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62" r:id="rId1"/>
    <p:sldMasterId id="2147484475" r:id="rId2"/>
    <p:sldMasterId id="2147484500" r:id="rId3"/>
    <p:sldMasterId id="2147484513" r:id="rId4"/>
    <p:sldMasterId id="2147484538" r:id="rId5"/>
    <p:sldMasterId id="2147484551" r:id="rId6"/>
    <p:sldMasterId id="2147484771" r:id="rId7"/>
    <p:sldMasterId id="2147484772" r:id="rId8"/>
    <p:sldMasterId id="2147484773" r:id="rId9"/>
    <p:sldMasterId id="2147485299" r:id="rId10"/>
    <p:sldMasterId id="2147485906" r:id="rId11"/>
    <p:sldMasterId id="2147485918" r:id="rId12"/>
  </p:sldMasterIdLst>
  <p:notesMasterIdLst>
    <p:notesMasterId r:id="rId92"/>
  </p:notesMasterIdLst>
  <p:sldIdLst>
    <p:sldId id="282" r:id="rId13"/>
    <p:sldId id="703" r:id="rId14"/>
    <p:sldId id="704" r:id="rId15"/>
    <p:sldId id="705" r:id="rId16"/>
    <p:sldId id="706" r:id="rId17"/>
    <p:sldId id="707" r:id="rId18"/>
    <p:sldId id="708" r:id="rId19"/>
    <p:sldId id="709" r:id="rId20"/>
    <p:sldId id="710" r:id="rId21"/>
    <p:sldId id="711" r:id="rId22"/>
    <p:sldId id="720" r:id="rId23"/>
    <p:sldId id="721" r:id="rId24"/>
    <p:sldId id="301" r:id="rId25"/>
    <p:sldId id="419" r:id="rId26"/>
    <p:sldId id="420" r:id="rId27"/>
    <p:sldId id="422" r:id="rId28"/>
    <p:sldId id="421" r:id="rId29"/>
    <p:sldId id="722" r:id="rId30"/>
    <p:sldId id="723" r:id="rId31"/>
    <p:sldId id="302" r:id="rId32"/>
    <p:sldId id="304" r:id="rId33"/>
    <p:sldId id="305" r:id="rId34"/>
    <p:sldId id="495" r:id="rId35"/>
    <p:sldId id="307" r:id="rId36"/>
    <p:sldId id="496" r:id="rId37"/>
    <p:sldId id="497" r:id="rId38"/>
    <p:sldId id="499" r:id="rId39"/>
    <p:sldId id="500" r:id="rId40"/>
    <p:sldId id="498" r:id="rId41"/>
    <p:sldId id="501" r:id="rId42"/>
    <p:sldId id="502" r:id="rId43"/>
    <p:sldId id="313" r:id="rId44"/>
    <p:sldId id="314" r:id="rId45"/>
    <p:sldId id="1110" r:id="rId46"/>
    <p:sldId id="1111" r:id="rId47"/>
    <p:sldId id="1112" r:id="rId48"/>
    <p:sldId id="1113" r:id="rId49"/>
    <p:sldId id="1114" r:id="rId50"/>
    <p:sldId id="1115" r:id="rId51"/>
    <p:sldId id="1116" r:id="rId52"/>
    <p:sldId id="1118" r:id="rId53"/>
    <p:sldId id="1119" r:id="rId54"/>
    <p:sldId id="1120" r:id="rId55"/>
    <p:sldId id="1121" r:id="rId56"/>
    <p:sldId id="1122" r:id="rId57"/>
    <p:sldId id="1123" r:id="rId58"/>
    <p:sldId id="1125" r:id="rId59"/>
    <p:sldId id="1126" r:id="rId60"/>
    <p:sldId id="1127" r:id="rId61"/>
    <p:sldId id="1128" r:id="rId62"/>
    <p:sldId id="1129" r:id="rId63"/>
    <p:sldId id="1130" r:id="rId64"/>
    <p:sldId id="1131" r:id="rId65"/>
    <p:sldId id="1132" r:id="rId66"/>
    <p:sldId id="1133" r:id="rId67"/>
    <p:sldId id="1134" r:id="rId68"/>
    <p:sldId id="1135" r:id="rId69"/>
    <p:sldId id="503" r:id="rId70"/>
    <p:sldId id="315" r:id="rId71"/>
    <p:sldId id="504" r:id="rId72"/>
    <p:sldId id="323" r:id="rId73"/>
    <p:sldId id="512" r:id="rId74"/>
    <p:sldId id="325" r:id="rId75"/>
    <p:sldId id="513" r:id="rId76"/>
    <p:sldId id="515" r:id="rId77"/>
    <p:sldId id="514" r:id="rId78"/>
    <p:sldId id="516" r:id="rId79"/>
    <p:sldId id="518" r:id="rId80"/>
    <p:sldId id="517" r:id="rId81"/>
    <p:sldId id="445" r:id="rId82"/>
    <p:sldId id="724" r:id="rId83"/>
    <p:sldId id="324" r:id="rId84"/>
    <p:sldId id="326" r:id="rId85"/>
    <p:sldId id="329" r:id="rId86"/>
    <p:sldId id="725" r:id="rId87"/>
    <p:sldId id="1140" r:id="rId88"/>
    <p:sldId id="444" r:id="rId89"/>
    <p:sldId id="340" r:id="rId90"/>
    <p:sldId id="1109" r:id="rId91"/>
  </p:sldIdLst>
  <p:sldSz cx="9144000" cy="5143500" type="screen16x9"/>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166"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333"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498"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664"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5829" algn="l" defTabSz="914333" rtl="0" eaLnBrk="1" latinLnBrk="0" hangingPunct="1">
      <a:defRPr kern="1200">
        <a:solidFill>
          <a:schemeClr val="tx1"/>
        </a:solidFill>
        <a:latin typeface="Arial" charset="0"/>
        <a:ea typeface="宋体" pitchFamily="2" charset="-122"/>
        <a:cs typeface="+mn-cs"/>
      </a:defRPr>
    </a:lvl6pPr>
    <a:lvl7pPr marL="2742995" algn="l" defTabSz="914333" rtl="0" eaLnBrk="1" latinLnBrk="0" hangingPunct="1">
      <a:defRPr kern="1200">
        <a:solidFill>
          <a:schemeClr val="tx1"/>
        </a:solidFill>
        <a:latin typeface="Arial" charset="0"/>
        <a:ea typeface="宋体" pitchFamily="2" charset="-122"/>
        <a:cs typeface="+mn-cs"/>
      </a:defRPr>
    </a:lvl7pPr>
    <a:lvl8pPr marL="3200160" algn="l" defTabSz="914333" rtl="0" eaLnBrk="1" latinLnBrk="0" hangingPunct="1">
      <a:defRPr kern="1200">
        <a:solidFill>
          <a:schemeClr val="tx1"/>
        </a:solidFill>
        <a:latin typeface="Arial" charset="0"/>
        <a:ea typeface="宋体" pitchFamily="2" charset="-122"/>
        <a:cs typeface="+mn-cs"/>
      </a:defRPr>
    </a:lvl8pPr>
    <a:lvl9pPr marL="3657326" algn="l" defTabSz="914333"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08">
          <p15:clr>
            <a:srgbClr val="A4A3A4"/>
          </p15:clr>
        </p15:guide>
        <p15:guide id="2" pos="28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CCECFF"/>
    <a:srgbClr val="FFFF99"/>
    <a:srgbClr val="CCFF99"/>
    <a:srgbClr val="FFCCFF"/>
    <a:srgbClr val="FFFFCC"/>
    <a:srgbClr val="33CC33"/>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90934" autoAdjust="0"/>
  </p:normalViewPr>
  <p:slideViewPr>
    <p:cSldViewPr>
      <p:cViewPr varScale="1">
        <p:scale>
          <a:sx n="80" d="100"/>
          <a:sy n="80" d="100"/>
        </p:scale>
        <p:origin x="776" y="52"/>
      </p:cViewPr>
      <p:guideLst>
        <p:guide orient="horz" pos="1608"/>
        <p:guide pos="28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slide" Target="slides/slide77.xml"/><Relationship Id="rId16" Type="http://schemas.openxmlformats.org/officeDocument/2006/relationships/slide" Target="slides/slide4.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5" Type="http://schemas.openxmlformats.org/officeDocument/2006/relationships/slideMaster" Target="slideMasters/slideMaster5.xml"/><Relationship Id="rId90" Type="http://schemas.openxmlformats.org/officeDocument/2006/relationships/slide" Target="slides/slide78.xml"/><Relationship Id="rId95" Type="http://schemas.openxmlformats.org/officeDocument/2006/relationships/theme" Target="theme/theme1.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slide" Target="slides/slide68.xml"/><Relationship Id="rId85" Type="http://schemas.openxmlformats.org/officeDocument/2006/relationships/slide" Target="slides/slide73.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slide" Target="slides/slide71.xml"/><Relationship Id="rId88" Type="http://schemas.openxmlformats.org/officeDocument/2006/relationships/slide" Target="slides/slide76.xml"/><Relationship Id="rId91" Type="http://schemas.openxmlformats.org/officeDocument/2006/relationships/slide" Target="slides/slide79.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9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defRPr>
            </a:lvl1pPr>
          </a:lstStyle>
          <a:p>
            <a:pPr>
              <a:defRPr/>
            </a:pPr>
            <a:endParaRPr lang="en-US" altLang="zh-CN"/>
          </a:p>
        </p:txBody>
      </p:sp>
      <p:sp>
        <p:nvSpPr>
          <p:cNvPr id="15363" name="Rectangle 3"/>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defRPr>
            </a:lvl1pPr>
          </a:lstStyle>
          <a:p>
            <a:pPr>
              <a:defRPr/>
            </a:pPr>
            <a:endParaRPr lang="en-US" altLang="zh-CN"/>
          </a:p>
        </p:txBody>
      </p:sp>
      <p:sp>
        <p:nvSpPr>
          <p:cNvPr id="84996"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defRPr>
            </a:lvl1pPr>
          </a:lstStyle>
          <a:p>
            <a:pPr>
              <a:defRPr/>
            </a:pPr>
            <a:endParaRPr lang="en-US" altLang="zh-CN"/>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charset="0"/>
              <a:buNone/>
              <a:defRPr sz="1200"/>
            </a:lvl1pPr>
          </a:lstStyle>
          <a:p>
            <a:pPr>
              <a:defRPr/>
            </a:pPr>
            <a:fld id="{C11A181F-E49A-4CB4-8B15-481998E4E6AA}" type="slidenum">
              <a:rPr lang="en-US" altLang="zh-CN"/>
              <a:pPr>
                <a:defRPr/>
              </a:pPr>
              <a:t>‹#›</a:t>
            </a:fld>
            <a:endParaRPr lang="en-US" altLang="zh-CN"/>
          </a:p>
        </p:txBody>
      </p:sp>
    </p:spTree>
    <p:extLst>
      <p:ext uri="{BB962C8B-B14F-4D97-AF65-F5344CB8AC3E}">
        <p14:creationId xmlns:p14="http://schemas.microsoft.com/office/powerpoint/2010/main" val="36507501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166"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333"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498"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664"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5829" algn="l" defTabSz="914333" rtl="0" eaLnBrk="1" latinLnBrk="0" hangingPunct="1">
      <a:defRPr sz="1200" kern="1200">
        <a:solidFill>
          <a:schemeClr val="tx1"/>
        </a:solidFill>
        <a:latin typeface="+mn-lt"/>
        <a:ea typeface="+mn-ea"/>
        <a:cs typeface="+mn-cs"/>
      </a:defRPr>
    </a:lvl6pPr>
    <a:lvl7pPr marL="2742995" algn="l" defTabSz="914333" rtl="0" eaLnBrk="1" latinLnBrk="0" hangingPunct="1">
      <a:defRPr sz="1200" kern="1200">
        <a:solidFill>
          <a:schemeClr val="tx1"/>
        </a:solidFill>
        <a:latin typeface="+mn-lt"/>
        <a:ea typeface="+mn-ea"/>
        <a:cs typeface="+mn-cs"/>
      </a:defRPr>
    </a:lvl7pPr>
    <a:lvl8pPr marL="3200160" algn="l" defTabSz="914333" rtl="0" eaLnBrk="1" latinLnBrk="0" hangingPunct="1">
      <a:defRPr sz="1200" kern="1200">
        <a:solidFill>
          <a:schemeClr val="tx1"/>
        </a:solidFill>
        <a:latin typeface="+mn-lt"/>
        <a:ea typeface="+mn-ea"/>
        <a:cs typeface="+mn-cs"/>
      </a:defRPr>
    </a:lvl8pPr>
    <a:lvl9pPr marL="3657326" algn="l" defTabSz="91433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78.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398944A2-4DA4-4963-906A-BF56100A6ED3}" type="slidenum">
              <a:rPr lang="en-US" altLang="zh-CN">
                <a:solidFill>
                  <a:srgbClr val="000000"/>
                </a:solidFill>
              </a:rPr>
              <a:pPr>
                <a:spcBef>
                  <a:spcPct val="0"/>
                </a:spcBef>
              </a:pPr>
              <a:t>47</a:t>
            </a:fld>
            <a:endParaRPr lang="en-US" altLang="zh-CN">
              <a:solidFill>
                <a:srgbClr val="000000"/>
              </a:solidFill>
            </a:endParaRPr>
          </a:p>
        </p:txBody>
      </p:sp>
      <p:sp>
        <p:nvSpPr>
          <p:cNvPr id="132099" name="Rectangle 2"/>
          <p:cNvSpPr>
            <a:spLocks noGrp="1" noRot="1" noChangeAspect="1" noChangeArrowheads="1" noTextEdit="1"/>
          </p:cNvSpPr>
          <p:nvPr>
            <p:ph type="sldImg"/>
          </p:nvPr>
        </p:nvSpPr>
        <p:spPr>
          <a:xfrm>
            <a:off x="381000" y="685800"/>
            <a:ext cx="6096000" cy="3429000"/>
          </a:xfrm>
        </p:spPr>
      </p:sp>
      <p:sp>
        <p:nvSpPr>
          <p:cNvPr id="132100"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B13CAABE-81F4-4706-A11B-DEC88B4BC4E7}" type="slidenum">
              <a:rPr lang="en-US" altLang="zh-CN">
                <a:solidFill>
                  <a:srgbClr val="000000"/>
                </a:solidFill>
              </a:rPr>
              <a:pPr>
                <a:spcBef>
                  <a:spcPct val="0"/>
                </a:spcBef>
              </a:pPr>
              <a:t>56</a:t>
            </a:fld>
            <a:endParaRPr lang="en-US" altLang="zh-CN">
              <a:solidFill>
                <a:srgbClr val="000000"/>
              </a:solidFill>
            </a:endParaRPr>
          </a:p>
        </p:txBody>
      </p:sp>
      <p:sp>
        <p:nvSpPr>
          <p:cNvPr id="141315" name="Rectangle 2"/>
          <p:cNvSpPr>
            <a:spLocks noGrp="1" noRot="1" noChangeAspect="1" noChangeArrowheads="1" noTextEdit="1"/>
          </p:cNvSpPr>
          <p:nvPr>
            <p:ph type="sldImg"/>
          </p:nvPr>
        </p:nvSpPr>
        <p:spPr>
          <a:xfrm>
            <a:off x="381000" y="685800"/>
            <a:ext cx="6096000" cy="3429000"/>
          </a:xfrm>
        </p:spPr>
      </p:sp>
      <p:sp>
        <p:nvSpPr>
          <p:cNvPr id="141316"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796080D8-E694-462C-842A-7DE041CE33EE}" type="slidenum">
              <a:rPr lang="en-US" altLang="zh-CN">
                <a:solidFill>
                  <a:srgbClr val="000000"/>
                </a:solidFill>
              </a:rPr>
              <a:pPr>
                <a:spcBef>
                  <a:spcPct val="0"/>
                </a:spcBef>
              </a:pPr>
              <a:t>57</a:t>
            </a:fld>
            <a:endParaRPr lang="en-US" altLang="zh-CN">
              <a:solidFill>
                <a:srgbClr val="000000"/>
              </a:solidFill>
            </a:endParaRPr>
          </a:p>
        </p:txBody>
      </p:sp>
      <p:sp>
        <p:nvSpPr>
          <p:cNvPr id="142339" name="Rectangle 2"/>
          <p:cNvSpPr>
            <a:spLocks noGrp="1" noRot="1" noChangeAspect="1" noChangeArrowheads="1" noTextEdit="1"/>
          </p:cNvSpPr>
          <p:nvPr>
            <p:ph type="sldImg"/>
          </p:nvPr>
        </p:nvSpPr>
        <p:spPr>
          <a:xfrm>
            <a:off x="381000" y="685800"/>
            <a:ext cx="6096000" cy="3429000"/>
          </a:xfrm>
        </p:spPr>
      </p:sp>
      <p:sp>
        <p:nvSpPr>
          <p:cNvPr id="142340"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dirty="0">
                <a:solidFill>
                  <a:srgbClr val="333399"/>
                </a:solidFill>
                <a:ea typeface="黑体" pitchFamily="2" charset="-122"/>
              </a:rPr>
              <a:t>这个 </a:t>
            </a:r>
            <a:r>
              <a:rPr lang="en-US" altLang="zh-CN" sz="1200" dirty="0">
                <a:solidFill>
                  <a:srgbClr val="333399"/>
                </a:solidFill>
                <a:ea typeface="黑体" pitchFamily="2" charset="-122"/>
              </a:rPr>
              <a:t>ISP </a:t>
            </a:r>
            <a:r>
              <a:rPr lang="zh-CN" altLang="en-US" sz="1200" dirty="0">
                <a:solidFill>
                  <a:srgbClr val="333399"/>
                </a:solidFill>
                <a:ea typeface="黑体" pitchFamily="2" charset="-122"/>
              </a:rPr>
              <a:t>共有 </a:t>
            </a:r>
            <a:r>
              <a:rPr lang="en-US" altLang="zh-CN" sz="1200" dirty="0">
                <a:solidFill>
                  <a:srgbClr val="333399"/>
                </a:solidFill>
                <a:ea typeface="黑体" pitchFamily="2" charset="-122"/>
              </a:rPr>
              <a:t>64 </a:t>
            </a:r>
            <a:r>
              <a:rPr lang="zh-CN" altLang="en-US" sz="1200" dirty="0">
                <a:solidFill>
                  <a:srgbClr val="333399"/>
                </a:solidFill>
                <a:ea typeface="黑体" pitchFamily="2" charset="-122"/>
              </a:rPr>
              <a:t>个 </a:t>
            </a:r>
            <a:r>
              <a:rPr lang="en-US" altLang="zh-CN" sz="1200" dirty="0">
                <a:solidFill>
                  <a:srgbClr val="333399"/>
                </a:solidFill>
                <a:ea typeface="黑体" pitchFamily="2" charset="-122"/>
              </a:rPr>
              <a:t>C </a:t>
            </a:r>
            <a:r>
              <a:rPr lang="zh-CN" altLang="en-US" sz="1200" dirty="0">
                <a:solidFill>
                  <a:srgbClr val="333399"/>
                </a:solidFill>
                <a:ea typeface="黑体" pitchFamily="2" charset="-122"/>
              </a:rPr>
              <a:t>类网络。如果不采用 </a:t>
            </a:r>
            <a:r>
              <a:rPr lang="en-US" altLang="zh-CN" sz="1200" dirty="0">
                <a:solidFill>
                  <a:srgbClr val="333399"/>
                </a:solidFill>
                <a:ea typeface="黑体" pitchFamily="2" charset="-122"/>
              </a:rPr>
              <a:t>CIDR </a:t>
            </a:r>
            <a:r>
              <a:rPr lang="zh-CN" altLang="en-US" sz="1200" dirty="0">
                <a:solidFill>
                  <a:srgbClr val="333399"/>
                </a:solidFill>
                <a:ea typeface="黑体" pitchFamily="2" charset="-122"/>
              </a:rPr>
              <a:t>技术，则在与该 </a:t>
            </a:r>
            <a:r>
              <a:rPr lang="en-US" altLang="zh-CN" sz="1200" dirty="0">
                <a:solidFill>
                  <a:srgbClr val="333399"/>
                </a:solidFill>
                <a:ea typeface="黑体" pitchFamily="2" charset="-122"/>
              </a:rPr>
              <a:t>ISP </a:t>
            </a:r>
            <a:r>
              <a:rPr lang="zh-CN" altLang="en-US" sz="1200" dirty="0">
                <a:solidFill>
                  <a:srgbClr val="333399"/>
                </a:solidFill>
                <a:ea typeface="黑体" pitchFamily="2" charset="-122"/>
              </a:rPr>
              <a:t>的路由器交换路由信息的每一个路由器的路由表中，就需要有 </a:t>
            </a:r>
            <a:r>
              <a:rPr lang="en-US" altLang="zh-CN" sz="1200" dirty="0">
                <a:solidFill>
                  <a:srgbClr val="333399"/>
                </a:solidFill>
                <a:ea typeface="黑体" pitchFamily="2" charset="-122"/>
              </a:rPr>
              <a:t>64 </a:t>
            </a:r>
            <a:r>
              <a:rPr lang="zh-CN" altLang="en-US" sz="1200" dirty="0">
                <a:solidFill>
                  <a:srgbClr val="333399"/>
                </a:solidFill>
                <a:ea typeface="黑体" pitchFamily="2" charset="-122"/>
              </a:rPr>
              <a:t>个项目。但采用地址聚合后，只需用路由聚合后的 </a:t>
            </a:r>
            <a:r>
              <a:rPr lang="en-US" altLang="zh-CN" sz="1200" dirty="0">
                <a:solidFill>
                  <a:srgbClr val="333399"/>
                </a:solidFill>
                <a:ea typeface="黑体" pitchFamily="2" charset="-122"/>
              </a:rPr>
              <a:t>1 </a:t>
            </a:r>
            <a:r>
              <a:rPr lang="zh-CN" altLang="en-US" sz="1200" dirty="0">
                <a:solidFill>
                  <a:srgbClr val="333399"/>
                </a:solidFill>
                <a:ea typeface="黑体" pitchFamily="2" charset="-122"/>
              </a:rPr>
              <a:t>个项目 </a:t>
            </a:r>
            <a:r>
              <a:rPr lang="en-US" altLang="zh-CN" sz="1200" dirty="0">
                <a:solidFill>
                  <a:srgbClr val="333399"/>
                </a:solidFill>
                <a:ea typeface="黑体" pitchFamily="2" charset="-122"/>
              </a:rPr>
              <a:t>206.0.64.0/18 </a:t>
            </a:r>
            <a:r>
              <a:rPr lang="zh-CN" altLang="en-US" sz="1200" dirty="0">
                <a:solidFill>
                  <a:srgbClr val="333399"/>
                </a:solidFill>
                <a:ea typeface="黑体" pitchFamily="2" charset="-122"/>
              </a:rPr>
              <a:t>就能找到该 </a:t>
            </a:r>
            <a:r>
              <a:rPr lang="en-US" altLang="zh-CN" sz="1200" dirty="0">
                <a:solidFill>
                  <a:srgbClr val="333399"/>
                </a:solidFill>
                <a:ea typeface="黑体" pitchFamily="2" charset="-122"/>
              </a:rPr>
              <a:t>ISP</a:t>
            </a:r>
            <a:r>
              <a:rPr lang="zh-CN" altLang="en-US" sz="1200" dirty="0">
                <a:solidFill>
                  <a:srgbClr val="333399"/>
                </a:solidFill>
                <a:ea typeface="黑体" pitchFamily="2" charset="-122"/>
              </a:rPr>
              <a:t>。 </a:t>
            </a:r>
          </a:p>
          <a:p>
            <a:pPr eaLnBrk="1" hangingPunct="1"/>
            <a:endParaRPr lang="en-US" altLang="zh-CN" dirty="0">
              <a:latin typeface="Arial" charset="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有两个重要问题没解决</a:t>
            </a:r>
            <a:endParaRPr lang="en-US" altLang="zh-CN" dirty="0"/>
          </a:p>
          <a:p>
            <a:r>
              <a:rPr lang="en-US" altLang="zh-CN" dirty="0"/>
              <a:t>1.</a:t>
            </a:r>
            <a:r>
              <a:rPr lang="zh-CN" altLang="en-US" dirty="0"/>
              <a:t>主机和路由，如何知道应该怎么填写</a:t>
            </a:r>
            <a:r>
              <a:rPr lang="en-US" altLang="zh-CN" dirty="0"/>
              <a:t>MAC</a:t>
            </a:r>
            <a:r>
              <a:rPr lang="zh-CN" altLang="en-US" dirty="0"/>
              <a:t>帧的</a:t>
            </a:r>
            <a:r>
              <a:rPr lang="en-US" altLang="zh-CN" dirty="0"/>
              <a:t>HA</a:t>
            </a:r>
            <a:r>
              <a:rPr lang="zh-CN" altLang="en-US" dirty="0"/>
              <a:t>地址？</a:t>
            </a:r>
            <a:endParaRPr lang="en-US" altLang="zh-CN" dirty="0"/>
          </a:p>
          <a:p>
            <a:r>
              <a:rPr lang="en-US" altLang="zh-CN" dirty="0"/>
              <a:t>2.</a:t>
            </a:r>
            <a:r>
              <a:rPr lang="zh-CN" altLang="en-US" dirty="0"/>
              <a:t>路由器的转发表怎么形成？</a:t>
            </a:r>
          </a:p>
        </p:txBody>
      </p:sp>
      <p:sp>
        <p:nvSpPr>
          <p:cNvPr id="4" name="灯片编号占位符 3"/>
          <p:cNvSpPr>
            <a:spLocks noGrp="1"/>
          </p:cNvSpPr>
          <p:nvPr>
            <p:ph type="sldNum" sz="quarter" idx="10"/>
          </p:nvPr>
        </p:nvSpPr>
        <p:spPr/>
        <p:txBody>
          <a:bodyPr/>
          <a:lstStyle/>
          <a:p>
            <a:pPr>
              <a:defRPr/>
            </a:pPr>
            <a:fld id="{C11A181F-E49A-4CB4-8B15-481998E4E6AA}" type="slidenum">
              <a:rPr lang="en-US" altLang="zh-CN" smtClean="0"/>
              <a:pPr>
                <a:defRPr/>
              </a:pPr>
              <a:t>69</a:t>
            </a:fld>
            <a:endParaRPr lang="en-US" altLang="zh-CN"/>
          </a:p>
        </p:txBody>
      </p:sp>
    </p:spTree>
    <p:extLst>
      <p:ext uri="{BB962C8B-B14F-4D97-AF65-F5344CB8AC3E}">
        <p14:creationId xmlns:p14="http://schemas.microsoft.com/office/powerpoint/2010/main" val="2551665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860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charset="0"/>
                <a:ea typeface="宋体" pitchFamily="2" charset="-122"/>
              </a:defRPr>
            </a:lvl1pPr>
            <a:lvl2pPr marL="742950" indent="-285750">
              <a:spcBef>
                <a:spcPct val="30000"/>
              </a:spcBef>
              <a:defRPr sz="1200">
                <a:solidFill>
                  <a:schemeClr val="tx1"/>
                </a:solidFill>
                <a:latin typeface="Arial" charset="0"/>
                <a:ea typeface="宋体" pitchFamily="2" charset="-122"/>
              </a:defRPr>
            </a:lvl2pPr>
            <a:lvl3pPr marL="1143000" indent="-228600">
              <a:spcBef>
                <a:spcPct val="30000"/>
              </a:spcBef>
              <a:defRPr sz="1200">
                <a:solidFill>
                  <a:schemeClr val="tx1"/>
                </a:solidFill>
                <a:latin typeface="Arial" charset="0"/>
                <a:ea typeface="宋体" pitchFamily="2" charset="-122"/>
              </a:defRPr>
            </a:lvl3pPr>
            <a:lvl4pPr marL="1600200" indent="-228600">
              <a:spcBef>
                <a:spcPct val="30000"/>
              </a:spcBef>
              <a:defRPr sz="1200">
                <a:solidFill>
                  <a:schemeClr val="tx1"/>
                </a:solidFill>
                <a:latin typeface="Arial" charset="0"/>
                <a:ea typeface="宋体" pitchFamily="2" charset="-122"/>
              </a:defRPr>
            </a:lvl4pPr>
            <a:lvl5pPr marL="2057400" indent="-228600">
              <a:spcBef>
                <a:spcPct val="30000"/>
              </a:spcBef>
              <a:defRPr sz="1200">
                <a:solidFill>
                  <a:schemeClr val="tx1"/>
                </a:solidFill>
                <a:latin typeface="Arial" charset="0"/>
                <a:ea typeface="宋体" pitchFamily="2" charset="-122"/>
              </a:defRPr>
            </a:lvl5pPr>
            <a:lvl6pPr marL="2514600" indent="-228600" eaLnBrk="0" fontAlgn="base" hangingPunct="0">
              <a:spcBef>
                <a:spcPct val="30000"/>
              </a:spcBef>
              <a:spcAft>
                <a:spcPct val="0"/>
              </a:spcAft>
              <a:defRPr sz="1200">
                <a:solidFill>
                  <a:schemeClr val="tx1"/>
                </a:solidFill>
                <a:latin typeface="Arial" charset="0"/>
                <a:ea typeface="宋体" pitchFamily="2" charset="-122"/>
              </a:defRPr>
            </a:lvl6pPr>
            <a:lvl7pPr marL="2971800" indent="-228600" eaLnBrk="0" fontAlgn="base" hangingPunct="0">
              <a:spcBef>
                <a:spcPct val="30000"/>
              </a:spcBef>
              <a:spcAft>
                <a:spcPct val="0"/>
              </a:spcAft>
              <a:defRPr sz="1200">
                <a:solidFill>
                  <a:schemeClr val="tx1"/>
                </a:solidFill>
                <a:latin typeface="Arial" charset="0"/>
                <a:ea typeface="宋体" pitchFamily="2" charset="-122"/>
              </a:defRPr>
            </a:lvl7pPr>
            <a:lvl8pPr marL="3429000" indent="-228600" eaLnBrk="0" fontAlgn="base" hangingPunct="0">
              <a:spcBef>
                <a:spcPct val="30000"/>
              </a:spcBef>
              <a:spcAft>
                <a:spcPct val="0"/>
              </a:spcAft>
              <a:defRPr sz="1200">
                <a:solidFill>
                  <a:schemeClr val="tx1"/>
                </a:solidFill>
                <a:latin typeface="Arial" charset="0"/>
                <a:ea typeface="宋体" pitchFamily="2" charset="-122"/>
              </a:defRPr>
            </a:lvl8pPr>
            <a:lvl9pPr marL="3886200" indent="-228600" eaLnBrk="0" fontAlgn="base" hangingPunct="0">
              <a:spcBef>
                <a:spcPct val="30000"/>
              </a:spcBef>
              <a:spcAft>
                <a:spcPct val="0"/>
              </a:spcAft>
              <a:defRPr sz="1200">
                <a:solidFill>
                  <a:schemeClr val="tx1"/>
                </a:solidFill>
                <a:latin typeface="Arial" charset="0"/>
                <a:ea typeface="宋体" pitchFamily="2" charset="-122"/>
              </a:defRPr>
            </a:lvl9pPr>
          </a:lstStyle>
          <a:p>
            <a:pPr algn="r" eaLnBrk="1" hangingPunct="1">
              <a:spcBef>
                <a:spcPct val="0"/>
              </a:spcBef>
            </a:pPr>
            <a:fld id="{3D4A8F4F-AA9A-4228-AF62-44472BF20ABD}" type="slidenum">
              <a:rPr lang="en-US" altLang="zh-CN"/>
              <a:pPr algn="r" eaLnBrk="1" hangingPunct="1">
                <a:spcBef>
                  <a:spcPct val="0"/>
                </a:spcBef>
              </a:pPr>
              <a:t>78</a:t>
            </a:fld>
            <a:endParaRPr lang="en-US" altLang="zh-CN"/>
          </a:p>
        </p:txBody>
      </p:sp>
      <p:sp>
        <p:nvSpPr>
          <p:cNvPr id="86019" name="Rectangle 2"/>
          <p:cNvSpPr>
            <a:spLocks noGrp="1" noRot="1" noChangeAspect="1" noChangeArrowheads="1" noTextEdit="1"/>
          </p:cNvSpPr>
          <p:nvPr>
            <p:ph type="sldImg"/>
          </p:nvPr>
        </p:nvSpPr>
        <p:spPr>
          <a:xfrm>
            <a:off x="381000" y="685800"/>
            <a:ext cx="6096000" cy="3429000"/>
          </a:xfrm>
        </p:spPr>
      </p:sp>
      <p:sp>
        <p:nvSpPr>
          <p:cNvPr id="86020"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a:latin typeface="Arial" charset="0"/>
              </a:rPr>
              <a:t>Dynamic Host Configuration Protocol(</a:t>
            </a:r>
            <a:r>
              <a:rPr lang="zh-CN" altLang="en-US">
                <a:latin typeface="Arial" charset="0"/>
              </a:rPr>
              <a:t>动态主机分配协议</a:t>
            </a:r>
            <a:r>
              <a:rPr lang="en-US" altLang="zh-CN">
                <a:latin typeface="Arial" charset="0"/>
              </a:rPr>
              <a:t>)</a:t>
            </a:r>
            <a:r>
              <a:rPr lang="zh-CN" altLang="en-US">
                <a:latin typeface="Arial" charset="0"/>
              </a:rPr>
              <a:t>缩写，它的前身是</a:t>
            </a:r>
            <a:r>
              <a:rPr lang="en-US" altLang="zh-CN">
                <a:latin typeface="Arial" charset="0"/>
              </a:rPr>
              <a:t>BOOTP</a:t>
            </a:r>
            <a:r>
              <a:rPr lang="zh-CN" altLang="en-US">
                <a:latin typeface="Arial" charset="0"/>
              </a:rPr>
              <a:t>。 </a:t>
            </a: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F38C17E8-C108-4759-BDE0-A8EF42C19985}" type="slidenum">
              <a:rPr lang="en-US" altLang="zh-CN">
                <a:solidFill>
                  <a:srgbClr val="000000"/>
                </a:solidFill>
              </a:rPr>
              <a:pPr>
                <a:spcBef>
                  <a:spcPct val="0"/>
                </a:spcBef>
              </a:pPr>
              <a:t>48</a:t>
            </a:fld>
            <a:endParaRPr lang="en-US" altLang="zh-CN">
              <a:solidFill>
                <a:srgbClr val="000000"/>
              </a:solidFill>
            </a:endParaRPr>
          </a:p>
        </p:txBody>
      </p:sp>
      <p:sp>
        <p:nvSpPr>
          <p:cNvPr id="133123" name="Rectangle 2"/>
          <p:cNvSpPr>
            <a:spLocks noGrp="1" noRot="1" noChangeAspect="1" noChangeArrowheads="1" noTextEdit="1"/>
          </p:cNvSpPr>
          <p:nvPr>
            <p:ph type="sldImg"/>
          </p:nvPr>
        </p:nvSpPr>
        <p:spPr>
          <a:xfrm>
            <a:off x="381000" y="685800"/>
            <a:ext cx="6096000" cy="3429000"/>
          </a:xfrm>
        </p:spPr>
      </p:sp>
      <p:sp>
        <p:nvSpPr>
          <p:cNvPr id="133124"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521CE567-3561-41EB-943E-B852C948BA09}" type="slidenum">
              <a:rPr lang="en-US" altLang="zh-CN">
                <a:solidFill>
                  <a:srgbClr val="000000"/>
                </a:solidFill>
              </a:rPr>
              <a:pPr>
                <a:spcBef>
                  <a:spcPct val="0"/>
                </a:spcBef>
              </a:pPr>
              <a:t>49</a:t>
            </a:fld>
            <a:endParaRPr lang="en-US" altLang="zh-CN">
              <a:solidFill>
                <a:srgbClr val="000000"/>
              </a:solidFill>
            </a:endParaRPr>
          </a:p>
        </p:txBody>
      </p:sp>
      <p:sp>
        <p:nvSpPr>
          <p:cNvPr id="134147" name="Rectangle 2"/>
          <p:cNvSpPr>
            <a:spLocks noGrp="1" noRot="1" noChangeAspect="1" noChangeArrowheads="1" noTextEdit="1"/>
          </p:cNvSpPr>
          <p:nvPr>
            <p:ph type="sldImg"/>
          </p:nvPr>
        </p:nvSpPr>
        <p:spPr>
          <a:xfrm>
            <a:off x="381000" y="685800"/>
            <a:ext cx="6096000" cy="3429000"/>
          </a:xfrm>
        </p:spPr>
      </p:sp>
      <p:sp>
        <p:nvSpPr>
          <p:cNvPr id="134148"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DD3F2077-749F-48D6-98E9-F10543324078}" type="slidenum">
              <a:rPr lang="en-US" altLang="zh-CN">
                <a:solidFill>
                  <a:srgbClr val="000000"/>
                </a:solidFill>
              </a:rPr>
              <a:pPr>
                <a:spcBef>
                  <a:spcPct val="0"/>
                </a:spcBef>
              </a:pPr>
              <a:t>50</a:t>
            </a:fld>
            <a:endParaRPr lang="en-US" altLang="zh-CN">
              <a:solidFill>
                <a:srgbClr val="000000"/>
              </a:solidFill>
            </a:endParaRPr>
          </a:p>
        </p:txBody>
      </p:sp>
      <p:sp>
        <p:nvSpPr>
          <p:cNvPr id="135171" name="Rectangle 2"/>
          <p:cNvSpPr>
            <a:spLocks noGrp="1" noRot="1" noChangeAspect="1" noChangeArrowheads="1" noTextEdit="1"/>
          </p:cNvSpPr>
          <p:nvPr>
            <p:ph type="sldImg"/>
          </p:nvPr>
        </p:nvSpPr>
        <p:spPr>
          <a:xfrm>
            <a:off x="381000" y="685800"/>
            <a:ext cx="6096000" cy="3429000"/>
          </a:xfrm>
        </p:spPr>
      </p:sp>
      <p:sp>
        <p:nvSpPr>
          <p:cNvPr id="135172"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6A909522-F8E7-4C3C-ADF7-0E75ABB15FFB}" type="slidenum">
              <a:rPr lang="en-US" altLang="zh-CN">
                <a:solidFill>
                  <a:srgbClr val="000000"/>
                </a:solidFill>
              </a:rPr>
              <a:pPr>
                <a:spcBef>
                  <a:spcPct val="0"/>
                </a:spcBef>
              </a:pPr>
              <a:t>51</a:t>
            </a:fld>
            <a:endParaRPr lang="en-US" altLang="zh-CN">
              <a:solidFill>
                <a:srgbClr val="000000"/>
              </a:solidFill>
            </a:endParaRPr>
          </a:p>
        </p:txBody>
      </p:sp>
      <p:sp>
        <p:nvSpPr>
          <p:cNvPr id="136195" name="Rectangle 2"/>
          <p:cNvSpPr>
            <a:spLocks noGrp="1" noRot="1" noChangeAspect="1" noChangeArrowheads="1" noTextEdit="1"/>
          </p:cNvSpPr>
          <p:nvPr>
            <p:ph type="sldImg"/>
          </p:nvPr>
        </p:nvSpPr>
        <p:spPr>
          <a:xfrm>
            <a:off x="381000" y="685800"/>
            <a:ext cx="6096000" cy="3429000"/>
          </a:xfrm>
        </p:spPr>
      </p:sp>
      <p:sp>
        <p:nvSpPr>
          <p:cNvPr id="136196"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FB85952D-536B-4A8A-B61E-FF99ED687EC4}" type="slidenum">
              <a:rPr lang="en-US" altLang="zh-CN">
                <a:solidFill>
                  <a:srgbClr val="000000"/>
                </a:solidFill>
              </a:rPr>
              <a:pPr>
                <a:spcBef>
                  <a:spcPct val="0"/>
                </a:spcBef>
              </a:pPr>
              <a:t>52</a:t>
            </a:fld>
            <a:endParaRPr lang="en-US" altLang="zh-CN">
              <a:solidFill>
                <a:srgbClr val="000000"/>
              </a:solidFill>
            </a:endParaRPr>
          </a:p>
        </p:txBody>
      </p:sp>
      <p:sp>
        <p:nvSpPr>
          <p:cNvPr id="137219" name="Rectangle 2"/>
          <p:cNvSpPr>
            <a:spLocks noGrp="1" noRot="1" noChangeAspect="1" noChangeArrowheads="1" noTextEdit="1"/>
          </p:cNvSpPr>
          <p:nvPr>
            <p:ph type="sldImg"/>
          </p:nvPr>
        </p:nvSpPr>
        <p:spPr>
          <a:xfrm>
            <a:off x="381000" y="685800"/>
            <a:ext cx="6096000" cy="3429000"/>
          </a:xfrm>
        </p:spPr>
      </p:sp>
      <p:sp>
        <p:nvSpPr>
          <p:cNvPr id="137220"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F7DD5A47-CB1C-46E3-9593-1C26253C448E}" type="slidenum">
              <a:rPr lang="en-US" altLang="zh-CN">
                <a:solidFill>
                  <a:srgbClr val="000000"/>
                </a:solidFill>
              </a:rPr>
              <a:pPr>
                <a:spcBef>
                  <a:spcPct val="0"/>
                </a:spcBef>
              </a:pPr>
              <a:t>53</a:t>
            </a:fld>
            <a:endParaRPr lang="en-US" altLang="zh-CN">
              <a:solidFill>
                <a:srgbClr val="000000"/>
              </a:solidFill>
            </a:endParaRPr>
          </a:p>
        </p:txBody>
      </p:sp>
      <p:sp>
        <p:nvSpPr>
          <p:cNvPr id="138243" name="Rectangle 2"/>
          <p:cNvSpPr>
            <a:spLocks noGrp="1" noRot="1" noChangeAspect="1" noChangeArrowheads="1" noTextEdit="1"/>
          </p:cNvSpPr>
          <p:nvPr>
            <p:ph type="sldImg"/>
          </p:nvPr>
        </p:nvSpPr>
        <p:spPr>
          <a:xfrm>
            <a:off x="381000" y="685800"/>
            <a:ext cx="6096000" cy="3429000"/>
          </a:xfrm>
        </p:spPr>
      </p:sp>
      <p:sp>
        <p:nvSpPr>
          <p:cNvPr id="138244"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0D238398-D714-456F-ABE1-965485C73E3B}" type="slidenum">
              <a:rPr lang="en-US" altLang="zh-CN">
                <a:solidFill>
                  <a:srgbClr val="000000"/>
                </a:solidFill>
              </a:rPr>
              <a:pPr>
                <a:spcBef>
                  <a:spcPct val="0"/>
                </a:spcBef>
              </a:pPr>
              <a:t>54</a:t>
            </a:fld>
            <a:endParaRPr lang="en-US" altLang="zh-CN">
              <a:solidFill>
                <a:srgbClr val="000000"/>
              </a:solidFill>
            </a:endParaRPr>
          </a:p>
        </p:txBody>
      </p:sp>
      <p:sp>
        <p:nvSpPr>
          <p:cNvPr id="139267" name="Rectangle 2"/>
          <p:cNvSpPr>
            <a:spLocks noGrp="1" noRot="1" noChangeAspect="1" noChangeArrowheads="1" noTextEdit="1"/>
          </p:cNvSpPr>
          <p:nvPr>
            <p:ph type="sldImg"/>
          </p:nvPr>
        </p:nvSpPr>
        <p:spPr>
          <a:xfrm>
            <a:off x="381000" y="685800"/>
            <a:ext cx="6096000" cy="3429000"/>
          </a:xfrm>
        </p:spPr>
      </p:sp>
      <p:sp>
        <p:nvSpPr>
          <p:cNvPr id="139268"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charset="0"/>
                <a:ea typeface="宋体" charset="-122"/>
              </a:defRPr>
            </a:lvl1pPr>
            <a:lvl2pPr marL="742950" indent="-285750">
              <a:spcBef>
                <a:spcPct val="30000"/>
              </a:spcBef>
              <a:defRPr sz="1200">
                <a:solidFill>
                  <a:schemeClr val="tx1"/>
                </a:solidFill>
                <a:latin typeface="Arial" charset="0"/>
                <a:ea typeface="宋体" charset="-122"/>
              </a:defRPr>
            </a:lvl2pPr>
            <a:lvl3pPr marL="1143000" indent="-228600">
              <a:spcBef>
                <a:spcPct val="30000"/>
              </a:spcBef>
              <a:defRPr sz="1200">
                <a:solidFill>
                  <a:schemeClr val="tx1"/>
                </a:solidFill>
                <a:latin typeface="Arial" charset="0"/>
                <a:ea typeface="宋体" charset="-122"/>
              </a:defRPr>
            </a:lvl3pPr>
            <a:lvl4pPr marL="1600200" indent="-228600">
              <a:spcBef>
                <a:spcPct val="30000"/>
              </a:spcBef>
              <a:defRPr sz="1200">
                <a:solidFill>
                  <a:schemeClr val="tx1"/>
                </a:solidFill>
                <a:latin typeface="Arial" charset="0"/>
                <a:ea typeface="宋体" charset="-122"/>
              </a:defRPr>
            </a:lvl4pPr>
            <a:lvl5pPr marL="2057400" indent="-228600">
              <a:spcBef>
                <a:spcPct val="30000"/>
              </a:spcBef>
              <a:defRPr sz="1200">
                <a:solidFill>
                  <a:schemeClr val="tx1"/>
                </a:solidFill>
                <a:latin typeface="Arial" charset="0"/>
                <a:ea typeface="宋体" charset="-122"/>
              </a:defRPr>
            </a:lvl5pPr>
            <a:lvl6pPr marL="2514600" indent="-228600" eaLnBrk="0" fontAlgn="base" hangingPunct="0">
              <a:spcBef>
                <a:spcPct val="30000"/>
              </a:spcBef>
              <a:spcAft>
                <a:spcPct val="0"/>
              </a:spcAft>
              <a:defRPr sz="1200">
                <a:solidFill>
                  <a:schemeClr val="tx1"/>
                </a:solidFill>
                <a:latin typeface="Arial" charset="0"/>
                <a:ea typeface="宋体" charset="-122"/>
              </a:defRPr>
            </a:lvl6pPr>
            <a:lvl7pPr marL="2971800" indent="-228600" eaLnBrk="0" fontAlgn="base" hangingPunct="0">
              <a:spcBef>
                <a:spcPct val="30000"/>
              </a:spcBef>
              <a:spcAft>
                <a:spcPct val="0"/>
              </a:spcAft>
              <a:defRPr sz="1200">
                <a:solidFill>
                  <a:schemeClr val="tx1"/>
                </a:solidFill>
                <a:latin typeface="Arial" charset="0"/>
                <a:ea typeface="宋体" charset="-122"/>
              </a:defRPr>
            </a:lvl7pPr>
            <a:lvl8pPr marL="3429000" indent="-228600" eaLnBrk="0" fontAlgn="base" hangingPunct="0">
              <a:spcBef>
                <a:spcPct val="30000"/>
              </a:spcBef>
              <a:spcAft>
                <a:spcPct val="0"/>
              </a:spcAft>
              <a:defRPr sz="1200">
                <a:solidFill>
                  <a:schemeClr val="tx1"/>
                </a:solidFill>
                <a:latin typeface="Arial" charset="0"/>
                <a:ea typeface="宋体" charset="-122"/>
              </a:defRPr>
            </a:lvl8pPr>
            <a:lvl9pPr marL="3886200" indent="-228600" eaLnBrk="0" fontAlgn="base" hangingPunct="0">
              <a:spcBef>
                <a:spcPct val="30000"/>
              </a:spcBef>
              <a:spcAft>
                <a:spcPct val="0"/>
              </a:spcAft>
              <a:defRPr sz="1200">
                <a:solidFill>
                  <a:schemeClr val="tx1"/>
                </a:solidFill>
                <a:latin typeface="Arial" charset="0"/>
                <a:ea typeface="宋体" charset="-122"/>
              </a:defRPr>
            </a:lvl9pPr>
          </a:lstStyle>
          <a:p>
            <a:pPr>
              <a:spcBef>
                <a:spcPct val="0"/>
              </a:spcBef>
            </a:pPr>
            <a:fld id="{520BC938-A5D9-4B67-A21A-8FF73E2E4D34}" type="slidenum">
              <a:rPr lang="en-US" altLang="zh-CN">
                <a:solidFill>
                  <a:srgbClr val="000000"/>
                </a:solidFill>
              </a:rPr>
              <a:pPr>
                <a:spcBef>
                  <a:spcPct val="0"/>
                </a:spcBef>
              </a:pPr>
              <a:t>55</a:t>
            </a:fld>
            <a:endParaRPr lang="en-US" altLang="zh-CN">
              <a:solidFill>
                <a:srgbClr val="000000"/>
              </a:solidFill>
            </a:endParaRPr>
          </a:p>
        </p:txBody>
      </p:sp>
      <p:sp>
        <p:nvSpPr>
          <p:cNvPr id="140291" name="Rectangle 2"/>
          <p:cNvSpPr>
            <a:spLocks noGrp="1" noRot="1" noChangeAspect="1" noChangeArrowheads="1" noTextEdit="1"/>
          </p:cNvSpPr>
          <p:nvPr>
            <p:ph type="sldImg"/>
          </p:nvPr>
        </p:nvSpPr>
        <p:spPr>
          <a:xfrm>
            <a:off x="381000" y="685800"/>
            <a:ext cx="6096000" cy="3429000"/>
          </a:xfrm>
        </p:spPr>
      </p:sp>
      <p:sp>
        <p:nvSpPr>
          <p:cNvPr id="140292" name="Rectangle 3"/>
          <p:cNvSpPr>
            <a:spLocks noGrp="1" noChangeArrowheads="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166" indent="0" algn="ctr">
              <a:buNone/>
              <a:defRPr sz="2000"/>
            </a:lvl2pPr>
            <a:lvl3pPr marL="914333" indent="0" algn="ctr">
              <a:buNone/>
              <a:defRPr sz="1800"/>
            </a:lvl3pPr>
            <a:lvl4pPr marL="1371498" indent="0" algn="ctr">
              <a:buNone/>
              <a:defRPr sz="1600"/>
            </a:lvl4pPr>
            <a:lvl5pPr marL="1828664" indent="0" algn="ctr">
              <a:buNone/>
              <a:defRPr sz="1600"/>
            </a:lvl5pPr>
            <a:lvl6pPr marL="2285829" indent="0" algn="ctr">
              <a:buNone/>
              <a:defRPr sz="1600"/>
            </a:lvl6pPr>
            <a:lvl7pPr marL="2742995" indent="0" algn="ctr">
              <a:buNone/>
              <a:defRPr sz="1600"/>
            </a:lvl7pPr>
            <a:lvl8pPr marL="3200160" indent="0" algn="ctr">
              <a:buNone/>
              <a:defRPr sz="1600"/>
            </a:lvl8pPr>
            <a:lvl9pPr marL="3657326" indent="0" algn="ctr">
              <a:buNone/>
              <a:defRPr sz="1600"/>
            </a:lvl9pPr>
          </a:lstStyle>
          <a:p>
            <a:r>
              <a:rPr lang="zh-CN" altLang="en-US"/>
              <a:t>单击以编辑母版副标题样式</a:t>
            </a:r>
          </a:p>
        </p:txBody>
      </p:sp>
      <p:sp>
        <p:nvSpPr>
          <p:cNvPr id="4" name="Rectangle 7"/>
          <p:cNvSpPr>
            <a:spLocks noGrp="1" noChangeArrowheads="1"/>
          </p:cNvSpPr>
          <p:nvPr>
            <p:ph type="dt" sz="half" idx="10"/>
          </p:nvPr>
        </p:nvSpPr>
        <p:spPr>
          <a:ln/>
        </p:spPr>
        <p:txBody>
          <a:bodyPr/>
          <a:lstStyle>
            <a:lvl1pPr>
              <a:defRPr/>
            </a:lvl1pPr>
          </a:lstStyle>
          <a:p>
            <a:pPr>
              <a:defRPr/>
            </a:pPr>
            <a:fld id="{23C96928-C848-42EF-A28F-7ACFFB2F906A}" type="datetime1">
              <a:rPr lang="zh-CN" altLang="en-US"/>
              <a:pPr>
                <a:defRPr/>
              </a:pPr>
              <a:t>2023/10/9</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53B9CD38-2426-4B61-8E51-DB0D22077535}" type="slidenum">
              <a:rPr lang="zh-CN" altLang="en-US"/>
              <a:pPr>
                <a:defRPr/>
              </a:pPr>
              <a:t>‹#›</a:t>
            </a:fld>
            <a:endParaRPr lang="en-US" altLang="zh-CN"/>
          </a:p>
        </p:txBody>
      </p:sp>
    </p:spTree>
    <p:extLst>
      <p:ext uri="{BB962C8B-B14F-4D97-AF65-F5344CB8AC3E}">
        <p14:creationId xmlns:p14="http://schemas.microsoft.com/office/powerpoint/2010/main" val="287862654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16AF87EE-876A-4FE2-B0F8-C28912F7DAB2}" type="datetime1">
              <a:rPr lang="zh-CN" altLang="en-US"/>
              <a:pPr>
                <a:defRPr/>
              </a:pPr>
              <a:t>2023/10/9</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5E0242D0-3D16-4B9E-AD27-83705B96E142}" type="slidenum">
              <a:rPr lang="zh-CN" altLang="en-US"/>
              <a:pPr>
                <a:defRPr/>
              </a:pPr>
              <a:t>‹#›</a:t>
            </a:fld>
            <a:endParaRPr lang="en-US" altLang="zh-CN"/>
          </a:p>
        </p:txBody>
      </p:sp>
    </p:spTree>
    <p:extLst>
      <p:ext uri="{BB962C8B-B14F-4D97-AF65-F5344CB8AC3E}">
        <p14:creationId xmlns:p14="http://schemas.microsoft.com/office/powerpoint/2010/main" val="400838182"/>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p:cNvSpPr/>
          <p:nvPr/>
        </p:nvSpPr>
        <p:spPr>
          <a:xfrm>
            <a:off x="447679" y="2314579"/>
            <a:ext cx="8240713" cy="247888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4" y="742952"/>
            <a:ext cx="7989752" cy="1128633"/>
          </a:xfrm>
          <a:effectLst/>
        </p:spPr>
        <p:txBody>
          <a:bodyPr/>
          <a:lstStyle>
            <a:lvl1pPr>
              <a:defRPr sz="36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581194" y="1871586"/>
            <a:ext cx="7989752" cy="442741"/>
          </a:xfrm>
        </p:spPr>
        <p:txBody>
          <a:bodyPr anchor="t">
            <a:normAutofit/>
          </a:bodyPr>
          <a:lstStyle>
            <a:lvl1pPr marL="0" indent="0" algn="l">
              <a:buNone/>
              <a:defRPr sz="1600" cap="all">
                <a:solidFill>
                  <a:schemeClr val="accent2"/>
                </a:solidFill>
              </a:defRPr>
            </a:lvl1pPr>
            <a:lvl2pPr marL="457166" indent="0" algn="ctr">
              <a:buNone/>
              <a:defRPr>
                <a:solidFill>
                  <a:schemeClr val="tx1">
                    <a:tint val="75000"/>
                  </a:schemeClr>
                </a:solidFill>
              </a:defRPr>
            </a:lvl2pPr>
            <a:lvl3pPr marL="914333"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zh-CN" altLang="en-US"/>
              <a:t>单击以编辑母版副标题样式</a:t>
            </a:r>
            <a:endParaRPr lang="en-US" dirty="0"/>
          </a:p>
        </p:txBody>
      </p:sp>
      <p:sp>
        <p:nvSpPr>
          <p:cNvPr id="5"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fld id="{FF05B6C3-62F0-4C4E-9139-471DCB54F8E8}" type="datetime1">
              <a:rPr lang="zh-CN" altLang="en-US"/>
              <a:pPr>
                <a:defRPr/>
              </a:pPr>
              <a:t>2023/10/9</a:t>
            </a:fld>
            <a:endParaRPr lang="en-US" altLang="zh-CN"/>
          </a:p>
        </p:txBody>
      </p:sp>
      <p:sp>
        <p:nvSpPr>
          <p:cNvPr id="6"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solidFill>
                  <a:srgbClr val="AFC8DD"/>
                </a:solidFill>
              </a:defRPr>
            </a:lvl1pPr>
          </a:lstStyle>
          <a:p>
            <a:pPr>
              <a:defRPr/>
            </a:pPr>
            <a:fld id="{83DEEDB3-F191-44FC-93C7-BAFC4DBB793D}" type="slidenum">
              <a:rPr lang="zh-CN" altLang="en-US"/>
              <a:pPr>
                <a:defRPr/>
              </a:pPr>
              <a:t>‹#›</a:t>
            </a:fld>
            <a:endParaRPr lang="en-US" altLang="zh-CN"/>
          </a:p>
        </p:txBody>
      </p:sp>
    </p:spTree>
    <p:extLst>
      <p:ext uri="{BB962C8B-B14F-4D97-AF65-F5344CB8AC3E}">
        <p14:creationId xmlns:p14="http://schemas.microsoft.com/office/powerpoint/2010/main" val="533005263"/>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a:t>单击此处编辑母版标题样式</a:t>
            </a:r>
            <a:endParaRPr lang="en-US" dirty="0"/>
          </a:p>
        </p:txBody>
      </p:sp>
      <p:sp>
        <p:nvSpPr>
          <p:cNvPr id="3" name="Content Placeholder 2"/>
          <p:cNvSpPr>
            <a:spLocks noGrp="1"/>
          </p:cNvSpPr>
          <p:nvPr>
            <p:ph idx="1"/>
          </p:nvPr>
        </p:nvSpPr>
        <p:spPr>
          <a:xfrm>
            <a:off x="581194" y="1671004"/>
            <a:ext cx="7989752" cy="272309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1D7F2AFD-6E92-4ED3-A5C5-BAE2F1B8F5AC}" type="datetime1">
              <a:rPr lang="zh-CN" altLang="en-US"/>
              <a:pPr>
                <a:defRPr/>
              </a:pPr>
              <a:t>2023/10/9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AD8F6330-D710-4C4C-BF2B-2638A015DBF9}" type="slidenum">
              <a:rPr lang="zh-CN" altLang="en-US"/>
              <a:pPr>
                <a:defRPr/>
              </a:pPr>
              <a:t>‹#›</a:t>
            </a:fld>
            <a:endParaRPr lang="en-US" altLang="zh-CN"/>
          </a:p>
        </p:txBody>
      </p:sp>
    </p:spTree>
    <p:extLst>
      <p:ext uri="{BB962C8B-B14F-4D97-AF65-F5344CB8AC3E}">
        <p14:creationId xmlns:p14="http://schemas.microsoft.com/office/powerpoint/2010/main" val="1825318850"/>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7"/>
          <p:cNvSpPr>
            <a:spLocks noChangeAspect="1"/>
          </p:cNvSpPr>
          <p:nvPr/>
        </p:nvSpPr>
        <p:spPr>
          <a:xfrm>
            <a:off x="452441" y="3856438"/>
            <a:ext cx="8239125" cy="9441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7" y="2277431"/>
            <a:ext cx="7989751" cy="1128633"/>
          </a:xfrm>
        </p:spPr>
        <p:txBody>
          <a:bodyPr/>
          <a:lstStyle>
            <a:lvl1pPr algn="l">
              <a:defRPr sz="3600" b="1" cap="all">
                <a:solidFill>
                  <a:schemeClr val="accent1"/>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581197" y="3406064"/>
            <a:ext cx="7989751" cy="450417"/>
          </a:xfrm>
        </p:spPr>
        <p:txBody>
          <a:bodyPr anchor="t">
            <a:normAutofit/>
          </a:bodyPr>
          <a:lstStyle>
            <a:lvl1pPr marL="0" indent="0" algn="l">
              <a:buNone/>
              <a:defRPr sz="1800" cap="all">
                <a:solidFill>
                  <a:schemeClr val="accent2"/>
                </a:solidFill>
              </a:defRPr>
            </a:lvl1pPr>
            <a:lvl2pPr marL="457166" indent="0">
              <a:buNone/>
              <a:defRPr sz="1800">
                <a:solidFill>
                  <a:schemeClr val="tx1">
                    <a:tint val="75000"/>
                  </a:schemeClr>
                </a:solidFill>
              </a:defRPr>
            </a:lvl2pPr>
            <a:lvl3pPr marL="914333" indent="0">
              <a:buNone/>
              <a:defRPr sz="1600">
                <a:solidFill>
                  <a:schemeClr val="tx1">
                    <a:tint val="75000"/>
                  </a:schemeClr>
                </a:solidFill>
              </a:defRPr>
            </a:lvl3pPr>
            <a:lvl4pPr marL="1371498" indent="0">
              <a:buNone/>
              <a:defRPr sz="1400">
                <a:solidFill>
                  <a:schemeClr val="tx1">
                    <a:tint val="75000"/>
                  </a:schemeClr>
                </a:solidFill>
              </a:defRPr>
            </a:lvl4pPr>
            <a:lvl5pPr marL="1828664" indent="0">
              <a:buNone/>
              <a:defRPr sz="1400">
                <a:solidFill>
                  <a:schemeClr val="tx1">
                    <a:tint val="75000"/>
                  </a:schemeClr>
                </a:solidFill>
              </a:defRPr>
            </a:lvl5pPr>
            <a:lvl6pPr marL="2285829" indent="0">
              <a:buNone/>
              <a:defRPr sz="1400">
                <a:solidFill>
                  <a:schemeClr val="tx1">
                    <a:tint val="75000"/>
                  </a:schemeClr>
                </a:solidFill>
              </a:defRPr>
            </a:lvl6pPr>
            <a:lvl7pPr marL="2742995" indent="0">
              <a:buNone/>
              <a:defRPr sz="1400">
                <a:solidFill>
                  <a:schemeClr val="tx1">
                    <a:tint val="75000"/>
                  </a:schemeClr>
                </a:solidFill>
              </a:defRPr>
            </a:lvl7pPr>
            <a:lvl8pPr marL="3200160" indent="0">
              <a:buNone/>
              <a:defRPr sz="1400">
                <a:solidFill>
                  <a:schemeClr val="tx1">
                    <a:tint val="75000"/>
                  </a:schemeClr>
                </a:solidFill>
              </a:defRPr>
            </a:lvl8pPr>
            <a:lvl9pPr marL="3657326" indent="0">
              <a:buNone/>
              <a:defRPr sz="1400">
                <a:solidFill>
                  <a:schemeClr val="tx1">
                    <a:tint val="75000"/>
                  </a:schemeClr>
                </a:solidFill>
              </a:defRPr>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fld id="{073DB37E-0F4D-4698-A716-EE715E5722AF}" type="datetime1">
              <a:rPr lang="zh-CN" altLang="en-US"/>
              <a:pPr>
                <a:defRPr/>
              </a:pPr>
              <a:t>2023/10/9</a:t>
            </a:fld>
            <a:endParaRPr lang="en-US" altLang="zh-CN"/>
          </a:p>
        </p:txBody>
      </p:sp>
      <p:sp>
        <p:nvSpPr>
          <p:cNvPr id="6"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solidFill>
                  <a:srgbClr val="AFC8DD"/>
                </a:solidFill>
              </a:defRPr>
            </a:lvl1pPr>
          </a:lstStyle>
          <a:p>
            <a:pPr>
              <a:defRPr/>
            </a:pPr>
            <a:fld id="{44C6535B-ED29-4925-9E12-C2540CC6DB43}" type="slidenum">
              <a:rPr lang="zh-CN" altLang="en-US"/>
              <a:pPr>
                <a:defRPr/>
              </a:pPr>
              <a:t>‹#›</a:t>
            </a:fld>
            <a:endParaRPr lang="en-US" altLang="zh-CN"/>
          </a:p>
        </p:txBody>
      </p:sp>
    </p:spTree>
    <p:extLst>
      <p:ext uri="{BB962C8B-B14F-4D97-AF65-F5344CB8AC3E}">
        <p14:creationId xmlns:p14="http://schemas.microsoft.com/office/powerpoint/2010/main" val="2958802680"/>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7"/>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581195" y="1671005"/>
            <a:ext cx="3899527" cy="2724785"/>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282" y="1671006"/>
            <a:ext cx="3907662" cy="2724785"/>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4"/>
          <p:cNvSpPr>
            <a:spLocks noGrp="1"/>
          </p:cNvSpPr>
          <p:nvPr>
            <p:ph type="dt" sz="half" idx="10"/>
          </p:nvPr>
        </p:nvSpPr>
        <p:spPr/>
        <p:txBody>
          <a:bodyPr/>
          <a:lstStyle>
            <a:lvl1pPr>
              <a:defRPr/>
            </a:lvl1pPr>
          </a:lstStyle>
          <a:p>
            <a:pPr>
              <a:defRPr/>
            </a:pPr>
            <a:fld id="{3C8F63CC-6984-43FD-B031-A9EFC42FC728}" type="datetime1">
              <a:rPr lang="zh-CN" altLang="en-US"/>
              <a:pPr>
                <a:defRPr/>
              </a:pPr>
              <a:t>2023/10/9</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F5C4E583-8351-4CB0-AC4B-8219EAB8C06D}" type="slidenum">
              <a:rPr lang="zh-CN" altLang="en-US"/>
              <a:pPr>
                <a:defRPr/>
              </a:pPr>
              <a:t>‹#›</a:t>
            </a:fld>
            <a:endParaRPr lang="en-US" altLang="zh-CN"/>
          </a:p>
        </p:txBody>
      </p:sp>
    </p:spTree>
    <p:extLst>
      <p:ext uri="{BB962C8B-B14F-4D97-AF65-F5344CB8AC3E}">
        <p14:creationId xmlns:p14="http://schemas.microsoft.com/office/powerpoint/2010/main" val="3477284063"/>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Rectangle 9"/>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887220" y="1671005"/>
            <a:ext cx="3593500" cy="432197"/>
          </a:xfrm>
        </p:spPr>
        <p:txBody>
          <a:bodyPr anchor="b">
            <a:noAutofit/>
          </a:bodyPr>
          <a:lstStyle>
            <a:lvl1pPr marL="0" indent="0">
              <a:buNone/>
              <a:defRPr sz="2200" b="0">
                <a:solidFill>
                  <a:schemeClr val="accent2"/>
                </a:solidFill>
              </a:defRPr>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581195" y="2194542"/>
            <a:ext cx="3899527" cy="220124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969309" y="1671005"/>
            <a:ext cx="3601635" cy="432197"/>
          </a:xfrm>
        </p:spPr>
        <p:txBody>
          <a:bodyPr anchor="b">
            <a:noAutofit/>
          </a:bodyPr>
          <a:lstStyle>
            <a:lvl1pPr marL="0" indent="0">
              <a:buNone/>
              <a:defRPr sz="2200" b="0">
                <a:solidFill>
                  <a:schemeClr val="accent2"/>
                </a:solidFill>
              </a:defRPr>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282" y="2194542"/>
            <a:ext cx="3907662" cy="220124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6"/>
          <p:cNvSpPr>
            <a:spLocks noGrp="1"/>
          </p:cNvSpPr>
          <p:nvPr>
            <p:ph type="dt" sz="half" idx="10"/>
          </p:nvPr>
        </p:nvSpPr>
        <p:spPr/>
        <p:txBody>
          <a:bodyPr/>
          <a:lstStyle>
            <a:lvl1pPr>
              <a:defRPr/>
            </a:lvl1pPr>
          </a:lstStyle>
          <a:p>
            <a:pPr>
              <a:defRPr/>
            </a:pPr>
            <a:fld id="{4E54C610-708B-4FD5-BC70-67CB4DEC01A8}" type="datetime1">
              <a:rPr lang="zh-CN" altLang="en-US"/>
              <a:pPr>
                <a:defRPr/>
              </a:pPr>
              <a:t>2023/10/9</a:t>
            </a:fld>
            <a:endParaRPr lang="en-US" altLang="zh-CN"/>
          </a:p>
        </p:txBody>
      </p:sp>
      <p:sp>
        <p:nvSpPr>
          <p:cNvPr id="9" name="Footer Placeholder 7"/>
          <p:cNvSpPr>
            <a:spLocks noGrp="1"/>
          </p:cNvSpPr>
          <p:nvPr>
            <p:ph type="ftr" sz="quarter" idx="11"/>
          </p:nvPr>
        </p:nvSpPr>
        <p:spPr/>
        <p:txBody>
          <a:bodyPr/>
          <a:lstStyle>
            <a:lvl1pPr>
              <a:defRPr/>
            </a:lvl1pPr>
          </a:lstStyle>
          <a:p>
            <a:pPr>
              <a:defRPr/>
            </a:pPr>
            <a:endParaRPr lang="en-US" altLang="zh-CN"/>
          </a:p>
        </p:txBody>
      </p:sp>
      <p:sp>
        <p:nvSpPr>
          <p:cNvPr id="10" name="Slide Number Placeholder 8"/>
          <p:cNvSpPr>
            <a:spLocks noGrp="1"/>
          </p:cNvSpPr>
          <p:nvPr>
            <p:ph type="sldNum" sz="quarter" idx="12"/>
          </p:nvPr>
        </p:nvSpPr>
        <p:spPr/>
        <p:txBody>
          <a:bodyPr/>
          <a:lstStyle>
            <a:lvl1pPr>
              <a:defRPr/>
            </a:lvl1pPr>
          </a:lstStyle>
          <a:p>
            <a:pPr>
              <a:defRPr/>
            </a:pPr>
            <a:fld id="{F9AAEB42-05BD-48A2-9583-5B6F662F749E}" type="slidenum">
              <a:rPr lang="zh-CN" altLang="en-US"/>
              <a:pPr>
                <a:defRPr/>
              </a:pPr>
              <a:t>‹#›</a:t>
            </a:fld>
            <a:endParaRPr lang="en-US" altLang="zh-CN"/>
          </a:p>
        </p:txBody>
      </p:sp>
    </p:spTree>
    <p:extLst>
      <p:ext uri="{BB962C8B-B14F-4D97-AF65-F5344CB8AC3E}">
        <p14:creationId xmlns:p14="http://schemas.microsoft.com/office/powerpoint/2010/main" val="2737373839"/>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5"/>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fld id="{C97D9A3E-25BF-45FC-A712-1B4BF885989F}" type="datetime1">
              <a:rPr lang="zh-CN" altLang="en-US"/>
              <a:pPr>
                <a:defRPr/>
              </a:pPr>
              <a:t>2023/10/9</a:t>
            </a:fld>
            <a:endParaRPr lang="en-US" altLang="zh-CN"/>
          </a:p>
        </p:txBody>
      </p:sp>
      <p:sp>
        <p:nvSpPr>
          <p:cNvPr id="5" name="Footer Placeholder 3"/>
          <p:cNvSpPr>
            <a:spLocks noGrp="1"/>
          </p:cNvSpPr>
          <p:nvPr>
            <p:ph type="ftr" sz="quarter" idx="11"/>
          </p:nvPr>
        </p:nvSpPr>
        <p:spPr/>
        <p:txBody>
          <a:bodyPr/>
          <a:lstStyle>
            <a:lvl1pPr>
              <a:defRPr/>
            </a:lvl1pPr>
          </a:lstStyle>
          <a:p>
            <a:pPr>
              <a:defRPr/>
            </a:pPr>
            <a:endParaRPr lang="en-US" altLang="zh-CN"/>
          </a:p>
        </p:txBody>
      </p:sp>
      <p:sp>
        <p:nvSpPr>
          <p:cNvPr id="6" name="Slide Number Placeholder 4"/>
          <p:cNvSpPr>
            <a:spLocks noGrp="1"/>
          </p:cNvSpPr>
          <p:nvPr>
            <p:ph type="sldNum" sz="quarter" idx="12"/>
          </p:nvPr>
        </p:nvSpPr>
        <p:spPr/>
        <p:txBody>
          <a:bodyPr/>
          <a:lstStyle>
            <a:lvl1pPr>
              <a:defRPr/>
            </a:lvl1pPr>
          </a:lstStyle>
          <a:p>
            <a:pPr>
              <a:defRPr/>
            </a:pPr>
            <a:fld id="{F6A1B4DD-7969-45F4-B9CA-5E54ACBD51E8}" type="slidenum">
              <a:rPr lang="zh-CN" altLang="en-US"/>
              <a:pPr>
                <a:defRPr/>
              </a:pPr>
              <a:t>‹#›</a:t>
            </a:fld>
            <a:endParaRPr lang="en-US" altLang="zh-CN"/>
          </a:p>
        </p:txBody>
      </p:sp>
    </p:spTree>
    <p:extLst>
      <p:ext uri="{BB962C8B-B14F-4D97-AF65-F5344CB8AC3E}">
        <p14:creationId xmlns:p14="http://schemas.microsoft.com/office/powerpoint/2010/main" val="3323544646"/>
      </p:ext>
    </p:extLst>
  </p:cSld>
  <p:clrMapOvr>
    <a:masterClrMapping/>
  </p:clrMapOvr>
  <p:transition>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2307BFF-6222-466B-A9F0-583D167CE536}" type="datetime1">
              <a:rPr lang="zh-CN" altLang="en-US"/>
              <a:pPr>
                <a:defRPr/>
              </a:pPr>
              <a:t>2023/10/9</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F34C310C-E93B-4691-A510-0E432D62A37B}" type="slidenum">
              <a:rPr lang="zh-CN" altLang="en-US"/>
              <a:pPr>
                <a:defRPr/>
              </a:pPr>
              <a:t>‹#›</a:t>
            </a:fld>
            <a:endParaRPr lang="en-US" altLang="zh-CN"/>
          </a:p>
        </p:txBody>
      </p:sp>
    </p:spTree>
    <p:extLst>
      <p:ext uri="{BB962C8B-B14F-4D97-AF65-F5344CB8AC3E}">
        <p14:creationId xmlns:p14="http://schemas.microsoft.com/office/powerpoint/2010/main" val="3906741302"/>
      </p:ext>
    </p:extLst>
  </p:cSld>
  <p:clrMapOvr>
    <a:masterClrMapping/>
  </p:clrMapOvr>
  <p:transition>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8"/>
          <p:cNvSpPr>
            <a:spLocks noChangeAspect="1"/>
          </p:cNvSpPr>
          <p:nvPr/>
        </p:nvSpPr>
        <p:spPr>
          <a:xfrm>
            <a:off x="452441" y="3856435"/>
            <a:ext cx="8239125" cy="956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4" y="3946723"/>
            <a:ext cx="3536625" cy="517136"/>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6399" y="450900"/>
            <a:ext cx="8240400" cy="3153600"/>
          </a:xfrm>
        </p:spPr>
        <p:txBody>
          <a:bodyP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305621" y="3946723"/>
            <a:ext cx="4265327" cy="517136"/>
          </a:xfrm>
        </p:spPr>
        <p:txBody>
          <a:bodyPr>
            <a:normAutofit/>
          </a:bodyPr>
          <a:lstStyle>
            <a:lvl1pPr marL="0" indent="0" algn="r">
              <a:buNone/>
              <a:defRPr sz="1100">
                <a:solidFill>
                  <a:schemeClr val="bg1"/>
                </a:solidFill>
              </a:defRPr>
            </a:lvl1pPr>
            <a:lvl2pPr marL="457166" indent="0">
              <a:buNone/>
              <a:defRPr sz="1100"/>
            </a:lvl2pPr>
            <a:lvl3pPr marL="914333"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zh-CN" altLang="en-US"/>
              <a:t>编辑母版文本样式</a:t>
            </a:r>
          </a:p>
        </p:txBody>
      </p:sp>
      <p:sp>
        <p:nvSpPr>
          <p:cNvPr id="6"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fld id="{DA6395AF-5AB8-4558-9A2B-41D2EC981983}" type="datetime1">
              <a:rPr lang="zh-CN" altLang="en-US"/>
              <a:pPr>
                <a:defRPr/>
              </a:pPr>
              <a:t>2023/10/9</a:t>
            </a:fld>
            <a:endParaRPr lang="en-US" altLang="zh-CN"/>
          </a:p>
        </p:txBody>
      </p:sp>
      <p:sp>
        <p:nvSpPr>
          <p:cNvPr id="7"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ltLang="zh-CN"/>
          </a:p>
        </p:txBody>
      </p:sp>
      <p:sp>
        <p:nvSpPr>
          <p:cNvPr id="8" name="Slide Number Placeholder 6"/>
          <p:cNvSpPr>
            <a:spLocks noGrp="1"/>
          </p:cNvSpPr>
          <p:nvPr>
            <p:ph type="sldNum" sz="quarter" idx="12"/>
          </p:nvPr>
        </p:nvSpPr>
        <p:spPr/>
        <p:txBody>
          <a:bodyPr/>
          <a:lstStyle>
            <a:lvl1pPr>
              <a:defRPr>
                <a:solidFill>
                  <a:srgbClr val="AFC8DD"/>
                </a:solidFill>
              </a:defRPr>
            </a:lvl1pPr>
          </a:lstStyle>
          <a:p>
            <a:pPr>
              <a:defRPr/>
            </a:pPr>
            <a:fld id="{614DADC8-D7AD-4163-893C-7498AF6E6C1D}" type="slidenum">
              <a:rPr lang="zh-CN" altLang="en-US"/>
              <a:pPr>
                <a:defRPr/>
              </a:pPr>
              <a:t>‹#›</a:t>
            </a:fld>
            <a:endParaRPr lang="en-US" altLang="zh-CN"/>
          </a:p>
        </p:txBody>
      </p:sp>
    </p:spTree>
    <p:extLst>
      <p:ext uri="{BB962C8B-B14F-4D97-AF65-F5344CB8AC3E}">
        <p14:creationId xmlns:p14="http://schemas.microsoft.com/office/powerpoint/2010/main" val="374763760"/>
      </p:ext>
    </p:extLst>
  </p:cSld>
  <p:clrMapOvr>
    <a:masterClrMapping/>
  </p:clrMapOvr>
  <p:transition>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4" y="3520042"/>
            <a:ext cx="7989752" cy="425054"/>
          </a:xfrm>
        </p:spPr>
        <p:txBody>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8095" y="449795"/>
            <a:ext cx="8238706" cy="2667939"/>
          </a:xfrm>
        </p:spPr>
        <p:txBody>
          <a:bodyPr rtlCol="0" anchor="t">
            <a:normAutofit/>
          </a:bodyPr>
          <a:lstStyle>
            <a:lvl1pPr marL="0" indent="0" algn="ctr">
              <a:buNone/>
              <a:defRPr sz="1600"/>
            </a:lvl1pPr>
            <a:lvl2pPr marL="457166" indent="0">
              <a:buNone/>
              <a:defRPr sz="1600"/>
            </a:lvl2pPr>
            <a:lvl3pPr marL="914333" indent="0">
              <a:buNone/>
              <a:defRPr sz="1600"/>
            </a:lvl3pPr>
            <a:lvl4pPr marL="1371498" indent="0">
              <a:buNone/>
              <a:defRPr sz="1600"/>
            </a:lvl4pPr>
            <a:lvl5pPr marL="1828664" indent="0">
              <a:buNone/>
              <a:defRPr sz="1600"/>
            </a:lvl5pPr>
            <a:lvl6pPr marL="2285829" indent="0">
              <a:buNone/>
              <a:defRPr sz="1600"/>
            </a:lvl6pPr>
            <a:lvl7pPr marL="2742995" indent="0">
              <a:buNone/>
              <a:defRPr sz="1600"/>
            </a:lvl7pPr>
            <a:lvl8pPr marL="3200160" indent="0">
              <a:buNone/>
              <a:defRPr sz="1600"/>
            </a:lvl8pPr>
            <a:lvl9pPr marL="3657326"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581194" y="3945098"/>
            <a:ext cx="7989752" cy="449003"/>
          </a:xfrm>
        </p:spPr>
        <p:txBody>
          <a:bodyPr>
            <a:normAutofit/>
          </a:bodyPr>
          <a:lstStyle>
            <a:lvl1pPr marL="0" indent="0">
              <a:buNone/>
              <a:defRPr sz="1200"/>
            </a:lvl1pPr>
            <a:lvl2pPr marL="457166" indent="0">
              <a:buNone/>
              <a:defRPr sz="1200"/>
            </a:lvl2pPr>
            <a:lvl3pPr marL="914333"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fld id="{D3EB3454-5012-4623-BB1E-D09DE92FE5F8}" type="datetime1">
              <a:rPr lang="zh-CN" altLang="en-US"/>
              <a:pPr>
                <a:defRPr/>
              </a:pPr>
              <a:t>2023/10/9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93226224-2FB8-42F8-87BA-059925E500C5}" type="slidenum">
              <a:rPr lang="zh-CN" altLang="en-US"/>
              <a:pPr>
                <a:defRPr/>
              </a:pPr>
              <a:t>‹#›</a:t>
            </a:fld>
            <a:endParaRPr lang="en-US" altLang="zh-CN"/>
          </a:p>
        </p:txBody>
      </p:sp>
    </p:spTree>
    <p:extLst>
      <p:ext uri="{BB962C8B-B14F-4D97-AF65-F5344CB8AC3E}">
        <p14:creationId xmlns:p14="http://schemas.microsoft.com/office/powerpoint/2010/main" val="3194301495"/>
      </p:ext>
    </p:extLst>
  </p:cSld>
  <p:clrMapOvr>
    <a:masterClrMapping/>
  </p:clrMapOvr>
  <p:transition>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Rectangle 6"/>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BA7232DC-3424-414E-BB50-716C0B7453DE}" type="datetime1">
              <a:rPr lang="zh-CN" altLang="en-US"/>
              <a:pPr>
                <a:defRPr/>
              </a:pPr>
              <a:t>2023/10/9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E1E567D-6792-414B-A34A-95C0FFCED606}" type="slidenum">
              <a:rPr lang="zh-CN" altLang="en-US"/>
              <a:pPr>
                <a:defRPr/>
              </a:pPr>
              <a:t>‹#›</a:t>
            </a:fld>
            <a:endParaRPr lang="en-US" altLang="zh-CN"/>
          </a:p>
        </p:txBody>
      </p:sp>
    </p:spTree>
    <p:extLst>
      <p:ext uri="{BB962C8B-B14F-4D97-AF65-F5344CB8AC3E}">
        <p14:creationId xmlns:p14="http://schemas.microsoft.com/office/powerpoint/2010/main" val="24562038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8357"/>
            <a:ext cx="2057400" cy="443626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8357"/>
            <a:ext cx="6019800" cy="443626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0FEFDBFC-181A-4D30-9B04-F5854A722EC6}" type="datetime1">
              <a:rPr lang="zh-CN" altLang="en-US"/>
              <a:pPr>
                <a:defRPr/>
              </a:pPr>
              <a:t>2023/10/9</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9CBED687-01A4-40B3-B9A6-0A8E00017C32}" type="slidenum">
              <a:rPr lang="zh-CN" altLang="en-US"/>
              <a:pPr>
                <a:defRPr/>
              </a:pPr>
              <a:t>‹#›</a:t>
            </a:fld>
            <a:endParaRPr lang="en-US" altLang="zh-CN"/>
          </a:p>
        </p:txBody>
      </p:sp>
    </p:spTree>
    <p:extLst>
      <p:ext uri="{BB962C8B-B14F-4D97-AF65-F5344CB8AC3E}">
        <p14:creationId xmlns:p14="http://schemas.microsoft.com/office/powerpoint/2010/main" val="314964124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4" name="Rectangle 6"/>
          <p:cNvSpPr>
            <a:spLocks noChangeAspect="1"/>
          </p:cNvSpPr>
          <p:nvPr/>
        </p:nvSpPr>
        <p:spPr>
          <a:xfrm>
            <a:off x="6629400" y="450056"/>
            <a:ext cx="2057400" cy="43624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2" y="506797"/>
            <a:ext cx="1503123" cy="3887305"/>
          </a:xfrm>
        </p:spPr>
        <p:txBody>
          <a:bodyPr vert="eaVert"/>
          <a:lstStyle>
            <a:lvl1pPr>
              <a:defRPr b="1"/>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581196" y="506797"/>
            <a:ext cx="5922209" cy="3887305"/>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a:xfrm>
            <a:off x="6745292" y="4467225"/>
            <a:ext cx="947737" cy="273844"/>
          </a:xfrm>
        </p:spPr>
        <p:txBody>
          <a:bodyPr/>
          <a:lstStyle>
            <a:lvl1pPr>
              <a:defRPr>
                <a:solidFill>
                  <a:schemeClr val="accent1">
                    <a:lumMod val="75000"/>
                    <a:lumOff val="25000"/>
                  </a:schemeClr>
                </a:solidFill>
              </a:defRPr>
            </a:lvl1pPr>
          </a:lstStyle>
          <a:p>
            <a:pPr>
              <a:defRPr/>
            </a:pPr>
            <a:fld id="{6AA7420C-1F6D-4F7A-8D29-FEAC64E811A5}" type="datetime1">
              <a:rPr lang="zh-CN" altLang="en-US"/>
              <a:pPr>
                <a:defRPr/>
              </a:pPr>
              <a:t>2023/10/9</a:t>
            </a:fld>
            <a:endParaRPr lang="en-US" altLang="zh-CN"/>
          </a:p>
        </p:txBody>
      </p:sp>
      <p:sp>
        <p:nvSpPr>
          <p:cNvPr id="6" name="Footer Placeholder 4"/>
          <p:cNvSpPr>
            <a:spLocks noGrp="1"/>
          </p:cNvSpPr>
          <p:nvPr>
            <p:ph type="ftr" sz="quarter" idx="11"/>
          </p:nvPr>
        </p:nvSpPr>
        <p:spPr>
          <a:xfrm>
            <a:off x="581027" y="4463655"/>
            <a:ext cx="5922963" cy="273844"/>
          </a:xfrm>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solidFill>
                  <a:srgbClr val="AFC8DD"/>
                </a:solidFill>
              </a:defRPr>
            </a:lvl1pPr>
          </a:lstStyle>
          <a:p>
            <a:pPr>
              <a:defRPr/>
            </a:pPr>
            <a:fld id="{CAA8D9A8-F95E-4BB7-B5A5-D43D95450619}" type="slidenum">
              <a:rPr lang="zh-CN" altLang="en-US"/>
              <a:pPr>
                <a:defRPr/>
              </a:pPr>
              <a:t>‹#›</a:t>
            </a:fld>
            <a:endParaRPr lang="en-US" altLang="zh-CN"/>
          </a:p>
        </p:txBody>
      </p:sp>
    </p:spTree>
    <p:extLst>
      <p:ext uri="{BB962C8B-B14F-4D97-AF65-F5344CB8AC3E}">
        <p14:creationId xmlns:p14="http://schemas.microsoft.com/office/powerpoint/2010/main" val="2007495623"/>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6"/>
          <p:cNvSpPr/>
          <p:nvPr/>
        </p:nvSpPr>
        <p:spPr>
          <a:xfrm>
            <a:off x="447679" y="2314579"/>
            <a:ext cx="8240713" cy="247888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4" y="742952"/>
            <a:ext cx="7989752" cy="1128633"/>
          </a:xfrm>
          <a:effectLst/>
        </p:spPr>
        <p:txBody>
          <a:bodyPr/>
          <a:lstStyle>
            <a:lvl1pPr>
              <a:defRPr sz="3600" b="1">
                <a:solidFill>
                  <a:schemeClr val="accent1"/>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581194" y="1871586"/>
            <a:ext cx="7989752" cy="442741"/>
          </a:xfrm>
        </p:spPr>
        <p:txBody>
          <a:bodyPr anchor="t">
            <a:normAutofit/>
          </a:bodyPr>
          <a:lstStyle>
            <a:lvl1pPr marL="0" indent="0" algn="l">
              <a:buNone/>
              <a:defRPr sz="1600" cap="all">
                <a:solidFill>
                  <a:schemeClr val="accent2"/>
                </a:solidFill>
              </a:defRPr>
            </a:lvl1pPr>
            <a:lvl2pPr marL="457166" indent="0" algn="ctr">
              <a:buNone/>
              <a:defRPr>
                <a:solidFill>
                  <a:schemeClr val="tx1">
                    <a:tint val="75000"/>
                  </a:schemeClr>
                </a:solidFill>
              </a:defRPr>
            </a:lvl2pPr>
            <a:lvl3pPr marL="914333" indent="0" algn="ctr">
              <a:buNone/>
              <a:defRPr>
                <a:solidFill>
                  <a:schemeClr val="tx1">
                    <a:tint val="75000"/>
                  </a:schemeClr>
                </a:solidFill>
              </a:defRPr>
            </a:lvl3pPr>
            <a:lvl4pPr marL="1371498" indent="0" algn="ctr">
              <a:buNone/>
              <a:defRPr>
                <a:solidFill>
                  <a:schemeClr val="tx1">
                    <a:tint val="75000"/>
                  </a:schemeClr>
                </a:solidFill>
              </a:defRPr>
            </a:lvl4pPr>
            <a:lvl5pPr marL="1828664" indent="0" algn="ctr">
              <a:buNone/>
              <a:defRPr>
                <a:solidFill>
                  <a:schemeClr val="tx1">
                    <a:tint val="75000"/>
                  </a:schemeClr>
                </a:solidFill>
              </a:defRPr>
            </a:lvl5pPr>
            <a:lvl6pPr marL="2285829" indent="0" algn="ctr">
              <a:buNone/>
              <a:defRPr>
                <a:solidFill>
                  <a:schemeClr val="tx1">
                    <a:tint val="75000"/>
                  </a:schemeClr>
                </a:solidFill>
              </a:defRPr>
            </a:lvl6pPr>
            <a:lvl7pPr marL="2742995" indent="0" algn="ctr">
              <a:buNone/>
              <a:defRPr>
                <a:solidFill>
                  <a:schemeClr val="tx1">
                    <a:tint val="75000"/>
                  </a:schemeClr>
                </a:solidFill>
              </a:defRPr>
            </a:lvl7pPr>
            <a:lvl8pPr marL="3200160" indent="0" algn="ctr">
              <a:buNone/>
              <a:defRPr>
                <a:solidFill>
                  <a:schemeClr val="tx1">
                    <a:tint val="75000"/>
                  </a:schemeClr>
                </a:solidFill>
              </a:defRPr>
            </a:lvl8pPr>
            <a:lvl9pPr marL="3657326" indent="0" algn="ctr">
              <a:buNone/>
              <a:defRPr>
                <a:solidFill>
                  <a:schemeClr val="tx1">
                    <a:tint val="75000"/>
                  </a:schemeClr>
                </a:solidFill>
              </a:defRPr>
            </a:lvl9pPr>
          </a:lstStyle>
          <a:p>
            <a:r>
              <a:rPr lang="zh-CN" altLang="en-US"/>
              <a:t>单击以编辑母版副标题样式</a:t>
            </a:r>
            <a:endParaRPr lang="en-US" dirty="0"/>
          </a:p>
        </p:txBody>
      </p:sp>
      <p:sp>
        <p:nvSpPr>
          <p:cNvPr id="5" name="Date Placeholder 3"/>
          <p:cNvSpPr>
            <a:spLocks noGrp="1"/>
          </p:cNvSpPr>
          <p:nvPr>
            <p:ph type="dt" sz="half" idx="10"/>
          </p:nvPr>
        </p:nvSpPr>
        <p:spPr/>
        <p:txBody>
          <a:bodyPr/>
          <a:lstStyle>
            <a:lvl1pPr>
              <a:defRPr>
                <a:solidFill>
                  <a:srgbClr val="A9A57C">
                    <a:lumMod val="75000"/>
                    <a:lumOff val="25000"/>
                  </a:srgbClr>
                </a:solidFill>
              </a:defRPr>
            </a:lvl1pPr>
          </a:lstStyle>
          <a:p>
            <a:pPr>
              <a:defRPr/>
            </a:pPr>
            <a:fld id="{E01CD048-0E67-44B6-B74E-EA6DCFE5F8A9}" type="datetime1">
              <a:rPr lang="zh-CN" altLang="en-US"/>
              <a:pPr>
                <a:defRPr/>
              </a:pPr>
              <a:t>2023/10/9</a:t>
            </a:fld>
            <a:endParaRPr lang="en-US" altLang="zh-CN"/>
          </a:p>
        </p:txBody>
      </p:sp>
      <p:sp>
        <p:nvSpPr>
          <p:cNvPr id="6" name="Footer Placeholder 4"/>
          <p:cNvSpPr>
            <a:spLocks noGrp="1"/>
          </p:cNvSpPr>
          <p:nvPr>
            <p:ph type="ftr" sz="quarter" idx="11"/>
          </p:nvPr>
        </p:nvSpPr>
        <p:spPr/>
        <p:txBody>
          <a:bodyPr/>
          <a:lstStyle>
            <a:lvl1pPr>
              <a:defRPr>
                <a:solidFill>
                  <a:srgbClr val="A9A57C">
                    <a:lumMod val="75000"/>
                    <a:lumOff val="25000"/>
                  </a:srgbClr>
                </a:solidFill>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solidFill>
                  <a:srgbClr val="84B4DF"/>
                </a:solidFill>
              </a:defRPr>
            </a:lvl1pPr>
          </a:lstStyle>
          <a:p>
            <a:pPr>
              <a:defRPr/>
            </a:pPr>
            <a:fld id="{FE964125-AD77-49E5-A09E-CFF762160B77}" type="slidenum">
              <a:rPr lang="en-US" altLang="zh-CN"/>
              <a:pPr>
                <a:defRPr/>
              </a:pPr>
              <a:t>‹#›</a:t>
            </a:fld>
            <a:endParaRPr lang="en-US" altLang="zh-CN"/>
          </a:p>
        </p:txBody>
      </p:sp>
    </p:spTree>
    <p:extLst>
      <p:ext uri="{BB962C8B-B14F-4D97-AF65-F5344CB8AC3E}">
        <p14:creationId xmlns:p14="http://schemas.microsoft.com/office/powerpoint/2010/main" val="3910726759"/>
      </p:ext>
    </p:extLst>
  </p:cSld>
  <p:clrMapOvr>
    <a:masterClrMapping/>
  </p:clrMapOvr>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Rectangle 6"/>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a:t>单击此处编辑母版标题样式</a:t>
            </a:r>
            <a:endParaRPr lang="en-US" dirty="0"/>
          </a:p>
        </p:txBody>
      </p:sp>
      <p:sp>
        <p:nvSpPr>
          <p:cNvPr id="3" name="Content Placeholder 2"/>
          <p:cNvSpPr>
            <a:spLocks noGrp="1"/>
          </p:cNvSpPr>
          <p:nvPr>
            <p:ph idx="1"/>
          </p:nvPr>
        </p:nvSpPr>
        <p:spPr>
          <a:xfrm>
            <a:off x="581194" y="1671004"/>
            <a:ext cx="7989752" cy="272309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B207ED34-063E-4A6A-9C20-17B91B2B5845}" type="datetime1">
              <a:rPr lang="zh-CN" altLang="en-US"/>
              <a:pPr>
                <a:defRPr/>
              </a:pPr>
              <a:t>2023/10/9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10463CE8-6F69-4659-A8AF-2E4939FC2D5D}" type="slidenum">
              <a:rPr lang="en-US" altLang="zh-CN"/>
              <a:pPr>
                <a:defRPr/>
              </a:pPr>
              <a:t>‹#›</a:t>
            </a:fld>
            <a:endParaRPr lang="en-US" altLang="zh-CN"/>
          </a:p>
        </p:txBody>
      </p:sp>
    </p:spTree>
    <p:extLst>
      <p:ext uri="{BB962C8B-B14F-4D97-AF65-F5344CB8AC3E}">
        <p14:creationId xmlns:p14="http://schemas.microsoft.com/office/powerpoint/2010/main" val="76068661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7"/>
          <p:cNvSpPr>
            <a:spLocks noChangeAspect="1"/>
          </p:cNvSpPr>
          <p:nvPr/>
        </p:nvSpPr>
        <p:spPr>
          <a:xfrm>
            <a:off x="452441" y="3856438"/>
            <a:ext cx="8239125" cy="9441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7" y="2277431"/>
            <a:ext cx="7989751" cy="1128633"/>
          </a:xfrm>
        </p:spPr>
        <p:txBody>
          <a:bodyPr/>
          <a:lstStyle>
            <a:lvl1pPr algn="l">
              <a:defRPr sz="3600" b="1" cap="all">
                <a:solidFill>
                  <a:schemeClr val="accent1"/>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581197" y="3406064"/>
            <a:ext cx="7989751" cy="450417"/>
          </a:xfrm>
        </p:spPr>
        <p:txBody>
          <a:bodyPr anchor="t">
            <a:normAutofit/>
          </a:bodyPr>
          <a:lstStyle>
            <a:lvl1pPr marL="0" indent="0" algn="l">
              <a:buNone/>
              <a:defRPr sz="1800" cap="all">
                <a:solidFill>
                  <a:schemeClr val="accent2"/>
                </a:solidFill>
              </a:defRPr>
            </a:lvl1pPr>
            <a:lvl2pPr marL="457166" indent="0">
              <a:buNone/>
              <a:defRPr sz="1800">
                <a:solidFill>
                  <a:schemeClr val="tx1">
                    <a:tint val="75000"/>
                  </a:schemeClr>
                </a:solidFill>
              </a:defRPr>
            </a:lvl2pPr>
            <a:lvl3pPr marL="914333" indent="0">
              <a:buNone/>
              <a:defRPr sz="1600">
                <a:solidFill>
                  <a:schemeClr val="tx1">
                    <a:tint val="75000"/>
                  </a:schemeClr>
                </a:solidFill>
              </a:defRPr>
            </a:lvl3pPr>
            <a:lvl4pPr marL="1371498" indent="0">
              <a:buNone/>
              <a:defRPr sz="1400">
                <a:solidFill>
                  <a:schemeClr val="tx1">
                    <a:tint val="75000"/>
                  </a:schemeClr>
                </a:solidFill>
              </a:defRPr>
            </a:lvl4pPr>
            <a:lvl5pPr marL="1828664" indent="0">
              <a:buNone/>
              <a:defRPr sz="1400">
                <a:solidFill>
                  <a:schemeClr val="tx1">
                    <a:tint val="75000"/>
                  </a:schemeClr>
                </a:solidFill>
              </a:defRPr>
            </a:lvl5pPr>
            <a:lvl6pPr marL="2285829" indent="0">
              <a:buNone/>
              <a:defRPr sz="1400">
                <a:solidFill>
                  <a:schemeClr val="tx1">
                    <a:tint val="75000"/>
                  </a:schemeClr>
                </a:solidFill>
              </a:defRPr>
            </a:lvl6pPr>
            <a:lvl7pPr marL="2742995" indent="0">
              <a:buNone/>
              <a:defRPr sz="1400">
                <a:solidFill>
                  <a:schemeClr val="tx1">
                    <a:tint val="75000"/>
                  </a:schemeClr>
                </a:solidFill>
              </a:defRPr>
            </a:lvl7pPr>
            <a:lvl8pPr marL="3200160" indent="0">
              <a:buNone/>
              <a:defRPr sz="1400">
                <a:solidFill>
                  <a:schemeClr val="tx1">
                    <a:tint val="75000"/>
                  </a:schemeClr>
                </a:solidFill>
              </a:defRPr>
            </a:lvl8pPr>
            <a:lvl9pPr marL="3657326" indent="0">
              <a:buNone/>
              <a:defRPr sz="1400">
                <a:solidFill>
                  <a:schemeClr val="tx1">
                    <a:tint val="75000"/>
                  </a:schemeClr>
                </a:solidFill>
              </a:defRPr>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solidFill>
                  <a:srgbClr val="A9A57C">
                    <a:lumMod val="75000"/>
                    <a:lumOff val="25000"/>
                  </a:srgbClr>
                </a:solidFill>
              </a:defRPr>
            </a:lvl1pPr>
          </a:lstStyle>
          <a:p>
            <a:pPr>
              <a:defRPr/>
            </a:pPr>
            <a:fld id="{141799E0-4216-40CC-A8FC-E4750A2F5DE5}" type="datetime1">
              <a:rPr lang="zh-CN" altLang="en-US"/>
              <a:pPr>
                <a:defRPr/>
              </a:pPr>
              <a:t>2023/10/9</a:t>
            </a:fld>
            <a:endParaRPr lang="en-US" altLang="zh-CN"/>
          </a:p>
        </p:txBody>
      </p:sp>
      <p:sp>
        <p:nvSpPr>
          <p:cNvPr id="6" name="Footer Placeholder 4"/>
          <p:cNvSpPr>
            <a:spLocks noGrp="1"/>
          </p:cNvSpPr>
          <p:nvPr>
            <p:ph type="ftr" sz="quarter" idx="11"/>
          </p:nvPr>
        </p:nvSpPr>
        <p:spPr/>
        <p:txBody>
          <a:bodyPr/>
          <a:lstStyle>
            <a:lvl1pPr>
              <a:defRPr>
                <a:solidFill>
                  <a:srgbClr val="A9A57C">
                    <a:lumMod val="75000"/>
                    <a:lumOff val="25000"/>
                  </a:srgbClr>
                </a:solidFill>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solidFill>
                  <a:srgbClr val="84B4DF"/>
                </a:solidFill>
              </a:defRPr>
            </a:lvl1pPr>
          </a:lstStyle>
          <a:p>
            <a:pPr>
              <a:defRPr/>
            </a:pPr>
            <a:fld id="{940A50CE-8F45-42B3-B6D5-3AB01A92E2C2}" type="slidenum">
              <a:rPr lang="en-US" altLang="zh-CN"/>
              <a:pPr>
                <a:defRPr/>
              </a:pPr>
              <a:t>‹#›</a:t>
            </a:fld>
            <a:endParaRPr lang="en-US" altLang="zh-CN"/>
          </a:p>
        </p:txBody>
      </p:sp>
    </p:spTree>
    <p:extLst>
      <p:ext uri="{BB962C8B-B14F-4D97-AF65-F5344CB8AC3E}">
        <p14:creationId xmlns:p14="http://schemas.microsoft.com/office/powerpoint/2010/main" val="312578958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5" name="Rectangle 7"/>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581195" y="1671005"/>
            <a:ext cx="3899527" cy="2724785"/>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282" y="1671006"/>
            <a:ext cx="3907662" cy="2724785"/>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Date Placeholder 4"/>
          <p:cNvSpPr>
            <a:spLocks noGrp="1"/>
          </p:cNvSpPr>
          <p:nvPr>
            <p:ph type="dt" sz="half" idx="10"/>
          </p:nvPr>
        </p:nvSpPr>
        <p:spPr/>
        <p:txBody>
          <a:bodyPr/>
          <a:lstStyle>
            <a:lvl1pPr>
              <a:defRPr/>
            </a:lvl1pPr>
          </a:lstStyle>
          <a:p>
            <a:pPr>
              <a:defRPr/>
            </a:pPr>
            <a:fld id="{578CA2FB-ECF7-4ECE-8245-A71BF35C1329}" type="datetime1">
              <a:rPr lang="zh-CN" altLang="en-US"/>
              <a:pPr>
                <a:defRPr/>
              </a:pPr>
              <a:t>2023/10/9</a:t>
            </a:fld>
            <a:endParaRPr lang="en-US" altLang="zh-CN"/>
          </a:p>
        </p:txBody>
      </p:sp>
      <p:sp>
        <p:nvSpPr>
          <p:cNvPr id="7" name="Footer Placeholder 5"/>
          <p:cNvSpPr>
            <a:spLocks noGrp="1"/>
          </p:cNvSpPr>
          <p:nvPr>
            <p:ph type="ftr" sz="quarter" idx="11"/>
          </p:nvPr>
        </p:nvSpPr>
        <p:spPr/>
        <p:txBody>
          <a:bodyPr/>
          <a:lstStyle>
            <a:lvl1pPr>
              <a:defRPr/>
            </a:lvl1pPr>
          </a:lstStyle>
          <a:p>
            <a:pPr>
              <a:defRPr/>
            </a:pPr>
            <a:endParaRPr lang="en-US" altLang="zh-CN"/>
          </a:p>
        </p:txBody>
      </p:sp>
      <p:sp>
        <p:nvSpPr>
          <p:cNvPr id="8" name="Slide Number Placeholder 6"/>
          <p:cNvSpPr>
            <a:spLocks noGrp="1"/>
          </p:cNvSpPr>
          <p:nvPr>
            <p:ph type="sldNum" sz="quarter" idx="12"/>
          </p:nvPr>
        </p:nvSpPr>
        <p:spPr/>
        <p:txBody>
          <a:bodyPr/>
          <a:lstStyle>
            <a:lvl1pPr>
              <a:defRPr/>
            </a:lvl1pPr>
          </a:lstStyle>
          <a:p>
            <a:pPr>
              <a:defRPr/>
            </a:pPr>
            <a:fld id="{13205074-0B7E-4D1C-BE71-B24CC0471545}" type="slidenum">
              <a:rPr lang="en-US" altLang="zh-CN"/>
              <a:pPr>
                <a:defRPr/>
              </a:pPr>
              <a:t>‹#›</a:t>
            </a:fld>
            <a:endParaRPr lang="en-US" altLang="zh-CN"/>
          </a:p>
        </p:txBody>
      </p:sp>
    </p:spTree>
    <p:extLst>
      <p:ext uri="{BB962C8B-B14F-4D97-AF65-F5344CB8AC3E}">
        <p14:creationId xmlns:p14="http://schemas.microsoft.com/office/powerpoint/2010/main" val="266489901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7" name="Rectangle 9"/>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887220" y="1671005"/>
            <a:ext cx="3593500" cy="432197"/>
          </a:xfrm>
        </p:spPr>
        <p:txBody>
          <a:bodyPr anchor="b">
            <a:noAutofit/>
          </a:bodyPr>
          <a:lstStyle>
            <a:lvl1pPr marL="0" indent="0">
              <a:buNone/>
              <a:defRPr sz="2200" b="0">
                <a:solidFill>
                  <a:schemeClr val="accent2"/>
                </a:solidFill>
              </a:defRPr>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581195" y="2194542"/>
            <a:ext cx="3899527" cy="220124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969309" y="1671005"/>
            <a:ext cx="3601635" cy="432197"/>
          </a:xfrm>
        </p:spPr>
        <p:txBody>
          <a:bodyPr anchor="b">
            <a:noAutofit/>
          </a:bodyPr>
          <a:lstStyle>
            <a:lvl1pPr marL="0" indent="0">
              <a:buNone/>
              <a:defRPr sz="2200" b="0">
                <a:solidFill>
                  <a:schemeClr val="accent2"/>
                </a:solidFill>
              </a:defRPr>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282" y="2194542"/>
            <a:ext cx="3907662" cy="2201249"/>
          </a:xfrm>
        </p:spPr>
        <p:txBody>
          <a:bodyPr anchor="t">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Date Placeholder 6"/>
          <p:cNvSpPr>
            <a:spLocks noGrp="1"/>
          </p:cNvSpPr>
          <p:nvPr>
            <p:ph type="dt" sz="half" idx="10"/>
          </p:nvPr>
        </p:nvSpPr>
        <p:spPr/>
        <p:txBody>
          <a:bodyPr/>
          <a:lstStyle>
            <a:lvl1pPr>
              <a:defRPr/>
            </a:lvl1pPr>
          </a:lstStyle>
          <a:p>
            <a:pPr>
              <a:defRPr/>
            </a:pPr>
            <a:fld id="{FCB7D702-819C-42EF-915B-637CC5D7E980}" type="datetime1">
              <a:rPr lang="zh-CN" altLang="en-US"/>
              <a:pPr>
                <a:defRPr/>
              </a:pPr>
              <a:t>2023/10/9</a:t>
            </a:fld>
            <a:endParaRPr lang="en-US" altLang="zh-CN"/>
          </a:p>
        </p:txBody>
      </p:sp>
      <p:sp>
        <p:nvSpPr>
          <p:cNvPr id="9" name="Footer Placeholder 7"/>
          <p:cNvSpPr>
            <a:spLocks noGrp="1"/>
          </p:cNvSpPr>
          <p:nvPr>
            <p:ph type="ftr" sz="quarter" idx="11"/>
          </p:nvPr>
        </p:nvSpPr>
        <p:spPr/>
        <p:txBody>
          <a:bodyPr/>
          <a:lstStyle>
            <a:lvl1pPr>
              <a:defRPr/>
            </a:lvl1pPr>
          </a:lstStyle>
          <a:p>
            <a:pPr>
              <a:defRPr/>
            </a:pPr>
            <a:endParaRPr lang="en-US" altLang="zh-CN"/>
          </a:p>
        </p:txBody>
      </p:sp>
      <p:sp>
        <p:nvSpPr>
          <p:cNvPr id="10" name="Slide Number Placeholder 8"/>
          <p:cNvSpPr>
            <a:spLocks noGrp="1"/>
          </p:cNvSpPr>
          <p:nvPr>
            <p:ph type="sldNum" sz="quarter" idx="12"/>
          </p:nvPr>
        </p:nvSpPr>
        <p:spPr/>
        <p:txBody>
          <a:bodyPr/>
          <a:lstStyle>
            <a:lvl1pPr>
              <a:defRPr/>
            </a:lvl1pPr>
          </a:lstStyle>
          <a:p>
            <a:pPr>
              <a:defRPr/>
            </a:pPr>
            <a:fld id="{8F577FEF-64EC-426B-99B7-9B277C7C0B76}" type="slidenum">
              <a:rPr lang="en-US" altLang="zh-CN"/>
              <a:pPr>
                <a:defRPr/>
              </a:pPr>
              <a:t>‹#›</a:t>
            </a:fld>
            <a:endParaRPr lang="en-US" altLang="zh-CN"/>
          </a:p>
        </p:txBody>
      </p:sp>
    </p:spTree>
    <p:extLst>
      <p:ext uri="{BB962C8B-B14F-4D97-AF65-F5344CB8AC3E}">
        <p14:creationId xmlns:p14="http://schemas.microsoft.com/office/powerpoint/2010/main" val="43590647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Rectangle 5"/>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a:t>单击此处编辑母版标题样式</a:t>
            </a:r>
            <a:endParaRPr lang="en-US" dirty="0"/>
          </a:p>
        </p:txBody>
      </p:sp>
      <p:sp>
        <p:nvSpPr>
          <p:cNvPr id="4" name="Date Placeholder 2"/>
          <p:cNvSpPr>
            <a:spLocks noGrp="1"/>
          </p:cNvSpPr>
          <p:nvPr>
            <p:ph type="dt" sz="half" idx="10"/>
          </p:nvPr>
        </p:nvSpPr>
        <p:spPr/>
        <p:txBody>
          <a:bodyPr/>
          <a:lstStyle>
            <a:lvl1pPr>
              <a:defRPr/>
            </a:lvl1pPr>
          </a:lstStyle>
          <a:p>
            <a:pPr>
              <a:defRPr/>
            </a:pPr>
            <a:fld id="{D6BC2FDC-6F35-4050-B54E-7EA9604254C1}" type="datetime1">
              <a:rPr lang="zh-CN" altLang="en-US"/>
              <a:pPr>
                <a:defRPr/>
              </a:pPr>
              <a:t>2023/10/9</a:t>
            </a:fld>
            <a:endParaRPr lang="en-US" altLang="zh-CN"/>
          </a:p>
        </p:txBody>
      </p:sp>
      <p:sp>
        <p:nvSpPr>
          <p:cNvPr id="5" name="Footer Placeholder 3"/>
          <p:cNvSpPr>
            <a:spLocks noGrp="1"/>
          </p:cNvSpPr>
          <p:nvPr>
            <p:ph type="ftr" sz="quarter" idx="11"/>
          </p:nvPr>
        </p:nvSpPr>
        <p:spPr/>
        <p:txBody>
          <a:bodyPr/>
          <a:lstStyle>
            <a:lvl1pPr>
              <a:defRPr/>
            </a:lvl1pPr>
          </a:lstStyle>
          <a:p>
            <a:pPr>
              <a:defRPr/>
            </a:pPr>
            <a:endParaRPr lang="en-US" altLang="zh-CN"/>
          </a:p>
        </p:txBody>
      </p:sp>
      <p:sp>
        <p:nvSpPr>
          <p:cNvPr id="6" name="Slide Number Placeholder 4"/>
          <p:cNvSpPr>
            <a:spLocks noGrp="1"/>
          </p:cNvSpPr>
          <p:nvPr>
            <p:ph type="sldNum" sz="quarter" idx="12"/>
          </p:nvPr>
        </p:nvSpPr>
        <p:spPr/>
        <p:txBody>
          <a:bodyPr/>
          <a:lstStyle>
            <a:lvl1pPr>
              <a:defRPr/>
            </a:lvl1pPr>
          </a:lstStyle>
          <a:p>
            <a:pPr>
              <a:defRPr/>
            </a:pPr>
            <a:fld id="{1BF8674B-724B-4B02-B086-E1B5323CE4FC}" type="slidenum">
              <a:rPr lang="en-US" altLang="zh-CN"/>
              <a:pPr>
                <a:defRPr/>
              </a:pPr>
              <a:t>‹#›</a:t>
            </a:fld>
            <a:endParaRPr lang="en-US" altLang="zh-CN"/>
          </a:p>
        </p:txBody>
      </p:sp>
    </p:spTree>
    <p:extLst>
      <p:ext uri="{BB962C8B-B14F-4D97-AF65-F5344CB8AC3E}">
        <p14:creationId xmlns:p14="http://schemas.microsoft.com/office/powerpoint/2010/main" val="370857523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7CAECE9-3860-4BCB-8FCF-DD73FE1F440A}" type="datetime1">
              <a:rPr lang="zh-CN" altLang="en-US"/>
              <a:pPr>
                <a:defRPr/>
              </a:pPr>
              <a:t>2023/10/9</a:t>
            </a:fld>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1F1454B2-2D5A-47CD-B2A0-C19953BA58F9}" type="slidenum">
              <a:rPr lang="en-US" altLang="zh-CN"/>
              <a:pPr>
                <a:defRPr/>
              </a:pPr>
              <a:t>‹#›</a:t>
            </a:fld>
            <a:endParaRPr lang="en-US" altLang="zh-CN"/>
          </a:p>
        </p:txBody>
      </p:sp>
    </p:spTree>
    <p:extLst>
      <p:ext uri="{BB962C8B-B14F-4D97-AF65-F5344CB8AC3E}">
        <p14:creationId xmlns:p14="http://schemas.microsoft.com/office/powerpoint/2010/main" val="371701078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8"/>
          <p:cNvSpPr>
            <a:spLocks noChangeAspect="1"/>
          </p:cNvSpPr>
          <p:nvPr/>
        </p:nvSpPr>
        <p:spPr>
          <a:xfrm>
            <a:off x="452441" y="3856435"/>
            <a:ext cx="8239125" cy="956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6" name="圆角矩形 5"/>
          <p:cNvSpPr/>
          <p:nvPr userDrawn="1"/>
        </p:nvSpPr>
        <p:spPr>
          <a:xfrm>
            <a:off x="63504" y="52388"/>
            <a:ext cx="9013825" cy="501967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91434" tIns="45717" rIns="91434" bIns="45717" anchor="ctr"/>
          <a:lstStyle/>
          <a:p>
            <a:pPr algn="ctr" eaLnBrk="1" hangingPunct="1">
              <a:defRPr/>
            </a:pPr>
            <a:endParaRPr lang="en-US">
              <a:solidFill>
                <a:srgbClr val="FFFFFF"/>
              </a:solidFill>
            </a:endParaRPr>
          </a:p>
        </p:txBody>
      </p:sp>
      <p:sp>
        <p:nvSpPr>
          <p:cNvPr id="2" name="Title 1"/>
          <p:cNvSpPr>
            <a:spLocks noGrp="1"/>
          </p:cNvSpPr>
          <p:nvPr>
            <p:ph type="title"/>
          </p:nvPr>
        </p:nvSpPr>
        <p:spPr>
          <a:xfrm>
            <a:off x="581354" y="3946723"/>
            <a:ext cx="3536625" cy="517136"/>
          </a:xfrm>
        </p:spPr>
        <p:txBody>
          <a:bodyPr anchor="ctr"/>
          <a:lstStyle>
            <a:lvl1pPr algn="l">
              <a:defRPr sz="2000" b="0">
                <a:solidFill>
                  <a:schemeClr val="accent1">
                    <a:lumMod val="75000"/>
                    <a:lumOff val="25000"/>
                  </a:schemeClr>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46399" y="450900"/>
            <a:ext cx="8240400" cy="3153600"/>
          </a:xfrm>
        </p:spPr>
        <p:txBody>
          <a:bodyP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305621" y="3946723"/>
            <a:ext cx="4265327" cy="517136"/>
          </a:xfrm>
        </p:spPr>
        <p:txBody>
          <a:bodyPr>
            <a:normAutofit/>
          </a:bodyPr>
          <a:lstStyle>
            <a:lvl1pPr marL="0" indent="0" algn="r">
              <a:buNone/>
              <a:defRPr sz="1100">
                <a:solidFill>
                  <a:schemeClr val="bg1"/>
                </a:solidFill>
              </a:defRPr>
            </a:lvl1pPr>
            <a:lvl2pPr marL="457166" indent="0">
              <a:buNone/>
              <a:defRPr sz="1100"/>
            </a:lvl2pPr>
            <a:lvl3pPr marL="914333"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zh-CN" altLang="en-US"/>
              <a:t>编辑母版文本样式</a:t>
            </a:r>
          </a:p>
        </p:txBody>
      </p:sp>
      <p:sp>
        <p:nvSpPr>
          <p:cNvPr id="7" name="Date Placeholder 4"/>
          <p:cNvSpPr>
            <a:spLocks noGrp="1"/>
          </p:cNvSpPr>
          <p:nvPr>
            <p:ph type="dt" sz="half" idx="10"/>
          </p:nvPr>
        </p:nvSpPr>
        <p:spPr/>
        <p:txBody>
          <a:bodyPr/>
          <a:lstStyle>
            <a:lvl1pPr>
              <a:defRPr>
                <a:solidFill>
                  <a:srgbClr val="A9A57C">
                    <a:lumMod val="75000"/>
                    <a:lumOff val="25000"/>
                  </a:srgbClr>
                </a:solidFill>
              </a:defRPr>
            </a:lvl1pPr>
          </a:lstStyle>
          <a:p>
            <a:pPr>
              <a:defRPr/>
            </a:pPr>
            <a:fld id="{45302638-3EF1-421B-8CBC-D2724031D3F6}" type="datetime1">
              <a:rPr lang="zh-CN" altLang="en-US"/>
              <a:pPr>
                <a:defRPr/>
              </a:pPr>
              <a:t>2023/10/9</a:t>
            </a:fld>
            <a:endParaRPr lang="en-US" altLang="zh-CN"/>
          </a:p>
        </p:txBody>
      </p:sp>
      <p:sp>
        <p:nvSpPr>
          <p:cNvPr id="8" name="Footer Placeholder 5"/>
          <p:cNvSpPr>
            <a:spLocks noGrp="1"/>
          </p:cNvSpPr>
          <p:nvPr>
            <p:ph type="ftr" sz="quarter" idx="11"/>
          </p:nvPr>
        </p:nvSpPr>
        <p:spPr/>
        <p:txBody>
          <a:bodyPr/>
          <a:lstStyle>
            <a:lvl1pPr>
              <a:defRPr>
                <a:solidFill>
                  <a:srgbClr val="A9A57C">
                    <a:lumMod val="75000"/>
                    <a:lumOff val="25000"/>
                  </a:srgbClr>
                </a:solidFill>
              </a:defRPr>
            </a:lvl1pPr>
          </a:lstStyle>
          <a:p>
            <a:pPr>
              <a:defRPr/>
            </a:pPr>
            <a:endParaRPr lang="en-US" altLang="zh-CN"/>
          </a:p>
        </p:txBody>
      </p:sp>
      <p:sp>
        <p:nvSpPr>
          <p:cNvPr id="9" name="Slide Number Placeholder 6"/>
          <p:cNvSpPr>
            <a:spLocks noGrp="1"/>
          </p:cNvSpPr>
          <p:nvPr>
            <p:ph type="sldNum" sz="quarter" idx="12"/>
          </p:nvPr>
        </p:nvSpPr>
        <p:spPr/>
        <p:txBody>
          <a:bodyPr/>
          <a:lstStyle>
            <a:lvl1pPr>
              <a:defRPr>
                <a:solidFill>
                  <a:srgbClr val="84B4DF"/>
                </a:solidFill>
              </a:defRPr>
            </a:lvl1pPr>
          </a:lstStyle>
          <a:p>
            <a:pPr>
              <a:defRPr/>
            </a:pPr>
            <a:fld id="{BDE35062-75CD-4880-9281-ED7FC64C3FF9}" type="slidenum">
              <a:rPr lang="en-US" altLang="zh-CN"/>
              <a:pPr>
                <a:defRPr/>
              </a:pPr>
              <a:t>‹#›</a:t>
            </a:fld>
            <a:endParaRPr lang="en-US" altLang="zh-CN"/>
          </a:p>
        </p:txBody>
      </p:sp>
    </p:spTree>
    <p:extLst>
      <p:ext uri="{BB962C8B-B14F-4D97-AF65-F5344CB8AC3E}">
        <p14:creationId xmlns:p14="http://schemas.microsoft.com/office/powerpoint/2010/main" val="111915593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81194" y="3520042"/>
            <a:ext cx="7989752" cy="425054"/>
          </a:xfrm>
        </p:spPr>
        <p:txBody>
          <a:bodyPr/>
          <a:lstStyle>
            <a:lvl1pPr algn="l">
              <a:defRPr sz="2400" b="0">
                <a:solidFill>
                  <a:schemeClr val="accent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48095" y="449795"/>
            <a:ext cx="8238706" cy="2667939"/>
          </a:xfrm>
        </p:spPr>
        <p:txBody>
          <a:bodyPr rtlCol="0" anchor="t">
            <a:normAutofit/>
          </a:bodyPr>
          <a:lstStyle>
            <a:lvl1pPr marL="0" indent="0" algn="ctr">
              <a:buNone/>
              <a:defRPr sz="1600"/>
            </a:lvl1pPr>
            <a:lvl2pPr marL="457166" indent="0">
              <a:buNone/>
              <a:defRPr sz="1600"/>
            </a:lvl2pPr>
            <a:lvl3pPr marL="914333" indent="0">
              <a:buNone/>
              <a:defRPr sz="1600"/>
            </a:lvl3pPr>
            <a:lvl4pPr marL="1371498" indent="0">
              <a:buNone/>
              <a:defRPr sz="1600"/>
            </a:lvl4pPr>
            <a:lvl5pPr marL="1828664" indent="0">
              <a:buNone/>
              <a:defRPr sz="1600"/>
            </a:lvl5pPr>
            <a:lvl6pPr marL="2285829" indent="0">
              <a:buNone/>
              <a:defRPr sz="1600"/>
            </a:lvl6pPr>
            <a:lvl7pPr marL="2742995" indent="0">
              <a:buNone/>
              <a:defRPr sz="1600"/>
            </a:lvl7pPr>
            <a:lvl8pPr marL="3200160" indent="0">
              <a:buNone/>
              <a:defRPr sz="1600"/>
            </a:lvl8pPr>
            <a:lvl9pPr marL="3657326" indent="0">
              <a:buNone/>
              <a:defRPr sz="16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581194" y="3945098"/>
            <a:ext cx="7989752" cy="449003"/>
          </a:xfrm>
        </p:spPr>
        <p:txBody>
          <a:bodyPr>
            <a:normAutofit/>
          </a:bodyPr>
          <a:lstStyle>
            <a:lvl1pPr marL="0" indent="0">
              <a:buNone/>
              <a:defRPr sz="1200"/>
            </a:lvl1pPr>
            <a:lvl2pPr marL="457166" indent="0">
              <a:buNone/>
              <a:defRPr sz="1200"/>
            </a:lvl2pPr>
            <a:lvl3pPr marL="914333" indent="0">
              <a:buNone/>
              <a:defRPr sz="1000"/>
            </a:lvl3pPr>
            <a:lvl4pPr marL="1371498" indent="0">
              <a:buNone/>
              <a:defRPr sz="900"/>
            </a:lvl4pPr>
            <a:lvl5pPr marL="1828664" indent="0">
              <a:buNone/>
              <a:defRPr sz="900"/>
            </a:lvl5pPr>
            <a:lvl6pPr marL="2285829" indent="0">
              <a:buNone/>
              <a:defRPr sz="900"/>
            </a:lvl6pPr>
            <a:lvl7pPr marL="2742995" indent="0">
              <a:buNone/>
              <a:defRPr sz="900"/>
            </a:lvl7pPr>
            <a:lvl8pPr marL="3200160" indent="0">
              <a:buNone/>
              <a:defRPr sz="900"/>
            </a:lvl8pPr>
            <a:lvl9pPr marL="3657326" indent="0">
              <a:buNone/>
              <a:defRPr sz="900"/>
            </a:lvl9pPr>
          </a:lstStyle>
          <a:p>
            <a:pPr lvl="0"/>
            <a:r>
              <a:rPr lang="zh-CN" altLang="en-US"/>
              <a:t>编辑母版文本样式</a:t>
            </a:r>
          </a:p>
        </p:txBody>
      </p:sp>
      <p:sp>
        <p:nvSpPr>
          <p:cNvPr id="5" name="Date Placeholder 3"/>
          <p:cNvSpPr>
            <a:spLocks noGrp="1"/>
          </p:cNvSpPr>
          <p:nvPr>
            <p:ph type="dt" sz="half" idx="10"/>
          </p:nvPr>
        </p:nvSpPr>
        <p:spPr/>
        <p:txBody>
          <a:bodyPr/>
          <a:lstStyle>
            <a:lvl1pPr>
              <a:defRPr/>
            </a:lvl1pPr>
          </a:lstStyle>
          <a:p>
            <a:pPr>
              <a:defRPr/>
            </a:pPr>
            <a:fld id="{DEDD35EA-81E0-456F-A6A6-AB887F55DF0D}" type="datetime1">
              <a:rPr lang="zh-CN" altLang="en-US"/>
              <a:pPr>
                <a:defRPr/>
              </a:pPr>
              <a:t>2023/10/9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80BDA525-00A0-42F7-A3AE-63DEA78CB812}" type="slidenum">
              <a:rPr lang="en-US" altLang="zh-CN"/>
              <a:pPr>
                <a:defRPr/>
              </a:pPr>
              <a:t>‹#›</a:t>
            </a:fld>
            <a:endParaRPr lang="en-US" altLang="zh-CN"/>
          </a:p>
        </p:txBody>
      </p:sp>
    </p:spTree>
    <p:extLst>
      <p:ext uri="{BB962C8B-B14F-4D97-AF65-F5344CB8AC3E}">
        <p14:creationId xmlns:p14="http://schemas.microsoft.com/office/powerpoint/2010/main" val="1309353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166" indent="0" algn="ctr">
              <a:buNone/>
              <a:defRPr sz="2000"/>
            </a:lvl2pPr>
            <a:lvl3pPr marL="914333" indent="0" algn="ctr">
              <a:buNone/>
              <a:defRPr sz="1800"/>
            </a:lvl3pPr>
            <a:lvl4pPr marL="1371498" indent="0" algn="ctr">
              <a:buNone/>
              <a:defRPr sz="1600"/>
            </a:lvl4pPr>
            <a:lvl5pPr marL="1828664" indent="0" algn="ctr">
              <a:buNone/>
              <a:defRPr sz="1600"/>
            </a:lvl5pPr>
            <a:lvl6pPr marL="2285829" indent="0" algn="ctr">
              <a:buNone/>
              <a:defRPr sz="1600"/>
            </a:lvl6pPr>
            <a:lvl7pPr marL="2742995" indent="0" algn="ctr">
              <a:buNone/>
              <a:defRPr sz="1600"/>
            </a:lvl7pPr>
            <a:lvl8pPr marL="3200160" indent="0" algn="ctr">
              <a:buNone/>
              <a:defRPr sz="1600"/>
            </a:lvl8pPr>
            <a:lvl9pPr marL="3657326" indent="0" algn="ctr">
              <a:buNone/>
              <a:defRPr sz="1600"/>
            </a:lvl9pPr>
          </a:lstStyle>
          <a:p>
            <a:r>
              <a:rPr lang="zh-CN" altLang="en-US"/>
              <a:t>单击以编辑母版副标题样式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0A8EDF84-257B-4CAD-880C-2693AE76D179}" type="datetime1">
              <a:rPr lang="zh-CN" altLang="en-US"/>
              <a:pPr>
                <a:defRPr/>
              </a:pPr>
              <a:t>2023/10/9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81051F-64B8-4435-8134-6FA4E17C523D}" type="slidenum">
              <a:rPr lang="en-US" altLang="zh-CN"/>
              <a:pPr>
                <a:defRPr/>
              </a:pPr>
              <a:t>‹#›</a:t>
            </a:fld>
            <a:endParaRPr lang="en-US" altLang="zh-CN"/>
          </a:p>
        </p:txBody>
      </p:sp>
    </p:spTree>
    <p:extLst>
      <p:ext uri="{BB962C8B-B14F-4D97-AF65-F5344CB8AC3E}">
        <p14:creationId xmlns:p14="http://schemas.microsoft.com/office/powerpoint/2010/main" val="3906827754"/>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Rectangle 6"/>
          <p:cNvSpPr>
            <a:spLocks noChangeAspect="1"/>
          </p:cNvSpPr>
          <p:nvPr/>
        </p:nvSpPr>
        <p:spPr>
          <a:xfrm>
            <a:off x="447677" y="450056"/>
            <a:ext cx="8239125" cy="9441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b="1"/>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017232DA-30CD-4BCC-828C-529818DD5E4D}" type="datetime1">
              <a:rPr lang="zh-CN" altLang="en-US"/>
              <a:pPr>
                <a:defRPr/>
              </a:pPr>
              <a:t>2023/10/9</a:t>
            </a:fld>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B13419E3-3F88-4B76-9EED-8CA920B5575C}" type="slidenum">
              <a:rPr lang="en-US" altLang="zh-CN"/>
              <a:pPr>
                <a:defRPr/>
              </a:pPr>
              <a:t>‹#›</a:t>
            </a:fld>
            <a:endParaRPr lang="en-US" altLang="zh-CN"/>
          </a:p>
        </p:txBody>
      </p:sp>
    </p:spTree>
    <p:extLst>
      <p:ext uri="{BB962C8B-B14F-4D97-AF65-F5344CB8AC3E}">
        <p14:creationId xmlns:p14="http://schemas.microsoft.com/office/powerpoint/2010/main" val="245937505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4" name="Rectangle 6"/>
          <p:cNvSpPr>
            <a:spLocks noChangeAspect="1"/>
          </p:cNvSpPr>
          <p:nvPr/>
        </p:nvSpPr>
        <p:spPr>
          <a:xfrm>
            <a:off x="6629400" y="450056"/>
            <a:ext cx="2057400" cy="43624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2" y="506797"/>
            <a:ext cx="1503123" cy="3887305"/>
          </a:xfrm>
        </p:spPr>
        <p:txBody>
          <a:bodyPr vert="eaVert"/>
          <a:lstStyle>
            <a:lvl1pPr>
              <a:defRPr b="1"/>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581196" y="506797"/>
            <a:ext cx="5922209" cy="3887305"/>
          </a:xfrm>
        </p:spPr>
        <p:txBody>
          <a:bodyPr vert="eaVert" ancho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p:cNvSpPr>
            <a:spLocks noGrp="1"/>
          </p:cNvSpPr>
          <p:nvPr>
            <p:ph type="dt" sz="half" idx="10"/>
          </p:nvPr>
        </p:nvSpPr>
        <p:spPr>
          <a:xfrm>
            <a:off x="6745292" y="4467225"/>
            <a:ext cx="947737" cy="273844"/>
          </a:xfrm>
        </p:spPr>
        <p:txBody>
          <a:bodyPr/>
          <a:lstStyle>
            <a:lvl1pPr>
              <a:defRPr>
                <a:solidFill>
                  <a:srgbClr val="A9A57C">
                    <a:lumMod val="75000"/>
                    <a:lumOff val="25000"/>
                  </a:srgbClr>
                </a:solidFill>
              </a:defRPr>
            </a:lvl1pPr>
          </a:lstStyle>
          <a:p>
            <a:pPr>
              <a:defRPr/>
            </a:pPr>
            <a:fld id="{BDE3934C-EA77-4BCB-A2ED-0EC8969AC885}" type="datetime1">
              <a:rPr lang="zh-CN" altLang="en-US"/>
              <a:pPr>
                <a:defRPr/>
              </a:pPr>
              <a:t>2023/10/9</a:t>
            </a:fld>
            <a:endParaRPr lang="en-US" altLang="zh-CN"/>
          </a:p>
        </p:txBody>
      </p:sp>
      <p:sp>
        <p:nvSpPr>
          <p:cNvPr id="6" name="Footer Placeholder 4"/>
          <p:cNvSpPr>
            <a:spLocks noGrp="1"/>
          </p:cNvSpPr>
          <p:nvPr>
            <p:ph type="ftr" sz="quarter" idx="11"/>
          </p:nvPr>
        </p:nvSpPr>
        <p:spPr>
          <a:xfrm>
            <a:off x="581027" y="4463655"/>
            <a:ext cx="5922963" cy="273844"/>
          </a:xfrm>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solidFill>
                  <a:srgbClr val="84B4DF"/>
                </a:solidFill>
              </a:defRPr>
            </a:lvl1pPr>
          </a:lstStyle>
          <a:p>
            <a:pPr>
              <a:defRPr/>
            </a:pPr>
            <a:fld id="{034221AA-76C4-41F0-B203-7FA15D97B832}" type="slidenum">
              <a:rPr lang="en-US" altLang="zh-CN"/>
              <a:pPr>
                <a:defRPr/>
              </a:pPr>
              <a:t>‹#›</a:t>
            </a:fld>
            <a:endParaRPr lang="en-US" altLang="zh-CN"/>
          </a:p>
        </p:txBody>
      </p:sp>
    </p:spTree>
    <p:extLst>
      <p:ext uri="{BB962C8B-B14F-4D97-AF65-F5344CB8AC3E}">
        <p14:creationId xmlns:p14="http://schemas.microsoft.com/office/powerpoint/2010/main" val="3755904356"/>
      </p:ext>
    </p:extLst>
  </p:cSld>
  <p:clrMapOvr>
    <a:masterClrMapping/>
  </p:clrMapOvr>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97C75-78EB-4043-953B-95F867F42CEE}"/>
              </a:ext>
            </a:extLst>
          </p:cNvPr>
          <p:cNvSpPr>
            <a:spLocks noGrp="1"/>
          </p:cNvSpPr>
          <p:nvPr>
            <p:ph type="ctrTitle"/>
          </p:nvPr>
        </p:nvSpPr>
        <p:spPr>
          <a:xfrm>
            <a:off x="1143000" y="841772"/>
            <a:ext cx="6858000" cy="1790700"/>
          </a:xfrm>
        </p:spPr>
        <p:txBody>
          <a:bodyPr anchor="b"/>
          <a:lstStyle>
            <a:lvl1pPr algn="ctr">
              <a:defRPr sz="4500"/>
            </a:lvl1pPr>
          </a:lstStyle>
          <a:p>
            <a:r>
              <a:rPr kumimoji="1" lang="zh-CN" altLang="en-US" dirty="0"/>
              <a:t>单击此处编辑母版标题样式</a:t>
            </a:r>
          </a:p>
        </p:txBody>
      </p:sp>
      <p:sp>
        <p:nvSpPr>
          <p:cNvPr id="3" name="副标题 2">
            <a:extLst>
              <a:ext uri="{FF2B5EF4-FFF2-40B4-BE49-F238E27FC236}">
                <a16:creationId xmlns:a16="http://schemas.microsoft.com/office/drawing/2014/main" id="{421C1163-5F70-9046-86B2-81951DCE1A96}"/>
              </a:ext>
            </a:extLst>
          </p:cNvPr>
          <p:cNvSpPr>
            <a:spLocks noGrp="1"/>
          </p:cNvSpPr>
          <p:nvPr>
            <p:ph type="subTitle" idx="1"/>
          </p:nvPr>
        </p:nvSpPr>
        <p:spPr>
          <a:xfrm>
            <a:off x="1143000" y="2701528"/>
            <a:ext cx="6858000" cy="1241822"/>
          </a:xfrm>
        </p:spPr>
        <p:txBody>
          <a:bodyPr/>
          <a:lstStyle>
            <a:lvl1pPr marL="0" indent="0" algn="ctr">
              <a:buNone/>
              <a:defRPr sz="1800"/>
            </a:lvl1pPr>
            <a:lvl2pPr marL="342875" indent="0" algn="ctr">
              <a:buNone/>
              <a:defRPr sz="1500"/>
            </a:lvl2pPr>
            <a:lvl3pPr marL="685749" indent="0" algn="ctr">
              <a:buNone/>
              <a:defRPr sz="1400"/>
            </a:lvl3pPr>
            <a:lvl4pPr marL="1028624" indent="0" algn="ctr">
              <a:buNone/>
              <a:defRPr sz="1200"/>
            </a:lvl4pPr>
            <a:lvl5pPr marL="1371498" indent="0" algn="ctr">
              <a:buNone/>
              <a:defRPr sz="1200"/>
            </a:lvl5pPr>
            <a:lvl6pPr marL="1714373" indent="0" algn="ctr">
              <a:buNone/>
              <a:defRPr sz="1200"/>
            </a:lvl6pPr>
            <a:lvl7pPr marL="2057246" indent="0" algn="ctr">
              <a:buNone/>
              <a:defRPr sz="1200"/>
            </a:lvl7pPr>
            <a:lvl8pPr marL="2400120" indent="0" algn="ctr">
              <a:buNone/>
              <a:defRPr sz="1200"/>
            </a:lvl8pPr>
            <a:lvl9pPr marL="2742995" indent="0" algn="ctr">
              <a:buNone/>
              <a:defRPr sz="1200"/>
            </a:lvl9pPr>
          </a:lstStyle>
          <a:p>
            <a:r>
              <a:rPr kumimoji="1" lang="zh-CN" altLang="en-US" dirty="0"/>
              <a:t>单击此处编辑母版副标题样式</a:t>
            </a:r>
          </a:p>
        </p:txBody>
      </p:sp>
      <p:sp>
        <p:nvSpPr>
          <p:cNvPr id="7" name="矩形 6">
            <a:extLst>
              <a:ext uri="{FF2B5EF4-FFF2-40B4-BE49-F238E27FC236}">
                <a16:creationId xmlns:a16="http://schemas.microsoft.com/office/drawing/2014/main" id="{B6F9E280-F138-8142-8DB1-324EA9F38324}"/>
              </a:ext>
            </a:extLst>
          </p:cNvPr>
          <p:cNvSpPr/>
          <p:nvPr userDrawn="1"/>
        </p:nvSpPr>
        <p:spPr>
          <a:xfrm>
            <a:off x="-7455" y="-6470"/>
            <a:ext cx="6980627" cy="425858"/>
          </a:xfrm>
          <a:prstGeom prst="rect">
            <a:avLst/>
          </a:prstGeom>
          <a:solidFill>
            <a:srgbClr val="5B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eaLnBrk="1" fontAlgn="auto" hangingPunct="1">
              <a:spcBef>
                <a:spcPts val="0"/>
              </a:spcBef>
              <a:spcAft>
                <a:spcPts val="0"/>
              </a:spcAft>
            </a:pPr>
            <a:r>
              <a:rPr lang="zh-CN" altLang="en-US" sz="2100" spc="450" dirty="0">
                <a:solidFill>
                  <a:prstClr val="white"/>
                </a:solidFill>
                <a:latin typeface="微软雅黑" panose="020B0503020204020204" pitchFamily="34" charset="-122"/>
                <a:ea typeface="微软雅黑" panose="020B0503020204020204" pitchFamily="34" charset="-122"/>
              </a:rPr>
              <a:t>计算机网络</a:t>
            </a:r>
          </a:p>
        </p:txBody>
      </p:sp>
      <p:sp>
        <p:nvSpPr>
          <p:cNvPr id="9" name="文本框 8">
            <a:extLst>
              <a:ext uri="{FF2B5EF4-FFF2-40B4-BE49-F238E27FC236}">
                <a16:creationId xmlns:a16="http://schemas.microsoft.com/office/drawing/2014/main" id="{56DF02C2-66E0-594F-914D-47F0EC7AA666}"/>
              </a:ext>
            </a:extLst>
          </p:cNvPr>
          <p:cNvSpPr txBox="1"/>
          <p:nvPr userDrawn="1"/>
        </p:nvSpPr>
        <p:spPr>
          <a:xfrm>
            <a:off x="7114846" y="67962"/>
            <a:ext cx="1785582" cy="288539"/>
          </a:xfrm>
          <a:prstGeom prst="rect">
            <a:avLst/>
          </a:prstGeom>
          <a:noFill/>
        </p:spPr>
        <p:txBody>
          <a:bodyPr wrap="none" lIns="68576" tIns="34289" rIns="68576" bIns="34289" rtlCol="0">
            <a:spAutoFit/>
          </a:bodyPr>
          <a:lstStyle/>
          <a:p>
            <a:pPr algn="r" defTabSz="685749" eaLnBrk="1" fontAlgn="auto" hangingPunct="1">
              <a:spcBef>
                <a:spcPts val="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众筹</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网络</a:t>
            </a:r>
            <a:r>
              <a:rPr lang="en-US" altLang="zh-CN" sz="1400" spc="450" dirty="0">
                <a:solidFill>
                  <a:srgbClr val="5B307E"/>
                </a:solidFill>
                <a:latin typeface="微软雅黑" panose="020B0503020204020204" pitchFamily="34" charset="-122"/>
                <a:ea typeface="微软雅黑" panose="020B0503020204020204" pitchFamily="34" charset="-122"/>
              </a:rPr>
              <a:t>·</a:t>
            </a:r>
            <a:r>
              <a:rPr lang="zh-CN" altLang="en-US" sz="1400" spc="450" dirty="0">
                <a:solidFill>
                  <a:srgbClr val="5B307E"/>
                </a:solidFill>
                <a:latin typeface="微软雅黑" panose="020B0503020204020204" pitchFamily="34" charset="-122"/>
                <a:ea typeface="微软雅黑" panose="020B0503020204020204" pitchFamily="34" charset="-122"/>
              </a:rPr>
              <a:t>分享</a:t>
            </a:r>
          </a:p>
        </p:txBody>
      </p:sp>
      <p:grpSp>
        <p:nvGrpSpPr>
          <p:cNvPr id="26" name="组合 25">
            <a:extLst>
              <a:ext uri="{FF2B5EF4-FFF2-40B4-BE49-F238E27FC236}">
                <a16:creationId xmlns:a16="http://schemas.microsoft.com/office/drawing/2014/main" id="{8AB2E87B-2061-474F-BD6B-FFB3E5285CE9}"/>
              </a:ext>
            </a:extLst>
          </p:cNvPr>
          <p:cNvGrpSpPr/>
          <p:nvPr userDrawn="1"/>
        </p:nvGrpSpPr>
        <p:grpSpPr>
          <a:xfrm>
            <a:off x="3578831" y="4484565"/>
            <a:ext cx="2025457" cy="587340"/>
            <a:chOff x="4858653" y="5979422"/>
            <a:chExt cx="2700610" cy="783120"/>
          </a:xfrm>
        </p:grpSpPr>
        <p:grpSp>
          <p:nvGrpSpPr>
            <p:cNvPr id="24" name="组合 23">
              <a:extLst>
                <a:ext uri="{FF2B5EF4-FFF2-40B4-BE49-F238E27FC236}">
                  <a16:creationId xmlns:a16="http://schemas.microsoft.com/office/drawing/2014/main" id="{ABB9B9B8-F63F-5C48-98A1-BF8860F585BF}"/>
                </a:ext>
              </a:extLst>
            </p:cNvPr>
            <p:cNvGrpSpPr/>
            <p:nvPr userDrawn="1"/>
          </p:nvGrpSpPr>
          <p:grpSpPr>
            <a:xfrm>
              <a:off x="4858653" y="5979422"/>
              <a:ext cx="867188" cy="742053"/>
              <a:chOff x="901977" y="761321"/>
              <a:chExt cx="1281319" cy="1139058"/>
            </a:xfrm>
          </p:grpSpPr>
          <p:sp>
            <p:nvSpPr>
              <p:cNvPr id="10" name="矩形 9">
                <a:extLst>
                  <a:ext uri="{FF2B5EF4-FFF2-40B4-BE49-F238E27FC236}">
                    <a16:creationId xmlns:a16="http://schemas.microsoft.com/office/drawing/2014/main" id="{D1B680A8-BC74-BA43-BB0D-C8F8C7B77C8F}"/>
                  </a:ext>
                </a:extLst>
              </p:cNvPr>
              <p:cNvSpPr/>
              <p:nvPr userDrawn="1"/>
            </p:nvSpPr>
            <p:spPr>
              <a:xfrm>
                <a:off x="901977" y="761321"/>
                <a:ext cx="1281319" cy="1139058"/>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dirty="0">
                  <a:solidFill>
                    <a:srgbClr val="5C307E"/>
                  </a:solidFill>
                </a:endParaRPr>
              </a:p>
            </p:txBody>
          </p:sp>
          <p:grpSp>
            <p:nvGrpSpPr>
              <p:cNvPr id="11" name="组合 10">
                <a:extLst>
                  <a:ext uri="{FF2B5EF4-FFF2-40B4-BE49-F238E27FC236}">
                    <a16:creationId xmlns:a16="http://schemas.microsoft.com/office/drawing/2014/main" id="{3F50F50E-8A90-104F-B899-DE9D869B8A5F}"/>
                  </a:ext>
                </a:extLst>
              </p:cNvPr>
              <p:cNvGrpSpPr/>
              <p:nvPr userDrawn="1"/>
            </p:nvGrpSpPr>
            <p:grpSpPr>
              <a:xfrm>
                <a:off x="1031055" y="907676"/>
                <a:ext cx="1013957" cy="853426"/>
                <a:chOff x="1368170" y="664579"/>
                <a:chExt cx="550582" cy="439737"/>
              </a:xfrm>
              <a:solidFill>
                <a:schemeClr val="bg1"/>
              </a:solidFill>
            </p:grpSpPr>
            <p:sp>
              <p:nvSpPr>
                <p:cNvPr id="12" name="Freeform 1">
                  <a:extLst>
                    <a:ext uri="{FF2B5EF4-FFF2-40B4-BE49-F238E27FC236}">
                      <a16:creationId xmlns:a16="http://schemas.microsoft.com/office/drawing/2014/main" id="{D5F846F9-652E-1B4D-9692-FE9281D20E9C}"/>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3" name="Freeform 2">
                  <a:extLst>
                    <a:ext uri="{FF2B5EF4-FFF2-40B4-BE49-F238E27FC236}">
                      <a16:creationId xmlns:a16="http://schemas.microsoft.com/office/drawing/2014/main" id="{29E72527-4F98-5C42-A871-1F1811E8F11A}"/>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3">
                  <a:extLst>
                    <a:ext uri="{FF2B5EF4-FFF2-40B4-BE49-F238E27FC236}">
                      <a16:creationId xmlns:a16="http://schemas.microsoft.com/office/drawing/2014/main" id="{E5209C47-8580-2040-BA4C-C66647BCADD2}"/>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4">
                  <a:extLst>
                    <a:ext uri="{FF2B5EF4-FFF2-40B4-BE49-F238E27FC236}">
                      <a16:creationId xmlns:a16="http://schemas.microsoft.com/office/drawing/2014/main" id="{8D752D59-1EE5-1646-B01E-BA47AB38FFE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5">
                  <a:extLst>
                    <a:ext uri="{FF2B5EF4-FFF2-40B4-BE49-F238E27FC236}">
                      <a16:creationId xmlns:a16="http://schemas.microsoft.com/office/drawing/2014/main" id="{736C1717-3251-C843-B909-26D88513A992}"/>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6">
                  <a:extLst>
                    <a:ext uri="{FF2B5EF4-FFF2-40B4-BE49-F238E27FC236}">
                      <a16:creationId xmlns:a16="http://schemas.microsoft.com/office/drawing/2014/main" id="{A3B338F7-55A4-4740-9066-F03D0DE3B4C8}"/>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7">
                  <a:extLst>
                    <a:ext uri="{FF2B5EF4-FFF2-40B4-BE49-F238E27FC236}">
                      <a16:creationId xmlns:a16="http://schemas.microsoft.com/office/drawing/2014/main" id="{4141CE36-498C-CB43-8361-06B6ABAF9EAA}"/>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8">
                  <a:extLst>
                    <a:ext uri="{FF2B5EF4-FFF2-40B4-BE49-F238E27FC236}">
                      <a16:creationId xmlns:a16="http://schemas.microsoft.com/office/drawing/2014/main" id="{8C0DB147-A359-BD41-A434-9663F54133EF}"/>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9">
                  <a:extLst>
                    <a:ext uri="{FF2B5EF4-FFF2-40B4-BE49-F238E27FC236}">
                      <a16:creationId xmlns:a16="http://schemas.microsoft.com/office/drawing/2014/main" id="{C6F23298-B6AB-BA43-B481-2717E0BC3632}"/>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10">
                  <a:extLst>
                    <a:ext uri="{FF2B5EF4-FFF2-40B4-BE49-F238E27FC236}">
                      <a16:creationId xmlns:a16="http://schemas.microsoft.com/office/drawing/2014/main" id="{358E77EF-FA74-0941-A231-8FD607054BB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2" name="Freeform 11">
                  <a:extLst>
                    <a:ext uri="{FF2B5EF4-FFF2-40B4-BE49-F238E27FC236}">
                      <a16:creationId xmlns:a16="http://schemas.microsoft.com/office/drawing/2014/main" id="{C4AC1E84-A6C9-AC43-8829-ADA26407D647}"/>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sp>
          <p:nvSpPr>
            <p:cNvPr id="25" name="文本框 24">
              <a:extLst>
                <a:ext uri="{FF2B5EF4-FFF2-40B4-BE49-F238E27FC236}">
                  <a16:creationId xmlns:a16="http://schemas.microsoft.com/office/drawing/2014/main" id="{C343F0B3-495F-9444-816E-38B2C9F55C5E}"/>
                </a:ext>
              </a:extLst>
            </p:cNvPr>
            <p:cNvSpPr txBox="1"/>
            <p:nvPr userDrawn="1"/>
          </p:nvSpPr>
          <p:spPr>
            <a:xfrm>
              <a:off x="5731412" y="5979422"/>
              <a:ext cx="1827851" cy="783120"/>
            </a:xfrm>
            <a:prstGeom prst="rect">
              <a:avLst/>
            </a:prstGeom>
            <a:noFill/>
          </p:spPr>
          <p:txBody>
            <a:bodyPr wrap="none" rtlCol="0">
              <a:spAutoFit/>
            </a:bodyPr>
            <a:lstStyle/>
            <a:p>
              <a:pPr algn="ctr" defTabSz="685749"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计算机网络</a:t>
              </a:r>
              <a:endParaRPr lang="en-US" altLang="zh-CN" sz="1400" spc="450" dirty="0">
                <a:solidFill>
                  <a:srgbClr val="5B307E"/>
                </a:solidFill>
                <a:latin typeface="微软雅黑" panose="020B0503020204020204" pitchFamily="34" charset="-122"/>
                <a:ea typeface="微软雅黑" panose="020B0503020204020204" pitchFamily="34" charset="-122"/>
              </a:endParaRPr>
            </a:p>
            <a:p>
              <a:pPr algn="ctr" defTabSz="685749" eaLnBrk="1" fontAlgn="auto" hangingPunct="1">
                <a:spcBef>
                  <a:spcPts val="450"/>
                </a:spcBef>
                <a:spcAft>
                  <a:spcPts val="0"/>
                </a:spcAft>
              </a:pPr>
              <a:r>
                <a:rPr lang="zh-CN" altLang="en-US" sz="1400" spc="450" dirty="0">
                  <a:solidFill>
                    <a:srgbClr val="5B307E"/>
                  </a:solidFill>
                  <a:latin typeface="微软雅黑" panose="020B0503020204020204" pitchFamily="34" charset="-122"/>
                  <a:ea typeface="微软雅黑" panose="020B0503020204020204" pitchFamily="34" charset="-122"/>
                </a:rPr>
                <a:t>教案社区</a:t>
              </a:r>
            </a:p>
          </p:txBody>
        </p:sp>
      </p:grpSp>
    </p:spTree>
    <p:extLst>
      <p:ext uri="{BB962C8B-B14F-4D97-AF65-F5344CB8AC3E}">
        <p14:creationId xmlns:p14="http://schemas.microsoft.com/office/powerpoint/2010/main" val="42034060"/>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9" name="矩形 38">
            <a:extLst>
              <a:ext uri="{FF2B5EF4-FFF2-40B4-BE49-F238E27FC236}">
                <a16:creationId xmlns:a16="http://schemas.microsoft.com/office/drawing/2014/main" id="{FBB5D1D6-FEDC-364E-ADD0-80C842FD6986}"/>
              </a:ext>
            </a:extLst>
          </p:cNvPr>
          <p:cNvSpPr/>
          <p:nvPr userDrawn="1"/>
        </p:nvSpPr>
        <p:spPr>
          <a:xfrm>
            <a:off x="500877" y="406166"/>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eaLnBrk="1" fontAlgn="auto" hangingPunct="1">
              <a:spcBef>
                <a:spcPts val="0"/>
              </a:spcBef>
              <a:spcAft>
                <a:spcPts val="0"/>
              </a:spcAft>
            </a:pPr>
            <a:endParaRPr kumimoji="1" lang="zh-CN" altLang="en-US" sz="1400" dirty="0">
              <a:solidFill>
                <a:srgbClr val="5C307E"/>
              </a:solidFill>
            </a:endParaRPr>
          </a:p>
        </p:txBody>
      </p:sp>
      <p:sp>
        <p:nvSpPr>
          <p:cNvPr id="2" name="标题 1">
            <a:extLst>
              <a:ext uri="{FF2B5EF4-FFF2-40B4-BE49-F238E27FC236}">
                <a16:creationId xmlns:a16="http://schemas.microsoft.com/office/drawing/2014/main" id="{223457C5-5D0E-4F46-9D0B-7EA2985DFFE7}"/>
              </a:ext>
            </a:extLst>
          </p:cNvPr>
          <p:cNvSpPr>
            <a:spLocks noGrp="1"/>
          </p:cNvSpPr>
          <p:nvPr>
            <p:ph type="title"/>
          </p:nvPr>
        </p:nvSpPr>
        <p:spPr/>
        <p:txBody>
          <a:bodyPr>
            <a:normAutofit/>
          </a:bodyPr>
          <a:lstStyle>
            <a:lvl1pPr>
              <a:defRPr sz="3000"/>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D2FA45BE-434F-B44C-99F8-C563AC076A02}"/>
              </a:ext>
            </a:extLst>
          </p:cNvPr>
          <p:cNvSpPr>
            <a:spLocks noGrp="1"/>
          </p:cNvSpPr>
          <p:nvPr>
            <p:ph idx="1"/>
          </p:nvPr>
        </p:nvSpPr>
        <p:spPr>
          <a:xfrm>
            <a:off x="628650" y="1133071"/>
            <a:ext cx="7886700" cy="3440021"/>
          </a:xfrm>
        </p:spPr>
        <p:txBody>
          <a:bodyPr/>
          <a:lstStyle>
            <a:lvl1pPr marL="270254" indent="-270254">
              <a:lnSpc>
                <a:spcPct val="100000"/>
              </a:lnSpc>
              <a:spcBef>
                <a:spcPts val="450"/>
              </a:spcBef>
              <a:buFont typeface="Wingdings" pitchFamily="2" charset="2"/>
              <a:buChar char="Ø"/>
              <a:tabLst/>
              <a:defRPr/>
            </a:lvl1pPr>
            <a:lvl2pPr>
              <a:lnSpc>
                <a:spcPct val="100000"/>
              </a:lnSpc>
              <a:spcBef>
                <a:spcPts val="450"/>
              </a:spcBef>
              <a:buFont typeface="Arial" panose="020B0604020202020204" pitchFamily="34" charset="0"/>
              <a:buChar char="•"/>
              <a:defRPr/>
            </a:lvl2pPr>
            <a:lvl3pPr>
              <a:lnSpc>
                <a:spcPct val="100000"/>
              </a:lnSpc>
              <a:spcBef>
                <a:spcPts val="450"/>
              </a:spcBef>
              <a:defRPr/>
            </a:lvl3pPr>
            <a:lvl4pPr>
              <a:lnSpc>
                <a:spcPct val="100000"/>
              </a:lnSpc>
              <a:spcBef>
                <a:spcPts val="450"/>
              </a:spcBef>
              <a:defRPr/>
            </a:lvl4pPr>
            <a:lvl5pPr>
              <a:lnSpc>
                <a:spcPct val="100000"/>
              </a:lnSpc>
              <a:spcBef>
                <a:spcPts val="450"/>
              </a:spcBef>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5A1C8C13-A111-E44B-BB6E-32C9AFF870A6}"/>
              </a:ext>
            </a:extLst>
          </p:cNvPr>
          <p:cNvSpPr>
            <a:spLocks noGrp="1"/>
          </p:cNvSpPr>
          <p:nvPr>
            <p:ph type="dt" sz="half" idx="10"/>
          </p:nvPr>
        </p:nvSpPr>
        <p:spPr>
          <a:xfrm>
            <a:off x="148001" y="4866978"/>
            <a:ext cx="2057400" cy="273844"/>
          </a:xfrm>
          <a:prstGeom prst="rect">
            <a:avLst/>
          </a:prstGeom>
        </p:spPr>
        <p:txBody>
          <a:bodyPr/>
          <a:lstStyle/>
          <a:p>
            <a:r>
              <a:rPr kumimoji="1" lang="en-US" altLang="zh-CN">
                <a:solidFill>
                  <a:prstClr val="white">
                    <a:lumMod val="65000"/>
                  </a:prstClr>
                </a:solidFill>
              </a:rPr>
              <a:t>5.3 </a:t>
            </a:r>
            <a:r>
              <a:rPr kumimoji="1" lang="zh-CN" altLang="en-US">
                <a:solidFill>
                  <a:prstClr val="white">
                    <a:lumMod val="65000"/>
                  </a:prstClr>
                </a:solidFill>
              </a:rPr>
              <a:t>网络互联</a:t>
            </a:r>
            <a:endParaRPr kumimoji="1" lang="zh-CN" altLang="en-US" dirty="0">
              <a:solidFill>
                <a:prstClr val="white">
                  <a:lumMod val="65000"/>
                </a:prstClr>
              </a:solidFill>
            </a:endParaRPr>
          </a:p>
        </p:txBody>
      </p:sp>
      <p:sp>
        <p:nvSpPr>
          <p:cNvPr id="5" name="页脚占位符 4">
            <a:extLst>
              <a:ext uri="{FF2B5EF4-FFF2-40B4-BE49-F238E27FC236}">
                <a16:creationId xmlns:a16="http://schemas.microsoft.com/office/drawing/2014/main" id="{3A7B7B75-EEC1-2D4D-AB7C-5A3514969529}"/>
              </a:ext>
            </a:extLst>
          </p:cNvPr>
          <p:cNvSpPr>
            <a:spLocks noGrp="1"/>
          </p:cNvSpPr>
          <p:nvPr>
            <p:ph type="ftr" sz="quarter" idx="11"/>
          </p:nvPr>
        </p:nvSpPr>
        <p:spPr>
          <a:xfrm>
            <a:off x="3028950" y="4866978"/>
            <a:ext cx="3086100" cy="273844"/>
          </a:xfrm>
          <a:prstGeom prst="rect">
            <a:avLst/>
          </a:prstGeom>
        </p:spPr>
        <p:txBody>
          <a:bodyPr/>
          <a:lstStyle/>
          <a:p>
            <a:r>
              <a:rPr kumimoji="1" lang="zh-CN" altLang="en-US" dirty="0">
                <a:solidFill>
                  <a:prstClr val="white">
                    <a:lumMod val="65000"/>
                  </a:prstClr>
                </a:solidFill>
              </a:rPr>
              <a:t>引自：</a:t>
            </a:r>
            <a:r>
              <a:rPr kumimoji="1" lang="en-US" altLang="zh-CN" dirty="0">
                <a:solidFill>
                  <a:prstClr val="white">
                    <a:lumMod val="65000"/>
                  </a:prstClr>
                </a:solidFill>
              </a:rPr>
              <a:t>XXXXX</a:t>
            </a:r>
            <a:r>
              <a:rPr kumimoji="1" lang="zh-CN" altLang="en-US" dirty="0">
                <a:solidFill>
                  <a:prstClr val="white">
                    <a:lumMod val="65000"/>
                  </a:prstClr>
                </a:solidFill>
              </a:rPr>
              <a:t>（如果需要）</a:t>
            </a:r>
          </a:p>
        </p:txBody>
      </p:sp>
      <p:sp>
        <p:nvSpPr>
          <p:cNvPr id="6" name="灯片编号占位符 5">
            <a:extLst>
              <a:ext uri="{FF2B5EF4-FFF2-40B4-BE49-F238E27FC236}">
                <a16:creationId xmlns:a16="http://schemas.microsoft.com/office/drawing/2014/main" id="{8FDBE6BC-6A1B-1944-BBB6-30FD8C33B360}"/>
              </a:ext>
            </a:extLst>
          </p:cNvPr>
          <p:cNvSpPr>
            <a:spLocks noGrp="1"/>
          </p:cNvSpPr>
          <p:nvPr>
            <p:ph type="sldNum" sz="quarter" idx="12"/>
          </p:nvPr>
        </p:nvSpPr>
        <p:spPr>
          <a:xfrm>
            <a:off x="6515110" y="4866978"/>
            <a:ext cx="2489753" cy="273844"/>
          </a:xfrm>
          <a:prstGeom prst="rect">
            <a:avLst/>
          </a:prstGeom>
        </p:spPr>
        <p:txBody>
          <a:bodyPr/>
          <a:lstStyle/>
          <a:p>
            <a:fld id="{8D4D1E41-7A09-AB4A-A4E1-09765ADA2698}" type="slidenum">
              <a:rPr kumimoji="1" lang="zh-CN" altLang="en-US" smtClean="0">
                <a:solidFill>
                  <a:prstClr val="white">
                    <a:lumMod val="65000"/>
                  </a:prstClr>
                </a:solidFill>
              </a:rPr>
              <a:pPr/>
              <a:t>‹#›</a:t>
            </a:fld>
            <a:endParaRPr kumimoji="1" lang="zh-CN" altLang="en-US" dirty="0">
              <a:solidFill>
                <a:prstClr val="white">
                  <a:lumMod val="65000"/>
                </a:prstClr>
              </a:solidFill>
            </a:endParaRPr>
          </a:p>
        </p:txBody>
      </p:sp>
      <p:cxnSp>
        <p:nvCxnSpPr>
          <p:cNvPr id="40" name="直线连接符 39">
            <a:extLst>
              <a:ext uri="{FF2B5EF4-FFF2-40B4-BE49-F238E27FC236}">
                <a16:creationId xmlns:a16="http://schemas.microsoft.com/office/drawing/2014/main" id="{9E7AFED4-5702-094E-A3B8-21EB069F234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41" name="组合 40">
            <a:extLst>
              <a:ext uri="{FF2B5EF4-FFF2-40B4-BE49-F238E27FC236}">
                <a16:creationId xmlns:a16="http://schemas.microsoft.com/office/drawing/2014/main" id="{AB0058AB-B1F1-354B-AC17-D97CF5C61CCA}"/>
              </a:ext>
            </a:extLst>
          </p:cNvPr>
          <p:cNvGrpSpPr/>
          <p:nvPr userDrawn="1"/>
        </p:nvGrpSpPr>
        <p:grpSpPr>
          <a:xfrm>
            <a:off x="7387089" y="633169"/>
            <a:ext cx="1471114" cy="156259"/>
            <a:chOff x="1368170" y="1165302"/>
            <a:chExt cx="4139947" cy="439737"/>
          </a:xfrm>
        </p:grpSpPr>
        <p:grpSp>
          <p:nvGrpSpPr>
            <p:cNvPr id="42" name="组合 41">
              <a:extLst>
                <a:ext uri="{FF2B5EF4-FFF2-40B4-BE49-F238E27FC236}">
                  <a16:creationId xmlns:a16="http://schemas.microsoft.com/office/drawing/2014/main" id="{AAF2B681-E82A-B44D-9C2D-B50F21D83567}"/>
                </a:ext>
              </a:extLst>
            </p:cNvPr>
            <p:cNvGrpSpPr/>
            <p:nvPr/>
          </p:nvGrpSpPr>
          <p:grpSpPr>
            <a:xfrm>
              <a:off x="1368170" y="1165302"/>
              <a:ext cx="550582" cy="439737"/>
              <a:chOff x="1368170" y="664579"/>
              <a:chExt cx="550582" cy="439737"/>
            </a:xfrm>
          </p:grpSpPr>
          <p:sp>
            <p:nvSpPr>
              <p:cNvPr id="53" name="Freeform 1">
                <a:extLst>
                  <a:ext uri="{FF2B5EF4-FFF2-40B4-BE49-F238E27FC236}">
                    <a16:creationId xmlns:a16="http://schemas.microsoft.com/office/drawing/2014/main" id="{0961A78E-DF61-2349-8E10-2E9861DBEA9A}"/>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4" name="Freeform 2">
                <a:extLst>
                  <a:ext uri="{FF2B5EF4-FFF2-40B4-BE49-F238E27FC236}">
                    <a16:creationId xmlns:a16="http://schemas.microsoft.com/office/drawing/2014/main" id="{1B3EB2F6-21CF-A24E-9B62-5D7928C20B20}"/>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5" name="Freeform 3">
                <a:extLst>
                  <a:ext uri="{FF2B5EF4-FFF2-40B4-BE49-F238E27FC236}">
                    <a16:creationId xmlns:a16="http://schemas.microsoft.com/office/drawing/2014/main" id="{81A1399D-3A4A-4346-8C84-7B455211A803}"/>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6" name="Freeform 4">
                <a:extLst>
                  <a:ext uri="{FF2B5EF4-FFF2-40B4-BE49-F238E27FC236}">
                    <a16:creationId xmlns:a16="http://schemas.microsoft.com/office/drawing/2014/main" id="{E9BBE6CF-9D5F-7A45-BADF-582C03D33AE6}"/>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7" name="Freeform 5">
                <a:extLst>
                  <a:ext uri="{FF2B5EF4-FFF2-40B4-BE49-F238E27FC236}">
                    <a16:creationId xmlns:a16="http://schemas.microsoft.com/office/drawing/2014/main" id="{4AA75148-84CF-0844-9DC3-A5A612E4F4BE}"/>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8" name="Freeform 6">
                <a:extLst>
                  <a:ext uri="{FF2B5EF4-FFF2-40B4-BE49-F238E27FC236}">
                    <a16:creationId xmlns:a16="http://schemas.microsoft.com/office/drawing/2014/main" id="{AB607A71-F482-B646-9976-486F89F11276}"/>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9" name="Freeform 7">
                <a:extLst>
                  <a:ext uri="{FF2B5EF4-FFF2-40B4-BE49-F238E27FC236}">
                    <a16:creationId xmlns:a16="http://schemas.microsoft.com/office/drawing/2014/main" id="{6DA5CE31-3E42-6346-B29B-FE9FF265D7AD}"/>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0" name="Freeform 8">
                <a:extLst>
                  <a:ext uri="{FF2B5EF4-FFF2-40B4-BE49-F238E27FC236}">
                    <a16:creationId xmlns:a16="http://schemas.microsoft.com/office/drawing/2014/main" id="{CF0A24C0-A91E-F641-90F0-BC83EC452429}"/>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1" name="Freeform 9">
                <a:extLst>
                  <a:ext uri="{FF2B5EF4-FFF2-40B4-BE49-F238E27FC236}">
                    <a16:creationId xmlns:a16="http://schemas.microsoft.com/office/drawing/2014/main" id="{310AF166-F554-F74D-AB72-E414E499E277}"/>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2" name="Freeform 10">
                <a:extLst>
                  <a:ext uri="{FF2B5EF4-FFF2-40B4-BE49-F238E27FC236}">
                    <a16:creationId xmlns:a16="http://schemas.microsoft.com/office/drawing/2014/main" id="{8D3BD77D-1A93-E64A-9C17-6A3B016DF2E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3" name="Freeform 11">
                <a:extLst>
                  <a:ext uri="{FF2B5EF4-FFF2-40B4-BE49-F238E27FC236}">
                    <a16:creationId xmlns:a16="http://schemas.microsoft.com/office/drawing/2014/main" id="{0D54B55E-B871-E543-9108-B4A5765745E5}"/>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43" name="组合 42">
              <a:extLst>
                <a:ext uri="{FF2B5EF4-FFF2-40B4-BE49-F238E27FC236}">
                  <a16:creationId xmlns:a16="http://schemas.microsoft.com/office/drawing/2014/main" id="{30A711A7-A169-8A41-85E2-EA40E3A3BB5F}"/>
                </a:ext>
              </a:extLst>
            </p:cNvPr>
            <p:cNvGrpSpPr/>
            <p:nvPr/>
          </p:nvGrpSpPr>
          <p:grpSpPr>
            <a:xfrm>
              <a:off x="2028870" y="1197389"/>
              <a:ext cx="3479247" cy="365353"/>
              <a:chOff x="2028870" y="696666"/>
              <a:chExt cx="3479247" cy="365353"/>
            </a:xfrm>
            <a:solidFill>
              <a:schemeClr val="bg1">
                <a:lumMod val="50000"/>
              </a:schemeClr>
            </a:solidFill>
          </p:grpSpPr>
          <p:sp>
            <p:nvSpPr>
              <p:cNvPr id="44" name="Freeform 12">
                <a:extLst>
                  <a:ext uri="{FF2B5EF4-FFF2-40B4-BE49-F238E27FC236}">
                    <a16:creationId xmlns:a16="http://schemas.microsoft.com/office/drawing/2014/main" id="{7E68957D-5A1D-C948-A5BC-A3888C640FE3}"/>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13">
                <a:extLst>
                  <a:ext uri="{FF2B5EF4-FFF2-40B4-BE49-F238E27FC236}">
                    <a16:creationId xmlns:a16="http://schemas.microsoft.com/office/drawing/2014/main" id="{01D55A2B-04CF-B043-87D1-43B606D23BFB}"/>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14">
                <a:extLst>
                  <a:ext uri="{FF2B5EF4-FFF2-40B4-BE49-F238E27FC236}">
                    <a16:creationId xmlns:a16="http://schemas.microsoft.com/office/drawing/2014/main" id="{FF056158-A321-8F40-B663-2CF3304CA5ED}"/>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15">
                <a:extLst>
                  <a:ext uri="{FF2B5EF4-FFF2-40B4-BE49-F238E27FC236}">
                    <a16:creationId xmlns:a16="http://schemas.microsoft.com/office/drawing/2014/main" id="{9C184C5C-D7DA-A74D-B56E-C97972D2E6C1}"/>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16">
                <a:extLst>
                  <a:ext uri="{FF2B5EF4-FFF2-40B4-BE49-F238E27FC236}">
                    <a16:creationId xmlns:a16="http://schemas.microsoft.com/office/drawing/2014/main" id="{177BD5B8-6ED6-AF44-A4E9-AC0F5ADBB26A}"/>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17">
                <a:extLst>
                  <a:ext uri="{FF2B5EF4-FFF2-40B4-BE49-F238E27FC236}">
                    <a16:creationId xmlns:a16="http://schemas.microsoft.com/office/drawing/2014/main" id="{659E8A2F-BD45-A141-8653-9A26A575F667}"/>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8">
                <a:extLst>
                  <a:ext uri="{FF2B5EF4-FFF2-40B4-BE49-F238E27FC236}">
                    <a16:creationId xmlns:a16="http://schemas.microsoft.com/office/drawing/2014/main" id="{74855C05-5F16-C049-9443-A35BB82DE2CF}"/>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9">
                <a:extLst>
                  <a:ext uri="{FF2B5EF4-FFF2-40B4-BE49-F238E27FC236}">
                    <a16:creationId xmlns:a16="http://schemas.microsoft.com/office/drawing/2014/main" id="{F26716A7-ED33-4E4F-BADB-2E2D22363495}"/>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Freeform 20">
                <a:extLst>
                  <a:ext uri="{FF2B5EF4-FFF2-40B4-BE49-F238E27FC236}">
                    <a16:creationId xmlns:a16="http://schemas.microsoft.com/office/drawing/2014/main" id="{A25A530F-4DF9-E348-A512-A3FC76E2497C}"/>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64" name="直线连接符 63">
            <a:extLst>
              <a:ext uri="{FF2B5EF4-FFF2-40B4-BE49-F238E27FC236}">
                <a16:creationId xmlns:a16="http://schemas.microsoft.com/office/drawing/2014/main" id="{06B569DB-EE88-CB4A-A634-A7CA45E81663}"/>
              </a:ext>
            </a:extLst>
          </p:cNvPr>
          <p:cNvCxnSpPr>
            <a:cxnSpLocks/>
          </p:cNvCxnSpPr>
          <p:nvPr userDrawn="1"/>
        </p:nvCxnSpPr>
        <p:spPr>
          <a:xfrm>
            <a:off x="7279051" y="395084"/>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65" name="组合 64">
            <a:extLst>
              <a:ext uri="{FF2B5EF4-FFF2-40B4-BE49-F238E27FC236}">
                <a16:creationId xmlns:a16="http://schemas.microsoft.com/office/drawing/2014/main" id="{C69ABA2F-7A98-FE44-912C-23CCE000584E}"/>
              </a:ext>
            </a:extLst>
          </p:cNvPr>
          <p:cNvGrpSpPr/>
          <p:nvPr userDrawn="1"/>
        </p:nvGrpSpPr>
        <p:grpSpPr>
          <a:xfrm>
            <a:off x="7749100" y="319984"/>
            <a:ext cx="695780" cy="276998"/>
            <a:chOff x="1113126" y="809213"/>
            <a:chExt cx="2133357" cy="523762"/>
          </a:xfrm>
          <a:solidFill>
            <a:schemeClr val="bg1">
              <a:lumMod val="75000"/>
            </a:schemeClr>
          </a:solidFill>
        </p:grpSpPr>
        <p:sp>
          <p:nvSpPr>
            <p:cNvPr id="66" name="椭圆 65">
              <a:extLst>
                <a:ext uri="{FF2B5EF4-FFF2-40B4-BE49-F238E27FC236}">
                  <a16:creationId xmlns:a16="http://schemas.microsoft.com/office/drawing/2014/main" id="{5034F0ED-7F0F-A647-8634-57EC9EDD7255}"/>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a:solidFill>
                  <a:prstClr val="white"/>
                </a:solidFill>
              </a:endParaRPr>
            </a:p>
          </p:txBody>
        </p:sp>
        <p:sp>
          <p:nvSpPr>
            <p:cNvPr id="67" name="椭圆 66">
              <a:extLst>
                <a:ext uri="{FF2B5EF4-FFF2-40B4-BE49-F238E27FC236}">
                  <a16:creationId xmlns:a16="http://schemas.microsoft.com/office/drawing/2014/main" id="{D081D63E-0DB7-F145-BD48-A7D925A71793}"/>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a:solidFill>
                  <a:prstClr val="white"/>
                </a:solidFill>
              </a:endParaRPr>
            </a:p>
          </p:txBody>
        </p:sp>
        <p:sp>
          <p:nvSpPr>
            <p:cNvPr id="68" name="椭圆 67">
              <a:extLst>
                <a:ext uri="{FF2B5EF4-FFF2-40B4-BE49-F238E27FC236}">
                  <a16:creationId xmlns:a16="http://schemas.microsoft.com/office/drawing/2014/main" id="{DE68830E-1F7F-B045-A86E-6FF9C25B8D77}"/>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a:solidFill>
                  <a:prstClr val="white"/>
                </a:solidFill>
              </a:endParaRPr>
            </a:p>
          </p:txBody>
        </p:sp>
        <p:sp>
          <p:nvSpPr>
            <p:cNvPr id="69" name="椭圆 68">
              <a:extLst>
                <a:ext uri="{FF2B5EF4-FFF2-40B4-BE49-F238E27FC236}">
                  <a16:creationId xmlns:a16="http://schemas.microsoft.com/office/drawing/2014/main" id="{86747901-9919-AD4B-8F5D-A15F9E1E169D}"/>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a:solidFill>
                  <a:prstClr val="white"/>
                </a:solidFill>
              </a:endParaRPr>
            </a:p>
          </p:txBody>
        </p:sp>
      </p:grpSp>
      <p:sp>
        <p:nvSpPr>
          <p:cNvPr id="70" name="矩形 69">
            <a:extLst>
              <a:ext uri="{FF2B5EF4-FFF2-40B4-BE49-F238E27FC236}">
                <a16:creationId xmlns:a16="http://schemas.microsoft.com/office/drawing/2014/main" id="{2BB61636-6036-1C48-82CA-04EB1597C9CC}"/>
              </a:ext>
            </a:extLst>
          </p:cNvPr>
          <p:cNvSpPr/>
          <p:nvPr userDrawn="1"/>
        </p:nvSpPr>
        <p:spPr>
          <a:xfrm>
            <a:off x="7665119" y="309853"/>
            <a:ext cx="869466" cy="288539"/>
          </a:xfrm>
          <a:prstGeom prst="rect">
            <a:avLst/>
          </a:prstGeom>
          <a:noFill/>
        </p:spPr>
        <p:txBody>
          <a:bodyPr wrap="none" lIns="68576" tIns="34289" rIns="68576" bIns="34289">
            <a:spAutoFit/>
          </a:bodyPr>
          <a:lstStyle/>
          <a:p>
            <a:pPr algn="ctr" defTabSz="685749"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71" name="组合 70">
            <a:extLst>
              <a:ext uri="{FF2B5EF4-FFF2-40B4-BE49-F238E27FC236}">
                <a16:creationId xmlns:a16="http://schemas.microsoft.com/office/drawing/2014/main" id="{C1D75728-DE08-814F-9EF0-7E9AFB999FE6}"/>
              </a:ext>
            </a:extLst>
          </p:cNvPr>
          <p:cNvGrpSpPr/>
          <p:nvPr userDrawn="1"/>
        </p:nvGrpSpPr>
        <p:grpSpPr>
          <a:xfrm>
            <a:off x="536589" y="475894"/>
            <a:ext cx="302279" cy="241424"/>
            <a:chOff x="1368170" y="664579"/>
            <a:chExt cx="550582" cy="439737"/>
          </a:xfrm>
          <a:solidFill>
            <a:schemeClr val="bg1"/>
          </a:solidFill>
        </p:grpSpPr>
        <p:sp>
          <p:nvSpPr>
            <p:cNvPr id="72" name="Freeform 1">
              <a:extLst>
                <a:ext uri="{FF2B5EF4-FFF2-40B4-BE49-F238E27FC236}">
                  <a16:creationId xmlns:a16="http://schemas.microsoft.com/office/drawing/2014/main" id="{53F1A011-1E52-3140-9C21-8911AB32201B}"/>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3" name="Freeform 2">
              <a:extLst>
                <a:ext uri="{FF2B5EF4-FFF2-40B4-BE49-F238E27FC236}">
                  <a16:creationId xmlns:a16="http://schemas.microsoft.com/office/drawing/2014/main" id="{364873AD-F7AE-3D48-84F0-C71836518975}"/>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4" name="Freeform 3">
              <a:extLst>
                <a:ext uri="{FF2B5EF4-FFF2-40B4-BE49-F238E27FC236}">
                  <a16:creationId xmlns:a16="http://schemas.microsoft.com/office/drawing/2014/main" id="{5B03D593-4A0D-DF4E-8474-4FAD50C6BCB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5" name="Freeform 4">
              <a:extLst>
                <a:ext uri="{FF2B5EF4-FFF2-40B4-BE49-F238E27FC236}">
                  <a16:creationId xmlns:a16="http://schemas.microsoft.com/office/drawing/2014/main" id="{1A0E5E70-2235-6044-9E4C-A8D32092980C}"/>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6" name="Freeform 5">
              <a:extLst>
                <a:ext uri="{FF2B5EF4-FFF2-40B4-BE49-F238E27FC236}">
                  <a16:creationId xmlns:a16="http://schemas.microsoft.com/office/drawing/2014/main" id="{9F25C08B-5CAA-1D40-B768-CF07CC9095C1}"/>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7" name="Freeform 6">
              <a:extLst>
                <a:ext uri="{FF2B5EF4-FFF2-40B4-BE49-F238E27FC236}">
                  <a16:creationId xmlns:a16="http://schemas.microsoft.com/office/drawing/2014/main" id="{A1A66D2D-2EC2-AA45-8DA4-4B543D6DB3C7}"/>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8" name="Freeform 7">
              <a:extLst>
                <a:ext uri="{FF2B5EF4-FFF2-40B4-BE49-F238E27FC236}">
                  <a16:creationId xmlns:a16="http://schemas.microsoft.com/office/drawing/2014/main" id="{BF5A2635-9D3C-B746-B7BB-00E1B5440D84}"/>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79" name="Freeform 8">
              <a:extLst>
                <a:ext uri="{FF2B5EF4-FFF2-40B4-BE49-F238E27FC236}">
                  <a16:creationId xmlns:a16="http://schemas.microsoft.com/office/drawing/2014/main" id="{9A427AEE-5F0B-1D43-8127-A5A07CDC3AC8}"/>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0" name="Freeform 9">
              <a:extLst>
                <a:ext uri="{FF2B5EF4-FFF2-40B4-BE49-F238E27FC236}">
                  <a16:creationId xmlns:a16="http://schemas.microsoft.com/office/drawing/2014/main" id="{E60E42BA-4A46-4D41-AA72-E2F725048BE0}"/>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1" name="Freeform 10">
              <a:extLst>
                <a:ext uri="{FF2B5EF4-FFF2-40B4-BE49-F238E27FC236}">
                  <a16:creationId xmlns:a16="http://schemas.microsoft.com/office/drawing/2014/main" id="{5B1734EF-4E6E-164F-849F-5F01256562DA}"/>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82" name="Freeform 11">
              <a:extLst>
                <a:ext uri="{FF2B5EF4-FFF2-40B4-BE49-F238E27FC236}">
                  <a16:creationId xmlns:a16="http://schemas.microsoft.com/office/drawing/2014/main" id="{8623BE8B-4483-AE4A-A6EA-432CBE50BCAC}"/>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113319617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CA6BC-3A36-834A-8A46-510CF743F36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F4A777-4880-8640-83A6-327323A56F12}"/>
              </a:ext>
            </a:extLst>
          </p:cNvPr>
          <p:cNvSpPr>
            <a:spLocks noGrp="1"/>
          </p:cNvSpPr>
          <p:nvPr>
            <p:ph sz="half" idx="1"/>
          </p:nvPr>
        </p:nvSpPr>
        <p:spPr>
          <a:xfrm>
            <a:off x="6286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内容占位符 3">
            <a:extLst>
              <a:ext uri="{FF2B5EF4-FFF2-40B4-BE49-F238E27FC236}">
                <a16:creationId xmlns:a16="http://schemas.microsoft.com/office/drawing/2014/main" id="{27E2510C-46FB-B140-83A3-4B9EF1B4C9DF}"/>
              </a:ext>
            </a:extLst>
          </p:cNvPr>
          <p:cNvSpPr>
            <a:spLocks noGrp="1"/>
          </p:cNvSpPr>
          <p:nvPr>
            <p:ph sz="half" idx="2"/>
          </p:nvPr>
        </p:nvSpPr>
        <p:spPr>
          <a:xfrm>
            <a:off x="4629150" y="1369219"/>
            <a:ext cx="3886200" cy="3263504"/>
          </a:xfrm>
        </p:spPr>
        <p:txBody>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5" name="日期占位符 4">
            <a:extLst>
              <a:ext uri="{FF2B5EF4-FFF2-40B4-BE49-F238E27FC236}">
                <a16:creationId xmlns:a16="http://schemas.microsoft.com/office/drawing/2014/main" id="{C459310F-E4CA-E54F-B1B1-7656B1F4AAA8}"/>
              </a:ext>
            </a:extLst>
          </p:cNvPr>
          <p:cNvSpPr>
            <a:spLocks noGrp="1"/>
          </p:cNvSpPr>
          <p:nvPr>
            <p:ph type="dt" sz="half" idx="10"/>
          </p:nvPr>
        </p:nvSpPr>
        <p:spPr>
          <a:xfrm>
            <a:off x="119024" y="4873515"/>
            <a:ext cx="2057400" cy="273844"/>
          </a:xfrm>
          <a:prstGeom prst="rect">
            <a:avLst/>
          </a:prstGeom>
        </p:spPr>
        <p:txBody>
          <a:bodyPr/>
          <a:lstStyle/>
          <a:p>
            <a:r>
              <a:rPr kumimoji="1" lang="en-US" altLang="zh-CN">
                <a:solidFill>
                  <a:prstClr val="white">
                    <a:lumMod val="65000"/>
                  </a:prstClr>
                </a:solidFill>
              </a:rPr>
              <a:t>5.3 </a:t>
            </a:r>
            <a:r>
              <a:rPr kumimoji="1" lang="zh-CN" altLang="en-US">
                <a:solidFill>
                  <a:prstClr val="white">
                    <a:lumMod val="65000"/>
                  </a:prstClr>
                </a:solidFill>
              </a:rPr>
              <a:t>网络互联</a:t>
            </a:r>
            <a:endParaRPr kumimoji="1" lang="zh-CN" altLang="en-US" dirty="0">
              <a:solidFill>
                <a:prstClr val="white">
                  <a:lumMod val="65000"/>
                </a:prstClr>
              </a:solidFill>
            </a:endParaRPr>
          </a:p>
        </p:txBody>
      </p:sp>
      <p:sp>
        <p:nvSpPr>
          <p:cNvPr id="6" name="页脚占位符 5">
            <a:extLst>
              <a:ext uri="{FF2B5EF4-FFF2-40B4-BE49-F238E27FC236}">
                <a16:creationId xmlns:a16="http://schemas.microsoft.com/office/drawing/2014/main" id="{D8A41358-8B3C-CE4B-B391-06B0FF85E814}"/>
              </a:ext>
            </a:extLst>
          </p:cNvPr>
          <p:cNvSpPr>
            <a:spLocks noGrp="1"/>
          </p:cNvSpPr>
          <p:nvPr>
            <p:ph type="ftr" sz="quarter" idx="11"/>
          </p:nvPr>
        </p:nvSpPr>
        <p:spPr>
          <a:xfrm>
            <a:off x="3028950" y="4873515"/>
            <a:ext cx="3086100" cy="273844"/>
          </a:xfrm>
          <a:prstGeom prst="rect">
            <a:avLst/>
          </a:prstGeom>
        </p:spPr>
        <p:txBody>
          <a:bodyPr/>
          <a:lstStyle/>
          <a:p>
            <a:r>
              <a:rPr kumimoji="1" lang="zh-CN" altLang="en-US">
                <a:solidFill>
                  <a:prstClr val="white">
                    <a:lumMod val="65000"/>
                  </a:prstClr>
                </a:solidFill>
              </a:rPr>
              <a:t>引自：</a:t>
            </a:r>
            <a:r>
              <a:rPr kumimoji="1" lang="en-US" altLang="zh-CN">
                <a:solidFill>
                  <a:prstClr val="white">
                    <a:lumMod val="65000"/>
                  </a:prstClr>
                </a:solidFill>
              </a:rPr>
              <a:t>XXXXX</a:t>
            </a:r>
            <a:r>
              <a:rPr kumimoji="1" lang="zh-CN" altLang="en-US">
                <a:solidFill>
                  <a:prstClr val="white">
                    <a:lumMod val="65000"/>
                  </a:prstClr>
                </a:solidFill>
              </a:rPr>
              <a:t>（如果需要）</a:t>
            </a:r>
          </a:p>
        </p:txBody>
      </p:sp>
      <p:sp>
        <p:nvSpPr>
          <p:cNvPr id="7" name="灯片编号占位符 6">
            <a:extLst>
              <a:ext uri="{FF2B5EF4-FFF2-40B4-BE49-F238E27FC236}">
                <a16:creationId xmlns:a16="http://schemas.microsoft.com/office/drawing/2014/main" id="{FDFB6C4E-D29D-9647-82C6-2B183C588D14}"/>
              </a:ext>
            </a:extLst>
          </p:cNvPr>
          <p:cNvSpPr>
            <a:spLocks noGrp="1"/>
          </p:cNvSpPr>
          <p:nvPr>
            <p:ph type="sldNum" sz="quarter" idx="12"/>
          </p:nvPr>
        </p:nvSpPr>
        <p:spPr>
          <a:xfrm>
            <a:off x="6457953" y="4873515"/>
            <a:ext cx="2489753" cy="273844"/>
          </a:xfrm>
          <a:prstGeom prst="rect">
            <a:avLst/>
          </a:prstGeom>
        </p:spPr>
        <p:txBody>
          <a:bodyPr/>
          <a:lstStyle/>
          <a:p>
            <a:fld id="{8D4D1E41-7A09-AB4A-A4E1-09765ADA2698}" type="slidenum">
              <a:rPr kumimoji="1" lang="zh-CN" altLang="en-US" smtClean="0">
                <a:solidFill>
                  <a:prstClr val="white">
                    <a:lumMod val="65000"/>
                  </a:prstClr>
                </a:solidFill>
              </a:rPr>
              <a:pPr/>
              <a:t>‹#›</a:t>
            </a:fld>
            <a:endParaRPr kumimoji="1" lang="zh-CN" altLang="en-US">
              <a:solidFill>
                <a:prstClr val="white">
                  <a:lumMod val="65000"/>
                </a:prstClr>
              </a:solidFill>
            </a:endParaRPr>
          </a:p>
        </p:txBody>
      </p:sp>
      <p:sp>
        <p:nvSpPr>
          <p:cNvPr id="8" name="矩形 7">
            <a:extLst>
              <a:ext uri="{FF2B5EF4-FFF2-40B4-BE49-F238E27FC236}">
                <a16:creationId xmlns:a16="http://schemas.microsoft.com/office/drawing/2014/main" id="{6EA401A9-3F89-014C-9A94-02FD1A5217FC}"/>
              </a:ext>
            </a:extLst>
          </p:cNvPr>
          <p:cNvSpPr/>
          <p:nvPr userDrawn="1"/>
        </p:nvSpPr>
        <p:spPr>
          <a:xfrm>
            <a:off x="500877" y="415070"/>
            <a:ext cx="381985" cy="374211"/>
          </a:xfrm>
          <a:prstGeom prst="rect">
            <a:avLst/>
          </a:prstGeom>
          <a:solidFill>
            <a:srgbClr val="5C307E"/>
          </a:solidFill>
          <a:ln>
            <a:noFill/>
          </a:ln>
        </p:spPr>
        <p:style>
          <a:lnRef idx="2">
            <a:schemeClr val="accent1">
              <a:shade val="50000"/>
            </a:schemeClr>
          </a:lnRef>
          <a:fillRef idx="1">
            <a:schemeClr val="accent1"/>
          </a:fillRef>
          <a:effectRef idx="0">
            <a:schemeClr val="accent1"/>
          </a:effectRef>
          <a:fontRef idx="minor">
            <a:schemeClr val="lt1"/>
          </a:fontRef>
        </p:style>
        <p:txBody>
          <a:bodyPr lIns="68576" tIns="34289" rIns="68576" bIns="34289" rtlCol="0" anchor="ctr"/>
          <a:lstStyle/>
          <a:p>
            <a:pPr algn="ctr" defTabSz="685749" eaLnBrk="1" fontAlgn="auto" hangingPunct="1">
              <a:spcBef>
                <a:spcPts val="0"/>
              </a:spcBef>
              <a:spcAft>
                <a:spcPts val="0"/>
              </a:spcAft>
            </a:pPr>
            <a:endParaRPr kumimoji="1" lang="zh-CN" altLang="en-US" sz="1400" dirty="0">
              <a:solidFill>
                <a:srgbClr val="5C307E"/>
              </a:solidFill>
            </a:endParaRPr>
          </a:p>
        </p:txBody>
      </p:sp>
      <p:cxnSp>
        <p:nvCxnSpPr>
          <p:cNvPr id="9" name="直线连接符 8">
            <a:extLst>
              <a:ext uri="{FF2B5EF4-FFF2-40B4-BE49-F238E27FC236}">
                <a16:creationId xmlns:a16="http://schemas.microsoft.com/office/drawing/2014/main" id="{2D64F221-C9B8-444F-9076-736EED2DA56E}"/>
              </a:ext>
            </a:extLst>
          </p:cNvPr>
          <p:cNvCxnSpPr>
            <a:cxnSpLocks/>
          </p:cNvCxnSpPr>
          <p:nvPr userDrawn="1"/>
        </p:nvCxnSpPr>
        <p:spPr>
          <a:xfrm>
            <a:off x="986093" y="933159"/>
            <a:ext cx="5471859" cy="0"/>
          </a:xfrm>
          <a:prstGeom prst="line">
            <a:avLst/>
          </a:prstGeom>
          <a:ln w="19050">
            <a:solidFill>
              <a:srgbClr val="5C307E"/>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F75304E3-D2BA-6B43-A9CA-868095E37E2C}"/>
              </a:ext>
            </a:extLst>
          </p:cNvPr>
          <p:cNvGrpSpPr/>
          <p:nvPr userDrawn="1"/>
        </p:nvGrpSpPr>
        <p:grpSpPr>
          <a:xfrm>
            <a:off x="7387089" y="633169"/>
            <a:ext cx="1471114" cy="156259"/>
            <a:chOff x="1368170" y="1165302"/>
            <a:chExt cx="4139947" cy="439737"/>
          </a:xfrm>
        </p:grpSpPr>
        <p:grpSp>
          <p:nvGrpSpPr>
            <p:cNvPr id="11" name="组合 10">
              <a:extLst>
                <a:ext uri="{FF2B5EF4-FFF2-40B4-BE49-F238E27FC236}">
                  <a16:creationId xmlns:a16="http://schemas.microsoft.com/office/drawing/2014/main" id="{C6BD9614-F72F-8A43-9314-4D110B22A613}"/>
                </a:ext>
              </a:extLst>
            </p:cNvPr>
            <p:cNvGrpSpPr/>
            <p:nvPr/>
          </p:nvGrpSpPr>
          <p:grpSpPr>
            <a:xfrm>
              <a:off x="1368170" y="1165302"/>
              <a:ext cx="550582" cy="439737"/>
              <a:chOff x="1368170" y="664579"/>
              <a:chExt cx="550582" cy="439737"/>
            </a:xfrm>
          </p:grpSpPr>
          <p:sp>
            <p:nvSpPr>
              <p:cNvPr id="22" name="Freeform 1">
                <a:extLst>
                  <a:ext uri="{FF2B5EF4-FFF2-40B4-BE49-F238E27FC236}">
                    <a16:creationId xmlns:a16="http://schemas.microsoft.com/office/drawing/2014/main" id="{17E3AC1A-2BCC-CA46-AC9B-ECC6AD4DD9B6}"/>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solidFill>
                <a:srgbClr val="D7222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Freeform 2">
                <a:extLst>
                  <a:ext uri="{FF2B5EF4-FFF2-40B4-BE49-F238E27FC236}">
                    <a16:creationId xmlns:a16="http://schemas.microsoft.com/office/drawing/2014/main" id="{8FC97171-0F8A-6B4A-BC04-4A83196EEE71}"/>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solidFill>
                <a:srgbClr val="DD4A1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4" name="Freeform 3">
                <a:extLst>
                  <a:ext uri="{FF2B5EF4-FFF2-40B4-BE49-F238E27FC236}">
                    <a16:creationId xmlns:a16="http://schemas.microsoft.com/office/drawing/2014/main" id="{2486AB9B-C9E8-E94F-B7E8-57CD96498467}"/>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solidFill>
                <a:srgbClr val="EA741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5" name="Freeform 4">
                <a:extLst>
                  <a:ext uri="{FF2B5EF4-FFF2-40B4-BE49-F238E27FC236}">
                    <a16:creationId xmlns:a16="http://schemas.microsoft.com/office/drawing/2014/main" id="{18A408D8-23CF-864B-9403-912ED0D24EDB}"/>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solidFill>
                <a:srgbClr val="F6C40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6" name="Freeform 5">
                <a:extLst>
                  <a:ext uri="{FF2B5EF4-FFF2-40B4-BE49-F238E27FC236}">
                    <a16:creationId xmlns:a16="http://schemas.microsoft.com/office/drawing/2014/main" id="{77D66A57-5273-854B-AD7C-A91B6BFF4D68}"/>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7" name="Freeform 6">
                <a:extLst>
                  <a:ext uri="{FF2B5EF4-FFF2-40B4-BE49-F238E27FC236}">
                    <a16:creationId xmlns:a16="http://schemas.microsoft.com/office/drawing/2014/main" id="{9AD37317-D84E-444B-88EB-8CF2CC57CC4B}"/>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solidFill>
                <a:srgbClr val="157C51"/>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8" name="Freeform 7">
                <a:extLst>
                  <a:ext uri="{FF2B5EF4-FFF2-40B4-BE49-F238E27FC236}">
                    <a16:creationId xmlns:a16="http://schemas.microsoft.com/office/drawing/2014/main" id="{069D0FB6-7378-5344-B149-1899961AC549}"/>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solidFill>
                <a:srgbClr val="04944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9" name="Freeform 8">
                <a:extLst>
                  <a:ext uri="{FF2B5EF4-FFF2-40B4-BE49-F238E27FC236}">
                    <a16:creationId xmlns:a16="http://schemas.microsoft.com/office/drawing/2014/main" id="{3084061A-A4AC-BE42-8E46-F3BEBCC64BF5}"/>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solidFill>
                <a:srgbClr val="48A83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0" name="Freeform 9">
                <a:extLst>
                  <a:ext uri="{FF2B5EF4-FFF2-40B4-BE49-F238E27FC236}">
                    <a16:creationId xmlns:a16="http://schemas.microsoft.com/office/drawing/2014/main" id="{F3560C95-0398-8848-953C-C870AD870704}"/>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solidFill>
                <a:srgbClr val="B2CE2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1" name="Freeform 10">
                <a:extLst>
                  <a:ext uri="{FF2B5EF4-FFF2-40B4-BE49-F238E27FC236}">
                    <a16:creationId xmlns:a16="http://schemas.microsoft.com/office/drawing/2014/main" id="{FC10BBCE-A81E-674D-90E5-1E60F8B244E1}"/>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32" name="Freeform 11">
                <a:extLst>
                  <a:ext uri="{FF2B5EF4-FFF2-40B4-BE49-F238E27FC236}">
                    <a16:creationId xmlns:a16="http://schemas.microsoft.com/office/drawing/2014/main" id="{7825D298-25D2-B645-9DE4-6B4AC2DAF418}"/>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solidFill>
                <a:srgbClr val="F1E827"/>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2" name="组合 11">
              <a:extLst>
                <a:ext uri="{FF2B5EF4-FFF2-40B4-BE49-F238E27FC236}">
                  <a16:creationId xmlns:a16="http://schemas.microsoft.com/office/drawing/2014/main" id="{1AB322FF-E82E-B849-A67E-8885F84F1B80}"/>
                </a:ext>
              </a:extLst>
            </p:cNvPr>
            <p:cNvGrpSpPr/>
            <p:nvPr/>
          </p:nvGrpSpPr>
          <p:grpSpPr>
            <a:xfrm>
              <a:off x="2028870" y="1197389"/>
              <a:ext cx="3479247" cy="365353"/>
              <a:chOff x="2028870" y="696666"/>
              <a:chExt cx="3479247" cy="365353"/>
            </a:xfrm>
            <a:solidFill>
              <a:schemeClr val="bg1">
                <a:lumMod val="50000"/>
              </a:schemeClr>
            </a:solidFill>
          </p:grpSpPr>
          <p:sp>
            <p:nvSpPr>
              <p:cNvPr id="13" name="Freeform 12">
                <a:extLst>
                  <a:ext uri="{FF2B5EF4-FFF2-40B4-BE49-F238E27FC236}">
                    <a16:creationId xmlns:a16="http://schemas.microsoft.com/office/drawing/2014/main" id="{939245C7-932E-A84A-81EC-0A53746F9A2E}"/>
                  </a:ext>
                </a:extLst>
              </p:cNvPr>
              <p:cNvSpPr>
                <a:spLocks noChangeArrowheads="1"/>
              </p:cNvSpPr>
              <p:nvPr/>
            </p:nvSpPr>
            <p:spPr bwMode="auto">
              <a:xfrm>
                <a:off x="2028870" y="697395"/>
                <a:ext cx="358061" cy="363166"/>
              </a:xfrm>
              <a:custGeom>
                <a:avLst/>
                <a:gdLst>
                  <a:gd name="T0" fmla="*/ 121 w 2165"/>
                  <a:gd name="T1" fmla="*/ 758 h 2195"/>
                  <a:gd name="T2" fmla="*/ 0 w 2165"/>
                  <a:gd name="T3" fmla="*/ 758 h 2195"/>
                  <a:gd name="T4" fmla="*/ 0 w 2165"/>
                  <a:gd name="T5" fmla="*/ 582 h 2195"/>
                  <a:gd name="T6" fmla="*/ 463 w 2165"/>
                  <a:gd name="T7" fmla="*/ 582 h 2195"/>
                  <a:gd name="T8" fmla="*/ 463 w 2165"/>
                  <a:gd name="T9" fmla="*/ 1982 h 2195"/>
                  <a:gd name="T10" fmla="*/ 620 w 2165"/>
                  <a:gd name="T11" fmla="*/ 1982 h 2195"/>
                  <a:gd name="T12" fmla="*/ 620 w 2165"/>
                  <a:gd name="T13" fmla="*/ 2157 h 2195"/>
                  <a:gd name="T14" fmla="*/ 121 w 2165"/>
                  <a:gd name="T15" fmla="*/ 2157 h 2195"/>
                  <a:gd name="T16" fmla="*/ 121 w 2165"/>
                  <a:gd name="T17" fmla="*/ 758 h 2195"/>
                  <a:gd name="T18" fmla="*/ 467 w 2165"/>
                  <a:gd name="T19" fmla="*/ 51 h 2195"/>
                  <a:gd name="T20" fmla="*/ 467 w 2165"/>
                  <a:gd name="T21" fmla="*/ 462 h 2195"/>
                  <a:gd name="T22" fmla="*/ 121 w 2165"/>
                  <a:gd name="T23" fmla="*/ 462 h 2195"/>
                  <a:gd name="T24" fmla="*/ 121 w 2165"/>
                  <a:gd name="T25" fmla="*/ 51 h 2195"/>
                  <a:gd name="T26" fmla="*/ 467 w 2165"/>
                  <a:gd name="T27" fmla="*/ 51 h 2195"/>
                  <a:gd name="T28" fmla="*/ 629 w 2165"/>
                  <a:gd name="T29" fmla="*/ 906 h 2195"/>
                  <a:gd name="T30" fmla="*/ 629 w 2165"/>
                  <a:gd name="T31" fmla="*/ 730 h 2195"/>
                  <a:gd name="T32" fmla="*/ 1221 w 2165"/>
                  <a:gd name="T33" fmla="*/ 730 h 2195"/>
                  <a:gd name="T34" fmla="*/ 1221 w 2165"/>
                  <a:gd name="T35" fmla="*/ 0 h 2195"/>
                  <a:gd name="T36" fmla="*/ 1563 w 2165"/>
                  <a:gd name="T37" fmla="*/ 0 h 2195"/>
                  <a:gd name="T38" fmla="*/ 1563 w 2165"/>
                  <a:gd name="T39" fmla="*/ 730 h 2195"/>
                  <a:gd name="T40" fmla="*/ 2164 w 2165"/>
                  <a:gd name="T41" fmla="*/ 730 h 2195"/>
                  <a:gd name="T42" fmla="*/ 2164 w 2165"/>
                  <a:gd name="T43" fmla="*/ 906 h 2195"/>
                  <a:gd name="T44" fmla="*/ 1563 w 2165"/>
                  <a:gd name="T45" fmla="*/ 906 h 2195"/>
                  <a:gd name="T46" fmla="*/ 1563 w 2165"/>
                  <a:gd name="T47" fmla="*/ 2194 h 2195"/>
                  <a:gd name="T48" fmla="*/ 1221 w 2165"/>
                  <a:gd name="T49" fmla="*/ 2194 h 2195"/>
                  <a:gd name="T50" fmla="*/ 1221 w 2165"/>
                  <a:gd name="T51" fmla="*/ 906 h 2195"/>
                  <a:gd name="T52" fmla="*/ 629 w 2165"/>
                  <a:gd name="T53" fmla="*/ 906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165" h="2195">
                    <a:moveTo>
                      <a:pt x="121" y="758"/>
                    </a:moveTo>
                    <a:lnTo>
                      <a:pt x="0" y="758"/>
                    </a:lnTo>
                    <a:lnTo>
                      <a:pt x="0" y="582"/>
                    </a:lnTo>
                    <a:lnTo>
                      <a:pt x="463" y="582"/>
                    </a:lnTo>
                    <a:lnTo>
                      <a:pt x="463" y="1982"/>
                    </a:lnTo>
                    <a:lnTo>
                      <a:pt x="620" y="1982"/>
                    </a:lnTo>
                    <a:lnTo>
                      <a:pt x="620" y="2157"/>
                    </a:lnTo>
                    <a:lnTo>
                      <a:pt x="121" y="2157"/>
                    </a:lnTo>
                    <a:lnTo>
                      <a:pt x="121" y="758"/>
                    </a:lnTo>
                    <a:close/>
                    <a:moveTo>
                      <a:pt x="467" y="51"/>
                    </a:moveTo>
                    <a:lnTo>
                      <a:pt x="467" y="462"/>
                    </a:lnTo>
                    <a:lnTo>
                      <a:pt x="121" y="462"/>
                    </a:lnTo>
                    <a:lnTo>
                      <a:pt x="121" y="51"/>
                    </a:lnTo>
                    <a:lnTo>
                      <a:pt x="467" y="51"/>
                    </a:lnTo>
                    <a:close/>
                    <a:moveTo>
                      <a:pt x="629" y="906"/>
                    </a:moveTo>
                    <a:lnTo>
                      <a:pt x="629" y="730"/>
                    </a:lnTo>
                    <a:lnTo>
                      <a:pt x="1221" y="730"/>
                    </a:lnTo>
                    <a:lnTo>
                      <a:pt x="1221" y="0"/>
                    </a:lnTo>
                    <a:lnTo>
                      <a:pt x="1563" y="0"/>
                    </a:lnTo>
                    <a:lnTo>
                      <a:pt x="1563" y="730"/>
                    </a:lnTo>
                    <a:lnTo>
                      <a:pt x="2164" y="730"/>
                    </a:lnTo>
                    <a:lnTo>
                      <a:pt x="2164" y="906"/>
                    </a:lnTo>
                    <a:lnTo>
                      <a:pt x="1563" y="906"/>
                    </a:lnTo>
                    <a:lnTo>
                      <a:pt x="1563" y="2194"/>
                    </a:lnTo>
                    <a:lnTo>
                      <a:pt x="1221" y="2194"/>
                    </a:lnTo>
                    <a:lnTo>
                      <a:pt x="1221" y="906"/>
                    </a:lnTo>
                    <a:lnTo>
                      <a:pt x="629" y="90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Freeform 13">
                <a:extLst>
                  <a:ext uri="{FF2B5EF4-FFF2-40B4-BE49-F238E27FC236}">
                    <a16:creationId xmlns:a16="http://schemas.microsoft.com/office/drawing/2014/main" id="{09FAD7D1-6766-4344-BAA4-F13F7EAB76F7}"/>
                  </a:ext>
                </a:extLst>
              </p:cNvPr>
              <p:cNvSpPr>
                <a:spLocks noChangeArrowheads="1"/>
              </p:cNvSpPr>
              <p:nvPr/>
            </p:nvSpPr>
            <p:spPr bwMode="auto">
              <a:xfrm>
                <a:off x="2417559" y="696666"/>
                <a:ext cx="357332" cy="364625"/>
              </a:xfrm>
              <a:custGeom>
                <a:avLst/>
                <a:gdLst>
                  <a:gd name="T0" fmla="*/ 583 w 2161"/>
                  <a:gd name="T1" fmla="*/ 379 h 2205"/>
                  <a:gd name="T2" fmla="*/ 458 w 2161"/>
                  <a:gd name="T3" fmla="*/ 287 h 2205"/>
                  <a:gd name="T4" fmla="*/ 0 w 2161"/>
                  <a:gd name="T5" fmla="*/ 379 h 2205"/>
                  <a:gd name="T6" fmla="*/ 662 w 2161"/>
                  <a:gd name="T7" fmla="*/ 0 h 2205"/>
                  <a:gd name="T8" fmla="*/ 1087 w 2161"/>
                  <a:gd name="T9" fmla="*/ 111 h 2205"/>
                  <a:gd name="T10" fmla="*/ 916 w 2161"/>
                  <a:gd name="T11" fmla="*/ 287 h 2205"/>
                  <a:gd name="T12" fmla="*/ 675 w 2161"/>
                  <a:gd name="T13" fmla="*/ 1691 h 2205"/>
                  <a:gd name="T14" fmla="*/ 1545 w 2161"/>
                  <a:gd name="T15" fmla="*/ 1811 h 2205"/>
                  <a:gd name="T16" fmla="*/ 1887 w 2161"/>
                  <a:gd name="T17" fmla="*/ 1691 h 2205"/>
                  <a:gd name="T18" fmla="*/ 2150 w 2161"/>
                  <a:gd name="T19" fmla="*/ 1811 h 2205"/>
                  <a:gd name="T20" fmla="*/ 1887 w 2161"/>
                  <a:gd name="T21" fmla="*/ 1987 h 2205"/>
                  <a:gd name="T22" fmla="*/ 1545 w 2161"/>
                  <a:gd name="T23" fmla="*/ 2204 h 2205"/>
                  <a:gd name="T24" fmla="*/ 652 w 2161"/>
                  <a:gd name="T25" fmla="*/ 1987 h 2205"/>
                  <a:gd name="T26" fmla="*/ 144 w 2161"/>
                  <a:gd name="T27" fmla="*/ 2204 h 2205"/>
                  <a:gd name="T28" fmla="*/ 47 w 2161"/>
                  <a:gd name="T29" fmla="*/ 1987 h 2205"/>
                  <a:gd name="T30" fmla="*/ 333 w 2161"/>
                  <a:gd name="T31" fmla="*/ 1811 h 2205"/>
                  <a:gd name="T32" fmla="*/ 675 w 2161"/>
                  <a:gd name="T33" fmla="*/ 1691 h 2205"/>
                  <a:gd name="T34" fmla="*/ 2100 w 2161"/>
                  <a:gd name="T35" fmla="*/ 448 h 2205"/>
                  <a:gd name="T36" fmla="*/ 102 w 2161"/>
                  <a:gd name="T37" fmla="*/ 1622 h 2205"/>
                  <a:gd name="T38" fmla="*/ 444 w 2161"/>
                  <a:gd name="T39" fmla="*/ 781 h 2205"/>
                  <a:gd name="T40" fmla="*/ 1757 w 2161"/>
                  <a:gd name="T41" fmla="*/ 624 h 2205"/>
                  <a:gd name="T42" fmla="*/ 444 w 2161"/>
                  <a:gd name="T43" fmla="*/ 781 h 2205"/>
                  <a:gd name="T44" fmla="*/ 1757 w 2161"/>
                  <a:gd name="T45" fmla="*/ 1114 h 2205"/>
                  <a:gd name="T46" fmla="*/ 444 w 2161"/>
                  <a:gd name="T47" fmla="*/ 957 h 2205"/>
                  <a:gd name="T48" fmla="*/ 1757 w 2161"/>
                  <a:gd name="T49" fmla="*/ 1289 h 2205"/>
                  <a:gd name="T50" fmla="*/ 444 w 2161"/>
                  <a:gd name="T51" fmla="*/ 1446 h 2205"/>
                  <a:gd name="T52" fmla="*/ 1757 w 2161"/>
                  <a:gd name="T53" fmla="*/ 1289 h 2205"/>
                  <a:gd name="T54" fmla="*/ 1041 w 2161"/>
                  <a:gd name="T55" fmla="*/ 379 h 2205"/>
                  <a:gd name="T56" fmla="*/ 1688 w 2161"/>
                  <a:gd name="T57" fmla="*/ 0 h 2205"/>
                  <a:gd name="T58" fmla="*/ 2160 w 2161"/>
                  <a:gd name="T59" fmla="*/ 111 h 2205"/>
                  <a:gd name="T60" fmla="*/ 1998 w 2161"/>
                  <a:gd name="T61" fmla="*/ 287 h 2205"/>
                  <a:gd name="T62" fmla="*/ 1646 w 2161"/>
                  <a:gd name="T63" fmla="*/ 379 h 2205"/>
                  <a:gd name="T64" fmla="*/ 1508 w 2161"/>
                  <a:gd name="T65" fmla="*/ 287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61" h="2205">
                    <a:moveTo>
                      <a:pt x="990" y="379"/>
                    </a:moveTo>
                    <a:lnTo>
                      <a:pt x="583" y="379"/>
                    </a:lnTo>
                    <a:lnTo>
                      <a:pt x="509" y="287"/>
                    </a:lnTo>
                    <a:lnTo>
                      <a:pt x="458" y="287"/>
                    </a:lnTo>
                    <a:lnTo>
                      <a:pt x="389" y="379"/>
                    </a:lnTo>
                    <a:lnTo>
                      <a:pt x="0" y="379"/>
                    </a:lnTo>
                    <a:lnTo>
                      <a:pt x="273" y="0"/>
                    </a:lnTo>
                    <a:lnTo>
                      <a:pt x="662" y="0"/>
                    </a:lnTo>
                    <a:lnTo>
                      <a:pt x="592" y="111"/>
                    </a:lnTo>
                    <a:lnTo>
                      <a:pt x="1087" y="111"/>
                    </a:lnTo>
                    <a:lnTo>
                      <a:pt x="1087" y="287"/>
                    </a:lnTo>
                    <a:lnTo>
                      <a:pt x="916" y="287"/>
                    </a:lnTo>
                    <a:lnTo>
                      <a:pt x="990" y="379"/>
                    </a:lnTo>
                    <a:close/>
                    <a:moveTo>
                      <a:pt x="675" y="1691"/>
                    </a:moveTo>
                    <a:lnTo>
                      <a:pt x="675" y="1811"/>
                    </a:lnTo>
                    <a:lnTo>
                      <a:pt x="1545" y="1811"/>
                    </a:lnTo>
                    <a:lnTo>
                      <a:pt x="1545" y="1691"/>
                    </a:lnTo>
                    <a:lnTo>
                      <a:pt x="1887" y="1691"/>
                    </a:lnTo>
                    <a:lnTo>
                      <a:pt x="1887" y="1811"/>
                    </a:lnTo>
                    <a:lnTo>
                      <a:pt x="2150" y="1811"/>
                    </a:lnTo>
                    <a:lnTo>
                      <a:pt x="2150" y="1987"/>
                    </a:lnTo>
                    <a:lnTo>
                      <a:pt x="1887" y="1987"/>
                    </a:lnTo>
                    <a:lnTo>
                      <a:pt x="1887" y="2204"/>
                    </a:lnTo>
                    <a:lnTo>
                      <a:pt x="1545" y="2204"/>
                    </a:lnTo>
                    <a:lnTo>
                      <a:pt x="1545" y="1987"/>
                    </a:lnTo>
                    <a:lnTo>
                      <a:pt x="652" y="1987"/>
                    </a:lnTo>
                    <a:lnTo>
                      <a:pt x="527" y="2204"/>
                    </a:lnTo>
                    <a:lnTo>
                      <a:pt x="144" y="2204"/>
                    </a:lnTo>
                    <a:lnTo>
                      <a:pt x="282" y="1987"/>
                    </a:lnTo>
                    <a:lnTo>
                      <a:pt x="47" y="1987"/>
                    </a:lnTo>
                    <a:lnTo>
                      <a:pt x="47" y="1811"/>
                    </a:lnTo>
                    <a:lnTo>
                      <a:pt x="333" y="1811"/>
                    </a:lnTo>
                    <a:lnTo>
                      <a:pt x="333" y="1691"/>
                    </a:lnTo>
                    <a:lnTo>
                      <a:pt x="675" y="1691"/>
                    </a:lnTo>
                    <a:close/>
                    <a:moveTo>
                      <a:pt x="102" y="448"/>
                    </a:moveTo>
                    <a:lnTo>
                      <a:pt x="2100" y="448"/>
                    </a:lnTo>
                    <a:lnTo>
                      <a:pt x="2100" y="1622"/>
                    </a:lnTo>
                    <a:lnTo>
                      <a:pt x="102" y="1622"/>
                    </a:lnTo>
                    <a:lnTo>
                      <a:pt x="102" y="448"/>
                    </a:lnTo>
                    <a:close/>
                    <a:moveTo>
                      <a:pt x="444" y="781"/>
                    </a:moveTo>
                    <a:lnTo>
                      <a:pt x="1757" y="781"/>
                    </a:lnTo>
                    <a:lnTo>
                      <a:pt x="1757" y="624"/>
                    </a:lnTo>
                    <a:lnTo>
                      <a:pt x="444" y="624"/>
                    </a:lnTo>
                    <a:lnTo>
                      <a:pt x="444" y="781"/>
                    </a:lnTo>
                    <a:close/>
                    <a:moveTo>
                      <a:pt x="444" y="1114"/>
                    </a:moveTo>
                    <a:lnTo>
                      <a:pt x="1757" y="1114"/>
                    </a:lnTo>
                    <a:lnTo>
                      <a:pt x="1757" y="957"/>
                    </a:lnTo>
                    <a:lnTo>
                      <a:pt x="444" y="957"/>
                    </a:lnTo>
                    <a:lnTo>
                      <a:pt x="444" y="1114"/>
                    </a:lnTo>
                    <a:close/>
                    <a:moveTo>
                      <a:pt x="1757" y="1289"/>
                    </a:moveTo>
                    <a:lnTo>
                      <a:pt x="444" y="1289"/>
                    </a:lnTo>
                    <a:lnTo>
                      <a:pt x="444" y="1446"/>
                    </a:lnTo>
                    <a:lnTo>
                      <a:pt x="1757" y="1446"/>
                    </a:lnTo>
                    <a:lnTo>
                      <a:pt x="1757" y="1289"/>
                    </a:lnTo>
                    <a:close/>
                    <a:moveTo>
                      <a:pt x="1434" y="379"/>
                    </a:moveTo>
                    <a:lnTo>
                      <a:pt x="1041" y="379"/>
                    </a:lnTo>
                    <a:lnTo>
                      <a:pt x="1313" y="0"/>
                    </a:lnTo>
                    <a:lnTo>
                      <a:pt x="1688" y="0"/>
                    </a:lnTo>
                    <a:lnTo>
                      <a:pt x="1609" y="111"/>
                    </a:lnTo>
                    <a:lnTo>
                      <a:pt x="2160" y="111"/>
                    </a:lnTo>
                    <a:lnTo>
                      <a:pt x="2160" y="287"/>
                    </a:lnTo>
                    <a:lnTo>
                      <a:pt x="1998" y="287"/>
                    </a:lnTo>
                    <a:lnTo>
                      <a:pt x="2072" y="379"/>
                    </a:lnTo>
                    <a:lnTo>
                      <a:pt x="1646" y="379"/>
                    </a:lnTo>
                    <a:lnTo>
                      <a:pt x="1572" y="287"/>
                    </a:lnTo>
                    <a:lnTo>
                      <a:pt x="1508" y="287"/>
                    </a:lnTo>
                    <a:lnTo>
                      <a:pt x="1434" y="379"/>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Freeform 14">
                <a:extLst>
                  <a:ext uri="{FF2B5EF4-FFF2-40B4-BE49-F238E27FC236}">
                    <a16:creationId xmlns:a16="http://schemas.microsoft.com/office/drawing/2014/main" id="{A3F469B6-43A0-3142-B44A-FCAEEFFB11A0}"/>
                  </a:ext>
                </a:extLst>
              </p:cNvPr>
              <p:cNvSpPr>
                <a:spLocks noChangeArrowheads="1"/>
              </p:cNvSpPr>
              <p:nvPr/>
            </p:nvSpPr>
            <p:spPr bwMode="auto">
              <a:xfrm>
                <a:off x="2810625" y="696666"/>
                <a:ext cx="363895" cy="364625"/>
              </a:xfrm>
              <a:custGeom>
                <a:avLst/>
                <a:gdLst>
                  <a:gd name="T0" fmla="*/ 0 w 2202"/>
                  <a:gd name="T1" fmla="*/ 2019 h 2205"/>
                  <a:gd name="T2" fmla="*/ 74 w 2202"/>
                  <a:gd name="T3" fmla="*/ 661 h 2205"/>
                  <a:gd name="T4" fmla="*/ 310 w 2202"/>
                  <a:gd name="T5" fmla="*/ 661 h 2205"/>
                  <a:gd name="T6" fmla="*/ 231 w 2202"/>
                  <a:gd name="T7" fmla="*/ 2019 h 2205"/>
                  <a:gd name="T8" fmla="*/ 0 w 2202"/>
                  <a:gd name="T9" fmla="*/ 2019 h 2205"/>
                  <a:gd name="T10" fmla="*/ 939 w 2202"/>
                  <a:gd name="T11" fmla="*/ 439 h 2205"/>
                  <a:gd name="T12" fmla="*/ 684 w 2202"/>
                  <a:gd name="T13" fmla="*/ 439 h 2205"/>
                  <a:gd name="T14" fmla="*/ 684 w 2202"/>
                  <a:gd name="T15" fmla="*/ 2204 h 2205"/>
                  <a:gd name="T16" fmla="*/ 361 w 2202"/>
                  <a:gd name="T17" fmla="*/ 2204 h 2205"/>
                  <a:gd name="T18" fmla="*/ 361 w 2202"/>
                  <a:gd name="T19" fmla="*/ 439 h 2205"/>
                  <a:gd name="T20" fmla="*/ 28 w 2202"/>
                  <a:gd name="T21" fmla="*/ 439 h 2205"/>
                  <a:gd name="T22" fmla="*/ 28 w 2202"/>
                  <a:gd name="T23" fmla="*/ 264 h 2205"/>
                  <a:gd name="T24" fmla="*/ 361 w 2202"/>
                  <a:gd name="T25" fmla="*/ 264 h 2205"/>
                  <a:gd name="T26" fmla="*/ 361 w 2202"/>
                  <a:gd name="T27" fmla="*/ 0 h 2205"/>
                  <a:gd name="T28" fmla="*/ 684 w 2202"/>
                  <a:gd name="T29" fmla="*/ 0 h 2205"/>
                  <a:gd name="T30" fmla="*/ 684 w 2202"/>
                  <a:gd name="T31" fmla="*/ 264 h 2205"/>
                  <a:gd name="T32" fmla="*/ 939 w 2202"/>
                  <a:gd name="T33" fmla="*/ 264 h 2205"/>
                  <a:gd name="T34" fmla="*/ 939 w 2202"/>
                  <a:gd name="T35" fmla="*/ 439 h 2205"/>
                  <a:gd name="T36" fmla="*/ 939 w 2202"/>
                  <a:gd name="T37" fmla="*/ 661 h 2205"/>
                  <a:gd name="T38" fmla="*/ 939 w 2202"/>
                  <a:gd name="T39" fmla="*/ 1686 h 2205"/>
                  <a:gd name="T40" fmla="*/ 735 w 2202"/>
                  <a:gd name="T41" fmla="*/ 1686 h 2205"/>
                  <a:gd name="T42" fmla="*/ 735 w 2202"/>
                  <a:gd name="T43" fmla="*/ 661 h 2205"/>
                  <a:gd name="T44" fmla="*/ 939 w 2202"/>
                  <a:gd name="T45" fmla="*/ 661 h 2205"/>
                  <a:gd name="T46" fmla="*/ 1022 w 2202"/>
                  <a:gd name="T47" fmla="*/ 1594 h 2205"/>
                  <a:gd name="T48" fmla="*/ 1022 w 2202"/>
                  <a:gd name="T49" fmla="*/ 42 h 2205"/>
                  <a:gd name="T50" fmla="*/ 1988 w 2202"/>
                  <a:gd name="T51" fmla="*/ 42 h 2205"/>
                  <a:gd name="T52" fmla="*/ 1988 w 2202"/>
                  <a:gd name="T53" fmla="*/ 2033 h 2205"/>
                  <a:gd name="T54" fmla="*/ 2201 w 2202"/>
                  <a:gd name="T55" fmla="*/ 2033 h 2205"/>
                  <a:gd name="T56" fmla="*/ 2201 w 2202"/>
                  <a:gd name="T57" fmla="*/ 2204 h 2205"/>
                  <a:gd name="T58" fmla="*/ 1665 w 2202"/>
                  <a:gd name="T59" fmla="*/ 2204 h 2205"/>
                  <a:gd name="T60" fmla="*/ 1665 w 2202"/>
                  <a:gd name="T61" fmla="*/ 217 h 2205"/>
                  <a:gd name="T62" fmla="*/ 1355 w 2202"/>
                  <a:gd name="T63" fmla="*/ 217 h 2205"/>
                  <a:gd name="T64" fmla="*/ 1355 w 2202"/>
                  <a:gd name="T65" fmla="*/ 1668 h 2205"/>
                  <a:gd name="T66" fmla="*/ 1198 w 2202"/>
                  <a:gd name="T67" fmla="*/ 2204 h 2205"/>
                  <a:gd name="T68" fmla="*/ 851 w 2202"/>
                  <a:gd name="T69" fmla="*/ 2204 h 2205"/>
                  <a:gd name="T70" fmla="*/ 1022 w 2202"/>
                  <a:gd name="T71" fmla="*/ 1594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02" h="2205">
                    <a:moveTo>
                      <a:pt x="0" y="2019"/>
                    </a:moveTo>
                    <a:lnTo>
                      <a:pt x="74" y="661"/>
                    </a:lnTo>
                    <a:lnTo>
                      <a:pt x="310" y="661"/>
                    </a:lnTo>
                    <a:lnTo>
                      <a:pt x="231" y="2019"/>
                    </a:lnTo>
                    <a:lnTo>
                      <a:pt x="0" y="2019"/>
                    </a:lnTo>
                    <a:close/>
                    <a:moveTo>
                      <a:pt x="939" y="439"/>
                    </a:moveTo>
                    <a:lnTo>
                      <a:pt x="684" y="439"/>
                    </a:lnTo>
                    <a:lnTo>
                      <a:pt x="684" y="2204"/>
                    </a:lnTo>
                    <a:lnTo>
                      <a:pt x="361" y="2204"/>
                    </a:lnTo>
                    <a:lnTo>
                      <a:pt x="361" y="439"/>
                    </a:lnTo>
                    <a:lnTo>
                      <a:pt x="28" y="439"/>
                    </a:lnTo>
                    <a:lnTo>
                      <a:pt x="28" y="264"/>
                    </a:lnTo>
                    <a:lnTo>
                      <a:pt x="361" y="264"/>
                    </a:lnTo>
                    <a:lnTo>
                      <a:pt x="361" y="0"/>
                    </a:lnTo>
                    <a:lnTo>
                      <a:pt x="684" y="0"/>
                    </a:lnTo>
                    <a:lnTo>
                      <a:pt x="684" y="264"/>
                    </a:lnTo>
                    <a:lnTo>
                      <a:pt x="939" y="264"/>
                    </a:lnTo>
                    <a:lnTo>
                      <a:pt x="939" y="439"/>
                    </a:lnTo>
                    <a:close/>
                    <a:moveTo>
                      <a:pt x="939" y="661"/>
                    </a:moveTo>
                    <a:lnTo>
                      <a:pt x="939" y="1686"/>
                    </a:lnTo>
                    <a:lnTo>
                      <a:pt x="735" y="1686"/>
                    </a:lnTo>
                    <a:lnTo>
                      <a:pt x="735" y="661"/>
                    </a:lnTo>
                    <a:lnTo>
                      <a:pt x="939" y="661"/>
                    </a:lnTo>
                    <a:close/>
                    <a:moveTo>
                      <a:pt x="1022" y="1594"/>
                    </a:moveTo>
                    <a:lnTo>
                      <a:pt x="1022" y="42"/>
                    </a:lnTo>
                    <a:lnTo>
                      <a:pt x="1988" y="42"/>
                    </a:lnTo>
                    <a:lnTo>
                      <a:pt x="1988" y="2033"/>
                    </a:lnTo>
                    <a:lnTo>
                      <a:pt x="2201" y="2033"/>
                    </a:lnTo>
                    <a:lnTo>
                      <a:pt x="2201" y="2204"/>
                    </a:lnTo>
                    <a:lnTo>
                      <a:pt x="1665" y="2204"/>
                    </a:lnTo>
                    <a:lnTo>
                      <a:pt x="1665" y="217"/>
                    </a:lnTo>
                    <a:lnTo>
                      <a:pt x="1355" y="217"/>
                    </a:lnTo>
                    <a:lnTo>
                      <a:pt x="1355" y="1668"/>
                    </a:lnTo>
                    <a:lnTo>
                      <a:pt x="1198" y="2204"/>
                    </a:lnTo>
                    <a:lnTo>
                      <a:pt x="851" y="2204"/>
                    </a:lnTo>
                    <a:lnTo>
                      <a:pt x="1022" y="1594"/>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6" name="Freeform 15">
                <a:extLst>
                  <a:ext uri="{FF2B5EF4-FFF2-40B4-BE49-F238E27FC236}">
                    <a16:creationId xmlns:a16="http://schemas.microsoft.com/office/drawing/2014/main" id="{939FDE59-FDA2-7D42-A573-9D861EDB611C}"/>
                  </a:ext>
                </a:extLst>
              </p:cNvPr>
              <p:cNvSpPr>
                <a:spLocks noChangeArrowheads="1"/>
              </p:cNvSpPr>
              <p:nvPr/>
            </p:nvSpPr>
            <p:spPr bwMode="auto">
              <a:xfrm>
                <a:off x="3212441" y="703958"/>
                <a:ext cx="339830" cy="358061"/>
              </a:xfrm>
              <a:custGeom>
                <a:avLst/>
                <a:gdLst>
                  <a:gd name="T0" fmla="*/ 1747 w 2053"/>
                  <a:gd name="T1" fmla="*/ 1982 h 2163"/>
                  <a:gd name="T2" fmla="*/ 1747 w 2053"/>
                  <a:gd name="T3" fmla="*/ 175 h 2163"/>
                  <a:gd name="T4" fmla="*/ 305 w 2053"/>
                  <a:gd name="T5" fmla="*/ 175 h 2163"/>
                  <a:gd name="T6" fmla="*/ 305 w 2053"/>
                  <a:gd name="T7" fmla="*/ 2162 h 2163"/>
                  <a:gd name="T8" fmla="*/ 0 w 2053"/>
                  <a:gd name="T9" fmla="*/ 2162 h 2163"/>
                  <a:gd name="T10" fmla="*/ 0 w 2053"/>
                  <a:gd name="T11" fmla="*/ 0 h 2163"/>
                  <a:gd name="T12" fmla="*/ 2052 w 2053"/>
                  <a:gd name="T13" fmla="*/ 0 h 2163"/>
                  <a:gd name="T14" fmla="*/ 2052 w 2053"/>
                  <a:gd name="T15" fmla="*/ 2162 h 2163"/>
                  <a:gd name="T16" fmla="*/ 1590 w 2053"/>
                  <a:gd name="T17" fmla="*/ 2162 h 2163"/>
                  <a:gd name="T18" fmla="*/ 1590 w 2053"/>
                  <a:gd name="T19" fmla="*/ 1982 h 2163"/>
                  <a:gd name="T20" fmla="*/ 1747 w 2053"/>
                  <a:gd name="T21" fmla="*/ 1982 h 2163"/>
                  <a:gd name="T22" fmla="*/ 791 w 2053"/>
                  <a:gd name="T23" fmla="*/ 1127 h 2163"/>
                  <a:gd name="T24" fmla="*/ 1017 w 2053"/>
                  <a:gd name="T25" fmla="*/ 1843 h 2163"/>
                  <a:gd name="T26" fmla="*/ 786 w 2053"/>
                  <a:gd name="T27" fmla="*/ 1843 h 2163"/>
                  <a:gd name="T28" fmla="*/ 680 w 2053"/>
                  <a:gd name="T29" fmla="*/ 1501 h 2163"/>
                  <a:gd name="T30" fmla="*/ 573 w 2053"/>
                  <a:gd name="T31" fmla="*/ 1843 h 2163"/>
                  <a:gd name="T32" fmla="*/ 347 w 2053"/>
                  <a:gd name="T33" fmla="*/ 1843 h 2163"/>
                  <a:gd name="T34" fmla="*/ 564 w 2053"/>
                  <a:gd name="T35" fmla="*/ 1136 h 2163"/>
                  <a:gd name="T36" fmla="*/ 338 w 2053"/>
                  <a:gd name="T37" fmla="*/ 430 h 2163"/>
                  <a:gd name="T38" fmla="*/ 569 w 2053"/>
                  <a:gd name="T39" fmla="*/ 430 h 2163"/>
                  <a:gd name="T40" fmla="*/ 675 w 2053"/>
                  <a:gd name="T41" fmla="*/ 767 h 2163"/>
                  <a:gd name="T42" fmla="*/ 777 w 2053"/>
                  <a:gd name="T43" fmla="*/ 430 h 2163"/>
                  <a:gd name="T44" fmla="*/ 1003 w 2053"/>
                  <a:gd name="T45" fmla="*/ 430 h 2163"/>
                  <a:gd name="T46" fmla="*/ 791 w 2053"/>
                  <a:gd name="T47" fmla="*/ 1127 h 2163"/>
                  <a:gd name="T48" fmla="*/ 1503 w 2053"/>
                  <a:gd name="T49" fmla="*/ 1127 h 2163"/>
                  <a:gd name="T50" fmla="*/ 1728 w 2053"/>
                  <a:gd name="T51" fmla="*/ 1843 h 2163"/>
                  <a:gd name="T52" fmla="*/ 1498 w 2053"/>
                  <a:gd name="T53" fmla="*/ 1843 h 2163"/>
                  <a:gd name="T54" fmla="*/ 1392 w 2053"/>
                  <a:gd name="T55" fmla="*/ 1501 h 2163"/>
                  <a:gd name="T56" fmla="*/ 1286 w 2053"/>
                  <a:gd name="T57" fmla="*/ 1843 h 2163"/>
                  <a:gd name="T58" fmla="*/ 1059 w 2053"/>
                  <a:gd name="T59" fmla="*/ 1843 h 2163"/>
                  <a:gd name="T60" fmla="*/ 1276 w 2053"/>
                  <a:gd name="T61" fmla="*/ 1136 h 2163"/>
                  <a:gd name="T62" fmla="*/ 1050 w 2053"/>
                  <a:gd name="T63" fmla="*/ 430 h 2163"/>
                  <a:gd name="T64" fmla="*/ 1281 w 2053"/>
                  <a:gd name="T65" fmla="*/ 430 h 2163"/>
                  <a:gd name="T66" fmla="*/ 1387 w 2053"/>
                  <a:gd name="T67" fmla="*/ 767 h 2163"/>
                  <a:gd name="T68" fmla="*/ 1489 w 2053"/>
                  <a:gd name="T69" fmla="*/ 430 h 2163"/>
                  <a:gd name="T70" fmla="*/ 1715 w 2053"/>
                  <a:gd name="T71" fmla="*/ 430 h 2163"/>
                  <a:gd name="T72" fmla="*/ 1503 w 2053"/>
                  <a:gd name="T73" fmla="*/ 1127 h 2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53" h="2163">
                    <a:moveTo>
                      <a:pt x="1747" y="1982"/>
                    </a:moveTo>
                    <a:lnTo>
                      <a:pt x="1747" y="175"/>
                    </a:lnTo>
                    <a:lnTo>
                      <a:pt x="305" y="175"/>
                    </a:lnTo>
                    <a:lnTo>
                      <a:pt x="305" y="2162"/>
                    </a:lnTo>
                    <a:lnTo>
                      <a:pt x="0" y="2162"/>
                    </a:lnTo>
                    <a:lnTo>
                      <a:pt x="0" y="0"/>
                    </a:lnTo>
                    <a:lnTo>
                      <a:pt x="2052" y="0"/>
                    </a:lnTo>
                    <a:lnTo>
                      <a:pt x="2052" y="2162"/>
                    </a:lnTo>
                    <a:lnTo>
                      <a:pt x="1590" y="2162"/>
                    </a:lnTo>
                    <a:lnTo>
                      <a:pt x="1590" y="1982"/>
                    </a:lnTo>
                    <a:lnTo>
                      <a:pt x="1747" y="1982"/>
                    </a:lnTo>
                    <a:close/>
                    <a:moveTo>
                      <a:pt x="791" y="1127"/>
                    </a:moveTo>
                    <a:lnTo>
                      <a:pt x="1017" y="1843"/>
                    </a:lnTo>
                    <a:lnTo>
                      <a:pt x="786" y="1843"/>
                    </a:lnTo>
                    <a:lnTo>
                      <a:pt x="680" y="1501"/>
                    </a:lnTo>
                    <a:lnTo>
                      <a:pt x="573" y="1843"/>
                    </a:lnTo>
                    <a:lnTo>
                      <a:pt x="347" y="1843"/>
                    </a:lnTo>
                    <a:lnTo>
                      <a:pt x="564" y="1136"/>
                    </a:lnTo>
                    <a:lnTo>
                      <a:pt x="338" y="430"/>
                    </a:lnTo>
                    <a:lnTo>
                      <a:pt x="569" y="430"/>
                    </a:lnTo>
                    <a:lnTo>
                      <a:pt x="675" y="767"/>
                    </a:lnTo>
                    <a:lnTo>
                      <a:pt x="777" y="430"/>
                    </a:lnTo>
                    <a:lnTo>
                      <a:pt x="1003" y="430"/>
                    </a:lnTo>
                    <a:lnTo>
                      <a:pt x="791" y="1127"/>
                    </a:lnTo>
                    <a:close/>
                    <a:moveTo>
                      <a:pt x="1503" y="1127"/>
                    </a:moveTo>
                    <a:lnTo>
                      <a:pt x="1728" y="1843"/>
                    </a:lnTo>
                    <a:lnTo>
                      <a:pt x="1498" y="1843"/>
                    </a:lnTo>
                    <a:lnTo>
                      <a:pt x="1392" y="1501"/>
                    </a:lnTo>
                    <a:lnTo>
                      <a:pt x="1286" y="1843"/>
                    </a:lnTo>
                    <a:lnTo>
                      <a:pt x="1059" y="1843"/>
                    </a:lnTo>
                    <a:lnTo>
                      <a:pt x="1276" y="1136"/>
                    </a:lnTo>
                    <a:lnTo>
                      <a:pt x="1050" y="430"/>
                    </a:lnTo>
                    <a:lnTo>
                      <a:pt x="1281" y="430"/>
                    </a:lnTo>
                    <a:lnTo>
                      <a:pt x="1387" y="767"/>
                    </a:lnTo>
                    <a:lnTo>
                      <a:pt x="1489" y="430"/>
                    </a:lnTo>
                    <a:lnTo>
                      <a:pt x="1715" y="430"/>
                    </a:lnTo>
                    <a:lnTo>
                      <a:pt x="1503" y="1127"/>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7" name="Freeform 16">
                <a:extLst>
                  <a:ext uri="{FF2B5EF4-FFF2-40B4-BE49-F238E27FC236}">
                    <a16:creationId xmlns:a16="http://schemas.microsoft.com/office/drawing/2014/main" id="{CC481843-8BD3-B44C-9129-7DD52746EE9B}"/>
                  </a:ext>
                </a:extLst>
              </p:cNvPr>
              <p:cNvSpPr>
                <a:spLocks noChangeArrowheads="1"/>
              </p:cNvSpPr>
              <p:nvPr/>
            </p:nvSpPr>
            <p:spPr bwMode="auto">
              <a:xfrm>
                <a:off x="3581441" y="696666"/>
                <a:ext cx="375564" cy="362437"/>
              </a:xfrm>
              <a:custGeom>
                <a:avLst/>
                <a:gdLst>
                  <a:gd name="T0" fmla="*/ 315 w 2272"/>
                  <a:gd name="T1" fmla="*/ 957 h 2191"/>
                  <a:gd name="T2" fmla="*/ 0 w 2272"/>
                  <a:gd name="T3" fmla="*/ 957 h 2191"/>
                  <a:gd name="T4" fmla="*/ 361 w 2272"/>
                  <a:gd name="T5" fmla="*/ 5 h 2191"/>
                  <a:gd name="T6" fmla="*/ 675 w 2272"/>
                  <a:gd name="T7" fmla="*/ 5 h 2191"/>
                  <a:gd name="T8" fmla="*/ 380 w 2272"/>
                  <a:gd name="T9" fmla="*/ 767 h 2191"/>
                  <a:gd name="T10" fmla="*/ 453 w 2272"/>
                  <a:gd name="T11" fmla="*/ 767 h 2191"/>
                  <a:gd name="T12" fmla="*/ 509 w 2272"/>
                  <a:gd name="T13" fmla="*/ 647 h 2191"/>
                  <a:gd name="T14" fmla="*/ 823 w 2272"/>
                  <a:gd name="T15" fmla="*/ 647 h 2191"/>
                  <a:gd name="T16" fmla="*/ 463 w 2272"/>
                  <a:gd name="T17" fmla="*/ 1492 h 2191"/>
                  <a:gd name="T18" fmla="*/ 754 w 2272"/>
                  <a:gd name="T19" fmla="*/ 1492 h 2191"/>
                  <a:gd name="T20" fmla="*/ 754 w 2272"/>
                  <a:gd name="T21" fmla="*/ 1677 h 2191"/>
                  <a:gd name="T22" fmla="*/ 366 w 2272"/>
                  <a:gd name="T23" fmla="*/ 1677 h 2191"/>
                  <a:gd name="T24" fmla="*/ 65 w 2272"/>
                  <a:gd name="T25" fmla="*/ 1677 h 2191"/>
                  <a:gd name="T26" fmla="*/ 375 w 2272"/>
                  <a:gd name="T27" fmla="*/ 957 h 2191"/>
                  <a:gd name="T28" fmla="*/ 315 w 2272"/>
                  <a:gd name="T29" fmla="*/ 957 h 2191"/>
                  <a:gd name="T30" fmla="*/ 763 w 2272"/>
                  <a:gd name="T31" fmla="*/ 1954 h 2191"/>
                  <a:gd name="T32" fmla="*/ 763 w 2272"/>
                  <a:gd name="T33" fmla="*/ 2130 h 2191"/>
                  <a:gd name="T34" fmla="*/ 84 w 2272"/>
                  <a:gd name="T35" fmla="*/ 2130 h 2191"/>
                  <a:gd name="T36" fmla="*/ 84 w 2272"/>
                  <a:gd name="T37" fmla="*/ 1954 h 2191"/>
                  <a:gd name="T38" fmla="*/ 763 w 2272"/>
                  <a:gd name="T39" fmla="*/ 1954 h 2191"/>
                  <a:gd name="T40" fmla="*/ 1831 w 2272"/>
                  <a:gd name="T41" fmla="*/ 1205 h 2191"/>
                  <a:gd name="T42" fmla="*/ 1614 w 2272"/>
                  <a:gd name="T43" fmla="*/ 994 h 2191"/>
                  <a:gd name="T44" fmla="*/ 1355 w 2272"/>
                  <a:gd name="T45" fmla="*/ 1205 h 2191"/>
                  <a:gd name="T46" fmla="*/ 884 w 2272"/>
                  <a:gd name="T47" fmla="*/ 1205 h 2191"/>
                  <a:gd name="T48" fmla="*/ 1392 w 2272"/>
                  <a:gd name="T49" fmla="*/ 781 h 2191"/>
                  <a:gd name="T50" fmla="*/ 1212 w 2272"/>
                  <a:gd name="T51" fmla="*/ 587 h 2191"/>
                  <a:gd name="T52" fmla="*/ 1179 w 2272"/>
                  <a:gd name="T53" fmla="*/ 684 h 2191"/>
                  <a:gd name="T54" fmla="*/ 842 w 2272"/>
                  <a:gd name="T55" fmla="*/ 684 h 2191"/>
                  <a:gd name="T56" fmla="*/ 1082 w 2272"/>
                  <a:gd name="T57" fmla="*/ 0 h 2191"/>
                  <a:gd name="T58" fmla="*/ 1420 w 2272"/>
                  <a:gd name="T59" fmla="*/ 0 h 2191"/>
                  <a:gd name="T60" fmla="*/ 1397 w 2272"/>
                  <a:gd name="T61" fmla="*/ 79 h 2191"/>
                  <a:gd name="T62" fmla="*/ 2174 w 2272"/>
                  <a:gd name="T63" fmla="*/ 79 h 2191"/>
                  <a:gd name="T64" fmla="*/ 2174 w 2272"/>
                  <a:gd name="T65" fmla="*/ 527 h 2191"/>
                  <a:gd name="T66" fmla="*/ 1864 w 2272"/>
                  <a:gd name="T67" fmla="*/ 795 h 2191"/>
                  <a:gd name="T68" fmla="*/ 2271 w 2272"/>
                  <a:gd name="T69" fmla="*/ 1205 h 2191"/>
                  <a:gd name="T70" fmla="*/ 1831 w 2272"/>
                  <a:gd name="T71" fmla="*/ 1205 h 2191"/>
                  <a:gd name="T72" fmla="*/ 934 w 2272"/>
                  <a:gd name="T73" fmla="*/ 2190 h 2191"/>
                  <a:gd name="T74" fmla="*/ 934 w 2272"/>
                  <a:gd name="T75" fmla="*/ 1303 h 2191"/>
                  <a:gd name="T76" fmla="*/ 2206 w 2272"/>
                  <a:gd name="T77" fmla="*/ 1303 h 2191"/>
                  <a:gd name="T78" fmla="*/ 2206 w 2272"/>
                  <a:gd name="T79" fmla="*/ 2190 h 2191"/>
                  <a:gd name="T80" fmla="*/ 934 w 2272"/>
                  <a:gd name="T81" fmla="*/ 2190 h 2191"/>
                  <a:gd name="T82" fmla="*/ 1522 w 2272"/>
                  <a:gd name="T83" fmla="*/ 467 h 2191"/>
                  <a:gd name="T84" fmla="*/ 1646 w 2272"/>
                  <a:gd name="T85" fmla="*/ 592 h 2191"/>
                  <a:gd name="T86" fmla="*/ 1892 w 2272"/>
                  <a:gd name="T87" fmla="*/ 379 h 2191"/>
                  <a:gd name="T88" fmla="*/ 1892 w 2272"/>
                  <a:gd name="T89" fmla="*/ 254 h 2191"/>
                  <a:gd name="T90" fmla="*/ 1332 w 2272"/>
                  <a:gd name="T91" fmla="*/ 254 h 2191"/>
                  <a:gd name="T92" fmla="*/ 1253 w 2272"/>
                  <a:gd name="T93" fmla="*/ 467 h 2191"/>
                  <a:gd name="T94" fmla="*/ 1522 w 2272"/>
                  <a:gd name="T95" fmla="*/ 467 h 2191"/>
                  <a:gd name="T96" fmla="*/ 1277 w 2272"/>
                  <a:gd name="T97" fmla="*/ 1478 h 2191"/>
                  <a:gd name="T98" fmla="*/ 1277 w 2272"/>
                  <a:gd name="T99" fmla="*/ 2014 h 2191"/>
                  <a:gd name="T100" fmla="*/ 1864 w 2272"/>
                  <a:gd name="T101" fmla="*/ 2014 h 2191"/>
                  <a:gd name="T102" fmla="*/ 1864 w 2272"/>
                  <a:gd name="T103" fmla="*/ 1478 h 2191"/>
                  <a:gd name="T104" fmla="*/ 1277 w 2272"/>
                  <a:gd name="T105" fmla="*/ 1478 h 2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272" h="2191">
                    <a:moveTo>
                      <a:pt x="315" y="957"/>
                    </a:moveTo>
                    <a:lnTo>
                      <a:pt x="0" y="957"/>
                    </a:lnTo>
                    <a:lnTo>
                      <a:pt x="361" y="5"/>
                    </a:lnTo>
                    <a:lnTo>
                      <a:pt x="675" y="5"/>
                    </a:lnTo>
                    <a:lnTo>
                      <a:pt x="380" y="767"/>
                    </a:lnTo>
                    <a:lnTo>
                      <a:pt x="453" y="767"/>
                    </a:lnTo>
                    <a:lnTo>
                      <a:pt x="509" y="647"/>
                    </a:lnTo>
                    <a:lnTo>
                      <a:pt x="823" y="647"/>
                    </a:lnTo>
                    <a:lnTo>
                      <a:pt x="463" y="1492"/>
                    </a:lnTo>
                    <a:lnTo>
                      <a:pt x="754" y="1492"/>
                    </a:lnTo>
                    <a:lnTo>
                      <a:pt x="754" y="1677"/>
                    </a:lnTo>
                    <a:lnTo>
                      <a:pt x="366" y="1677"/>
                    </a:lnTo>
                    <a:lnTo>
                      <a:pt x="65" y="1677"/>
                    </a:lnTo>
                    <a:lnTo>
                      <a:pt x="375" y="957"/>
                    </a:lnTo>
                    <a:lnTo>
                      <a:pt x="315" y="957"/>
                    </a:lnTo>
                    <a:close/>
                    <a:moveTo>
                      <a:pt x="763" y="1954"/>
                    </a:moveTo>
                    <a:lnTo>
                      <a:pt x="763" y="2130"/>
                    </a:lnTo>
                    <a:lnTo>
                      <a:pt x="84" y="2130"/>
                    </a:lnTo>
                    <a:lnTo>
                      <a:pt x="84" y="1954"/>
                    </a:lnTo>
                    <a:lnTo>
                      <a:pt x="763" y="1954"/>
                    </a:lnTo>
                    <a:close/>
                    <a:moveTo>
                      <a:pt x="1831" y="1205"/>
                    </a:moveTo>
                    <a:lnTo>
                      <a:pt x="1614" y="994"/>
                    </a:lnTo>
                    <a:lnTo>
                      <a:pt x="1355" y="1205"/>
                    </a:lnTo>
                    <a:lnTo>
                      <a:pt x="884" y="1205"/>
                    </a:lnTo>
                    <a:lnTo>
                      <a:pt x="1392" y="781"/>
                    </a:lnTo>
                    <a:lnTo>
                      <a:pt x="1212" y="587"/>
                    </a:lnTo>
                    <a:lnTo>
                      <a:pt x="1179" y="684"/>
                    </a:lnTo>
                    <a:lnTo>
                      <a:pt x="842" y="684"/>
                    </a:lnTo>
                    <a:lnTo>
                      <a:pt x="1082" y="0"/>
                    </a:lnTo>
                    <a:lnTo>
                      <a:pt x="1420" y="0"/>
                    </a:lnTo>
                    <a:lnTo>
                      <a:pt x="1397" y="79"/>
                    </a:lnTo>
                    <a:lnTo>
                      <a:pt x="2174" y="79"/>
                    </a:lnTo>
                    <a:lnTo>
                      <a:pt x="2174" y="527"/>
                    </a:lnTo>
                    <a:lnTo>
                      <a:pt x="1864" y="795"/>
                    </a:lnTo>
                    <a:lnTo>
                      <a:pt x="2271" y="1205"/>
                    </a:lnTo>
                    <a:lnTo>
                      <a:pt x="1831" y="1205"/>
                    </a:lnTo>
                    <a:close/>
                    <a:moveTo>
                      <a:pt x="934" y="2190"/>
                    </a:moveTo>
                    <a:lnTo>
                      <a:pt x="934" y="1303"/>
                    </a:lnTo>
                    <a:lnTo>
                      <a:pt x="2206" y="1303"/>
                    </a:lnTo>
                    <a:lnTo>
                      <a:pt x="2206" y="2190"/>
                    </a:lnTo>
                    <a:lnTo>
                      <a:pt x="934" y="2190"/>
                    </a:lnTo>
                    <a:close/>
                    <a:moveTo>
                      <a:pt x="1522" y="467"/>
                    </a:moveTo>
                    <a:lnTo>
                      <a:pt x="1646" y="592"/>
                    </a:lnTo>
                    <a:lnTo>
                      <a:pt x="1892" y="379"/>
                    </a:lnTo>
                    <a:lnTo>
                      <a:pt x="1892" y="254"/>
                    </a:lnTo>
                    <a:lnTo>
                      <a:pt x="1332" y="254"/>
                    </a:lnTo>
                    <a:lnTo>
                      <a:pt x="1253" y="467"/>
                    </a:lnTo>
                    <a:lnTo>
                      <a:pt x="1522" y="467"/>
                    </a:lnTo>
                    <a:close/>
                    <a:moveTo>
                      <a:pt x="1277" y="1478"/>
                    </a:moveTo>
                    <a:lnTo>
                      <a:pt x="1277" y="2014"/>
                    </a:lnTo>
                    <a:lnTo>
                      <a:pt x="1864" y="2014"/>
                    </a:lnTo>
                    <a:lnTo>
                      <a:pt x="1864" y="1478"/>
                    </a:lnTo>
                    <a:lnTo>
                      <a:pt x="1277" y="1478"/>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8" name="Freeform 17">
                <a:extLst>
                  <a:ext uri="{FF2B5EF4-FFF2-40B4-BE49-F238E27FC236}">
                    <a16:creationId xmlns:a16="http://schemas.microsoft.com/office/drawing/2014/main" id="{1BF5661B-2AA7-7048-834E-17B9B91BE076}"/>
                  </a:ext>
                </a:extLst>
              </p:cNvPr>
              <p:cNvSpPr>
                <a:spLocks noChangeArrowheads="1"/>
              </p:cNvSpPr>
              <p:nvPr/>
            </p:nvSpPr>
            <p:spPr bwMode="auto">
              <a:xfrm>
                <a:off x="3982528" y="697395"/>
                <a:ext cx="362437" cy="363166"/>
              </a:xfrm>
              <a:custGeom>
                <a:avLst/>
                <a:gdLst>
                  <a:gd name="T0" fmla="*/ 1244 w 2193"/>
                  <a:gd name="T1" fmla="*/ 1012 h 2195"/>
                  <a:gd name="T2" fmla="*/ 934 w 2193"/>
                  <a:gd name="T3" fmla="*/ 1589 h 2195"/>
                  <a:gd name="T4" fmla="*/ 1249 w 2193"/>
                  <a:gd name="T5" fmla="*/ 1764 h 2195"/>
                  <a:gd name="T6" fmla="*/ 925 w 2193"/>
                  <a:gd name="T7" fmla="*/ 2194 h 2195"/>
                  <a:gd name="T8" fmla="*/ 439 w 2193"/>
                  <a:gd name="T9" fmla="*/ 2032 h 2195"/>
                  <a:gd name="T10" fmla="*/ 597 w 2193"/>
                  <a:gd name="T11" fmla="*/ 1764 h 2195"/>
                  <a:gd name="T12" fmla="*/ 65 w 2193"/>
                  <a:gd name="T13" fmla="*/ 1589 h 2195"/>
                  <a:gd name="T14" fmla="*/ 856 w 2193"/>
                  <a:gd name="T15" fmla="*/ 1187 h 2195"/>
                  <a:gd name="T16" fmla="*/ 292 w 2193"/>
                  <a:gd name="T17" fmla="*/ 1455 h 2195"/>
                  <a:gd name="T18" fmla="*/ 167 w 2193"/>
                  <a:gd name="T19" fmla="*/ 1187 h 2195"/>
                  <a:gd name="T20" fmla="*/ 65 w 2193"/>
                  <a:gd name="T21" fmla="*/ 1012 h 2195"/>
                  <a:gd name="T22" fmla="*/ 361 w 2193"/>
                  <a:gd name="T23" fmla="*/ 809 h 2195"/>
                  <a:gd name="T24" fmla="*/ 56 w 2193"/>
                  <a:gd name="T25" fmla="*/ 628 h 2195"/>
                  <a:gd name="T26" fmla="*/ 366 w 2193"/>
                  <a:gd name="T27" fmla="*/ 319 h 2195"/>
                  <a:gd name="T28" fmla="*/ 125 w 2193"/>
                  <a:gd name="T29" fmla="*/ 148 h 2195"/>
                  <a:gd name="T30" fmla="*/ 366 w 2193"/>
                  <a:gd name="T31" fmla="*/ 0 h 2195"/>
                  <a:gd name="T32" fmla="*/ 680 w 2193"/>
                  <a:gd name="T33" fmla="*/ 148 h 2195"/>
                  <a:gd name="T34" fmla="*/ 934 w 2193"/>
                  <a:gd name="T35" fmla="*/ 319 h 2195"/>
                  <a:gd name="T36" fmla="*/ 680 w 2193"/>
                  <a:gd name="T37" fmla="*/ 628 h 2195"/>
                  <a:gd name="T38" fmla="*/ 1022 w 2193"/>
                  <a:gd name="T39" fmla="*/ 64 h 2195"/>
                  <a:gd name="T40" fmla="*/ 1115 w 2193"/>
                  <a:gd name="T41" fmla="*/ 628 h 2195"/>
                  <a:gd name="T42" fmla="*/ 1244 w 2193"/>
                  <a:gd name="T43" fmla="*/ 809 h 2195"/>
                  <a:gd name="T44" fmla="*/ 546 w 2193"/>
                  <a:gd name="T45" fmla="*/ 1012 h 2195"/>
                  <a:gd name="T46" fmla="*/ 1683 w 2193"/>
                  <a:gd name="T47" fmla="*/ 0 h 2195"/>
                  <a:gd name="T48" fmla="*/ 2183 w 2193"/>
                  <a:gd name="T49" fmla="*/ 115 h 2195"/>
                  <a:gd name="T50" fmla="*/ 2113 w 2193"/>
                  <a:gd name="T51" fmla="*/ 291 h 2195"/>
                  <a:gd name="T52" fmla="*/ 1868 w 2193"/>
                  <a:gd name="T53" fmla="*/ 1427 h 2195"/>
                  <a:gd name="T54" fmla="*/ 1836 w 2193"/>
                  <a:gd name="T55" fmla="*/ 2194 h 2195"/>
                  <a:gd name="T56" fmla="*/ 1535 w 2193"/>
                  <a:gd name="T57" fmla="*/ 2194 h 2195"/>
                  <a:gd name="T58" fmla="*/ 1489 w 2193"/>
                  <a:gd name="T59" fmla="*/ 1445 h 2195"/>
                  <a:gd name="T60" fmla="*/ 1632 w 2193"/>
                  <a:gd name="T61" fmla="*/ 1104 h 2195"/>
                  <a:gd name="T62" fmla="*/ 1771 w 2193"/>
                  <a:gd name="T63" fmla="*/ 291 h 2195"/>
                  <a:gd name="T64" fmla="*/ 1614 w 2193"/>
                  <a:gd name="T65" fmla="*/ 975 h 2195"/>
                  <a:gd name="T66" fmla="*/ 1360 w 2193"/>
                  <a:gd name="T67" fmla="*/ 0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93" h="2195">
                    <a:moveTo>
                      <a:pt x="546" y="1012"/>
                    </a:moveTo>
                    <a:lnTo>
                      <a:pt x="1244" y="1012"/>
                    </a:lnTo>
                    <a:lnTo>
                      <a:pt x="1244" y="1187"/>
                    </a:lnTo>
                    <a:lnTo>
                      <a:pt x="934" y="1589"/>
                    </a:lnTo>
                    <a:lnTo>
                      <a:pt x="1249" y="1589"/>
                    </a:lnTo>
                    <a:lnTo>
                      <a:pt x="1249" y="1764"/>
                    </a:lnTo>
                    <a:lnTo>
                      <a:pt x="925" y="1764"/>
                    </a:lnTo>
                    <a:lnTo>
                      <a:pt x="925" y="2194"/>
                    </a:lnTo>
                    <a:lnTo>
                      <a:pt x="439" y="2194"/>
                    </a:lnTo>
                    <a:lnTo>
                      <a:pt x="439" y="2032"/>
                    </a:lnTo>
                    <a:lnTo>
                      <a:pt x="597" y="2032"/>
                    </a:lnTo>
                    <a:lnTo>
                      <a:pt x="597" y="1764"/>
                    </a:lnTo>
                    <a:lnTo>
                      <a:pt x="65" y="1764"/>
                    </a:lnTo>
                    <a:lnTo>
                      <a:pt x="65" y="1589"/>
                    </a:lnTo>
                    <a:lnTo>
                      <a:pt x="537" y="1589"/>
                    </a:lnTo>
                    <a:lnTo>
                      <a:pt x="856" y="1187"/>
                    </a:lnTo>
                    <a:lnTo>
                      <a:pt x="453" y="1187"/>
                    </a:lnTo>
                    <a:lnTo>
                      <a:pt x="292" y="1455"/>
                    </a:lnTo>
                    <a:lnTo>
                      <a:pt x="0" y="1455"/>
                    </a:lnTo>
                    <a:lnTo>
                      <a:pt x="167" y="1187"/>
                    </a:lnTo>
                    <a:lnTo>
                      <a:pt x="65" y="1187"/>
                    </a:lnTo>
                    <a:lnTo>
                      <a:pt x="65" y="1012"/>
                    </a:lnTo>
                    <a:lnTo>
                      <a:pt x="255" y="1012"/>
                    </a:lnTo>
                    <a:lnTo>
                      <a:pt x="361" y="809"/>
                    </a:lnTo>
                    <a:lnTo>
                      <a:pt x="56" y="809"/>
                    </a:lnTo>
                    <a:lnTo>
                      <a:pt x="56" y="628"/>
                    </a:lnTo>
                    <a:lnTo>
                      <a:pt x="366" y="628"/>
                    </a:lnTo>
                    <a:lnTo>
                      <a:pt x="366" y="319"/>
                    </a:lnTo>
                    <a:lnTo>
                      <a:pt x="125" y="319"/>
                    </a:lnTo>
                    <a:lnTo>
                      <a:pt x="125" y="148"/>
                    </a:lnTo>
                    <a:lnTo>
                      <a:pt x="366" y="148"/>
                    </a:lnTo>
                    <a:lnTo>
                      <a:pt x="366" y="0"/>
                    </a:lnTo>
                    <a:lnTo>
                      <a:pt x="680" y="0"/>
                    </a:lnTo>
                    <a:lnTo>
                      <a:pt x="680" y="148"/>
                    </a:lnTo>
                    <a:lnTo>
                      <a:pt x="934" y="148"/>
                    </a:lnTo>
                    <a:lnTo>
                      <a:pt x="934" y="319"/>
                    </a:lnTo>
                    <a:lnTo>
                      <a:pt x="680" y="319"/>
                    </a:lnTo>
                    <a:lnTo>
                      <a:pt x="680" y="628"/>
                    </a:lnTo>
                    <a:lnTo>
                      <a:pt x="846" y="628"/>
                    </a:lnTo>
                    <a:lnTo>
                      <a:pt x="1022" y="64"/>
                    </a:lnTo>
                    <a:lnTo>
                      <a:pt x="1272" y="64"/>
                    </a:lnTo>
                    <a:lnTo>
                      <a:pt x="1115" y="628"/>
                    </a:lnTo>
                    <a:lnTo>
                      <a:pt x="1244" y="628"/>
                    </a:lnTo>
                    <a:lnTo>
                      <a:pt x="1244" y="809"/>
                    </a:lnTo>
                    <a:lnTo>
                      <a:pt x="652" y="809"/>
                    </a:lnTo>
                    <a:lnTo>
                      <a:pt x="546" y="1012"/>
                    </a:lnTo>
                    <a:close/>
                    <a:moveTo>
                      <a:pt x="1360" y="0"/>
                    </a:moveTo>
                    <a:lnTo>
                      <a:pt x="1683" y="0"/>
                    </a:lnTo>
                    <a:lnTo>
                      <a:pt x="1679" y="115"/>
                    </a:lnTo>
                    <a:lnTo>
                      <a:pt x="2183" y="115"/>
                    </a:lnTo>
                    <a:lnTo>
                      <a:pt x="2183" y="291"/>
                    </a:lnTo>
                    <a:lnTo>
                      <a:pt x="2113" y="291"/>
                    </a:lnTo>
                    <a:lnTo>
                      <a:pt x="2113" y="739"/>
                    </a:lnTo>
                    <a:lnTo>
                      <a:pt x="1868" y="1427"/>
                    </a:lnTo>
                    <a:lnTo>
                      <a:pt x="2192" y="2194"/>
                    </a:lnTo>
                    <a:lnTo>
                      <a:pt x="1836" y="2194"/>
                    </a:lnTo>
                    <a:lnTo>
                      <a:pt x="1683" y="1834"/>
                    </a:lnTo>
                    <a:lnTo>
                      <a:pt x="1535" y="2194"/>
                    </a:lnTo>
                    <a:lnTo>
                      <a:pt x="1175" y="2194"/>
                    </a:lnTo>
                    <a:lnTo>
                      <a:pt x="1489" y="1445"/>
                    </a:lnTo>
                    <a:lnTo>
                      <a:pt x="1355" y="1104"/>
                    </a:lnTo>
                    <a:lnTo>
                      <a:pt x="1632" y="1104"/>
                    </a:lnTo>
                    <a:lnTo>
                      <a:pt x="1771" y="698"/>
                    </a:lnTo>
                    <a:lnTo>
                      <a:pt x="1771" y="291"/>
                    </a:lnTo>
                    <a:lnTo>
                      <a:pt x="1669" y="291"/>
                    </a:lnTo>
                    <a:lnTo>
                      <a:pt x="1614" y="975"/>
                    </a:lnTo>
                    <a:lnTo>
                      <a:pt x="1281" y="975"/>
                    </a:lnTo>
                    <a:lnTo>
                      <a:pt x="1360" y="0"/>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9" name="Freeform 18">
                <a:extLst>
                  <a:ext uri="{FF2B5EF4-FFF2-40B4-BE49-F238E27FC236}">
                    <a16:creationId xmlns:a16="http://schemas.microsoft.com/office/drawing/2014/main" id="{520B1655-B78A-3F4A-ADE4-43A6AB333698}"/>
                  </a:ext>
                </a:extLst>
              </p:cNvPr>
              <p:cNvSpPr>
                <a:spLocks noChangeArrowheads="1"/>
              </p:cNvSpPr>
              <p:nvPr/>
            </p:nvSpPr>
            <p:spPr bwMode="auto">
              <a:xfrm>
                <a:off x="4374864" y="702500"/>
                <a:ext cx="369000" cy="355874"/>
              </a:xfrm>
              <a:custGeom>
                <a:avLst/>
                <a:gdLst>
                  <a:gd name="T0" fmla="*/ 1447 w 2230"/>
                  <a:gd name="T1" fmla="*/ 1118 h 2150"/>
                  <a:gd name="T2" fmla="*/ 2229 w 2230"/>
                  <a:gd name="T3" fmla="*/ 1405 h 2150"/>
                  <a:gd name="T4" fmla="*/ 1545 w 2230"/>
                  <a:gd name="T5" fmla="*/ 1405 h 2150"/>
                  <a:gd name="T6" fmla="*/ 1078 w 2230"/>
                  <a:gd name="T7" fmla="*/ 1252 h 2150"/>
                  <a:gd name="T8" fmla="*/ 652 w 2230"/>
                  <a:gd name="T9" fmla="*/ 1405 h 2150"/>
                  <a:gd name="T10" fmla="*/ 0 w 2230"/>
                  <a:gd name="T11" fmla="*/ 1405 h 2150"/>
                  <a:gd name="T12" fmla="*/ 726 w 2230"/>
                  <a:gd name="T13" fmla="*/ 1137 h 2150"/>
                  <a:gd name="T14" fmla="*/ 222 w 2230"/>
                  <a:gd name="T15" fmla="*/ 976 h 2150"/>
                  <a:gd name="T16" fmla="*/ 361 w 2230"/>
                  <a:gd name="T17" fmla="*/ 745 h 2150"/>
                  <a:gd name="T18" fmla="*/ 88 w 2230"/>
                  <a:gd name="T19" fmla="*/ 745 h 2150"/>
                  <a:gd name="T20" fmla="*/ 88 w 2230"/>
                  <a:gd name="T21" fmla="*/ 583 h 2150"/>
                  <a:gd name="T22" fmla="*/ 467 w 2230"/>
                  <a:gd name="T23" fmla="*/ 583 h 2150"/>
                  <a:gd name="T24" fmla="*/ 550 w 2230"/>
                  <a:gd name="T25" fmla="*/ 444 h 2150"/>
                  <a:gd name="T26" fmla="*/ 902 w 2230"/>
                  <a:gd name="T27" fmla="*/ 444 h 2150"/>
                  <a:gd name="T28" fmla="*/ 823 w 2230"/>
                  <a:gd name="T29" fmla="*/ 583 h 2150"/>
                  <a:gd name="T30" fmla="*/ 2146 w 2230"/>
                  <a:gd name="T31" fmla="*/ 583 h 2150"/>
                  <a:gd name="T32" fmla="*/ 2146 w 2230"/>
                  <a:gd name="T33" fmla="*/ 745 h 2150"/>
                  <a:gd name="T34" fmla="*/ 1910 w 2230"/>
                  <a:gd name="T35" fmla="*/ 745 h 2150"/>
                  <a:gd name="T36" fmla="*/ 1910 w 2230"/>
                  <a:gd name="T37" fmla="*/ 957 h 2150"/>
                  <a:gd name="T38" fmla="*/ 1447 w 2230"/>
                  <a:gd name="T39" fmla="*/ 1118 h 2150"/>
                  <a:gd name="T40" fmla="*/ 56 w 2230"/>
                  <a:gd name="T41" fmla="*/ 2126 h 2150"/>
                  <a:gd name="T42" fmla="*/ 426 w 2230"/>
                  <a:gd name="T43" fmla="*/ 1733 h 2150"/>
                  <a:gd name="T44" fmla="*/ 819 w 2230"/>
                  <a:gd name="T45" fmla="*/ 1733 h 2150"/>
                  <a:gd name="T46" fmla="*/ 463 w 2230"/>
                  <a:gd name="T47" fmla="*/ 2126 h 2150"/>
                  <a:gd name="T48" fmla="*/ 56 w 2230"/>
                  <a:gd name="T49" fmla="*/ 2126 h 2150"/>
                  <a:gd name="T50" fmla="*/ 1817 w 2230"/>
                  <a:gd name="T51" fmla="*/ 490 h 2150"/>
                  <a:gd name="T52" fmla="*/ 1817 w 2230"/>
                  <a:gd name="T53" fmla="*/ 292 h 2150"/>
                  <a:gd name="T54" fmla="*/ 412 w 2230"/>
                  <a:gd name="T55" fmla="*/ 292 h 2150"/>
                  <a:gd name="T56" fmla="*/ 412 w 2230"/>
                  <a:gd name="T57" fmla="*/ 490 h 2150"/>
                  <a:gd name="T58" fmla="*/ 88 w 2230"/>
                  <a:gd name="T59" fmla="*/ 490 h 2150"/>
                  <a:gd name="T60" fmla="*/ 88 w 2230"/>
                  <a:gd name="T61" fmla="*/ 121 h 2150"/>
                  <a:gd name="T62" fmla="*/ 925 w 2230"/>
                  <a:gd name="T63" fmla="*/ 121 h 2150"/>
                  <a:gd name="T64" fmla="*/ 925 w 2230"/>
                  <a:gd name="T65" fmla="*/ 0 h 2150"/>
                  <a:gd name="T66" fmla="*/ 1290 w 2230"/>
                  <a:gd name="T67" fmla="*/ 0 h 2150"/>
                  <a:gd name="T68" fmla="*/ 1290 w 2230"/>
                  <a:gd name="T69" fmla="*/ 121 h 2150"/>
                  <a:gd name="T70" fmla="*/ 2146 w 2230"/>
                  <a:gd name="T71" fmla="*/ 121 h 2150"/>
                  <a:gd name="T72" fmla="*/ 2146 w 2230"/>
                  <a:gd name="T73" fmla="*/ 490 h 2150"/>
                  <a:gd name="T74" fmla="*/ 1817 w 2230"/>
                  <a:gd name="T75" fmla="*/ 490 h 2150"/>
                  <a:gd name="T76" fmla="*/ 1281 w 2230"/>
                  <a:gd name="T77" fmla="*/ 1368 h 2150"/>
                  <a:gd name="T78" fmla="*/ 1281 w 2230"/>
                  <a:gd name="T79" fmla="*/ 1497 h 2150"/>
                  <a:gd name="T80" fmla="*/ 2146 w 2230"/>
                  <a:gd name="T81" fmla="*/ 1497 h 2150"/>
                  <a:gd name="T82" fmla="*/ 2146 w 2230"/>
                  <a:gd name="T83" fmla="*/ 1668 h 2150"/>
                  <a:gd name="T84" fmla="*/ 1281 w 2230"/>
                  <a:gd name="T85" fmla="*/ 1668 h 2150"/>
                  <a:gd name="T86" fmla="*/ 1281 w 2230"/>
                  <a:gd name="T87" fmla="*/ 2149 h 2150"/>
                  <a:gd name="T88" fmla="*/ 944 w 2230"/>
                  <a:gd name="T89" fmla="*/ 2149 h 2150"/>
                  <a:gd name="T90" fmla="*/ 944 w 2230"/>
                  <a:gd name="T91" fmla="*/ 1668 h 2150"/>
                  <a:gd name="T92" fmla="*/ 88 w 2230"/>
                  <a:gd name="T93" fmla="*/ 1668 h 2150"/>
                  <a:gd name="T94" fmla="*/ 88 w 2230"/>
                  <a:gd name="T95" fmla="*/ 1497 h 2150"/>
                  <a:gd name="T96" fmla="*/ 944 w 2230"/>
                  <a:gd name="T97" fmla="*/ 1497 h 2150"/>
                  <a:gd name="T98" fmla="*/ 944 w 2230"/>
                  <a:gd name="T99" fmla="*/ 1368 h 2150"/>
                  <a:gd name="T100" fmla="*/ 1281 w 2230"/>
                  <a:gd name="T101" fmla="*/ 1368 h 2150"/>
                  <a:gd name="T102" fmla="*/ 1115 w 2230"/>
                  <a:gd name="T103" fmla="*/ 999 h 2150"/>
                  <a:gd name="T104" fmla="*/ 1568 w 2230"/>
                  <a:gd name="T105" fmla="*/ 832 h 2150"/>
                  <a:gd name="T106" fmla="*/ 1568 w 2230"/>
                  <a:gd name="T107" fmla="*/ 745 h 2150"/>
                  <a:gd name="T108" fmla="*/ 726 w 2230"/>
                  <a:gd name="T109" fmla="*/ 745 h 2150"/>
                  <a:gd name="T110" fmla="*/ 675 w 2230"/>
                  <a:gd name="T111" fmla="*/ 837 h 2150"/>
                  <a:gd name="T112" fmla="*/ 1115 w 2230"/>
                  <a:gd name="T113" fmla="*/ 999 h 2150"/>
                  <a:gd name="T114" fmla="*/ 2192 w 2230"/>
                  <a:gd name="T115" fmla="*/ 2126 h 2150"/>
                  <a:gd name="T116" fmla="*/ 1776 w 2230"/>
                  <a:gd name="T117" fmla="*/ 2126 h 2150"/>
                  <a:gd name="T118" fmla="*/ 1420 w 2230"/>
                  <a:gd name="T119" fmla="*/ 1733 h 2150"/>
                  <a:gd name="T120" fmla="*/ 1827 w 2230"/>
                  <a:gd name="T121" fmla="*/ 1733 h 2150"/>
                  <a:gd name="T122" fmla="*/ 2192 w 2230"/>
                  <a:gd name="T123" fmla="*/ 2126 h 2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30" h="2150">
                    <a:moveTo>
                      <a:pt x="1447" y="1118"/>
                    </a:moveTo>
                    <a:lnTo>
                      <a:pt x="2229" y="1405"/>
                    </a:lnTo>
                    <a:lnTo>
                      <a:pt x="1545" y="1405"/>
                    </a:lnTo>
                    <a:lnTo>
                      <a:pt x="1078" y="1252"/>
                    </a:lnTo>
                    <a:lnTo>
                      <a:pt x="652" y="1405"/>
                    </a:lnTo>
                    <a:lnTo>
                      <a:pt x="0" y="1405"/>
                    </a:lnTo>
                    <a:lnTo>
                      <a:pt x="726" y="1137"/>
                    </a:lnTo>
                    <a:lnTo>
                      <a:pt x="222" y="976"/>
                    </a:lnTo>
                    <a:lnTo>
                      <a:pt x="361" y="745"/>
                    </a:lnTo>
                    <a:lnTo>
                      <a:pt x="88" y="745"/>
                    </a:lnTo>
                    <a:lnTo>
                      <a:pt x="88" y="583"/>
                    </a:lnTo>
                    <a:lnTo>
                      <a:pt x="467" y="583"/>
                    </a:lnTo>
                    <a:lnTo>
                      <a:pt x="550" y="444"/>
                    </a:lnTo>
                    <a:lnTo>
                      <a:pt x="902" y="444"/>
                    </a:lnTo>
                    <a:lnTo>
                      <a:pt x="823" y="583"/>
                    </a:lnTo>
                    <a:lnTo>
                      <a:pt x="2146" y="583"/>
                    </a:lnTo>
                    <a:lnTo>
                      <a:pt x="2146" y="745"/>
                    </a:lnTo>
                    <a:lnTo>
                      <a:pt x="1910" y="745"/>
                    </a:lnTo>
                    <a:lnTo>
                      <a:pt x="1910" y="957"/>
                    </a:lnTo>
                    <a:lnTo>
                      <a:pt x="1447" y="1118"/>
                    </a:lnTo>
                    <a:close/>
                    <a:moveTo>
                      <a:pt x="56" y="2126"/>
                    </a:moveTo>
                    <a:lnTo>
                      <a:pt x="426" y="1733"/>
                    </a:lnTo>
                    <a:lnTo>
                      <a:pt x="819" y="1733"/>
                    </a:lnTo>
                    <a:lnTo>
                      <a:pt x="463" y="2126"/>
                    </a:lnTo>
                    <a:lnTo>
                      <a:pt x="56" y="2126"/>
                    </a:lnTo>
                    <a:close/>
                    <a:moveTo>
                      <a:pt x="1817" y="490"/>
                    </a:moveTo>
                    <a:lnTo>
                      <a:pt x="1817" y="292"/>
                    </a:lnTo>
                    <a:lnTo>
                      <a:pt x="412" y="292"/>
                    </a:lnTo>
                    <a:lnTo>
                      <a:pt x="412" y="490"/>
                    </a:lnTo>
                    <a:lnTo>
                      <a:pt x="88" y="490"/>
                    </a:lnTo>
                    <a:lnTo>
                      <a:pt x="88" y="121"/>
                    </a:lnTo>
                    <a:lnTo>
                      <a:pt x="925" y="121"/>
                    </a:lnTo>
                    <a:lnTo>
                      <a:pt x="925" y="0"/>
                    </a:lnTo>
                    <a:lnTo>
                      <a:pt x="1290" y="0"/>
                    </a:lnTo>
                    <a:lnTo>
                      <a:pt x="1290" y="121"/>
                    </a:lnTo>
                    <a:lnTo>
                      <a:pt x="2146" y="121"/>
                    </a:lnTo>
                    <a:lnTo>
                      <a:pt x="2146" y="490"/>
                    </a:lnTo>
                    <a:lnTo>
                      <a:pt x="1817" y="490"/>
                    </a:lnTo>
                    <a:close/>
                    <a:moveTo>
                      <a:pt x="1281" y="1368"/>
                    </a:moveTo>
                    <a:lnTo>
                      <a:pt x="1281" y="1497"/>
                    </a:lnTo>
                    <a:lnTo>
                      <a:pt x="2146" y="1497"/>
                    </a:lnTo>
                    <a:lnTo>
                      <a:pt x="2146" y="1668"/>
                    </a:lnTo>
                    <a:lnTo>
                      <a:pt x="1281" y="1668"/>
                    </a:lnTo>
                    <a:lnTo>
                      <a:pt x="1281" y="2149"/>
                    </a:lnTo>
                    <a:lnTo>
                      <a:pt x="944" y="2149"/>
                    </a:lnTo>
                    <a:lnTo>
                      <a:pt x="944" y="1668"/>
                    </a:lnTo>
                    <a:lnTo>
                      <a:pt x="88" y="1668"/>
                    </a:lnTo>
                    <a:lnTo>
                      <a:pt x="88" y="1497"/>
                    </a:lnTo>
                    <a:lnTo>
                      <a:pt x="944" y="1497"/>
                    </a:lnTo>
                    <a:lnTo>
                      <a:pt x="944" y="1368"/>
                    </a:lnTo>
                    <a:lnTo>
                      <a:pt x="1281" y="1368"/>
                    </a:lnTo>
                    <a:close/>
                    <a:moveTo>
                      <a:pt x="1115" y="999"/>
                    </a:moveTo>
                    <a:lnTo>
                      <a:pt x="1568" y="832"/>
                    </a:lnTo>
                    <a:lnTo>
                      <a:pt x="1568" y="745"/>
                    </a:lnTo>
                    <a:lnTo>
                      <a:pt x="726" y="745"/>
                    </a:lnTo>
                    <a:lnTo>
                      <a:pt x="675" y="837"/>
                    </a:lnTo>
                    <a:lnTo>
                      <a:pt x="1115" y="999"/>
                    </a:lnTo>
                    <a:close/>
                    <a:moveTo>
                      <a:pt x="2192" y="2126"/>
                    </a:moveTo>
                    <a:lnTo>
                      <a:pt x="1776" y="2126"/>
                    </a:lnTo>
                    <a:lnTo>
                      <a:pt x="1420" y="1733"/>
                    </a:lnTo>
                    <a:lnTo>
                      <a:pt x="1827" y="1733"/>
                    </a:lnTo>
                    <a:lnTo>
                      <a:pt x="2192" y="21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Freeform 19">
                <a:extLst>
                  <a:ext uri="{FF2B5EF4-FFF2-40B4-BE49-F238E27FC236}">
                    <a16:creationId xmlns:a16="http://schemas.microsoft.com/office/drawing/2014/main" id="{DA1AB818-CE52-9C47-874D-1AE276BE9F50}"/>
                  </a:ext>
                </a:extLst>
              </p:cNvPr>
              <p:cNvSpPr>
                <a:spLocks noChangeArrowheads="1"/>
              </p:cNvSpPr>
              <p:nvPr/>
            </p:nvSpPr>
            <p:spPr bwMode="auto">
              <a:xfrm>
                <a:off x="4758449" y="696666"/>
                <a:ext cx="376293" cy="364625"/>
              </a:xfrm>
              <a:custGeom>
                <a:avLst/>
                <a:gdLst>
                  <a:gd name="T0" fmla="*/ 615 w 2276"/>
                  <a:gd name="T1" fmla="*/ 943 h 2205"/>
                  <a:gd name="T2" fmla="*/ 897 w 2276"/>
                  <a:gd name="T3" fmla="*/ 1145 h 2205"/>
                  <a:gd name="T4" fmla="*/ 897 w 2276"/>
                  <a:gd name="T5" fmla="*/ 1548 h 2205"/>
                  <a:gd name="T6" fmla="*/ 583 w 2276"/>
                  <a:gd name="T7" fmla="*/ 1330 h 2205"/>
                  <a:gd name="T8" fmla="*/ 583 w 2276"/>
                  <a:gd name="T9" fmla="*/ 2204 h 2205"/>
                  <a:gd name="T10" fmla="*/ 241 w 2276"/>
                  <a:gd name="T11" fmla="*/ 2204 h 2205"/>
                  <a:gd name="T12" fmla="*/ 241 w 2276"/>
                  <a:gd name="T13" fmla="*/ 1478 h 2205"/>
                  <a:gd name="T14" fmla="*/ 0 w 2276"/>
                  <a:gd name="T15" fmla="*/ 1478 h 2205"/>
                  <a:gd name="T16" fmla="*/ 435 w 2276"/>
                  <a:gd name="T17" fmla="*/ 439 h 2205"/>
                  <a:gd name="T18" fmla="*/ 93 w 2276"/>
                  <a:gd name="T19" fmla="*/ 439 h 2205"/>
                  <a:gd name="T20" fmla="*/ 93 w 2276"/>
                  <a:gd name="T21" fmla="*/ 264 h 2205"/>
                  <a:gd name="T22" fmla="*/ 306 w 2276"/>
                  <a:gd name="T23" fmla="*/ 264 h 2205"/>
                  <a:gd name="T24" fmla="*/ 306 w 2276"/>
                  <a:gd name="T25" fmla="*/ 0 h 2205"/>
                  <a:gd name="T26" fmla="*/ 680 w 2276"/>
                  <a:gd name="T27" fmla="*/ 0 h 2205"/>
                  <a:gd name="T28" fmla="*/ 680 w 2276"/>
                  <a:gd name="T29" fmla="*/ 264 h 2205"/>
                  <a:gd name="T30" fmla="*/ 819 w 2276"/>
                  <a:gd name="T31" fmla="*/ 264 h 2205"/>
                  <a:gd name="T32" fmla="*/ 819 w 2276"/>
                  <a:gd name="T33" fmla="*/ 439 h 2205"/>
                  <a:gd name="T34" fmla="*/ 615 w 2276"/>
                  <a:gd name="T35" fmla="*/ 943 h 2205"/>
                  <a:gd name="T36" fmla="*/ 888 w 2276"/>
                  <a:gd name="T37" fmla="*/ 726 h 2205"/>
                  <a:gd name="T38" fmla="*/ 888 w 2276"/>
                  <a:gd name="T39" fmla="*/ 550 h 2205"/>
                  <a:gd name="T40" fmla="*/ 1360 w 2276"/>
                  <a:gd name="T41" fmla="*/ 550 h 2205"/>
                  <a:gd name="T42" fmla="*/ 1360 w 2276"/>
                  <a:gd name="T43" fmla="*/ 0 h 2205"/>
                  <a:gd name="T44" fmla="*/ 1702 w 2276"/>
                  <a:gd name="T45" fmla="*/ 0 h 2205"/>
                  <a:gd name="T46" fmla="*/ 1702 w 2276"/>
                  <a:gd name="T47" fmla="*/ 550 h 2205"/>
                  <a:gd name="T48" fmla="*/ 2178 w 2276"/>
                  <a:gd name="T49" fmla="*/ 550 h 2205"/>
                  <a:gd name="T50" fmla="*/ 2178 w 2276"/>
                  <a:gd name="T51" fmla="*/ 726 h 2205"/>
                  <a:gd name="T52" fmla="*/ 1702 w 2276"/>
                  <a:gd name="T53" fmla="*/ 726 h 2205"/>
                  <a:gd name="T54" fmla="*/ 1702 w 2276"/>
                  <a:gd name="T55" fmla="*/ 1996 h 2205"/>
                  <a:gd name="T56" fmla="*/ 2275 w 2276"/>
                  <a:gd name="T57" fmla="*/ 1996 h 2205"/>
                  <a:gd name="T58" fmla="*/ 2275 w 2276"/>
                  <a:gd name="T59" fmla="*/ 2172 h 2205"/>
                  <a:gd name="T60" fmla="*/ 763 w 2276"/>
                  <a:gd name="T61" fmla="*/ 2172 h 2205"/>
                  <a:gd name="T62" fmla="*/ 763 w 2276"/>
                  <a:gd name="T63" fmla="*/ 1996 h 2205"/>
                  <a:gd name="T64" fmla="*/ 1360 w 2276"/>
                  <a:gd name="T65" fmla="*/ 1996 h 2205"/>
                  <a:gd name="T66" fmla="*/ 1360 w 2276"/>
                  <a:gd name="T67" fmla="*/ 726 h 2205"/>
                  <a:gd name="T68" fmla="*/ 888 w 2276"/>
                  <a:gd name="T69" fmla="*/ 726 h 2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6" h="2205">
                    <a:moveTo>
                      <a:pt x="615" y="943"/>
                    </a:moveTo>
                    <a:lnTo>
                      <a:pt x="897" y="1145"/>
                    </a:lnTo>
                    <a:lnTo>
                      <a:pt x="897" y="1548"/>
                    </a:lnTo>
                    <a:lnTo>
                      <a:pt x="583" y="1330"/>
                    </a:lnTo>
                    <a:lnTo>
                      <a:pt x="583" y="2204"/>
                    </a:lnTo>
                    <a:lnTo>
                      <a:pt x="241" y="2204"/>
                    </a:lnTo>
                    <a:lnTo>
                      <a:pt x="241" y="1478"/>
                    </a:lnTo>
                    <a:lnTo>
                      <a:pt x="0" y="1478"/>
                    </a:lnTo>
                    <a:lnTo>
                      <a:pt x="435" y="439"/>
                    </a:lnTo>
                    <a:lnTo>
                      <a:pt x="93" y="439"/>
                    </a:lnTo>
                    <a:lnTo>
                      <a:pt x="93" y="264"/>
                    </a:lnTo>
                    <a:lnTo>
                      <a:pt x="306" y="264"/>
                    </a:lnTo>
                    <a:lnTo>
                      <a:pt x="306" y="0"/>
                    </a:lnTo>
                    <a:lnTo>
                      <a:pt x="680" y="0"/>
                    </a:lnTo>
                    <a:lnTo>
                      <a:pt x="680" y="264"/>
                    </a:lnTo>
                    <a:lnTo>
                      <a:pt x="819" y="264"/>
                    </a:lnTo>
                    <a:lnTo>
                      <a:pt x="819" y="439"/>
                    </a:lnTo>
                    <a:lnTo>
                      <a:pt x="615" y="943"/>
                    </a:lnTo>
                    <a:close/>
                    <a:moveTo>
                      <a:pt x="888" y="726"/>
                    </a:moveTo>
                    <a:lnTo>
                      <a:pt x="888" y="550"/>
                    </a:lnTo>
                    <a:lnTo>
                      <a:pt x="1360" y="550"/>
                    </a:lnTo>
                    <a:lnTo>
                      <a:pt x="1360" y="0"/>
                    </a:lnTo>
                    <a:lnTo>
                      <a:pt x="1702" y="0"/>
                    </a:lnTo>
                    <a:lnTo>
                      <a:pt x="1702" y="550"/>
                    </a:lnTo>
                    <a:lnTo>
                      <a:pt x="2178" y="550"/>
                    </a:lnTo>
                    <a:lnTo>
                      <a:pt x="2178" y="726"/>
                    </a:lnTo>
                    <a:lnTo>
                      <a:pt x="1702" y="726"/>
                    </a:lnTo>
                    <a:lnTo>
                      <a:pt x="1702" y="1996"/>
                    </a:lnTo>
                    <a:lnTo>
                      <a:pt x="2275" y="1996"/>
                    </a:lnTo>
                    <a:lnTo>
                      <a:pt x="2275" y="2172"/>
                    </a:lnTo>
                    <a:lnTo>
                      <a:pt x="763" y="2172"/>
                    </a:lnTo>
                    <a:lnTo>
                      <a:pt x="763" y="1996"/>
                    </a:lnTo>
                    <a:lnTo>
                      <a:pt x="1360" y="1996"/>
                    </a:lnTo>
                    <a:lnTo>
                      <a:pt x="1360" y="726"/>
                    </a:lnTo>
                    <a:lnTo>
                      <a:pt x="888" y="726"/>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Freeform 20">
                <a:extLst>
                  <a:ext uri="{FF2B5EF4-FFF2-40B4-BE49-F238E27FC236}">
                    <a16:creationId xmlns:a16="http://schemas.microsoft.com/office/drawing/2014/main" id="{3CBC2DBE-EEEF-564D-8484-7063829C5E70}"/>
                  </a:ext>
                </a:extLst>
              </p:cNvPr>
              <p:cNvSpPr>
                <a:spLocks noChangeArrowheads="1"/>
              </p:cNvSpPr>
              <p:nvPr/>
            </p:nvSpPr>
            <p:spPr bwMode="auto">
              <a:xfrm>
                <a:off x="5179226" y="705417"/>
                <a:ext cx="328891" cy="352227"/>
              </a:xfrm>
              <a:custGeom>
                <a:avLst/>
                <a:gdLst>
                  <a:gd name="T0" fmla="*/ 1979 w 1990"/>
                  <a:gd name="T1" fmla="*/ 176 h 2131"/>
                  <a:gd name="T2" fmla="*/ 343 w 1990"/>
                  <a:gd name="T3" fmla="*/ 176 h 2131"/>
                  <a:gd name="T4" fmla="*/ 343 w 1990"/>
                  <a:gd name="T5" fmla="*/ 1954 h 2131"/>
                  <a:gd name="T6" fmla="*/ 1989 w 1990"/>
                  <a:gd name="T7" fmla="*/ 1954 h 2131"/>
                  <a:gd name="T8" fmla="*/ 1989 w 1990"/>
                  <a:gd name="T9" fmla="*/ 2130 h 2131"/>
                  <a:gd name="T10" fmla="*/ 0 w 1990"/>
                  <a:gd name="T11" fmla="*/ 2130 h 2131"/>
                  <a:gd name="T12" fmla="*/ 0 w 1990"/>
                  <a:gd name="T13" fmla="*/ 0 h 2131"/>
                  <a:gd name="T14" fmla="*/ 1979 w 1990"/>
                  <a:gd name="T15" fmla="*/ 0 h 2131"/>
                  <a:gd name="T16" fmla="*/ 1979 w 1990"/>
                  <a:gd name="T17" fmla="*/ 176 h 2131"/>
                  <a:gd name="T18" fmla="*/ 958 w 1990"/>
                  <a:gd name="T19" fmla="*/ 1063 h 2131"/>
                  <a:gd name="T20" fmla="*/ 421 w 1990"/>
                  <a:gd name="T21" fmla="*/ 310 h 2131"/>
                  <a:gd name="T22" fmla="*/ 847 w 1990"/>
                  <a:gd name="T23" fmla="*/ 310 h 2131"/>
                  <a:gd name="T24" fmla="*/ 1166 w 1990"/>
                  <a:gd name="T25" fmla="*/ 763 h 2131"/>
                  <a:gd name="T26" fmla="*/ 1475 w 1990"/>
                  <a:gd name="T27" fmla="*/ 310 h 2131"/>
                  <a:gd name="T28" fmla="*/ 1887 w 1990"/>
                  <a:gd name="T29" fmla="*/ 310 h 2131"/>
                  <a:gd name="T30" fmla="*/ 1378 w 1990"/>
                  <a:gd name="T31" fmla="*/ 1058 h 2131"/>
                  <a:gd name="T32" fmla="*/ 1924 w 1990"/>
                  <a:gd name="T33" fmla="*/ 1829 h 2131"/>
                  <a:gd name="T34" fmla="*/ 1508 w 1990"/>
                  <a:gd name="T35" fmla="*/ 1829 h 2131"/>
                  <a:gd name="T36" fmla="*/ 1175 w 1990"/>
                  <a:gd name="T37" fmla="*/ 1358 h 2131"/>
                  <a:gd name="T38" fmla="*/ 860 w 1990"/>
                  <a:gd name="T39" fmla="*/ 1829 h 2131"/>
                  <a:gd name="T40" fmla="*/ 440 w 1990"/>
                  <a:gd name="T41" fmla="*/ 1829 h 2131"/>
                  <a:gd name="T42" fmla="*/ 958 w 1990"/>
                  <a:gd name="T43" fmla="*/ 1063 h 2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90" h="2131">
                    <a:moveTo>
                      <a:pt x="1979" y="176"/>
                    </a:moveTo>
                    <a:lnTo>
                      <a:pt x="343" y="176"/>
                    </a:lnTo>
                    <a:lnTo>
                      <a:pt x="343" y="1954"/>
                    </a:lnTo>
                    <a:lnTo>
                      <a:pt x="1989" y="1954"/>
                    </a:lnTo>
                    <a:lnTo>
                      <a:pt x="1989" y="2130"/>
                    </a:lnTo>
                    <a:lnTo>
                      <a:pt x="0" y="2130"/>
                    </a:lnTo>
                    <a:lnTo>
                      <a:pt x="0" y="0"/>
                    </a:lnTo>
                    <a:lnTo>
                      <a:pt x="1979" y="0"/>
                    </a:lnTo>
                    <a:lnTo>
                      <a:pt x="1979" y="176"/>
                    </a:lnTo>
                    <a:close/>
                    <a:moveTo>
                      <a:pt x="958" y="1063"/>
                    </a:moveTo>
                    <a:lnTo>
                      <a:pt x="421" y="310"/>
                    </a:lnTo>
                    <a:lnTo>
                      <a:pt x="847" y="310"/>
                    </a:lnTo>
                    <a:lnTo>
                      <a:pt x="1166" y="763"/>
                    </a:lnTo>
                    <a:lnTo>
                      <a:pt x="1475" y="310"/>
                    </a:lnTo>
                    <a:lnTo>
                      <a:pt x="1887" y="310"/>
                    </a:lnTo>
                    <a:lnTo>
                      <a:pt x="1378" y="1058"/>
                    </a:lnTo>
                    <a:lnTo>
                      <a:pt x="1924" y="1829"/>
                    </a:lnTo>
                    <a:lnTo>
                      <a:pt x="1508" y="1829"/>
                    </a:lnTo>
                    <a:lnTo>
                      <a:pt x="1175" y="1358"/>
                    </a:lnTo>
                    <a:lnTo>
                      <a:pt x="860" y="1829"/>
                    </a:lnTo>
                    <a:lnTo>
                      <a:pt x="440" y="1829"/>
                    </a:lnTo>
                    <a:lnTo>
                      <a:pt x="958" y="1063"/>
                    </a:lnTo>
                    <a:close/>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dirty="0">
                  <a:solidFill>
                    <a:prstClr val="black"/>
                  </a:solidFill>
                  <a:latin typeface="等线" panose="020F0502020204030204"/>
                  <a:ea typeface="等线"/>
                </a:endParaRPr>
              </a:p>
            </p:txBody>
          </p:sp>
        </p:grpSp>
      </p:grpSp>
      <p:cxnSp>
        <p:nvCxnSpPr>
          <p:cNvPr id="33" name="直线连接符 32">
            <a:extLst>
              <a:ext uri="{FF2B5EF4-FFF2-40B4-BE49-F238E27FC236}">
                <a16:creationId xmlns:a16="http://schemas.microsoft.com/office/drawing/2014/main" id="{E9B9A2A5-908B-3244-B39F-9E6705AE6320}"/>
              </a:ext>
            </a:extLst>
          </p:cNvPr>
          <p:cNvCxnSpPr>
            <a:cxnSpLocks/>
          </p:cNvCxnSpPr>
          <p:nvPr userDrawn="1"/>
        </p:nvCxnSpPr>
        <p:spPr>
          <a:xfrm>
            <a:off x="7279051" y="395084"/>
            <a:ext cx="0" cy="377759"/>
          </a:xfrm>
          <a:prstGeom prst="line">
            <a:avLst/>
          </a:prstGeom>
          <a:ln w="12700" cap="rnd">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a:extLst>
              <a:ext uri="{FF2B5EF4-FFF2-40B4-BE49-F238E27FC236}">
                <a16:creationId xmlns:a16="http://schemas.microsoft.com/office/drawing/2014/main" id="{0818B453-CEDC-BA4A-9983-86BF161F6CCA}"/>
              </a:ext>
            </a:extLst>
          </p:cNvPr>
          <p:cNvGrpSpPr/>
          <p:nvPr userDrawn="1"/>
        </p:nvGrpSpPr>
        <p:grpSpPr>
          <a:xfrm>
            <a:off x="7749100" y="319984"/>
            <a:ext cx="695780" cy="276998"/>
            <a:chOff x="1113126" y="809213"/>
            <a:chExt cx="2133357" cy="523762"/>
          </a:xfrm>
          <a:solidFill>
            <a:schemeClr val="bg1">
              <a:lumMod val="75000"/>
            </a:schemeClr>
          </a:solidFill>
        </p:grpSpPr>
        <p:sp>
          <p:nvSpPr>
            <p:cNvPr id="35" name="椭圆 34">
              <a:extLst>
                <a:ext uri="{FF2B5EF4-FFF2-40B4-BE49-F238E27FC236}">
                  <a16:creationId xmlns:a16="http://schemas.microsoft.com/office/drawing/2014/main" id="{DAFA7D0A-E7A1-5C48-B099-DF96D6B6DE63}"/>
                </a:ext>
              </a:extLst>
            </p:cNvPr>
            <p:cNvSpPr/>
            <p:nvPr userDrawn="1"/>
          </p:nvSpPr>
          <p:spPr>
            <a:xfrm>
              <a:off x="1113126"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a:solidFill>
                  <a:prstClr val="white"/>
                </a:solidFill>
              </a:endParaRPr>
            </a:p>
          </p:txBody>
        </p:sp>
        <p:sp>
          <p:nvSpPr>
            <p:cNvPr id="36" name="椭圆 35">
              <a:extLst>
                <a:ext uri="{FF2B5EF4-FFF2-40B4-BE49-F238E27FC236}">
                  <a16:creationId xmlns:a16="http://schemas.microsoft.com/office/drawing/2014/main" id="{75839B81-B3A4-5643-94B7-D8D3506763F0}"/>
                </a:ext>
              </a:extLst>
            </p:cNvPr>
            <p:cNvSpPr/>
            <p:nvPr userDrawn="1"/>
          </p:nvSpPr>
          <p:spPr>
            <a:xfrm>
              <a:off x="1649658"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a:solidFill>
                  <a:prstClr val="white"/>
                </a:solidFill>
              </a:endParaRPr>
            </a:p>
          </p:txBody>
        </p:sp>
        <p:sp>
          <p:nvSpPr>
            <p:cNvPr id="37" name="椭圆 36">
              <a:extLst>
                <a:ext uri="{FF2B5EF4-FFF2-40B4-BE49-F238E27FC236}">
                  <a16:creationId xmlns:a16="http://schemas.microsoft.com/office/drawing/2014/main" id="{5772B792-8E6B-4243-BB2D-857BC0580481}"/>
                </a:ext>
              </a:extLst>
            </p:cNvPr>
            <p:cNvSpPr/>
            <p:nvPr userDrawn="1"/>
          </p:nvSpPr>
          <p:spPr>
            <a:xfrm>
              <a:off x="2186190"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a:solidFill>
                  <a:prstClr val="white"/>
                </a:solidFill>
              </a:endParaRPr>
            </a:p>
          </p:txBody>
        </p:sp>
        <p:sp>
          <p:nvSpPr>
            <p:cNvPr id="38" name="椭圆 37">
              <a:extLst>
                <a:ext uri="{FF2B5EF4-FFF2-40B4-BE49-F238E27FC236}">
                  <a16:creationId xmlns:a16="http://schemas.microsoft.com/office/drawing/2014/main" id="{C89D76EF-03E9-1D43-A563-9DC7302C7F5C}"/>
                </a:ext>
              </a:extLst>
            </p:cNvPr>
            <p:cNvSpPr/>
            <p:nvPr userDrawn="1"/>
          </p:nvSpPr>
          <p:spPr>
            <a:xfrm>
              <a:off x="2722721" y="809213"/>
              <a:ext cx="523762" cy="5237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eaLnBrk="1" fontAlgn="auto" hangingPunct="1">
                <a:spcBef>
                  <a:spcPts val="0"/>
                </a:spcBef>
                <a:spcAft>
                  <a:spcPts val="0"/>
                </a:spcAft>
              </a:pPr>
              <a:endParaRPr kumimoji="1" lang="zh-CN" altLang="en-US" sz="1400">
                <a:solidFill>
                  <a:prstClr val="white"/>
                </a:solidFill>
              </a:endParaRPr>
            </a:p>
          </p:txBody>
        </p:sp>
      </p:grpSp>
      <p:sp>
        <p:nvSpPr>
          <p:cNvPr id="39" name="矩形 38">
            <a:extLst>
              <a:ext uri="{FF2B5EF4-FFF2-40B4-BE49-F238E27FC236}">
                <a16:creationId xmlns:a16="http://schemas.microsoft.com/office/drawing/2014/main" id="{8CFB3674-431C-F94A-8727-C9C98640DFEB}"/>
              </a:ext>
            </a:extLst>
          </p:cNvPr>
          <p:cNvSpPr/>
          <p:nvPr userDrawn="1"/>
        </p:nvSpPr>
        <p:spPr>
          <a:xfrm>
            <a:off x="7665119" y="309853"/>
            <a:ext cx="869466" cy="288539"/>
          </a:xfrm>
          <a:prstGeom prst="rect">
            <a:avLst/>
          </a:prstGeom>
          <a:noFill/>
        </p:spPr>
        <p:txBody>
          <a:bodyPr wrap="none" lIns="68576" tIns="34289" rIns="68576" bIns="34289">
            <a:spAutoFit/>
          </a:bodyPr>
          <a:lstStyle/>
          <a:p>
            <a:pPr algn="ctr" defTabSz="685749" eaLnBrk="1" fontAlgn="auto" hangingPunct="1">
              <a:spcBef>
                <a:spcPts val="0"/>
              </a:spcBef>
              <a:spcAft>
                <a:spcPts val="0"/>
              </a:spcAft>
            </a:pPr>
            <a:r>
              <a:rPr lang="zh-CN" altLang="en-US" sz="1400" b="1" dirty="0">
                <a:ln w="22225">
                  <a:noFill/>
                  <a:prstDash val="solid"/>
                </a:ln>
                <a:solidFill>
                  <a:srgbClr val="4472C4">
                    <a:lumMod val="60000"/>
                    <a:lumOff val="40000"/>
                  </a:srgbClr>
                </a:solidFill>
                <a:latin typeface="等线" panose="020F0502020204030204"/>
                <a:ea typeface="等线"/>
              </a:rPr>
              <a:t>厦门大学</a:t>
            </a:r>
          </a:p>
        </p:txBody>
      </p:sp>
      <p:grpSp>
        <p:nvGrpSpPr>
          <p:cNvPr id="40" name="组合 39">
            <a:extLst>
              <a:ext uri="{FF2B5EF4-FFF2-40B4-BE49-F238E27FC236}">
                <a16:creationId xmlns:a16="http://schemas.microsoft.com/office/drawing/2014/main" id="{7BC00378-4A1A-AF4A-9DA5-0E40AABBEE09}"/>
              </a:ext>
            </a:extLst>
          </p:cNvPr>
          <p:cNvGrpSpPr/>
          <p:nvPr userDrawn="1"/>
        </p:nvGrpSpPr>
        <p:grpSpPr>
          <a:xfrm>
            <a:off x="536589" y="484798"/>
            <a:ext cx="302279" cy="241424"/>
            <a:chOff x="1368170" y="664579"/>
            <a:chExt cx="550582" cy="439737"/>
          </a:xfrm>
          <a:solidFill>
            <a:schemeClr val="bg1"/>
          </a:solidFill>
        </p:grpSpPr>
        <p:sp>
          <p:nvSpPr>
            <p:cNvPr id="41" name="Freeform 1">
              <a:extLst>
                <a:ext uri="{FF2B5EF4-FFF2-40B4-BE49-F238E27FC236}">
                  <a16:creationId xmlns:a16="http://schemas.microsoft.com/office/drawing/2014/main" id="{219E963A-769E-B14C-9175-00DF37C8C685}"/>
                </a:ext>
              </a:extLst>
            </p:cNvPr>
            <p:cNvSpPr>
              <a:spLocks noChangeArrowheads="1"/>
            </p:cNvSpPr>
            <p:nvPr/>
          </p:nvSpPr>
          <p:spPr bwMode="auto">
            <a:xfrm>
              <a:off x="1481203" y="771778"/>
              <a:ext cx="437549" cy="332538"/>
            </a:xfrm>
            <a:custGeom>
              <a:avLst/>
              <a:gdLst>
                <a:gd name="T0" fmla="*/ 25 w 2647"/>
                <a:gd name="T1" fmla="*/ 1478 h 2011"/>
                <a:gd name="T2" fmla="*/ 525 w 2647"/>
                <a:gd name="T3" fmla="*/ 1865 h 2011"/>
                <a:gd name="T4" fmla="*/ 736 w 2647"/>
                <a:gd name="T5" fmla="*/ 1972 h 2011"/>
                <a:gd name="T6" fmla="*/ 940 w 2647"/>
                <a:gd name="T7" fmla="*/ 2010 h 2011"/>
                <a:gd name="T8" fmla="*/ 1078 w 2647"/>
                <a:gd name="T9" fmla="*/ 1991 h 2011"/>
                <a:gd name="T10" fmla="*/ 1286 w 2647"/>
                <a:gd name="T11" fmla="*/ 1894 h 2011"/>
                <a:gd name="T12" fmla="*/ 1506 w 2647"/>
                <a:gd name="T13" fmla="*/ 1715 h 2011"/>
                <a:gd name="T14" fmla="*/ 1506 w 2647"/>
                <a:gd name="T15" fmla="*/ 1715 h 2011"/>
                <a:gd name="T16" fmla="*/ 2630 w 2647"/>
                <a:gd name="T17" fmla="*/ 624 h 2011"/>
                <a:gd name="T18" fmla="*/ 2646 w 2647"/>
                <a:gd name="T19" fmla="*/ 586 h 2011"/>
                <a:gd name="T20" fmla="*/ 2630 w 2647"/>
                <a:gd name="T21" fmla="*/ 548 h 2011"/>
                <a:gd name="T22" fmla="*/ 2090 w 2647"/>
                <a:gd name="T23" fmla="*/ 21 h 2011"/>
                <a:gd name="T24" fmla="*/ 2016 w 2647"/>
                <a:gd name="T25" fmla="*/ 22 h 2011"/>
                <a:gd name="T26" fmla="*/ 2017 w 2647"/>
                <a:gd name="T27" fmla="*/ 96 h 2011"/>
                <a:gd name="T28" fmla="*/ 2518 w 2647"/>
                <a:gd name="T29" fmla="*/ 586 h 2011"/>
                <a:gd name="T30" fmla="*/ 1433 w 2647"/>
                <a:gd name="T31" fmla="*/ 1639 h 2011"/>
                <a:gd name="T32" fmla="*/ 1433 w 2647"/>
                <a:gd name="T33" fmla="*/ 1639 h 2011"/>
                <a:gd name="T34" fmla="*/ 1167 w 2647"/>
                <a:gd name="T35" fmla="*/ 1843 h 2011"/>
                <a:gd name="T36" fmla="*/ 1051 w 2647"/>
                <a:gd name="T37" fmla="*/ 1889 h 2011"/>
                <a:gd name="T38" fmla="*/ 940 w 2647"/>
                <a:gd name="T39" fmla="*/ 1904 h 2011"/>
                <a:gd name="T40" fmla="*/ 772 w 2647"/>
                <a:gd name="T41" fmla="*/ 1872 h 2011"/>
                <a:gd name="T42" fmla="*/ 474 w 2647"/>
                <a:gd name="T43" fmla="*/ 1704 h 2011"/>
                <a:gd name="T44" fmla="*/ 93 w 2647"/>
                <a:gd name="T45" fmla="*/ 1398 h 2011"/>
                <a:gd name="T46" fmla="*/ 19 w 2647"/>
                <a:gd name="T47" fmla="*/ 1404 h 2011"/>
                <a:gd name="T48" fmla="*/ 25 w 2647"/>
                <a:gd name="T49" fmla="*/ 1478 h 2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47" h="2011">
                  <a:moveTo>
                    <a:pt x="25" y="1478"/>
                  </a:moveTo>
                  <a:cubicBezTo>
                    <a:pt x="219" y="1643"/>
                    <a:pt x="380" y="1773"/>
                    <a:pt x="525" y="1865"/>
                  </a:cubicBezTo>
                  <a:cubicBezTo>
                    <a:pt x="598" y="1911"/>
                    <a:pt x="668" y="1947"/>
                    <a:pt x="736" y="1972"/>
                  </a:cubicBezTo>
                  <a:cubicBezTo>
                    <a:pt x="805" y="1996"/>
                    <a:pt x="872" y="2010"/>
                    <a:pt x="940" y="2010"/>
                  </a:cubicBezTo>
                  <a:cubicBezTo>
                    <a:pt x="986" y="2010"/>
                    <a:pt x="1032" y="2004"/>
                    <a:pt x="1078" y="1991"/>
                  </a:cubicBezTo>
                  <a:cubicBezTo>
                    <a:pt x="1147" y="1973"/>
                    <a:pt x="1216" y="1940"/>
                    <a:pt x="1286" y="1894"/>
                  </a:cubicBezTo>
                  <a:cubicBezTo>
                    <a:pt x="1357" y="1848"/>
                    <a:pt x="1429" y="1789"/>
                    <a:pt x="1506" y="1715"/>
                  </a:cubicBezTo>
                  <a:lnTo>
                    <a:pt x="1506" y="1715"/>
                  </a:lnTo>
                  <a:lnTo>
                    <a:pt x="2630" y="624"/>
                  </a:lnTo>
                  <a:cubicBezTo>
                    <a:pt x="2640" y="614"/>
                    <a:pt x="2646" y="600"/>
                    <a:pt x="2646" y="586"/>
                  </a:cubicBezTo>
                  <a:cubicBezTo>
                    <a:pt x="2646" y="572"/>
                    <a:pt x="2641" y="558"/>
                    <a:pt x="2630" y="548"/>
                  </a:cubicBezTo>
                  <a:lnTo>
                    <a:pt x="2090" y="21"/>
                  </a:lnTo>
                  <a:cubicBezTo>
                    <a:pt x="2069" y="0"/>
                    <a:pt x="2036" y="1"/>
                    <a:pt x="2016" y="22"/>
                  </a:cubicBezTo>
                  <a:cubicBezTo>
                    <a:pt x="1995" y="42"/>
                    <a:pt x="1996" y="76"/>
                    <a:pt x="2017" y="96"/>
                  </a:cubicBezTo>
                  <a:lnTo>
                    <a:pt x="2518" y="586"/>
                  </a:lnTo>
                  <a:lnTo>
                    <a:pt x="1433" y="1639"/>
                  </a:lnTo>
                  <a:lnTo>
                    <a:pt x="1433" y="1639"/>
                  </a:lnTo>
                  <a:cubicBezTo>
                    <a:pt x="1335" y="1733"/>
                    <a:pt x="1247" y="1800"/>
                    <a:pt x="1167" y="1843"/>
                  </a:cubicBezTo>
                  <a:cubicBezTo>
                    <a:pt x="1127" y="1864"/>
                    <a:pt x="1088" y="1879"/>
                    <a:pt x="1051" y="1889"/>
                  </a:cubicBezTo>
                  <a:cubicBezTo>
                    <a:pt x="1013" y="1899"/>
                    <a:pt x="977" y="1904"/>
                    <a:pt x="940" y="1904"/>
                  </a:cubicBezTo>
                  <a:cubicBezTo>
                    <a:pt x="886" y="1904"/>
                    <a:pt x="831" y="1894"/>
                    <a:pt x="772" y="1872"/>
                  </a:cubicBezTo>
                  <a:cubicBezTo>
                    <a:pt x="683" y="1840"/>
                    <a:pt x="586" y="1784"/>
                    <a:pt x="474" y="1704"/>
                  </a:cubicBezTo>
                  <a:cubicBezTo>
                    <a:pt x="363" y="1624"/>
                    <a:pt x="238" y="1521"/>
                    <a:pt x="93" y="1398"/>
                  </a:cubicBezTo>
                  <a:cubicBezTo>
                    <a:pt x="71" y="1379"/>
                    <a:pt x="38" y="1382"/>
                    <a:pt x="19" y="1404"/>
                  </a:cubicBezTo>
                  <a:cubicBezTo>
                    <a:pt x="0" y="1426"/>
                    <a:pt x="3" y="1459"/>
                    <a:pt x="25" y="147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2" name="Freeform 2">
              <a:extLst>
                <a:ext uri="{FF2B5EF4-FFF2-40B4-BE49-F238E27FC236}">
                  <a16:creationId xmlns:a16="http://schemas.microsoft.com/office/drawing/2014/main" id="{935EF8B9-88D2-6C42-BF9B-2AD28DBBD77F}"/>
                </a:ext>
              </a:extLst>
            </p:cNvPr>
            <p:cNvSpPr>
              <a:spLocks noChangeArrowheads="1"/>
            </p:cNvSpPr>
            <p:nvPr/>
          </p:nvSpPr>
          <p:spPr bwMode="auto">
            <a:xfrm>
              <a:off x="1511832" y="868769"/>
              <a:ext cx="356603" cy="190334"/>
            </a:xfrm>
            <a:custGeom>
              <a:avLst/>
              <a:gdLst>
                <a:gd name="T0" fmla="*/ 15 w 2158"/>
                <a:gd name="T1" fmla="*/ 713 h 1152"/>
                <a:gd name="T2" fmla="*/ 432 w 2158"/>
                <a:gd name="T3" fmla="*/ 1033 h 1152"/>
                <a:gd name="T4" fmla="*/ 605 w 2158"/>
                <a:gd name="T5" fmla="*/ 1120 h 1152"/>
                <a:gd name="T6" fmla="*/ 771 w 2158"/>
                <a:gd name="T7" fmla="*/ 1151 h 1152"/>
                <a:gd name="T8" fmla="*/ 896 w 2158"/>
                <a:gd name="T9" fmla="*/ 1132 h 1152"/>
                <a:gd name="T10" fmla="*/ 1089 w 2158"/>
                <a:gd name="T11" fmla="*/ 1036 h 1152"/>
                <a:gd name="T12" fmla="*/ 1305 w 2158"/>
                <a:gd name="T13" fmla="*/ 856 h 1152"/>
                <a:gd name="T14" fmla="*/ 1305 w 2158"/>
                <a:gd name="T15" fmla="*/ 856 h 1152"/>
                <a:gd name="T16" fmla="*/ 2144 w 2158"/>
                <a:gd name="T17" fmla="*/ 57 h 1152"/>
                <a:gd name="T18" fmla="*/ 2145 w 2158"/>
                <a:gd name="T19" fmla="*/ 13 h 1152"/>
                <a:gd name="T20" fmla="*/ 2100 w 2158"/>
                <a:gd name="T21" fmla="*/ 12 h 1152"/>
                <a:gd name="T22" fmla="*/ 1262 w 2158"/>
                <a:gd name="T23" fmla="*/ 811 h 1152"/>
                <a:gd name="T24" fmla="*/ 1262 w 2158"/>
                <a:gd name="T25" fmla="*/ 811 h 1152"/>
                <a:gd name="T26" fmla="*/ 993 w 2158"/>
                <a:gd name="T27" fmla="*/ 1023 h 1152"/>
                <a:gd name="T28" fmla="*/ 878 w 2158"/>
                <a:gd name="T29" fmla="*/ 1072 h 1152"/>
                <a:gd name="T30" fmla="*/ 771 w 2158"/>
                <a:gd name="T31" fmla="*/ 1088 h 1152"/>
                <a:gd name="T32" fmla="*/ 626 w 2158"/>
                <a:gd name="T33" fmla="*/ 1061 h 1152"/>
                <a:gd name="T34" fmla="*/ 376 w 2158"/>
                <a:gd name="T35" fmla="*/ 920 h 1152"/>
                <a:gd name="T36" fmla="*/ 55 w 2158"/>
                <a:gd name="T37" fmla="*/ 665 h 1152"/>
                <a:gd name="T38" fmla="*/ 11 w 2158"/>
                <a:gd name="T39" fmla="*/ 669 h 1152"/>
                <a:gd name="T40" fmla="*/ 15 w 2158"/>
                <a:gd name="T41" fmla="*/ 713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15" y="713"/>
                  </a:moveTo>
                  <a:cubicBezTo>
                    <a:pt x="179" y="850"/>
                    <a:pt x="312" y="958"/>
                    <a:pt x="432" y="1033"/>
                  </a:cubicBezTo>
                  <a:cubicBezTo>
                    <a:pt x="492" y="1071"/>
                    <a:pt x="549" y="1100"/>
                    <a:pt x="605" y="1120"/>
                  </a:cubicBezTo>
                  <a:cubicBezTo>
                    <a:pt x="661" y="1140"/>
                    <a:pt x="716" y="1151"/>
                    <a:pt x="771" y="1151"/>
                  </a:cubicBezTo>
                  <a:cubicBezTo>
                    <a:pt x="812" y="1151"/>
                    <a:pt x="854" y="1145"/>
                    <a:pt x="896" y="1132"/>
                  </a:cubicBezTo>
                  <a:cubicBezTo>
                    <a:pt x="959" y="1114"/>
                    <a:pt x="1022" y="1082"/>
                    <a:pt x="1089" y="1036"/>
                  </a:cubicBezTo>
                  <a:cubicBezTo>
                    <a:pt x="1156" y="990"/>
                    <a:pt x="1227" y="931"/>
                    <a:pt x="1305" y="856"/>
                  </a:cubicBezTo>
                  <a:lnTo>
                    <a:pt x="1305" y="856"/>
                  </a:lnTo>
                  <a:lnTo>
                    <a:pt x="2144" y="57"/>
                  </a:lnTo>
                  <a:cubicBezTo>
                    <a:pt x="2156" y="45"/>
                    <a:pt x="2157" y="25"/>
                    <a:pt x="2145" y="13"/>
                  </a:cubicBezTo>
                  <a:cubicBezTo>
                    <a:pt x="2133" y="0"/>
                    <a:pt x="2113" y="0"/>
                    <a:pt x="2100" y="12"/>
                  </a:cubicBezTo>
                  <a:lnTo>
                    <a:pt x="1262" y="811"/>
                  </a:lnTo>
                  <a:lnTo>
                    <a:pt x="1262" y="811"/>
                  </a:lnTo>
                  <a:cubicBezTo>
                    <a:pt x="1160" y="908"/>
                    <a:pt x="1072" y="978"/>
                    <a:pt x="993" y="1023"/>
                  </a:cubicBezTo>
                  <a:cubicBezTo>
                    <a:pt x="953" y="1045"/>
                    <a:pt x="915" y="1062"/>
                    <a:pt x="878" y="1072"/>
                  </a:cubicBezTo>
                  <a:cubicBezTo>
                    <a:pt x="842" y="1083"/>
                    <a:pt x="806" y="1088"/>
                    <a:pt x="771" y="1088"/>
                  </a:cubicBezTo>
                  <a:cubicBezTo>
                    <a:pt x="724" y="1088"/>
                    <a:pt x="677" y="1079"/>
                    <a:pt x="626" y="1061"/>
                  </a:cubicBezTo>
                  <a:cubicBezTo>
                    <a:pt x="551" y="1034"/>
                    <a:pt x="469" y="987"/>
                    <a:pt x="376" y="920"/>
                  </a:cubicBezTo>
                  <a:cubicBezTo>
                    <a:pt x="282" y="853"/>
                    <a:pt x="177" y="767"/>
                    <a:pt x="55" y="665"/>
                  </a:cubicBezTo>
                  <a:cubicBezTo>
                    <a:pt x="42" y="654"/>
                    <a:pt x="22" y="656"/>
                    <a:pt x="11" y="669"/>
                  </a:cubicBezTo>
                  <a:cubicBezTo>
                    <a:pt x="0" y="682"/>
                    <a:pt x="1" y="702"/>
                    <a:pt x="15" y="713"/>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3" name="Freeform 3">
              <a:extLst>
                <a:ext uri="{FF2B5EF4-FFF2-40B4-BE49-F238E27FC236}">
                  <a16:creationId xmlns:a16="http://schemas.microsoft.com/office/drawing/2014/main" id="{10E28FF9-5CED-394E-AF38-301649539D3C}"/>
                </a:ext>
              </a:extLst>
            </p:cNvPr>
            <p:cNvSpPr>
              <a:spLocks noChangeArrowheads="1"/>
            </p:cNvSpPr>
            <p:nvPr/>
          </p:nvSpPr>
          <p:spPr bwMode="auto">
            <a:xfrm>
              <a:off x="1540273" y="847620"/>
              <a:ext cx="304826" cy="169186"/>
            </a:xfrm>
            <a:custGeom>
              <a:avLst/>
              <a:gdLst>
                <a:gd name="T0" fmla="*/ 12 w 1845"/>
                <a:gd name="T1" fmla="*/ 672 h 1022"/>
                <a:gd name="T2" fmla="*/ 350 w 1845"/>
                <a:gd name="T3" fmla="*/ 928 h 1022"/>
                <a:gd name="T4" fmla="*/ 488 w 1845"/>
                <a:gd name="T5" fmla="*/ 997 h 1022"/>
                <a:gd name="T6" fmla="*/ 620 w 1845"/>
                <a:gd name="T7" fmla="*/ 1021 h 1022"/>
                <a:gd name="T8" fmla="*/ 734 w 1845"/>
                <a:gd name="T9" fmla="*/ 1003 h 1022"/>
                <a:gd name="T10" fmla="*/ 915 w 1845"/>
                <a:gd name="T11" fmla="*/ 905 h 1022"/>
                <a:gd name="T12" fmla="*/ 1129 w 1845"/>
                <a:gd name="T13" fmla="*/ 720 h 1022"/>
                <a:gd name="T14" fmla="*/ 1129 w 1845"/>
                <a:gd name="T15" fmla="*/ 720 h 1022"/>
                <a:gd name="T16" fmla="*/ 1834 w 1845"/>
                <a:gd name="T17" fmla="*/ 42 h 1022"/>
                <a:gd name="T18" fmla="*/ 1835 w 1845"/>
                <a:gd name="T19" fmla="*/ 10 h 1022"/>
                <a:gd name="T20" fmla="*/ 1802 w 1845"/>
                <a:gd name="T21" fmla="*/ 9 h 1022"/>
                <a:gd name="T22" fmla="*/ 1097 w 1845"/>
                <a:gd name="T23" fmla="*/ 687 h 1022"/>
                <a:gd name="T24" fmla="*/ 1097 w 1845"/>
                <a:gd name="T25" fmla="*/ 687 h 1022"/>
                <a:gd name="T26" fmla="*/ 828 w 1845"/>
                <a:gd name="T27" fmla="*/ 907 h 1022"/>
                <a:gd name="T28" fmla="*/ 720 w 1845"/>
                <a:gd name="T29" fmla="*/ 959 h 1022"/>
                <a:gd name="T30" fmla="*/ 620 w 1845"/>
                <a:gd name="T31" fmla="*/ 975 h 1022"/>
                <a:gd name="T32" fmla="*/ 504 w 1845"/>
                <a:gd name="T33" fmla="*/ 954 h 1022"/>
                <a:gd name="T34" fmla="*/ 302 w 1845"/>
                <a:gd name="T35" fmla="*/ 841 h 1022"/>
                <a:gd name="T36" fmla="*/ 41 w 1845"/>
                <a:gd name="T37" fmla="*/ 636 h 1022"/>
                <a:gd name="T38" fmla="*/ 9 w 1845"/>
                <a:gd name="T39" fmla="*/ 640 h 1022"/>
                <a:gd name="T40" fmla="*/ 12 w 1845"/>
                <a:gd name="T41" fmla="*/ 672 h 10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5" h="1022">
                  <a:moveTo>
                    <a:pt x="12" y="672"/>
                  </a:moveTo>
                  <a:cubicBezTo>
                    <a:pt x="146" y="782"/>
                    <a:pt x="254" y="868"/>
                    <a:pt x="350" y="928"/>
                  </a:cubicBezTo>
                  <a:cubicBezTo>
                    <a:pt x="398" y="958"/>
                    <a:pt x="444" y="981"/>
                    <a:pt x="488" y="997"/>
                  </a:cubicBezTo>
                  <a:cubicBezTo>
                    <a:pt x="533" y="1013"/>
                    <a:pt x="576" y="1021"/>
                    <a:pt x="620" y="1021"/>
                  </a:cubicBezTo>
                  <a:cubicBezTo>
                    <a:pt x="658" y="1021"/>
                    <a:pt x="695" y="1015"/>
                    <a:pt x="734" y="1003"/>
                  </a:cubicBezTo>
                  <a:cubicBezTo>
                    <a:pt x="791" y="984"/>
                    <a:pt x="850" y="952"/>
                    <a:pt x="915" y="905"/>
                  </a:cubicBezTo>
                  <a:cubicBezTo>
                    <a:pt x="980" y="858"/>
                    <a:pt x="1050" y="797"/>
                    <a:pt x="1129" y="720"/>
                  </a:cubicBezTo>
                  <a:lnTo>
                    <a:pt x="1129" y="720"/>
                  </a:lnTo>
                  <a:lnTo>
                    <a:pt x="1834" y="42"/>
                  </a:lnTo>
                  <a:cubicBezTo>
                    <a:pt x="1843" y="34"/>
                    <a:pt x="1844" y="19"/>
                    <a:pt x="1835" y="10"/>
                  </a:cubicBezTo>
                  <a:cubicBezTo>
                    <a:pt x="1826" y="1"/>
                    <a:pt x="1811" y="0"/>
                    <a:pt x="1802" y="9"/>
                  </a:cubicBezTo>
                  <a:lnTo>
                    <a:pt x="1097" y="687"/>
                  </a:lnTo>
                  <a:lnTo>
                    <a:pt x="1097" y="687"/>
                  </a:lnTo>
                  <a:cubicBezTo>
                    <a:pt x="992" y="788"/>
                    <a:pt x="905" y="861"/>
                    <a:pt x="828" y="907"/>
                  </a:cubicBezTo>
                  <a:cubicBezTo>
                    <a:pt x="790" y="931"/>
                    <a:pt x="754" y="948"/>
                    <a:pt x="720" y="959"/>
                  </a:cubicBezTo>
                  <a:cubicBezTo>
                    <a:pt x="685" y="970"/>
                    <a:pt x="653" y="975"/>
                    <a:pt x="620" y="975"/>
                  </a:cubicBezTo>
                  <a:cubicBezTo>
                    <a:pt x="582" y="975"/>
                    <a:pt x="544" y="968"/>
                    <a:pt x="504" y="954"/>
                  </a:cubicBezTo>
                  <a:cubicBezTo>
                    <a:pt x="443" y="932"/>
                    <a:pt x="378" y="894"/>
                    <a:pt x="302" y="841"/>
                  </a:cubicBezTo>
                  <a:cubicBezTo>
                    <a:pt x="227" y="787"/>
                    <a:pt x="141" y="718"/>
                    <a:pt x="41" y="636"/>
                  </a:cubicBezTo>
                  <a:cubicBezTo>
                    <a:pt x="31" y="628"/>
                    <a:pt x="17" y="630"/>
                    <a:pt x="9" y="640"/>
                  </a:cubicBezTo>
                  <a:cubicBezTo>
                    <a:pt x="0" y="649"/>
                    <a:pt x="2" y="664"/>
                    <a:pt x="12" y="67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4" name="Freeform 4">
              <a:extLst>
                <a:ext uri="{FF2B5EF4-FFF2-40B4-BE49-F238E27FC236}">
                  <a16:creationId xmlns:a16="http://schemas.microsoft.com/office/drawing/2014/main" id="{6E5EA531-DEFC-144D-8545-1DECEBA97224}"/>
                </a:ext>
              </a:extLst>
            </p:cNvPr>
            <p:cNvSpPr>
              <a:spLocks noChangeArrowheads="1"/>
            </p:cNvSpPr>
            <p:nvPr/>
          </p:nvSpPr>
          <p:spPr bwMode="auto">
            <a:xfrm>
              <a:off x="1568713" y="826472"/>
              <a:ext cx="253050" cy="148037"/>
            </a:xfrm>
            <a:custGeom>
              <a:avLst/>
              <a:gdLst>
                <a:gd name="T0" fmla="*/ 8 w 1531"/>
                <a:gd name="T1" fmla="*/ 630 h 895"/>
                <a:gd name="T2" fmla="*/ 269 w 1531"/>
                <a:gd name="T3" fmla="*/ 824 h 895"/>
                <a:gd name="T4" fmla="*/ 374 w 1531"/>
                <a:gd name="T5" fmla="*/ 876 h 895"/>
                <a:gd name="T6" fmla="*/ 473 w 1531"/>
                <a:gd name="T7" fmla="*/ 894 h 895"/>
                <a:gd name="T8" fmla="*/ 573 w 1531"/>
                <a:gd name="T9" fmla="*/ 875 h 895"/>
                <a:gd name="T10" fmla="*/ 739 w 1531"/>
                <a:gd name="T11" fmla="*/ 775 h 895"/>
                <a:gd name="T12" fmla="*/ 953 w 1531"/>
                <a:gd name="T13" fmla="*/ 584 h 895"/>
                <a:gd name="T14" fmla="*/ 953 w 1531"/>
                <a:gd name="T15" fmla="*/ 584 h 895"/>
                <a:gd name="T16" fmla="*/ 1524 w 1531"/>
                <a:gd name="T17" fmla="*/ 27 h 895"/>
                <a:gd name="T18" fmla="*/ 1524 w 1531"/>
                <a:gd name="T19" fmla="*/ 6 h 895"/>
                <a:gd name="T20" fmla="*/ 1503 w 1531"/>
                <a:gd name="T21" fmla="*/ 6 h 895"/>
                <a:gd name="T22" fmla="*/ 932 w 1531"/>
                <a:gd name="T23" fmla="*/ 563 h 895"/>
                <a:gd name="T24" fmla="*/ 932 w 1531"/>
                <a:gd name="T25" fmla="*/ 563 h 895"/>
                <a:gd name="T26" fmla="*/ 663 w 1531"/>
                <a:gd name="T27" fmla="*/ 793 h 895"/>
                <a:gd name="T28" fmla="*/ 562 w 1531"/>
                <a:gd name="T29" fmla="*/ 847 h 895"/>
                <a:gd name="T30" fmla="*/ 473 w 1531"/>
                <a:gd name="T31" fmla="*/ 865 h 895"/>
                <a:gd name="T32" fmla="*/ 384 w 1531"/>
                <a:gd name="T33" fmla="*/ 848 h 895"/>
                <a:gd name="T34" fmla="*/ 229 w 1531"/>
                <a:gd name="T35" fmla="*/ 762 h 895"/>
                <a:gd name="T36" fmla="*/ 26 w 1531"/>
                <a:gd name="T37" fmla="*/ 607 h 895"/>
                <a:gd name="T38" fmla="*/ 5 w 1531"/>
                <a:gd name="T39" fmla="*/ 609 h 895"/>
                <a:gd name="T40" fmla="*/ 8 w 1531"/>
                <a:gd name="T41" fmla="*/ 630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1" h="895">
                  <a:moveTo>
                    <a:pt x="8" y="630"/>
                  </a:moveTo>
                  <a:cubicBezTo>
                    <a:pt x="113" y="714"/>
                    <a:pt x="196" y="779"/>
                    <a:pt x="269" y="824"/>
                  </a:cubicBezTo>
                  <a:cubicBezTo>
                    <a:pt x="306" y="847"/>
                    <a:pt x="340" y="864"/>
                    <a:pt x="374" y="876"/>
                  </a:cubicBezTo>
                  <a:cubicBezTo>
                    <a:pt x="407" y="888"/>
                    <a:pt x="440" y="894"/>
                    <a:pt x="473" y="894"/>
                  </a:cubicBezTo>
                  <a:cubicBezTo>
                    <a:pt x="506" y="894"/>
                    <a:pt x="539" y="888"/>
                    <a:pt x="573" y="875"/>
                  </a:cubicBezTo>
                  <a:cubicBezTo>
                    <a:pt x="624" y="856"/>
                    <a:pt x="678" y="823"/>
                    <a:pt x="739" y="775"/>
                  </a:cubicBezTo>
                  <a:cubicBezTo>
                    <a:pt x="801" y="727"/>
                    <a:pt x="870" y="663"/>
                    <a:pt x="953" y="584"/>
                  </a:cubicBezTo>
                  <a:lnTo>
                    <a:pt x="953" y="584"/>
                  </a:lnTo>
                  <a:lnTo>
                    <a:pt x="1524" y="27"/>
                  </a:lnTo>
                  <a:cubicBezTo>
                    <a:pt x="1529" y="21"/>
                    <a:pt x="1530" y="12"/>
                    <a:pt x="1524" y="6"/>
                  </a:cubicBezTo>
                  <a:cubicBezTo>
                    <a:pt x="1518" y="0"/>
                    <a:pt x="1509" y="0"/>
                    <a:pt x="1503" y="6"/>
                  </a:cubicBezTo>
                  <a:lnTo>
                    <a:pt x="932" y="563"/>
                  </a:lnTo>
                  <a:lnTo>
                    <a:pt x="932" y="563"/>
                  </a:lnTo>
                  <a:cubicBezTo>
                    <a:pt x="823" y="668"/>
                    <a:pt x="737" y="744"/>
                    <a:pt x="663" y="793"/>
                  </a:cubicBezTo>
                  <a:cubicBezTo>
                    <a:pt x="627" y="818"/>
                    <a:pt x="594" y="836"/>
                    <a:pt x="562" y="847"/>
                  </a:cubicBezTo>
                  <a:cubicBezTo>
                    <a:pt x="531" y="859"/>
                    <a:pt x="502" y="865"/>
                    <a:pt x="473" y="865"/>
                  </a:cubicBezTo>
                  <a:cubicBezTo>
                    <a:pt x="444" y="865"/>
                    <a:pt x="415" y="859"/>
                    <a:pt x="384" y="848"/>
                  </a:cubicBezTo>
                  <a:cubicBezTo>
                    <a:pt x="338" y="832"/>
                    <a:pt x="288" y="803"/>
                    <a:pt x="229" y="762"/>
                  </a:cubicBezTo>
                  <a:cubicBezTo>
                    <a:pt x="171" y="722"/>
                    <a:pt x="105" y="669"/>
                    <a:pt x="26" y="607"/>
                  </a:cubicBezTo>
                  <a:cubicBezTo>
                    <a:pt x="20" y="602"/>
                    <a:pt x="10" y="603"/>
                    <a:pt x="5" y="609"/>
                  </a:cubicBezTo>
                  <a:cubicBezTo>
                    <a:pt x="0" y="615"/>
                    <a:pt x="1" y="625"/>
                    <a:pt x="8" y="63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5" name="Freeform 5">
              <a:extLst>
                <a:ext uri="{FF2B5EF4-FFF2-40B4-BE49-F238E27FC236}">
                  <a16:creationId xmlns:a16="http://schemas.microsoft.com/office/drawing/2014/main" id="{F39A9FAC-3BBF-CD45-BC62-06EF846D77A9}"/>
                </a:ext>
              </a:extLst>
            </p:cNvPr>
            <p:cNvSpPr>
              <a:spLocks noChangeArrowheads="1"/>
            </p:cNvSpPr>
            <p:nvPr/>
          </p:nvSpPr>
          <p:spPr bwMode="auto">
            <a:xfrm>
              <a:off x="1596425" y="805324"/>
              <a:ext cx="201273" cy="127619"/>
            </a:xfrm>
            <a:custGeom>
              <a:avLst/>
              <a:gdLst>
                <a:gd name="T0" fmla="*/ 4 w 1217"/>
                <a:gd name="T1" fmla="*/ 588 h 773"/>
                <a:gd name="T2" fmla="*/ 193 w 1217"/>
                <a:gd name="T3" fmla="*/ 724 h 773"/>
                <a:gd name="T4" fmla="*/ 332 w 1217"/>
                <a:gd name="T5" fmla="*/ 772 h 773"/>
                <a:gd name="T6" fmla="*/ 415 w 1217"/>
                <a:gd name="T7" fmla="*/ 752 h 773"/>
                <a:gd name="T8" fmla="*/ 563 w 1217"/>
                <a:gd name="T9" fmla="*/ 648 h 773"/>
                <a:gd name="T10" fmla="*/ 776 w 1217"/>
                <a:gd name="T11" fmla="*/ 448 h 773"/>
                <a:gd name="T12" fmla="*/ 776 w 1217"/>
                <a:gd name="T13" fmla="*/ 448 h 773"/>
                <a:gd name="T14" fmla="*/ 1213 w 1217"/>
                <a:gd name="T15" fmla="*/ 12 h 773"/>
                <a:gd name="T16" fmla="*/ 1213 w 1217"/>
                <a:gd name="T17" fmla="*/ 2 h 773"/>
                <a:gd name="T18" fmla="*/ 1204 w 1217"/>
                <a:gd name="T19" fmla="*/ 2 h 773"/>
                <a:gd name="T20" fmla="*/ 767 w 1217"/>
                <a:gd name="T21" fmla="*/ 439 h 773"/>
                <a:gd name="T22" fmla="*/ 500 w 1217"/>
                <a:gd name="T23" fmla="*/ 682 h 773"/>
                <a:gd name="T24" fmla="*/ 410 w 1217"/>
                <a:gd name="T25" fmla="*/ 740 h 773"/>
                <a:gd name="T26" fmla="*/ 332 w 1217"/>
                <a:gd name="T27" fmla="*/ 759 h 773"/>
                <a:gd name="T28" fmla="*/ 199 w 1217"/>
                <a:gd name="T29" fmla="*/ 712 h 773"/>
                <a:gd name="T30" fmla="*/ 12 w 1217"/>
                <a:gd name="T31" fmla="*/ 577 h 773"/>
                <a:gd name="T32" fmla="*/ 2 w 1217"/>
                <a:gd name="T33" fmla="*/ 578 h 773"/>
                <a:gd name="T34" fmla="*/ 4 w 1217"/>
                <a:gd name="T35" fmla="*/ 588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4" y="588"/>
                  </a:moveTo>
                  <a:cubicBezTo>
                    <a:pt x="81" y="647"/>
                    <a:pt x="141" y="692"/>
                    <a:pt x="193" y="724"/>
                  </a:cubicBezTo>
                  <a:cubicBezTo>
                    <a:pt x="244" y="755"/>
                    <a:pt x="288" y="772"/>
                    <a:pt x="332" y="772"/>
                  </a:cubicBezTo>
                  <a:cubicBezTo>
                    <a:pt x="359" y="772"/>
                    <a:pt x="386" y="765"/>
                    <a:pt x="415" y="752"/>
                  </a:cubicBezTo>
                  <a:cubicBezTo>
                    <a:pt x="458" y="733"/>
                    <a:pt x="505" y="698"/>
                    <a:pt x="563" y="648"/>
                  </a:cubicBezTo>
                  <a:cubicBezTo>
                    <a:pt x="620" y="597"/>
                    <a:pt x="689" y="531"/>
                    <a:pt x="776" y="448"/>
                  </a:cubicBezTo>
                  <a:lnTo>
                    <a:pt x="776" y="448"/>
                  </a:lnTo>
                  <a:lnTo>
                    <a:pt x="1213" y="12"/>
                  </a:lnTo>
                  <a:cubicBezTo>
                    <a:pt x="1216" y="9"/>
                    <a:pt x="1216" y="5"/>
                    <a:pt x="1213" y="2"/>
                  </a:cubicBezTo>
                  <a:cubicBezTo>
                    <a:pt x="1210" y="0"/>
                    <a:pt x="1206" y="0"/>
                    <a:pt x="1204" y="2"/>
                  </a:cubicBezTo>
                  <a:lnTo>
                    <a:pt x="767" y="439"/>
                  </a:lnTo>
                  <a:cubicBezTo>
                    <a:pt x="651" y="549"/>
                    <a:pt x="568" y="630"/>
                    <a:pt x="500" y="682"/>
                  </a:cubicBezTo>
                  <a:cubicBezTo>
                    <a:pt x="466" y="709"/>
                    <a:pt x="437" y="728"/>
                    <a:pt x="410" y="740"/>
                  </a:cubicBezTo>
                  <a:cubicBezTo>
                    <a:pt x="382" y="753"/>
                    <a:pt x="357" y="759"/>
                    <a:pt x="332" y="759"/>
                  </a:cubicBezTo>
                  <a:cubicBezTo>
                    <a:pt x="291" y="759"/>
                    <a:pt x="250" y="743"/>
                    <a:pt x="199" y="712"/>
                  </a:cubicBezTo>
                  <a:cubicBezTo>
                    <a:pt x="149" y="682"/>
                    <a:pt x="89" y="636"/>
                    <a:pt x="12" y="577"/>
                  </a:cubicBezTo>
                  <a:cubicBezTo>
                    <a:pt x="9" y="575"/>
                    <a:pt x="4" y="575"/>
                    <a:pt x="2" y="578"/>
                  </a:cubicBezTo>
                  <a:cubicBezTo>
                    <a:pt x="0" y="581"/>
                    <a:pt x="1" y="585"/>
                    <a:pt x="4" y="58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6" name="Freeform 6">
              <a:extLst>
                <a:ext uri="{FF2B5EF4-FFF2-40B4-BE49-F238E27FC236}">
                  <a16:creationId xmlns:a16="http://schemas.microsoft.com/office/drawing/2014/main" id="{4A2E4B78-1C39-A943-B2AE-B76B55EBA492}"/>
                </a:ext>
              </a:extLst>
            </p:cNvPr>
            <p:cNvSpPr>
              <a:spLocks noChangeArrowheads="1"/>
            </p:cNvSpPr>
            <p:nvPr/>
          </p:nvSpPr>
          <p:spPr bwMode="auto">
            <a:xfrm>
              <a:off x="1368170" y="664579"/>
              <a:ext cx="439737" cy="330350"/>
            </a:xfrm>
            <a:custGeom>
              <a:avLst/>
              <a:gdLst>
                <a:gd name="T0" fmla="*/ 2631 w 2657"/>
                <a:gd name="T1" fmla="*/ 532 h 1998"/>
                <a:gd name="T2" fmla="*/ 2130 w 2657"/>
                <a:gd name="T3" fmla="*/ 145 h 1998"/>
                <a:gd name="T4" fmla="*/ 1920 w 2657"/>
                <a:gd name="T5" fmla="*/ 38 h 1998"/>
                <a:gd name="T6" fmla="*/ 1715 w 2657"/>
                <a:gd name="T7" fmla="*/ 0 h 1998"/>
                <a:gd name="T8" fmla="*/ 1578 w 2657"/>
                <a:gd name="T9" fmla="*/ 19 h 1998"/>
                <a:gd name="T10" fmla="*/ 1370 w 2657"/>
                <a:gd name="T11" fmla="*/ 116 h 1998"/>
                <a:gd name="T12" fmla="*/ 1150 w 2657"/>
                <a:gd name="T13" fmla="*/ 295 h 1998"/>
                <a:gd name="T14" fmla="*/ 1150 w 2657"/>
                <a:gd name="T15" fmla="*/ 295 h 1998"/>
                <a:gd name="T16" fmla="*/ 16 w 2657"/>
                <a:gd name="T17" fmla="*/ 1368 h 1998"/>
                <a:gd name="T18" fmla="*/ 0 w 2657"/>
                <a:gd name="T19" fmla="*/ 1406 h 1998"/>
                <a:gd name="T20" fmla="*/ 16 w 2657"/>
                <a:gd name="T21" fmla="*/ 1444 h 1998"/>
                <a:gd name="T22" fmla="*/ 566 w 2657"/>
                <a:gd name="T23" fmla="*/ 1977 h 1998"/>
                <a:gd name="T24" fmla="*/ 640 w 2657"/>
                <a:gd name="T25" fmla="*/ 1976 h 1998"/>
                <a:gd name="T26" fmla="*/ 639 w 2657"/>
                <a:gd name="T27" fmla="*/ 1901 h 1998"/>
                <a:gd name="T28" fmla="*/ 129 w 2657"/>
                <a:gd name="T29" fmla="*/ 1406 h 1998"/>
                <a:gd name="T30" fmla="*/ 1223 w 2657"/>
                <a:gd name="T31" fmla="*/ 371 h 1998"/>
                <a:gd name="T32" fmla="*/ 1223 w 2657"/>
                <a:gd name="T33" fmla="*/ 371 h 1998"/>
                <a:gd name="T34" fmla="*/ 1489 w 2657"/>
                <a:gd name="T35" fmla="*/ 167 h 1998"/>
                <a:gd name="T36" fmla="*/ 1605 w 2657"/>
                <a:gd name="T37" fmla="*/ 121 h 1998"/>
                <a:gd name="T38" fmla="*/ 1715 w 2657"/>
                <a:gd name="T39" fmla="*/ 106 h 1998"/>
                <a:gd name="T40" fmla="*/ 1884 w 2657"/>
                <a:gd name="T41" fmla="*/ 138 h 1998"/>
                <a:gd name="T42" fmla="*/ 2181 w 2657"/>
                <a:gd name="T43" fmla="*/ 306 h 1998"/>
                <a:gd name="T44" fmla="*/ 2562 w 2657"/>
                <a:gd name="T45" fmla="*/ 612 h 1998"/>
                <a:gd name="T46" fmla="*/ 2637 w 2657"/>
                <a:gd name="T47" fmla="*/ 606 h 1998"/>
                <a:gd name="T48" fmla="*/ 2631 w 2657"/>
                <a:gd name="T49" fmla="*/ 532 h 19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57" h="1998">
                  <a:moveTo>
                    <a:pt x="2631" y="532"/>
                  </a:moveTo>
                  <a:cubicBezTo>
                    <a:pt x="2437" y="367"/>
                    <a:pt x="2276" y="237"/>
                    <a:pt x="2130" y="145"/>
                  </a:cubicBezTo>
                  <a:cubicBezTo>
                    <a:pt x="2058" y="99"/>
                    <a:pt x="1988" y="63"/>
                    <a:pt x="1920" y="38"/>
                  </a:cubicBezTo>
                  <a:cubicBezTo>
                    <a:pt x="1851" y="14"/>
                    <a:pt x="1783" y="0"/>
                    <a:pt x="1715" y="0"/>
                  </a:cubicBezTo>
                  <a:cubicBezTo>
                    <a:pt x="1669" y="0"/>
                    <a:pt x="1623" y="6"/>
                    <a:pt x="1578" y="19"/>
                  </a:cubicBezTo>
                  <a:cubicBezTo>
                    <a:pt x="1509" y="37"/>
                    <a:pt x="1440" y="70"/>
                    <a:pt x="1370" y="116"/>
                  </a:cubicBezTo>
                  <a:cubicBezTo>
                    <a:pt x="1299" y="162"/>
                    <a:pt x="1227" y="221"/>
                    <a:pt x="1150" y="295"/>
                  </a:cubicBezTo>
                  <a:lnTo>
                    <a:pt x="1150" y="295"/>
                  </a:lnTo>
                  <a:lnTo>
                    <a:pt x="16" y="1368"/>
                  </a:lnTo>
                  <a:cubicBezTo>
                    <a:pt x="6" y="1378"/>
                    <a:pt x="0" y="1391"/>
                    <a:pt x="0" y="1406"/>
                  </a:cubicBezTo>
                  <a:cubicBezTo>
                    <a:pt x="0" y="1420"/>
                    <a:pt x="6" y="1434"/>
                    <a:pt x="16" y="1444"/>
                  </a:cubicBezTo>
                  <a:lnTo>
                    <a:pt x="566" y="1977"/>
                  </a:lnTo>
                  <a:cubicBezTo>
                    <a:pt x="587" y="1997"/>
                    <a:pt x="619" y="1997"/>
                    <a:pt x="640" y="1976"/>
                  </a:cubicBezTo>
                  <a:cubicBezTo>
                    <a:pt x="660" y="1955"/>
                    <a:pt x="660" y="1921"/>
                    <a:pt x="639" y="1901"/>
                  </a:cubicBezTo>
                  <a:lnTo>
                    <a:pt x="129" y="1406"/>
                  </a:lnTo>
                  <a:lnTo>
                    <a:pt x="1223" y="371"/>
                  </a:lnTo>
                  <a:lnTo>
                    <a:pt x="1223" y="371"/>
                  </a:lnTo>
                  <a:cubicBezTo>
                    <a:pt x="1321" y="277"/>
                    <a:pt x="1409" y="210"/>
                    <a:pt x="1489" y="167"/>
                  </a:cubicBezTo>
                  <a:cubicBezTo>
                    <a:pt x="1529" y="146"/>
                    <a:pt x="1568" y="131"/>
                    <a:pt x="1605" y="121"/>
                  </a:cubicBezTo>
                  <a:cubicBezTo>
                    <a:pt x="1642" y="111"/>
                    <a:pt x="1679" y="106"/>
                    <a:pt x="1715" y="106"/>
                  </a:cubicBezTo>
                  <a:cubicBezTo>
                    <a:pt x="1770" y="106"/>
                    <a:pt x="1825" y="116"/>
                    <a:pt x="1884" y="138"/>
                  </a:cubicBezTo>
                  <a:cubicBezTo>
                    <a:pt x="1972" y="170"/>
                    <a:pt x="2070" y="226"/>
                    <a:pt x="2181" y="306"/>
                  </a:cubicBezTo>
                  <a:cubicBezTo>
                    <a:pt x="2293" y="387"/>
                    <a:pt x="2418" y="490"/>
                    <a:pt x="2562" y="612"/>
                  </a:cubicBezTo>
                  <a:cubicBezTo>
                    <a:pt x="2585" y="631"/>
                    <a:pt x="2618" y="628"/>
                    <a:pt x="2637" y="606"/>
                  </a:cubicBezTo>
                  <a:cubicBezTo>
                    <a:pt x="2656" y="584"/>
                    <a:pt x="2653" y="551"/>
                    <a:pt x="2631" y="532"/>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7" name="Freeform 7">
              <a:extLst>
                <a:ext uri="{FF2B5EF4-FFF2-40B4-BE49-F238E27FC236}">
                  <a16:creationId xmlns:a16="http://schemas.microsoft.com/office/drawing/2014/main" id="{E34B0E8F-7C29-3241-8B05-8DB5DF4ED827}"/>
                </a:ext>
              </a:extLst>
            </p:cNvPr>
            <p:cNvSpPr>
              <a:spLocks noChangeArrowheads="1"/>
            </p:cNvSpPr>
            <p:nvPr/>
          </p:nvSpPr>
          <p:spPr bwMode="auto">
            <a:xfrm>
              <a:off x="1419946" y="709792"/>
              <a:ext cx="356603" cy="190334"/>
            </a:xfrm>
            <a:custGeom>
              <a:avLst/>
              <a:gdLst>
                <a:gd name="T0" fmla="*/ 2142 w 2158"/>
                <a:gd name="T1" fmla="*/ 438 h 1152"/>
                <a:gd name="T2" fmla="*/ 1725 w 2158"/>
                <a:gd name="T3" fmla="*/ 118 h 1152"/>
                <a:gd name="T4" fmla="*/ 1552 w 2158"/>
                <a:gd name="T5" fmla="*/ 31 h 1152"/>
                <a:gd name="T6" fmla="*/ 1386 w 2158"/>
                <a:gd name="T7" fmla="*/ 0 h 1152"/>
                <a:gd name="T8" fmla="*/ 1261 w 2158"/>
                <a:gd name="T9" fmla="*/ 19 h 1152"/>
                <a:gd name="T10" fmla="*/ 1068 w 2158"/>
                <a:gd name="T11" fmla="*/ 115 h 1152"/>
                <a:gd name="T12" fmla="*/ 852 w 2158"/>
                <a:gd name="T13" fmla="*/ 295 h 1152"/>
                <a:gd name="T14" fmla="*/ 852 w 2158"/>
                <a:gd name="T15" fmla="*/ 295 h 1152"/>
                <a:gd name="T16" fmla="*/ 13 w 2158"/>
                <a:gd name="T17" fmla="*/ 1094 h 1152"/>
                <a:gd name="T18" fmla="*/ 12 w 2158"/>
                <a:gd name="T19" fmla="*/ 1138 h 1152"/>
                <a:gd name="T20" fmla="*/ 56 w 2158"/>
                <a:gd name="T21" fmla="*/ 1139 h 1152"/>
                <a:gd name="T22" fmla="*/ 895 w 2158"/>
                <a:gd name="T23" fmla="*/ 340 h 1152"/>
                <a:gd name="T24" fmla="*/ 895 w 2158"/>
                <a:gd name="T25" fmla="*/ 340 h 1152"/>
                <a:gd name="T26" fmla="*/ 1164 w 2158"/>
                <a:gd name="T27" fmla="*/ 128 h 1152"/>
                <a:gd name="T28" fmla="*/ 1279 w 2158"/>
                <a:gd name="T29" fmla="*/ 79 h 1152"/>
                <a:gd name="T30" fmla="*/ 1386 w 2158"/>
                <a:gd name="T31" fmla="*/ 63 h 1152"/>
                <a:gd name="T32" fmla="*/ 1531 w 2158"/>
                <a:gd name="T33" fmla="*/ 90 h 1152"/>
                <a:gd name="T34" fmla="*/ 1781 w 2158"/>
                <a:gd name="T35" fmla="*/ 231 h 1152"/>
                <a:gd name="T36" fmla="*/ 2102 w 2158"/>
                <a:gd name="T37" fmla="*/ 486 h 1152"/>
                <a:gd name="T38" fmla="*/ 2146 w 2158"/>
                <a:gd name="T39" fmla="*/ 482 h 1152"/>
                <a:gd name="T40" fmla="*/ 2142 w 2158"/>
                <a:gd name="T41" fmla="*/ 438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58" h="1152">
                  <a:moveTo>
                    <a:pt x="2142" y="438"/>
                  </a:moveTo>
                  <a:cubicBezTo>
                    <a:pt x="1978" y="301"/>
                    <a:pt x="1845" y="193"/>
                    <a:pt x="1725" y="118"/>
                  </a:cubicBezTo>
                  <a:cubicBezTo>
                    <a:pt x="1664" y="80"/>
                    <a:pt x="1608" y="51"/>
                    <a:pt x="1552" y="31"/>
                  </a:cubicBezTo>
                  <a:cubicBezTo>
                    <a:pt x="1496" y="11"/>
                    <a:pt x="1441" y="0"/>
                    <a:pt x="1386" y="0"/>
                  </a:cubicBezTo>
                  <a:cubicBezTo>
                    <a:pt x="1344" y="0"/>
                    <a:pt x="1303" y="6"/>
                    <a:pt x="1261" y="19"/>
                  </a:cubicBezTo>
                  <a:cubicBezTo>
                    <a:pt x="1198" y="37"/>
                    <a:pt x="1135" y="69"/>
                    <a:pt x="1068" y="115"/>
                  </a:cubicBezTo>
                  <a:cubicBezTo>
                    <a:pt x="1000" y="161"/>
                    <a:pt x="930" y="220"/>
                    <a:pt x="852" y="295"/>
                  </a:cubicBezTo>
                  <a:lnTo>
                    <a:pt x="852" y="295"/>
                  </a:lnTo>
                  <a:lnTo>
                    <a:pt x="13" y="1094"/>
                  </a:lnTo>
                  <a:cubicBezTo>
                    <a:pt x="1" y="1106"/>
                    <a:pt x="0" y="1126"/>
                    <a:pt x="12" y="1138"/>
                  </a:cubicBezTo>
                  <a:cubicBezTo>
                    <a:pt x="24" y="1151"/>
                    <a:pt x="44" y="1151"/>
                    <a:pt x="56" y="1139"/>
                  </a:cubicBezTo>
                  <a:lnTo>
                    <a:pt x="895" y="340"/>
                  </a:lnTo>
                  <a:lnTo>
                    <a:pt x="895" y="340"/>
                  </a:lnTo>
                  <a:cubicBezTo>
                    <a:pt x="997" y="243"/>
                    <a:pt x="1085" y="173"/>
                    <a:pt x="1164" y="128"/>
                  </a:cubicBezTo>
                  <a:cubicBezTo>
                    <a:pt x="1204" y="106"/>
                    <a:pt x="1242" y="89"/>
                    <a:pt x="1279" y="79"/>
                  </a:cubicBezTo>
                  <a:cubicBezTo>
                    <a:pt x="1315" y="68"/>
                    <a:pt x="1351" y="63"/>
                    <a:pt x="1386" y="63"/>
                  </a:cubicBezTo>
                  <a:cubicBezTo>
                    <a:pt x="1433" y="63"/>
                    <a:pt x="1480" y="72"/>
                    <a:pt x="1531" y="90"/>
                  </a:cubicBezTo>
                  <a:cubicBezTo>
                    <a:pt x="1606" y="117"/>
                    <a:pt x="1688" y="164"/>
                    <a:pt x="1781" y="231"/>
                  </a:cubicBezTo>
                  <a:cubicBezTo>
                    <a:pt x="1874" y="298"/>
                    <a:pt x="1979" y="384"/>
                    <a:pt x="2102" y="486"/>
                  </a:cubicBezTo>
                  <a:cubicBezTo>
                    <a:pt x="2115" y="497"/>
                    <a:pt x="2135" y="495"/>
                    <a:pt x="2146" y="482"/>
                  </a:cubicBezTo>
                  <a:cubicBezTo>
                    <a:pt x="2157" y="469"/>
                    <a:pt x="2155" y="449"/>
                    <a:pt x="2142" y="438"/>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8" name="Freeform 8">
              <a:extLst>
                <a:ext uri="{FF2B5EF4-FFF2-40B4-BE49-F238E27FC236}">
                  <a16:creationId xmlns:a16="http://schemas.microsoft.com/office/drawing/2014/main" id="{08D4B6E4-213B-E84A-9B55-3121DC89C5CA}"/>
                </a:ext>
              </a:extLst>
            </p:cNvPr>
            <p:cNvSpPr>
              <a:spLocks noChangeArrowheads="1"/>
            </p:cNvSpPr>
            <p:nvPr/>
          </p:nvSpPr>
          <p:spPr bwMode="auto">
            <a:xfrm>
              <a:off x="1444012" y="752818"/>
              <a:ext cx="304826" cy="169186"/>
            </a:xfrm>
            <a:custGeom>
              <a:avLst/>
              <a:gdLst>
                <a:gd name="T0" fmla="*/ 1832 w 1844"/>
                <a:gd name="T1" fmla="*/ 349 h 1021"/>
                <a:gd name="T2" fmla="*/ 1494 w 1844"/>
                <a:gd name="T3" fmla="*/ 93 h 1021"/>
                <a:gd name="T4" fmla="*/ 1356 w 1844"/>
                <a:gd name="T5" fmla="*/ 24 h 1021"/>
                <a:gd name="T6" fmla="*/ 1224 w 1844"/>
                <a:gd name="T7" fmla="*/ 0 h 1021"/>
                <a:gd name="T8" fmla="*/ 1110 w 1844"/>
                <a:gd name="T9" fmla="*/ 18 h 1021"/>
                <a:gd name="T10" fmla="*/ 929 w 1844"/>
                <a:gd name="T11" fmla="*/ 116 h 1021"/>
                <a:gd name="T12" fmla="*/ 715 w 1844"/>
                <a:gd name="T13" fmla="*/ 301 h 1021"/>
                <a:gd name="T14" fmla="*/ 714 w 1844"/>
                <a:gd name="T15" fmla="*/ 301 h 1021"/>
                <a:gd name="T16" fmla="*/ 10 w 1844"/>
                <a:gd name="T17" fmla="*/ 978 h 1021"/>
                <a:gd name="T18" fmla="*/ 9 w 1844"/>
                <a:gd name="T19" fmla="*/ 1011 h 1021"/>
                <a:gd name="T20" fmla="*/ 42 w 1844"/>
                <a:gd name="T21" fmla="*/ 1012 h 1021"/>
                <a:gd name="T22" fmla="*/ 746 w 1844"/>
                <a:gd name="T23" fmla="*/ 334 h 1021"/>
                <a:gd name="T24" fmla="*/ 746 w 1844"/>
                <a:gd name="T25" fmla="*/ 334 h 1021"/>
                <a:gd name="T26" fmla="*/ 1016 w 1844"/>
                <a:gd name="T27" fmla="*/ 114 h 1021"/>
                <a:gd name="T28" fmla="*/ 1124 w 1844"/>
                <a:gd name="T29" fmla="*/ 62 h 1021"/>
                <a:gd name="T30" fmla="*/ 1224 w 1844"/>
                <a:gd name="T31" fmla="*/ 46 h 1021"/>
                <a:gd name="T32" fmla="*/ 1340 w 1844"/>
                <a:gd name="T33" fmla="*/ 67 h 1021"/>
                <a:gd name="T34" fmla="*/ 1542 w 1844"/>
                <a:gd name="T35" fmla="*/ 180 h 1021"/>
                <a:gd name="T36" fmla="*/ 1803 w 1844"/>
                <a:gd name="T37" fmla="*/ 385 h 1021"/>
                <a:gd name="T38" fmla="*/ 1835 w 1844"/>
                <a:gd name="T39" fmla="*/ 381 h 1021"/>
                <a:gd name="T40" fmla="*/ 1832 w 1844"/>
                <a:gd name="T41" fmla="*/ 349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44" h="1021">
                  <a:moveTo>
                    <a:pt x="1832" y="349"/>
                  </a:moveTo>
                  <a:cubicBezTo>
                    <a:pt x="1698" y="239"/>
                    <a:pt x="1590" y="153"/>
                    <a:pt x="1494" y="93"/>
                  </a:cubicBezTo>
                  <a:cubicBezTo>
                    <a:pt x="1446" y="63"/>
                    <a:pt x="1400" y="40"/>
                    <a:pt x="1356" y="24"/>
                  </a:cubicBezTo>
                  <a:cubicBezTo>
                    <a:pt x="1311" y="8"/>
                    <a:pt x="1268" y="0"/>
                    <a:pt x="1224" y="0"/>
                  </a:cubicBezTo>
                  <a:cubicBezTo>
                    <a:pt x="1186" y="0"/>
                    <a:pt x="1148" y="6"/>
                    <a:pt x="1110" y="18"/>
                  </a:cubicBezTo>
                  <a:cubicBezTo>
                    <a:pt x="1052" y="37"/>
                    <a:pt x="993" y="69"/>
                    <a:pt x="929" y="116"/>
                  </a:cubicBezTo>
                  <a:cubicBezTo>
                    <a:pt x="864" y="163"/>
                    <a:pt x="794" y="224"/>
                    <a:pt x="715" y="301"/>
                  </a:cubicBezTo>
                  <a:lnTo>
                    <a:pt x="714" y="301"/>
                  </a:lnTo>
                  <a:lnTo>
                    <a:pt x="10" y="978"/>
                  </a:lnTo>
                  <a:cubicBezTo>
                    <a:pt x="1" y="987"/>
                    <a:pt x="0" y="1002"/>
                    <a:pt x="9" y="1011"/>
                  </a:cubicBezTo>
                  <a:cubicBezTo>
                    <a:pt x="18" y="1020"/>
                    <a:pt x="33" y="1020"/>
                    <a:pt x="42" y="1012"/>
                  </a:cubicBezTo>
                  <a:lnTo>
                    <a:pt x="746" y="334"/>
                  </a:lnTo>
                  <a:lnTo>
                    <a:pt x="746" y="334"/>
                  </a:lnTo>
                  <a:cubicBezTo>
                    <a:pt x="851" y="233"/>
                    <a:pt x="939" y="160"/>
                    <a:pt x="1016" y="114"/>
                  </a:cubicBezTo>
                  <a:cubicBezTo>
                    <a:pt x="1054" y="90"/>
                    <a:pt x="1090" y="73"/>
                    <a:pt x="1124" y="62"/>
                  </a:cubicBezTo>
                  <a:cubicBezTo>
                    <a:pt x="1159" y="51"/>
                    <a:pt x="1191" y="46"/>
                    <a:pt x="1224" y="46"/>
                  </a:cubicBezTo>
                  <a:cubicBezTo>
                    <a:pt x="1262" y="46"/>
                    <a:pt x="1300" y="53"/>
                    <a:pt x="1340" y="67"/>
                  </a:cubicBezTo>
                  <a:cubicBezTo>
                    <a:pt x="1401" y="89"/>
                    <a:pt x="1466" y="127"/>
                    <a:pt x="1542" y="180"/>
                  </a:cubicBezTo>
                  <a:cubicBezTo>
                    <a:pt x="1617" y="234"/>
                    <a:pt x="1702" y="303"/>
                    <a:pt x="1803" y="385"/>
                  </a:cubicBezTo>
                  <a:cubicBezTo>
                    <a:pt x="1813" y="393"/>
                    <a:pt x="1827" y="391"/>
                    <a:pt x="1835" y="381"/>
                  </a:cubicBezTo>
                  <a:cubicBezTo>
                    <a:pt x="1843" y="372"/>
                    <a:pt x="1842" y="357"/>
                    <a:pt x="1832" y="349"/>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9">
              <a:extLst>
                <a:ext uri="{FF2B5EF4-FFF2-40B4-BE49-F238E27FC236}">
                  <a16:creationId xmlns:a16="http://schemas.microsoft.com/office/drawing/2014/main" id="{3073A429-8658-EC43-92EE-0AD58A5391AE}"/>
                </a:ext>
              </a:extLst>
            </p:cNvPr>
            <p:cNvSpPr>
              <a:spLocks noChangeArrowheads="1"/>
            </p:cNvSpPr>
            <p:nvPr/>
          </p:nvSpPr>
          <p:spPr bwMode="auto">
            <a:xfrm>
              <a:off x="1467348" y="795114"/>
              <a:ext cx="253049" cy="148038"/>
            </a:xfrm>
            <a:custGeom>
              <a:avLst/>
              <a:gdLst>
                <a:gd name="T0" fmla="*/ 1522 w 1530"/>
                <a:gd name="T1" fmla="*/ 264 h 895"/>
                <a:gd name="T2" fmla="*/ 1260 w 1530"/>
                <a:gd name="T3" fmla="*/ 70 h 895"/>
                <a:gd name="T4" fmla="*/ 1156 w 1530"/>
                <a:gd name="T5" fmla="*/ 18 h 895"/>
                <a:gd name="T6" fmla="*/ 1057 w 1530"/>
                <a:gd name="T7" fmla="*/ 0 h 895"/>
                <a:gd name="T8" fmla="*/ 957 w 1530"/>
                <a:gd name="T9" fmla="*/ 19 h 895"/>
                <a:gd name="T10" fmla="*/ 791 w 1530"/>
                <a:gd name="T11" fmla="*/ 119 h 895"/>
                <a:gd name="T12" fmla="*/ 577 w 1530"/>
                <a:gd name="T13" fmla="*/ 310 h 895"/>
                <a:gd name="T14" fmla="*/ 577 w 1530"/>
                <a:gd name="T15" fmla="*/ 310 h 895"/>
                <a:gd name="T16" fmla="*/ 6 w 1530"/>
                <a:gd name="T17" fmla="*/ 867 h 895"/>
                <a:gd name="T18" fmla="*/ 6 w 1530"/>
                <a:gd name="T19" fmla="*/ 888 h 895"/>
                <a:gd name="T20" fmla="*/ 27 w 1530"/>
                <a:gd name="T21" fmla="*/ 888 h 895"/>
                <a:gd name="T22" fmla="*/ 598 w 1530"/>
                <a:gd name="T23" fmla="*/ 331 h 895"/>
                <a:gd name="T24" fmla="*/ 598 w 1530"/>
                <a:gd name="T25" fmla="*/ 331 h 895"/>
                <a:gd name="T26" fmla="*/ 866 w 1530"/>
                <a:gd name="T27" fmla="*/ 101 h 895"/>
                <a:gd name="T28" fmla="*/ 968 w 1530"/>
                <a:gd name="T29" fmla="*/ 47 h 895"/>
                <a:gd name="T30" fmla="*/ 1057 w 1530"/>
                <a:gd name="T31" fmla="*/ 29 h 895"/>
                <a:gd name="T32" fmla="*/ 1146 w 1530"/>
                <a:gd name="T33" fmla="*/ 46 h 895"/>
                <a:gd name="T34" fmla="*/ 1300 w 1530"/>
                <a:gd name="T35" fmla="*/ 132 h 895"/>
                <a:gd name="T36" fmla="*/ 1504 w 1530"/>
                <a:gd name="T37" fmla="*/ 287 h 895"/>
                <a:gd name="T38" fmla="*/ 1524 w 1530"/>
                <a:gd name="T39" fmla="*/ 285 h 895"/>
                <a:gd name="T40" fmla="*/ 1522 w 1530"/>
                <a:gd name="T41" fmla="*/ 264 h 8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30" h="895">
                  <a:moveTo>
                    <a:pt x="1522" y="264"/>
                  </a:moveTo>
                  <a:cubicBezTo>
                    <a:pt x="1417" y="180"/>
                    <a:pt x="1334" y="115"/>
                    <a:pt x="1260" y="70"/>
                  </a:cubicBezTo>
                  <a:cubicBezTo>
                    <a:pt x="1224" y="47"/>
                    <a:pt x="1189" y="30"/>
                    <a:pt x="1156" y="18"/>
                  </a:cubicBezTo>
                  <a:cubicBezTo>
                    <a:pt x="1123" y="6"/>
                    <a:pt x="1090" y="0"/>
                    <a:pt x="1057" y="0"/>
                  </a:cubicBezTo>
                  <a:cubicBezTo>
                    <a:pt x="1024" y="0"/>
                    <a:pt x="991" y="6"/>
                    <a:pt x="957" y="19"/>
                  </a:cubicBezTo>
                  <a:cubicBezTo>
                    <a:pt x="906" y="38"/>
                    <a:pt x="852" y="71"/>
                    <a:pt x="791" y="119"/>
                  </a:cubicBezTo>
                  <a:cubicBezTo>
                    <a:pt x="729" y="167"/>
                    <a:pt x="660" y="231"/>
                    <a:pt x="577" y="310"/>
                  </a:cubicBezTo>
                  <a:lnTo>
                    <a:pt x="577" y="310"/>
                  </a:lnTo>
                  <a:lnTo>
                    <a:pt x="6" y="867"/>
                  </a:lnTo>
                  <a:cubicBezTo>
                    <a:pt x="0" y="873"/>
                    <a:pt x="0" y="882"/>
                    <a:pt x="6" y="888"/>
                  </a:cubicBezTo>
                  <a:cubicBezTo>
                    <a:pt x="12" y="894"/>
                    <a:pt x="21" y="894"/>
                    <a:pt x="27" y="888"/>
                  </a:cubicBezTo>
                  <a:lnTo>
                    <a:pt x="598" y="331"/>
                  </a:lnTo>
                  <a:lnTo>
                    <a:pt x="598" y="331"/>
                  </a:lnTo>
                  <a:cubicBezTo>
                    <a:pt x="707" y="226"/>
                    <a:pt x="793" y="150"/>
                    <a:pt x="866" y="101"/>
                  </a:cubicBezTo>
                  <a:cubicBezTo>
                    <a:pt x="903" y="76"/>
                    <a:pt x="936" y="58"/>
                    <a:pt x="968" y="47"/>
                  </a:cubicBezTo>
                  <a:cubicBezTo>
                    <a:pt x="999" y="35"/>
                    <a:pt x="1028" y="29"/>
                    <a:pt x="1057" y="29"/>
                  </a:cubicBezTo>
                  <a:cubicBezTo>
                    <a:pt x="1086" y="29"/>
                    <a:pt x="1115" y="35"/>
                    <a:pt x="1146" y="46"/>
                  </a:cubicBezTo>
                  <a:cubicBezTo>
                    <a:pt x="1192" y="62"/>
                    <a:pt x="1242" y="91"/>
                    <a:pt x="1300" y="132"/>
                  </a:cubicBezTo>
                  <a:cubicBezTo>
                    <a:pt x="1359" y="172"/>
                    <a:pt x="1425" y="225"/>
                    <a:pt x="1504" y="287"/>
                  </a:cubicBezTo>
                  <a:cubicBezTo>
                    <a:pt x="1510" y="292"/>
                    <a:pt x="1518" y="291"/>
                    <a:pt x="1524" y="285"/>
                  </a:cubicBezTo>
                  <a:cubicBezTo>
                    <a:pt x="1529" y="279"/>
                    <a:pt x="1528" y="269"/>
                    <a:pt x="1522" y="26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Freeform 10">
              <a:extLst>
                <a:ext uri="{FF2B5EF4-FFF2-40B4-BE49-F238E27FC236}">
                  <a16:creationId xmlns:a16="http://schemas.microsoft.com/office/drawing/2014/main" id="{7B9CB57C-5EF1-7045-A70B-14CD6B5A98B9}"/>
                </a:ext>
              </a:extLst>
            </p:cNvPr>
            <p:cNvSpPr>
              <a:spLocks noChangeArrowheads="1"/>
            </p:cNvSpPr>
            <p:nvPr/>
          </p:nvSpPr>
          <p:spPr bwMode="auto">
            <a:xfrm>
              <a:off x="1491413" y="835952"/>
              <a:ext cx="201273" cy="127619"/>
            </a:xfrm>
            <a:custGeom>
              <a:avLst/>
              <a:gdLst>
                <a:gd name="T0" fmla="*/ 1212 w 1217"/>
                <a:gd name="T1" fmla="*/ 184 h 773"/>
                <a:gd name="T2" fmla="*/ 1023 w 1217"/>
                <a:gd name="T3" fmla="*/ 48 h 773"/>
                <a:gd name="T4" fmla="*/ 884 w 1217"/>
                <a:gd name="T5" fmla="*/ 0 h 773"/>
                <a:gd name="T6" fmla="*/ 801 w 1217"/>
                <a:gd name="T7" fmla="*/ 20 h 773"/>
                <a:gd name="T8" fmla="*/ 653 w 1217"/>
                <a:gd name="T9" fmla="*/ 124 h 773"/>
                <a:gd name="T10" fmla="*/ 440 w 1217"/>
                <a:gd name="T11" fmla="*/ 324 h 773"/>
                <a:gd name="T12" fmla="*/ 440 w 1217"/>
                <a:gd name="T13" fmla="*/ 324 h 773"/>
                <a:gd name="T14" fmla="*/ 3 w 1217"/>
                <a:gd name="T15" fmla="*/ 760 h 773"/>
                <a:gd name="T16" fmla="*/ 3 w 1217"/>
                <a:gd name="T17" fmla="*/ 770 h 773"/>
                <a:gd name="T18" fmla="*/ 12 w 1217"/>
                <a:gd name="T19" fmla="*/ 770 h 773"/>
                <a:gd name="T20" fmla="*/ 449 w 1217"/>
                <a:gd name="T21" fmla="*/ 333 h 773"/>
                <a:gd name="T22" fmla="*/ 716 w 1217"/>
                <a:gd name="T23" fmla="*/ 90 h 773"/>
                <a:gd name="T24" fmla="*/ 806 w 1217"/>
                <a:gd name="T25" fmla="*/ 32 h 773"/>
                <a:gd name="T26" fmla="*/ 884 w 1217"/>
                <a:gd name="T27" fmla="*/ 13 h 773"/>
                <a:gd name="T28" fmla="*/ 1016 w 1217"/>
                <a:gd name="T29" fmla="*/ 60 h 773"/>
                <a:gd name="T30" fmla="*/ 1204 w 1217"/>
                <a:gd name="T31" fmla="*/ 195 h 773"/>
                <a:gd name="T32" fmla="*/ 1214 w 1217"/>
                <a:gd name="T33" fmla="*/ 194 h 773"/>
                <a:gd name="T34" fmla="*/ 1212 w 1217"/>
                <a:gd name="T35" fmla="*/ 184 h 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17" h="773">
                  <a:moveTo>
                    <a:pt x="1212" y="184"/>
                  </a:moveTo>
                  <a:cubicBezTo>
                    <a:pt x="1135" y="125"/>
                    <a:pt x="1075" y="80"/>
                    <a:pt x="1023" y="48"/>
                  </a:cubicBezTo>
                  <a:cubicBezTo>
                    <a:pt x="971" y="17"/>
                    <a:pt x="928" y="0"/>
                    <a:pt x="884" y="0"/>
                  </a:cubicBezTo>
                  <a:cubicBezTo>
                    <a:pt x="856" y="0"/>
                    <a:pt x="829" y="7"/>
                    <a:pt x="801" y="20"/>
                  </a:cubicBezTo>
                  <a:cubicBezTo>
                    <a:pt x="758" y="39"/>
                    <a:pt x="711" y="74"/>
                    <a:pt x="653" y="124"/>
                  </a:cubicBezTo>
                  <a:cubicBezTo>
                    <a:pt x="595" y="175"/>
                    <a:pt x="527" y="241"/>
                    <a:pt x="440" y="324"/>
                  </a:cubicBezTo>
                  <a:lnTo>
                    <a:pt x="440" y="324"/>
                  </a:lnTo>
                  <a:lnTo>
                    <a:pt x="3" y="760"/>
                  </a:lnTo>
                  <a:cubicBezTo>
                    <a:pt x="0" y="763"/>
                    <a:pt x="0" y="767"/>
                    <a:pt x="3" y="770"/>
                  </a:cubicBezTo>
                  <a:cubicBezTo>
                    <a:pt x="5" y="772"/>
                    <a:pt x="10" y="772"/>
                    <a:pt x="12" y="770"/>
                  </a:cubicBezTo>
                  <a:lnTo>
                    <a:pt x="449" y="333"/>
                  </a:lnTo>
                  <a:cubicBezTo>
                    <a:pt x="565" y="223"/>
                    <a:pt x="648" y="142"/>
                    <a:pt x="716" y="90"/>
                  </a:cubicBezTo>
                  <a:cubicBezTo>
                    <a:pt x="749" y="63"/>
                    <a:pt x="778" y="44"/>
                    <a:pt x="806" y="32"/>
                  </a:cubicBezTo>
                  <a:cubicBezTo>
                    <a:pt x="833" y="19"/>
                    <a:pt x="859" y="13"/>
                    <a:pt x="884" y="13"/>
                  </a:cubicBezTo>
                  <a:cubicBezTo>
                    <a:pt x="924" y="13"/>
                    <a:pt x="966" y="29"/>
                    <a:pt x="1016" y="60"/>
                  </a:cubicBezTo>
                  <a:cubicBezTo>
                    <a:pt x="1067" y="90"/>
                    <a:pt x="1127" y="136"/>
                    <a:pt x="1204" y="195"/>
                  </a:cubicBezTo>
                  <a:cubicBezTo>
                    <a:pt x="1207" y="197"/>
                    <a:pt x="1211" y="197"/>
                    <a:pt x="1214" y="194"/>
                  </a:cubicBezTo>
                  <a:cubicBezTo>
                    <a:pt x="1216" y="191"/>
                    <a:pt x="1215" y="187"/>
                    <a:pt x="1212" y="184"/>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Freeform 11">
              <a:extLst>
                <a:ext uri="{FF2B5EF4-FFF2-40B4-BE49-F238E27FC236}">
                  <a16:creationId xmlns:a16="http://schemas.microsoft.com/office/drawing/2014/main" id="{9187B6AA-F9BB-264E-BDCA-C7E0AC3A676B}"/>
                </a:ext>
              </a:extLst>
            </p:cNvPr>
            <p:cNvSpPr>
              <a:spLocks noChangeArrowheads="1"/>
            </p:cNvSpPr>
            <p:nvPr/>
          </p:nvSpPr>
          <p:spPr bwMode="auto">
            <a:xfrm>
              <a:off x="1608093" y="858559"/>
              <a:ext cx="72925" cy="48130"/>
            </a:xfrm>
            <a:custGeom>
              <a:avLst/>
              <a:gdLst>
                <a:gd name="T0" fmla="*/ 49 w 442"/>
                <a:gd name="T1" fmla="*/ 200 h 293"/>
                <a:gd name="T2" fmla="*/ 0 w 442"/>
                <a:gd name="T3" fmla="*/ 156 h 293"/>
                <a:gd name="T4" fmla="*/ 45 w 442"/>
                <a:gd name="T5" fmla="*/ 107 h 293"/>
                <a:gd name="T6" fmla="*/ 392 w 442"/>
                <a:gd name="T7" fmla="*/ 91 h 293"/>
                <a:gd name="T8" fmla="*/ 441 w 442"/>
                <a:gd name="T9" fmla="*/ 137 h 293"/>
                <a:gd name="T10" fmla="*/ 396 w 442"/>
                <a:gd name="T11" fmla="*/ 185 h 293"/>
                <a:gd name="T12" fmla="*/ 49 w 442"/>
                <a:gd name="T13" fmla="*/ 200 h 293"/>
              </a:gdLst>
              <a:ahLst/>
              <a:cxnLst>
                <a:cxn ang="0">
                  <a:pos x="T0" y="T1"/>
                </a:cxn>
                <a:cxn ang="0">
                  <a:pos x="T2" y="T3"/>
                </a:cxn>
                <a:cxn ang="0">
                  <a:pos x="T4" y="T5"/>
                </a:cxn>
                <a:cxn ang="0">
                  <a:pos x="T6" y="T7"/>
                </a:cxn>
                <a:cxn ang="0">
                  <a:pos x="T8" y="T9"/>
                </a:cxn>
                <a:cxn ang="0">
                  <a:pos x="T10" y="T11"/>
                </a:cxn>
                <a:cxn ang="0">
                  <a:pos x="T12" y="T13"/>
                </a:cxn>
              </a:cxnLst>
              <a:rect l="0" t="0" r="r" b="b"/>
              <a:pathLst>
                <a:path w="442" h="293">
                  <a:moveTo>
                    <a:pt x="49" y="200"/>
                  </a:moveTo>
                  <a:lnTo>
                    <a:pt x="0" y="156"/>
                  </a:lnTo>
                  <a:lnTo>
                    <a:pt x="45" y="107"/>
                  </a:lnTo>
                  <a:cubicBezTo>
                    <a:pt x="136" y="7"/>
                    <a:pt x="292" y="0"/>
                    <a:pt x="392" y="91"/>
                  </a:cubicBezTo>
                  <a:lnTo>
                    <a:pt x="441" y="137"/>
                  </a:lnTo>
                  <a:lnTo>
                    <a:pt x="396" y="185"/>
                  </a:lnTo>
                  <a:cubicBezTo>
                    <a:pt x="304" y="285"/>
                    <a:pt x="149" y="292"/>
                    <a:pt x="49" y="200"/>
                  </a:cubicBezTo>
                </a:path>
              </a:pathLst>
            </a:custGeom>
            <a:grp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685749"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spTree>
    <p:extLst>
      <p:ext uri="{BB962C8B-B14F-4D97-AF65-F5344CB8AC3E}">
        <p14:creationId xmlns:p14="http://schemas.microsoft.com/office/powerpoint/2010/main" val="379294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5BD47949-9B35-482E-958F-BE5839F8214D}" type="datetime1">
              <a:rPr lang="zh-CN" altLang="en-US"/>
              <a:pPr>
                <a:defRPr/>
              </a:pPr>
              <a:t>2023/10/9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4E6C98F-C713-49CE-AF09-00F2E503DBA2}" type="slidenum">
              <a:rPr lang="en-US" altLang="zh-CN"/>
              <a:pPr>
                <a:defRPr/>
              </a:pPr>
              <a:t>‹#›</a:t>
            </a:fld>
            <a:endParaRPr lang="en-US" altLang="zh-CN"/>
          </a:p>
        </p:txBody>
      </p:sp>
    </p:spTree>
    <p:extLst>
      <p:ext uri="{BB962C8B-B14F-4D97-AF65-F5344CB8AC3E}">
        <p14:creationId xmlns:p14="http://schemas.microsoft.com/office/powerpoint/2010/main" val="31761733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7"/>
            <a:ext cx="7886700" cy="213955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166" indent="0">
              <a:buNone/>
              <a:defRPr sz="2000"/>
            </a:lvl2pPr>
            <a:lvl3pPr marL="914333" indent="0">
              <a:buNone/>
              <a:defRPr sz="1800"/>
            </a:lvl3pPr>
            <a:lvl4pPr marL="1371498" indent="0">
              <a:buNone/>
              <a:defRPr sz="1600"/>
            </a:lvl4pPr>
            <a:lvl5pPr marL="1828664" indent="0">
              <a:buNone/>
              <a:defRPr sz="1600"/>
            </a:lvl5pPr>
            <a:lvl6pPr marL="2285829" indent="0">
              <a:buNone/>
              <a:defRPr sz="1600"/>
            </a:lvl6pPr>
            <a:lvl7pPr marL="2742995" indent="0">
              <a:buNone/>
              <a:defRPr sz="1600"/>
            </a:lvl7pPr>
            <a:lvl8pPr marL="3200160" indent="0">
              <a:buNone/>
              <a:defRPr sz="1600"/>
            </a:lvl8pPr>
            <a:lvl9pPr marL="3657326"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1F988FBE-44CA-49A1-810D-2D0D76AD33C8}" type="datetime1">
              <a:rPr lang="zh-CN" altLang="en-US"/>
              <a:pPr>
                <a:defRPr/>
              </a:pPr>
              <a:t>2023/10/9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ECB3EB-F793-4669-81A4-BDCB1547C163}" type="slidenum">
              <a:rPr lang="en-US" altLang="zh-CN"/>
              <a:pPr>
                <a:defRPr/>
              </a:pPr>
              <a:t>‹#›</a:t>
            </a:fld>
            <a:endParaRPr lang="en-US" altLang="zh-CN"/>
          </a:p>
        </p:txBody>
      </p:sp>
    </p:spTree>
    <p:extLst>
      <p:ext uri="{BB962C8B-B14F-4D97-AF65-F5344CB8AC3E}">
        <p14:creationId xmlns:p14="http://schemas.microsoft.com/office/powerpoint/2010/main" val="410000111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32F52D2A-96EE-460C-9BDB-7DAD98C48F63}" type="datetime1">
              <a:rPr lang="zh-CN" altLang="en-US"/>
              <a:pPr>
                <a:defRPr/>
              </a:pPr>
              <a:t>2023/10/9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E0F15B0-E464-4CC9-8B45-BCF98C459C8A}" type="slidenum">
              <a:rPr lang="en-US" altLang="zh-CN"/>
              <a:pPr>
                <a:defRPr/>
              </a:pPr>
              <a:t>‹#›</a:t>
            </a:fld>
            <a:endParaRPr lang="en-US" altLang="zh-CN"/>
          </a:p>
        </p:txBody>
      </p:sp>
    </p:spTree>
    <p:extLst>
      <p:ext uri="{BB962C8B-B14F-4D97-AF65-F5344CB8AC3E}">
        <p14:creationId xmlns:p14="http://schemas.microsoft.com/office/powerpoint/2010/main" val="4269461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35A4E515-BCC6-4560-AC91-78FC4AF72EE9}" type="datetime1">
              <a:rPr lang="zh-CN" altLang="en-US"/>
              <a:pPr>
                <a:defRPr/>
              </a:pPr>
              <a:t>2023/10/9</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5D613F3-5F2B-4B40-9CC6-52ADF2F6C78C}" type="slidenum">
              <a:rPr lang="en-US" altLang="zh-CN"/>
              <a:pPr>
                <a:defRPr/>
              </a:pPr>
              <a:t>‹#›</a:t>
            </a:fld>
            <a:endParaRPr lang="en-US" altLang="zh-CN"/>
          </a:p>
        </p:txBody>
      </p:sp>
    </p:spTree>
    <p:extLst>
      <p:ext uri="{BB962C8B-B14F-4D97-AF65-F5344CB8AC3E}">
        <p14:creationId xmlns:p14="http://schemas.microsoft.com/office/powerpoint/2010/main" val="411274393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4BEBA3E9-0C66-439C-973C-27A42C1335B4}" type="datetime1">
              <a:rPr lang="zh-CN" altLang="en-US"/>
              <a:pPr>
                <a:defRPr/>
              </a:pPr>
              <a:t>2023/10/9</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FFAEAE54-928F-484F-B3E0-6D28E253FCA7}" type="slidenum">
              <a:rPr lang="en-US" altLang="zh-CN"/>
              <a:pPr>
                <a:defRPr/>
              </a:pPr>
              <a:t>‹#›</a:t>
            </a:fld>
            <a:endParaRPr lang="en-US" altLang="zh-CN"/>
          </a:p>
        </p:txBody>
      </p:sp>
    </p:spTree>
    <p:extLst>
      <p:ext uri="{BB962C8B-B14F-4D97-AF65-F5344CB8AC3E}">
        <p14:creationId xmlns:p14="http://schemas.microsoft.com/office/powerpoint/2010/main" val="355800629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91102B2B-F09C-4367-A6B4-21534138FD20}" type="datetime1">
              <a:rPr lang="zh-CN" altLang="en-US"/>
              <a:pPr>
                <a:defRPr/>
              </a:pPr>
              <a:t>2023/10/9</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C079F71-725B-49D2-800D-1DED3A535DBD}" type="slidenum">
              <a:rPr lang="en-US" altLang="zh-CN"/>
              <a:pPr>
                <a:defRPr/>
              </a:pPr>
              <a:t>‹#›</a:t>
            </a:fld>
            <a:endParaRPr lang="en-US" altLang="zh-CN"/>
          </a:p>
        </p:txBody>
      </p:sp>
    </p:spTree>
    <p:extLst>
      <p:ext uri="{BB962C8B-B14F-4D97-AF65-F5344CB8AC3E}">
        <p14:creationId xmlns:p14="http://schemas.microsoft.com/office/powerpoint/2010/main" val="1995138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CF166466-6770-4960-B3DD-345A4DAE9DC9}" type="datetime1">
              <a:rPr lang="zh-CN" altLang="en-US"/>
              <a:pPr>
                <a:defRPr/>
              </a:pPr>
              <a:t>2023/10/9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CE386EC-E3A2-4B10-B0C7-EB8DF6A30525}" type="slidenum">
              <a:rPr lang="en-US" altLang="zh-CN"/>
              <a:pPr>
                <a:defRPr/>
              </a:pPr>
              <a:t>‹#›</a:t>
            </a:fld>
            <a:endParaRPr lang="en-US" altLang="zh-CN"/>
          </a:p>
        </p:txBody>
      </p:sp>
    </p:spTree>
    <p:extLst>
      <p:ext uri="{BB962C8B-B14F-4D97-AF65-F5344CB8AC3E}">
        <p14:creationId xmlns:p14="http://schemas.microsoft.com/office/powerpoint/2010/main" val="42222789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127881EA-61E7-4109-A81F-1B2D73B2BA9C}" type="datetime1">
              <a:rPr lang="zh-CN" altLang="en-US"/>
              <a:pPr>
                <a:defRPr/>
              </a:pPr>
              <a:t>2023/10/9</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C6BA4266-3B5C-4F52-BF37-582538D71AA9}" type="slidenum">
              <a:rPr lang="zh-CN" altLang="en-US"/>
              <a:pPr>
                <a:defRPr/>
              </a:pPr>
              <a:t>‹#›</a:t>
            </a:fld>
            <a:endParaRPr lang="en-US" altLang="zh-CN"/>
          </a:p>
        </p:txBody>
      </p:sp>
    </p:spTree>
    <p:extLst>
      <p:ext uri="{BB962C8B-B14F-4D97-AF65-F5344CB8AC3E}">
        <p14:creationId xmlns:p14="http://schemas.microsoft.com/office/powerpoint/2010/main" val="681768299"/>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2"/>
            <a:ext cx="4629150" cy="3655219"/>
          </a:xfrm>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endParaRPr lang="zh-CN" altLang="en-US" noProof="0"/>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D9E39305-31D7-495C-BD9A-6AE004C983C2}" type="datetime1">
              <a:rPr lang="zh-CN" altLang="en-US"/>
              <a:pPr>
                <a:defRPr/>
              </a:pPr>
              <a:t>2023/10/9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58F0E24-F2FA-437B-B762-F523947A48D9}" type="slidenum">
              <a:rPr lang="en-US" altLang="zh-CN"/>
              <a:pPr>
                <a:defRPr/>
              </a:pPr>
              <a:t>‹#›</a:t>
            </a:fld>
            <a:endParaRPr lang="en-US" altLang="zh-CN"/>
          </a:p>
        </p:txBody>
      </p:sp>
    </p:spTree>
    <p:extLst>
      <p:ext uri="{BB962C8B-B14F-4D97-AF65-F5344CB8AC3E}">
        <p14:creationId xmlns:p14="http://schemas.microsoft.com/office/powerpoint/2010/main" val="173381425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0F3A82E5-9C38-4EEE-8D5E-384BCD1C98B9}" type="datetime1">
              <a:rPr lang="zh-CN" altLang="en-US"/>
              <a:pPr>
                <a:defRPr/>
              </a:pPr>
              <a:t>2023/10/9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A422368-1942-4C0C-BC08-F360EE05B1BB}" type="slidenum">
              <a:rPr lang="en-US" altLang="zh-CN"/>
              <a:pPr>
                <a:defRPr/>
              </a:pPr>
              <a:t>‹#›</a:t>
            </a:fld>
            <a:endParaRPr lang="en-US" altLang="zh-CN"/>
          </a:p>
        </p:txBody>
      </p:sp>
    </p:spTree>
    <p:extLst>
      <p:ext uri="{BB962C8B-B14F-4D97-AF65-F5344CB8AC3E}">
        <p14:creationId xmlns:p14="http://schemas.microsoft.com/office/powerpoint/2010/main" val="2771885817"/>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8357"/>
            <a:ext cx="2057400" cy="443626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8357"/>
            <a:ext cx="6019800" cy="443626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3797C9BD-0286-4148-BF49-7A97DC0D3EED}" type="datetime1">
              <a:rPr lang="zh-CN" altLang="en-US"/>
              <a:pPr>
                <a:defRPr/>
              </a:pPr>
              <a:t>2023/10/9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6A5D444-770C-4614-8BB6-DA25339C3E68}" type="slidenum">
              <a:rPr lang="en-US" altLang="zh-CN"/>
              <a:pPr>
                <a:defRPr/>
              </a:pPr>
              <a:t>‹#›</a:t>
            </a:fld>
            <a:endParaRPr lang="en-US" altLang="zh-CN"/>
          </a:p>
        </p:txBody>
      </p:sp>
    </p:spTree>
    <p:extLst>
      <p:ext uri="{BB962C8B-B14F-4D97-AF65-F5344CB8AC3E}">
        <p14:creationId xmlns:p14="http://schemas.microsoft.com/office/powerpoint/2010/main" val="375700751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166" indent="0" algn="ctr">
              <a:buNone/>
              <a:defRPr sz="2000"/>
            </a:lvl2pPr>
            <a:lvl3pPr marL="914333" indent="0" algn="ctr">
              <a:buNone/>
              <a:defRPr sz="1800"/>
            </a:lvl3pPr>
            <a:lvl4pPr marL="1371498" indent="0" algn="ctr">
              <a:buNone/>
              <a:defRPr sz="1600"/>
            </a:lvl4pPr>
            <a:lvl5pPr marL="1828664" indent="0" algn="ctr">
              <a:buNone/>
              <a:defRPr sz="1600"/>
            </a:lvl5pPr>
            <a:lvl6pPr marL="2285829" indent="0" algn="ctr">
              <a:buNone/>
              <a:defRPr sz="1600"/>
            </a:lvl6pPr>
            <a:lvl7pPr marL="2742995" indent="0" algn="ctr">
              <a:buNone/>
              <a:defRPr sz="1600"/>
            </a:lvl7pPr>
            <a:lvl8pPr marL="3200160" indent="0" algn="ctr">
              <a:buNone/>
              <a:defRPr sz="1600"/>
            </a:lvl8pPr>
            <a:lvl9pPr marL="3657326" indent="0" algn="ctr">
              <a:buNone/>
              <a:defRPr sz="1600"/>
            </a:lvl9pPr>
          </a:lstStyle>
          <a:p>
            <a:r>
              <a:rPr lang="zh-CN" altLang="en-US"/>
              <a:t>单击以编辑母版副标题样式</a:t>
            </a:r>
          </a:p>
        </p:txBody>
      </p:sp>
      <p:sp>
        <p:nvSpPr>
          <p:cNvPr id="4" name="Rectangle 7"/>
          <p:cNvSpPr>
            <a:spLocks noGrp="1" noChangeArrowheads="1"/>
          </p:cNvSpPr>
          <p:nvPr>
            <p:ph type="dt" sz="half" idx="10"/>
          </p:nvPr>
        </p:nvSpPr>
        <p:spPr>
          <a:ln/>
        </p:spPr>
        <p:txBody>
          <a:bodyPr/>
          <a:lstStyle>
            <a:lvl1pPr>
              <a:defRPr/>
            </a:lvl1pPr>
          </a:lstStyle>
          <a:p>
            <a:pPr>
              <a:defRPr/>
            </a:pPr>
            <a:fld id="{19793283-2822-4EBB-AE10-8E2509469914}" type="datetime1">
              <a:rPr lang="zh-CN" altLang="en-US"/>
              <a:pPr>
                <a:defRPr/>
              </a:pPr>
              <a:t>2023/10/9</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4E44E82D-2BAA-471F-A442-D3B61DAB8B84}" type="slidenum">
              <a:rPr lang="zh-CN" altLang="en-US"/>
              <a:pPr>
                <a:defRPr/>
              </a:pPr>
              <a:t>‹#›</a:t>
            </a:fld>
            <a:endParaRPr lang="en-US" altLang="zh-CN"/>
          </a:p>
        </p:txBody>
      </p:sp>
    </p:spTree>
    <p:extLst>
      <p:ext uri="{BB962C8B-B14F-4D97-AF65-F5344CB8AC3E}">
        <p14:creationId xmlns:p14="http://schemas.microsoft.com/office/powerpoint/2010/main" val="383644638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D42BAA7B-78B5-4A39-BE4C-C8F6E8F56D74}" type="datetime1">
              <a:rPr lang="zh-CN" altLang="en-US"/>
              <a:pPr>
                <a:defRPr/>
              </a:pPr>
              <a:t>2023/10/9</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464366A5-39FF-4A8E-A7E0-DF4080B102A3}" type="slidenum">
              <a:rPr lang="zh-CN" altLang="en-US"/>
              <a:pPr>
                <a:defRPr/>
              </a:pPr>
              <a:t>‹#›</a:t>
            </a:fld>
            <a:endParaRPr lang="en-US" altLang="zh-CN"/>
          </a:p>
        </p:txBody>
      </p:sp>
    </p:spTree>
    <p:extLst>
      <p:ext uri="{BB962C8B-B14F-4D97-AF65-F5344CB8AC3E}">
        <p14:creationId xmlns:p14="http://schemas.microsoft.com/office/powerpoint/2010/main" val="347316611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7"/>
            <a:ext cx="7886700" cy="213955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166" indent="0">
              <a:buNone/>
              <a:defRPr sz="2000"/>
            </a:lvl2pPr>
            <a:lvl3pPr marL="914333" indent="0">
              <a:buNone/>
              <a:defRPr sz="1800"/>
            </a:lvl3pPr>
            <a:lvl4pPr marL="1371498" indent="0">
              <a:buNone/>
              <a:defRPr sz="1600"/>
            </a:lvl4pPr>
            <a:lvl5pPr marL="1828664" indent="0">
              <a:buNone/>
              <a:defRPr sz="1600"/>
            </a:lvl5pPr>
            <a:lvl6pPr marL="2285829" indent="0">
              <a:buNone/>
              <a:defRPr sz="1600"/>
            </a:lvl6pPr>
            <a:lvl7pPr marL="2742995" indent="0">
              <a:buNone/>
              <a:defRPr sz="1600"/>
            </a:lvl7pPr>
            <a:lvl8pPr marL="3200160" indent="0">
              <a:buNone/>
              <a:defRPr sz="1600"/>
            </a:lvl8pPr>
            <a:lvl9pPr marL="3657326" indent="0">
              <a:buNone/>
              <a:defRPr sz="1600"/>
            </a:lvl9pPr>
          </a:lstStyle>
          <a:p>
            <a:pPr lvl="0"/>
            <a:r>
              <a:rPr lang="zh-CN" altLang="en-US"/>
              <a:t>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1849B9C9-1F6C-4595-9AC6-FE732BEE75C8}" type="datetime1">
              <a:rPr lang="zh-CN" altLang="en-US"/>
              <a:pPr>
                <a:defRPr/>
              </a:pPr>
              <a:t>2023/10/9</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0C3BA258-2FC6-40C7-BD7A-6C8656769161}" type="slidenum">
              <a:rPr lang="zh-CN" altLang="en-US"/>
              <a:pPr>
                <a:defRPr/>
              </a:pPr>
              <a:t>‹#›</a:t>
            </a:fld>
            <a:endParaRPr lang="en-US" altLang="zh-CN"/>
          </a:p>
        </p:txBody>
      </p:sp>
    </p:spTree>
    <p:extLst>
      <p:ext uri="{BB962C8B-B14F-4D97-AF65-F5344CB8AC3E}">
        <p14:creationId xmlns:p14="http://schemas.microsoft.com/office/powerpoint/2010/main" val="236049478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F59B67DC-E129-487A-AD78-1691B079FE44}" type="datetime1">
              <a:rPr lang="zh-CN" altLang="en-US"/>
              <a:pPr>
                <a:defRPr/>
              </a:pPr>
              <a:t>2023/10/9</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7E0EC164-5B28-4C54-95F0-26D570BA6B64}" type="slidenum">
              <a:rPr lang="zh-CN" altLang="en-US"/>
              <a:pPr>
                <a:defRPr/>
              </a:pPr>
              <a:t>‹#›</a:t>
            </a:fld>
            <a:endParaRPr lang="en-US" altLang="zh-CN"/>
          </a:p>
        </p:txBody>
      </p:sp>
    </p:spTree>
    <p:extLst>
      <p:ext uri="{BB962C8B-B14F-4D97-AF65-F5344CB8AC3E}">
        <p14:creationId xmlns:p14="http://schemas.microsoft.com/office/powerpoint/2010/main" val="208172423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7617BBCB-0F8F-4617-906F-5BE33667D207}" type="datetime1">
              <a:rPr lang="zh-CN" altLang="en-US"/>
              <a:pPr>
                <a:defRPr/>
              </a:pPr>
              <a:t>2023/10/9</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F80D3AF6-0CDF-4580-8B6D-7B9FA71CFC5F}" type="slidenum">
              <a:rPr lang="zh-CN" altLang="en-US"/>
              <a:pPr>
                <a:defRPr/>
              </a:pPr>
              <a:t>‹#›</a:t>
            </a:fld>
            <a:endParaRPr lang="en-US" altLang="zh-CN"/>
          </a:p>
        </p:txBody>
      </p:sp>
    </p:spTree>
    <p:extLst>
      <p:ext uri="{BB962C8B-B14F-4D97-AF65-F5344CB8AC3E}">
        <p14:creationId xmlns:p14="http://schemas.microsoft.com/office/powerpoint/2010/main" val="295857376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fld id="{782622E3-DE89-420C-AB8E-98DE228CB65C}" type="datetime1">
              <a:rPr lang="zh-CN" altLang="en-US"/>
              <a:pPr>
                <a:defRPr/>
              </a:pPr>
              <a:t>2023/10/9</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EEC34BFB-FE31-4F81-A293-AEF6E6020B42}" type="slidenum">
              <a:rPr lang="zh-CN" altLang="en-US"/>
              <a:pPr>
                <a:defRPr/>
              </a:pPr>
              <a:t>‹#›</a:t>
            </a:fld>
            <a:endParaRPr lang="en-US" altLang="zh-CN"/>
          </a:p>
        </p:txBody>
      </p:sp>
    </p:spTree>
    <p:extLst>
      <p:ext uri="{BB962C8B-B14F-4D97-AF65-F5344CB8AC3E}">
        <p14:creationId xmlns:p14="http://schemas.microsoft.com/office/powerpoint/2010/main" val="326074831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EBFF13A1-366F-48AF-B801-4F817E1713BE}" type="datetime1">
              <a:rPr lang="zh-CN" altLang="en-US"/>
              <a:pPr>
                <a:defRPr/>
              </a:pPr>
              <a:t>2023/10/9</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14F0AC7B-D1E8-4FBB-82E1-F8819E4E3199}" type="slidenum">
              <a:rPr lang="zh-CN" altLang="en-US"/>
              <a:pPr>
                <a:defRPr/>
              </a:pPr>
              <a:t>‹#›</a:t>
            </a:fld>
            <a:endParaRPr lang="en-US" altLang="zh-CN"/>
          </a:p>
        </p:txBody>
      </p:sp>
    </p:spTree>
    <p:extLst>
      <p:ext uri="{BB962C8B-B14F-4D97-AF65-F5344CB8AC3E}">
        <p14:creationId xmlns:p14="http://schemas.microsoft.com/office/powerpoint/2010/main" val="10028419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7"/>
            <a:ext cx="7886700" cy="213955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166" indent="0">
              <a:buNone/>
              <a:defRPr sz="2000"/>
            </a:lvl2pPr>
            <a:lvl3pPr marL="914333" indent="0">
              <a:buNone/>
              <a:defRPr sz="1800"/>
            </a:lvl3pPr>
            <a:lvl4pPr marL="1371498" indent="0">
              <a:buNone/>
              <a:defRPr sz="1600"/>
            </a:lvl4pPr>
            <a:lvl5pPr marL="1828664" indent="0">
              <a:buNone/>
              <a:defRPr sz="1600"/>
            </a:lvl5pPr>
            <a:lvl6pPr marL="2285829" indent="0">
              <a:buNone/>
              <a:defRPr sz="1600"/>
            </a:lvl6pPr>
            <a:lvl7pPr marL="2742995" indent="0">
              <a:buNone/>
              <a:defRPr sz="1600"/>
            </a:lvl7pPr>
            <a:lvl8pPr marL="3200160" indent="0">
              <a:buNone/>
              <a:defRPr sz="1600"/>
            </a:lvl8pPr>
            <a:lvl9pPr marL="3657326" indent="0">
              <a:buNone/>
              <a:defRPr sz="1600"/>
            </a:lvl9pPr>
          </a:lstStyle>
          <a:p>
            <a:pPr lvl="0"/>
            <a:r>
              <a:rPr lang="zh-CN" altLang="en-US"/>
              <a:t>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6C31881C-45F4-4813-9FAE-023C54CCDA4B}" type="datetime1">
              <a:rPr lang="zh-CN" altLang="en-US"/>
              <a:pPr>
                <a:defRPr/>
              </a:pPr>
              <a:t>2023/10/9</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EEBDCBF7-367E-4D84-AC4C-658587EA6369}" type="slidenum">
              <a:rPr lang="zh-CN" altLang="en-US"/>
              <a:pPr>
                <a:defRPr/>
              </a:pPr>
              <a:t>‹#›</a:t>
            </a:fld>
            <a:endParaRPr lang="en-US" altLang="zh-CN"/>
          </a:p>
        </p:txBody>
      </p:sp>
    </p:spTree>
    <p:extLst>
      <p:ext uri="{BB962C8B-B14F-4D97-AF65-F5344CB8AC3E}">
        <p14:creationId xmlns:p14="http://schemas.microsoft.com/office/powerpoint/2010/main" val="345788530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EEE1983A-7492-4C71-9EFA-2598BB73A375}" type="datetime1">
              <a:rPr lang="zh-CN" altLang="en-US"/>
              <a:pPr>
                <a:defRPr/>
              </a:pPr>
              <a:t>2023/10/9</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7AE342DF-6884-4564-9F9E-B7C7F346BD1F}" type="slidenum">
              <a:rPr lang="zh-CN" altLang="en-US"/>
              <a:pPr>
                <a:defRPr/>
              </a:pPr>
              <a:t>‹#›</a:t>
            </a:fld>
            <a:endParaRPr lang="en-US" altLang="zh-CN"/>
          </a:p>
        </p:txBody>
      </p:sp>
    </p:spTree>
    <p:extLst>
      <p:ext uri="{BB962C8B-B14F-4D97-AF65-F5344CB8AC3E}">
        <p14:creationId xmlns:p14="http://schemas.microsoft.com/office/powerpoint/2010/main" val="226534844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2"/>
            <a:ext cx="4629150" cy="3655219"/>
          </a:xfrm>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endParaRPr lang="zh-CN" altLang="en-US" noProof="0"/>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F0E08536-1257-4F7E-8E4E-CC77B13BF362}" type="datetime1">
              <a:rPr lang="zh-CN" altLang="en-US"/>
              <a:pPr>
                <a:defRPr/>
              </a:pPr>
              <a:t>2023/10/9</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97CE78F4-CECB-4533-9F9F-2856EA8ADBEC}" type="slidenum">
              <a:rPr lang="zh-CN" altLang="en-US"/>
              <a:pPr>
                <a:defRPr/>
              </a:pPr>
              <a:t>‹#›</a:t>
            </a:fld>
            <a:endParaRPr lang="en-US" altLang="zh-CN"/>
          </a:p>
        </p:txBody>
      </p:sp>
    </p:spTree>
    <p:extLst>
      <p:ext uri="{BB962C8B-B14F-4D97-AF65-F5344CB8AC3E}">
        <p14:creationId xmlns:p14="http://schemas.microsoft.com/office/powerpoint/2010/main" val="3194718305"/>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6614E1C9-80D9-4FFD-8220-DBCB8C956355}" type="datetime1">
              <a:rPr lang="zh-CN" altLang="en-US"/>
              <a:pPr>
                <a:defRPr/>
              </a:pPr>
              <a:t>2023/10/9</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DAA82AD6-5396-4EB7-8590-660F3E88A8E0}" type="slidenum">
              <a:rPr lang="zh-CN" altLang="en-US"/>
              <a:pPr>
                <a:defRPr/>
              </a:pPr>
              <a:t>‹#›</a:t>
            </a:fld>
            <a:endParaRPr lang="en-US" altLang="zh-CN"/>
          </a:p>
        </p:txBody>
      </p:sp>
    </p:spTree>
    <p:extLst>
      <p:ext uri="{BB962C8B-B14F-4D97-AF65-F5344CB8AC3E}">
        <p14:creationId xmlns:p14="http://schemas.microsoft.com/office/powerpoint/2010/main" val="4049053369"/>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8357"/>
            <a:ext cx="2057400" cy="443626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8357"/>
            <a:ext cx="6019800" cy="443626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1AE3CE47-6B4C-4082-8E65-10DBB59A81E4}" type="datetime1">
              <a:rPr lang="zh-CN" altLang="en-US"/>
              <a:pPr>
                <a:defRPr/>
              </a:pPr>
              <a:t>2023/10/9</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C14E5527-5398-4DF3-8F9F-416D97036BBC}" type="slidenum">
              <a:rPr lang="zh-CN" altLang="en-US"/>
              <a:pPr>
                <a:defRPr/>
              </a:pPr>
              <a:t>‹#›</a:t>
            </a:fld>
            <a:endParaRPr lang="en-US" altLang="zh-CN"/>
          </a:p>
        </p:txBody>
      </p:sp>
    </p:spTree>
    <p:extLst>
      <p:ext uri="{BB962C8B-B14F-4D97-AF65-F5344CB8AC3E}">
        <p14:creationId xmlns:p14="http://schemas.microsoft.com/office/powerpoint/2010/main" val="11272333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166" indent="0" algn="ctr">
              <a:buNone/>
              <a:defRPr sz="2000"/>
            </a:lvl2pPr>
            <a:lvl3pPr marL="914333" indent="0" algn="ctr">
              <a:buNone/>
              <a:defRPr sz="1800"/>
            </a:lvl3pPr>
            <a:lvl4pPr marL="1371498" indent="0" algn="ctr">
              <a:buNone/>
              <a:defRPr sz="1600"/>
            </a:lvl4pPr>
            <a:lvl5pPr marL="1828664" indent="0" algn="ctr">
              <a:buNone/>
              <a:defRPr sz="1600"/>
            </a:lvl5pPr>
            <a:lvl6pPr marL="2285829" indent="0" algn="ctr">
              <a:buNone/>
              <a:defRPr sz="1600"/>
            </a:lvl6pPr>
            <a:lvl7pPr marL="2742995" indent="0" algn="ctr">
              <a:buNone/>
              <a:defRPr sz="1600"/>
            </a:lvl7pPr>
            <a:lvl8pPr marL="3200160" indent="0" algn="ctr">
              <a:buNone/>
              <a:defRPr sz="1600"/>
            </a:lvl8pPr>
            <a:lvl9pPr marL="3657326" indent="0" algn="ctr">
              <a:buNone/>
              <a:defRPr sz="1600"/>
            </a:lvl9pPr>
          </a:lstStyle>
          <a:p>
            <a:r>
              <a:rPr lang="zh-CN" altLang="en-US"/>
              <a:t>单击以编辑母版副标题样式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5ABA9706-1793-4299-BAF3-CF911763F675}" type="datetime1">
              <a:rPr lang="zh-CN" altLang="en-US"/>
              <a:pPr>
                <a:defRPr/>
              </a:pPr>
              <a:t>2023/10/9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D2A9075-5A49-44CD-AAD1-53135185F6B1}" type="slidenum">
              <a:rPr lang="en-US" altLang="zh-CN"/>
              <a:pPr>
                <a:defRPr/>
              </a:pPr>
              <a:t>‹#›</a:t>
            </a:fld>
            <a:endParaRPr lang="en-US" altLang="zh-CN"/>
          </a:p>
        </p:txBody>
      </p:sp>
    </p:spTree>
    <p:extLst>
      <p:ext uri="{BB962C8B-B14F-4D97-AF65-F5344CB8AC3E}">
        <p14:creationId xmlns:p14="http://schemas.microsoft.com/office/powerpoint/2010/main" val="417658928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1B58705F-E627-4206-9AA4-CE8B6BE3C7A3}" type="datetime1">
              <a:rPr lang="zh-CN" altLang="en-US"/>
              <a:pPr>
                <a:defRPr/>
              </a:pPr>
              <a:t>2023/10/9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B1C0B93-791D-4CA0-AF91-6588A69F6331}" type="slidenum">
              <a:rPr lang="en-US" altLang="zh-CN"/>
              <a:pPr>
                <a:defRPr/>
              </a:pPr>
              <a:t>‹#›</a:t>
            </a:fld>
            <a:endParaRPr lang="en-US" altLang="zh-CN"/>
          </a:p>
        </p:txBody>
      </p:sp>
    </p:spTree>
    <p:extLst>
      <p:ext uri="{BB962C8B-B14F-4D97-AF65-F5344CB8AC3E}">
        <p14:creationId xmlns:p14="http://schemas.microsoft.com/office/powerpoint/2010/main" val="355504953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7"/>
            <a:ext cx="7886700" cy="213955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166" indent="0">
              <a:buNone/>
              <a:defRPr sz="2000"/>
            </a:lvl2pPr>
            <a:lvl3pPr marL="914333" indent="0">
              <a:buNone/>
              <a:defRPr sz="1800"/>
            </a:lvl3pPr>
            <a:lvl4pPr marL="1371498" indent="0">
              <a:buNone/>
              <a:defRPr sz="1600"/>
            </a:lvl4pPr>
            <a:lvl5pPr marL="1828664" indent="0">
              <a:buNone/>
              <a:defRPr sz="1600"/>
            </a:lvl5pPr>
            <a:lvl6pPr marL="2285829" indent="0">
              <a:buNone/>
              <a:defRPr sz="1600"/>
            </a:lvl6pPr>
            <a:lvl7pPr marL="2742995" indent="0">
              <a:buNone/>
              <a:defRPr sz="1600"/>
            </a:lvl7pPr>
            <a:lvl8pPr marL="3200160" indent="0">
              <a:buNone/>
              <a:defRPr sz="1600"/>
            </a:lvl8pPr>
            <a:lvl9pPr marL="3657326"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C161EBFF-E15B-4724-8263-EB617ADBDFC6}" type="datetime1">
              <a:rPr lang="zh-CN" altLang="en-US"/>
              <a:pPr>
                <a:defRPr/>
              </a:pPr>
              <a:t>2023/10/9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EABF11D-CB4D-4151-BBE4-DF358E2C6CCD}" type="slidenum">
              <a:rPr lang="en-US" altLang="zh-CN"/>
              <a:pPr>
                <a:defRPr/>
              </a:pPr>
              <a:t>‹#›</a:t>
            </a:fld>
            <a:endParaRPr lang="en-US" altLang="zh-CN"/>
          </a:p>
        </p:txBody>
      </p:sp>
    </p:spTree>
    <p:extLst>
      <p:ext uri="{BB962C8B-B14F-4D97-AF65-F5344CB8AC3E}">
        <p14:creationId xmlns:p14="http://schemas.microsoft.com/office/powerpoint/2010/main" val="324950534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C38442F6-8B8E-4D84-AFA8-381E9E7922DE}" type="datetime1">
              <a:rPr lang="zh-CN" altLang="en-US"/>
              <a:pPr>
                <a:defRPr/>
              </a:pPr>
              <a:t>2023/10/9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FD5B3CF-0EBC-4A63-A5AB-CE4003B1E422}" type="slidenum">
              <a:rPr lang="en-US" altLang="zh-CN"/>
              <a:pPr>
                <a:defRPr/>
              </a:pPr>
              <a:t>‹#›</a:t>
            </a:fld>
            <a:endParaRPr lang="en-US" altLang="zh-CN"/>
          </a:p>
        </p:txBody>
      </p:sp>
    </p:spTree>
    <p:extLst>
      <p:ext uri="{BB962C8B-B14F-4D97-AF65-F5344CB8AC3E}">
        <p14:creationId xmlns:p14="http://schemas.microsoft.com/office/powerpoint/2010/main" val="39243966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5D4CECEC-5EA1-44A6-BD6A-A9ACC4834C5D}" type="datetime1">
              <a:rPr lang="zh-CN" altLang="en-US"/>
              <a:pPr>
                <a:defRPr/>
              </a:pPr>
              <a:t>2023/10/9</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E916263-9571-4E06-9708-8D7C7C8A54C7}" type="slidenum">
              <a:rPr lang="en-US" altLang="zh-CN"/>
              <a:pPr>
                <a:defRPr/>
              </a:pPr>
              <a:t>‹#›</a:t>
            </a:fld>
            <a:endParaRPr lang="en-US" altLang="zh-CN"/>
          </a:p>
        </p:txBody>
      </p:sp>
    </p:spTree>
    <p:extLst>
      <p:ext uri="{BB962C8B-B14F-4D97-AF65-F5344CB8AC3E}">
        <p14:creationId xmlns:p14="http://schemas.microsoft.com/office/powerpoint/2010/main" val="22462372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C64BBBA3-EB78-488B-9EFC-1EDEF160064F}" type="datetime1">
              <a:rPr lang="zh-CN" altLang="en-US"/>
              <a:pPr>
                <a:defRPr/>
              </a:pPr>
              <a:t>2023/10/9</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B41FE6D-190D-4693-A2DB-D1CE4848BB73}" type="slidenum">
              <a:rPr lang="en-US" altLang="zh-CN"/>
              <a:pPr>
                <a:defRPr/>
              </a:pPr>
              <a:t>‹#›</a:t>
            </a:fld>
            <a:endParaRPr lang="en-US" altLang="zh-CN"/>
          </a:p>
        </p:txBody>
      </p:sp>
    </p:spTree>
    <p:extLst>
      <p:ext uri="{BB962C8B-B14F-4D97-AF65-F5344CB8AC3E}">
        <p14:creationId xmlns:p14="http://schemas.microsoft.com/office/powerpoint/2010/main" val="35900958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E7781D34-B943-4C9F-8943-EEECE5689F5F}" type="datetime1">
              <a:rPr lang="zh-CN" altLang="en-US"/>
              <a:pPr>
                <a:defRPr/>
              </a:pPr>
              <a:t>2023/10/9</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5FF2B85C-14DA-4FEB-B8EE-3DC4BE0E39B5}" type="slidenum">
              <a:rPr lang="zh-CN" altLang="en-US"/>
              <a:pPr>
                <a:defRPr/>
              </a:pPr>
              <a:t>‹#›</a:t>
            </a:fld>
            <a:endParaRPr lang="en-US" altLang="zh-CN"/>
          </a:p>
        </p:txBody>
      </p:sp>
    </p:spTree>
    <p:extLst>
      <p:ext uri="{BB962C8B-B14F-4D97-AF65-F5344CB8AC3E}">
        <p14:creationId xmlns:p14="http://schemas.microsoft.com/office/powerpoint/2010/main" val="875705937"/>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F586CCB-B75A-4E09-8E66-0D284C7111EE}" type="datetime1">
              <a:rPr lang="zh-CN" altLang="en-US"/>
              <a:pPr>
                <a:defRPr/>
              </a:pPr>
              <a:t>2023/10/9</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B9F31C3-24FA-414C-9FC9-DDF92FBCB371}" type="slidenum">
              <a:rPr lang="en-US" altLang="zh-CN"/>
              <a:pPr>
                <a:defRPr/>
              </a:pPr>
              <a:t>‹#›</a:t>
            </a:fld>
            <a:endParaRPr lang="en-US" altLang="zh-CN"/>
          </a:p>
        </p:txBody>
      </p:sp>
    </p:spTree>
    <p:extLst>
      <p:ext uri="{BB962C8B-B14F-4D97-AF65-F5344CB8AC3E}">
        <p14:creationId xmlns:p14="http://schemas.microsoft.com/office/powerpoint/2010/main" val="397073030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7B2219FE-681F-47D9-B9C5-A8D847957C39}" type="datetime1">
              <a:rPr lang="zh-CN" altLang="en-US"/>
              <a:pPr>
                <a:defRPr/>
              </a:pPr>
              <a:t>2023/10/9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9EF0C29-D0A1-4C92-909E-3FD58656EE7F}" type="slidenum">
              <a:rPr lang="en-US" altLang="zh-CN"/>
              <a:pPr>
                <a:defRPr/>
              </a:pPr>
              <a:t>‹#›</a:t>
            </a:fld>
            <a:endParaRPr lang="en-US" altLang="zh-CN"/>
          </a:p>
        </p:txBody>
      </p:sp>
    </p:spTree>
    <p:extLst>
      <p:ext uri="{BB962C8B-B14F-4D97-AF65-F5344CB8AC3E}">
        <p14:creationId xmlns:p14="http://schemas.microsoft.com/office/powerpoint/2010/main" val="264585438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2"/>
            <a:ext cx="4629150" cy="3655219"/>
          </a:xfrm>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endParaRPr lang="zh-CN" altLang="en-US" noProof="0"/>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8E1C8857-A4FD-4685-984A-E0C8ED90E675}" type="datetime1">
              <a:rPr lang="zh-CN" altLang="en-US"/>
              <a:pPr>
                <a:defRPr/>
              </a:pPr>
              <a:t>2023/10/9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5588481-97B7-4F09-8725-44CAABE61B36}" type="slidenum">
              <a:rPr lang="en-US" altLang="zh-CN"/>
              <a:pPr>
                <a:defRPr/>
              </a:pPr>
              <a:t>‹#›</a:t>
            </a:fld>
            <a:endParaRPr lang="en-US" altLang="zh-CN"/>
          </a:p>
        </p:txBody>
      </p:sp>
    </p:spTree>
    <p:extLst>
      <p:ext uri="{BB962C8B-B14F-4D97-AF65-F5344CB8AC3E}">
        <p14:creationId xmlns:p14="http://schemas.microsoft.com/office/powerpoint/2010/main" val="315665282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8EF88FD5-DE73-48CB-9583-EBEF3D0A451A}" type="datetime1">
              <a:rPr lang="zh-CN" altLang="en-US"/>
              <a:pPr>
                <a:defRPr/>
              </a:pPr>
              <a:t>2023/10/9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464051-7A9C-4B3A-9222-A675C0D4B026}" type="slidenum">
              <a:rPr lang="en-US" altLang="zh-CN"/>
              <a:pPr>
                <a:defRPr/>
              </a:pPr>
              <a:t>‹#›</a:t>
            </a:fld>
            <a:endParaRPr lang="en-US" altLang="zh-CN"/>
          </a:p>
        </p:txBody>
      </p:sp>
    </p:spTree>
    <p:extLst>
      <p:ext uri="{BB962C8B-B14F-4D97-AF65-F5344CB8AC3E}">
        <p14:creationId xmlns:p14="http://schemas.microsoft.com/office/powerpoint/2010/main" val="240771837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8357"/>
            <a:ext cx="2057400" cy="443626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8357"/>
            <a:ext cx="6019800" cy="443626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66D33EB-6405-48C0-84EA-EEA813BEB6DD}" type="datetime1">
              <a:rPr lang="zh-CN" altLang="en-US"/>
              <a:pPr>
                <a:defRPr/>
              </a:pPr>
              <a:t>2023/10/9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E3E0F4E-5958-40CB-B3CA-7E988C69F4D5}" type="slidenum">
              <a:rPr lang="en-US" altLang="zh-CN"/>
              <a:pPr>
                <a:defRPr/>
              </a:pPr>
              <a:t>‹#›</a:t>
            </a:fld>
            <a:endParaRPr lang="en-US" altLang="zh-CN"/>
          </a:p>
        </p:txBody>
      </p:sp>
    </p:spTree>
    <p:extLst>
      <p:ext uri="{BB962C8B-B14F-4D97-AF65-F5344CB8AC3E}">
        <p14:creationId xmlns:p14="http://schemas.microsoft.com/office/powerpoint/2010/main" val="410267597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166" indent="0" algn="ctr">
              <a:buNone/>
              <a:defRPr sz="2000"/>
            </a:lvl2pPr>
            <a:lvl3pPr marL="914333" indent="0" algn="ctr">
              <a:buNone/>
              <a:defRPr sz="1800"/>
            </a:lvl3pPr>
            <a:lvl4pPr marL="1371498" indent="0" algn="ctr">
              <a:buNone/>
              <a:defRPr sz="1600"/>
            </a:lvl4pPr>
            <a:lvl5pPr marL="1828664" indent="0" algn="ctr">
              <a:buNone/>
              <a:defRPr sz="1600"/>
            </a:lvl5pPr>
            <a:lvl6pPr marL="2285829" indent="0" algn="ctr">
              <a:buNone/>
              <a:defRPr sz="1600"/>
            </a:lvl6pPr>
            <a:lvl7pPr marL="2742995" indent="0" algn="ctr">
              <a:buNone/>
              <a:defRPr sz="1600"/>
            </a:lvl7pPr>
            <a:lvl8pPr marL="3200160" indent="0" algn="ctr">
              <a:buNone/>
              <a:defRPr sz="1600"/>
            </a:lvl8pPr>
            <a:lvl9pPr marL="3657326" indent="0" algn="ctr">
              <a:buNone/>
              <a:defRPr sz="1600"/>
            </a:lvl9pPr>
          </a:lstStyle>
          <a:p>
            <a:r>
              <a:rPr lang="zh-CN" altLang="en-US"/>
              <a:t>单击以编辑母版副标题样式</a:t>
            </a:r>
          </a:p>
        </p:txBody>
      </p:sp>
      <p:sp>
        <p:nvSpPr>
          <p:cNvPr id="4" name="Rectangle 7"/>
          <p:cNvSpPr>
            <a:spLocks noGrp="1" noChangeArrowheads="1"/>
          </p:cNvSpPr>
          <p:nvPr>
            <p:ph type="dt" sz="half" idx="10"/>
          </p:nvPr>
        </p:nvSpPr>
        <p:spPr>
          <a:ln/>
        </p:spPr>
        <p:txBody>
          <a:bodyPr/>
          <a:lstStyle>
            <a:lvl1pPr>
              <a:defRPr/>
            </a:lvl1pPr>
          </a:lstStyle>
          <a:p>
            <a:pPr>
              <a:defRPr/>
            </a:pPr>
            <a:fld id="{CE7106D8-8305-462C-8F2C-0FE9CEF1BB92}" type="datetime1">
              <a:rPr lang="zh-CN" altLang="en-US"/>
              <a:pPr>
                <a:defRPr/>
              </a:pPr>
              <a:t>2023/10/9</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8ADBD116-DC79-4E7C-BB59-CB8AB2CA24E3}" type="slidenum">
              <a:rPr lang="zh-CN" altLang="en-US"/>
              <a:pPr>
                <a:defRPr/>
              </a:pPr>
              <a:t>‹#›</a:t>
            </a:fld>
            <a:endParaRPr lang="en-US" altLang="zh-CN"/>
          </a:p>
        </p:txBody>
      </p:sp>
    </p:spTree>
    <p:extLst>
      <p:ext uri="{BB962C8B-B14F-4D97-AF65-F5344CB8AC3E}">
        <p14:creationId xmlns:p14="http://schemas.microsoft.com/office/powerpoint/2010/main" val="227700787"/>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BF2465AF-A8FF-4D4F-895A-9C4A97F496F9}" type="datetime1">
              <a:rPr lang="zh-CN" altLang="en-US"/>
              <a:pPr>
                <a:defRPr/>
              </a:pPr>
              <a:t>2023/10/9</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B13F9E0D-3717-4D3C-A266-E60BB6C790D3}" type="slidenum">
              <a:rPr lang="zh-CN" altLang="en-US"/>
              <a:pPr>
                <a:defRPr/>
              </a:pPr>
              <a:t>‹#›</a:t>
            </a:fld>
            <a:endParaRPr lang="en-US" altLang="zh-CN"/>
          </a:p>
        </p:txBody>
      </p:sp>
    </p:spTree>
    <p:extLst>
      <p:ext uri="{BB962C8B-B14F-4D97-AF65-F5344CB8AC3E}">
        <p14:creationId xmlns:p14="http://schemas.microsoft.com/office/powerpoint/2010/main" val="142478428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7"/>
            <a:ext cx="7886700" cy="213955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166" indent="0">
              <a:buNone/>
              <a:defRPr sz="2000"/>
            </a:lvl2pPr>
            <a:lvl3pPr marL="914333" indent="0">
              <a:buNone/>
              <a:defRPr sz="1800"/>
            </a:lvl3pPr>
            <a:lvl4pPr marL="1371498" indent="0">
              <a:buNone/>
              <a:defRPr sz="1600"/>
            </a:lvl4pPr>
            <a:lvl5pPr marL="1828664" indent="0">
              <a:buNone/>
              <a:defRPr sz="1600"/>
            </a:lvl5pPr>
            <a:lvl6pPr marL="2285829" indent="0">
              <a:buNone/>
              <a:defRPr sz="1600"/>
            </a:lvl6pPr>
            <a:lvl7pPr marL="2742995" indent="0">
              <a:buNone/>
              <a:defRPr sz="1600"/>
            </a:lvl7pPr>
            <a:lvl8pPr marL="3200160" indent="0">
              <a:buNone/>
              <a:defRPr sz="1600"/>
            </a:lvl8pPr>
            <a:lvl9pPr marL="3657326" indent="0">
              <a:buNone/>
              <a:defRPr sz="1600"/>
            </a:lvl9pPr>
          </a:lstStyle>
          <a:p>
            <a:pPr lvl="0"/>
            <a:r>
              <a:rPr lang="zh-CN" altLang="en-US"/>
              <a:t>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D1CE2D23-340D-4784-B37A-8C1D63259A5D}" type="datetime1">
              <a:rPr lang="zh-CN" altLang="en-US"/>
              <a:pPr>
                <a:defRPr/>
              </a:pPr>
              <a:t>2023/10/9</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95D380D2-D221-4355-9945-850757EEBB0F}" type="slidenum">
              <a:rPr lang="zh-CN" altLang="en-US"/>
              <a:pPr>
                <a:defRPr/>
              </a:pPr>
              <a:t>‹#›</a:t>
            </a:fld>
            <a:endParaRPr lang="en-US" altLang="zh-CN"/>
          </a:p>
        </p:txBody>
      </p:sp>
    </p:spTree>
    <p:extLst>
      <p:ext uri="{BB962C8B-B14F-4D97-AF65-F5344CB8AC3E}">
        <p14:creationId xmlns:p14="http://schemas.microsoft.com/office/powerpoint/2010/main" val="923110443"/>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7"/>
          <p:cNvSpPr>
            <a:spLocks noGrp="1" noChangeArrowheads="1"/>
          </p:cNvSpPr>
          <p:nvPr>
            <p:ph type="dt" sz="half" idx="10"/>
          </p:nvPr>
        </p:nvSpPr>
        <p:spPr>
          <a:ln/>
        </p:spPr>
        <p:txBody>
          <a:bodyPr/>
          <a:lstStyle>
            <a:lvl1pPr>
              <a:defRPr/>
            </a:lvl1pPr>
          </a:lstStyle>
          <a:p>
            <a:pPr>
              <a:defRPr/>
            </a:pPr>
            <a:fld id="{2892C865-BD21-45A7-BC69-97CF0D66BC5A}" type="datetime1">
              <a:rPr lang="zh-CN" altLang="en-US"/>
              <a:pPr>
                <a:defRPr/>
              </a:pPr>
              <a:t>2023/10/9</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FB02B560-F62A-4176-B67A-5768F0A476B4}" type="slidenum">
              <a:rPr lang="zh-CN" altLang="en-US"/>
              <a:pPr>
                <a:defRPr/>
              </a:pPr>
              <a:t>‹#›</a:t>
            </a:fld>
            <a:endParaRPr lang="en-US" altLang="zh-CN"/>
          </a:p>
        </p:txBody>
      </p:sp>
    </p:spTree>
    <p:extLst>
      <p:ext uri="{BB962C8B-B14F-4D97-AF65-F5344CB8AC3E}">
        <p14:creationId xmlns:p14="http://schemas.microsoft.com/office/powerpoint/2010/main" val="1349281991"/>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283A3AB6-5D81-4807-A1D4-107A5F40C5E0}" type="datetime1">
              <a:rPr lang="zh-CN" altLang="en-US"/>
              <a:pPr>
                <a:defRPr/>
              </a:pPr>
              <a:t>2023/10/9</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08ADC6F5-6E29-4B33-AD41-CBDA26F18C0F}" type="slidenum">
              <a:rPr lang="zh-CN" altLang="en-US"/>
              <a:pPr>
                <a:defRPr/>
              </a:pPr>
              <a:t>‹#›</a:t>
            </a:fld>
            <a:endParaRPr lang="en-US" altLang="zh-CN"/>
          </a:p>
        </p:txBody>
      </p:sp>
    </p:spTree>
    <p:extLst>
      <p:ext uri="{BB962C8B-B14F-4D97-AF65-F5344CB8AC3E}">
        <p14:creationId xmlns:p14="http://schemas.microsoft.com/office/powerpoint/2010/main" val="137681112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7"/>
          <p:cNvSpPr>
            <a:spLocks noGrp="1" noChangeArrowheads="1"/>
          </p:cNvSpPr>
          <p:nvPr>
            <p:ph type="dt" sz="half" idx="10"/>
          </p:nvPr>
        </p:nvSpPr>
        <p:spPr>
          <a:ln/>
        </p:spPr>
        <p:txBody>
          <a:bodyPr/>
          <a:lstStyle>
            <a:lvl1pPr>
              <a:defRPr/>
            </a:lvl1pPr>
          </a:lstStyle>
          <a:p>
            <a:pPr>
              <a:defRPr/>
            </a:pPr>
            <a:fld id="{4BB48CAF-018E-4330-8E4A-CC1744DD4231}" type="datetime1">
              <a:rPr lang="zh-CN" altLang="en-US"/>
              <a:pPr>
                <a:defRPr/>
              </a:pPr>
              <a:t>2023/10/9</a:t>
            </a:fld>
            <a:endParaRPr lang="en-US" altLang="zh-CN"/>
          </a:p>
        </p:txBody>
      </p:sp>
      <p:sp>
        <p:nvSpPr>
          <p:cNvPr id="8"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fld id="{2D4ABF78-0FC4-4D4B-83CC-6D2C781BA00B}" type="slidenum">
              <a:rPr lang="zh-CN" altLang="en-US"/>
              <a:pPr>
                <a:defRPr/>
              </a:pPr>
              <a:t>‹#›</a:t>
            </a:fld>
            <a:endParaRPr lang="en-US" altLang="zh-CN"/>
          </a:p>
        </p:txBody>
      </p:sp>
    </p:spTree>
    <p:extLst>
      <p:ext uri="{BB962C8B-B14F-4D97-AF65-F5344CB8AC3E}">
        <p14:creationId xmlns:p14="http://schemas.microsoft.com/office/powerpoint/2010/main" val="2525837609"/>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fld id="{C14D9697-E6C1-4FE0-8574-FF5781ADCA33}" type="datetime1">
              <a:rPr lang="zh-CN" altLang="en-US"/>
              <a:pPr>
                <a:defRPr/>
              </a:pPr>
              <a:t>2023/10/9</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696B3446-CEEA-42A7-BE35-34F2548C4DA8}" type="slidenum">
              <a:rPr lang="zh-CN" altLang="en-US"/>
              <a:pPr>
                <a:defRPr/>
              </a:pPr>
              <a:t>‹#›</a:t>
            </a:fld>
            <a:endParaRPr lang="en-US" altLang="zh-CN"/>
          </a:p>
        </p:txBody>
      </p:sp>
    </p:spTree>
    <p:extLst>
      <p:ext uri="{BB962C8B-B14F-4D97-AF65-F5344CB8AC3E}">
        <p14:creationId xmlns:p14="http://schemas.microsoft.com/office/powerpoint/2010/main" val="929505637"/>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C8185234-0477-436E-AF39-F05A2649D0C4}" type="datetime1">
              <a:rPr lang="zh-CN" altLang="en-US"/>
              <a:pPr>
                <a:defRPr/>
              </a:pPr>
              <a:t>2023/10/9</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AA2BB046-B80B-4117-80D5-A516EB21E7C9}" type="slidenum">
              <a:rPr lang="zh-CN" altLang="en-US"/>
              <a:pPr>
                <a:defRPr/>
              </a:pPr>
              <a:t>‹#›</a:t>
            </a:fld>
            <a:endParaRPr lang="en-US" altLang="zh-CN"/>
          </a:p>
        </p:txBody>
      </p:sp>
    </p:spTree>
    <p:extLst>
      <p:ext uri="{BB962C8B-B14F-4D97-AF65-F5344CB8AC3E}">
        <p14:creationId xmlns:p14="http://schemas.microsoft.com/office/powerpoint/2010/main" val="388363112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81701C22-FAD1-4924-97B0-0811DEA106BC}" type="datetime1">
              <a:rPr lang="zh-CN" altLang="en-US"/>
              <a:pPr>
                <a:defRPr/>
              </a:pPr>
              <a:t>2023/10/9</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1866EDD2-E7A3-41A1-B66F-8E9006DA9FF9}" type="slidenum">
              <a:rPr lang="zh-CN" altLang="en-US"/>
              <a:pPr>
                <a:defRPr/>
              </a:pPr>
              <a:t>‹#›</a:t>
            </a:fld>
            <a:endParaRPr lang="en-US" altLang="zh-CN"/>
          </a:p>
        </p:txBody>
      </p:sp>
    </p:spTree>
    <p:extLst>
      <p:ext uri="{BB962C8B-B14F-4D97-AF65-F5344CB8AC3E}">
        <p14:creationId xmlns:p14="http://schemas.microsoft.com/office/powerpoint/2010/main" val="1479525712"/>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2"/>
            <a:ext cx="4629150" cy="3655219"/>
          </a:xfrm>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endParaRPr lang="zh-CN" altLang="en-US" noProof="0"/>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AC98C4FF-25F3-42C6-9E8C-4C8659EA482D}" type="datetime1">
              <a:rPr lang="zh-CN" altLang="en-US"/>
              <a:pPr>
                <a:defRPr/>
              </a:pPr>
              <a:t>2023/10/9</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4A943C43-2804-4935-95EB-A402FC1C1461}" type="slidenum">
              <a:rPr lang="zh-CN" altLang="en-US"/>
              <a:pPr>
                <a:defRPr/>
              </a:pPr>
              <a:t>‹#›</a:t>
            </a:fld>
            <a:endParaRPr lang="en-US" altLang="zh-CN"/>
          </a:p>
        </p:txBody>
      </p:sp>
    </p:spTree>
    <p:extLst>
      <p:ext uri="{BB962C8B-B14F-4D97-AF65-F5344CB8AC3E}">
        <p14:creationId xmlns:p14="http://schemas.microsoft.com/office/powerpoint/2010/main" val="318250060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FDEF33D5-3858-47A1-8C81-35925D8FB59C}" type="datetime1">
              <a:rPr lang="zh-CN" altLang="en-US"/>
              <a:pPr>
                <a:defRPr/>
              </a:pPr>
              <a:t>2023/10/9</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954E5EE8-36E9-498D-831D-9EBAB6D847A4}" type="slidenum">
              <a:rPr lang="zh-CN" altLang="en-US"/>
              <a:pPr>
                <a:defRPr/>
              </a:pPr>
              <a:t>‹#›</a:t>
            </a:fld>
            <a:endParaRPr lang="en-US" altLang="zh-CN"/>
          </a:p>
        </p:txBody>
      </p:sp>
    </p:spTree>
    <p:extLst>
      <p:ext uri="{BB962C8B-B14F-4D97-AF65-F5344CB8AC3E}">
        <p14:creationId xmlns:p14="http://schemas.microsoft.com/office/powerpoint/2010/main" val="99498505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8357"/>
            <a:ext cx="2057400" cy="443626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8357"/>
            <a:ext cx="6019800" cy="443626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a:ln/>
        </p:spPr>
        <p:txBody>
          <a:bodyPr/>
          <a:lstStyle>
            <a:lvl1pPr>
              <a:defRPr/>
            </a:lvl1pPr>
          </a:lstStyle>
          <a:p>
            <a:pPr>
              <a:defRPr/>
            </a:pPr>
            <a:fld id="{A6A7D156-4989-4CF9-A86F-6F54576F0506}" type="datetime1">
              <a:rPr lang="zh-CN" altLang="en-US"/>
              <a:pPr>
                <a:defRPr/>
              </a:pPr>
              <a:t>2023/10/9</a:t>
            </a:fld>
            <a:endParaRPr lang="en-US" altLang="zh-CN"/>
          </a:p>
        </p:txBody>
      </p:sp>
      <p:sp>
        <p:nvSpPr>
          <p:cNvPr id="5"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fld id="{15825037-078D-47BC-AE5C-FD9E204BFF06}" type="slidenum">
              <a:rPr lang="zh-CN" altLang="en-US"/>
              <a:pPr>
                <a:defRPr/>
              </a:pPr>
              <a:t>‹#›</a:t>
            </a:fld>
            <a:endParaRPr lang="en-US" altLang="zh-CN"/>
          </a:p>
        </p:txBody>
      </p:sp>
    </p:spTree>
    <p:extLst>
      <p:ext uri="{BB962C8B-B14F-4D97-AF65-F5344CB8AC3E}">
        <p14:creationId xmlns:p14="http://schemas.microsoft.com/office/powerpoint/2010/main" val="2336259103"/>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166" indent="0" algn="ctr">
              <a:buNone/>
              <a:defRPr sz="2000"/>
            </a:lvl2pPr>
            <a:lvl3pPr marL="914333" indent="0" algn="ctr">
              <a:buNone/>
              <a:defRPr sz="1800"/>
            </a:lvl3pPr>
            <a:lvl4pPr marL="1371498" indent="0" algn="ctr">
              <a:buNone/>
              <a:defRPr sz="1600"/>
            </a:lvl4pPr>
            <a:lvl5pPr marL="1828664" indent="0" algn="ctr">
              <a:buNone/>
              <a:defRPr sz="1600"/>
            </a:lvl5pPr>
            <a:lvl6pPr marL="2285829" indent="0" algn="ctr">
              <a:buNone/>
              <a:defRPr sz="1600"/>
            </a:lvl6pPr>
            <a:lvl7pPr marL="2742995" indent="0" algn="ctr">
              <a:buNone/>
              <a:defRPr sz="1600"/>
            </a:lvl7pPr>
            <a:lvl8pPr marL="3200160" indent="0" algn="ctr">
              <a:buNone/>
              <a:defRPr sz="1600"/>
            </a:lvl8pPr>
            <a:lvl9pPr marL="3657326" indent="0" algn="ctr">
              <a:buNone/>
              <a:defRPr sz="1600"/>
            </a:lvl9pPr>
          </a:lstStyle>
          <a:p>
            <a:r>
              <a:rPr lang="zh-CN" altLang="en-US"/>
              <a:t>单击以编辑母版副标题样式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86562A6F-0DBD-4919-9CF4-A9DD3A37E0B2}" type="datetime1">
              <a:rPr lang="zh-CN" altLang="en-US"/>
              <a:pPr>
                <a:defRPr/>
              </a:pPr>
              <a:t>2023/10/9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CDE93F-57E7-4FCB-9C5A-A2B1CD244E02}" type="slidenum">
              <a:rPr lang="en-US" altLang="zh-CN"/>
              <a:pPr>
                <a:defRPr/>
              </a:pPr>
              <a:t>‹#›</a:t>
            </a:fld>
            <a:endParaRPr lang="en-US" altLang="zh-CN"/>
          </a:p>
        </p:txBody>
      </p:sp>
    </p:spTree>
    <p:extLst>
      <p:ext uri="{BB962C8B-B14F-4D97-AF65-F5344CB8AC3E}">
        <p14:creationId xmlns:p14="http://schemas.microsoft.com/office/powerpoint/2010/main" val="146878754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E888CBE7-27FD-4CD6-A276-A3FA3256DF5D}" type="datetime1">
              <a:rPr lang="zh-CN" altLang="en-US"/>
              <a:pPr>
                <a:defRPr/>
              </a:pPr>
              <a:t>2023/10/9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065DAF2-8651-43AB-8A98-FFC235AC14D4}" type="slidenum">
              <a:rPr lang="en-US" altLang="zh-CN"/>
              <a:pPr>
                <a:defRPr/>
              </a:pPr>
              <a:t>‹#›</a:t>
            </a:fld>
            <a:endParaRPr lang="en-US" altLang="zh-CN"/>
          </a:p>
        </p:txBody>
      </p:sp>
    </p:spTree>
    <p:extLst>
      <p:ext uri="{BB962C8B-B14F-4D97-AF65-F5344CB8AC3E}">
        <p14:creationId xmlns:p14="http://schemas.microsoft.com/office/powerpoint/2010/main" val="136966832"/>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7"/>
            <a:ext cx="7886700" cy="213955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166" indent="0">
              <a:buNone/>
              <a:defRPr sz="2000"/>
            </a:lvl2pPr>
            <a:lvl3pPr marL="914333" indent="0">
              <a:buNone/>
              <a:defRPr sz="1800"/>
            </a:lvl3pPr>
            <a:lvl4pPr marL="1371498" indent="0">
              <a:buNone/>
              <a:defRPr sz="1600"/>
            </a:lvl4pPr>
            <a:lvl5pPr marL="1828664" indent="0">
              <a:buNone/>
              <a:defRPr sz="1600"/>
            </a:lvl5pPr>
            <a:lvl6pPr marL="2285829" indent="0">
              <a:buNone/>
              <a:defRPr sz="1600"/>
            </a:lvl6pPr>
            <a:lvl7pPr marL="2742995" indent="0">
              <a:buNone/>
              <a:defRPr sz="1600"/>
            </a:lvl7pPr>
            <a:lvl8pPr marL="3200160" indent="0">
              <a:buNone/>
              <a:defRPr sz="1600"/>
            </a:lvl8pPr>
            <a:lvl9pPr marL="3657326" indent="0">
              <a:buNone/>
              <a:defRPr sz="1600"/>
            </a:lvl9pPr>
          </a:lstStyle>
          <a:p>
            <a:pPr lvl="0"/>
            <a:r>
              <a:rPr lang="zh-CN" altLang="en-US"/>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B0EDC0A2-6C42-4BFF-B230-5D0357AC702B}" type="datetime1">
              <a:rPr lang="zh-CN" altLang="en-US"/>
              <a:pPr>
                <a:defRPr/>
              </a:pPr>
              <a:t>2023/10/9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EBAA197-C99C-4280-9C4C-7EB10AFD57AD}" type="slidenum">
              <a:rPr lang="en-US" altLang="zh-CN"/>
              <a:pPr>
                <a:defRPr/>
              </a:pPr>
              <a:t>‹#›</a:t>
            </a:fld>
            <a:endParaRPr lang="en-US" altLang="zh-CN"/>
          </a:p>
        </p:txBody>
      </p:sp>
    </p:spTree>
    <p:extLst>
      <p:ext uri="{BB962C8B-B14F-4D97-AF65-F5344CB8AC3E}">
        <p14:creationId xmlns:p14="http://schemas.microsoft.com/office/powerpoint/2010/main" val="228381426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7CA8C5B9-DABA-4DA6-8CA8-9CB28D60537F}" type="datetime1">
              <a:rPr lang="zh-CN" altLang="en-US"/>
              <a:pPr>
                <a:defRPr/>
              </a:pPr>
              <a:t>2023/10/9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1D79A08-8375-4E47-944B-521B0F69291D}" type="slidenum">
              <a:rPr lang="en-US" altLang="zh-CN"/>
              <a:pPr>
                <a:defRPr/>
              </a:pPr>
              <a:t>‹#›</a:t>
            </a:fld>
            <a:endParaRPr lang="en-US" altLang="zh-CN"/>
          </a:p>
        </p:txBody>
      </p:sp>
    </p:spTree>
    <p:extLst>
      <p:ext uri="{BB962C8B-B14F-4D97-AF65-F5344CB8AC3E}">
        <p14:creationId xmlns:p14="http://schemas.microsoft.com/office/powerpoint/2010/main" val="221271837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7"/>
          <p:cNvSpPr>
            <a:spLocks noGrp="1" noChangeArrowheads="1"/>
          </p:cNvSpPr>
          <p:nvPr>
            <p:ph type="dt" sz="half" idx="10"/>
          </p:nvPr>
        </p:nvSpPr>
        <p:spPr>
          <a:ln/>
        </p:spPr>
        <p:txBody>
          <a:bodyPr/>
          <a:lstStyle>
            <a:lvl1pPr>
              <a:defRPr/>
            </a:lvl1pPr>
          </a:lstStyle>
          <a:p>
            <a:pPr>
              <a:defRPr/>
            </a:pPr>
            <a:fld id="{B0B7B9AF-A87C-45DB-8C22-C862D0260C8F}" type="datetime1">
              <a:rPr lang="zh-CN" altLang="en-US"/>
              <a:pPr>
                <a:defRPr/>
              </a:pPr>
              <a:t>2023/10/9</a:t>
            </a:fld>
            <a:endParaRPr lang="en-US" altLang="zh-CN"/>
          </a:p>
        </p:txBody>
      </p:sp>
      <p:sp>
        <p:nvSpPr>
          <p:cNvPr id="4"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fld id="{37C19320-4A09-4650-9E45-371AB7DFA308}" type="slidenum">
              <a:rPr lang="zh-CN" altLang="en-US"/>
              <a:pPr>
                <a:defRPr/>
              </a:pPr>
              <a:t>‹#›</a:t>
            </a:fld>
            <a:endParaRPr lang="en-US" altLang="zh-CN"/>
          </a:p>
        </p:txBody>
      </p:sp>
    </p:spTree>
    <p:extLst>
      <p:ext uri="{BB962C8B-B14F-4D97-AF65-F5344CB8AC3E}">
        <p14:creationId xmlns:p14="http://schemas.microsoft.com/office/powerpoint/2010/main" val="2810813477"/>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B68E720E-52F4-4A7B-AB26-A97A1771CF9E}" type="datetime1">
              <a:rPr lang="zh-CN" altLang="en-US"/>
              <a:pPr>
                <a:defRPr/>
              </a:pPr>
              <a:t>2023/10/9</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9BAC6F3-E91E-479A-ADC9-A825460BCD9A}" type="slidenum">
              <a:rPr lang="en-US" altLang="zh-CN"/>
              <a:pPr>
                <a:defRPr/>
              </a:pPr>
              <a:t>‹#›</a:t>
            </a:fld>
            <a:endParaRPr lang="en-US" altLang="zh-CN"/>
          </a:p>
        </p:txBody>
      </p:sp>
    </p:spTree>
    <p:extLst>
      <p:ext uri="{BB962C8B-B14F-4D97-AF65-F5344CB8AC3E}">
        <p14:creationId xmlns:p14="http://schemas.microsoft.com/office/powerpoint/2010/main" val="3989664044"/>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455180CC-C430-44C4-96CC-1E4CA7E81C08}" type="datetime1">
              <a:rPr lang="zh-CN" altLang="en-US"/>
              <a:pPr>
                <a:defRPr/>
              </a:pPr>
              <a:t>2023/10/9</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0B5A328-2E40-4B93-A89A-41140926B93F}" type="slidenum">
              <a:rPr lang="en-US" altLang="zh-CN"/>
              <a:pPr>
                <a:defRPr/>
              </a:pPr>
              <a:t>‹#›</a:t>
            </a:fld>
            <a:endParaRPr lang="en-US" altLang="zh-CN"/>
          </a:p>
        </p:txBody>
      </p:sp>
    </p:spTree>
    <p:extLst>
      <p:ext uri="{BB962C8B-B14F-4D97-AF65-F5344CB8AC3E}">
        <p14:creationId xmlns:p14="http://schemas.microsoft.com/office/powerpoint/2010/main" val="9964840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27CA68FC-DA16-4F84-A069-87BDBFC3AC35}" type="datetime1">
              <a:rPr lang="zh-CN" altLang="en-US"/>
              <a:pPr>
                <a:defRPr/>
              </a:pPr>
              <a:t>2023/10/9</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8E01A22-AB3C-4FAF-97C9-1F598353D467}" type="slidenum">
              <a:rPr lang="en-US" altLang="zh-CN"/>
              <a:pPr>
                <a:defRPr/>
              </a:pPr>
              <a:t>‹#›</a:t>
            </a:fld>
            <a:endParaRPr lang="en-US" altLang="zh-CN"/>
          </a:p>
        </p:txBody>
      </p:sp>
    </p:spTree>
    <p:extLst>
      <p:ext uri="{BB962C8B-B14F-4D97-AF65-F5344CB8AC3E}">
        <p14:creationId xmlns:p14="http://schemas.microsoft.com/office/powerpoint/2010/main" val="263439479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0F47F30-32DD-444A-88FD-8B0BEBA1C06A}" type="datetime1">
              <a:rPr lang="zh-CN" altLang="en-US"/>
              <a:pPr>
                <a:defRPr/>
              </a:pPr>
              <a:t>2023/10/9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8304428-05C0-43BD-8706-DA93F7D8F0A9}" type="slidenum">
              <a:rPr lang="en-US" altLang="zh-CN"/>
              <a:pPr>
                <a:defRPr/>
              </a:pPr>
              <a:t>‹#›</a:t>
            </a:fld>
            <a:endParaRPr lang="en-US" altLang="zh-CN"/>
          </a:p>
        </p:txBody>
      </p:sp>
    </p:spTree>
    <p:extLst>
      <p:ext uri="{BB962C8B-B14F-4D97-AF65-F5344CB8AC3E}">
        <p14:creationId xmlns:p14="http://schemas.microsoft.com/office/powerpoint/2010/main" val="74831145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2"/>
            <a:ext cx="4629150" cy="3655219"/>
          </a:xfrm>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endParaRPr lang="zh-CN" altLang="en-US" noProof="0"/>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2C76D6C-2101-491D-A378-347E258D9457}" type="datetime1">
              <a:rPr lang="zh-CN" altLang="en-US"/>
              <a:pPr>
                <a:defRPr/>
              </a:pPr>
              <a:t>2023/10/9</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FAB30FD-B766-47C5-8CF7-1BB9AB919699}" type="slidenum">
              <a:rPr lang="en-US" altLang="zh-CN"/>
              <a:pPr>
                <a:defRPr/>
              </a:pPr>
              <a:t>‹#›</a:t>
            </a:fld>
            <a:endParaRPr lang="en-US" altLang="zh-CN"/>
          </a:p>
        </p:txBody>
      </p:sp>
    </p:spTree>
    <p:extLst>
      <p:ext uri="{BB962C8B-B14F-4D97-AF65-F5344CB8AC3E}">
        <p14:creationId xmlns:p14="http://schemas.microsoft.com/office/powerpoint/2010/main" val="429335705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3C4C90F0-1673-4602-B548-D537301EA4E8}" type="datetime1">
              <a:rPr lang="zh-CN" altLang="en-US"/>
              <a:pPr>
                <a:defRPr/>
              </a:pPr>
              <a:t>2023/10/9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5ABD893-94F0-4F6C-82F7-0E187838B1B8}" type="slidenum">
              <a:rPr lang="en-US" altLang="zh-CN"/>
              <a:pPr>
                <a:defRPr/>
              </a:pPr>
              <a:t>‹#›</a:t>
            </a:fld>
            <a:endParaRPr lang="en-US" altLang="zh-CN"/>
          </a:p>
        </p:txBody>
      </p:sp>
    </p:spTree>
    <p:extLst>
      <p:ext uri="{BB962C8B-B14F-4D97-AF65-F5344CB8AC3E}">
        <p14:creationId xmlns:p14="http://schemas.microsoft.com/office/powerpoint/2010/main" val="365645707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8357"/>
            <a:ext cx="2057400" cy="443626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8357"/>
            <a:ext cx="6019800" cy="443626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A69E1BD1-7378-4415-A5D0-42B94EB99298}" type="datetime1">
              <a:rPr lang="zh-CN" altLang="en-US"/>
              <a:pPr>
                <a:defRPr/>
              </a:pPr>
              <a:t>2023/10/9</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DAA818E-F892-4A1E-99CB-2D6F3AE1471E}" type="slidenum">
              <a:rPr lang="en-US" altLang="zh-CN"/>
              <a:pPr>
                <a:defRPr/>
              </a:pPr>
              <a:t>‹#›</a:t>
            </a:fld>
            <a:endParaRPr lang="en-US" altLang="zh-CN"/>
          </a:p>
        </p:txBody>
      </p:sp>
    </p:spTree>
    <p:extLst>
      <p:ext uri="{BB962C8B-B14F-4D97-AF65-F5344CB8AC3E}">
        <p14:creationId xmlns:p14="http://schemas.microsoft.com/office/powerpoint/2010/main" val="271142890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166" indent="0" algn="ctr">
              <a:buNone/>
              <a:defRPr sz="2000"/>
            </a:lvl2pPr>
            <a:lvl3pPr marL="914333" indent="0" algn="ctr">
              <a:buNone/>
              <a:defRPr sz="1800"/>
            </a:lvl3pPr>
            <a:lvl4pPr marL="1371498" indent="0" algn="ctr">
              <a:buNone/>
              <a:defRPr sz="1600"/>
            </a:lvl4pPr>
            <a:lvl5pPr marL="1828664" indent="0" algn="ctr">
              <a:buNone/>
              <a:defRPr sz="1600"/>
            </a:lvl5pPr>
            <a:lvl6pPr marL="2285829" indent="0" algn="ctr">
              <a:buNone/>
              <a:defRPr sz="1600"/>
            </a:lvl6pPr>
            <a:lvl7pPr marL="2742995" indent="0" algn="ctr">
              <a:buNone/>
              <a:defRPr sz="1600"/>
            </a:lvl7pPr>
            <a:lvl8pPr marL="3200160" indent="0" algn="ctr">
              <a:buNone/>
              <a:defRPr sz="1600"/>
            </a:lvl8pPr>
            <a:lvl9pPr marL="3657326" indent="0" algn="ctr">
              <a:buNone/>
              <a:defRPr sz="1600"/>
            </a:lvl9pPr>
          </a:lstStyle>
          <a:p>
            <a:r>
              <a:rPr lang="zh-CN" altLang="en-US"/>
              <a:t>单击以编辑母版副标题样式</a:t>
            </a:r>
          </a:p>
        </p:txBody>
      </p:sp>
      <p:sp>
        <p:nvSpPr>
          <p:cNvPr id="4" name="日期占位符 4"/>
          <p:cNvSpPr>
            <a:spLocks noGrp="1" noChangeArrowheads="1"/>
          </p:cNvSpPr>
          <p:nvPr>
            <p:ph type="dt" sz="half" idx="10"/>
          </p:nvPr>
        </p:nvSpPr>
        <p:spPr>
          <a:ln/>
        </p:spPr>
        <p:txBody>
          <a:bodyPr/>
          <a:lstStyle>
            <a:lvl1pPr>
              <a:defRPr/>
            </a:lvl1pPr>
          </a:lstStyle>
          <a:p>
            <a:pPr>
              <a:defRPr/>
            </a:pPr>
            <a:fld id="{E748310A-9762-436E-B879-A2B1B055B4C9}" type="datetime1">
              <a:rPr lang="zh-CN" altLang="en-US"/>
              <a:pPr>
                <a:defRPr/>
              </a:pPr>
              <a:t>2023/10/9</a:t>
            </a:fld>
            <a:endParaRPr lang="en-US" altLang="zh-CN"/>
          </a:p>
        </p:txBody>
      </p:sp>
      <p:sp>
        <p:nvSpPr>
          <p:cNvPr id="5"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灯片编号占位符 6"/>
          <p:cNvSpPr>
            <a:spLocks noGrp="1" noChangeArrowheads="1"/>
          </p:cNvSpPr>
          <p:nvPr>
            <p:ph type="sldNum" sz="quarter" idx="12"/>
          </p:nvPr>
        </p:nvSpPr>
        <p:spPr>
          <a:ln/>
        </p:spPr>
        <p:txBody>
          <a:bodyPr/>
          <a:lstStyle>
            <a:lvl1pPr>
              <a:defRPr/>
            </a:lvl1pPr>
          </a:lstStyle>
          <a:p>
            <a:pPr>
              <a:defRPr/>
            </a:pPr>
            <a:fld id="{3E24AD58-4E59-4684-BF2E-F83F5EA17910}" type="slidenum">
              <a:rPr lang="zh-CN" altLang="en-US"/>
              <a:pPr>
                <a:defRPr/>
              </a:pPr>
              <a:t>‹#›</a:t>
            </a:fld>
            <a:endParaRPr lang="en-US" altLang="zh-CN"/>
          </a:p>
        </p:txBody>
      </p:sp>
    </p:spTree>
    <p:extLst>
      <p:ext uri="{BB962C8B-B14F-4D97-AF65-F5344CB8AC3E}">
        <p14:creationId xmlns:p14="http://schemas.microsoft.com/office/powerpoint/2010/main" val="3571134565"/>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345902AD-BF66-4DF6-9FBB-20138D6DE167}" type="datetime1">
              <a:rPr lang="zh-CN" altLang="en-US"/>
              <a:pPr>
                <a:defRPr/>
              </a:pPr>
              <a:t>2023/10/9</a:t>
            </a:fld>
            <a:endParaRPr lang="en-US" altLang="zh-CN"/>
          </a:p>
        </p:txBody>
      </p:sp>
      <p:sp>
        <p:nvSpPr>
          <p:cNvPr id="5"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灯片编号占位符 6"/>
          <p:cNvSpPr>
            <a:spLocks noGrp="1" noChangeArrowheads="1"/>
          </p:cNvSpPr>
          <p:nvPr>
            <p:ph type="sldNum" sz="quarter" idx="12"/>
          </p:nvPr>
        </p:nvSpPr>
        <p:spPr>
          <a:ln/>
        </p:spPr>
        <p:txBody>
          <a:bodyPr/>
          <a:lstStyle>
            <a:lvl1pPr>
              <a:defRPr/>
            </a:lvl1pPr>
          </a:lstStyle>
          <a:p>
            <a:pPr>
              <a:defRPr/>
            </a:pPr>
            <a:fld id="{0703E828-152B-4486-965F-9E9BB6959594}" type="slidenum">
              <a:rPr lang="zh-CN" altLang="en-US"/>
              <a:pPr>
                <a:defRPr/>
              </a:pPr>
              <a:t>‹#›</a:t>
            </a:fld>
            <a:endParaRPr lang="en-US" altLang="zh-CN"/>
          </a:p>
        </p:txBody>
      </p:sp>
    </p:spTree>
    <p:extLst>
      <p:ext uri="{BB962C8B-B14F-4D97-AF65-F5344CB8AC3E}">
        <p14:creationId xmlns:p14="http://schemas.microsoft.com/office/powerpoint/2010/main" val="69948632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7"/>
            <a:ext cx="7886700" cy="213955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166" indent="0">
              <a:buNone/>
              <a:defRPr sz="2000"/>
            </a:lvl2pPr>
            <a:lvl3pPr marL="914333" indent="0">
              <a:buNone/>
              <a:defRPr sz="1800"/>
            </a:lvl3pPr>
            <a:lvl4pPr marL="1371498" indent="0">
              <a:buNone/>
              <a:defRPr sz="1600"/>
            </a:lvl4pPr>
            <a:lvl5pPr marL="1828664" indent="0">
              <a:buNone/>
              <a:defRPr sz="1600"/>
            </a:lvl5pPr>
            <a:lvl6pPr marL="2285829" indent="0">
              <a:buNone/>
              <a:defRPr sz="1600"/>
            </a:lvl6pPr>
            <a:lvl7pPr marL="2742995" indent="0">
              <a:buNone/>
              <a:defRPr sz="1600"/>
            </a:lvl7pPr>
            <a:lvl8pPr marL="3200160" indent="0">
              <a:buNone/>
              <a:defRPr sz="1600"/>
            </a:lvl8pPr>
            <a:lvl9pPr marL="3657326" indent="0">
              <a:buNone/>
              <a:defRPr sz="1600"/>
            </a:lvl9pPr>
          </a:lstStyle>
          <a:p>
            <a:pPr lvl="0"/>
            <a:r>
              <a:rPr lang="zh-CN" altLang="en-US"/>
              <a:t>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61C37529-24AB-4569-8472-BFEA3401ADC9}" type="datetime1">
              <a:rPr lang="zh-CN" altLang="en-US"/>
              <a:pPr>
                <a:defRPr/>
              </a:pPr>
              <a:t>2023/10/9</a:t>
            </a:fld>
            <a:endParaRPr lang="en-US" altLang="zh-CN"/>
          </a:p>
        </p:txBody>
      </p:sp>
      <p:sp>
        <p:nvSpPr>
          <p:cNvPr id="5"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灯片编号占位符 6"/>
          <p:cNvSpPr>
            <a:spLocks noGrp="1" noChangeArrowheads="1"/>
          </p:cNvSpPr>
          <p:nvPr>
            <p:ph type="sldNum" sz="quarter" idx="12"/>
          </p:nvPr>
        </p:nvSpPr>
        <p:spPr>
          <a:ln/>
        </p:spPr>
        <p:txBody>
          <a:bodyPr/>
          <a:lstStyle>
            <a:lvl1pPr>
              <a:defRPr/>
            </a:lvl1pPr>
          </a:lstStyle>
          <a:p>
            <a:pPr>
              <a:defRPr/>
            </a:pPr>
            <a:fld id="{CC69A680-8FCC-485E-8365-A04C35B156F3}" type="slidenum">
              <a:rPr lang="zh-CN" altLang="en-US"/>
              <a:pPr>
                <a:defRPr/>
              </a:pPr>
              <a:t>‹#›</a:t>
            </a:fld>
            <a:endParaRPr lang="en-US" altLang="zh-CN"/>
          </a:p>
        </p:txBody>
      </p:sp>
    </p:spTree>
    <p:extLst>
      <p:ext uri="{BB962C8B-B14F-4D97-AF65-F5344CB8AC3E}">
        <p14:creationId xmlns:p14="http://schemas.microsoft.com/office/powerpoint/2010/main" val="415493197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959FF3DD-253C-489F-9FD2-3BEC77A0DCFF}" type="datetime1">
              <a:rPr lang="zh-CN" altLang="en-US"/>
              <a:pPr>
                <a:defRPr/>
              </a:pPr>
              <a:t>2023/10/9</a:t>
            </a:fld>
            <a:endParaRPr lang="en-US" altLang="zh-CN"/>
          </a:p>
        </p:txBody>
      </p:sp>
      <p:sp>
        <p:nvSpPr>
          <p:cNvPr id="3"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fld id="{324DB80C-1DBC-4F58-AAD4-29496EAD63A1}" type="slidenum">
              <a:rPr lang="zh-CN" altLang="en-US"/>
              <a:pPr>
                <a:defRPr/>
              </a:pPr>
              <a:t>‹#›</a:t>
            </a:fld>
            <a:endParaRPr lang="en-US" altLang="zh-CN"/>
          </a:p>
        </p:txBody>
      </p:sp>
    </p:spTree>
    <p:extLst>
      <p:ext uri="{BB962C8B-B14F-4D97-AF65-F5344CB8AC3E}">
        <p14:creationId xmlns:p14="http://schemas.microsoft.com/office/powerpoint/2010/main" val="1536988159"/>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a:ln/>
        </p:spPr>
        <p:txBody>
          <a:bodyPr/>
          <a:lstStyle>
            <a:lvl1pPr>
              <a:defRPr/>
            </a:lvl1pPr>
          </a:lstStyle>
          <a:p>
            <a:pPr>
              <a:defRPr/>
            </a:pPr>
            <a:fld id="{9D702B4A-2854-446A-B537-621CB4CB2F8A}" type="datetime1">
              <a:rPr lang="zh-CN" altLang="en-US"/>
              <a:pPr>
                <a:defRPr/>
              </a:pPr>
              <a:t>2023/10/9</a:t>
            </a:fld>
            <a:endParaRPr lang="en-US" altLang="zh-CN"/>
          </a:p>
        </p:txBody>
      </p:sp>
      <p:sp>
        <p:nvSpPr>
          <p:cNvPr id="6"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7" name="灯片编号占位符 6"/>
          <p:cNvSpPr>
            <a:spLocks noGrp="1" noChangeArrowheads="1"/>
          </p:cNvSpPr>
          <p:nvPr>
            <p:ph type="sldNum" sz="quarter" idx="12"/>
          </p:nvPr>
        </p:nvSpPr>
        <p:spPr>
          <a:ln/>
        </p:spPr>
        <p:txBody>
          <a:bodyPr/>
          <a:lstStyle>
            <a:lvl1pPr>
              <a:defRPr/>
            </a:lvl1pPr>
          </a:lstStyle>
          <a:p>
            <a:pPr>
              <a:defRPr/>
            </a:pPr>
            <a:fld id="{B4B64A72-6F7A-41D4-B366-C2AB49C73704}" type="slidenum">
              <a:rPr lang="zh-CN" altLang="en-US"/>
              <a:pPr>
                <a:defRPr/>
              </a:pPr>
              <a:t>‹#›</a:t>
            </a:fld>
            <a:endParaRPr lang="en-US" altLang="zh-CN"/>
          </a:p>
        </p:txBody>
      </p:sp>
    </p:spTree>
    <p:extLst>
      <p:ext uri="{BB962C8B-B14F-4D97-AF65-F5344CB8AC3E}">
        <p14:creationId xmlns:p14="http://schemas.microsoft.com/office/powerpoint/2010/main" val="1574171974"/>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a:ln/>
        </p:spPr>
        <p:txBody>
          <a:bodyPr/>
          <a:lstStyle>
            <a:lvl1pPr>
              <a:defRPr/>
            </a:lvl1pPr>
          </a:lstStyle>
          <a:p>
            <a:pPr>
              <a:defRPr/>
            </a:pPr>
            <a:fld id="{8BBD2661-0D22-490C-8D9D-8CD1D23BF87B}" type="datetime1">
              <a:rPr lang="zh-CN" altLang="en-US"/>
              <a:pPr>
                <a:defRPr/>
              </a:pPr>
              <a:t>2023/10/9</a:t>
            </a:fld>
            <a:endParaRPr lang="en-US" altLang="zh-CN"/>
          </a:p>
        </p:txBody>
      </p:sp>
      <p:sp>
        <p:nvSpPr>
          <p:cNvPr id="8"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9" name="灯片编号占位符 6"/>
          <p:cNvSpPr>
            <a:spLocks noGrp="1" noChangeArrowheads="1"/>
          </p:cNvSpPr>
          <p:nvPr>
            <p:ph type="sldNum" sz="quarter" idx="12"/>
          </p:nvPr>
        </p:nvSpPr>
        <p:spPr>
          <a:ln/>
        </p:spPr>
        <p:txBody>
          <a:bodyPr/>
          <a:lstStyle>
            <a:lvl1pPr>
              <a:defRPr/>
            </a:lvl1pPr>
          </a:lstStyle>
          <a:p>
            <a:pPr>
              <a:defRPr/>
            </a:pPr>
            <a:fld id="{8AD61F3F-D1EA-44A7-8E02-8C03839A24E8}" type="slidenum">
              <a:rPr lang="zh-CN" altLang="en-US"/>
              <a:pPr>
                <a:defRPr/>
              </a:pPr>
              <a:t>‹#›</a:t>
            </a:fld>
            <a:endParaRPr lang="en-US" altLang="zh-CN"/>
          </a:p>
        </p:txBody>
      </p:sp>
    </p:spTree>
    <p:extLst>
      <p:ext uri="{BB962C8B-B14F-4D97-AF65-F5344CB8AC3E}">
        <p14:creationId xmlns:p14="http://schemas.microsoft.com/office/powerpoint/2010/main" val="733355555"/>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a:ln/>
        </p:spPr>
        <p:txBody>
          <a:bodyPr/>
          <a:lstStyle>
            <a:lvl1pPr>
              <a:defRPr/>
            </a:lvl1pPr>
          </a:lstStyle>
          <a:p>
            <a:pPr>
              <a:defRPr/>
            </a:pPr>
            <a:fld id="{7F5E3AE2-E8E3-478E-81CC-1AE4C0B8EFEA}" type="datetime1">
              <a:rPr lang="zh-CN" altLang="en-US"/>
              <a:pPr>
                <a:defRPr/>
              </a:pPr>
              <a:t>2023/10/9</a:t>
            </a:fld>
            <a:endParaRPr lang="en-US" altLang="zh-CN"/>
          </a:p>
        </p:txBody>
      </p:sp>
      <p:sp>
        <p:nvSpPr>
          <p:cNvPr id="4"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5" name="灯片编号占位符 6"/>
          <p:cNvSpPr>
            <a:spLocks noGrp="1" noChangeArrowheads="1"/>
          </p:cNvSpPr>
          <p:nvPr>
            <p:ph type="sldNum" sz="quarter" idx="12"/>
          </p:nvPr>
        </p:nvSpPr>
        <p:spPr>
          <a:ln/>
        </p:spPr>
        <p:txBody>
          <a:bodyPr/>
          <a:lstStyle>
            <a:lvl1pPr>
              <a:defRPr/>
            </a:lvl1pPr>
          </a:lstStyle>
          <a:p>
            <a:pPr>
              <a:defRPr/>
            </a:pPr>
            <a:fld id="{3FBE41F3-EB76-4CA4-A4A9-F4BC8451E41F}" type="slidenum">
              <a:rPr lang="zh-CN" altLang="en-US"/>
              <a:pPr>
                <a:defRPr/>
              </a:pPr>
              <a:t>‹#›</a:t>
            </a:fld>
            <a:endParaRPr lang="en-US" altLang="zh-CN"/>
          </a:p>
        </p:txBody>
      </p:sp>
    </p:spTree>
    <p:extLst>
      <p:ext uri="{BB962C8B-B14F-4D97-AF65-F5344CB8AC3E}">
        <p14:creationId xmlns:p14="http://schemas.microsoft.com/office/powerpoint/2010/main" val="310538867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EBBAFB50-5BAC-4E90-ABAE-33F26BBBBC4E}" type="datetime1">
              <a:rPr lang="zh-CN" altLang="en-US"/>
              <a:pPr>
                <a:defRPr/>
              </a:pPr>
              <a:t>2023/10/9</a:t>
            </a:fld>
            <a:endParaRPr lang="en-US" altLang="zh-CN"/>
          </a:p>
        </p:txBody>
      </p:sp>
      <p:sp>
        <p:nvSpPr>
          <p:cNvPr id="3"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4" name="灯片编号占位符 6"/>
          <p:cNvSpPr>
            <a:spLocks noGrp="1" noChangeArrowheads="1"/>
          </p:cNvSpPr>
          <p:nvPr>
            <p:ph type="sldNum" sz="quarter" idx="12"/>
          </p:nvPr>
        </p:nvSpPr>
        <p:spPr>
          <a:ln/>
        </p:spPr>
        <p:txBody>
          <a:bodyPr/>
          <a:lstStyle>
            <a:lvl1pPr>
              <a:defRPr/>
            </a:lvl1pPr>
          </a:lstStyle>
          <a:p>
            <a:pPr>
              <a:defRPr/>
            </a:pPr>
            <a:fld id="{C0BF4AB3-8F83-49C8-A63F-B2CD98479C6D}" type="slidenum">
              <a:rPr lang="zh-CN" altLang="en-US"/>
              <a:pPr>
                <a:defRPr/>
              </a:pPr>
              <a:t>‹#›</a:t>
            </a:fld>
            <a:endParaRPr lang="en-US" altLang="zh-CN"/>
          </a:p>
        </p:txBody>
      </p:sp>
    </p:spTree>
    <p:extLst>
      <p:ext uri="{BB962C8B-B14F-4D97-AF65-F5344CB8AC3E}">
        <p14:creationId xmlns:p14="http://schemas.microsoft.com/office/powerpoint/2010/main" val="3598755809"/>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FB5D97DF-CEE2-4B87-981D-3E7FC23A6422}" type="datetime1">
              <a:rPr lang="zh-CN" altLang="en-US"/>
              <a:pPr>
                <a:defRPr/>
              </a:pPr>
              <a:t>2023/10/9</a:t>
            </a:fld>
            <a:endParaRPr lang="en-US" altLang="zh-CN"/>
          </a:p>
        </p:txBody>
      </p:sp>
      <p:sp>
        <p:nvSpPr>
          <p:cNvPr id="6"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7" name="灯片编号占位符 6"/>
          <p:cNvSpPr>
            <a:spLocks noGrp="1" noChangeArrowheads="1"/>
          </p:cNvSpPr>
          <p:nvPr>
            <p:ph type="sldNum" sz="quarter" idx="12"/>
          </p:nvPr>
        </p:nvSpPr>
        <p:spPr>
          <a:ln/>
        </p:spPr>
        <p:txBody>
          <a:bodyPr/>
          <a:lstStyle>
            <a:lvl1pPr>
              <a:defRPr/>
            </a:lvl1pPr>
          </a:lstStyle>
          <a:p>
            <a:pPr>
              <a:defRPr/>
            </a:pPr>
            <a:fld id="{13820F4C-5588-4162-A75F-B85D7B295085}" type="slidenum">
              <a:rPr lang="zh-CN" altLang="en-US"/>
              <a:pPr>
                <a:defRPr/>
              </a:pPr>
              <a:t>‹#›</a:t>
            </a:fld>
            <a:endParaRPr lang="en-US" altLang="zh-CN"/>
          </a:p>
        </p:txBody>
      </p:sp>
    </p:spTree>
    <p:extLst>
      <p:ext uri="{BB962C8B-B14F-4D97-AF65-F5344CB8AC3E}">
        <p14:creationId xmlns:p14="http://schemas.microsoft.com/office/powerpoint/2010/main" val="339164472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2"/>
            <a:ext cx="4629150" cy="3655219"/>
          </a:xfrm>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endParaRPr lang="zh-CN" altLang="en-US" noProof="0"/>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D8FA7784-E2D6-463C-A493-508E2CC4608B}" type="datetime1">
              <a:rPr lang="zh-CN" altLang="en-US"/>
              <a:pPr>
                <a:defRPr/>
              </a:pPr>
              <a:t>2023/10/9</a:t>
            </a:fld>
            <a:endParaRPr lang="en-US" altLang="zh-CN"/>
          </a:p>
        </p:txBody>
      </p:sp>
      <p:sp>
        <p:nvSpPr>
          <p:cNvPr id="6"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7" name="灯片编号占位符 6"/>
          <p:cNvSpPr>
            <a:spLocks noGrp="1" noChangeArrowheads="1"/>
          </p:cNvSpPr>
          <p:nvPr>
            <p:ph type="sldNum" sz="quarter" idx="12"/>
          </p:nvPr>
        </p:nvSpPr>
        <p:spPr>
          <a:ln/>
        </p:spPr>
        <p:txBody>
          <a:bodyPr/>
          <a:lstStyle>
            <a:lvl1pPr>
              <a:defRPr/>
            </a:lvl1pPr>
          </a:lstStyle>
          <a:p>
            <a:pPr>
              <a:defRPr/>
            </a:pPr>
            <a:fld id="{B912AE5B-24E2-45F2-9EA5-68880AF7772C}" type="slidenum">
              <a:rPr lang="zh-CN" altLang="en-US"/>
              <a:pPr>
                <a:defRPr/>
              </a:pPr>
              <a:t>‹#›</a:t>
            </a:fld>
            <a:endParaRPr lang="en-US" altLang="zh-CN"/>
          </a:p>
        </p:txBody>
      </p:sp>
    </p:spTree>
    <p:extLst>
      <p:ext uri="{BB962C8B-B14F-4D97-AF65-F5344CB8AC3E}">
        <p14:creationId xmlns:p14="http://schemas.microsoft.com/office/powerpoint/2010/main" val="193959237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5B6632F4-5C78-42CC-B7DF-CCEF827C1230}" type="datetime1">
              <a:rPr lang="zh-CN" altLang="en-US"/>
              <a:pPr>
                <a:defRPr/>
              </a:pPr>
              <a:t>2023/10/9</a:t>
            </a:fld>
            <a:endParaRPr lang="en-US" altLang="zh-CN"/>
          </a:p>
        </p:txBody>
      </p:sp>
      <p:sp>
        <p:nvSpPr>
          <p:cNvPr id="5"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灯片编号占位符 6"/>
          <p:cNvSpPr>
            <a:spLocks noGrp="1" noChangeArrowheads="1"/>
          </p:cNvSpPr>
          <p:nvPr>
            <p:ph type="sldNum" sz="quarter" idx="12"/>
          </p:nvPr>
        </p:nvSpPr>
        <p:spPr>
          <a:ln/>
        </p:spPr>
        <p:txBody>
          <a:bodyPr/>
          <a:lstStyle>
            <a:lvl1pPr>
              <a:defRPr/>
            </a:lvl1pPr>
          </a:lstStyle>
          <a:p>
            <a:pPr>
              <a:defRPr/>
            </a:pPr>
            <a:fld id="{6A07025A-125E-4AE7-925D-27BE4D8DF38F}" type="slidenum">
              <a:rPr lang="zh-CN" altLang="en-US"/>
              <a:pPr>
                <a:defRPr/>
              </a:pPr>
              <a:t>‹#›</a:t>
            </a:fld>
            <a:endParaRPr lang="en-US" altLang="zh-CN"/>
          </a:p>
        </p:txBody>
      </p:sp>
    </p:spTree>
    <p:extLst>
      <p:ext uri="{BB962C8B-B14F-4D97-AF65-F5344CB8AC3E}">
        <p14:creationId xmlns:p14="http://schemas.microsoft.com/office/powerpoint/2010/main" val="380077639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8357"/>
            <a:ext cx="2057400" cy="443626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8357"/>
            <a:ext cx="6019800" cy="443626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6FBD1931-E2C4-4D85-9AA2-563F819966C7}" type="datetime1">
              <a:rPr lang="zh-CN" altLang="en-US"/>
              <a:pPr>
                <a:defRPr/>
              </a:pPr>
              <a:t>2023/10/9</a:t>
            </a:fld>
            <a:endParaRPr lang="en-US" altLang="zh-CN"/>
          </a:p>
        </p:txBody>
      </p:sp>
      <p:sp>
        <p:nvSpPr>
          <p:cNvPr id="5"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灯片编号占位符 6"/>
          <p:cNvSpPr>
            <a:spLocks noGrp="1" noChangeArrowheads="1"/>
          </p:cNvSpPr>
          <p:nvPr>
            <p:ph type="sldNum" sz="quarter" idx="12"/>
          </p:nvPr>
        </p:nvSpPr>
        <p:spPr>
          <a:ln/>
        </p:spPr>
        <p:txBody>
          <a:bodyPr/>
          <a:lstStyle>
            <a:lvl1pPr>
              <a:defRPr/>
            </a:lvl1pPr>
          </a:lstStyle>
          <a:p>
            <a:pPr>
              <a:defRPr/>
            </a:pPr>
            <a:fld id="{51B4F04F-FFB8-46FD-8598-1EBE61D28AD1}" type="slidenum">
              <a:rPr lang="zh-CN" altLang="en-US"/>
              <a:pPr>
                <a:defRPr/>
              </a:pPr>
              <a:t>‹#›</a:t>
            </a:fld>
            <a:endParaRPr lang="en-US" altLang="zh-CN"/>
          </a:p>
        </p:txBody>
      </p:sp>
    </p:spTree>
    <p:extLst>
      <p:ext uri="{BB962C8B-B14F-4D97-AF65-F5344CB8AC3E}">
        <p14:creationId xmlns:p14="http://schemas.microsoft.com/office/powerpoint/2010/main" val="1648890065"/>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166" indent="0" algn="ctr">
              <a:buNone/>
              <a:defRPr sz="2000"/>
            </a:lvl2pPr>
            <a:lvl3pPr marL="914333" indent="0" algn="ctr">
              <a:buNone/>
              <a:defRPr sz="1800"/>
            </a:lvl3pPr>
            <a:lvl4pPr marL="1371498" indent="0" algn="ctr">
              <a:buNone/>
              <a:defRPr sz="1600"/>
            </a:lvl4pPr>
            <a:lvl5pPr marL="1828664" indent="0" algn="ctr">
              <a:buNone/>
              <a:defRPr sz="1600"/>
            </a:lvl5pPr>
            <a:lvl6pPr marL="2285829" indent="0" algn="ctr">
              <a:buNone/>
              <a:defRPr sz="1600"/>
            </a:lvl6pPr>
            <a:lvl7pPr marL="2742995" indent="0" algn="ctr">
              <a:buNone/>
              <a:defRPr sz="1600"/>
            </a:lvl7pPr>
            <a:lvl8pPr marL="3200160" indent="0" algn="ctr">
              <a:buNone/>
              <a:defRPr sz="1600"/>
            </a:lvl8pPr>
            <a:lvl9pPr marL="3657326" indent="0" algn="ctr">
              <a:buNone/>
              <a:defRPr sz="1600"/>
            </a:lvl9pPr>
          </a:lstStyle>
          <a:p>
            <a:r>
              <a:rPr lang="zh-CN" altLang="en-US"/>
              <a:t>单击以编辑母版副标题样式</a:t>
            </a:r>
          </a:p>
        </p:txBody>
      </p:sp>
      <p:sp>
        <p:nvSpPr>
          <p:cNvPr id="4" name="日期占位符 4"/>
          <p:cNvSpPr>
            <a:spLocks noGrp="1" noChangeArrowheads="1"/>
          </p:cNvSpPr>
          <p:nvPr>
            <p:ph type="dt" sz="half" idx="10"/>
          </p:nvPr>
        </p:nvSpPr>
        <p:spPr>
          <a:ln/>
        </p:spPr>
        <p:txBody>
          <a:bodyPr/>
          <a:lstStyle>
            <a:lvl1pPr>
              <a:defRPr/>
            </a:lvl1pPr>
          </a:lstStyle>
          <a:p>
            <a:pPr>
              <a:defRPr/>
            </a:pPr>
            <a:fld id="{5218D11A-14B3-4D65-BE6E-4B30E3060CF6}" type="datetime1">
              <a:rPr lang="zh-CN" altLang="en-US"/>
              <a:pPr>
                <a:defRPr/>
              </a:pPr>
              <a:t>2023/10/9</a:t>
            </a:fld>
            <a:endParaRPr lang="en-US" altLang="zh-CN"/>
          </a:p>
        </p:txBody>
      </p:sp>
      <p:sp>
        <p:nvSpPr>
          <p:cNvPr id="5"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灯片编号占位符 6"/>
          <p:cNvSpPr>
            <a:spLocks noGrp="1" noChangeArrowheads="1"/>
          </p:cNvSpPr>
          <p:nvPr>
            <p:ph type="sldNum" sz="quarter" idx="12"/>
          </p:nvPr>
        </p:nvSpPr>
        <p:spPr>
          <a:ln/>
        </p:spPr>
        <p:txBody>
          <a:bodyPr/>
          <a:lstStyle>
            <a:lvl1pPr>
              <a:defRPr/>
            </a:lvl1pPr>
          </a:lstStyle>
          <a:p>
            <a:pPr>
              <a:defRPr/>
            </a:pPr>
            <a:fld id="{A382D71E-C627-41CC-A5F6-65FD5F62A6EF}" type="slidenum">
              <a:rPr lang="zh-CN" altLang="en-US"/>
              <a:pPr>
                <a:defRPr/>
              </a:pPr>
              <a:t>‹#›</a:t>
            </a:fld>
            <a:endParaRPr lang="en-US" altLang="zh-CN"/>
          </a:p>
        </p:txBody>
      </p:sp>
    </p:spTree>
    <p:extLst>
      <p:ext uri="{BB962C8B-B14F-4D97-AF65-F5344CB8AC3E}">
        <p14:creationId xmlns:p14="http://schemas.microsoft.com/office/powerpoint/2010/main" val="1629660468"/>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B9FA5FBA-08C7-4601-892B-37E883A9BA85}" type="datetime1">
              <a:rPr lang="zh-CN" altLang="en-US"/>
              <a:pPr>
                <a:defRPr/>
              </a:pPr>
              <a:t>2023/10/9</a:t>
            </a:fld>
            <a:endParaRPr lang="en-US" altLang="zh-CN"/>
          </a:p>
        </p:txBody>
      </p:sp>
      <p:sp>
        <p:nvSpPr>
          <p:cNvPr id="5"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灯片编号占位符 6"/>
          <p:cNvSpPr>
            <a:spLocks noGrp="1" noChangeArrowheads="1"/>
          </p:cNvSpPr>
          <p:nvPr>
            <p:ph type="sldNum" sz="quarter" idx="12"/>
          </p:nvPr>
        </p:nvSpPr>
        <p:spPr>
          <a:ln/>
        </p:spPr>
        <p:txBody>
          <a:bodyPr/>
          <a:lstStyle>
            <a:lvl1pPr>
              <a:defRPr/>
            </a:lvl1pPr>
          </a:lstStyle>
          <a:p>
            <a:pPr>
              <a:defRPr/>
            </a:pPr>
            <a:fld id="{47596019-05F0-4545-BAA6-78CEB838FCFB}" type="slidenum">
              <a:rPr lang="zh-CN" altLang="en-US"/>
              <a:pPr>
                <a:defRPr/>
              </a:pPr>
              <a:t>‹#›</a:t>
            </a:fld>
            <a:endParaRPr lang="en-US" altLang="zh-CN"/>
          </a:p>
        </p:txBody>
      </p:sp>
    </p:spTree>
    <p:extLst>
      <p:ext uri="{BB962C8B-B14F-4D97-AF65-F5344CB8AC3E}">
        <p14:creationId xmlns:p14="http://schemas.microsoft.com/office/powerpoint/2010/main" val="242819620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96DE6CBC-945D-4E8E-9FE0-CD13998E6D00}" type="datetime1">
              <a:rPr lang="zh-CN" altLang="en-US"/>
              <a:pPr>
                <a:defRPr/>
              </a:pPr>
              <a:t>2023/10/9</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9B9D4DBA-5C01-4266-B971-EE1D6F386184}" type="slidenum">
              <a:rPr lang="zh-CN" altLang="en-US"/>
              <a:pPr>
                <a:defRPr/>
              </a:pPr>
              <a:t>‹#›</a:t>
            </a:fld>
            <a:endParaRPr lang="en-US" altLang="zh-CN"/>
          </a:p>
        </p:txBody>
      </p:sp>
    </p:spTree>
    <p:extLst>
      <p:ext uri="{BB962C8B-B14F-4D97-AF65-F5344CB8AC3E}">
        <p14:creationId xmlns:p14="http://schemas.microsoft.com/office/powerpoint/2010/main" val="2773085258"/>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7"/>
            <a:ext cx="7886700" cy="213955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166" indent="0">
              <a:buNone/>
              <a:defRPr sz="2000"/>
            </a:lvl2pPr>
            <a:lvl3pPr marL="914333" indent="0">
              <a:buNone/>
              <a:defRPr sz="1800"/>
            </a:lvl3pPr>
            <a:lvl4pPr marL="1371498" indent="0">
              <a:buNone/>
              <a:defRPr sz="1600"/>
            </a:lvl4pPr>
            <a:lvl5pPr marL="1828664" indent="0">
              <a:buNone/>
              <a:defRPr sz="1600"/>
            </a:lvl5pPr>
            <a:lvl6pPr marL="2285829" indent="0">
              <a:buNone/>
              <a:defRPr sz="1600"/>
            </a:lvl6pPr>
            <a:lvl7pPr marL="2742995" indent="0">
              <a:buNone/>
              <a:defRPr sz="1600"/>
            </a:lvl7pPr>
            <a:lvl8pPr marL="3200160" indent="0">
              <a:buNone/>
              <a:defRPr sz="1600"/>
            </a:lvl8pPr>
            <a:lvl9pPr marL="3657326" indent="0">
              <a:buNone/>
              <a:defRPr sz="1600"/>
            </a:lvl9pPr>
          </a:lstStyle>
          <a:p>
            <a:pPr lvl="0"/>
            <a:r>
              <a:rPr lang="zh-CN" altLang="en-US"/>
              <a:t>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FCB1D4F5-9F70-4883-9103-8B447242CCE7}" type="datetime1">
              <a:rPr lang="zh-CN" altLang="en-US"/>
              <a:pPr>
                <a:defRPr/>
              </a:pPr>
              <a:t>2023/10/9</a:t>
            </a:fld>
            <a:endParaRPr lang="en-US" altLang="zh-CN"/>
          </a:p>
        </p:txBody>
      </p:sp>
      <p:sp>
        <p:nvSpPr>
          <p:cNvPr id="5"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灯片编号占位符 6"/>
          <p:cNvSpPr>
            <a:spLocks noGrp="1" noChangeArrowheads="1"/>
          </p:cNvSpPr>
          <p:nvPr>
            <p:ph type="sldNum" sz="quarter" idx="12"/>
          </p:nvPr>
        </p:nvSpPr>
        <p:spPr>
          <a:ln/>
        </p:spPr>
        <p:txBody>
          <a:bodyPr/>
          <a:lstStyle>
            <a:lvl1pPr>
              <a:defRPr/>
            </a:lvl1pPr>
          </a:lstStyle>
          <a:p>
            <a:pPr>
              <a:defRPr/>
            </a:pPr>
            <a:fld id="{DBFD515A-E9A3-4929-8407-482029EC57DF}" type="slidenum">
              <a:rPr lang="zh-CN" altLang="en-US"/>
              <a:pPr>
                <a:defRPr/>
              </a:pPr>
              <a:t>‹#›</a:t>
            </a:fld>
            <a:endParaRPr lang="en-US" altLang="zh-CN"/>
          </a:p>
        </p:txBody>
      </p:sp>
    </p:spTree>
    <p:extLst>
      <p:ext uri="{BB962C8B-B14F-4D97-AF65-F5344CB8AC3E}">
        <p14:creationId xmlns:p14="http://schemas.microsoft.com/office/powerpoint/2010/main" val="943038120"/>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a:ln/>
        </p:spPr>
        <p:txBody>
          <a:bodyPr/>
          <a:lstStyle>
            <a:lvl1pPr>
              <a:defRPr/>
            </a:lvl1pPr>
          </a:lstStyle>
          <a:p>
            <a:pPr>
              <a:defRPr/>
            </a:pPr>
            <a:fld id="{01F9BD17-BA0F-48E1-93C9-706CEA9425C1}" type="datetime1">
              <a:rPr lang="zh-CN" altLang="en-US"/>
              <a:pPr>
                <a:defRPr/>
              </a:pPr>
              <a:t>2023/10/9</a:t>
            </a:fld>
            <a:endParaRPr lang="en-US" altLang="zh-CN"/>
          </a:p>
        </p:txBody>
      </p:sp>
      <p:sp>
        <p:nvSpPr>
          <p:cNvPr id="6"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7" name="灯片编号占位符 6"/>
          <p:cNvSpPr>
            <a:spLocks noGrp="1" noChangeArrowheads="1"/>
          </p:cNvSpPr>
          <p:nvPr>
            <p:ph type="sldNum" sz="quarter" idx="12"/>
          </p:nvPr>
        </p:nvSpPr>
        <p:spPr>
          <a:ln/>
        </p:spPr>
        <p:txBody>
          <a:bodyPr/>
          <a:lstStyle>
            <a:lvl1pPr>
              <a:defRPr/>
            </a:lvl1pPr>
          </a:lstStyle>
          <a:p>
            <a:pPr>
              <a:defRPr/>
            </a:pPr>
            <a:fld id="{BDA13868-ECE4-4163-BA0E-EDFCA8C581E2}" type="slidenum">
              <a:rPr lang="zh-CN" altLang="en-US"/>
              <a:pPr>
                <a:defRPr/>
              </a:pPr>
              <a:t>‹#›</a:t>
            </a:fld>
            <a:endParaRPr lang="en-US" altLang="zh-CN"/>
          </a:p>
        </p:txBody>
      </p:sp>
    </p:spTree>
    <p:extLst>
      <p:ext uri="{BB962C8B-B14F-4D97-AF65-F5344CB8AC3E}">
        <p14:creationId xmlns:p14="http://schemas.microsoft.com/office/powerpoint/2010/main" val="4146145862"/>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a:ln/>
        </p:spPr>
        <p:txBody>
          <a:bodyPr/>
          <a:lstStyle>
            <a:lvl1pPr>
              <a:defRPr/>
            </a:lvl1pPr>
          </a:lstStyle>
          <a:p>
            <a:pPr>
              <a:defRPr/>
            </a:pPr>
            <a:fld id="{4772C352-354E-4C5A-82F5-CE329C03D1EC}" type="datetime1">
              <a:rPr lang="zh-CN" altLang="en-US"/>
              <a:pPr>
                <a:defRPr/>
              </a:pPr>
              <a:t>2023/10/9</a:t>
            </a:fld>
            <a:endParaRPr lang="en-US" altLang="zh-CN"/>
          </a:p>
        </p:txBody>
      </p:sp>
      <p:sp>
        <p:nvSpPr>
          <p:cNvPr id="8"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9" name="灯片编号占位符 6"/>
          <p:cNvSpPr>
            <a:spLocks noGrp="1" noChangeArrowheads="1"/>
          </p:cNvSpPr>
          <p:nvPr>
            <p:ph type="sldNum" sz="quarter" idx="12"/>
          </p:nvPr>
        </p:nvSpPr>
        <p:spPr>
          <a:ln/>
        </p:spPr>
        <p:txBody>
          <a:bodyPr/>
          <a:lstStyle>
            <a:lvl1pPr>
              <a:defRPr/>
            </a:lvl1pPr>
          </a:lstStyle>
          <a:p>
            <a:pPr>
              <a:defRPr/>
            </a:pPr>
            <a:fld id="{093414A2-7BA0-47B5-B5F6-C516330D7775}" type="slidenum">
              <a:rPr lang="zh-CN" altLang="en-US"/>
              <a:pPr>
                <a:defRPr/>
              </a:pPr>
              <a:t>‹#›</a:t>
            </a:fld>
            <a:endParaRPr lang="en-US" altLang="zh-CN"/>
          </a:p>
        </p:txBody>
      </p:sp>
    </p:spTree>
    <p:extLst>
      <p:ext uri="{BB962C8B-B14F-4D97-AF65-F5344CB8AC3E}">
        <p14:creationId xmlns:p14="http://schemas.microsoft.com/office/powerpoint/2010/main" val="897182939"/>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a:ln/>
        </p:spPr>
        <p:txBody>
          <a:bodyPr/>
          <a:lstStyle>
            <a:lvl1pPr>
              <a:defRPr/>
            </a:lvl1pPr>
          </a:lstStyle>
          <a:p>
            <a:pPr>
              <a:defRPr/>
            </a:pPr>
            <a:fld id="{1F7CB7FA-A58E-4514-B569-A6B385B77E31}" type="datetime1">
              <a:rPr lang="zh-CN" altLang="en-US"/>
              <a:pPr>
                <a:defRPr/>
              </a:pPr>
              <a:t>2023/10/9</a:t>
            </a:fld>
            <a:endParaRPr lang="en-US" altLang="zh-CN"/>
          </a:p>
        </p:txBody>
      </p:sp>
      <p:sp>
        <p:nvSpPr>
          <p:cNvPr id="4"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5" name="灯片编号占位符 6"/>
          <p:cNvSpPr>
            <a:spLocks noGrp="1" noChangeArrowheads="1"/>
          </p:cNvSpPr>
          <p:nvPr>
            <p:ph type="sldNum" sz="quarter" idx="12"/>
          </p:nvPr>
        </p:nvSpPr>
        <p:spPr>
          <a:ln/>
        </p:spPr>
        <p:txBody>
          <a:bodyPr/>
          <a:lstStyle>
            <a:lvl1pPr>
              <a:defRPr/>
            </a:lvl1pPr>
          </a:lstStyle>
          <a:p>
            <a:pPr>
              <a:defRPr/>
            </a:pPr>
            <a:fld id="{970109AE-54D8-48A4-996F-C283B91E363D}" type="slidenum">
              <a:rPr lang="zh-CN" altLang="en-US"/>
              <a:pPr>
                <a:defRPr/>
              </a:pPr>
              <a:t>‹#›</a:t>
            </a:fld>
            <a:endParaRPr lang="en-US" altLang="zh-CN"/>
          </a:p>
        </p:txBody>
      </p:sp>
    </p:spTree>
    <p:extLst>
      <p:ext uri="{BB962C8B-B14F-4D97-AF65-F5344CB8AC3E}">
        <p14:creationId xmlns:p14="http://schemas.microsoft.com/office/powerpoint/2010/main" val="387874861"/>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0CAE8538-763B-4A96-B9AA-7566473EAA26}" type="datetime1">
              <a:rPr lang="zh-CN" altLang="en-US"/>
              <a:pPr>
                <a:defRPr/>
              </a:pPr>
              <a:t>2023/10/9</a:t>
            </a:fld>
            <a:endParaRPr lang="en-US" altLang="zh-CN"/>
          </a:p>
        </p:txBody>
      </p:sp>
      <p:sp>
        <p:nvSpPr>
          <p:cNvPr id="3"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4" name="灯片编号占位符 6"/>
          <p:cNvSpPr>
            <a:spLocks noGrp="1" noChangeArrowheads="1"/>
          </p:cNvSpPr>
          <p:nvPr>
            <p:ph type="sldNum" sz="quarter" idx="12"/>
          </p:nvPr>
        </p:nvSpPr>
        <p:spPr>
          <a:ln/>
        </p:spPr>
        <p:txBody>
          <a:bodyPr/>
          <a:lstStyle>
            <a:lvl1pPr>
              <a:defRPr/>
            </a:lvl1pPr>
          </a:lstStyle>
          <a:p>
            <a:pPr>
              <a:defRPr/>
            </a:pPr>
            <a:fld id="{2A4BB8C6-AA41-4BE4-BFFD-FF240DB63B3C}" type="slidenum">
              <a:rPr lang="zh-CN" altLang="en-US"/>
              <a:pPr>
                <a:defRPr/>
              </a:pPr>
              <a:t>‹#›</a:t>
            </a:fld>
            <a:endParaRPr lang="en-US" altLang="zh-CN"/>
          </a:p>
        </p:txBody>
      </p:sp>
    </p:spTree>
    <p:extLst>
      <p:ext uri="{BB962C8B-B14F-4D97-AF65-F5344CB8AC3E}">
        <p14:creationId xmlns:p14="http://schemas.microsoft.com/office/powerpoint/2010/main" val="3278704600"/>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A15E5648-457F-4D60-9E68-C171A7E643FF}" type="datetime1">
              <a:rPr lang="zh-CN" altLang="en-US"/>
              <a:pPr>
                <a:defRPr/>
              </a:pPr>
              <a:t>2023/10/9</a:t>
            </a:fld>
            <a:endParaRPr lang="en-US" altLang="zh-CN"/>
          </a:p>
        </p:txBody>
      </p:sp>
      <p:sp>
        <p:nvSpPr>
          <p:cNvPr id="6"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7" name="灯片编号占位符 6"/>
          <p:cNvSpPr>
            <a:spLocks noGrp="1" noChangeArrowheads="1"/>
          </p:cNvSpPr>
          <p:nvPr>
            <p:ph type="sldNum" sz="quarter" idx="12"/>
          </p:nvPr>
        </p:nvSpPr>
        <p:spPr>
          <a:ln/>
        </p:spPr>
        <p:txBody>
          <a:bodyPr/>
          <a:lstStyle>
            <a:lvl1pPr>
              <a:defRPr/>
            </a:lvl1pPr>
          </a:lstStyle>
          <a:p>
            <a:pPr>
              <a:defRPr/>
            </a:pPr>
            <a:fld id="{D755CD4B-D782-4CBA-8B6D-C5779891EE8B}" type="slidenum">
              <a:rPr lang="zh-CN" altLang="en-US"/>
              <a:pPr>
                <a:defRPr/>
              </a:pPr>
              <a:t>‹#›</a:t>
            </a:fld>
            <a:endParaRPr lang="en-US" altLang="zh-CN"/>
          </a:p>
        </p:txBody>
      </p:sp>
    </p:spTree>
    <p:extLst>
      <p:ext uri="{BB962C8B-B14F-4D97-AF65-F5344CB8AC3E}">
        <p14:creationId xmlns:p14="http://schemas.microsoft.com/office/powerpoint/2010/main" val="248408364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2"/>
            <a:ext cx="4629150" cy="3655219"/>
          </a:xfrm>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endParaRPr lang="zh-CN" altLang="en-US" noProof="0"/>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72D2C88E-F0EC-4BD8-A0AE-455E60B7D060}" type="datetime1">
              <a:rPr lang="zh-CN" altLang="en-US"/>
              <a:pPr>
                <a:defRPr/>
              </a:pPr>
              <a:t>2023/10/9</a:t>
            </a:fld>
            <a:endParaRPr lang="en-US" altLang="zh-CN"/>
          </a:p>
        </p:txBody>
      </p:sp>
      <p:sp>
        <p:nvSpPr>
          <p:cNvPr id="6"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7" name="灯片编号占位符 6"/>
          <p:cNvSpPr>
            <a:spLocks noGrp="1" noChangeArrowheads="1"/>
          </p:cNvSpPr>
          <p:nvPr>
            <p:ph type="sldNum" sz="quarter" idx="12"/>
          </p:nvPr>
        </p:nvSpPr>
        <p:spPr>
          <a:ln/>
        </p:spPr>
        <p:txBody>
          <a:bodyPr/>
          <a:lstStyle>
            <a:lvl1pPr>
              <a:defRPr/>
            </a:lvl1pPr>
          </a:lstStyle>
          <a:p>
            <a:pPr>
              <a:defRPr/>
            </a:pPr>
            <a:fld id="{AF21EDDE-1B1B-4B06-BBE6-CFD3904B8577}" type="slidenum">
              <a:rPr lang="zh-CN" altLang="en-US"/>
              <a:pPr>
                <a:defRPr/>
              </a:pPr>
              <a:t>‹#›</a:t>
            </a:fld>
            <a:endParaRPr lang="en-US" altLang="zh-CN"/>
          </a:p>
        </p:txBody>
      </p:sp>
    </p:spTree>
    <p:extLst>
      <p:ext uri="{BB962C8B-B14F-4D97-AF65-F5344CB8AC3E}">
        <p14:creationId xmlns:p14="http://schemas.microsoft.com/office/powerpoint/2010/main" val="294634337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AC3C918E-DF35-4DC6-9FFC-569D26EAD7AC}" type="datetime1">
              <a:rPr lang="zh-CN" altLang="en-US"/>
              <a:pPr>
                <a:defRPr/>
              </a:pPr>
              <a:t>2023/10/9</a:t>
            </a:fld>
            <a:endParaRPr lang="en-US" altLang="zh-CN"/>
          </a:p>
        </p:txBody>
      </p:sp>
      <p:sp>
        <p:nvSpPr>
          <p:cNvPr id="5"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灯片编号占位符 6"/>
          <p:cNvSpPr>
            <a:spLocks noGrp="1" noChangeArrowheads="1"/>
          </p:cNvSpPr>
          <p:nvPr>
            <p:ph type="sldNum" sz="quarter" idx="12"/>
          </p:nvPr>
        </p:nvSpPr>
        <p:spPr>
          <a:ln/>
        </p:spPr>
        <p:txBody>
          <a:bodyPr/>
          <a:lstStyle>
            <a:lvl1pPr>
              <a:defRPr/>
            </a:lvl1pPr>
          </a:lstStyle>
          <a:p>
            <a:pPr>
              <a:defRPr/>
            </a:pPr>
            <a:fld id="{43CBB7CD-C9A1-4F23-B307-1921C14C0AA1}" type="slidenum">
              <a:rPr lang="zh-CN" altLang="en-US"/>
              <a:pPr>
                <a:defRPr/>
              </a:pPr>
              <a:t>‹#›</a:t>
            </a:fld>
            <a:endParaRPr lang="en-US" altLang="zh-CN"/>
          </a:p>
        </p:txBody>
      </p:sp>
    </p:spTree>
    <p:extLst>
      <p:ext uri="{BB962C8B-B14F-4D97-AF65-F5344CB8AC3E}">
        <p14:creationId xmlns:p14="http://schemas.microsoft.com/office/powerpoint/2010/main" val="368351448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8357"/>
            <a:ext cx="2057400" cy="443626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8357"/>
            <a:ext cx="6019800" cy="443626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6B967EF5-CE3E-4653-8C67-A7491A2652E9}" type="datetime1">
              <a:rPr lang="zh-CN" altLang="en-US"/>
              <a:pPr>
                <a:defRPr/>
              </a:pPr>
              <a:t>2023/10/9</a:t>
            </a:fld>
            <a:endParaRPr lang="en-US" altLang="zh-CN"/>
          </a:p>
        </p:txBody>
      </p:sp>
      <p:sp>
        <p:nvSpPr>
          <p:cNvPr id="5"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灯片编号占位符 6"/>
          <p:cNvSpPr>
            <a:spLocks noGrp="1" noChangeArrowheads="1"/>
          </p:cNvSpPr>
          <p:nvPr>
            <p:ph type="sldNum" sz="quarter" idx="12"/>
          </p:nvPr>
        </p:nvSpPr>
        <p:spPr>
          <a:ln/>
        </p:spPr>
        <p:txBody>
          <a:bodyPr/>
          <a:lstStyle>
            <a:lvl1pPr>
              <a:defRPr/>
            </a:lvl1pPr>
          </a:lstStyle>
          <a:p>
            <a:pPr>
              <a:defRPr/>
            </a:pPr>
            <a:fld id="{E7DC826E-4CF2-44B2-97F5-878C34641582}" type="slidenum">
              <a:rPr lang="zh-CN" altLang="en-US"/>
              <a:pPr>
                <a:defRPr/>
              </a:pPr>
              <a:t>‹#›</a:t>
            </a:fld>
            <a:endParaRPr lang="en-US" altLang="zh-CN"/>
          </a:p>
        </p:txBody>
      </p:sp>
    </p:spTree>
    <p:extLst>
      <p:ext uri="{BB962C8B-B14F-4D97-AF65-F5344CB8AC3E}">
        <p14:creationId xmlns:p14="http://schemas.microsoft.com/office/powerpoint/2010/main" val="3712995593"/>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166" indent="0" algn="ctr">
              <a:buNone/>
              <a:defRPr sz="2000"/>
            </a:lvl2pPr>
            <a:lvl3pPr marL="914333" indent="0" algn="ctr">
              <a:buNone/>
              <a:defRPr sz="1800"/>
            </a:lvl3pPr>
            <a:lvl4pPr marL="1371498" indent="0" algn="ctr">
              <a:buNone/>
              <a:defRPr sz="1600"/>
            </a:lvl4pPr>
            <a:lvl5pPr marL="1828664" indent="0" algn="ctr">
              <a:buNone/>
              <a:defRPr sz="1600"/>
            </a:lvl5pPr>
            <a:lvl6pPr marL="2285829" indent="0" algn="ctr">
              <a:buNone/>
              <a:defRPr sz="1600"/>
            </a:lvl6pPr>
            <a:lvl7pPr marL="2742995" indent="0" algn="ctr">
              <a:buNone/>
              <a:defRPr sz="1600"/>
            </a:lvl7pPr>
            <a:lvl8pPr marL="3200160" indent="0" algn="ctr">
              <a:buNone/>
              <a:defRPr sz="1600"/>
            </a:lvl8pPr>
            <a:lvl9pPr marL="3657326" indent="0" algn="ctr">
              <a:buNone/>
              <a:defRPr sz="1600"/>
            </a:lvl9pPr>
          </a:lstStyle>
          <a:p>
            <a:r>
              <a:rPr lang="zh-CN" altLang="en-US"/>
              <a:t>单击以编辑母版副标题样式</a:t>
            </a:r>
          </a:p>
        </p:txBody>
      </p:sp>
      <p:sp>
        <p:nvSpPr>
          <p:cNvPr id="4" name="日期占位符 4"/>
          <p:cNvSpPr>
            <a:spLocks noGrp="1" noChangeArrowheads="1"/>
          </p:cNvSpPr>
          <p:nvPr>
            <p:ph type="dt" sz="half" idx="10"/>
          </p:nvPr>
        </p:nvSpPr>
        <p:spPr>
          <a:ln/>
        </p:spPr>
        <p:txBody>
          <a:bodyPr/>
          <a:lstStyle>
            <a:lvl1pPr>
              <a:defRPr/>
            </a:lvl1pPr>
          </a:lstStyle>
          <a:p>
            <a:pPr>
              <a:defRPr/>
            </a:pPr>
            <a:fld id="{F2B289D3-8A45-4DBE-B0BB-1C56D0448C14}" type="datetime1">
              <a:rPr lang="zh-CN" altLang="en-US"/>
              <a:pPr>
                <a:defRPr/>
              </a:pPr>
              <a:t>2023/10/9</a:t>
            </a:fld>
            <a:endParaRPr lang="en-US" altLang="zh-CN"/>
          </a:p>
        </p:txBody>
      </p:sp>
      <p:sp>
        <p:nvSpPr>
          <p:cNvPr id="5"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灯片编号占位符 6"/>
          <p:cNvSpPr>
            <a:spLocks noGrp="1" noChangeArrowheads="1"/>
          </p:cNvSpPr>
          <p:nvPr>
            <p:ph type="sldNum" sz="quarter" idx="12"/>
          </p:nvPr>
        </p:nvSpPr>
        <p:spPr>
          <a:ln/>
        </p:spPr>
        <p:txBody>
          <a:bodyPr/>
          <a:lstStyle>
            <a:lvl1pPr>
              <a:defRPr/>
            </a:lvl1pPr>
          </a:lstStyle>
          <a:p>
            <a:pPr>
              <a:defRPr/>
            </a:pPr>
            <a:fld id="{EDFA0F8C-3EE1-4CEB-977F-685EF172BDC8}" type="slidenum">
              <a:rPr lang="zh-CN" altLang="en-US"/>
              <a:pPr>
                <a:defRPr/>
              </a:pPr>
              <a:t>‹#›</a:t>
            </a:fld>
            <a:endParaRPr lang="en-US" altLang="zh-CN"/>
          </a:p>
        </p:txBody>
      </p:sp>
    </p:spTree>
    <p:extLst>
      <p:ext uri="{BB962C8B-B14F-4D97-AF65-F5344CB8AC3E}">
        <p14:creationId xmlns:p14="http://schemas.microsoft.com/office/powerpoint/2010/main" val="12144556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2"/>
            <a:ext cx="4629150" cy="3655219"/>
          </a:xfrm>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endParaRPr lang="zh-CN" altLang="en-US" noProof="0"/>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4FC7DF73-3F13-4609-91F5-7436DB56189F}" type="datetime1">
              <a:rPr lang="zh-CN" altLang="en-US"/>
              <a:pPr>
                <a:defRPr/>
              </a:pPr>
              <a:t>2023/10/9</a:t>
            </a:fld>
            <a:endParaRPr lang="en-US" altLang="zh-CN"/>
          </a:p>
        </p:txBody>
      </p:sp>
      <p:sp>
        <p:nvSpPr>
          <p:cNvPr id="6" name="Rectangle 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fld id="{CD2B7DDE-9097-44F8-8C8A-F90D96201F7F}" type="slidenum">
              <a:rPr lang="zh-CN" altLang="en-US"/>
              <a:pPr>
                <a:defRPr/>
              </a:pPr>
              <a:t>‹#›</a:t>
            </a:fld>
            <a:endParaRPr lang="en-US" altLang="zh-CN"/>
          </a:p>
        </p:txBody>
      </p:sp>
    </p:spTree>
    <p:extLst>
      <p:ext uri="{BB962C8B-B14F-4D97-AF65-F5344CB8AC3E}">
        <p14:creationId xmlns:p14="http://schemas.microsoft.com/office/powerpoint/2010/main" val="2337037995"/>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4129DF66-AEFC-4C17-8CCA-032CC5D61248}" type="datetime1">
              <a:rPr lang="zh-CN" altLang="en-US"/>
              <a:pPr>
                <a:defRPr/>
              </a:pPr>
              <a:t>2023/10/9</a:t>
            </a:fld>
            <a:endParaRPr lang="en-US" altLang="zh-CN"/>
          </a:p>
        </p:txBody>
      </p:sp>
      <p:sp>
        <p:nvSpPr>
          <p:cNvPr id="5"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灯片编号占位符 6"/>
          <p:cNvSpPr>
            <a:spLocks noGrp="1" noChangeArrowheads="1"/>
          </p:cNvSpPr>
          <p:nvPr>
            <p:ph type="sldNum" sz="quarter" idx="12"/>
          </p:nvPr>
        </p:nvSpPr>
        <p:spPr>
          <a:ln/>
        </p:spPr>
        <p:txBody>
          <a:bodyPr/>
          <a:lstStyle>
            <a:lvl1pPr>
              <a:defRPr/>
            </a:lvl1pPr>
          </a:lstStyle>
          <a:p>
            <a:pPr>
              <a:defRPr/>
            </a:pPr>
            <a:fld id="{13102300-A132-408D-8858-D8B4B3E83223}" type="slidenum">
              <a:rPr lang="zh-CN" altLang="en-US"/>
              <a:pPr>
                <a:defRPr/>
              </a:pPr>
              <a:t>‹#›</a:t>
            </a:fld>
            <a:endParaRPr lang="en-US" altLang="zh-CN"/>
          </a:p>
        </p:txBody>
      </p:sp>
    </p:spTree>
    <p:extLst>
      <p:ext uri="{BB962C8B-B14F-4D97-AF65-F5344CB8AC3E}">
        <p14:creationId xmlns:p14="http://schemas.microsoft.com/office/powerpoint/2010/main" val="3076079920"/>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7"/>
            <a:ext cx="7886700" cy="213955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166" indent="0">
              <a:buNone/>
              <a:defRPr sz="2000"/>
            </a:lvl2pPr>
            <a:lvl3pPr marL="914333" indent="0">
              <a:buNone/>
              <a:defRPr sz="1800"/>
            </a:lvl3pPr>
            <a:lvl4pPr marL="1371498" indent="0">
              <a:buNone/>
              <a:defRPr sz="1600"/>
            </a:lvl4pPr>
            <a:lvl5pPr marL="1828664" indent="0">
              <a:buNone/>
              <a:defRPr sz="1600"/>
            </a:lvl5pPr>
            <a:lvl6pPr marL="2285829" indent="0">
              <a:buNone/>
              <a:defRPr sz="1600"/>
            </a:lvl6pPr>
            <a:lvl7pPr marL="2742995" indent="0">
              <a:buNone/>
              <a:defRPr sz="1600"/>
            </a:lvl7pPr>
            <a:lvl8pPr marL="3200160" indent="0">
              <a:buNone/>
              <a:defRPr sz="1600"/>
            </a:lvl8pPr>
            <a:lvl9pPr marL="3657326" indent="0">
              <a:buNone/>
              <a:defRPr sz="1600"/>
            </a:lvl9pPr>
          </a:lstStyle>
          <a:p>
            <a:pPr lvl="0"/>
            <a:r>
              <a:rPr lang="zh-CN" altLang="en-US"/>
              <a:t>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2AAC4F55-5280-4E06-B78A-4B849577621E}" type="datetime1">
              <a:rPr lang="zh-CN" altLang="en-US"/>
              <a:pPr>
                <a:defRPr/>
              </a:pPr>
              <a:t>2023/10/9</a:t>
            </a:fld>
            <a:endParaRPr lang="en-US" altLang="zh-CN"/>
          </a:p>
        </p:txBody>
      </p:sp>
      <p:sp>
        <p:nvSpPr>
          <p:cNvPr id="5"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灯片编号占位符 6"/>
          <p:cNvSpPr>
            <a:spLocks noGrp="1" noChangeArrowheads="1"/>
          </p:cNvSpPr>
          <p:nvPr>
            <p:ph type="sldNum" sz="quarter" idx="12"/>
          </p:nvPr>
        </p:nvSpPr>
        <p:spPr>
          <a:ln/>
        </p:spPr>
        <p:txBody>
          <a:bodyPr/>
          <a:lstStyle>
            <a:lvl1pPr>
              <a:defRPr/>
            </a:lvl1pPr>
          </a:lstStyle>
          <a:p>
            <a:pPr>
              <a:defRPr/>
            </a:pPr>
            <a:fld id="{9BA7B38E-F7C2-4166-9455-137ADF22E841}" type="slidenum">
              <a:rPr lang="zh-CN" altLang="en-US"/>
              <a:pPr>
                <a:defRPr/>
              </a:pPr>
              <a:t>‹#›</a:t>
            </a:fld>
            <a:endParaRPr lang="en-US" altLang="zh-CN"/>
          </a:p>
        </p:txBody>
      </p:sp>
    </p:spTree>
    <p:extLst>
      <p:ext uri="{BB962C8B-B14F-4D97-AF65-F5344CB8AC3E}">
        <p14:creationId xmlns:p14="http://schemas.microsoft.com/office/powerpoint/2010/main" val="3723545172"/>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noChangeArrowheads="1"/>
          </p:cNvSpPr>
          <p:nvPr>
            <p:ph type="dt" sz="half" idx="10"/>
          </p:nvPr>
        </p:nvSpPr>
        <p:spPr>
          <a:ln/>
        </p:spPr>
        <p:txBody>
          <a:bodyPr/>
          <a:lstStyle>
            <a:lvl1pPr>
              <a:defRPr/>
            </a:lvl1pPr>
          </a:lstStyle>
          <a:p>
            <a:pPr>
              <a:defRPr/>
            </a:pPr>
            <a:fld id="{D9A40FFD-6C4A-4CD1-9EB6-CEC55C72F39B}" type="datetime1">
              <a:rPr lang="zh-CN" altLang="en-US"/>
              <a:pPr>
                <a:defRPr/>
              </a:pPr>
              <a:t>2023/10/9</a:t>
            </a:fld>
            <a:endParaRPr lang="en-US" altLang="zh-CN"/>
          </a:p>
        </p:txBody>
      </p:sp>
      <p:sp>
        <p:nvSpPr>
          <p:cNvPr id="6"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7" name="灯片编号占位符 6"/>
          <p:cNvSpPr>
            <a:spLocks noGrp="1" noChangeArrowheads="1"/>
          </p:cNvSpPr>
          <p:nvPr>
            <p:ph type="sldNum" sz="quarter" idx="12"/>
          </p:nvPr>
        </p:nvSpPr>
        <p:spPr>
          <a:ln/>
        </p:spPr>
        <p:txBody>
          <a:bodyPr/>
          <a:lstStyle>
            <a:lvl1pPr>
              <a:defRPr/>
            </a:lvl1pPr>
          </a:lstStyle>
          <a:p>
            <a:pPr>
              <a:defRPr/>
            </a:pPr>
            <a:fld id="{8F2232BF-886D-4EC2-B18C-0B95F8015535}" type="slidenum">
              <a:rPr lang="zh-CN" altLang="en-US"/>
              <a:pPr>
                <a:defRPr/>
              </a:pPr>
              <a:t>‹#›</a:t>
            </a:fld>
            <a:endParaRPr lang="en-US" altLang="zh-CN"/>
          </a:p>
        </p:txBody>
      </p:sp>
    </p:spTree>
    <p:extLst>
      <p:ext uri="{BB962C8B-B14F-4D97-AF65-F5344CB8AC3E}">
        <p14:creationId xmlns:p14="http://schemas.microsoft.com/office/powerpoint/2010/main" val="1948776789"/>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39" y="1260872"/>
            <a:ext cx="3868737"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9" y="1878806"/>
            <a:ext cx="3868737"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166" indent="0">
              <a:buNone/>
              <a:defRPr sz="2000" b="1"/>
            </a:lvl2pPr>
            <a:lvl3pPr marL="914333" indent="0">
              <a:buNone/>
              <a:defRPr sz="1800" b="1"/>
            </a:lvl3pPr>
            <a:lvl4pPr marL="1371498" indent="0">
              <a:buNone/>
              <a:defRPr sz="1600" b="1"/>
            </a:lvl4pPr>
            <a:lvl5pPr marL="1828664" indent="0">
              <a:buNone/>
              <a:defRPr sz="1600" b="1"/>
            </a:lvl5pPr>
            <a:lvl6pPr marL="2285829" indent="0">
              <a:buNone/>
              <a:defRPr sz="1600" b="1"/>
            </a:lvl6pPr>
            <a:lvl7pPr marL="2742995" indent="0">
              <a:buNone/>
              <a:defRPr sz="1600" b="1"/>
            </a:lvl7pPr>
            <a:lvl8pPr marL="3200160" indent="0">
              <a:buNone/>
              <a:defRPr sz="1600" b="1"/>
            </a:lvl8pPr>
            <a:lvl9pPr marL="3657326"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p:cNvSpPr>
            <a:spLocks noGrp="1" noChangeArrowheads="1"/>
          </p:cNvSpPr>
          <p:nvPr>
            <p:ph type="dt" sz="half" idx="10"/>
          </p:nvPr>
        </p:nvSpPr>
        <p:spPr>
          <a:ln/>
        </p:spPr>
        <p:txBody>
          <a:bodyPr/>
          <a:lstStyle>
            <a:lvl1pPr>
              <a:defRPr/>
            </a:lvl1pPr>
          </a:lstStyle>
          <a:p>
            <a:pPr>
              <a:defRPr/>
            </a:pPr>
            <a:fld id="{F00BA317-3F81-44BB-BF22-3E208678626A}" type="datetime1">
              <a:rPr lang="zh-CN" altLang="en-US"/>
              <a:pPr>
                <a:defRPr/>
              </a:pPr>
              <a:t>2023/10/9</a:t>
            </a:fld>
            <a:endParaRPr lang="en-US" altLang="zh-CN"/>
          </a:p>
        </p:txBody>
      </p:sp>
      <p:sp>
        <p:nvSpPr>
          <p:cNvPr id="8"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9" name="灯片编号占位符 6"/>
          <p:cNvSpPr>
            <a:spLocks noGrp="1" noChangeArrowheads="1"/>
          </p:cNvSpPr>
          <p:nvPr>
            <p:ph type="sldNum" sz="quarter" idx="12"/>
          </p:nvPr>
        </p:nvSpPr>
        <p:spPr>
          <a:ln/>
        </p:spPr>
        <p:txBody>
          <a:bodyPr/>
          <a:lstStyle>
            <a:lvl1pPr>
              <a:defRPr/>
            </a:lvl1pPr>
          </a:lstStyle>
          <a:p>
            <a:pPr>
              <a:defRPr/>
            </a:pPr>
            <a:fld id="{200EB754-3A3B-4D48-8B7A-7FD9FF52D430}" type="slidenum">
              <a:rPr lang="zh-CN" altLang="en-US"/>
              <a:pPr>
                <a:defRPr/>
              </a:pPr>
              <a:t>‹#›</a:t>
            </a:fld>
            <a:endParaRPr lang="en-US" altLang="zh-CN"/>
          </a:p>
        </p:txBody>
      </p:sp>
    </p:spTree>
    <p:extLst>
      <p:ext uri="{BB962C8B-B14F-4D97-AF65-F5344CB8AC3E}">
        <p14:creationId xmlns:p14="http://schemas.microsoft.com/office/powerpoint/2010/main" val="85018955"/>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p:cNvSpPr>
            <a:spLocks noGrp="1" noChangeArrowheads="1"/>
          </p:cNvSpPr>
          <p:nvPr>
            <p:ph type="dt" sz="half" idx="10"/>
          </p:nvPr>
        </p:nvSpPr>
        <p:spPr>
          <a:ln/>
        </p:spPr>
        <p:txBody>
          <a:bodyPr/>
          <a:lstStyle>
            <a:lvl1pPr>
              <a:defRPr/>
            </a:lvl1pPr>
          </a:lstStyle>
          <a:p>
            <a:pPr>
              <a:defRPr/>
            </a:pPr>
            <a:fld id="{BF8D72B1-108A-4453-B58B-7F970EAEA08B}" type="datetime1">
              <a:rPr lang="zh-CN" altLang="en-US"/>
              <a:pPr>
                <a:defRPr/>
              </a:pPr>
              <a:t>2023/10/9</a:t>
            </a:fld>
            <a:endParaRPr lang="en-US" altLang="zh-CN"/>
          </a:p>
        </p:txBody>
      </p:sp>
      <p:sp>
        <p:nvSpPr>
          <p:cNvPr id="4"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5" name="灯片编号占位符 6"/>
          <p:cNvSpPr>
            <a:spLocks noGrp="1" noChangeArrowheads="1"/>
          </p:cNvSpPr>
          <p:nvPr>
            <p:ph type="sldNum" sz="quarter" idx="12"/>
          </p:nvPr>
        </p:nvSpPr>
        <p:spPr>
          <a:ln/>
        </p:spPr>
        <p:txBody>
          <a:bodyPr/>
          <a:lstStyle>
            <a:lvl1pPr>
              <a:defRPr/>
            </a:lvl1pPr>
          </a:lstStyle>
          <a:p>
            <a:pPr>
              <a:defRPr/>
            </a:pPr>
            <a:fld id="{4413CCE4-6D5D-44B3-8D97-1DBBF0A2EFB0}" type="slidenum">
              <a:rPr lang="zh-CN" altLang="en-US"/>
              <a:pPr>
                <a:defRPr/>
              </a:pPr>
              <a:t>‹#›</a:t>
            </a:fld>
            <a:endParaRPr lang="en-US" altLang="zh-CN"/>
          </a:p>
        </p:txBody>
      </p:sp>
    </p:spTree>
    <p:extLst>
      <p:ext uri="{BB962C8B-B14F-4D97-AF65-F5344CB8AC3E}">
        <p14:creationId xmlns:p14="http://schemas.microsoft.com/office/powerpoint/2010/main" val="1240727589"/>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006AEDE9-A07E-40D0-8DB4-0D83F6633026}" type="datetime1">
              <a:rPr lang="zh-CN" altLang="en-US"/>
              <a:pPr>
                <a:defRPr/>
              </a:pPr>
              <a:t>2023/10/9</a:t>
            </a:fld>
            <a:endParaRPr lang="en-US" altLang="zh-CN"/>
          </a:p>
        </p:txBody>
      </p:sp>
      <p:sp>
        <p:nvSpPr>
          <p:cNvPr id="3"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4" name="灯片编号占位符 6"/>
          <p:cNvSpPr>
            <a:spLocks noGrp="1" noChangeArrowheads="1"/>
          </p:cNvSpPr>
          <p:nvPr>
            <p:ph type="sldNum" sz="quarter" idx="12"/>
          </p:nvPr>
        </p:nvSpPr>
        <p:spPr>
          <a:ln/>
        </p:spPr>
        <p:txBody>
          <a:bodyPr/>
          <a:lstStyle>
            <a:lvl1pPr>
              <a:defRPr/>
            </a:lvl1pPr>
          </a:lstStyle>
          <a:p>
            <a:pPr>
              <a:defRPr/>
            </a:pPr>
            <a:fld id="{3DC2DCE5-ED7B-4C95-ACD5-76F4D9006C5D}" type="slidenum">
              <a:rPr lang="zh-CN" altLang="en-US"/>
              <a:pPr>
                <a:defRPr/>
              </a:pPr>
              <a:t>‹#›</a:t>
            </a:fld>
            <a:endParaRPr lang="en-US" altLang="zh-CN"/>
          </a:p>
        </p:txBody>
      </p:sp>
    </p:spTree>
    <p:extLst>
      <p:ext uri="{BB962C8B-B14F-4D97-AF65-F5344CB8AC3E}">
        <p14:creationId xmlns:p14="http://schemas.microsoft.com/office/powerpoint/2010/main" val="3681265404"/>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2"/>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13C66A7F-67A8-44CE-9F36-63BE45B3AEA4}" type="datetime1">
              <a:rPr lang="zh-CN" altLang="en-US"/>
              <a:pPr>
                <a:defRPr/>
              </a:pPr>
              <a:t>2023/10/9</a:t>
            </a:fld>
            <a:endParaRPr lang="en-US" altLang="zh-CN"/>
          </a:p>
        </p:txBody>
      </p:sp>
      <p:sp>
        <p:nvSpPr>
          <p:cNvPr id="6"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7" name="灯片编号占位符 6"/>
          <p:cNvSpPr>
            <a:spLocks noGrp="1" noChangeArrowheads="1"/>
          </p:cNvSpPr>
          <p:nvPr>
            <p:ph type="sldNum" sz="quarter" idx="12"/>
          </p:nvPr>
        </p:nvSpPr>
        <p:spPr>
          <a:ln/>
        </p:spPr>
        <p:txBody>
          <a:bodyPr/>
          <a:lstStyle>
            <a:lvl1pPr>
              <a:defRPr/>
            </a:lvl1pPr>
          </a:lstStyle>
          <a:p>
            <a:pPr>
              <a:defRPr/>
            </a:pPr>
            <a:fld id="{A5A1DB3B-FA3B-4B96-9E29-D90BC62BB7AB}" type="slidenum">
              <a:rPr lang="zh-CN" altLang="en-US"/>
              <a:pPr>
                <a:defRPr/>
              </a:pPr>
              <a:t>‹#›</a:t>
            </a:fld>
            <a:endParaRPr lang="en-US" altLang="zh-CN"/>
          </a:p>
        </p:txBody>
      </p:sp>
    </p:spTree>
    <p:extLst>
      <p:ext uri="{BB962C8B-B14F-4D97-AF65-F5344CB8AC3E}">
        <p14:creationId xmlns:p14="http://schemas.microsoft.com/office/powerpoint/2010/main" val="1776634863"/>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2"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2"/>
            <a:ext cx="4629150" cy="3655219"/>
          </a:xfrm>
        </p:spPr>
        <p:txBody>
          <a:bodyPr/>
          <a:lstStyle>
            <a:lvl1pPr marL="0" indent="0">
              <a:buNone/>
              <a:defRPr sz="3200"/>
            </a:lvl1pPr>
            <a:lvl2pPr marL="457166" indent="0">
              <a:buNone/>
              <a:defRPr sz="2800"/>
            </a:lvl2pPr>
            <a:lvl3pPr marL="914333" indent="0">
              <a:buNone/>
              <a:defRPr sz="2400"/>
            </a:lvl3pPr>
            <a:lvl4pPr marL="1371498" indent="0">
              <a:buNone/>
              <a:defRPr sz="2000"/>
            </a:lvl4pPr>
            <a:lvl5pPr marL="1828664" indent="0">
              <a:buNone/>
              <a:defRPr sz="2000"/>
            </a:lvl5pPr>
            <a:lvl6pPr marL="2285829" indent="0">
              <a:buNone/>
              <a:defRPr sz="2000"/>
            </a:lvl6pPr>
            <a:lvl7pPr marL="2742995" indent="0">
              <a:buNone/>
              <a:defRPr sz="2000"/>
            </a:lvl7pPr>
            <a:lvl8pPr marL="3200160" indent="0">
              <a:buNone/>
              <a:defRPr sz="2000"/>
            </a:lvl8pPr>
            <a:lvl9pPr marL="3657326" indent="0">
              <a:buNone/>
              <a:defRPr sz="2000"/>
            </a:lvl9pPr>
          </a:lstStyle>
          <a:p>
            <a:pPr lvl="0"/>
            <a:endParaRPr lang="zh-CN" altLang="en-US" noProof="0"/>
          </a:p>
        </p:txBody>
      </p:sp>
      <p:sp>
        <p:nvSpPr>
          <p:cNvPr id="4" name="文本占位符 3"/>
          <p:cNvSpPr>
            <a:spLocks noGrp="1"/>
          </p:cNvSpPr>
          <p:nvPr>
            <p:ph type="body" sz="half" idx="2"/>
          </p:nvPr>
        </p:nvSpPr>
        <p:spPr>
          <a:xfrm>
            <a:off x="630242" y="1543052"/>
            <a:ext cx="2949575" cy="2858691"/>
          </a:xfrm>
        </p:spPr>
        <p:txBody>
          <a:bodyPr/>
          <a:lstStyle>
            <a:lvl1pPr marL="0" indent="0">
              <a:buNone/>
              <a:defRPr sz="1600"/>
            </a:lvl1pPr>
            <a:lvl2pPr marL="457166" indent="0">
              <a:buNone/>
              <a:defRPr sz="1400"/>
            </a:lvl2pPr>
            <a:lvl3pPr marL="914333" indent="0">
              <a:buNone/>
              <a:defRPr sz="1200"/>
            </a:lvl3pPr>
            <a:lvl4pPr marL="1371498" indent="0">
              <a:buNone/>
              <a:defRPr sz="1000"/>
            </a:lvl4pPr>
            <a:lvl5pPr marL="1828664" indent="0">
              <a:buNone/>
              <a:defRPr sz="1000"/>
            </a:lvl5pPr>
            <a:lvl6pPr marL="2285829" indent="0">
              <a:buNone/>
              <a:defRPr sz="1000"/>
            </a:lvl6pPr>
            <a:lvl7pPr marL="2742995" indent="0">
              <a:buNone/>
              <a:defRPr sz="1000"/>
            </a:lvl7pPr>
            <a:lvl8pPr marL="3200160" indent="0">
              <a:buNone/>
              <a:defRPr sz="1000"/>
            </a:lvl8pPr>
            <a:lvl9pPr marL="3657326" indent="0">
              <a:buNone/>
              <a:defRPr sz="1000"/>
            </a:lvl9pPr>
          </a:lstStyle>
          <a:p>
            <a:pPr lvl="0"/>
            <a:r>
              <a:rPr lang="zh-CN" altLang="en-US"/>
              <a:t>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1F37DB4A-D964-4279-A4AF-575EA13A547B}" type="datetime1">
              <a:rPr lang="zh-CN" altLang="en-US"/>
              <a:pPr>
                <a:defRPr/>
              </a:pPr>
              <a:t>2023/10/9</a:t>
            </a:fld>
            <a:endParaRPr lang="en-US" altLang="zh-CN"/>
          </a:p>
        </p:txBody>
      </p:sp>
      <p:sp>
        <p:nvSpPr>
          <p:cNvPr id="6"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7" name="灯片编号占位符 6"/>
          <p:cNvSpPr>
            <a:spLocks noGrp="1" noChangeArrowheads="1"/>
          </p:cNvSpPr>
          <p:nvPr>
            <p:ph type="sldNum" sz="quarter" idx="12"/>
          </p:nvPr>
        </p:nvSpPr>
        <p:spPr>
          <a:ln/>
        </p:spPr>
        <p:txBody>
          <a:bodyPr/>
          <a:lstStyle>
            <a:lvl1pPr>
              <a:defRPr/>
            </a:lvl1pPr>
          </a:lstStyle>
          <a:p>
            <a:pPr>
              <a:defRPr/>
            </a:pPr>
            <a:fld id="{858ADF3A-CF94-49F9-AE45-949C0436502E}" type="slidenum">
              <a:rPr lang="zh-CN" altLang="en-US"/>
              <a:pPr>
                <a:defRPr/>
              </a:pPr>
              <a:t>‹#›</a:t>
            </a:fld>
            <a:endParaRPr lang="en-US" altLang="zh-CN"/>
          </a:p>
        </p:txBody>
      </p:sp>
    </p:spTree>
    <p:extLst>
      <p:ext uri="{BB962C8B-B14F-4D97-AF65-F5344CB8AC3E}">
        <p14:creationId xmlns:p14="http://schemas.microsoft.com/office/powerpoint/2010/main" val="785832745"/>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2EEFF7DC-AAF3-48AB-99A5-E67F9F660080}" type="datetime1">
              <a:rPr lang="zh-CN" altLang="en-US"/>
              <a:pPr>
                <a:defRPr/>
              </a:pPr>
              <a:t>2023/10/9</a:t>
            </a:fld>
            <a:endParaRPr lang="en-US" altLang="zh-CN"/>
          </a:p>
        </p:txBody>
      </p:sp>
      <p:sp>
        <p:nvSpPr>
          <p:cNvPr id="5"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灯片编号占位符 6"/>
          <p:cNvSpPr>
            <a:spLocks noGrp="1" noChangeArrowheads="1"/>
          </p:cNvSpPr>
          <p:nvPr>
            <p:ph type="sldNum" sz="quarter" idx="12"/>
          </p:nvPr>
        </p:nvSpPr>
        <p:spPr>
          <a:ln/>
        </p:spPr>
        <p:txBody>
          <a:bodyPr/>
          <a:lstStyle>
            <a:lvl1pPr>
              <a:defRPr/>
            </a:lvl1pPr>
          </a:lstStyle>
          <a:p>
            <a:pPr>
              <a:defRPr/>
            </a:pPr>
            <a:fld id="{8D48E3BA-CFFB-4F8F-A7D7-E4AA75023569}" type="slidenum">
              <a:rPr lang="zh-CN" altLang="en-US"/>
              <a:pPr>
                <a:defRPr/>
              </a:pPr>
              <a:t>‹#›</a:t>
            </a:fld>
            <a:endParaRPr lang="en-US" altLang="zh-CN"/>
          </a:p>
        </p:txBody>
      </p:sp>
    </p:spTree>
    <p:extLst>
      <p:ext uri="{BB962C8B-B14F-4D97-AF65-F5344CB8AC3E}">
        <p14:creationId xmlns:p14="http://schemas.microsoft.com/office/powerpoint/2010/main" val="1939989278"/>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8357"/>
            <a:ext cx="2057400" cy="443626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8357"/>
            <a:ext cx="6019800" cy="4436269"/>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p:cNvSpPr>
            <a:spLocks noGrp="1" noChangeArrowheads="1"/>
          </p:cNvSpPr>
          <p:nvPr>
            <p:ph type="dt" sz="half" idx="10"/>
          </p:nvPr>
        </p:nvSpPr>
        <p:spPr>
          <a:ln/>
        </p:spPr>
        <p:txBody>
          <a:bodyPr/>
          <a:lstStyle>
            <a:lvl1pPr>
              <a:defRPr/>
            </a:lvl1pPr>
          </a:lstStyle>
          <a:p>
            <a:pPr>
              <a:defRPr/>
            </a:pPr>
            <a:fld id="{AB86AC86-C72E-46AA-9C17-2C32136E11AD}" type="datetime1">
              <a:rPr lang="zh-CN" altLang="en-US"/>
              <a:pPr>
                <a:defRPr/>
              </a:pPr>
              <a:t>2023/10/9</a:t>
            </a:fld>
            <a:endParaRPr lang="en-US" altLang="zh-CN"/>
          </a:p>
        </p:txBody>
      </p:sp>
      <p:sp>
        <p:nvSpPr>
          <p:cNvPr id="5" name="页脚占位符 5"/>
          <p:cNvSpPr>
            <a:spLocks noGrp="1" noChangeArrowheads="1"/>
          </p:cNvSpPr>
          <p:nvPr>
            <p:ph type="ftr" sz="quarter" idx="11"/>
          </p:nvPr>
        </p:nvSpPr>
        <p:spPr>
          <a:ln/>
        </p:spPr>
        <p:txBody>
          <a:bodyPr/>
          <a:lstStyle>
            <a:lvl1pPr>
              <a:defRPr/>
            </a:lvl1pPr>
          </a:lstStyle>
          <a:p>
            <a:pPr>
              <a:defRPr/>
            </a:pPr>
            <a:endParaRPr lang="en-US" altLang="zh-CN"/>
          </a:p>
        </p:txBody>
      </p:sp>
      <p:sp>
        <p:nvSpPr>
          <p:cNvPr id="6" name="灯片编号占位符 6"/>
          <p:cNvSpPr>
            <a:spLocks noGrp="1" noChangeArrowheads="1"/>
          </p:cNvSpPr>
          <p:nvPr>
            <p:ph type="sldNum" sz="quarter" idx="12"/>
          </p:nvPr>
        </p:nvSpPr>
        <p:spPr>
          <a:ln/>
        </p:spPr>
        <p:txBody>
          <a:bodyPr/>
          <a:lstStyle>
            <a:lvl1pPr>
              <a:defRPr/>
            </a:lvl1pPr>
          </a:lstStyle>
          <a:p>
            <a:pPr>
              <a:defRPr/>
            </a:pPr>
            <a:fld id="{9FD9098F-C20E-4AF4-AEC3-E14B51CB158C}" type="slidenum">
              <a:rPr lang="zh-CN" altLang="en-US"/>
              <a:pPr>
                <a:defRPr/>
              </a:pPr>
              <a:t>‹#›</a:t>
            </a:fld>
            <a:endParaRPr lang="en-US" altLang="zh-CN"/>
          </a:p>
        </p:txBody>
      </p:sp>
    </p:spTree>
    <p:extLst>
      <p:ext uri="{BB962C8B-B14F-4D97-AF65-F5344CB8AC3E}">
        <p14:creationId xmlns:p14="http://schemas.microsoft.com/office/powerpoint/2010/main" val="341314388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3" Type="http://schemas.openxmlformats.org/officeDocument/2006/relationships/slideLayout" Target="../slideLayouts/slideLayout124.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4" Type="http://schemas.openxmlformats.org/officeDocument/2006/relationships/theme" Target="../theme/theme1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3.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2.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3.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2.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1.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15479"/>
            <a:ext cx="9144000" cy="1078707"/>
          </a:xfrm>
          <a:prstGeom prst="rect">
            <a:avLst/>
          </a:prstGeom>
          <a:solidFill>
            <a:srgbClr val="243AA8"/>
          </a:solidFill>
          <a:ln w="9525" cmpd="sng">
            <a:solidFill>
              <a:schemeClr val="tx1"/>
            </a:solidFill>
            <a:miter lim="800000"/>
            <a:headEnd/>
            <a:tailEnd/>
          </a:ln>
        </p:spPr>
        <p:txBody>
          <a:bodyPr wrap="none" lIns="91434" tIns="45717" rIns="91434"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27" name="Text Box 3"/>
          <p:cNvSpPr txBox="1">
            <a:spLocks noChangeArrowheads="1"/>
          </p:cNvSpPr>
          <p:nvPr/>
        </p:nvSpPr>
        <p:spPr bwMode="auto">
          <a:xfrm>
            <a:off x="15879" y="5056588"/>
            <a:ext cx="9128125" cy="86915"/>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7" tIns="7200" rIns="35997" bIns="1799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en-US" altLang="zh-CN" sz="100"/>
          </a:p>
        </p:txBody>
      </p:sp>
      <p:sp>
        <p:nvSpPr>
          <p:cNvPr id="1028" name="Text Box 4"/>
          <p:cNvSpPr txBox="1">
            <a:spLocks noChangeArrowheads="1"/>
          </p:cNvSpPr>
          <p:nvPr/>
        </p:nvSpPr>
        <p:spPr bwMode="auto">
          <a:xfrm>
            <a:off x="15875" y="-7144"/>
            <a:ext cx="9144000" cy="8215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7" tIns="7200" rIns="35997" bIns="1799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en-US" altLang="zh-CN" sz="100"/>
          </a:p>
        </p:txBody>
      </p:sp>
      <p:sp>
        <p:nvSpPr>
          <p:cNvPr id="1029" name="Rectangle 5"/>
          <p:cNvSpPr>
            <a:spLocks noGrp="1" noChangeArrowheads="1"/>
          </p:cNvSpPr>
          <p:nvPr>
            <p:ph type="title"/>
          </p:nvPr>
        </p:nvSpPr>
        <p:spPr bwMode="auto">
          <a:xfrm>
            <a:off x="457200" y="158354"/>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bodyPr>
          <a:lstStyle/>
          <a:p>
            <a:pPr lvl="0"/>
            <a:r>
              <a:rPr lang="zh-CN" altLang="zh-CN"/>
              <a:t>单击此处编辑母版标题样式</a:t>
            </a:r>
          </a:p>
        </p:txBody>
      </p:sp>
      <p:sp>
        <p:nvSpPr>
          <p:cNvPr id="1030" name="Rectangle 6"/>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1" name="Rectangle 7"/>
          <p:cNvSpPr>
            <a:spLocks noGrp="1" noChangeArrowheads="1"/>
          </p:cNvSpPr>
          <p:nvPr>
            <p:ph type="dt" sz="half" idx="2"/>
          </p:nvPr>
        </p:nvSpPr>
        <p:spPr bwMode="auto">
          <a:xfrm>
            <a:off x="457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eaLnBrk="0" hangingPunct="0">
              <a:buFont typeface="Arial" panose="020B0604020202020204" pitchFamily="34" charset="0"/>
              <a:buNone/>
              <a:defRPr sz="1400">
                <a:latin typeface="Arial" panose="020B0604020202020204" pitchFamily="34" charset="0"/>
              </a:defRPr>
            </a:lvl1pPr>
          </a:lstStyle>
          <a:p>
            <a:pPr>
              <a:defRPr/>
            </a:pPr>
            <a:fld id="{B2C1D36B-175A-4068-BFB6-314B590CDA1C}" type="datetime1">
              <a:rPr lang="zh-CN" altLang="en-US"/>
              <a:pPr>
                <a:defRPr/>
              </a:pPr>
              <a:t>2023/10/9</a:t>
            </a:fld>
            <a:endParaRPr lang="en-US" altLang="zh-CN"/>
          </a:p>
        </p:txBody>
      </p:sp>
      <p:sp>
        <p:nvSpPr>
          <p:cNvPr id="1032" name="Rectangle 8"/>
          <p:cNvSpPr>
            <a:spLocks noGrp="1" noChangeArrowheads="1"/>
          </p:cNvSpPr>
          <p:nvPr>
            <p:ph type="ftr" sz="quarter" idx="3"/>
          </p:nvPr>
        </p:nvSpPr>
        <p:spPr bwMode="auto">
          <a:xfrm>
            <a:off x="3124200" y="4683919"/>
            <a:ext cx="2895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ctr" eaLnBrk="0" hangingPunct="0">
              <a:buFont typeface="Arial" panose="020B0604020202020204" pitchFamily="34" charset="0"/>
              <a:buNone/>
              <a:defRPr sz="1400">
                <a:latin typeface="Arial" panose="020B0604020202020204" pitchFamily="34" charset="0"/>
              </a:defRPr>
            </a:lvl1pPr>
          </a:lstStyle>
          <a:p>
            <a:pPr>
              <a:defRPr/>
            </a:pPr>
            <a:endParaRPr lang="en-US" altLang="zh-CN"/>
          </a:p>
        </p:txBody>
      </p:sp>
      <p:sp>
        <p:nvSpPr>
          <p:cNvPr id="1033" name="Rectangle 9"/>
          <p:cNvSpPr>
            <a:spLocks noGrp="1" noChangeArrowheads="1"/>
          </p:cNvSpPr>
          <p:nvPr>
            <p:ph type="sldNum" sz="quarter" idx="4"/>
          </p:nvPr>
        </p:nvSpPr>
        <p:spPr bwMode="auto">
          <a:xfrm>
            <a:off x="6553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r">
              <a:buFont typeface="Arial" charset="0"/>
              <a:buNone/>
              <a:defRPr sz="1400"/>
            </a:lvl1pPr>
          </a:lstStyle>
          <a:p>
            <a:pPr>
              <a:defRPr/>
            </a:pPr>
            <a:fld id="{9AE74883-7AFF-46A6-B568-C19C5D4DF58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796" r:id="rId1"/>
    <p:sldLayoutId id="2147485797" r:id="rId2"/>
    <p:sldLayoutId id="2147485798" r:id="rId3"/>
    <p:sldLayoutId id="2147485799" r:id="rId4"/>
    <p:sldLayoutId id="2147485800" r:id="rId5"/>
    <p:sldLayoutId id="2147485801" r:id="rId6"/>
    <p:sldLayoutId id="2147485802" r:id="rId7"/>
    <p:sldLayoutId id="2147485803" r:id="rId8"/>
    <p:sldLayoutId id="2147485804" r:id="rId9"/>
    <p:sldLayoutId id="2147485805" r:id="rId10"/>
    <p:sldLayoutId id="2147485806" r:id="rId11"/>
  </p:sldLayoutIdLst>
  <p:transition>
    <p:fade/>
  </p:transition>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166"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333"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498"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664"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875" indent="-342875" algn="l" rtl="0" eaLnBrk="0" fontAlgn="base" hangingPunct="0">
        <a:spcBef>
          <a:spcPct val="20000"/>
        </a:spcBef>
        <a:spcAft>
          <a:spcPct val="0"/>
        </a:spcAft>
        <a:buBlip>
          <a:blip r:embed="rId13"/>
        </a:buBlip>
        <a:defRPr sz="3200" kern="1200">
          <a:solidFill>
            <a:schemeClr val="tx1"/>
          </a:solidFill>
          <a:latin typeface="+mn-lt"/>
          <a:ea typeface="+mn-ea"/>
          <a:cs typeface="+mn-cs"/>
        </a:defRPr>
      </a:lvl1pPr>
      <a:lvl2pPr marL="742895" indent="-285729" algn="l" rtl="0" eaLnBrk="0" fontAlgn="base" hangingPunct="0">
        <a:spcBef>
          <a:spcPct val="20000"/>
        </a:spcBef>
        <a:spcAft>
          <a:spcPct val="0"/>
        </a:spcAft>
        <a:buBlip>
          <a:blip r:embed="rId14"/>
        </a:buBlip>
        <a:defRPr sz="2800" kern="1200">
          <a:solidFill>
            <a:schemeClr val="tx1"/>
          </a:solidFill>
          <a:latin typeface="+mn-lt"/>
          <a:ea typeface="+mn-ea"/>
          <a:cs typeface="+mn-cs"/>
        </a:defRPr>
      </a:lvl2pPr>
      <a:lvl3pPr marL="1142915" indent="-228582" algn="l" rtl="0" eaLnBrk="0" fontAlgn="base" hangingPunct="0">
        <a:spcBef>
          <a:spcPct val="20000"/>
        </a:spcBef>
        <a:spcAft>
          <a:spcPct val="0"/>
        </a:spcAft>
        <a:buBlip>
          <a:blip r:embed="rId13"/>
        </a:buBlip>
        <a:defRPr sz="2400" kern="1200">
          <a:solidFill>
            <a:schemeClr val="tx1"/>
          </a:solidFill>
          <a:latin typeface="+mn-lt"/>
          <a:ea typeface="+mn-ea"/>
          <a:cs typeface="+mn-cs"/>
        </a:defRPr>
      </a:lvl3pPr>
      <a:lvl4pPr marL="1600080" indent="-228582" algn="l" rtl="0" eaLnBrk="0" fontAlgn="base" hangingPunct="0">
        <a:spcBef>
          <a:spcPct val="20000"/>
        </a:spcBef>
        <a:spcAft>
          <a:spcPct val="0"/>
        </a:spcAft>
        <a:buBlip>
          <a:blip r:embed="rId14"/>
        </a:buBlip>
        <a:defRPr sz="2000" kern="1200">
          <a:solidFill>
            <a:schemeClr val="tx1"/>
          </a:solidFill>
          <a:latin typeface="+mn-lt"/>
          <a:ea typeface="+mn-ea"/>
          <a:cs typeface="+mn-cs"/>
        </a:defRPr>
      </a:lvl4pPr>
      <a:lvl5pPr marL="2057246" indent="-228582" algn="l" rtl="0" eaLnBrk="0" fontAlgn="base" hangingPunct="0">
        <a:spcBef>
          <a:spcPct val="20000"/>
        </a:spcBef>
        <a:spcAft>
          <a:spcPct val="0"/>
        </a:spcAft>
        <a:buBlip>
          <a:blip r:embed="rId13"/>
        </a:buBlip>
        <a:defRPr sz="2000" kern="1200">
          <a:solidFill>
            <a:schemeClr val="tx1"/>
          </a:solidFill>
          <a:latin typeface="+mn-lt"/>
          <a:ea typeface="+mn-ea"/>
          <a:cs typeface="+mn-cs"/>
        </a:defRPr>
      </a:lvl5pPr>
      <a:lvl6pPr marL="2514411"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09"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025" y="515542"/>
            <a:ext cx="7989888" cy="812006"/>
          </a:xfrm>
          <a:prstGeom prst="rect">
            <a:avLst/>
          </a:prstGeom>
        </p:spPr>
        <p:txBody>
          <a:bodyPr vert="horz" lIns="91434" tIns="45717" rIns="91434" bIns="45717" rtlCol="0" anchor="b">
            <a:normAutofit/>
          </a:bodyPr>
          <a:lstStyle/>
          <a:p>
            <a:r>
              <a:rPr lang="zh-CN" altLang="en-US"/>
              <a:t>单击此处编辑母版标题样式</a:t>
            </a:r>
            <a:endParaRPr lang="en-US" dirty="0"/>
          </a:p>
        </p:txBody>
      </p:sp>
      <p:sp>
        <p:nvSpPr>
          <p:cNvPr id="10243" name="Text Placeholder 2"/>
          <p:cNvSpPr>
            <a:spLocks noGrp="1"/>
          </p:cNvSpPr>
          <p:nvPr>
            <p:ph type="body" idx="1"/>
          </p:nvPr>
        </p:nvSpPr>
        <p:spPr bwMode="auto">
          <a:xfrm>
            <a:off x="581025" y="1670447"/>
            <a:ext cx="7989888"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5559425" y="4467225"/>
            <a:ext cx="2133600" cy="273844"/>
          </a:xfrm>
          <a:prstGeom prst="rect">
            <a:avLst/>
          </a:prstGeom>
        </p:spPr>
        <p:txBody>
          <a:bodyPr vert="horz" lIns="91434" tIns="45717" rIns="91434" bIns="45717" rtlCol="0" anchor="ctr"/>
          <a:lstStyle>
            <a:lvl1pPr algn="r" eaLnBrk="1" hangingPunct="1">
              <a:buFont typeface="Arial" panose="020B0604020202020204" pitchFamily="34" charset="0"/>
              <a:buNone/>
              <a:defRPr sz="900">
                <a:solidFill>
                  <a:schemeClr val="accent2"/>
                </a:solidFill>
                <a:latin typeface="Arial" panose="020B0604020202020204" pitchFamily="34" charset="0"/>
              </a:defRPr>
            </a:lvl1pPr>
          </a:lstStyle>
          <a:p>
            <a:pPr>
              <a:defRPr/>
            </a:pPr>
            <a:fld id="{BB305F93-E2B1-4B46-82ED-264FE4F8CBED}" type="datetime1">
              <a:rPr lang="zh-CN" altLang="en-US"/>
              <a:pPr>
                <a:defRPr/>
              </a:pPr>
              <a:t>2023/10/9</a:t>
            </a:fld>
            <a:endParaRPr lang="en-US" altLang="zh-CN"/>
          </a:p>
        </p:txBody>
      </p:sp>
      <p:sp>
        <p:nvSpPr>
          <p:cNvPr id="5" name="Footer Placeholder 4"/>
          <p:cNvSpPr>
            <a:spLocks noGrp="1"/>
          </p:cNvSpPr>
          <p:nvPr>
            <p:ph type="ftr" sz="quarter" idx="3"/>
          </p:nvPr>
        </p:nvSpPr>
        <p:spPr>
          <a:xfrm>
            <a:off x="581025" y="4463655"/>
            <a:ext cx="4870450" cy="273844"/>
          </a:xfrm>
          <a:prstGeom prst="rect">
            <a:avLst/>
          </a:prstGeom>
        </p:spPr>
        <p:txBody>
          <a:bodyPr vert="horz" lIns="91434" tIns="45717" rIns="91434" bIns="45717" rtlCol="0" anchor="ctr"/>
          <a:lstStyle>
            <a:lvl1pPr algn="l" eaLnBrk="1" hangingPunct="1">
              <a:buFont typeface="Arial" panose="020B0604020202020204" pitchFamily="34" charset="0"/>
              <a:buNone/>
              <a:defRPr sz="900" cap="all">
                <a:solidFill>
                  <a:schemeClr val="accent2"/>
                </a:solidFill>
                <a:latin typeface="Arial" panose="020B0604020202020204" pitchFamily="34" charset="0"/>
              </a:defRPr>
            </a:lvl1pPr>
          </a:lstStyle>
          <a:p>
            <a:pPr>
              <a:defRPr/>
            </a:pPr>
            <a:endParaRPr lang="en-US" altLang="zh-CN"/>
          </a:p>
        </p:txBody>
      </p:sp>
      <p:sp>
        <p:nvSpPr>
          <p:cNvPr id="6" name="Slide Number Placeholder 5"/>
          <p:cNvSpPr>
            <a:spLocks noGrp="1"/>
          </p:cNvSpPr>
          <p:nvPr>
            <p:ph type="sldNum" sz="quarter" idx="4"/>
          </p:nvPr>
        </p:nvSpPr>
        <p:spPr>
          <a:xfrm>
            <a:off x="7800975" y="4467225"/>
            <a:ext cx="769938" cy="273844"/>
          </a:xfrm>
          <a:prstGeom prst="rect">
            <a:avLst/>
          </a:prstGeom>
        </p:spPr>
        <p:txBody>
          <a:bodyPr vert="horz" wrap="square" lIns="91434" tIns="45717" rIns="91434" bIns="45717" numCol="1" anchor="ctr" anchorCtr="0" compatLnSpc="1">
            <a:prstTxWarp prst="textNoShape">
              <a:avLst/>
            </a:prstTxWarp>
          </a:bodyPr>
          <a:lstStyle>
            <a:lvl1pPr algn="r" eaLnBrk="1" hangingPunct="1">
              <a:buFont typeface="Arial" charset="0"/>
              <a:buNone/>
              <a:defRPr sz="900">
                <a:solidFill>
                  <a:schemeClr val="accent2"/>
                </a:solidFill>
              </a:defRPr>
            </a:lvl1pPr>
          </a:lstStyle>
          <a:p>
            <a:pPr>
              <a:defRPr/>
            </a:pPr>
            <a:fld id="{740D8B7A-D4F0-41AC-8E84-FB86A6C7B770}" type="slidenum">
              <a:rPr lang="zh-CN" altLang="en-US"/>
              <a:pPr>
                <a:defRPr/>
              </a:pPr>
              <a:t>‹#›</a:t>
            </a:fld>
            <a:endParaRPr lang="en-US" altLang="zh-CN"/>
          </a:p>
        </p:txBody>
      </p:sp>
      <p:sp>
        <p:nvSpPr>
          <p:cNvPr id="9" name="Rectangle 8"/>
          <p:cNvSpPr/>
          <p:nvPr/>
        </p:nvSpPr>
        <p:spPr>
          <a:xfrm>
            <a:off x="447678" y="330993"/>
            <a:ext cx="2720975" cy="809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5350" y="330993"/>
            <a:ext cx="2711450" cy="8096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277" y="330993"/>
            <a:ext cx="2711450" cy="809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5897" r:id="rId1"/>
    <p:sldLayoutId id="2147485898" r:id="rId2"/>
    <p:sldLayoutId id="2147485899" r:id="rId3"/>
    <p:sldLayoutId id="2147485900" r:id="rId4"/>
    <p:sldLayoutId id="2147485901" r:id="rId5"/>
    <p:sldLayoutId id="2147485902" r:id="rId6"/>
    <p:sldLayoutId id="2147485895" r:id="rId7"/>
    <p:sldLayoutId id="2147485903" r:id="rId8"/>
    <p:sldLayoutId id="2147485896" r:id="rId9"/>
    <p:sldLayoutId id="2147485904" r:id="rId10"/>
    <p:sldLayoutId id="2147485905" r:id="rId11"/>
  </p:sldLayoutIdLst>
  <p:transition>
    <p:fade/>
  </p:transition>
  <p:txStyles>
    <p:titleStyle>
      <a:lvl1pPr algn="l" defTabSz="457166" rtl="0" eaLnBrk="0" fontAlgn="base" hangingPunct="0">
        <a:spcBef>
          <a:spcPct val="0"/>
        </a:spcBef>
        <a:spcAft>
          <a:spcPct val="0"/>
        </a:spcAft>
        <a:defRPr sz="2800" kern="1200" cap="all">
          <a:solidFill>
            <a:schemeClr val="bg1"/>
          </a:solidFill>
          <a:latin typeface="+mj-lt"/>
          <a:ea typeface="+mj-ea"/>
          <a:cs typeface="+mj-cs"/>
        </a:defRPr>
      </a:lvl1pPr>
      <a:lvl2pPr algn="l" defTabSz="457166"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2pPr>
      <a:lvl3pPr algn="l" defTabSz="457166"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3pPr>
      <a:lvl4pPr algn="l" defTabSz="457166"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4pPr>
      <a:lvl5pPr algn="l" defTabSz="457166"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778" indent="-304778" algn="l" defTabSz="457166" rtl="0" eaLnBrk="0" fontAlgn="base" hangingPunct="0">
        <a:spcBef>
          <a:spcPct val="20000"/>
        </a:spcBef>
        <a:spcAft>
          <a:spcPts val="600"/>
        </a:spcAft>
        <a:buClr>
          <a:schemeClr val="accent2"/>
        </a:buClr>
        <a:buSzPct val="92000"/>
        <a:buFont typeface="Wingdings 2" pitchFamily="18" charset="2"/>
        <a:buChar char=""/>
        <a:defRPr kern="1200">
          <a:solidFill>
            <a:schemeClr val="tx2"/>
          </a:solidFill>
          <a:latin typeface="+mn-lt"/>
          <a:ea typeface="+mn-ea"/>
          <a:cs typeface="+mn-cs"/>
        </a:defRPr>
      </a:lvl1pPr>
      <a:lvl2pPr marL="628604" indent="-304778" algn="l" defTabSz="457166" rtl="0" eaLnBrk="0" fontAlgn="base" hangingPunct="0">
        <a:spcBef>
          <a:spcPct val="20000"/>
        </a:spcBef>
        <a:spcAft>
          <a:spcPts val="600"/>
        </a:spcAft>
        <a:buClr>
          <a:schemeClr val="accent2"/>
        </a:buClr>
        <a:buSzPct val="92000"/>
        <a:buFont typeface="Wingdings 2" pitchFamily="18" charset="2"/>
        <a:buChar char=""/>
        <a:defRPr sz="1600" kern="1200">
          <a:solidFill>
            <a:schemeClr val="tx2"/>
          </a:solidFill>
          <a:latin typeface="+mn-lt"/>
          <a:ea typeface="+mn-ea"/>
          <a:cs typeface="+mn-cs"/>
        </a:defRPr>
      </a:lvl2pPr>
      <a:lvl3pPr marL="898457" indent="-269855" algn="l" defTabSz="457166" rtl="0" eaLnBrk="0" fontAlgn="base" hangingPunct="0">
        <a:spcBef>
          <a:spcPct val="20000"/>
        </a:spcBef>
        <a:spcAft>
          <a:spcPts val="600"/>
        </a:spcAft>
        <a:buClr>
          <a:schemeClr val="accent2"/>
        </a:buClr>
        <a:buSzPct val="92000"/>
        <a:buFont typeface="Wingdings 2" pitchFamily="18" charset="2"/>
        <a:buChar char=""/>
        <a:defRPr sz="1400" kern="1200">
          <a:solidFill>
            <a:schemeClr val="tx2"/>
          </a:solidFill>
          <a:latin typeface="+mn-lt"/>
          <a:ea typeface="+mn-ea"/>
          <a:cs typeface="+mn-cs"/>
        </a:defRPr>
      </a:lvl3pPr>
      <a:lvl4pPr marL="1241332" indent="-233345" algn="l" defTabSz="457166" rtl="0" eaLnBrk="0" fontAlgn="base" hangingPunct="0">
        <a:spcBef>
          <a:spcPct val="20000"/>
        </a:spcBef>
        <a:spcAft>
          <a:spcPts val="600"/>
        </a:spcAft>
        <a:buClr>
          <a:schemeClr val="accent2"/>
        </a:buClr>
        <a:buSzPct val="92000"/>
        <a:buFont typeface="Wingdings 2" pitchFamily="18" charset="2"/>
        <a:buChar char=""/>
        <a:defRPr sz="1200" kern="1200">
          <a:solidFill>
            <a:schemeClr val="tx2"/>
          </a:solidFill>
          <a:latin typeface="+mn-lt"/>
          <a:ea typeface="+mn-ea"/>
          <a:cs typeface="+mn-cs"/>
        </a:defRPr>
      </a:lvl4pPr>
      <a:lvl5pPr marL="1601668" indent="-233345" algn="l" defTabSz="457166" rtl="0" eaLnBrk="0" fontAlgn="base" hangingPunct="0">
        <a:spcBef>
          <a:spcPct val="20000"/>
        </a:spcBef>
        <a:spcAft>
          <a:spcPts val="600"/>
        </a:spcAft>
        <a:buClr>
          <a:schemeClr val="accent2"/>
        </a:buClr>
        <a:buSzPct val="92000"/>
        <a:buFont typeface="Wingdings 2" pitchFamily="18" charset="2"/>
        <a:buChar char=""/>
        <a:defRPr sz="1200" kern="1200">
          <a:solidFill>
            <a:schemeClr val="tx2"/>
          </a:solidFill>
          <a:latin typeface="+mn-lt"/>
          <a:ea typeface="+mn-ea"/>
          <a:cs typeface="+mn-cs"/>
        </a:defRPr>
      </a:lvl5pPr>
      <a:lvl6pPr marL="1899857" indent="-228582" algn="l" defTabSz="457166"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199835" indent="-228582" algn="l" defTabSz="457166"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499812" indent="-228582" algn="l" defTabSz="457166"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799790" indent="-228582" algn="l" defTabSz="457166"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166" rtl="0" eaLnBrk="1" latinLnBrk="0" hangingPunct="1">
        <a:defRPr sz="1800" kern="1200">
          <a:solidFill>
            <a:schemeClr val="tx1"/>
          </a:solidFill>
          <a:latin typeface="+mn-lt"/>
          <a:ea typeface="+mn-ea"/>
          <a:cs typeface="+mn-cs"/>
        </a:defRPr>
      </a:lvl1pPr>
      <a:lvl2pPr marL="457166" algn="l" defTabSz="457166" rtl="0" eaLnBrk="1" latinLnBrk="0" hangingPunct="1">
        <a:defRPr sz="1800" kern="1200">
          <a:solidFill>
            <a:schemeClr val="tx1"/>
          </a:solidFill>
          <a:latin typeface="+mn-lt"/>
          <a:ea typeface="+mn-ea"/>
          <a:cs typeface="+mn-cs"/>
        </a:defRPr>
      </a:lvl2pPr>
      <a:lvl3pPr marL="914333" algn="l" defTabSz="457166" rtl="0" eaLnBrk="1" latinLnBrk="0" hangingPunct="1">
        <a:defRPr sz="1800" kern="1200">
          <a:solidFill>
            <a:schemeClr val="tx1"/>
          </a:solidFill>
          <a:latin typeface="+mn-lt"/>
          <a:ea typeface="+mn-ea"/>
          <a:cs typeface="+mn-cs"/>
        </a:defRPr>
      </a:lvl3pPr>
      <a:lvl4pPr marL="1371498" algn="l" defTabSz="457166" rtl="0" eaLnBrk="1" latinLnBrk="0" hangingPunct="1">
        <a:defRPr sz="1800" kern="1200">
          <a:solidFill>
            <a:schemeClr val="tx1"/>
          </a:solidFill>
          <a:latin typeface="+mn-lt"/>
          <a:ea typeface="+mn-ea"/>
          <a:cs typeface="+mn-cs"/>
        </a:defRPr>
      </a:lvl4pPr>
      <a:lvl5pPr marL="1828664" algn="l" defTabSz="457166" rtl="0" eaLnBrk="1" latinLnBrk="0" hangingPunct="1">
        <a:defRPr sz="1800" kern="1200">
          <a:solidFill>
            <a:schemeClr val="tx1"/>
          </a:solidFill>
          <a:latin typeface="+mn-lt"/>
          <a:ea typeface="+mn-ea"/>
          <a:cs typeface="+mn-cs"/>
        </a:defRPr>
      </a:lvl5pPr>
      <a:lvl6pPr marL="2285829" algn="l" defTabSz="457166" rtl="0" eaLnBrk="1" latinLnBrk="0" hangingPunct="1">
        <a:defRPr sz="1800" kern="1200">
          <a:solidFill>
            <a:schemeClr val="tx1"/>
          </a:solidFill>
          <a:latin typeface="+mn-lt"/>
          <a:ea typeface="+mn-ea"/>
          <a:cs typeface="+mn-cs"/>
        </a:defRPr>
      </a:lvl6pPr>
      <a:lvl7pPr marL="2742995" algn="l" defTabSz="457166" rtl="0" eaLnBrk="1" latinLnBrk="0" hangingPunct="1">
        <a:defRPr sz="1800" kern="1200">
          <a:solidFill>
            <a:schemeClr val="tx1"/>
          </a:solidFill>
          <a:latin typeface="+mn-lt"/>
          <a:ea typeface="+mn-ea"/>
          <a:cs typeface="+mn-cs"/>
        </a:defRPr>
      </a:lvl7pPr>
      <a:lvl8pPr marL="3200160" algn="l" defTabSz="457166" rtl="0" eaLnBrk="1" latinLnBrk="0" hangingPunct="1">
        <a:defRPr sz="1800" kern="1200">
          <a:solidFill>
            <a:schemeClr val="tx1"/>
          </a:solidFill>
          <a:latin typeface="+mn-lt"/>
          <a:ea typeface="+mn-ea"/>
          <a:cs typeface="+mn-cs"/>
        </a:defRPr>
      </a:lvl8pPr>
      <a:lvl9pPr marL="3657326" algn="l" defTabSz="457166"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025" y="515542"/>
            <a:ext cx="7989888" cy="812006"/>
          </a:xfrm>
          <a:prstGeom prst="rect">
            <a:avLst/>
          </a:prstGeom>
        </p:spPr>
        <p:txBody>
          <a:bodyPr vert="horz" lIns="91434" tIns="45717" rIns="91434" bIns="45717" rtlCol="0" anchor="b">
            <a:normAutofit/>
          </a:bodyPr>
          <a:lstStyle/>
          <a:p>
            <a:r>
              <a:rPr lang="zh-CN" altLang="en-US"/>
              <a:t>单击此处编辑母版标题样式</a:t>
            </a:r>
            <a:endParaRPr lang="en-US" dirty="0"/>
          </a:p>
        </p:txBody>
      </p:sp>
      <p:sp>
        <p:nvSpPr>
          <p:cNvPr id="11267" name="Text Placeholder 2"/>
          <p:cNvSpPr>
            <a:spLocks noGrp="1"/>
          </p:cNvSpPr>
          <p:nvPr>
            <p:ph type="body" idx="1"/>
          </p:nvPr>
        </p:nvSpPr>
        <p:spPr bwMode="auto">
          <a:xfrm>
            <a:off x="581025" y="1670447"/>
            <a:ext cx="7989888"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5559425" y="4467225"/>
            <a:ext cx="2133600" cy="273844"/>
          </a:xfrm>
          <a:prstGeom prst="rect">
            <a:avLst/>
          </a:prstGeom>
        </p:spPr>
        <p:txBody>
          <a:bodyPr vert="horz" lIns="91434" tIns="45717" rIns="91434" bIns="45717" rtlCol="0" anchor="ctr"/>
          <a:lstStyle>
            <a:lvl1pPr algn="r" eaLnBrk="1" hangingPunct="1">
              <a:defRPr sz="900">
                <a:solidFill>
                  <a:srgbClr val="9CBEBD"/>
                </a:solidFill>
                <a:latin typeface="Arial" panose="020B0604020202020204" pitchFamily="34" charset="0"/>
                <a:ea typeface="宋体" pitchFamily="2" charset="-122"/>
              </a:defRPr>
            </a:lvl1pPr>
          </a:lstStyle>
          <a:p>
            <a:pPr>
              <a:defRPr/>
            </a:pPr>
            <a:fld id="{CDB85277-0D21-4F32-BA16-621A376ED4CA}" type="datetime1">
              <a:rPr lang="zh-CN" altLang="en-US"/>
              <a:pPr>
                <a:defRPr/>
              </a:pPr>
              <a:t>2023/10/9</a:t>
            </a:fld>
            <a:endParaRPr lang="en-US" altLang="zh-CN"/>
          </a:p>
        </p:txBody>
      </p:sp>
      <p:sp>
        <p:nvSpPr>
          <p:cNvPr id="5" name="Footer Placeholder 4"/>
          <p:cNvSpPr>
            <a:spLocks noGrp="1"/>
          </p:cNvSpPr>
          <p:nvPr>
            <p:ph type="ftr" sz="quarter" idx="3"/>
          </p:nvPr>
        </p:nvSpPr>
        <p:spPr>
          <a:xfrm>
            <a:off x="581025" y="4463655"/>
            <a:ext cx="4870450" cy="273844"/>
          </a:xfrm>
          <a:prstGeom prst="rect">
            <a:avLst/>
          </a:prstGeom>
        </p:spPr>
        <p:txBody>
          <a:bodyPr vert="horz" lIns="91434" tIns="45717" rIns="91434" bIns="45717" rtlCol="0" anchor="ctr"/>
          <a:lstStyle>
            <a:lvl1pPr algn="l" eaLnBrk="1" hangingPunct="1">
              <a:defRPr sz="900" cap="all">
                <a:solidFill>
                  <a:srgbClr val="9CBEBD"/>
                </a:solidFill>
                <a:latin typeface="Arial" panose="020B0604020202020204" pitchFamily="34" charset="0"/>
                <a:ea typeface="宋体" pitchFamily="2" charset="-122"/>
              </a:defRPr>
            </a:lvl1pPr>
          </a:lstStyle>
          <a:p>
            <a:pPr>
              <a:defRPr/>
            </a:pPr>
            <a:endParaRPr lang="en-US" altLang="zh-CN"/>
          </a:p>
        </p:txBody>
      </p:sp>
      <p:sp>
        <p:nvSpPr>
          <p:cNvPr id="6" name="Slide Number Placeholder 5"/>
          <p:cNvSpPr>
            <a:spLocks noGrp="1"/>
          </p:cNvSpPr>
          <p:nvPr>
            <p:ph type="sldNum" sz="quarter" idx="4"/>
          </p:nvPr>
        </p:nvSpPr>
        <p:spPr>
          <a:xfrm>
            <a:off x="7800975" y="4467225"/>
            <a:ext cx="769938" cy="273844"/>
          </a:xfrm>
          <a:prstGeom prst="rect">
            <a:avLst/>
          </a:prstGeom>
        </p:spPr>
        <p:txBody>
          <a:bodyPr vert="horz" wrap="square" lIns="91434" tIns="45717" rIns="91434" bIns="45717" numCol="1" anchor="ctr" anchorCtr="0" compatLnSpc="1">
            <a:prstTxWarp prst="textNoShape">
              <a:avLst/>
            </a:prstTxWarp>
          </a:bodyPr>
          <a:lstStyle>
            <a:lvl1pPr algn="r" eaLnBrk="1" hangingPunct="1">
              <a:defRPr sz="900">
                <a:solidFill>
                  <a:srgbClr val="9CBEBD"/>
                </a:solidFill>
                <a:ea typeface="宋体" pitchFamily="2" charset="-122"/>
              </a:defRPr>
            </a:lvl1pPr>
          </a:lstStyle>
          <a:p>
            <a:pPr>
              <a:defRPr/>
            </a:pPr>
            <a:fld id="{085C741B-DF81-4375-86E1-181897537E91}" type="slidenum">
              <a:rPr lang="en-US" altLang="zh-CN"/>
              <a:pPr>
                <a:defRPr/>
              </a:pPr>
              <a:t>‹#›</a:t>
            </a:fld>
            <a:endParaRPr lang="en-US" altLang="zh-CN"/>
          </a:p>
        </p:txBody>
      </p:sp>
      <p:sp>
        <p:nvSpPr>
          <p:cNvPr id="9" name="Rectangle 8"/>
          <p:cNvSpPr/>
          <p:nvPr/>
        </p:nvSpPr>
        <p:spPr>
          <a:xfrm>
            <a:off x="447678" y="330993"/>
            <a:ext cx="2720975" cy="8096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5350" y="330993"/>
            <a:ext cx="2711450" cy="8096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277" y="330993"/>
            <a:ext cx="2711450" cy="80963"/>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82435808"/>
      </p:ext>
    </p:extLst>
  </p:cSld>
  <p:clrMap bg1="lt1" tx1="dk1" bg2="lt2" tx2="dk2" accent1="accent1" accent2="accent2" accent3="accent3" accent4="accent4" accent5="accent5" accent6="accent6" hlink="hlink" folHlink="folHlink"/>
  <p:sldLayoutIdLst>
    <p:sldLayoutId id="2147485907" r:id="rId1"/>
    <p:sldLayoutId id="2147485908" r:id="rId2"/>
    <p:sldLayoutId id="2147485909" r:id="rId3"/>
    <p:sldLayoutId id="2147485910" r:id="rId4"/>
    <p:sldLayoutId id="2147485911" r:id="rId5"/>
    <p:sldLayoutId id="2147485912" r:id="rId6"/>
    <p:sldLayoutId id="2147485913" r:id="rId7"/>
    <p:sldLayoutId id="2147485914" r:id="rId8"/>
    <p:sldLayoutId id="2147485915" r:id="rId9"/>
    <p:sldLayoutId id="2147485916" r:id="rId10"/>
    <p:sldLayoutId id="2147485917" r:id="rId11"/>
  </p:sldLayoutIdLst>
  <p:hf sldNum="0" hdr="0" ftr="0" dt="0"/>
  <p:txStyles>
    <p:titleStyle>
      <a:lvl1pPr algn="l" defTabSz="457166" rtl="0" eaLnBrk="0" fontAlgn="base" hangingPunct="0">
        <a:spcBef>
          <a:spcPct val="0"/>
        </a:spcBef>
        <a:spcAft>
          <a:spcPct val="0"/>
        </a:spcAft>
        <a:defRPr sz="2800" kern="1200" cap="all">
          <a:solidFill>
            <a:schemeClr val="bg1"/>
          </a:solidFill>
          <a:latin typeface="+mj-lt"/>
          <a:ea typeface="+mj-ea"/>
          <a:cs typeface="+mj-cs"/>
        </a:defRPr>
      </a:lvl1pPr>
      <a:lvl2pPr algn="l" defTabSz="457166"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2pPr>
      <a:lvl3pPr algn="l" defTabSz="457166"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3pPr>
      <a:lvl4pPr algn="l" defTabSz="457166"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4pPr>
      <a:lvl5pPr algn="l" defTabSz="457166" rtl="0" eaLnBrk="0" fontAlgn="base" hangingPunct="0">
        <a:spcBef>
          <a:spcPct val="0"/>
        </a:spcBef>
        <a:spcAft>
          <a:spcPct val="0"/>
        </a:spcAft>
        <a:defRPr sz="2800">
          <a:solidFill>
            <a:schemeClr val="bg1"/>
          </a:solidFill>
          <a:latin typeface="Gill Sans MT" panose="020B0502020104020203" pitchFamily="34" charset="0"/>
          <a:ea typeface="华文中宋" panose="02010600040101010101" pitchFamily="2" charset="-122"/>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778" indent="-304778" algn="l" defTabSz="457166" rtl="0" eaLnBrk="0" fontAlgn="base" hangingPunct="0">
        <a:spcBef>
          <a:spcPct val="20000"/>
        </a:spcBef>
        <a:spcAft>
          <a:spcPts val="600"/>
        </a:spcAft>
        <a:buClr>
          <a:schemeClr val="accent2"/>
        </a:buClr>
        <a:buSzPct val="92000"/>
        <a:buFont typeface="Wingdings 2" pitchFamily="18" charset="2"/>
        <a:buChar char=""/>
        <a:defRPr kern="1200">
          <a:solidFill>
            <a:schemeClr val="tx2"/>
          </a:solidFill>
          <a:latin typeface="+mn-lt"/>
          <a:ea typeface="+mn-ea"/>
          <a:cs typeface="+mn-cs"/>
        </a:defRPr>
      </a:lvl1pPr>
      <a:lvl2pPr marL="628604" indent="-304778" algn="l" defTabSz="457166" rtl="0" eaLnBrk="0" fontAlgn="base" hangingPunct="0">
        <a:spcBef>
          <a:spcPct val="20000"/>
        </a:spcBef>
        <a:spcAft>
          <a:spcPts val="600"/>
        </a:spcAft>
        <a:buClr>
          <a:schemeClr val="accent2"/>
        </a:buClr>
        <a:buSzPct val="92000"/>
        <a:buFont typeface="Wingdings 2" pitchFamily="18" charset="2"/>
        <a:buChar char=""/>
        <a:defRPr sz="1600" kern="1200">
          <a:solidFill>
            <a:schemeClr val="tx2"/>
          </a:solidFill>
          <a:latin typeface="+mn-lt"/>
          <a:ea typeface="+mn-ea"/>
          <a:cs typeface="+mn-cs"/>
        </a:defRPr>
      </a:lvl2pPr>
      <a:lvl3pPr marL="898457" indent="-269855" algn="l" defTabSz="457166" rtl="0" eaLnBrk="0" fontAlgn="base" hangingPunct="0">
        <a:spcBef>
          <a:spcPct val="20000"/>
        </a:spcBef>
        <a:spcAft>
          <a:spcPts val="600"/>
        </a:spcAft>
        <a:buClr>
          <a:schemeClr val="accent2"/>
        </a:buClr>
        <a:buSzPct val="92000"/>
        <a:buFont typeface="Wingdings 2" pitchFamily="18" charset="2"/>
        <a:buChar char=""/>
        <a:defRPr sz="1400" kern="1200">
          <a:solidFill>
            <a:schemeClr val="tx2"/>
          </a:solidFill>
          <a:latin typeface="+mn-lt"/>
          <a:ea typeface="+mn-ea"/>
          <a:cs typeface="+mn-cs"/>
        </a:defRPr>
      </a:lvl3pPr>
      <a:lvl4pPr marL="1241332" indent="-233345" algn="l" defTabSz="457166" rtl="0" eaLnBrk="0" fontAlgn="base" hangingPunct="0">
        <a:spcBef>
          <a:spcPct val="20000"/>
        </a:spcBef>
        <a:spcAft>
          <a:spcPts val="600"/>
        </a:spcAft>
        <a:buClr>
          <a:schemeClr val="accent2"/>
        </a:buClr>
        <a:buSzPct val="92000"/>
        <a:buFont typeface="Wingdings 2" pitchFamily="18" charset="2"/>
        <a:buChar char=""/>
        <a:defRPr sz="1200" kern="1200">
          <a:solidFill>
            <a:schemeClr val="tx2"/>
          </a:solidFill>
          <a:latin typeface="+mn-lt"/>
          <a:ea typeface="+mn-ea"/>
          <a:cs typeface="+mn-cs"/>
        </a:defRPr>
      </a:lvl4pPr>
      <a:lvl5pPr marL="1601668" indent="-233345" algn="l" defTabSz="457166" rtl="0" eaLnBrk="0" fontAlgn="base" hangingPunct="0">
        <a:spcBef>
          <a:spcPct val="20000"/>
        </a:spcBef>
        <a:spcAft>
          <a:spcPts val="600"/>
        </a:spcAft>
        <a:buClr>
          <a:schemeClr val="accent2"/>
        </a:buClr>
        <a:buSzPct val="92000"/>
        <a:buFont typeface="Wingdings 2" pitchFamily="18" charset="2"/>
        <a:buChar char=""/>
        <a:defRPr sz="1200" kern="1200">
          <a:solidFill>
            <a:schemeClr val="tx2"/>
          </a:solidFill>
          <a:latin typeface="+mn-lt"/>
          <a:ea typeface="+mn-ea"/>
          <a:cs typeface="+mn-cs"/>
        </a:defRPr>
      </a:lvl5pPr>
      <a:lvl6pPr marL="1899857" indent="-228582" algn="l" defTabSz="457166"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835" indent="-228582" algn="l" defTabSz="457166"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812" indent="-228582" algn="l" defTabSz="457166"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90" indent="-228582" algn="l" defTabSz="457166"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66" rtl="0" eaLnBrk="1" latinLnBrk="0" hangingPunct="1">
        <a:defRPr sz="1800" kern="1200">
          <a:solidFill>
            <a:schemeClr val="tx1"/>
          </a:solidFill>
          <a:latin typeface="+mn-lt"/>
          <a:ea typeface="+mn-ea"/>
          <a:cs typeface="+mn-cs"/>
        </a:defRPr>
      </a:lvl1pPr>
      <a:lvl2pPr marL="457166" algn="l" defTabSz="457166" rtl="0" eaLnBrk="1" latinLnBrk="0" hangingPunct="1">
        <a:defRPr sz="1800" kern="1200">
          <a:solidFill>
            <a:schemeClr val="tx1"/>
          </a:solidFill>
          <a:latin typeface="+mn-lt"/>
          <a:ea typeface="+mn-ea"/>
          <a:cs typeface="+mn-cs"/>
        </a:defRPr>
      </a:lvl2pPr>
      <a:lvl3pPr marL="914333" algn="l" defTabSz="457166" rtl="0" eaLnBrk="1" latinLnBrk="0" hangingPunct="1">
        <a:defRPr sz="1800" kern="1200">
          <a:solidFill>
            <a:schemeClr val="tx1"/>
          </a:solidFill>
          <a:latin typeface="+mn-lt"/>
          <a:ea typeface="+mn-ea"/>
          <a:cs typeface="+mn-cs"/>
        </a:defRPr>
      </a:lvl3pPr>
      <a:lvl4pPr marL="1371498" algn="l" defTabSz="457166" rtl="0" eaLnBrk="1" latinLnBrk="0" hangingPunct="1">
        <a:defRPr sz="1800" kern="1200">
          <a:solidFill>
            <a:schemeClr val="tx1"/>
          </a:solidFill>
          <a:latin typeface="+mn-lt"/>
          <a:ea typeface="+mn-ea"/>
          <a:cs typeface="+mn-cs"/>
        </a:defRPr>
      </a:lvl4pPr>
      <a:lvl5pPr marL="1828664" algn="l" defTabSz="457166" rtl="0" eaLnBrk="1" latinLnBrk="0" hangingPunct="1">
        <a:defRPr sz="1800" kern="1200">
          <a:solidFill>
            <a:schemeClr val="tx1"/>
          </a:solidFill>
          <a:latin typeface="+mn-lt"/>
          <a:ea typeface="+mn-ea"/>
          <a:cs typeface="+mn-cs"/>
        </a:defRPr>
      </a:lvl5pPr>
      <a:lvl6pPr marL="2285829" algn="l" defTabSz="457166" rtl="0" eaLnBrk="1" latinLnBrk="0" hangingPunct="1">
        <a:defRPr sz="1800" kern="1200">
          <a:solidFill>
            <a:schemeClr val="tx1"/>
          </a:solidFill>
          <a:latin typeface="+mn-lt"/>
          <a:ea typeface="+mn-ea"/>
          <a:cs typeface="+mn-cs"/>
        </a:defRPr>
      </a:lvl6pPr>
      <a:lvl7pPr marL="2742995" algn="l" defTabSz="457166" rtl="0" eaLnBrk="1" latinLnBrk="0" hangingPunct="1">
        <a:defRPr sz="1800" kern="1200">
          <a:solidFill>
            <a:schemeClr val="tx1"/>
          </a:solidFill>
          <a:latin typeface="+mn-lt"/>
          <a:ea typeface="+mn-ea"/>
          <a:cs typeface="+mn-cs"/>
        </a:defRPr>
      </a:lvl7pPr>
      <a:lvl8pPr marL="3200160" algn="l" defTabSz="457166" rtl="0" eaLnBrk="1" latinLnBrk="0" hangingPunct="1">
        <a:defRPr sz="1800" kern="1200">
          <a:solidFill>
            <a:schemeClr val="tx1"/>
          </a:solidFill>
          <a:latin typeface="+mn-lt"/>
          <a:ea typeface="+mn-ea"/>
          <a:cs typeface="+mn-cs"/>
        </a:defRPr>
      </a:lvl8pPr>
      <a:lvl9pPr marL="3657326" algn="l" defTabSz="457166"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AAAA80D-F069-DE49-8F34-B637A12CB530}"/>
              </a:ext>
            </a:extLst>
          </p:cNvPr>
          <p:cNvSpPr>
            <a:spLocks noGrp="1"/>
          </p:cNvSpPr>
          <p:nvPr>
            <p:ph type="title"/>
          </p:nvPr>
        </p:nvSpPr>
        <p:spPr>
          <a:xfrm>
            <a:off x="980633" y="273847"/>
            <a:ext cx="6165609" cy="659315"/>
          </a:xfrm>
          <a:prstGeom prst="rect">
            <a:avLst/>
          </a:prstGeom>
        </p:spPr>
        <p:txBody>
          <a:bodyPr vert="horz" lIns="68576" tIns="34289" rIns="68576" bIns="34289"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A2AAAE3F-F071-E445-8B18-8EAF3979328E}"/>
              </a:ext>
            </a:extLst>
          </p:cNvPr>
          <p:cNvSpPr>
            <a:spLocks noGrp="1"/>
          </p:cNvSpPr>
          <p:nvPr>
            <p:ph type="body" idx="1"/>
          </p:nvPr>
        </p:nvSpPr>
        <p:spPr>
          <a:xfrm>
            <a:off x="628650" y="1192705"/>
            <a:ext cx="7886700" cy="3440021"/>
          </a:xfrm>
          <a:prstGeom prst="rect">
            <a:avLst/>
          </a:prstGeom>
        </p:spPr>
        <p:txBody>
          <a:bodyPr vert="horz" lIns="68576" tIns="34289" rIns="68576" bIns="34289"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7" name="日期占位符 3">
            <a:extLst>
              <a:ext uri="{FF2B5EF4-FFF2-40B4-BE49-F238E27FC236}">
                <a16:creationId xmlns:a16="http://schemas.microsoft.com/office/drawing/2014/main" id="{EB21E25C-9464-224B-A47F-E3D24E9CD74A}"/>
              </a:ext>
            </a:extLst>
          </p:cNvPr>
          <p:cNvSpPr>
            <a:spLocks noGrp="1"/>
          </p:cNvSpPr>
          <p:nvPr>
            <p:ph type="dt" sz="half" idx="2"/>
          </p:nvPr>
        </p:nvSpPr>
        <p:spPr>
          <a:xfrm>
            <a:off x="119024" y="4857318"/>
            <a:ext cx="2057400" cy="273844"/>
          </a:xfrm>
          <a:prstGeom prst="rect">
            <a:avLst/>
          </a:prstGeom>
        </p:spPr>
        <p:txBody>
          <a:bodyPr lIns="68576" tIns="34289" rIns="68576" bIns="34289"/>
          <a:lstStyle>
            <a:lvl1pP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749" eaLnBrk="1" fontAlgn="auto" hangingPunct="1">
              <a:spcBef>
                <a:spcPts val="0"/>
              </a:spcBef>
              <a:spcAft>
                <a:spcPts val="0"/>
              </a:spcAft>
            </a:pPr>
            <a:r>
              <a:rPr kumimoji="1" lang="en-US" altLang="zh-CN">
                <a:solidFill>
                  <a:prstClr val="white">
                    <a:lumMod val="65000"/>
                  </a:prstClr>
                </a:solidFill>
              </a:rPr>
              <a:t>5.3 </a:t>
            </a:r>
            <a:r>
              <a:rPr kumimoji="1" lang="zh-CN" altLang="en-US">
                <a:solidFill>
                  <a:prstClr val="white">
                    <a:lumMod val="65000"/>
                  </a:prstClr>
                </a:solidFill>
              </a:rPr>
              <a:t>网络互联</a:t>
            </a:r>
            <a:endParaRPr kumimoji="1" lang="zh-CN" altLang="en-US" dirty="0">
              <a:solidFill>
                <a:prstClr val="white">
                  <a:lumMod val="65000"/>
                </a:prstClr>
              </a:solidFill>
            </a:endParaRPr>
          </a:p>
        </p:txBody>
      </p:sp>
      <p:sp>
        <p:nvSpPr>
          <p:cNvPr id="8" name="页脚占位符 4">
            <a:extLst>
              <a:ext uri="{FF2B5EF4-FFF2-40B4-BE49-F238E27FC236}">
                <a16:creationId xmlns:a16="http://schemas.microsoft.com/office/drawing/2014/main" id="{A9B84893-18EE-FF43-9533-BF8DF0782CA4}"/>
              </a:ext>
            </a:extLst>
          </p:cNvPr>
          <p:cNvSpPr>
            <a:spLocks noGrp="1"/>
          </p:cNvSpPr>
          <p:nvPr>
            <p:ph type="ftr" sz="quarter" idx="3"/>
          </p:nvPr>
        </p:nvSpPr>
        <p:spPr>
          <a:xfrm>
            <a:off x="3028950" y="4857318"/>
            <a:ext cx="3086100" cy="273844"/>
          </a:xfrm>
          <a:prstGeom prst="rect">
            <a:avLst/>
          </a:prstGeom>
        </p:spPr>
        <p:txBody>
          <a:bodyPr lIns="68576" tIns="34289" rIns="68576" bIns="34289"/>
          <a:lstStyle>
            <a:lvl1pPr algn="ct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749" eaLnBrk="1" fontAlgn="auto" hangingPunct="1">
              <a:spcBef>
                <a:spcPts val="0"/>
              </a:spcBef>
              <a:spcAft>
                <a:spcPts val="0"/>
              </a:spcAft>
            </a:pPr>
            <a:r>
              <a:rPr kumimoji="1" lang="zh-CN" altLang="en-US">
                <a:solidFill>
                  <a:prstClr val="white">
                    <a:lumMod val="65000"/>
                  </a:prstClr>
                </a:solidFill>
              </a:rPr>
              <a:t>引自：</a:t>
            </a:r>
            <a:r>
              <a:rPr kumimoji="1" lang="en-US" altLang="zh-CN">
                <a:solidFill>
                  <a:prstClr val="white">
                    <a:lumMod val="65000"/>
                  </a:prstClr>
                </a:solidFill>
              </a:rPr>
              <a:t>XXXXX</a:t>
            </a:r>
            <a:r>
              <a:rPr kumimoji="1" lang="zh-CN" altLang="en-US">
                <a:solidFill>
                  <a:prstClr val="white">
                    <a:lumMod val="65000"/>
                  </a:prstClr>
                </a:solidFill>
              </a:rPr>
              <a:t>（如果需要）</a:t>
            </a:r>
            <a:endParaRPr kumimoji="1" lang="zh-CN" altLang="en-US" dirty="0">
              <a:solidFill>
                <a:prstClr val="white">
                  <a:lumMod val="65000"/>
                </a:prstClr>
              </a:solidFill>
            </a:endParaRPr>
          </a:p>
        </p:txBody>
      </p:sp>
      <p:sp>
        <p:nvSpPr>
          <p:cNvPr id="9" name="灯片编号占位符 5">
            <a:extLst>
              <a:ext uri="{FF2B5EF4-FFF2-40B4-BE49-F238E27FC236}">
                <a16:creationId xmlns:a16="http://schemas.microsoft.com/office/drawing/2014/main" id="{A375705C-8722-064B-8FCF-B9180D154A69}"/>
              </a:ext>
            </a:extLst>
          </p:cNvPr>
          <p:cNvSpPr>
            <a:spLocks noGrp="1"/>
          </p:cNvSpPr>
          <p:nvPr>
            <p:ph type="sldNum" sz="quarter" idx="4"/>
          </p:nvPr>
        </p:nvSpPr>
        <p:spPr>
          <a:xfrm>
            <a:off x="6515110" y="4857318"/>
            <a:ext cx="2489753" cy="273844"/>
          </a:xfrm>
          <a:prstGeom prst="rect">
            <a:avLst/>
          </a:prstGeom>
        </p:spPr>
        <p:txBody>
          <a:bodyPr lIns="68576" tIns="34289" rIns="68576" bIns="34289"/>
          <a:lstStyle>
            <a:lvl1pPr algn="r">
              <a:defRPr sz="1200">
                <a:solidFill>
                  <a:schemeClr val="bg1">
                    <a:lumMod val="65000"/>
                  </a:schemeClr>
                </a:solidFill>
                <a:latin typeface="Microsoft YaHei" panose="020B0503020204020204" pitchFamily="34" charset="-122"/>
                <a:ea typeface="Microsoft YaHei" panose="020B0503020204020204" pitchFamily="34" charset="-122"/>
              </a:defRPr>
            </a:lvl1pPr>
          </a:lstStyle>
          <a:p>
            <a:pPr defTabSz="685749" eaLnBrk="1" fontAlgn="auto" hangingPunct="1">
              <a:spcBef>
                <a:spcPts val="0"/>
              </a:spcBef>
              <a:spcAft>
                <a:spcPts val="0"/>
              </a:spcAft>
            </a:pPr>
            <a:fld id="{8D4D1E41-7A09-AB4A-A4E1-09765ADA2698}" type="slidenum">
              <a:rPr kumimoji="1" lang="zh-CN" altLang="en-US" smtClean="0">
                <a:solidFill>
                  <a:prstClr val="white">
                    <a:lumMod val="65000"/>
                  </a:prstClr>
                </a:solidFill>
              </a:rPr>
              <a:pPr defTabSz="685749" eaLnBrk="1" fontAlgn="auto" hangingPunct="1">
                <a:spcBef>
                  <a:spcPts val="0"/>
                </a:spcBef>
                <a:spcAft>
                  <a:spcPts val="0"/>
                </a:spcAft>
              </a:pPr>
              <a:t>‹#›</a:t>
            </a:fld>
            <a:endParaRPr kumimoji="1" lang="zh-CN" altLang="en-US" dirty="0">
              <a:solidFill>
                <a:prstClr val="white">
                  <a:lumMod val="65000"/>
                </a:prstClr>
              </a:solidFill>
            </a:endParaRPr>
          </a:p>
        </p:txBody>
      </p:sp>
    </p:spTree>
    <p:extLst>
      <p:ext uri="{BB962C8B-B14F-4D97-AF65-F5344CB8AC3E}">
        <p14:creationId xmlns:p14="http://schemas.microsoft.com/office/powerpoint/2010/main" val="2288807066"/>
      </p:ext>
    </p:extLst>
  </p:cSld>
  <p:clrMap bg1="lt1" tx1="dk1" bg2="lt2" tx2="dk2" accent1="accent1" accent2="accent2" accent3="accent3" accent4="accent4" accent5="accent5" accent6="accent6" hlink="hlink" folHlink="folHlink"/>
  <p:sldLayoutIdLst>
    <p:sldLayoutId id="2147485919" r:id="rId1"/>
    <p:sldLayoutId id="2147485920" r:id="rId2"/>
    <p:sldLayoutId id="2147485921" r:id="rId3"/>
  </p:sldLayoutIdLst>
  <p:hf hdr="0" ftr="0"/>
  <p:txStyles>
    <p:titleStyle>
      <a:lvl1pPr algn="l" defTabSz="685749" rtl="0" eaLnBrk="1" latinLnBrk="0" hangingPunct="1">
        <a:lnSpc>
          <a:spcPct val="90000"/>
        </a:lnSpc>
        <a:spcBef>
          <a:spcPct val="0"/>
        </a:spcBef>
        <a:buNone/>
        <a:defRPr sz="33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171438" indent="-171438" algn="l" defTabSz="685749" rtl="0" eaLnBrk="1" latinLnBrk="0" hangingPunct="1">
        <a:lnSpc>
          <a:spcPct val="100000"/>
        </a:lnSpc>
        <a:spcBef>
          <a:spcPts val="450"/>
        </a:spcBef>
        <a:buFont typeface="Arial" panose="020B0604020202020204" pitchFamily="34" charset="0"/>
        <a:buChar char="•"/>
        <a:defRPr sz="2100" kern="1200">
          <a:solidFill>
            <a:schemeClr val="tx1"/>
          </a:solidFill>
          <a:latin typeface="Microsoft YaHei" panose="020B0503020204020204" pitchFamily="34" charset="-122"/>
          <a:ea typeface="Microsoft YaHei" panose="020B0503020204020204" pitchFamily="34" charset="-122"/>
          <a:cs typeface="+mn-cs"/>
        </a:defRPr>
      </a:lvl1pPr>
      <a:lvl2pPr marL="514313" indent="-171438" algn="l" defTabSz="685749" rtl="0" eaLnBrk="1" latinLnBrk="0" hangingPunct="1">
        <a:lnSpc>
          <a:spcPct val="100000"/>
        </a:lnSpc>
        <a:spcBef>
          <a:spcPts val="45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2pPr>
      <a:lvl3pPr marL="857186" indent="-171438" algn="l" defTabSz="685749" rtl="0" eaLnBrk="1" latinLnBrk="0" hangingPunct="1">
        <a:lnSpc>
          <a:spcPct val="100000"/>
        </a:lnSpc>
        <a:spcBef>
          <a:spcPts val="450"/>
        </a:spcBef>
        <a:buFont typeface="Arial" panose="020B0604020202020204" pitchFamily="34" charset="0"/>
        <a:buChar char="•"/>
        <a:defRPr sz="1500" kern="1200">
          <a:solidFill>
            <a:schemeClr val="tx1"/>
          </a:solidFill>
          <a:latin typeface="Microsoft YaHei" panose="020B0503020204020204" pitchFamily="34" charset="-122"/>
          <a:ea typeface="Microsoft YaHei" panose="020B0503020204020204" pitchFamily="34" charset="-122"/>
          <a:cs typeface="+mn-cs"/>
        </a:defRPr>
      </a:lvl3pPr>
      <a:lvl4pPr marL="1200060" indent="-171438" algn="l" defTabSz="685749"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4pPr>
      <a:lvl5pPr marL="1542935" indent="-171438" algn="l" defTabSz="685749" rtl="0" eaLnBrk="1" latinLnBrk="0" hangingPunct="1">
        <a:lnSpc>
          <a:spcPct val="100000"/>
        </a:lnSpc>
        <a:spcBef>
          <a:spcPts val="450"/>
        </a:spcBef>
        <a:buFont typeface="Arial" panose="020B0604020202020204" pitchFamily="34" charset="0"/>
        <a:buChar char="•"/>
        <a:defRPr sz="1400" kern="1200">
          <a:solidFill>
            <a:schemeClr val="tx1"/>
          </a:solidFill>
          <a:latin typeface="Microsoft YaHei" panose="020B0503020204020204" pitchFamily="34" charset="-122"/>
          <a:ea typeface="Microsoft YaHei" panose="020B0503020204020204" pitchFamily="34" charset="-122"/>
          <a:cs typeface="+mn-cs"/>
        </a:defRPr>
      </a:lvl5pPr>
      <a:lvl6pPr marL="1885809"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684"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558"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433" indent="-171438" algn="l" defTabSz="685749"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749" rtl="0" eaLnBrk="1" latinLnBrk="0" hangingPunct="1">
        <a:defRPr sz="1400" kern="1200">
          <a:solidFill>
            <a:schemeClr val="tx1"/>
          </a:solidFill>
          <a:latin typeface="+mn-lt"/>
          <a:ea typeface="+mn-ea"/>
          <a:cs typeface="+mn-cs"/>
        </a:defRPr>
      </a:lvl1pPr>
      <a:lvl2pPr marL="342875" algn="l" defTabSz="685749" rtl="0" eaLnBrk="1" latinLnBrk="0" hangingPunct="1">
        <a:defRPr sz="1400" kern="1200">
          <a:solidFill>
            <a:schemeClr val="tx1"/>
          </a:solidFill>
          <a:latin typeface="+mn-lt"/>
          <a:ea typeface="+mn-ea"/>
          <a:cs typeface="+mn-cs"/>
        </a:defRPr>
      </a:lvl2pPr>
      <a:lvl3pPr marL="685749" algn="l" defTabSz="685749" rtl="0" eaLnBrk="1" latinLnBrk="0" hangingPunct="1">
        <a:defRPr sz="1400" kern="1200">
          <a:solidFill>
            <a:schemeClr val="tx1"/>
          </a:solidFill>
          <a:latin typeface="+mn-lt"/>
          <a:ea typeface="+mn-ea"/>
          <a:cs typeface="+mn-cs"/>
        </a:defRPr>
      </a:lvl3pPr>
      <a:lvl4pPr marL="1028624" algn="l" defTabSz="685749" rtl="0" eaLnBrk="1" latinLnBrk="0" hangingPunct="1">
        <a:defRPr sz="1400" kern="1200">
          <a:solidFill>
            <a:schemeClr val="tx1"/>
          </a:solidFill>
          <a:latin typeface="+mn-lt"/>
          <a:ea typeface="+mn-ea"/>
          <a:cs typeface="+mn-cs"/>
        </a:defRPr>
      </a:lvl4pPr>
      <a:lvl5pPr marL="1371498" algn="l" defTabSz="685749" rtl="0" eaLnBrk="1" latinLnBrk="0" hangingPunct="1">
        <a:defRPr sz="1400" kern="1200">
          <a:solidFill>
            <a:schemeClr val="tx1"/>
          </a:solidFill>
          <a:latin typeface="+mn-lt"/>
          <a:ea typeface="+mn-ea"/>
          <a:cs typeface="+mn-cs"/>
        </a:defRPr>
      </a:lvl5pPr>
      <a:lvl6pPr marL="1714373" algn="l" defTabSz="685749" rtl="0" eaLnBrk="1" latinLnBrk="0" hangingPunct="1">
        <a:defRPr sz="1400" kern="1200">
          <a:solidFill>
            <a:schemeClr val="tx1"/>
          </a:solidFill>
          <a:latin typeface="+mn-lt"/>
          <a:ea typeface="+mn-ea"/>
          <a:cs typeface="+mn-cs"/>
        </a:defRPr>
      </a:lvl6pPr>
      <a:lvl7pPr marL="2057246" algn="l" defTabSz="685749" rtl="0" eaLnBrk="1" latinLnBrk="0" hangingPunct="1">
        <a:defRPr sz="1400" kern="1200">
          <a:solidFill>
            <a:schemeClr val="tx1"/>
          </a:solidFill>
          <a:latin typeface="+mn-lt"/>
          <a:ea typeface="+mn-ea"/>
          <a:cs typeface="+mn-cs"/>
        </a:defRPr>
      </a:lvl7pPr>
      <a:lvl8pPr marL="2400120" algn="l" defTabSz="685749" rtl="0" eaLnBrk="1" latinLnBrk="0" hangingPunct="1">
        <a:defRPr sz="1400" kern="1200">
          <a:solidFill>
            <a:schemeClr val="tx1"/>
          </a:solidFill>
          <a:latin typeface="+mn-lt"/>
          <a:ea typeface="+mn-ea"/>
          <a:cs typeface="+mn-cs"/>
        </a:defRPr>
      </a:lvl8pPr>
      <a:lvl9pPr marL="2742995" algn="l" defTabSz="685749"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5"/>
          <p:cNvSpPr>
            <a:spLocks noGrp="1" noChangeArrowheads="1"/>
          </p:cNvSpPr>
          <p:nvPr>
            <p:ph type="title"/>
          </p:nvPr>
        </p:nvSpPr>
        <p:spPr bwMode="auto">
          <a:xfrm>
            <a:off x="457200" y="158354"/>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bodyPr>
          <a:lstStyle/>
          <a:p>
            <a:pPr lvl="0"/>
            <a:r>
              <a:rPr lang="zh-CN" altLang="zh-CN"/>
              <a:t>单击此处编辑母版标题样式</a:t>
            </a:r>
          </a:p>
        </p:txBody>
      </p:sp>
      <p:sp>
        <p:nvSpPr>
          <p:cNvPr id="2051" name="Rectangle 6"/>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052" name="Rectangle 4"/>
          <p:cNvSpPr>
            <a:spLocks noGrp="1" noChangeArrowheads="1"/>
          </p:cNvSpPr>
          <p:nvPr>
            <p:ph type="dt" sz="half" idx="2"/>
          </p:nvPr>
        </p:nvSpPr>
        <p:spPr bwMode="auto">
          <a:xfrm>
            <a:off x="457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eaLnBrk="0" hangingPunct="0">
              <a:buFont typeface="Arial" panose="020B0604020202020204" pitchFamily="34" charset="0"/>
              <a:buNone/>
              <a:defRPr sz="1400">
                <a:latin typeface="Arial" panose="020B0604020202020204" pitchFamily="34" charset="0"/>
              </a:defRPr>
            </a:lvl1pPr>
          </a:lstStyle>
          <a:p>
            <a:pPr>
              <a:defRPr/>
            </a:pPr>
            <a:fld id="{6703EE11-9C49-4E28-A18E-79F09477BCE8}" type="datetime1">
              <a:rPr lang="zh-CN" altLang="en-US"/>
              <a:pPr>
                <a:defRPr/>
              </a:pPr>
              <a:t>2023/10/9</a:t>
            </a:fld>
            <a:endParaRPr lang="en-US" altLang="zh-CN"/>
          </a:p>
        </p:txBody>
      </p:sp>
      <p:sp>
        <p:nvSpPr>
          <p:cNvPr id="2053" name="Rectangle 5"/>
          <p:cNvSpPr>
            <a:spLocks noGrp="1" noChangeArrowheads="1"/>
          </p:cNvSpPr>
          <p:nvPr>
            <p:ph type="ftr" sz="quarter" idx="3"/>
          </p:nvPr>
        </p:nvSpPr>
        <p:spPr bwMode="auto">
          <a:xfrm>
            <a:off x="3124200" y="4683919"/>
            <a:ext cx="2895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ctr" eaLnBrk="0" hangingPunct="0">
              <a:buFont typeface="Arial" panose="020B0604020202020204" pitchFamily="34" charset="0"/>
              <a:buNone/>
              <a:defRPr sz="1400">
                <a:latin typeface="Arial" panose="020B0604020202020204" pitchFamily="34" charset="0"/>
              </a:defRPr>
            </a:lvl1pPr>
          </a:lstStyle>
          <a:p>
            <a:pPr>
              <a:defRPr/>
            </a:pPr>
            <a:endParaRPr lang="en-US" altLang="zh-CN"/>
          </a:p>
        </p:txBody>
      </p:sp>
      <p:sp>
        <p:nvSpPr>
          <p:cNvPr id="2054" name="Rectangle 6"/>
          <p:cNvSpPr>
            <a:spLocks noGrp="1" noChangeArrowheads="1"/>
          </p:cNvSpPr>
          <p:nvPr>
            <p:ph type="sldNum" sz="quarter" idx="4"/>
          </p:nvPr>
        </p:nvSpPr>
        <p:spPr bwMode="auto">
          <a:xfrm>
            <a:off x="6553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r">
              <a:buFont typeface="Arial" charset="0"/>
              <a:buNone/>
              <a:defRPr sz="1400"/>
            </a:lvl1pPr>
          </a:lstStyle>
          <a:p>
            <a:pPr>
              <a:defRPr/>
            </a:pPr>
            <a:fld id="{A4BB00BD-6E9A-4BB6-A298-FE20AAAA876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07" r:id="rId1"/>
    <p:sldLayoutId id="2147485808" r:id="rId2"/>
    <p:sldLayoutId id="2147485809" r:id="rId3"/>
    <p:sldLayoutId id="2147485810" r:id="rId4"/>
    <p:sldLayoutId id="2147485811" r:id="rId5"/>
    <p:sldLayoutId id="2147485812" r:id="rId6"/>
    <p:sldLayoutId id="2147485813" r:id="rId7"/>
    <p:sldLayoutId id="2147485814" r:id="rId8"/>
    <p:sldLayoutId id="2147485815" r:id="rId9"/>
    <p:sldLayoutId id="2147485816" r:id="rId10"/>
    <p:sldLayoutId id="2147485817" r:id="rId11"/>
  </p:sldLayoutIdLst>
  <p:transition>
    <p:fade/>
  </p:transition>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166"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333"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498"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664"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875" indent="-342875" algn="l" rtl="0" eaLnBrk="0" fontAlgn="base" hangingPunct="0">
        <a:spcBef>
          <a:spcPct val="20000"/>
        </a:spcBef>
        <a:spcAft>
          <a:spcPct val="0"/>
        </a:spcAft>
        <a:buBlip>
          <a:blip r:embed="rId14"/>
        </a:buBlip>
        <a:defRPr sz="3200" kern="1200">
          <a:solidFill>
            <a:schemeClr val="tx1"/>
          </a:solidFill>
          <a:latin typeface="+mn-lt"/>
          <a:ea typeface="+mn-ea"/>
          <a:cs typeface="+mn-cs"/>
        </a:defRPr>
      </a:lvl1pPr>
      <a:lvl2pPr marL="742895" indent="-285729" algn="l" rtl="0" eaLnBrk="0" fontAlgn="base" hangingPunct="0">
        <a:spcBef>
          <a:spcPct val="20000"/>
        </a:spcBef>
        <a:spcAft>
          <a:spcPct val="0"/>
        </a:spcAft>
        <a:buBlip>
          <a:blip r:embed="rId15"/>
        </a:buBlip>
        <a:defRPr sz="2800" kern="1200">
          <a:solidFill>
            <a:schemeClr val="tx1"/>
          </a:solidFill>
          <a:latin typeface="+mn-lt"/>
          <a:ea typeface="+mn-ea"/>
          <a:cs typeface="+mn-cs"/>
        </a:defRPr>
      </a:lvl2pPr>
      <a:lvl3pPr marL="1142915" indent="-228582" algn="l" rtl="0" eaLnBrk="0" fontAlgn="base" hangingPunct="0">
        <a:spcBef>
          <a:spcPct val="20000"/>
        </a:spcBef>
        <a:spcAft>
          <a:spcPct val="0"/>
        </a:spcAft>
        <a:buBlip>
          <a:blip r:embed="rId14"/>
        </a:buBlip>
        <a:defRPr sz="2400" kern="1200">
          <a:solidFill>
            <a:schemeClr val="tx1"/>
          </a:solidFill>
          <a:latin typeface="+mn-lt"/>
          <a:ea typeface="+mn-ea"/>
          <a:cs typeface="+mn-cs"/>
        </a:defRPr>
      </a:lvl3pPr>
      <a:lvl4pPr marL="1600080" indent="-228582" algn="l" rtl="0" eaLnBrk="0" fontAlgn="base" hangingPunct="0">
        <a:spcBef>
          <a:spcPct val="20000"/>
        </a:spcBef>
        <a:spcAft>
          <a:spcPct val="0"/>
        </a:spcAft>
        <a:buBlip>
          <a:blip r:embed="rId15"/>
        </a:buBlip>
        <a:defRPr sz="2000" kern="1200">
          <a:solidFill>
            <a:schemeClr val="tx1"/>
          </a:solidFill>
          <a:latin typeface="+mn-lt"/>
          <a:ea typeface="+mn-ea"/>
          <a:cs typeface="+mn-cs"/>
        </a:defRPr>
      </a:lvl4pPr>
      <a:lvl5pPr marL="2057246" indent="-228582" algn="l" rtl="0" eaLnBrk="0" fontAlgn="base" hangingPunct="0">
        <a:spcBef>
          <a:spcPct val="20000"/>
        </a:spcBef>
        <a:spcAft>
          <a:spcPct val="0"/>
        </a:spcAft>
        <a:buBlip>
          <a:blip r:embed="rId14"/>
        </a:buBlip>
        <a:defRPr sz="2000" kern="1200">
          <a:solidFill>
            <a:schemeClr val="tx1"/>
          </a:solidFill>
          <a:latin typeface="+mn-lt"/>
          <a:ea typeface="+mn-ea"/>
          <a:cs typeface="+mn-cs"/>
        </a:defRPr>
      </a:lvl5pPr>
      <a:lvl6pPr marL="2514411"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09"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15479"/>
            <a:ext cx="9144000" cy="1078707"/>
          </a:xfrm>
          <a:prstGeom prst="rect">
            <a:avLst/>
          </a:prstGeom>
          <a:solidFill>
            <a:srgbClr val="243AA8"/>
          </a:solidFill>
          <a:ln w="9525" cmpd="sng">
            <a:solidFill>
              <a:schemeClr val="tx1"/>
            </a:solidFill>
            <a:miter lim="800000"/>
            <a:headEnd/>
            <a:tailEnd/>
          </a:ln>
        </p:spPr>
        <p:txBody>
          <a:bodyPr wrap="none" lIns="91434" tIns="45717" rIns="91434"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3075" name="Text Box 3"/>
          <p:cNvSpPr txBox="1">
            <a:spLocks noChangeArrowheads="1"/>
          </p:cNvSpPr>
          <p:nvPr/>
        </p:nvSpPr>
        <p:spPr bwMode="auto">
          <a:xfrm>
            <a:off x="15879" y="5056588"/>
            <a:ext cx="9128125" cy="86915"/>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7" tIns="7200" rIns="35997" bIns="1799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en-US" altLang="zh-CN" sz="100"/>
          </a:p>
        </p:txBody>
      </p:sp>
      <p:sp>
        <p:nvSpPr>
          <p:cNvPr id="3076" name="Text Box 4"/>
          <p:cNvSpPr txBox="1">
            <a:spLocks noChangeArrowheads="1"/>
          </p:cNvSpPr>
          <p:nvPr/>
        </p:nvSpPr>
        <p:spPr bwMode="auto">
          <a:xfrm>
            <a:off x="15875" y="-7144"/>
            <a:ext cx="9144000" cy="8215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7" tIns="7200" rIns="35997" bIns="1799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en-US" altLang="zh-CN" sz="100"/>
          </a:p>
        </p:txBody>
      </p:sp>
      <p:sp>
        <p:nvSpPr>
          <p:cNvPr id="3077" name="Rectangle 5"/>
          <p:cNvSpPr>
            <a:spLocks noGrp="1" noChangeArrowheads="1"/>
          </p:cNvSpPr>
          <p:nvPr>
            <p:ph type="title"/>
          </p:nvPr>
        </p:nvSpPr>
        <p:spPr bwMode="auto">
          <a:xfrm>
            <a:off x="457200" y="158354"/>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bodyPr>
          <a:lstStyle/>
          <a:p>
            <a:pPr lvl="0"/>
            <a:r>
              <a:rPr lang="zh-CN" altLang="zh-CN"/>
              <a:t>单击此处编辑母版标题样式</a:t>
            </a:r>
          </a:p>
        </p:txBody>
      </p:sp>
      <p:sp>
        <p:nvSpPr>
          <p:cNvPr id="3078" name="Rectangle 6"/>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79" name="Rectangle 7"/>
          <p:cNvSpPr>
            <a:spLocks noGrp="1" noChangeArrowheads="1"/>
          </p:cNvSpPr>
          <p:nvPr>
            <p:ph type="dt" sz="half" idx="2"/>
          </p:nvPr>
        </p:nvSpPr>
        <p:spPr bwMode="auto">
          <a:xfrm>
            <a:off x="457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eaLnBrk="0" hangingPunct="0">
              <a:buFont typeface="Arial" panose="020B0604020202020204" pitchFamily="34" charset="0"/>
              <a:buNone/>
              <a:defRPr sz="1400">
                <a:latin typeface="Arial" panose="020B0604020202020204" pitchFamily="34" charset="0"/>
              </a:defRPr>
            </a:lvl1pPr>
          </a:lstStyle>
          <a:p>
            <a:pPr>
              <a:defRPr/>
            </a:pPr>
            <a:fld id="{7ABFAB29-96F8-42A0-B62A-1487C69D57B4}" type="datetime1">
              <a:rPr lang="zh-CN" altLang="en-US"/>
              <a:pPr>
                <a:defRPr/>
              </a:pPr>
              <a:t>2023/10/9</a:t>
            </a:fld>
            <a:endParaRPr lang="en-US" altLang="zh-CN"/>
          </a:p>
        </p:txBody>
      </p:sp>
      <p:sp>
        <p:nvSpPr>
          <p:cNvPr id="3080" name="Rectangle 8"/>
          <p:cNvSpPr>
            <a:spLocks noGrp="1" noChangeArrowheads="1"/>
          </p:cNvSpPr>
          <p:nvPr>
            <p:ph type="ftr" sz="quarter" idx="3"/>
          </p:nvPr>
        </p:nvSpPr>
        <p:spPr bwMode="auto">
          <a:xfrm>
            <a:off x="3124200" y="4683919"/>
            <a:ext cx="2895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ctr" eaLnBrk="0" hangingPunct="0">
              <a:buFont typeface="Arial" panose="020B0604020202020204" pitchFamily="34" charset="0"/>
              <a:buNone/>
              <a:defRPr sz="1400">
                <a:latin typeface="Arial" panose="020B0604020202020204" pitchFamily="34" charset="0"/>
              </a:defRPr>
            </a:lvl1pPr>
          </a:lstStyle>
          <a:p>
            <a:pPr>
              <a:defRPr/>
            </a:pPr>
            <a:endParaRPr lang="en-US" altLang="zh-CN"/>
          </a:p>
        </p:txBody>
      </p:sp>
      <p:sp>
        <p:nvSpPr>
          <p:cNvPr id="3081" name="Rectangle 9"/>
          <p:cNvSpPr>
            <a:spLocks noGrp="1" noChangeArrowheads="1"/>
          </p:cNvSpPr>
          <p:nvPr>
            <p:ph type="sldNum" sz="quarter" idx="4"/>
          </p:nvPr>
        </p:nvSpPr>
        <p:spPr bwMode="auto">
          <a:xfrm>
            <a:off x="6553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r">
              <a:buFont typeface="Arial" charset="0"/>
              <a:buNone/>
              <a:defRPr sz="1400"/>
            </a:lvl1pPr>
          </a:lstStyle>
          <a:p>
            <a:pPr>
              <a:defRPr/>
            </a:pPr>
            <a:fld id="{25189728-7343-47AB-9334-022A7E0220D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18" r:id="rId1"/>
    <p:sldLayoutId id="2147485819" r:id="rId2"/>
    <p:sldLayoutId id="2147485820" r:id="rId3"/>
    <p:sldLayoutId id="2147485821" r:id="rId4"/>
    <p:sldLayoutId id="2147485822" r:id="rId5"/>
    <p:sldLayoutId id="2147485823" r:id="rId6"/>
    <p:sldLayoutId id="2147485824" r:id="rId7"/>
    <p:sldLayoutId id="2147485825" r:id="rId8"/>
    <p:sldLayoutId id="2147485826" r:id="rId9"/>
    <p:sldLayoutId id="2147485827" r:id="rId10"/>
    <p:sldLayoutId id="2147485828" r:id="rId11"/>
  </p:sldLayoutIdLst>
  <p:transition>
    <p:fade/>
  </p:transition>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166"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333"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498"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664"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875" indent="-342875" algn="l" rtl="0" eaLnBrk="0" fontAlgn="base" hangingPunct="0">
        <a:spcBef>
          <a:spcPct val="20000"/>
        </a:spcBef>
        <a:spcAft>
          <a:spcPct val="0"/>
        </a:spcAft>
        <a:buBlip>
          <a:blip r:embed="rId13"/>
        </a:buBlip>
        <a:defRPr sz="3200" kern="1200">
          <a:solidFill>
            <a:schemeClr val="tx1"/>
          </a:solidFill>
          <a:latin typeface="+mn-lt"/>
          <a:ea typeface="+mn-ea"/>
          <a:cs typeface="+mn-cs"/>
        </a:defRPr>
      </a:lvl1pPr>
      <a:lvl2pPr marL="742895" indent="-285729" algn="l" rtl="0" eaLnBrk="0" fontAlgn="base" hangingPunct="0">
        <a:spcBef>
          <a:spcPct val="20000"/>
        </a:spcBef>
        <a:spcAft>
          <a:spcPct val="0"/>
        </a:spcAft>
        <a:buBlip>
          <a:blip r:embed="rId14"/>
        </a:buBlip>
        <a:defRPr sz="2800" kern="1200">
          <a:solidFill>
            <a:schemeClr val="tx1"/>
          </a:solidFill>
          <a:latin typeface="+mn-lt"/>
          <a:ea typeface="+mn-ea"/>
          <a:cs typeface="+mn-cs"/>
        </a:defRPr>
      </a:lvl2pPr>
      <a:lvl3pPr marL="1142915" indent="-228582" algn="l" rtl="0" eaLnBrk="0" fontAlgn="base" hangingPunct="0">
        <a:spcBef>
          <a:spcPct val="20000"/>
        </a:spcBef>
        <a:spcAft>
          <a:spcPct val="0"/>
        </a:spcAft>
        <a:buBlip>
          <a:blip r:embed="rId13"/>
        </a:buBlip>
        <a:defRPr sz="2400" kern="1200">
          <a:solidFill>
            <a:schemeClr val="tx1"/>
          </a:solidFill>
          <a:latin typeface="+mn-lt"/>
          <a:ea typeface="+mn-ea"/>
          <a:cs typeface="+mn-cs"/>
        </a:defRPr>
      </a:lvl3pPr>
      <a:lvl4pPr marL="1600080" indent="-228582" algn="l" rtl="0" eaLnBrk="0" fontAlgn="base" hangingPunct="0">
        <a:spcBef>
          <a:spcPct val="20000"/>
        </a:spcBef>
        <a:spcAft>
          <a:spcPct val="0"/>
        </a:spcAft>
        <a:buBlip>
          <a:blip r:embed="rId14"/>
        </a:buBlip>
        <a:defRPr sz="2000" kern="1200">
          <a:solidFill>
            <a:schemeClr val="tx1"/>
          </a:solidFill>
          <a:latin typeface="+mn-lt"/>
          <a:ea typeface="+mn-ea"/>
          <a:cs typeface="+mn-cs"/>
        </a:defRPr>
      </a:lvl4pPr>
      <a:lvl5pPr marL="2057246" indent="-228582" algn="l" rtl="0" eaLnBrk="0" fontAlgn="base" hangingPunct="0">
        <a:spcBef>
          <a:spcPct val="20000"/>
        </a:spcBef>
        <a:spcAft>
          <a:spcPct val="0"/>
        </a:spcAft>
        <a:buBlip>
          <a:blip r:embed="rId13"/>
        </a:buBlip>
        <a:defRPr sz="2000" kern="1200">
          <a:solidFill>
            <a:schemeClr val="tx1"/>
          </a:solidFill>
          <a:latin typeface="+mn-lt"/>
          <a:ea typeface="+mn-ea"/>
          <a:cs typeface="+mn-cs"/>
        </a:defRPr>
      </a:lvl5pPr>
      <a:lvl6pPr marL="2514411"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09"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Rectangle 5"/>
          <p:cNvSpPr>
            <a:spLocks noGrp="1" noChangeArrowheads="1"/>
          </p:cNvSpPr>
          <p:nvPr>
            <p:ph type="title"/>
          </p:nvPr>
        </p:nvSpPr>
        <p:spPr bwMode="auto">
          <a:xfrm>
            <a:off x="457200" y="158354"/>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bodyPr>
          <a:lstStyle/>
          <a:p>
            <a:pPr lvl="0"/>
            <a:r>
              <a:rPr lang="zh-CN" altLang="zh-CN"/>
              <a:t>单击此处编辑母版标题样式</a:t>
            </a:r>
          </a:p>
        </p:txBody>
      </p:sp>
      <p:sp>
        <p:nvSpPr>
          <p:cNvPr id="4099" name="Rectangle 6"/>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4100" name="Rectangle 4"/>
          <p:cNvSpPr>
            <a:spLocks noGrp="1" noChangeArrowheads="1"/>
          </p:cNvSpPr>
          <p:nvPr>
            <p:ph type="dt" sz="half" idx="2"/>
          </p:nvPr>
        </p:nvSpPr>
        <p:spPr bwMode="auto">
          <a:xfrm>
            <a:off x="457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eaLnBrk="0" hangingPunct="0">
              <a:buFont typeface="Arial" panose="020B0604020202020204" pitchFamily="34" charset="0"/>
              <a:buNone/>
              <a:defRPr sz="1400">
                <a:latin typeface="Arial" panose="020B0604020202020204" pitchFamily="34" charset="0"/>
              </a:defRPr>
            </a:lvl1pPr>
          </a:lstStyle>
          <a:p>
            <a:pPr>
              <a:defRPr/>
            </a:pPr>
            <a:fld id="{CB17CBEC-2530-4CBC-8357-F1244A90008E}" type="datetime1">
              <a:rPr lang="zh-CN" altLang="en-US"/>
              <a:pPr>
                <a:defRPr/>
              </a:pPr>
              <a:t>2023/10/9</a:t>
            </a:fld>
            <a:endParaRPr lang="en-US" altLang="zh-CN"/>
          </a:p>
        </p:txBody>
      </p:sp>
      <p:sp>
        <p:nvSpPr>
          <p:cNvPr id="4101" name="Rectangle 5"/>
          <p:cNvSpPr>
            <a:spLocks noGrp="1" noChangeArrowheads="1"/>
          </p:cNvSpPr>
          <p:nvPr>
            <p:ph type="ftr" sz="quarter" idx="3"/>
          </p:nvPr>
        </p:nvSpPr>
        <p:spPr bwMode="auto">
          <a:xfrm>
            <a:off x="3124200" y="4683919"/>
            <a:ext cx="2895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ctr" eaLnBrk="0" hangingPunct="0">
              <a:buFont typeface="Arial" panose="020B0604020202020204" pitchFamily="34" charset="0"/>
              <a:buNone/>
              <a:defRPr sz="1400">
                <a:latin typeface="Arial" panose="020B0604020202020204" pitchFamily="34" charset="0"/>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r">
              <a:buFont typeface="Arial" charset="0"/>
              <a:buNone/>
              <a:defRPr sz="1400"/>
            </a:lvl1pPr>
          </a:lstStyle>
          <a:p>
            <a:pPr>
              <a:defRPr/>
            </a:pPr>
            <a:fld id="{78C12A6A-42E9-4FB6-872C-782B77DF9A7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29" r:id="rId1"/>
    <p:sldLayoutId id="2147485830" r:id="rId2"/>
    <p:sldLayoutId id="2147485831" r:id="rId3"/>
    <p:sldLayoutId id="2147485832" r:id="rId4"/>
    <p:sldLayoutId id="2147485833" r:id="rId5"/>
    <p:sldLayoutId id="2147485834" r:id="rId6"/>
    <p:sldLayoutId id="2147485835" r:id="rId7"/>
    <p:sldLayoutId id="2147485836" r:id="rId8"/>
    <p:sldLayoutId id="2147485837" r:id="rId9"/>
    <p:sldLayoutId id="2147485838" r:id="rId10"/>
    <p:sldLayoutId id="2147485839" r:id="rId11"/>
  </p:sldLayoutIdLst>
  <p:transition>
    <p:fade/>
  </p:transition>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166"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333"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498"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664"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875" indent="-342875" algn="l" rtl="0" eaLnBrk="0" fontAlgn="base" hangingPunct="0">
        <a:spcBef>
          <a:spcPct val="20000"/>
        </a:spcBef>
        <a:spcAft>
          <a:spcPct val="0"/>
        </a:spcAft>
        <a:buBlip>
          <a:blip r:embed="rId14"/>
        </a:buBlip>
        <a:defRPr sz="3200" kern="1200">
          <a:solidFill>
            <a:schemeClr val="tx1"/>
          </a:solidFill>
          <a:latin typeface="+mn-lt"/>
          <a:ea typeface="+mn-ea"/>
          <a:cs typeface="+mn-cs"/>
        </a:defRPr>
      </a:lvl1pPr>
      <a:lvl2pPr marL="742895" indent="-285729" algn="l" rtl="0" eaLnBrk="0" fontAlgn="base" hangingPunct="0">
        <a:spcBef>
          <a:spcPct val="20000"/>
        </a:spcBef>
        <a:spcAft>
          <a:spcPct val="0"/>
        </a:spcAft>
        <a:buBlip>
          <a:blip r:embed="rId15"/>
        </a:buBlip>
        <a:defRPr sz="2800" kern="1200">
          <a:solidFill>
            <a:schemeClr val="tx1"/>
          </a:solidFill>
          <a:latin typeface="+mn-lt"/>
          <a:ea typeface="+mn-ea"/>
          <a:cs typeface="+mn-cs"/>
        </a:defRPr>
      </a:lvl2pPr>
      <a:lvl3pPr marL="1142915" indent="-228582" algn="l" rtl="0" eaLnBrk="0" fontAlgn="base" hangingPunct="0">
        <a:spcBef>
          <a:spcPct val="20000"/>
        </a:spcBef>
        <a:spcAft>
          <a:spcPct val="0"/>
        </a:spcAft>
        <a:buBlip>
          <a:blip r:embed="rId14"/>
        </a:buBlip>
        <a:defRPr sz="2400" kern="1200">
          <a:solidFill>
            <a:schemeClr val="tx1"/>
          </a:solidFill>
          <a:latin typeface="+mn-lt"/>
          <a:ea typeface="+mn-ea"/>
          <a:cs typeface="+mn-cs"/>
        </a:defRPr>
      </a:lvl3pPr>
      <a:lvl4pPr marL="1600080" indent="-228582" algn="l" rtl="0" eaLnBrk="0" fontAlgn="base" hangingPunct="0">
        <a:spcBef>
          <a:spcPct val="20000"/>
        </a:spcBef>
        <a:spcAft>
          <a:spcPct val="0"/>
        </a:spcAft>
        <a:buBlip>
          <a:blip r:embed="rId15"/>
        </a:buBlip>
        <a:defRPr sz="2000" kern="1200">
          <a:solidFill>
            <a:schemeClr val="tx1"/>
          </a:solidFill>
          <a:latin typeface="+mn-lt"/>
          <a:ea typeface="+mn-ea"/>
          <a:cs typeface="+mn-cs"/>
        </a:defRPr>
      </a:lvl4pPr>
      <a:lvl5pPr marL="2057246" indent="-228582" algn="l" rtl="0" eaLnBrk="0" fontAlgn="base" hangingPunct="0">
        <a:spcBef>
          <a:spcPct val="20000"/>
        </a:spcBef>
        <a:spcAft>
          <a:spcPct val="0"/>
        </a:spcAft>
        <a:buBlip>
          <a:blip r:embed="rId14"/>
        </a:buBlip>
        <a:defRPr sz="2000" kern="1200">
          <a:solidFill>
            <a:schemeClr val="tx1"/>
          </a:solidFill>
          <a:latin typeface="+mn-lt"/>
          <a:ea typeface="+mn-ea"/>
          <a:cs typeface="+mn-cs"/>
        </a:defRPr>
      </a:lvl5pPr>
      <a:lvl6pPr marL="2514411"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09"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0" y="-15479"/>
            <a:ext cx="9144000" cy="1078707"/>
          </a:xfrm>
          <a:prstGeom prst="rect">
            <a:avLst/>
          </a:prstGeom>
          <a:solidFill>
            <a:srgbClr val="243AA8"/>
          </a:solidFill>
          <a:ln w="9525" cmpd="sng">
            <a:solidFill>
              <a:schemeClr val="tx1"/>
            </a:solidFill>
            <a:miter lim="800000"/>
            <a:headEnd/>
            <a:tailEnd/>
          </a:ln>
        </p:spPr>
        <p:txBody>
          <a:bodyPr wrap="none" lIns="91434" tIns="45717" rIns="91434"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5123" name="Text Box 3"/>
          <p:cNvSpPr txBox="1">
            <a:spLocks noChangeArrowheads="1"/>
          </p:cNvSpPr>
          <p:nvPr/>
        </p:nvSpPr>
        <p:spPr bwMode="auto">
          <a:xfrm>
            <a:off x="15879" y="5056588"/>
            <a:ext cx="9128125" cy="86915"/>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7" tIns="7200" rIns="35997" bIns="1799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en-US" altLang="zh-CN" sz="100"/>
          </a:p>
        </p:txBody>
      </p:sp>
      <p:sp>
        <p:nvSpPr>
          <p:cNvPr id="5124" name="Text Box 4"/>
          <p:cNvSpPr txBox="1">
            <a:spLocks noChangeArrowheads="1"/>
          </p:cNvSpPr>
          <p:nvPr/>
        </p:nvSpPr>
        <p:spPr bwMode="auto">
          <a:xfrm>
            <a:off x="15875" y="-7144"/>
            <a:ext cx="9144000" cy="8215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7" tIns="7200" rIns="35997" bIns="1799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en-US" altLang="zh-CN" sz="100"/>
          </a:p>
        </p:txBody>
      </p:sp>
      <p:sp>
        <p:nvSpPr>
          <p:cNvPr id="5125" name="Rectangle 5"/>
          <p:cNvSpPr>
            <a:spLocks noGrp="1" noChangeArrowheads="1"/>
          </p:cNvSpPr>
          <p:nvPr>
            <p:ph type="title"/>
          </p:nvPr>
        </p:nvSpPr>
        <p:spPr bwMode="auto">
          <a:xfrm>
            <a:off x="457200" y="158354"/>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bodyPr>
          <a:lstStyle/>
          <a:p>
            <a:pPr lvl="0"/>
            <a:r>
              <a:rPr lang="zh-CN" altLang="zh-CN"/>
              <a:t>单击此处编辑母版标题样式</a:t>
            </a:r>
          </a:p>
        </p:txBody>
      </p:sp>
      <p:sp>
        <p:nvSpPr>
          <p:cNvPr id="5126" name="Rectangle 6"/>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5127" name="Rectangle 7"/>
          <p:cNvSpPr>
            <a:spLocks noGrp="1" noChangeArrowheads="1"/>
          </p:cNvSpPr>
          <p:nvPr>
            <p:ph type="dt" sz="half" idx="2"/>
          </p:nvPr>
        </p:nvSpPr>
        <p:spPr bwMode="auto">
          <a:xfrm>
            <a:off x="457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eaLnBrk="0" hangingPunct="0">
              <a:buFont typeface="Arial" panose="020B0604020202020204" pitchFamily="34" charset="0"/>
              <a:buNone/>
              <a:defRPr sz="1400">
                <a:latin typeface="Arial" panose="020B0604020202020204" pitchFamily="34" charset="0"/>
              </a:defRPr>
            </a:lvl1pPr>
          </a:lstStyle>
          <a:p>
            <a:pPr>
              <a:defRPr/>
            </a:pPr>
            <a:fld id="{0348DE81-5257-4790-859F-03A2EBDEC557}" type="datetime1">
              <a:rPr lang="zh-CN" altLang="en-US"/>
              <a:pPr>
                <a:defRPr/>
              </a:pPr>
              <a:t>2023/10/9</a:t>
            </a:fld>
            <a:endParaRPr lang="en-US" altLang="zh-CN"/>
          </a:p>
        </p:txBody>
      </p:sp>
      <p:sp>
        <p:nvSpPr>
          <p:cNvPr id="5128" name="Rectangle 8"/>
          <p:cNvSpPr>
            <a:spLocks noGrp="1" noChangeArrowheads="1"/>
          </p:cNvSpPr>
          <p:nvPr>
            <p:ph type="ftr" sz="quarter" idx="3"/>
          </p:nvPr>
        </p:nvSpPr>
        <p:spPr bwMode="auto">
          <a:xfrm>
            <a:off x="3124200" y="4683919"/>
            <a:ext cx="2895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ctr" eaLnBrk="0" hangingPunct="0">
              <a:buFont typeface="Arial" panose="020B0604020202020204" pitchFamily="34" charset="0"/>
              <a:buNone/>
              <a:defRPr sz="1400">
                <a:latin typeface="Arial" panose="020B0604020202020204" pitchFamily="34" charset="0"/>
              </a:defRPr>
            </a:lvl1pPr>
          </a:lstStyle>
          <a:p>
            <a:pPr>
              <a:defRPr/>
            </a:pPr>
            <a:endParaRPr lang="en-US" altLang="zh-CN"/>
          </a:p>
        </p:txBody>
      </p:sp>
      <p:sp>
        <p:nvSpPr>
          <p:cNvPr id="5129" name="Rectangle 9"/>
          <p:cNvSpPr>
            <a:spLocks noGrp="1" noChangeArrowheads="1"/>
          </p:cNvSpPr>
          <p:nvPr>
            <p:ph type="sldNum" sz="quarter" idx="4"/>
          </p:nvPr>
        </p:nvSpPr>
        <p:spPr bwMode="auto">
          <a:xfrm>
            <a:off x="6553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r">
              <a:buFont typeface="Arial" charset="0"/>
              <a:buNone/>
              <a:defRPr sz="1400"/>
            </a:lvl1pPr>
          </a:lstStyle>
          <a:p>
            <a:pPr>
              <a:defRPr/>
            </a:pPr>
            <a:fld id="{E614BF5F-6C8E-4A51-B2C3-61DB0911364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40" r:id="rId1"/>
    <p:sldLayoutId id="2147485841" r:id="rId2"/>
    <p:sldLayoutId id="2147485842" r:id="rId3"/>
    <p:sldLayoutId id="2147485843" r:id="rId4"/>
    <p:sldLayoutId id="2147485844" r:id="rId5"/>
    <p:sldLayoutId id="2147485845" r:id="rId6"/>
    <p:sldLayoutId id="2147485846" r:id="rId7"/>
    <p:sldLayoutId id="2147485847" r:id="rId8"/>
    <p:sldLayoutId id="2147485848" r:id="rId9"/>
    <p:sldLayoutId id="2147485849" r:id="rId10"/>
    <p:sldLayoutId id="2147485850" r:id="rId11"/>
  </p:sldLayoutIdLst>
  <p:transition>
    <p:fade/>
  </p:transition>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166"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333"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498"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664"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875" indent="-342875" algn="l" rtl="0" eaLnBrk="0" fontAlgn="base" hangingPunct="0">
        <a:spcBef>
          <a:spcPct val="20000"/>
        </a:spcBef>
        <a:spcAft>
          <a:spcPct val="0"/>
        </a:spcAft>
        <a:buBlip>
          <a:blip r:embed="rId13"/>
        </a:buBlip>
        <a:defRPr sz="3200" kern="1200">
          <a:solidFill>
            <a:schemeClr val="tx1"/>
          </a:solidFill>
          <a:latin typeface="+mn-lt"/>
          <a:ea typeface="+mn-ea"/>
          <a:cs typeface="+mn-cs"/>
        </a:defRPr>
      </a:lvl1pPr>
      <a:lvl2pPr marL="742895" indent="-285729" algn="l" rtl="0" eaLnBrk="0" fontAlgn="base" hangingPunct="0">
        <a:spcBef>
          <a:spcPct val="20000"/>
        </a:spcBef>
        <a:spcAft>
          <a:spcPct val="0"/>
        </a:spcAft>
        <a:buBlip>
          <a:blip r:embed="rId14"/>
        </a:buBlip>
        <a:defRPr sz="2800" kern="1200">
          <a:solidFill>
            <a:schemeClr val="tx1"/>
          </a:solidFill>
          <a:latin typeface="+mn-lt"/>
          <a:ea typeface="+mn-ea"/>
          <a:cs typeface="+mn-cs"/>
        </a:defRPr>
      </a:lvl2pPr>
      <a:lvl3pPr marL="1142915" indent="-228582" algn="l" rtl="0" eaLnBrk="0" fontAlgn="base" hangingPunct="0">
        <a:spcBef>
          <a:spcPct val="20000"/>
        </a:spcBef>
        <a:spcAft>
          <a:spcPct val="0"/>
        </a:spcAft>
        <a:buBlip>
          <a:blip r:embed="rId13"/>
        </a:buBlip>
        <a:defRPr sz="2400" kern="1200">
          <a:solidFill>
            <a:schemeClr val="tx1"/>
          </a:solidFill>
          <a:latin typeface="+mn-lt"/>
          <a:ea typeface="+mn-ea"/>
          <a:cs typeface="+mn-cs"/>
        </a:defRPr>
      </a:lvl3pPr>
      <a:lvl4pPr marL="1600080" indent="-228582" algn="l" rtl="0" eaLnBrk="0" fontAlgn="base" hangingPunct="0">
        <a:spcBef>
          <a:spcPct val="20000"/>
        </a:spcBef>
        <a:spcAft>
          <a:spcPct val="0"/>
        </a:spcAft>
        <a:buBlip>
          <a:blip r:embed="rId14"/>
        </a:buBlip>
        <a:defRPr sz="2000" kern="1200">
          <a:solidFill>
            <a:schemeClr val="tx1"/>
          </a:solidFill>
          <a:latin typeface="+mn-lt"/>
          <a:ea typeface="+mn-ea"/>
          <a:cs typeface="+mn-cs"/>
        </a:defRPr>
      </a:lvl4pPr>
      <a:lvl5pPr marL="2057246" indent="-228582" algn="l" rtl="0" eaLnBrk="0" fontAlgn="base" hangingPunct="0">
        <a:spcBef>
          <a:spcPct val="20000"/>
        </a:spcBef>
        <a:spcAft>
          <a:spcPct val="0"/>
        </a:spcAft>
        <a:buBlip>
          <a:blip r:embed="rId13"/>
        </a:buBlip>
        <a:defRPr sz="2000" kern="1200">
          <a:solidFill>
            <a:schemeClr val="tx1"/>
          </a:solidFill>
          <a:latin typeface="+mn-lt"/>
          <a:ea typeface="+mn-ea"/>
          <a:cs typeface="+mn-cs"/>
        </a:defRPr>
      </a:lvl5pPr>
      <a:lvl6pPr marL="2514411"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09"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Rectangle 5"/>
          <p:cNvSpPr>
            <a:spLocks noGrp="1" noChangeArrowheads="1"/>
          </p:cNvSpPr>
          <p:nvPr>
            <p:ph type="title"/>
          </p:nvPr>
        </p:nvSpPr>
        <p:spPr bwMode="auto">
          <a:xfrm>
            <a:off x="457200" y="158354"/>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bodyPr>
          <a:lstStyle/>
          <a:p>
            <a:pPr lvl="0"/>
            <a:r>
              <a:rPr lang="zh-CN" altLang="zh-CN"/>
              <a:t>单击此处编辑母版标题样式</a:t>
            </a:r>
          </a:p>
        </p:txBody>
      </p:sp>
      <p:sp>
        <p:nvSpPr>
          <p:cNvPr id="6147" name="Rectangle 6"/>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6148" name="Rectangle 4"/>
          <p:cNvSpPr>
            <a:spLocks noGrp="1" noChangeArrowheads="1"/>
          </p:cNvSpPr>
          <p:nvPr>
            <p:ph type="dt" sz="half" idx="2"/>
          </p:nvPr>
        </p:nvSpPr>
        <p:spPr bwMode="auto">
          <a:xfrm>
            <a:off x="457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eaLnBrk="0" hangingPunct="0">
              <a:buFont typeface="Arial" panose="020B0604020202020204" pitchFamily="34" charset="0"/>
              <a:buNone/>
              <a:defRPr sz="1400">
                <a:latin typeface="Arial" panose="020B0604020202020204" pitchFamily="34" charset="0"/>
              </a:defRPr>
            </a:lvl1pPr>
          </a:lstStyle>
          <a:p>
            <a:pPr>
              <a:defRPr/>
            </a:pPr>
            <a:fld id="{9E828C89-E09E-44CA-B4D7-7580560B8BD4}" type="datetime1">
              <a:rPr lang="zh-CN" altLang="en-US"/>
              <a:pPr>
                <a:defRPr/>
              </a:pPr>
              <a:t>2023/10/9</a:t>
            </a:fld>
            <a:endParaRPr lang="en-US" altLang="zh-CN"/>
          </a:p>
        </p:txBody>
      </p:sp>
      <p:sp>
        <p:nvSpPr>
          <p:cNvPr id="6149" name="Rectangle 5"/>
          <p:cNvSpPr>
            <a:spLocks noGrp="1" noChangeArrowheads="1"/>
          </p:cNvSpPr>
          <p:nvPr>
            <p:ph type="ftr" sz="quarter" idx="3"/>
          </p:nvPr>
        </p:nvSpPr>
        <p:spPr bwMode="auto">
          <a:xfrm>
            <a:off x="3124200" y="4683919"/>
            <a:ext cx="2895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ctr" eaLnBrk="0" hangingPunct="0">
              <a:buFont typeface="Arial" panose="020B0604020202020204" pitchFamily="34" charset="0"/>
              <a:buNone/>
              <a:defRPr sz="1400">
                <a:latin typeface="Arial" panose="020B0604020202020204" pitchFamily="34" charset="0"/>
              </a:defRPr>
            </a:lvl1pPr>
          </a:lstStyle>
          <a:p>
            <a:pPr>
              <a:defRPr/>
            </a:pPr>
            <a:endParaRPr lang="en-US" altLang="zh-CN"/>
          </a:p>
        </p:txBody>
      </p:sp>
      <p:sp>
        <p:nvSpPr>
          <p:cNvPr id="6150" name="Rectangle 6"/>
          <p:cNvSpPr>
            <a:spLocks noGrp="1" noChangeArrowheads="1"/>
          </p:cNvSpPr>
          <p:nvPr>
            <p:ph type="sldNum" sz="quarter" idx="4"/>
          </p:nvPr>
        </p:nvSpPr>
        <p:spPr bwMode="auto">
          <a:xfrm>
            <a:off x="6553200" y="4683919"/>
            <a:ext cx="2133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r">
              <a:buFont typeface="Arial" charset="0"/>
              <a:buNone/>
              <a:defRPr sz="1400"/>
            </a:lvl1pPr>
          </a:lstStyle>
          <a:p>
            <a:pPr>
              <a:defRPr/>
            </a:pPr>
            <a:fld id="{E227E07B-F1F5-424A-A6FF-A1CC790DC04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51" r:id="rId1"/>
    <p:sldLayoutId id="2147485852" r:id="rId2"/>
    <p:sldLayoutId id="2147485853" r:id="rId3"/>
    <p:sldLayoutId id="2147485854" r:id="rId4"/>
    <p:sldLayoutId id="2147485855" r:id="rId5"/>
    <p:sldLayoutId id="2147485856" r:id="rId6"/>
    <p:sldLayoutId id="2147485857" r:id="rId7"/>
    <p:sldLayoutId id="2147485858" r:id="rId8"/>
    <p:sldLayoutId id="2147485859" r:id="rId9"/>
    <p:sldLayoutId id="2147485860" r:id="rId10"/>
    <p:sldLayoutId id="2147485861" r:id="rId11"/>
  </p:sldLayoutIdLst>
  <p:transition>
    <p:fade/>
  </p:transition>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166"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333"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498"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664"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875" indent="-342875" algn="l" rtl="0" eaLnBrk="0" fontAlgn="base" hangingPunct="0">
        <a:spcBef>
          <a:spcPct val="20000"/>
        </a:spcBef>
        <a:spcAft>
          <a:spcPct val="0"/>
        </a:spcAft>
        <a:buBlip>
          <a:blip r:embed="rId14"/>
        </a:buBlip>
        <a:defRPr sz="3200" kern="1200">
          <a:solidFill>
            <a:schemeClr val="tx1"/>
          </a:solidFill>
          <a:latin typeface="+mn-lt"/>
          <a:ea typeface="+mn-ea"/>
          <a:cs typeface="+mn-cs"/>
        </a:defRPr>
      </a:lvl1pPr>
      <a:lvl2pPr marL="742895" indent="-285729" algn="l" rtl="0" eaLnBrk="0" fontAlgn="base" hangingPunct="0">
        <a:spcBef>
          <a:spcPct val="20000"/>
        </a:spcBef>
        <a:spcAft>
          <a:spcPct val="0"/>
        </a:spcAft>
        <a:buBlip>
          <a:blip r:embed="rId15"/>
        </a:buBlip>
        <a:defRPr sz="2800" kern="1200">
          <a:solidFill>
            <a:schemeClr val="tx1"/>
          </a:solidFill>
          <a:latin typeface="+mn-lt"/>
          <a:ea typeface="+mn-ea"/>
          <a:cs typeface="+mn-cs"/>
        </a:defRPr>
      </a:lvl2pPr>
      <a:lvl3pPr marL="1142915" indent="-228582" algn="l" rtl="0" eaLnBrk="0" fontAlgn="base" hangingPunct="0">
        <a:spcBef>
          <a:spcPct val="20000"/>
        </a:spcBef>
        <a:spcAft>
          <a:spcPct val="0"/>
        </a:spcAft>
        <a:buBlip>
          <a:blip r:embed="rId14"/>
        </a:buBlip>
        <a:defRPr sz="2400" kern="1200">
          <a:solidFill>
            <a:schemeClr val="tx1"/>
          </a:solidFill>
          <a:latin typeface="+mn-lt"/>
          <a:ea typeface="+mn-ea"/>
          <a:cs typeface="+mn-cs"/>
        </a:defRPr>
      </a:lvl3pPr>
      <a:lvl4pPr marL="1600080" indent="-228582" algn="l" rtl="0" eaLnBrk="0" fontAlgn="base" hangingPunct="0">
        <a:spcBef>
          <a:spcPct val="20000"/>
        </a:spcBef>
        <a:spcAft>
          <a:spcPct val="0"/>
        </a:spcAft>
        <a:buBlip>
          <a:blip r:embed="rId15"/>
        </a:buBlip>
        <a:defRPr sz="2000" kern="1200">
          <a:solidFill>
            <a:schemeClr val="tx1"/>
          </a:solidFill>
          <a:latin typeface="+mn-lt"/>
          <a:ea typeface="+mn-ea"/>
          <a:cs typeface="+mn-cs"/>
        </a:defRPr>
      </a:lvl4pPr>
      <a:lvl5pPr marL="2057246" indent="-228582" algn="l" rtl="0" eaLnBrk="0" fontAlgn="base" hangingPunct="0">
        <a:spcBef>
          <a:spcPct val="20000"/>
        </a:spcBef>
        <a:spcAft>
          <a:spcPct val="0"/>
        </a:spcAft>
        <a:buBlip>
          <a:blip r:embed="rId14"/>
        </a:buBlip>
        <a:defRPr sz="2000" kern="1200">
          <a:solidFill>
            <a:schemeClr val="tx1"/>
          </a:solidFill>
          <a:latin typeface="+mn-lt"/>
          <a:ea typeface="+mn-ea"/>
          <a:cs typeface="+mn-cs"/>
        </a:defRPr>
      </a:lvl5pPr>
      <a:lvl6pPr marL="2514411"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09"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15479"/>
            <a:ext cx="9144000" cy="1078707"/>
          </a:xfrm>
          <a:prstGeom prst="rect">
            <a:avLst/>
          </a:prstGeom>
          <a:solidFill>
            <a:srgbClr val="243AA8"/>
          </a:solidFill>
          <a:ln w="9525" cmpd="sng">
            <a:solidFill>
              <a:schemeClr val="tx1"/>
            </a:solidFill>
            <a:miter lim="800000"/>
            <a:headEnd/>
            <a:tailEnd/>
          </a:ln>
        </p:spPr>
        <p:txBody>
          <a:bodyPr wrap="none" lIns="91434" tIns="45717" rIns="91434"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8195" name="Text Box 3"/>
          <p:cNvSpPr txBox="1">
            <a:spLocks noChangeArrowheads="1"/>
          </p:cNvSpPr>
          <p:nvPr/>
        </p:nvSpPr>
        <p:spPr bwMode="auto">
          <a:xfrm>
            <a:off x="15879" y="5056588"/>
            <a:ext cx="9128125" cy="86915"/>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7" tIns="7200" rIns="35997" bIns="1799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en-US" altLang="zh-CN" sz="100"/>
          </a:p>
        </p:txBody>
      </p:sp>
      <p:sp>
        <p:nvSpPr>
          <p:cNvPr id="8196" name="Text Box 4"/>
          <p:cNvSpPr txBox="1">
            <a:spLocks noChangeArrowheads="1"/>
          </p:cNvSpPr>
          <p:nvPr/>
        </p:nvSpPr>
        <p:spPr bwMode="auto">
          <a:xfrm>
            <a:off x="15875" y="-7144"/>
            <a:ext cx="9144000" cy="8215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7" tIns="7200" rIns="35997" bIns="1799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en-US" altLang="zh-CN" sz="100"/>
          </a:p>
        </p:txBody>
      </p:sp>
      <p:sp>
        <p:nvSpPr>
          <p:cNvPr id="7173" name="Rectangle 5"/>
          <p:cNvSpPr>
            <a:spLocks noGrp="1" noChangeArrowheads="1"/>
          </p:cNvSpPr>
          <p:nvPr>
            <p:ph type="title"/>
          </p:nvPr>
        </p:nvSpPr>
        <p:spPr bwMode="auto">
          <a:xfrm>
            <a:off x="457200" y="158354"/>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bodyPr>
          <a:lstStyle/>
          <a:p>
            <a:pPr lvl="0"/>
            <a:r>
              <a:rPr lang="zh-CN" altLang="zh-CN"/>
              <a:t>单击此处编辑母版标题样式</a:t>
            </a:r>
          </a:p>
        </p:txBody>
      </p:sp>
      <p:sp>
        <p:nvSpPr>
          <p:cNvPr id="7174" name="Rectangle 6"/>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8199" name="日期占位符 4"/>
          <p:cNvSpPr>
            <a:spLocks noGrp="1" noChangeArrowheads="1"/>
          </p:cNvSpPr>
          <p:nvPr>
            <p:ph type="dt" sz="half" idx="2"/>
          </p:nvPr>
        </p:nvSpPr>
        <p:spPr bwMode="auto">
          <a:xfrm>
            <a:off x="609600" y="4683919"/>
            <a:ext cx="19812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eaLnBrk="0" hangingPunct="0">
              <a:buFont typeface="Arial" panose="020B0604020202020204" pitchFamily="34" charset="0"/>
              <a:buNone/>
              <a:defRPr sz="1400">
                <a:latin typeface="Arial" panose="020B0604020202020204" pitchFamily="34" charset="0"/>
              </a:defRPr>
            </a:lvl1pPr>
          </a:lstStyle>
          <a:p>
            <a:pPr>
              <a:defRPr/>
            </a:pPr>
            <a:fld id="{2B56A667-10DE-4BE6-B801-DF036521D18C}" type="datetime1">
              <a:rPr lang="zh-CN" altLang="en-US"/>
              <a:pPr>
                <a:defRPr/>
              </a:pPr>
              <a:t>2023/10/9</a:t>
            </a:fld>
            <a:endParaRPr lang="en-US" altLang="zh-CN"/>
          </a:p>
        </p:txBody>
      </p:sp>
      <p:sp>
        <p:nvSpPr>
          <p:cNvPr id="8200" name="页脚占位符 5"/>
          <p:cNvSpPr>
            <a:spLocks noGrp="1" noChangeArrowheads="1"/>
          </p:cNvSpPr>
          <p:nvPr>
            <p:ph type="ftr" sz="quarter" idx="3"/>
          </p:nvPr>
        </p:nvSpPr>
        <p:spPr bwMode="auto">
          <a:xfrm>
            <a:off x="3124200" y="4683919"/>
            <a:ext cx="2895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ctr" eaLnBrk="0" hangingPunct="0">
              <a:buFont typeface="Arial" panose="020B0604020202020204" pitchFamily="34" charset="0"/>
              <a:buNone/>
              <a:defRPr sz="1400">
                <a:latin typeface="Arial" panose="020B0604020202020204" pitchFamily="34" charset="0"/>
              </a:defRPr>
            </a:lvl1pPr>
          </a:lstStyle>
          <a:p>
            <a:pPr>
              <a:defRPr/>
            </a:pPr>
            <a:endParaRPr lang="en-US" altLang="zh-CN"/>
          </a:p>
        </p:txBody>
      </p:sp>
      <p:sp>
        <p:nvSpPr>
          <p:cNvPr id="8201" name="灯片编号占位符 6"/>
          <p:cNvSpPr>
            <a:spLocks noGrp="1" noChangeArrowheads="1"/>
          </p:cNvSpPr>
          <p:nvPr>
            <p:ph type="sldNum" sz="quarter" idx="4"/>
          </p:nvPr>
        </p:nvSpPr>
        <p:spPr bwMode="auto">
          <a:xfrm>
            <a:off x="6553200" y="4683919"/>
            <a:ext cx="19812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r">
              <a:buFont typeface="Arial" charset="0"/>
              <a:buNone/>
              <a:defRPr sz="1400"/>
            </a:lvl1pPr>
          </a:lstStyle>
          <a:p>
            <a:pPr>
              <a:defRPr/>
            </a:pPr>
            <a:fld id="{A6FC7F3F-4C05-4207-9F24-DFFC706575F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62" r:id="rId1"/>
    <p:sldLayoutId id="2147485863" r:id="rId2"/>
    <p:sldLayoutId id="2147485864" r:id="rId3"/>
    <p:sldLayoutId id="2147485865" r:id="rId4"/>
    <p:sldLayoutId id="2147485866" r:id="rId5"/>
    <p:sldLayoutId id="2147485867" r:id="rId6"/>
    <p:sldLayoutId id="2147485868" r:id="rId7"/>
    <p:sldLayoutId id="2147485869" r:id="rId8"/>
    <p:sldLayoutId id="2147485870" r:id="rId9"/>
    <p:sldLayoutId id="2147485871" r:id="rId10"/>
    <p:sldLayoutId id="2147485872" r:id="rId11"/>
  </p:sldLayoutIdLst>
  <p:transition>
    <p:fade/>
  </p:transition>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166"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333"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498"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664"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875" indent="-342875" algn="l" rtl="0" eaLnBrk="0" fontAlgn="base" hangingPunct="0">
        <a:spcBef>
          <a:spcPct val="20000"/>
        </a:spcBef>
        <a:spcAft>
          <a:spcPct val="0"/>
        </a:spcAft>
        <a:buBlip>
          <a:blip r:embed="rId13"/>
        </a:buBlip>
        <a:defRPr sz="3200" kern="1200">
          <a:solidFill>
            <a:schemeClr val="tx1"/>
          </a:solidFill>
          <a:latin typeface="+mn-lt"/>
          <a:ea typeface="+mn-ea"/>
          <a:cs typeface="+mn-cs"/>
        </a:defRPr>
      </a:lvl1pPr>
      <a:lvl2pPr marL="742895" indent="-285729" algn="l" rtl="0" eaLnBrk="0" fontAlgn="base" hangingPunct="0">
        <a:spcBef>
          <a:spcPct val="20000"/>
        </a:spcBef>
        <a:spcAft>
          <a:spcPct val="0"/>
        </a:spcAft>
        <a:buBlip>
          <a:blip r:embed="rId14"/>
        </a:buBlip>
        <a:defRPr sz="2800" kern="1200">
          <a:solidFill>
            <a:schemeClr val="tx1"/>
          </a:solidFill>
          <a:latin typeface="+mn-lt"/>
          <a:ea typeface="+mn-ea"/>
          <a:cs typeface="+mn-cs"/>
        </a:defRPr>
      </a:lvl2pPr>
      <a:lvl3pPr marL="1142915" indent="-228582" algn="l" rtl="0" eaLnBrk="0" fontAlgn="base" hangingPunct="0">
        <a:spcBef>
          <a:spcPct val="20000"/>
        </a:spcBef>
        <a:spcAft>
          <a:spcPct val="0"/>
        </a:spcAft>
        <a:buBlip>
          <a:blip r:embed="rId13"/>
        </a:buBlip>
        <a:defRPr sz="2400" kern="1200">
          <a:solidFill>
            <a:schemeClr val="tx1"/>
          </a:solidFill>
          <a:latin typeface="+mn-lt"/>
          <a:ea typeface="+mn-ea"/>
          <a:cs typeface="+mn-cs"/>
        </a:defRPr>
      </a:lvl3pPr>
      <a:lvl4pPr marL="1600080" indent="-228582" algn="l" rtl="0" eaLnBrk="0" fontAlgn="base" hangingPunct="0">
        <a:spcBef>
          <a:spcPct val="20000"/>
        </a:spcBef>
        <a:spcAft>
          <a:spcPct val="0"/>
        </a:spcAft>
        <a:buBlip>
          <a:blip r:embed="rId14"/>
        </a:buBlip>
        <a:defRPr sz="2000" kern="1200">
          <a:solidFill>
            <a:schemeClr val="tx1"/>
          </a:solidFill>
          <a:latin typeface="+mn-lt"/>
          <a:ea typeface="+mn-ea"/>
          <a:cs typeface="+mn-cs"/>
        </a:defRPr>
      </a:lvl4pPr>
      <a:lvl5pPr marL="2057246" indent="-228582" algn="l" rtl="0" eaLnBrk="0" fontAlgn="base" hangingPunct="0">
        <a:spcBef>
          <a:spcPct val="20000"/>
        </a:spcBef>
        <a:spcAft>
          <a:spcPct val="0"/>
        </a:spcAft>
        <a:buBlip>
          <a:blip r:embed="rId13"/>
        </a:buBlip>
        <a:defRPr sz="2000" kern="1200">
          <a:solidFill>
            <a:schemeClr val="tx1"/>
          </a:solidFill>
          <a:latin typeface="+mn-lt"/>
          <a:ea typeface="+mn-ea"/>
          <a:cs typeface="+mn-cs"/>
        </a:defRPr>
      </a:lvl5pPr>
      <a:lvl6pPr marL="2514411"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09"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15479"/>
            <a:ext cx="9144000" cy="1078707"/>
          </a:xfrm>
          <a:prstGeom prst="rect">
            <a:avLst/>
          </a:prstGeom>
          <a:solidFill>
            <a:srgbClr val="243AA8"/>
          </a:solidFill>
          <a:ln w="9525" cmpd="sng">
            <a:solidFill>
              <a:schemeClr val="tx1"/>
            </a:solidFill>
            <a:miter lim="800000"/>
            <a:headEnd/>
            <a:tailEnd/>
          </a:ln>
        </p:spPr>
        <p:txBody>
          <a:bodyPr wrap="none" lIns="91434" tIns="45717" rIns="91434"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9219" name="Text Box 3"/>
          <p:cNvSpPr txBox="1">
            <a:spLocks noChangeArrowheads="1"/>
          </p:cNvSpPr>
          <p:nvPr/>
        </p:nvSpPr>
        <p:spPr bwMode="auto">
          <a:xfrm>
            <a:off x="15879" y="5056588"/>
            <a:ext cx="9128125" cy="86915"/>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7" tIns="7200" rIns="35997" bIns="1799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en-US" altLang="zh-CN" sz="100"/>
          </a:p>
        </p:txBody>
      </p:sp>
      <p:sp>
        <p:nvSpPr>
          <p:cNvPr id="9220" name="Text Box 4"/>
          <p:cNvSpPr txBox="1">
            <a:spLocks noChangeArrowheads="1"/>
          </p:cNvSpPr>
          <p:nvPr/>
        </p:nvSpPr>
        <p:spPr bwMode="auto">
          <a:xfrm>
            <a:off x="15875" y="-7144"/>
            <a:ext cx="9144000" cy="8215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7" tIns="7200" rIns="35997" bIns="1799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en-US" altLang="zh-CN" sz="100"/>
          </a:p>
        </p:txBody>
      </p:sp>
      <p:sp>
        <p:nvSpPr>
          <p:cNvPr id="8197" name="Rectangle 5"/>
          <p:cNvSpPr>
            <a:spLocks noGrp="1" noChangeArrowheads="1"/>
          </p:cNvSpPr>
          <p:nvPr>
            <p:ph type="title"/>
          </p:nvPr>
        </p:nvSpPr>
        <p:spPr bwMode="auto">
          <a:xfrm>
            <a:off x="457200" y="158354"/>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bodyPr>
          <a:lstStyle/>
          <a:p>
            <a:pPr lvl="0"/>
            <a:r>
              <a:rPr lang="zh-CN" altLang="zh-CN"/>
              <a:t>单击此处编辑母版标题样式</a:t>
            </a:r>
          </a:p>
        </p:txBody>
      </p:sp>
      <p:sp>
        <p:nvSpPr>
          <p:cNvPr id="8198" name="Rectangle 6"/>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9223" name="日期占位符 4"/>
          <p:cNvSpPr>
            <a:spLocks noGrp="1" noChangeArrowheads="1"/>
          </p:cNvSpPr>
          <p:nvPr>
            <p:ph type="dt" sz="half" idx="2"/>
          </p:nvPr>
        </p:nvSpPr>
        <p:spPr bwMode="auto">
          <a:xfrm>
            <a:off x="609600" y="4683919"/>
            <a:ext cx="19812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eaLnBrk="0" hangingPunct="0">
              <a:buFont typeface="Arial" panose="020B0604020202020204" pitchFamily="34" charset="0"/>
              <a:buNone/>
              <a:defRPr sz="1400">
                <a:latin typeface="Arial" panose="020B0604020202020204" pitchFamily="34" charset="0"/>
              </a:defRPr>
            </a:lvl1pPr>
          </a:lstStyle>
          <a:p>
            <a:pPr>
              <a:defRPr/>
            </a:pPr>
            <a:fld id="{6908FD5A-568A-4973-9F22-E3F6CBEF2534}" type="datetime1">
              <a:rPr lang="zh-CN" altLang="en-US"/>
              <a:pPr>
                <a:defRPr/>
              </a:pPr>
              <a:t>2023/10/9</a:t>
            </a:fld>
            <a:endParaRPr lang="en-US" altLang="zh-CN"/>
          </a:p>
        </p:txBody>
      </p:sp>
      <p:sp>
        <p:nvSpPr>
          <p:cNvPr id="9224" name="页脚占位符 5"/>
          <p:cNvSpPr>
            <a:spLocks noGrp="1" noChangeArrowheads="1"/>
          </p:cNvSpPr>
          <p:nvPr>
            <p:ph type="ftr" sz="quarter" idx="3"/>
          </p:nvPr>
        </p:nvSpPr>
        <p:spPr bwMode="auto">
          <a:xfrm>
            <a:off x="3124200" y="4683919"/>
            <a:ext cx="2895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ctr" eaLnBrk="0" hangingPunct="0">
              <a:buFont typeface="Arial" panose="020B0604020202020204" pitchFamily="34" charset="0"/>
              <a:buNone/>
              <a:defRPr sz="1400">
                <a:latin typeface="Arial" panose="020B0604020202020204" pitchFamily="34" charset="0"/>
              </a:defRPr>
            </a:lvl1pPr>
          </a:lstStyle>
          <a:p>
            <a:pPr>
              <a:defRPr/>
            </a:pPr>
            <a:endParaRPr lang="en-US" altLang="zh-CN"/>
          </a:p>
        </p:txBody>
      </p:sp>
      <p:sp>
        <p:nvSpPr>
          <p:cNvPr id="9225" name="灯片编号占位符 6"/>
          <p:cNvSpPr>
            <a:spLocks noGrp="1" noChangeArrowheads="1"/>
          </p:cNvSpPr>
          <p:nvPr>
            <p:ph type="sldNum" sz="quarter" idx="4"/>
          </p:nvPr>
        </p:nvSpPr>
        <p:spPr bwMode="auto">
          <a:xfrm>
            <a:off x="6553200" y="4683919"/>
            <a:ext cx="19812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r">
              <a:buFont typeface="Arial" charset="0"/>
              <a:buNone/>
              <a:defRPr sz="1400"/>
            </a:lvl1pPr>
          </a:lstStyle>
          <a:p>
            <a:pPr>
              <a:defRPr/>
            </a:pPr>
            <a:fld id="{C59DCDA2-407E-44DB-8FF6-3A7348D1630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73" r:id="rId1"/>
    <p:sldLayoutId id="2147485874" r:id="rId2"/>
    <p:sldLayoutId id="2147485875" r:id="rId3"/>
    <p:sldLayoutId id="2147485876" r:id="rId4"/>
    <p:sldLayoutId id="2147485877" r:id="rId5"/>
    <p:sldLayoutId id="2147485878" r:id="rId6"/>
    <p:sldLayoutId id="2147485879" r:id="rId7"/>
    <p:sldLayoutId id="2147485880" r:id="rId8"/>
    <p:sldLayoutId id="2147485881" r:id="rId9"/>
    <p:sldLayoutId id="2147485882" r:id="rId10"/>
    <p:sldLayoutId id="2147485883" r:id="rId11"/>
  </p:sldLayoutIdLst>
  <p:transition>
    <p:fade/>
  </p:transition>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166"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333"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498"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664"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875" indent="-342875" algn="l" rtl="0" eaLnBrk="0" fontAlgn="base" hangingPunct="0">
        <a:spcBef>
          <a:spcPct val="20000"/>
        </a:spcBef>
        <a:spcAft>
          <a:spcPct val="0"/>
        </a:spcAft>
        <a:buBlip>
          <a:blip r:embed="rId13"/>
        </a:buBlip>
        <a:defRPr sz="3200" kern="1200">
          <a:solidFill>
            <a:schemeClr val="tx1"/>
          </a:solidFill>
          <a:latin typeface="+mn-lt"/>
          <a:ea typeface="+mn-ea"/>
          <a:cs typeface="+mn-cs"/>
        </a:defRPr>
      </a:lvl1pPr>
      <a:lvl2pPr marL="742895" indent="-285729" algn="l" rtl="0" eaLnBrk="0" fontAlgn="base" hangingPunct="0">
        <a:spcBef>
          <a:spcPct val="20000"/>
        </a:spcBef>
        <a:spcAft>
          <a:spcPct val="0"/>
        </a:spcAft>
        <a:buBlip>
          <a:blip r:embed="rId14"/>
        </a:buBlip>
        <a:defRPr sz="2800" kern="1200">
          <a:solidFill>
            <a:schemeClr val="tx1"/>
          </a:solidFill>
          <a:latin typeface="+mn-lt"/>
          <a:ea typeface="+mn-ea"/>
          <a:cs typeface="+mn-cs"/>
        </a:defRPr>
      </a:lvl2pPr>
      <a:lvl3pPr marL="1142915" indent="-228582" algn="l" rtl="0" eaLnBrk="0" fontAlgn="base" hangingPunct="0">
        <a:spcBef>
          <a:spcPct val="20000"/>
        </a:spcBef>
        <a:spcAft>
          <a:spcPct val="0"/>
        </a:spcAft>
        <a:buBlip>
          <a:blip r:embed="rId13"/>
        </a:buBlip>
        <a:defRPr sz="2400" kern="1200">
          <a:solidFill>
            <a:schemeClr val="tx1"/>
          </a:solidFill>
          <a:latin typeface="+mn-lt"/>
          <a:ea typeface="+mn-ea"/>
          <a:cs typeface="+mn-cs"/>
        </a:defRPr>
      </a:lvl3pPr>
      <a:lvl4pPr marL="1600080" indent="-228582" algn="l" rtl="0" eaLnBrk="0" fontAlgn="base" hangingPunct="0">
        <a:spcBef>
          <a:spcPct val="20000"/>
        </a:spcBef>
        <a:spcAft>
          <a:spcPct val="0"/>
        </a:spcAft>
        <a:buBlip>
          <a:blip r:embed="rId14"/>
        </a:buBlip>
        <a:defRPr sz="2000" kern="1200">
          <a:solidFill>
            <a:schemeClr val="tx1"/>
          </a:solidFill>
          <a:latin typeface="+mn-lt"/>
          <a:ea typeface="+mn-ea"/>
          <a:cs typeface="+mn-cs"/>
        </a:defRPr>
      </a:lvl4pPr>
      <a:lvl5pPr marL="2057246" indent="-228582" algn="l" rtl="0" eaLnBrk="0" fontAlgn="base" hangingPunct="0">
        <a:spcBef>
          <a:spcPct val="20000"/>
        </a:spcBef>
        <a:spcAft>
          <a:spcPct val="0"/>
        </a:spcAft>
        <a:buBlip>
          <a:blip r:embed="rId13"/>
        </a:buBlip>
        <a:defRPr sz="2000" kern="1200">
          <a:solidFill>
            <a:schemeClr val="tx1"/>
          </a:solidFill>
          <a:latin typeface="+mn-lt"/>
          <a:ea typeface="+mn-ea"/>
          <a:cs typeface="+mn-cs"/>
        </a:defRPr>
      </a:lvl5pPr>
      <a:lvl6pPr marL="2514411"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09"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15479"/>
            <a:ext cx="9144000" cy="1078707"/>
          </a:xfrm>
          <a:prstGeom prst="rect">
            <a:avLst/>
          </a:prstGeom>
          <a:solidFill>
            <a:srgbClr val="243AA8"/>
          </a:solidFill>
          <a:ln w="9525" cmpd="sng">
            <a:solidFill>
              <a:schemeClr val="tx1"/>
            </a:solidFill>
            <a:miter lim="800000"/>
            <a:headEnd/>
            <a:tailEnd/>
          </a:ln>
        </p:spPr>
        <p:txBody>
          <a:bodyPr wrap="none" lIns="91434" tIns="45717" rIns="91434" bIns="45717"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p>
        </p:txBody>
      </p:sp>
      <p:sp>
        <p:nvSpPr>
          <p:cNvPr id="10243" name="Text Box 3"/>
          <p:cNvSpPr txBox="1">
            <a:spLocks noChangeArrowheads="1"/>
          </p:cNvSpPr>
          <p:nvPr/>
        </p:nvSpPr>
        <p:spPr bwMode="auto">
          <a:xfrm>
            <a:off x="15879" y="5056588"/>
            <a:ext cx="9128125" cy="86915"/>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7" tIns="7200" rIns="35997" bIns="1799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en-US" altLang="zh-CN" sz="100"/>
          </a:p>
        </p:txBody>
      </p:sp>
      <p:sp>
        <p:nvSpPr>
          <p:cNvPr id="10244" name="Text Box 4"/>
          <p:cNvSpPr txBox="1">
            <a:spLocks noChangeArrowheads="1"/>
          </p:cNvSpPr>
          <p:nvPr/>
        </p:nvSpPr>
        <p:spPr bwMode="auto">
          <a:xfrm>
            <a:off x="15875" y="-7144"/>
            <a:ext cx="9144000" cy="82154"/>
          </a:xfrm>
          <a:prstGeom prst="rect">
            <a:avLst/>
          </a:prstGeom>
          <a:solidFill>
            <a:srgbClr val="C1C1C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5997" tIns="7200" rIns="35997" bIns="1799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None/>
              <a:defRPr/>
            </a:pPr>
            <a:endParaRPr lang="en-US" altLang="zh-CN" sz="100"/>
          </a:p>
        </p:txBody>
      </p:sp>
      <p:sp>
        <p:nvSpPr>
          <p:cNvPr id="9221" name="Rectangle 5"/>
          <p:cNvSpPr>
            <a:spLocks noGrp="1" noChangeArrowheads="1"/>
          </p:cNvSpPr>
          <p:nvPr>
            <p:ph type="title"/>
          </p:nvPr>
        </p:nvSpPr>
        <p:spPr bwMode="auto">
          <a:xfrm>
            <a:off x="457200" y="158354"/>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bodyPr>
          <a:lstStyle/>
          <a:p>
            <a:pPr lvl="0"/>
            <a:r>
              <a:rPr lang="zh-CN" altLang="zh-CN"/>
              <a:t>单击此处编辑母版标题样式</a:t>
            </a:r>
          </a:p>
        </p:txBody>
      </p:sp>
      <p:sp>
        <p:nvSpPr>
          <p:cNvPr id="9222" name="Rectangle 6"/>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47" name="日期占位符 4"/>
          <p:cNvSpPr>
            <a:spLocks noGrp="1" noChangeArrowheads="1"/>
          </p:cNvSpPr>
          <p:nvPr>
            <p:ph type="dt" sz="half" idx="2"/>
          </p:nvPr>
        </p:nvSpPr>
        <p:spPr bwMode="auto">
          <a:xfrm>
            <a:off x="609600" y="4683919"/>
            <a:ext cx="19812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eaLnBrk="0" hangingPunct="0">
              <a:buFont typeface="Arial" panose="020B0604020202020204" pitchFamily="34" charset="0"/>
              <a:buNone/>
              <a:defRPr sz="1400">
                <a:latin typeface="Arial" panose="020B0604020202020204" pitchFamily="34" charset="0"/>
              </a:defRPr>
            </a:lvl1pPr>
          </a:lstStyle>
          <a:p>
            <a:pPr>
              <a:defRPr/>
            </a:pPr>
            <a:fld id="{517157C9-0AA8-45B1-997C-090BDB1BA58F}" type="datetime1">
              <a:rPr lang="zh-CN" altLang="en-US"/>
              <a:pPr>
                <a:defRPr/>
              </a:pPr>
              <a:t>2023/10/9</a:t>
            </a:fld>
            <a:endParaRPr lang="en-US" altLang="zh-CN"/>
          </a:p>
        </p:txBody>
      </p:sp>
      <p:sp>
        <p:nvSpPr>
          <p:cNvPr id="10248" name="页脚占位符 5"/>
          <p:cNvSpPr>
            <a:spLocks noGrp="1" noChangeArrowheads="1"/>
          </p:cNvSpPr>
          <p:nvPr>
            <p:ph type="ftr" sz="quarter" idx="3"/>
          </p:nvPr>
        </p:nvSpPr>
        <p:spPr bwMode="auto">
          <a:xfrm>
            <a:off x="3124200" y="4683919"/>
            <a:ext cx="2895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ctr" eaLnBrk="0" hangingPunct="0">
              <a:buFont typeface="Arial" panose="020B0604020202020204" pitchFamily="34" charset="0"/>
              <a:buNone/>
              <a:defRPr sz="1400">
                <a:latin typeface="Arial" panose="020B0604020202020204" pitchFamily="34" charset="0"/>
              </a:defRPr>
            </a:lvl1pPr>
          </a:lstStyle>
          <a:p>
            <a:pPr>
              <a:defRPr/>
            </a:pPr>
            <a:endParaRPr lang="en-US" altLang="zh-CN"/>
          </a:p>
        </p:txBody>
      </p:sp>
      <p:sp>
        <p:nvSpPr>
          <p:cNvPr id="10249" name="灯片编号占位符 6"/>
          <p:cNvSpPr>
            <a:spLocks noGrp="1" noChangeArrowheads="1"/>
          </p:cNvSpPr>
          <p:nvPr>
            <p:ph type="sldNum" sz="quarter" idx="4"/>
          </p:nvPr>
        </p:nvSpPr>
        <p:spPr bwMode="auto">
          <a:xfrm>
            <a:off x="6553200" y="4683919"/>
            <a:ext cx="19812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t" anchorCtr="0" compatLnSpc="1">
            <a:prstTxWarp prst="textNoShape">
              <a:avLst/>
            </a:prstTxWarp>
          </a:bodyPr>
          <a:lstStyle>
            <a:lvl1pPr algn="r">
              <a:buFont typeface="Arial" charset="0"/>
              <a:buNone/>
              <a:defRPr sz="1400"/>
            </a:lvl1pPr>
          </a:lstStyle>
          <a:p>
            <a:pPr>
              <a:defRPr/>
            </a:pPr>
            <a:fld id="{C6EC4770-D3F7-41A8-A97C-D11724CD1EA8}"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84" r:id="rId1"/>
    <p:sldLayoutId id="2147485885" r:id="rId2"/>
    <p:sldLayoutId id="2147485886" r:id="rId3"/>
    <p:sldLayoutId id="2147485887" r:id="rId4"/>
    <p:sldLayoutId id="2147485888" r:id="rId5"/>
    <p:sldLayoutId id="2147485889" r:id="rId6"/>
    <p:sldLayoutId id="2147485890" r:id="rId7"/>
    <p:sldLayoutId id="2147485891" r:id="rId8"/>
    <p:sldLayoutId id="2147485892" r:id="rId9"/>
    <p:sldLayoutId id="2147485893" r:id="rId10"/>
    <p:sldLayoutId id="2147485894" r:id="rId11"/>
  </p:sldLayoutIdLst>
  <p:transition>
    <p:fade/>
  </p:transition>
  <p:txStyles>
    <p:titleStyle>
      <a:lvl1pPr algn="ctr" rtl="0" eaLnBrk="0" fontAlgn="base" hangingPunct="0">
        <a:spcBef>
          <a:spcPct val="0"/>
        </a:spcBef>
        <a:spcAft>
          <a:spcPct val="0"/>
        </a:spcAft>
        <a:defRPr sz="4400" b="1" kern="1200">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2pPr>
      <a:lvl3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3pPr>
      <a:lvl4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4pPr>
      <a:lvl5pPr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5pPr>
      <a:lvl6pPr marL="457166"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6pPr>
      <a:lvl7pPr marL="914333"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7pPr>
      <a:lvl8pPr marL="1371498"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8pPr>
      <a:lvl9pPr marL="1828664" algn="ctr" rtl="0" eaLnBrk="0" fontAlgn="base" hangingPunct="0">
        <a:spcBef>
          <a:spcPct val="0"/>
        </a:spcBef>
        <a:spcAft>
          <a:spcPct val="0"/>
        </a:spcAft>
        <a:defRPr sz="4400" b="1">
          <a:solidFill>
            <a:schemeClr val="tx2"/>
          </a:solidFill>
          <a:latin typeface="Arial" panose="020B0604020202020204" pitchFamily="34" charset="0"/>
          <a:ea typeface="隶书" panose="02010509060101010101" pitchFamily="49" charset="-122"/>
        </a:defRPr>
      </a:lvl9pPr>
    </p:titleStyle>
    <p:bodyStyle>
      <a:lvl1pPr marL="342875" indent="-342875" algn="l" rtl="0" eaLnBrk="0" fontAlgn="base" hangingPunct="0">
        <a:spcBef>
          <a:spcPct val="20000"/>
        </a:spcBef>
        <a:spcAft>
          <a:spcPct val="0"/>
        </a:spcAft>
        <a:buBlip>
          <a:blip r:embed="rId13"/>
        </a:buBlip>
        <a:defRPr sz="3200" kern="1200">
          <a:solidFill>
            <a:schemeClr val="tx1"/>
          </a:solidFill>
          <a:latin typeface="+mn-lt"/>
          <a:ea typeface="+mn-ea"/>
          <a:cs typeface="+mn-cs"/>
        </a:defRPr>
      </a:lvl1pPr>
      <a:lvl2pPr marL="742895" indent="-285729" algn="l" rtl="0" eaLnBrk="0" fontAlgn="base" hangingPunct="0">
        <a:spcBef>
          <a:spcPct val="20000"/>
        </a:spcBef>
        <a:spcAft>
          <a:spcPct val="0"/>
        </a:spcAft>
        <a:buBlip>
          <a:blip r:embed="rId14"/>
        </a:buBlip>
        <a:defRPr sz="2800" kern="1200">
          <a:solidFill>
            <a:schemeClr val="tx1"/>
          </a:solidFill>
          <a:latin typeface="+mn-lt"/>
          <a:ea typeface="+mn-ea"/>
          <a:cs typeface="+mn-cs"/>
        </a:defRPr>
      </a:lvl2pPr>
      <a:lvl3pPr marL="1142915" indent="-228582" algn="l" rtl="0" eaLnBrk="0" fontAlgn="base" hangingPunct="0">
        <a:spcBef>
          <a:spcPct val="20000"/>
        </a:spcBef>
        <a:spcAft>
          <a:spcPct val="0"/>
        </a:spcAft>
        <a:buBlip>
          <a:blip r:embed="rId13"/>
        </a:buBlip>
        <a:defRPr sz="2400" kern="1200">
          <a:solidFill>
            <a:schemeClr val="tx1"/>
          </a:solidFill>
          <a:latin typeface="+mn-lt"/>
          <a:ea typeface="+mn-ea"/>
          <a:cs typeface="+mn-cs"/>
        </a:defRPr>
      </a:lvl3pPr>
      <a:lvl4pPr marL="1600080" indent="-228582" algn="l" rtl="0" eaLnBrk="0" fontAlgn="base" hangingPunct="0">
        <a:spcBef>
          <a:spcPct val="20000"/>
        </a:spcBef>
        <a:spcAft>
          <a:spcPct val="0"/>
        </a:spcAft>
        <a:buBlip>
          <a:blip r:embed="rId14"/>
        </a:buBlip>
        <a:defRPr sz="2000" kern="1200">
          <a:solidFill>
            <a:schemeClr val="tx1"/>
          </a:solidFill>
          <a:latin typeface="+mn-lt"/>
          <a:ea typeface="+mn-ea"/>
          <a:cs typeface="+mn-cs"/>
        </a:defRPr>
      </a:lvl4pPr>
      <a:lvl5pPr marL="2057246" indent="-228582" algn="l" rtl="0" eaLnBrk="0" fontAlgn="base" hangingPunct="0">
        <a:spcBef>
          <a:spcPct val="20000"/>
        </a:spcBef>
        <a:spcAft>
          <a:spcPct val="0"/>
        </a:spcAft>
        <a:buBlip>
          <a:blip r:embed="rId13"/>
        </a:buBlip>
        <a:defRPr sz="2000" kern="1200">
          <a:solidFill>
            <a:schemeClr val="tx1"/>
          </a:solidFill>
          <a:latin typeface="+mn-lt"/>
          <a:ea typeface="+mn-ea"/>
          <a:cs typeface="+mn-cs"/>
        </a:defRPr>
      </a:lvl5pPr>
      <a:lvl6pPr marL="2514411"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78"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44"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09" indent="-228582" algn="l" defTabSz="91433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8" algn="l" defTabSz="914333" rtl="0" eaLnBrk="1" latinLnBrk="0" hangingPunct="1">
        <a:defRPr sz="1800" kern="1200">
          <a:solidFill>
            <a:schemeClr val="tx1"/>
          </a:solidFill>
          <a:latin typeface="+mn-lt"/>
          <a:ea typeface="+mn-ea"/>
          <a:cs typeface="+mn-cs"/>
        </a:defRPr>
      </a:lvl4pPr>
      <a:lvl5pPr marL="1828664" algn="l" defTabSz="914333" rtl="0" eaLnBrk="1" latinLnBrk="0" hangingPunct="1">
        <a:defRPr sz="1800" kern="1200">
          <a:solidFill>
            <a:schemeClr val="tx1"/>
          </a:solidFill>
          <a:latin typeface="+mn-lt"/>
          <a:ea typeface="+mn-ea"/>
          <a:cs typeface="+mn-cs"/>
        </a:defRPr>
      </a:lvl5pPr>
      <a:lvl6pPr marL="2285829" algn="l" defTabSz="914333" rtl="0" eaLnBrk="1" latinLnBrk="0" hangingPunct="1">
        <a:defRPr sz="1800" kern="1200">
          <a:solidFill>
            <a:schemeClr val="tx1"/>
          </a:solidFill>
          <a:latin typeface="+mn-lt"/>
          <a:ea typeface="+mn-ea"/>
          <a:cs typeface="+mn-cs"/>
        </a:defRPr>
      </a:lvl6pPr>
      <a:lvl7pPr marL="2742995" algn="l" defTabSz="914333" rtl="0" eaLnBrk="1" latinLnBrk="0" hangingPunct="1">
        <a:defRPr sz="1800" kern="1200">
          <a:solidFill>
            <a:schemeClr val="tx1"/>
          </a:solidFill>
          <a:latin typeface="+mn-lt"/>
          <a:ea typeface="+mn-ea"/>
          <a:cs typeface="+mn-cs"/>
        </a:defRPr>
      </a:lvl7pPr>
      <a:lvl8pPr marL="3200160" algn="l" defTabSz="914333" rtl="0" eaLnBrk="1" latinLnBrk="0" hangingPunct="1">
        <a:defRPr sz="1800" kern="1200">
          <a:solidFill>
            <a:schemeClr val="tx1"/>
          </a:solidFill>
          <a:latin typeface="+mn-lt"/>
          <a:ea typeface="+mn-ea"/>
          <a:cs typeface="+mn-cs"/>
        </a:defRPr>
      </a:lvl8pPr>
      <a:lvl9pPr marL="3657326" algn="l" defTabSz="91433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0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101.xml"/><Relationship Id="rId6" Type="http://schemas.openxmlformats.org/officeDocument/2006/relationships/image" Target="../media/image4.wmf"/><Relationship Id="rId5" Type="http://schemas.openxmlformats.org/officeDocument/2006/relationships/image" Target="../media/image8.png"/><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3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17.xml"/></Relationships>
</file>

<file path=ppt/slides/_rels/slide3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0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6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06.xml"/></Relationships>
</file>

<file path=ppt/slides/_rels/slide6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06.xml"/></Relationships>
</file>

<file path=ppt/slides/_rels/slide6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06.xml"/></Relationships>
</file>

<file path=ppt/slides/_rels/slide6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0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0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123.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9.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581025" y="742950"/>
            <a:ext cx="7989888" cy="1128713"/>
          </a:xfrm>
        </p:spPr>
        <p:txBody>
          <a:bodyPr/>
          <a:lstStyle/>
          <a:p>
            <a:pPr eaLnBrk="1" fontAlgn="auto" hangingPunct="1">
              <a:spcAft>
                <a:spcPts val="0"/>
              </a:spcAft>
              <a:defRPr/>
            </a:pPr>
            <a:r>
              <a:rPr lang="zh-CN" altLang="en-US" sz="4400" b="1" dirty="0">
                <a:solidFill>
                  <a:schemeClr val="tx1"/>
                </a:solidFill>
              </a:rPr>
              <a:t>第 4 章  网络层</a:t>
            </a:r>
          </a:p>
        </p:txBody>
      </p:sp>
      <p:sp>
        <p:nvSpPr>
          <p:cNvPr id="16387" name="Rectangle 3"/>
          <p:cNvSpPr>
            <a:spLocks noGrp="1" noChangeArrowheads="1"/>
          </p:cNvSpPr>
          <p:nvPr>
            <p:ph type="subTitle" idx="1"/>
          </p:nvPr>
        </p:nvSpPr>
        <p:spPr>
          <a:xfrm>
            <a:off x="581025" y="2518172"/>
            <a:ext cx="7989888" cy="441722"/>
          </a:xfrm>
        </p:spPr>
        <p:txBody>
          <a:bodyPr rtlCol="0">
            <a:noAutofit/>
          </a:bodyPr>
          <a:lstStyle/>
          <a:p>
            <a:pPr algn="r" eaLnBrk="1" fontAlgn="auto" hangingPunct="1">
              <a:buFont typeface="Wingdings" panose="05000000000000000000" pitchFamily="2" charset="2"/>
              <a:buNone/>
              <a:defRPr/>
            </a:pPr>
            <a:r>
              <a:rPr lang="zh-CN" altLang="en-US" sz="2400" b="1" dirty="0">
                <a:solidFill>
                  <a:schemeClr val="bg1"/>
                </a:solidFill>
              </a:rPr>
              <a:t>授课教师</a:t>
            </a:r>
            <a:r>
              <a:rPr lang="en-US" altLang="zh-CN" sz="2400" b="1" dirty="0">
                <a:solidFill>
                  <a:schemeClr val="bg1"/>
                </a:solidFill>
              </a:rPr>
              <a:t>: </a:t>
            </a:r>
            <a:r>
              <a:rPr lang="zh-CN" altLang="en-US" sz="2400" b="1" dirty="0">
                <a:solidFill>
                  <a:schemeClr val="bg1"/>
                </a:solidFill>
              </a:rPr>
              <a:t>谢怡</a:t>
            </a:r>
          </a:p>
          <a:p>
            <a:pPr algn="r" eaLnBrk="1" fontAlgn="auto" hangingPunct="1">
              <a:buFont typeface="Wingdings" panose="05000000000000000000" pitchFamily="2" charset="2"/>
              <a:buNone/>
              <a:defRPr/>
            </a:pPr>
            <a:r>
              <a:rPr lang="en-US" altLang="zh-CN" sz="2400" b="1" dirty="0">
                <a:solidFill>
                  <a:schemeClr val="bg1"/>
                </a:solidFill>
              </a:rPr>
              <a:t>csyxie@xmu.edu.cn</a:t>
            </a:r>
            <a:endParaRPr lang="zh-CN" altLang="en-US" sz="2400" b="1" dirty="0">
              <a:solidFill>
                <a:schemeClr val="bg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1165464" y="379902"/>
            <a:ext cx="664797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3600">
                <a:solidFill>
                  <a:schemeClr val="folHlink"/>
                </a:solidFill>
                <a:latin typeface="黑体" pitchFamily="49" charset="-122"/>
                <a:ea typeface="黑体" pitchFamily="49" charset="-122"/>
              </a:rPr>
              <a:t>虚电路服务与数据报服务的对比</a:t>
            </a:r>
          </a:p>
        </p:txBody>
      </p:sp>
      <p:graphicFrame>
        <p:nvGraphicFramePr>
          <p:cNvPr id="25603" name="Group 3"/>
          <p:cNvGraphicFramePr>
            <a:graphicFrameLocks noGrp="1"/>
          </p:cNvGraphicFramePr>
          <p:nvPr/>
        </p:nvGraphicFramePr>
        <p:xfrm>
          <a:off x="107951" y="1026322"/>
          <a:ext cx="8856663" cy="3605215"/>
        </p:xfrm>
        <a:graphic>
          <a:graphicData uri="http://schemas.openxmlformats.org/drawingml/2006/table">
            <a:tbl>
              <a:tblPr/>
              <a:tblGrid>
                <a:gridCol w="2016125">
                  <a:extLst>
                    <a:ext uri="{9D8B030D-6E8A-4147-A177-3AD203B41FA5}">
                      <a16:colId xmlns:a16="http://schemas.microsoft.com/office/drawing/2014/main" val="20000"/>
                    </a:ext>
                  </a:extLst>
                </a:gridCol>
                <a:gridCol w="3328988">
                  <a:extLst>
                    <a:ext uri="{9D8B030D-6E8A-4147-A177-3AD203B41FA5}">
                      <a16:colId xmlns:a16="http://schemas.microsoft.com/office/drawing/2014/main" val="20001"/>
                    </a:ext>
                  </a:extLst>
                </a:gridCol>
                <a:gridCol w="3511550">
                  <a:extLst>
                    <a:ext uri="{9D8B030D-6E8A-4147-A177-3AD203B41FA5}">
                      <a16:colId xmlns:a16="http://schemas.microsoft.com/office/drawing/2014/main" val="20002"/>
                    </a:ext>
                  </a:extLst>
                </a:gridCol>
              </a:tblGrid>
              <a:tr h="467977">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zh-CN" sz="1800" b="0" i="0" u="none" strike="noStrike" cap="none" normalizeH="0" baseline="0" dirty="0">
                          <a:ln>
                            <a:noFill/>
                          </a:ln>
                          <a:solidFill>
                            <a:schemeClr val="bg1"/>
                          </a:solidFill>
                          <a:effectLst/>
                          <a:latin typeface="黑体" panose="02010609060101010101" pitchFamily="49" charset="-122"/>
                          <a:ea typeface="黑体" panose="02010609060101010101" pitchFamily="49" charset="-122"/>
                        </a:rPr>
                        <a:t>对比的方面</a:t>
                      </a:r>
                    </a:p>
                  </a:txBody>
                  <a:tcPr marT="34299" marB="3429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zh-CN" sz="1800" b="0" i="0" u="none" strike="noStrike" cap="none" normalizeH="0" baseline="0" dirty="0">
                          <a:ln>
                            <a:noFill/>
                          </a:ln>
                          <a:solidFill>
                            <a:schemeClr val="bg1"/>
                          </a:solidFill>
                          <a:effectLst/>
                          <a:latin typeface="黑体" panose="02010609060101010101" pitchFamily="49" charset="-122"/>
                          <a:ea typeface="黑体" panose="02010609060101010101" pitchFamily="49" charset="-122"/>
                        </a:rPr>
                        <a:t>虚电路服务</a:t>
                      </a:r>
                    </a:p>
                  </a:txBody>
                  <a:tcPr marT="34299" marB="342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Tx/>
                        <a:buNone/>
                        <a:tabLst/>
                      </a:pPr>
                      <a:r>
                        <a:rPr kumimoji="0" lang="zh-CN" altLang="zh-CN" sz="1800" b="0" i="0" u="none" strike="noStrike" cap="none" normalizeH="0" baseline="0" dirty="0">
                          <a:ln>
                            <a:noFill/>
                          </a:ln>
                          <a:solidFill>
                            <a:schemeClr val="bg1"/>
                          </a:solidFill>
                          <a:effectLst/>
                          <a:latin typeface="黑体" panose="02010609060101010101" pitchFamily="49" charset="-122"/>
                          <a:ea typeface="黑体" panose="02010609060101010101" pitchFamily="49" charset="-122"/>
                        </a:rPr>
                        <a:t>数据报服务</a:t>
                      </a:r>
                    </a:p>
                  </a:txBody>
                  <a:tcPr marT="34299" marB="3429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297695">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思路</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可靠通信由网络来保证</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可靠通信由用户主机来保证</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7695">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连接的建立</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必须有</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不需要</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6325">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终点地址</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仅在连接建立阶段使用，每个分组使用短的虚电路号</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每个分组都有终点的完整地址</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6325">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分组的转发</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属于同一条虚电路的分组均按照同一路由进行转发</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每个分组独立选择路由进行转发</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5857">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当结点出故障时</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所有通过出故障的结点的虚电路均不能工作</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出故障的结点可能会丢失分组，一些路由可能会发生变化</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7695">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分组的顺序</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总是按发送顺序到达终点</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到达终点时不一定按发送顺序</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65646">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端到端的差错处理和流量控制</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可以由网络负责，也可以由用户主机负责</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ts val="600"/>
                        </a:spcBef>
                        <a:buClr>
                          <a:schemeClr val="accent1"/>
                        </a:buClr>
                        <a:buSzPct val="70000"/>
                        <a:buFont typeface="Wingdings" panose="05000000000000000000" pitchFamily="2" charset="2"/>
                        <a:defRPr sz="2000">
                          <a:solidFill>
                            <a:schemeClr val="tx1"/>
                          </a:solidFill>
                          <a:latin typeface="Century Schoolbook" panose="02040604050505020304" pitchFamily="18" charset="0"/>
                          <a:ea typeface="宋体" panose="02010600030101010101" pitchFamily="2" charset="-122"/>
                        </a:defRPr>
                      </a:lvl1pPr>
                      <a:lvl2pPr marL="742950" indent="-376238" eaLnBrk="0" hangingPunct="0">
                        <a:spcBef>
                          <a:spcPct val="20000"/>
                        </a:spcBef>
                        <a:buClr>
                          <a:schemeClr val="accent1"/>
                        </a:buClr>
                        <a:buSzPct val="80000"/>
                        <a:buFont typeface="Wingdings" panose="05000000000000000000" pitchFamily="2" charset="2"/>
                        <a:defRPr sz="1900">
                          <a:solidFill>
                            <a:schemeClr val="tx1"/>
                          </a:solidFill>
                          <a:latin typeface="Century Schoolbook" panose="02040604050505020304" pitchFamily="18" charset="0"/>
                          <a:ea typeface="宋体" panose="02010600030101010101" pitchFamily="2" charset="-122"/>
                        </a:defRPr>
                      </a:lvl2pPr>
                      <a:lvl3pPr marL="1143000" indent="-411163" eaLnBrk="0" hangingPunct="0">
                        <a:spcBef>
                          <a:spcPct val="20000"/>
                        </a:spcBef>
                        <a:buClr>
                          <a:srgbClr val="E0752F"/>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3pPr>
                      <a:lvl4pPr marL="1600200" indent="-595313" eaLnBrk="0" hangingPunct="0">
                        <a:spcBef>
                          <a:spcPct val="20000"/>
                        </a:spcBef>
                        <a:buClr>
                          <a:srgbClr val="FEC3AE"/>
                        </a:buClr>
                        <a:buSzPct val="60000"/>
                        <a:buFont typeface="Wingdings" panose="05000000000000000000" pitchFamily="2" charset="2"/>
                        <a:defRPr sz="1600">
                          <a:solidFill>
                            <a:schemeClr val="tx1"/>
                          </a:solidFill>
                          <a:latin typeface="Century Schoolbook" panose="02040604050505020304" pitchFamily="18" charset="0"/>
                          <a:ea typeface="宋体" panose="02010600030101010101" pitchFamily="2" charset="-122"/>
                        </a:defRPr>
                      </a:lvl4pPr>
                      <a:lvl5pPr marL="2057400" indent="-777875" eaLnBrk="0" hangingPunct="0">
                        <a:spcBef>
                          <a:spcPct val="20000"/>
                        </a:spcBef>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5pPr>
                      <a:lvl6pPr marL="25146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6pPr>
                      <a:lvl7pPr marL="29718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7pPr>
                      <a:lvl8pPr marL="34290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8pPr>
                      <a:lvl9pPr marL="3886200" indent="-777875" eaLnBrk="0" fontAlgn="base" hangingPunct="0">
                        <a:spcBef>
                          <a:spcPct val="20000"/>
                        </a:spcBef>
                        <a:spcAft>
                          <a:spcPct val="0"/>
                        </a:spcAft>
                        <a:buClr>
                          <a:srgbClr val="BDCAE9"/>
                        </a:buClr>
                        <a:buSzPct val="68000"/>
                        <a:buFont typeface="Wingdings" panose="05000000000000000000" pitchFamily="2" charset="2"/>
                        <a:defRPr sz="1400">
                          <a:solidFill>
                            <a:schemeClr val="tx1"/>
                          </a:solidFill>
                          <a:latin typeface="Century Schoolbook" panose="020406040505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Tx/>
                        <a:buNone/>
                        <a:tabLst/>
                      </a:pPr>
                      <a:r>
                        <a:rPr kumimoji="0" lang="zh-CN" altLang="zh-CN" sz="1500" b="0" i="0" u="none" strike="noStrike" cap="none" normalizeH="0" baseline="0">
                          <a:ln>
                            <a:noFill/>
                          </a:ln>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由用户主机负责</a:t>
                      </a:r>
                      <a:endParaRPr kumimoji="0" lang="zh-CN" altLang="zh-CN" sz="1500" b="0" i="0" u="none" strike="noStrike" cap="none" normalizeH="0" baseline="0">
                        <a:ln>
                          <a:noFill/>
                        </a:ln>
                        <a:solidFill>
                          <a:schemeClr val="folHlink"/>
                        </a:solidFill>
                        <a:effectLst/>
                        <a:latin typeface="Verdana" panose="020B0604030504040204" pitchFamily="34" charset="0"/>
                        <a:ea typeface="宋体" panose="02010600030101010101" pitchFamily="2" charset="-122"/>
                        <a:cs typeface="Times New Roman" panose="02020603050405020304" pitchFamily="18" charset="0"/>
                      </a:endParaRPr>
                    </a:p>
                  </a:txBody>
                  <a:tcPr marT="34299" marB="34299"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9737"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B0421A5D-CA27-42C2-8A20-C33572BA08F1}" type="slidenum">
              <a:rPr lang="zh-CN" altLang="en-US" sz="1400" b="1">
                <a:solidFill>
                  <a:srgbClr val="FFFFFF"/>
                </a:solidFill>
              </a:rPr>
              <a:pPr algn="ctr" eaLnBrk="1" hangingPunct="1">
                <a:buFont typeface="Arial" charset="0"/>
                <a:buNone/>
              </a:pPr>
              <a:t>10</a:t>
            </a:fld>
            <a:endParaRPr lang="en-US" altLang="zh-CN" sz="1400" b="1">
              <a:solidFill>
                <a:srgbClr val="FFFFFF"/>
              </a:solidFil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A66B047A-15CD-4FF7-ACBA-554775381616}" type="slidenum">
              <a:rPr lang="zh-CN" altLang="en-US" sz="1400" b="1">
                <a:solidFill>
                  <a:srgbClr val="FFFFFF"/>
                </a:solidFill>
              </a:rPr>
              <a:pPr algn="ctr" eaLnBrk="1" hangingPunct="1">
                <a:buFont typeface="Arial" charset="0"/>
                <a:buNone/>
              </a:pPr>
              <a:t>11</a:t>
            </a:fld>
            <a:endParaRPr lang="en-US" altLang="zh-CN" sz="1400" b="1">
              <a:solidFill>
                <a:srgbClr val="FFFFFF"/>
              </a:solidFill>
            </a:endParaRPr>
          </a:p>
        </p:txBody>
      </p:sp>
      <p:sp>
        <p:nvSpPr>
          <p:cNvPr id="26627" name="Rectangle 2"/>
          <p:cNvSpPr>
            <a:spLocks noGrp="1" noChangeArrowheads="1"/>
          </p:cNvSpPr>
          <p:nvPr>
            <p:ph type="title"/>
          </p:nvPr>
        </p:nvSpPr>
        <p:spPr/>
        <p:txBody>
          <a:bodyPr/>
          <a:lstStyle/>
          <a:p>
            <a:pPr eaLnBrk="1" fontAlgn="auto" hangingPunct="1">
              <a:spcAft>
                <a:spcPts val="0"/>
              </a:spcAft>
              <a:defRPr/>
            </a:pPr>
            <a:r>
              <a:rPr lang="zh-CN" altLang="en-US"/>
              <a:t>4.2  网际协议IP </a:t>
            </a:r>
          </a:p>
        </p:txBody>
      </p:sp>
      <p:sp>
        <p:nvSpPr>
          <p:cNvPr id="26628" name="Rectangle 3"/>
          <p:cNvSpPr>
            <a:spLocks noGrp="1" noChangeArrowheads="1"/>
          </p:cNvSpPr>
          <p:nvPr>
            <p:ph idx="1"/>
          </p:nvPr>
        </p:nvSpPr>
        <p:spPr>
          <a:xfrm>
            <a:off x="581027" y="1670447"/>
            <a:ext cx="8158163" cy="3020616"/>
          </a:xfrm>
        </p:spPr>
        <p:txBody>
          <a:bodyPr rtlCol="0">
            <a:normAutofit fontScale="55000" lnSpcReduction="20000"/>
          </a:bodyPr>
          <a:lstStyle/>
          <a:p>
            <a:pPr marL="305978" indent="-305978" eaLnBrk="1" fontAlgn="auto" hangingPunct="1">
              <a:buNone/>
              <a:defRPr/>
            </a:pPr>
            <a:r>
              <a:rPr lang="zh-CN" altLang="en-US" sz="3300" dirty="0"/>
              <a:t>网际协议 </a:t>
            </a:r>
            <a:r>
              <a:rPr lang="en-US" altLang="zh-CN" sz="3300" dirty="0"/>
              <a:t>IP </a:t>
            </a:r>
            <a:r>
              <a:rPr lang="zh-CN" altLang="en-US" sz="3300" dirty="0"/>
              <a:t>是 </a:t>
            </a:r>
            <a:r>
              <a:rPr lang="en-US" altLang="zh-CN" sz="3300" dirty="0"/>
              <a:t>TCP/IP </a:t>
            </a:r>
            <a:r>
              <a:rPr lang="zh-CN" altLang="en-US" sz="3300" dirty="0"/>
              <a:t>体系中两个最主要的协议之一，其配套的四个协议：</a:t>
            </a:r>
          </a:p>
          <a:p>
            <a:pPr marL="305978" indent="-305978" eaLnBrk="1" fontAlgn="auto" hangingPunct="1">
              <a:buFont typeface="Wingdings 2" charset="2"/>
              <a:buChar char=""/>
              <a:defRPr/>
            </a:pPr>
            <a:r>
              <a:rPr lang="zh-CN" altLang="en-US" sz="2900" dirty="0"/>
              <a:t>地址解析协议 </a:t>
            </a:r>
            <a:r>
              <a:rPr lang="en-US" altLang="zh-CN" sz="2900" dirty="0"/>
              <a:t>ARP</a:t>
            </a:r>
          </a:p>
          <a:p>
            <a:pPr marL="305978" indent="-305978" eaLnBrk="1" fontAlgn="auto" hangingPunct="1">
              <a:buNone/>
              <a:defRPr/>
            </a:pPr>
            <a:r>
              <a:rPr lang="en-US" altLang="zh-CN" sz="2900" dirty="0"/>
              <a:t>    (Address Resolution Protocol)</a:t>
            </a:r>
          </a:p>
          <a:p>
            <a:pPr marL="305978" indent="-305978" eaLnBrk="1" fontAlgn="auto" hangingPunct="1">
              <a:buFont typeface="Wingdings 2" charset="2"/>
              <a:buChar char=""/>
              <a:defRPr/>
            </a:pPr>
            <a:r>
              <a:rPr lang="zh-CN" altLang="en-US" sz="2900" dirty="0"/>
              <a:t>逆地址解析协议 </a:t>
            </a:r>
            <a:r>
              <a:rPr lang="en-US" altLang="zh-CN" sz="2900" dirty="0"/>
              <a:t>RARP</a:t>
            </a:r>
          </a:p>
          <a:p>
            <a:pPr marL="305978" indent="-305978" eaLnBrk="1" fontAlgn="auto" hangingPunct="1">
              <a:buNone/>
              <a:defRPr/>
            </a:pPr>
            <a:r>
              <a:rPr lang="en-US" altLang="zh-CN" sz="2900" dirty="0"/>
              <a:t>   (Reverse Address Resolution Protocol)</a:t>
            </a:r>
          </a:p>
          <a:p>
            <a:pPr marL="305978" indent="-305978" eaLnBrk="1" fontAlgn="auto" hangingPunct="1">
              <a:buFont typeface="Wingdings 2" charset="2"/>
              <a:buChar char=""/>
              <a:defRPr/>
            </a:pPr>
            <a:r>
              <a:rPr lang="zh-CN" altLang="en-US" sz="2900" dirty="0"/>
              <a:t>网际控制报文协议 </a:t>
            </a:r>
            <a:r>
              <a:rPr lang="en-US" altLang="zh-CN" sz="2900" dirty="0"/>
              <a:t>ICMP</a:t>
            </a:r>
          </a:p>
          <a:p>
            <a:pPr marL="305978" indent="-305978" eaLnBrk="1" fontAlgn="auto" hangingPunct="1">
              <a:buNone/>
              <a:defRPr/>
            </a:pPr>
            <a:r>
              <a:rPr lang="en-US" altLang="zh-CN" sz="2900" dirty="0"/>
              <a:t>   (Internet Control Message Protocol)</a:t>
            </a:r>
          </a:p>
          <a:p>
            <a:pPr marL="305978" indent="-305978" eaLnBrk="1" fontAlgn="auto" hangingPunct="1">
              <a:buFont typeface="Wingdings 2" charset="2"/>
              <a:buChar char=""/>
              <a:defRPr/>
            </a:pPr>
            <a:r>
              <a:rPr lang="zh-CN" altLang="en-US" sz="2900" dirty="0"/>
              <a:t>网际组管理协议 </a:t>
            </a:r>
            <a:r>
              <a:rPr lang="en-US" altLang="zh-CN" sz="2900" dirty="0"/>
              <a:t>IGMP</a:t>
            </a:r>
          </a:p>
          <a:p>
            <a:pPr marL="305978" indent="-305978" eaLnBrk="1" fontAlgn="auto" hangingPunct="1">
              <a:buNone/>
              <a:defRPr/>
            </a:pPr>
            <a:r>
              <a:rPr lang="en-US" altLang="zh-CN" sz="2900" dirty="0"/>
              <a:t>   (Internet Group Management Protocol)</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883B28DF-52BC-4A32-84C5-6C20A7CEC139}" type="slidenum">
              <a:rPr lang="zh-CN" altLang="en-US" b="1">
                <a:solidFill>
                  <a:srgbClr val="FFFFFF"/>
                </a:solidFill>
              </a:rPr>
              <a:pPr algn="ctr" eaLnBrk="1" hangingPunct="1">
                <a:buFont typeface="Arial" charset="0"/>
                <a:buNone/>
              </a:pPr>
              <a:t>12</a:t>
            </a:fld>
            <a:endParaRPr lang="en-US" altLang="zh-CN" b="1">
              <a:solidFill>
                <a:srgbClr val="FFFFFF"/>
              </a:solidFill>
            </a:endParaRPr>
          </a:p>
        </p:txBody>
      </p:sp>
      <p:sp>
        <p:nvSpPr>
          <p:cNvPr id="27651" name="Rectangle 2"/>
          <p:cNvSpPr>
            <a:spLocks noGrp="1" noChangeArrowheads="1"/>
          </p:cNvSpPr>
          <p:nvPr>
            <p:ph type="title"/>
          </p:nvPr>
        </p:nvSpPr>
        <p:spPr/>
        <p:txBody>
          <a:bodyPr/>
          <a:lstStyle/>
          <a:p>
            <a:pPr eaLnBrk="1" fontAlgn="auto" hangingPunct="1">
              <a:spcAft>
                <a:spcPts val="0"/>
              </a:spcAft>
              <a:defRPr/>
            </a:pPr>
            <a:r>
              <a:rPr lang="zh-CN" altLang="en-US"/>
              <a:t>网际层的 IP 协议及配套协议</a:t>
            </a:r>
          </a:p>
        </p:txBody>
      </p:sp>
      <p:sp>
        <p:nvSpPr>
          <p:cNvPr id="31748" name="内容占位符 1"/>
          <p:cNvSpPr>
            <a:spLocks noGrp="1"/>
          </p:cNvSpPr>
          <p:nvPr>
            <p:ph idx="1"/>
          </p:nvPr>
        </p:nvSpPr>
        <p:spPr>
          <a:xfrm>
            <a:off x="581025" y="1670447"/>
            <a:ext cx="7989888" cy="2724150"/>
          </a:xfrm>
        </p:spPr>
        <p:txBody>
          <a:bodyPr/>
          <a:lstStyle/>
          <a:p>
            <a:pPr eaLnBrk="1" hangingPunct="1"/>
            <a:endParaRPr lang="zh-CN" altLang="en-US" dirty="0"/>
          </a:p>
        </p:txBody>
      </p:sp>
      <p:sp>
        <p:nvSpPr>
          <p:cNvPr id="31749" name="Rectangle 4"/>
          <p:cNvSpPr>
            <a:spLocks noChangeArrowheads="1"/>
          </p:cNvSpPr>
          <p:nvPr/>
        </p:nvSpPr>
        <p:spPr bwMode="auto">
          <a:xfrm>
            <a:off x="3241676" y="2561035"/>
            <a:ext cx="4067175" cy="110370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a:latin typeface="Tahoma" pitchFamily="34" charset="0"/>
              <a:ea typeface="黑体" pitchFamily="49" charset="-122"/>
            </a:endParaRPr>
          </a:p>
        </p:txBody>
      </p:sp>
      <p:sp>
        <p:nvSpPr>
          <p:cNvPr id="31750" name="Rectangle 5"/>
          <p:cNvSpPr>
            <a:spLocks noChangeArrowheads="1"/>
          </p:cNvSpPr>
          <p:nvPr/>
        </p:nvSpPr>
        <p:spPr bwMode="auto">
          <a:xfrm>
            <a:off x="3241676" y="1515667"/>
            <a:ext cx="4067175" cy="25562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endParaRPr lang="zh-CN" altLang="en-US">
              <a:solidFill>
                <a:schemeClr val="folHlink"/>
              </a:solidFill>
              <a:ea typeface="黑体" pitchFamily="49" charset="-122"/>
            </a:endParaRPr>
          </a:p>
        </p:txBody>
      </p:sp>
      <p:sp>
        <p:nvSpPr>
          <p:cNvPr id="31751" name="Line 6"/>
          <p:cNvSpPr>
            <a:spLocks noChangeShapeType="1"/>
          </p:cNvSpPr>
          <p:nvPr/>
        </p:nvSpPr>
        <p:spPr bwMode="auto">
          <a:xfrm>
            <a:off x="3241676" y="2155031"/>
            <a:ext cx="4067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1752" name="Line 7"/>
          <p:cNvSpPr>
            <a:spLocks noChangeShapeType="1"/>
          </p:cNvSpPr>
          <p:nvPr/>
        </p:nvSpPr>
        <p:spPr bwMode="auto">
          <a:xfrm>
            <a:off x="3241676" y="2561035"/>
            <a:ext cx="4067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1753" name="Text Box 8"/>
          <p:cNvSpPr txBox="1">
            <a:spLocks noChangeArrowheads="1"/>
          </p:cNvSpPr>
          <p:nvPr/>
        </p:nvSpPr>
        <p:spPr bwMode="auto">
          <a:xfrm>
            <a:off x="4216402" y="1526384"/>
            <a:ext cx="1800481"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chemeClr val="folHlink"/>
                </a:solidFill>
                <a:ea typeface="黑体" pitchFamily="49" charset="-122"/>
              </a:rPr>
              <a:t>各种应用层协议</a:t>
            </a:r>
          </a:p>
        </p:txBody>
      </p:sp>
      <p:sp>
        <p:nvSpPr>
          <p:cNvPr id="31754" name="Text Box 9"/>
          <p:cNvSpPr txBox="1">
            <a:spLocks noChangeArrowheads="1"/>
          </p:cNvSpPr>
          <p:nvPr/>
        </p:nvSpPr>
        <p:spPr bwMode="auto">
          <a:xfrm>
            <a:off x="1331916" y="3759995"/>
            <a:ext cx="1467056" cy="300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5000"/>
              </a:lnSpc>
              <a:buFont typeface="Arial" charset="0"/>
              <a:buNone/>
            </a:pPr>
            <a:r>
              <a:rPr lang="en-US" altLang="zh-CN">
                <a:solidFill>
                  <a:schemeClr val="folHlink"/>
                </a:solidFill>
                <a:ea typeface="黑体" pitchFamily="49" charset="-122"/>
              </a:rPr>
              <a:t>  </a:t>
            </a:r>
            <a:r>
              <a:rPr lang="zh-CN" altLang="en-US">
                <a:solidFill>
                  <a:schemeClr val="folHlink"/>
                </a:solidFill>
                <a:ea typeface="黑体" pitchFamily="49" charset="-122"/>
              </a:rPr>
              <a:t>网络接口层</a:t>
            </a:r>
          </a:p>
        </p:txBody>
      </p:sp>
      <p:sp>
        <p:nvSpPr>
          <p:cNvPr id="31755" name="Text Box 10"/>
          <p:cNvSpPr txBox="1">
            <a:spLocks noChangeArrowheads="1"/>
          </p:cNvSpPr>
          <p:nvPr/>
        </p:nvSpPr>
        <p:spPr bwMode="auto">
          <a:xfrm>
            <a:off x="3698878" y="1815704"/>
            <a:ext cx="2506251"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a:solidFill>
                  <a:schemeClr val="folHlink"/>
                </a:solidFill>
                <a:ea typeface="黑体" pitchFamily="49" charset="-122"/>
              </a:rPr>
              <a:t>(HTTP, FTP, SMTP </a:t>
            </a:r>
            <a:r>
              <a:rPr lang="zh-CN" altLang="en-US">
                <a:solidFill>
                  <a:schemeClr val="folHlink"/>
                </a:solidFill>
                <a:ea typeface="黑体" pitchFamily="49" charset="-122"/>
              </a:rPr>
              <a:t>等</a:t>
            </a:r>
            <a:r>
              <a:rPr lang="en-US" altLang="zh-CN">
                <a:solidFill>
                  <a:schemeClr val="folHlink"/>
                </a:solidFill>
                <a:ea typeface="黑体" pitchFamily="49" charset="-122"/>
              </a:rPr>
              <a:t>)</a:t>
            </a:r>
          </a:p>
        </p:txBody>
      </p:sp>
      <p:sp>
        <p:nvSpPr>
          <p:cNvPr id="31756" name="Rectangle 11"/>
          <p:cNvSpPr>
            <a:spLocks noChangeArrowheads="1"/>
          </p:cNvSpPr>
          <p:nvPr/>
        </p:nvSpPr>
        <p:spPr bwMode="auto">
          <a:xfrm>
            <a:off x="3236917" y="4130278"/>
            <a:ext cx="4071937" cy="547688"/>
          </a:xfrm>
          <a:prstGeom prst="rect">
            <a:avLst/>
          </a:prstGeom>
          <a:solidFill>
            <a:srgbClr val="FFFFFF">
              <a:alpha val="49019"/>
            </a:srgbClr>
          </a:solidFill>
          <a:ln w="9525">
            <a:solidFill>
              <a:schemeClr val="tx1"/>
            </a:solidFill>
            <a:prstDash val="dash"/>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a:latin typeface="Tahoma" pitchFamily="34" charset="0"/>
              <a:ea typeface="黑体" pitchFamily="49" charset="-122"/>
            </a:endParaRPr>
          </a:p>
        </p:txBody>
      </p:sp>
      <p:sp>
        <p:nvSpPr>
          <p:cNvPr id="31757" name="Text Box 12"/>
          <p:cNvSpPr txBox="1">
            <a:spLocks noChangeArrowheads="1"/>
          </p:cNvSpPr>
          <p:nvPr/>
        </p:nvSpPr>
        <p:spPr bwMode="auto">
          <a:xfrm>
            <a:off x="4572002" y="4226720"/>
            <a:ext cx="1107984"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dirty="0">
                <a:solidFill>
                  <a:schemeClr val="folHlink"/>
                </a:solidFill>
                <a:ea typeface="黑体" pitchFamily="49" charset="-122"/>
              </a:rPr>
              <a:t>物理硬件</a:t>
            </a:r>
          </a:p>
        </p:txBody>
      </p:sp>
      <p:sp>
        <p:nvSpPr>
          <p:cNvPr id="31758" name="Text Box 13"/>
          <p:cNvSpPr txBox="1">
            <a:spLocks noChangeArrowheads="1"/>
          </p:cNvSpPr>
          <p:nvPr/>
        </p:nvSpPr>
        <p:spPr bwMode="auto">
          <a:xfrm>
            <a:off x="1816102" y="2175275"/>
            <a:ext cx="877151"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chemeClr val="folHlink"/>
                </a:solidFill>
                <a:ea typeface="黑体" pitchFamily="49" charset="-122"/>
              </a:rPr>
              <a:t>运输层</a:t>
            </a:r>
          </a:p>
        </p:txBody>
      </p:sp>
      <p:sp>
        <p:nvSpPr>
          <p:cNvPr id="31759" name="Text Box 14"/>
          <p:cNvSpPr txBox="1">
            <a:spLocks noChangeArrowheads="1"/>
          </p:cNvSpPr>
          <p:nvPr/>
        </p:nvSpPr>
        <p:spPr bwMode="auto">
          <a:xfrm>
            <a:off x="4681540" y="2193134"/>
            <a:ext cx="1232120"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a:solidFill>
                  <a:schemeClr val="folHlink"/>
                </a:solidFill>
                <a:ea typeface="黑体" pitchFamily="49" charset="-122"/>
              </a:rPr>
              <a:t>TCP, UDP</a:t>
            </a:r>
          </a:p>
        </p:txBody>
      </p:sp>
      <p:sp>
        <p:nvSpPr>
          <p:cNvPr id="31760" name="Text Box 15"/>
          <p:cNvSpPr txBox="1">
            <a:spLocks noChangeArrowheads="1"/>
          </p:cNvSpPr>
          <p:nvPr/>
        </p:nvSpPr>
        <p:spPr bwMode="auto">
          <a:xfrm>
            <a:off x="1863727" y="1650209"/>
            <a:ext cx="877151"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chemeClr val="folHlink"/>
                </a:solidFill>
                <a:ea typeface="黑体" pitchFamily="49" charset="-122"/>
              </a:rPr>
              <a:t>应用层</a:t>
            </a:r>
          </a:p>
        </p:txBody>
      </p:sp>
      <p:sp>
        <p:nvSpPr>
          <p:cNvPr id="31761" name="Rectangle 16"/>
          <p:cNvSpPr>
            <a:spLocks noChangeArrowheads="1"/>
          </p:cNvSpPr>
          <p:nvPr/>
        </p:nvSpPr>
        <p:spPr bwMode="auto">
          <a:xfrm>
            <a:off x="3325813" y="2595566"/>
            <a:ext cx="969962" cy="279797"/>
          </a:xfrm>
          <a:prstGeom prst="rect">
            <a:avLst/>
          </a:prstGeom>
          <a:solidFill>
            <a:srgbClr val="CCE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a:solidFill>
                  <a:schemeClr val="folHlink"/>
                </a:solidFill>
                <a:ea typeface="黑体" pitchFamily="49" charset="-122"/>
              </a:rPr>
              <a:t>ICMP</a:t>
            </a:r>
          </a:p>
        </p:txBody>
      </p:sp>
      <p:sp>
        <p:nvSpPr>
          <p:cNvPr id="31762" name="Text Box 17"/>
          <p:cNvSpPr txBox="1">
            <a:spLocks noChangeArrowheads="1"/>
          </p:cNvSpPr>
          <p:nvPr/>
        </p:nvSpPr>
        <p:spPr bwMode="auto">
          <a:xfrm>
            <a:off x="5154615" y="2865836"/>
            <a:ext cx="402662"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b="1">
                <a:solidFill>
                  <a:schemeClr val="folHlink"/>
                </a:solidFill>
                <a:ea typeface="黑体" pitchFamily="49" charset="-122"/>
              </a:rPr>
              <a:t>IP</a:t>
            </a:r>
          </a:p>
        </p:txBody>
      </p:sp>
      <p:sp>
        <p:nvSpPr>
          <p:cNvPr id="31764" name="Rectangle 19"/>
          <p:cNvSpPr>
            <a:spLocks noChangeArrowheads="1"/>
          </p:cNvSpPr>
          <p:nvPr/>
        </p:nvSpPr>
        <p:spPr bwMode="auto">
          <a:xfrm>
            <a:off x="6338892" y="3317085"/>
            <a:ext cx="884237" cy="279797"/>
          </a:xfrm>
          <a:prstGeom prst="rect">
            <a:avLst/>
          </a:prstGeom>
          <a:solidFill>
            <a:srgbClr val="CCE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a:solidFill>
                  <a:schemeClr val="folHlink"/>
                </a:solidFill>
                <a:ea typeface="黑体" pitchFamily="49" charset="-122"/>
              </a:rPr>
              <a:t>ARP</a:t>
            </a:r>
          </a:p>
        </p:txBody>
      </p:sp>
      <p:sp>
        <p:nvSpPr>
          <p:cNvPr id="31765" name="Text Box 20"/>
          <p:cNvSpPr txBox="1">
            <a:spLocks noChangeArrowheads="1"/>
          </p:cNvSpPr>
          <p:nvPr/>
        </p:nvSpPr>
        <p:spPr bwMode="auto">
          <a:xfrm>
            <a:off x="4167191" y="3706416"/>
            <a:ext cx="1800481"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chemeClr val="folHlink"/>
                </a:solidFill>
                <a:ea typeface="黑体" pitchFamily="49" charset="-122"/>
              </a:rPr>
              <a:t>与各种网络接口</a:t>
            </a:r>
          </a:p>
        </p:txBody>
      </p:sp>
      <p:sp>
        <p:nvSpPr>
          <p:cNvPr id="31766" name="Line 21"/>
          <p:cNvSpPr>
            <a:spLocks noChangeShapeType="1"/>
          </p:cNvSpPr>
          <p:nvPr/>
        </p:nvSpPr>
        <p:spPr bwMode="auto">
          <a:xfrm>
            <a:off x="3241676" y="3664744"/>
            <a:ext cx="4067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1767" name="Line 22"/>
          <p:cNvSpPr>
            <a:spLocks noChangeShapeType="1"/>
          </p:cNvSpPr>
          <p:nvPr/>
        </p:nvSpPr>
        <p:spPr bwMode="auto">
          <a:xfrm>
            <a:off x="1601788" y="2155031"/>
            <a:ext cx="1554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31768" name="Line 23"/>
          <p:cNvSpPr>
            <a:spLocks noChangeShapeType="1"/>
          </p:cNvSpPr>
          <p:nvPr/>
        </p:nvSpPr>
        <p:spPr bwMode="auto">
          <a:xfrm>
            <a:off x="1601788" y="2561035"/>
            <a:ext cx="15541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31769" name="Line 24"/>
          <p:cNvSpPr>
            <a:spLocks noChangeShapeType="1"/>
          </p:cNvSpPr>
          <p:nvPr/>
        </p:nvSpPr>
        <p:spPr bwMode="auto">
          <a:xfrm>
            <a:off x="1628779" y="3662366"/>
            <a:ext cx="1527175" cy="23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31770" name="Line 25"/>
          <p:cNvSpPr>
            <a:spLocks noChangeShapeType="1"/>
          </p:cNvSpPr>
          <p:nvPr/>
        </p:nvSpPr>
        <p:spPr bwMode="auto">
          <a:xfrm>
            <a:off x="2354263" y="2561035"/>
            <a:ext cx="0" cy="1103709"/>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31771" name="Text Box 26"/>
          <p:cNvSpPr txBox="1">
            <a:spLocks noChangeArrowheads="1"/>
          </p:cNvSpPr>
          <p:nvPr/>
        </p:nvSpPr>
        <p:spPr bwMode="auto">
          <a:xfrm>
            <a:off x="1699937" y="2772968"/>
            <a:ext cx="1338817" cy="646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folHlink"/>
                </a:solidFill>
                <a:ea typeface="黑体" pitchFamily="49" charset="-122"/>
              </a:rPr>
              <a:t>网络层</a:t>
            </a:r>
          </a:p>
          <a:p>
            <a:pPr algn="ctr" eaLnBrk="1" hangingPunct="1">
              <a:buFont typeface="Arial" charset="0"/>
              <a:buNone/>
            </a:pPr>
            <a:r>
              <a:rPr lang="zh-CN" altLang="en-US">
                <a:solidFill>
                  <a:schemeClr val="folHlink"/>
                </a:solidFill>
                <a:ea typeface="黑体" pitchFamily="49" charset="-122"/>
              </a:rPr>
              <a:t>（网际层）</a:t>
            </a:r>
          </a:p>
        </p:txBody>
      </p:sp>
      <p:sp>
        <p:nvSpPr>
          <p:cNvPr id="31772" name="Rectangle 27"/>
          <p:cNvSpPr>
            <a:spLocks noChangeArrowheads="1"/>
          </p:cNvSpPr>
          <p:nvPr/>
        </p:nvSpPr>
        <p:spPr bwMode="auto">
          <a:xfrm>
            <a:off x="4343404" y="2595566"/>
            <a:ext cx="968375" cy="279797"/>
          </a:xfrm>
          <a:prstGeom prst="rect">
            <a:avLst/>
          </a:prstGeom>
          <a:solidFill>
            <a:srgbClr val="CCE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a:solidFill>
                  <a:schemeClr val="folHlink"/>
                </a:solidFill>
                <a:ea typeface="黑体" pitchFamily="49" charset="-122"/>
              </a:rPr>
              <a:t>IGMP</a:t>
            </a:r>
          </a:p>
        </p:txBody>
      </p:sp>
      <p:sp>
        <p:nvSpPr>
          <p:cNvPr id="31773" name="Line 28"/>
          <p:cNvSpPr>
            <a:spLocks noChangeShapeType="1"/>
          </p:cNvSpPr>
          <p:nvPr/>
        </p:nvSpPr>
        <p:spPr bwMode="auto">
          <a:xfrm flipV="1">
            <a:off x="1614489" y="1515666"/>
            <a:ext cx="15414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31774" name="Line 29"/>
          <p:cNvSpPr>
            <a:spLocks noChangeShapeType="1"/>
          </p:cNvSpPr>
          <p:nvPr/>
        </p:nvSpPr>
        <p:spPr bwMode="auto">
          <a:xfrm>
            <a:off x="1587502" y="4071938"/>
            <a:ext cx="15684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2CEFD4B8-8217-4693-998B-C2253709E2E8}" type="slidenum">
              <a:rPr lang="zh-CN" altLang="en-US" sz="1400" b="1">
                <a:solidFill>
                  <a:srgbClr val="FFFFFF"/>
                </a:solidFill>
              </a:rPr>
              <a:pPr algn="ctr" eaLnBrk="1" hangingPunct="1">
                <a:buFont typeface="Arial" charset="0"/>
                <a:buNone/>
              </a:pPr>
              <a:t>13</a:t>
            </a:fld>
            <a:endParaRPr lang="en-US" altLang="zh-CN" sz="1400" b="1">
              <a:solidFill>
                <a:srgbClr val="FFFFFF"/>
              </a:solidFill>
            </a:endParaRPr>
          </a:p>
        </p:txBody>
      </p:sp>
      <p:sp>
        <p:nvSpPr>
          <p:cNvPr id="28676" name="Rectangle 2"/>
          <p:cNvSpPr>
            <a:spLocks noGrp="1" noChangeArrowheads="1"/>
          </p:cNvSpPr>
          <p:nvPr>
            <p:ph type="title"/>
          </p:nvPr>
        </p:nvSpPr>
        <p:spPr/>
        <p:txBody>
          <a:bodyPr/>
          <a:lstStyle/>
          <a:p>
            <a:pPr eaLnBrk="1" fontAlgn="auto" hangingPunct="1">
              <a:spcAft>
                <a:spcPts val="0"/>
              </a:spcAft>
              <a:defRPr/>
            </a:pPr>
            <a:r>
              <a:rPr lang="zh-CN" altLang="en-US"/>
              <a:t>4.2.1  虚拟互连网络 </a:t>
            </a:r>
          </a:p>
        </p:txBody>
      </p:sp>
      <p:sp>
        <p:nvSpPr>
          <p:cNvPr id="32772" name="Rectangle 3"/>
          <p:cNvSpPr>
            <a:spLocks noGrp="1" noChangeArrowheads="1"/>
          </p:cNvSpPr>
          <p:nvPr>
            <p:ph idx="1"/>
          </p:nvPr>
        </p:nvSpPr>
        <p:spPr>
          <a:xfrm>
            <a:off x="539552" y="1491633"/>
            <a:ext cx="7989888" cy="3473053"/>
          </a:xfrm>
        </p:spPr>
        <p:txBody>
          <a:bodyPr/>
          <a:lstStyle/>
          <a:p>
            <a:pPr eaLnBrk="1" hangingPunct="1"/>
            <a:r>
              <a:rPr lang="zh-CN" altLang="en-US" sz="1400" dirty="0"/>
              <a:t>互连在一起的网络要进行通信，许多问题需要解决</a:t>
            </a:r>
          </a:p>
          <a:p>
            <a:pPr marL="822263" lvl="1" indent="-457166" eaLnBrk="1" hangingPunct="1">
              <a:buFont typeface="Century Schoolbook" pitchFamily="18" charset="0"/>
              <a:buAutoNum type="arabicPeriod"/>
            </a:pPr>
            <a:r>
              <a:rPr lang="zh-CN" altLang="en-US" sz="1400" dirty="0">
                <a:solidFill>
                  <a:srgbClr val="333399"/>
                </a:solidFill>
                <a:ea typeface="黑体" pitchFamily="49" charset="-122"/>
              </a:rPr>
              <a:t>不同的寻址方案</a:t>
            </a:r>
          </a:p>
          <a:p>
            <a:pPr marL="822263" lvl="1" indent="-457166" eaLnBrk="1" hangingPunct="1">
              <a:buFont typeface="Century Schoolbook" pitchFamily="18" charset="0"/>
              <a:buAutoNum type="arabicPeriod"/>
            </a:pPr>
            <a:r>
              <a:rPr lang="zh-CN" altLang="en-US" sz="1400" dirty="0">
                <a:solidFill>
                  <a:srgbClr val="333399"/>
                </a:solidFill>
                <a:ea typeface="黑体" pitchFamily="49" charset="-122"/>
              </a:rPr>
              <a:t>不同的最大分组长度</a:t>
            </a:r>
          </a:p>
          <a:p>
            <a:pPr marL="822263" lvl="1" indent="-457166" eaLnBrk="1" hangingPunct="1">
              <a:buFont typeface="Century Schoolbook" pitchFamily="18" charset="0"/>
              <a:buAutoNum type="arabicPeriod"/>
            </a:pPr>
            <a:r>
              <a:rPr lang="zh-CN" altLang="en-US" sz="1400" dirty="0">
                <a:solidFill>
                  <a:srgbClr val="333399"/>
                </a:solidFill>
                <a:ea typeface="黑体" pitchFamily="49" charset="-122"/>
              </a:rPr>
              <a:t>不同的网络接入机制</a:t>
            </a:r>
          </a:p>
          <a:p>
            <a:pPr marL="822263" lvl="1" indent="-457166" eaLnBrk="1" hangingPunct="1">
              <a:buFont typeface="Century Schoolbook" pitchFamily="18" charset="0"/>
              <a:buAutoNum type="arabicPeriod"/>
            </a:pPr>
            <a:r>
              <a:rPr lang="zh-CN" altLang="en-US" sz="1400" dirty="0">
                <a:solidFill>
                  <a:srgbClr val="333399"/>
                </a:solidFill>
                <a:ea typeface="黑体" pitchFamily="49" charset="-122"/>
              </a:rPr>
              <a:t>不同的超时控制</a:t>
            </a:r>
          </a:p>
          <a:p>
            <a:pPr marL="822263" lvl="1" indent="-457166" eaLnBrk="1" hangingPunct="1">
              <a:buFont typeface="Century Schoolbook" pitchFamily="18" charset="0"/>
              <a:buAutoNum type="arabicPeriod"/>
            </a:pPr>
            <a:r>
              <a:rPr lang="zh-CN" altLang="en-US" sz="1400" dirty="0">
                <a:solidFill>
                  <a:srgbClr val="333399"/>
                </a:solidFill>
                <a:ea typeface="黑体" pitchFamily="49" charset="-122"/>
              </a:rPr>
              <a:t>不同的差错恢复方法</a:t>
            </a:r>
          </a:p>
          <a:p>
            <a:pPr marL="822263" lvl="1" indent="-457166" eaLnBrk="1" hangingPunct="1">
              <a:buFont typeface="Century Schoolbook" pitchFamily="18" charset="0"/>
              <a:buAutoNum type="arabicPeriod"/>
            </a:pPr>
            <a:r>
              <a:rPr lang="zh-CN" altLang="en-US" sz="1400" dirty="0">
                <a:solidFill>
                  <a:srgbClr val="333399"/>
                </a:solidFill>
                <a:ea typeface="黑体" pitchFamily="49" charset="-122"/>
              </a:rPr>
              <a:t>不同的状态报告方法</a:t>
            </a:r>
          </a:p>
          <a:p>
            <a:pPr marL="822263" lvl="1" indent="-457166" eaLnBrk="1" hangingPunct="1">
              <a:buFont typeface="Century Schoolbook" pitchFamily="18" charset="0"/>
              <a:buAutoNum type="arabicPeriod"/>
            </a:pPr>
            <a:r>
              <a:rPr lang="zh-CN" altLang="en-US" sz="1400" dirty="0">
                <a:solidFill>
                  <a:srgbClr val="333399"/>
                </a:solidFill>
                <a:ea typeface="黑体" pitchFamily="49" charset="-122"/>
              </a:rPr>
              <a:t>不同的路由选择技术</a:t>
            </a:r>
          </a:p>
          <a:p>
            <a:pPr marL="822263" lvl="1" indent="-457166" eaLnBrk="1" hangingPunct="1">
              <a:buFont typeface="Century Schoolbook" pitchFamily="18" charset="0"/>
              <a:buAutoNum type="arabicPeriod"/>
            </a:pPr>
            <a:r>
              <a:rPr lang="zh-CN" altLang="en-US" sz="1400" dirty="0">
                <a:solidFill>
                  <a:srgbClr val="333399"/>
                </a:solidFill>
                <a:ea typeface="黑体" pitchFamily="49" charset="-122"/>
              </a:rPr>
              <a:t>不同的用户接入控制</a:t>
            </a:r>
          </a:p>
          <a:p>
            <a:pPr marL="822263" lvl="1" indent="-457166" eaLnBrk="1" hangingPunct="1">
              <a:buFont typeface="Century Schoolbook" pitchFamily="18" charset="0"/>
              <a:buAutoNum type="arabicPeriod"/>
            </a:pPr>
            <a:r>
              <a:rPr lang="zh-CN" altLang="en-US" sz="1400" dirty="0">
                <a:solidFill>
                  <a:srgbClr val="333399"/>
                </a:solidFill>
                <a:ea typeface="黑体" pitchFamily="49" charset="-122"/>
              </a:rPr>
              <a:t>不同的服务（面向连接服务和无连接服务）</a:t>
            </a:r>
          </a:p>
          <a:p>
            <a:pPr marL="822263" lvl="1" indent="-457166" eaLnBrk="1" hangingPunct="1">
              <a:buFont typeface="Century Schoolbook" pitchFamily="18" charset="0"/>
              <a:buAutoNum type="arabicPeriod"/>
            </a:pPr>
            <a:r>
              <a:rPr lang="zh-CN" altLang="en-US" sz="1400" dirty="0">
                <a:solidFill>
                  <a:srgbClr val="333399"/>
                </a:solidFill>
                <a:ea typeface="黑体" pitchFamily="49" charset="-122"/>
              </a:rPr>
              <a:t>不同的管理与控制方式 </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6F462044-C9F9-461F-BD5D-FB89B484CADC}" type="slidenum">
              <a:rPr lang="zh-CN" altLang="en-US" sz="1400" b="1">
                <a:solidFill>
                  <a:srgbClr val="FFFFFF"/>
                </a:solidFill>
              </a:rPr>
              <a:pPr algn="ctr" eaLnBrk="1" hangingPunct="1">
                <a:buFont typeface="Arial" charset="0"/>
                <a:buNone/>
              </a:pPr>
              <a:t>14</a:t>
            </a:fld>
            <a:endParaRPr lang="en-US" altLang="zh-CN" sz="1400" b="1">
              <a:solidFill>
                <a:srgbClr val="FFFFFF"/>
              </a:solidFill>
            </a:endParaRPr>
          </a:p>
        </p:txBody>
      </p:sp>
      <p:sp>
        <p:nvSpPr>
          <p:cNvPr id="29700" name="Rectangle 3"/>
          <p:cNvSpPr>
            <a:spLocks noGrp="1" noChangeArrowheads="1"/>
          </p:cNvSpPr>
          <p:nvPr>
            <p:ph type="title"/>
          </p:nvPr>
        </p:nvSpPr>
        <p:spPr/>
        <p:txBody>
          <a:bodyPr>
            <a:normAutofit fontScale="90000"/>
          </a:bodyPr>
          <a:lstStyle/>
          <a:p>
            <a:pPr eaLnBrk="1" fontAlgn="auto" hangingPunct="1">
              <a:spcAft>
                <a:spcPts val="0"/>
              </a:spcAft>
              <a:defRPr/>
            </a:pPr>
            <a:r>
              <a:rPr lang="zh-CN" altLang="en-US"/>
              <a:t>网络互相连接起来</a:t>
            </a:r>
            <a:br>
              <a:rPr lang="zh-CN" altLang="en-US"/>
            </a:br>
            <a:r>
              <a:rPr lang="zh-CN" altLang="en-US"/>
              <a:t>要使用一些中间设备 </a:t>
            </a:r>
          </a:p>
        </p:txBody>
      </p:sp>
      <p:sp>
        <p:nvSpPr>
          <p:cNvPr id="29699" name="Rectangle 2"/>
          <p:cNvSpPr>
            <a:spLocks noGrp="1" noChangeArrowheads="1"/>
          </p:cNvSpPr>
          <p:nvPr>
            <p:ph idx="1"/>
          </p:nvPr>
        </p:nvSpPr>
        <p:spPr>
          <a:xfrm>
            <a:off x="581025" y="1670447"/>
            <a:ext cx="7989888" cy="2724150"/>
          </a:xfrm>
        </p:spPr>
        <p:txBody>
          <a:bodyPr/>
          <a:lstStyle/>
          <a:p>
            <a:pPr eaLnBrk="1" hangingPunct="1">
              <a:lnSpc>
                <a:spcPct val="120000"/>
              </a:lnSpc>
            </a:pPr>
            <a:r>
              <a:rPr lang="zh-CN" altLang="en-US" sz="2400" dirty="0">
                <a:solidFill>
                  <a:schemeClr val="hlink"/>
                </a:solidFill>
              </a:rPr>
              <a:t>中间设备</a:t>
            </a:r>
            <a:r>
              <a:rPr lang="zh-CN" altLang="en-US" sz="2400" dirty="0"/>
              <a:t>又称为</a:t>
            </a:r>
            <a:r>
              <a:rPr lang="zh-CN" altLang="en-US" sz="2400" dirty="0">
                <a:solidFill>
                  <a:schemeClr val="hlink"/>
                </a:solidFill>
              </a:rPr>
              <a:t>中间系统</a:t>
            </a:r>
            <a:r>
              <a:rPr lang="zh-CN" altLang="en-US" sz="2400" dirty="0"/>
              <a:t>或</a:t>
            </a:r>
            <a:r>
              <a:rPr lang="zh-CN" altLang="en-US" sz="2400" dirty="0">
                <a:solidFill>
                  <a:schemeClr val="hlink"/>
                </a:solidFill>
              </a:rPr>
              <a:t>中继系统</a:t>
            </a:r>
            <a:r>
              <a:rPr lang="en-US" altLang="zh-CN" sz="2400" dirty="0">
                <a:solidFill>
                  <a:srgbClr val="333399"/>
                </a:solidFill>
                <a:ea typeface="黑体" pitchFamily="49" charset="-122"/>
              </a:rPr>
              <a:t>(relay)</a:t>
            </a:r>
            <a:r>
              <a:rPr lang="zh-CN" altLang="en-US" sz="2400" dirty="0">
                <a:solidFill>
                  <a:schemeClr val="hlink"/>
                </a:solidFill>
              </a:rPr>
              <a:t> </a:t>
            </a:r>
            <a:r>
              <a:rPr lang="zh-CN" altLang="en-US" sz="2400" dirty="0"/>
              <a:t>。</a:t>
            </a:r>
          </a:p>
          <a:p>
            <a:pPr lvl="1" eaLnBrk="1" hangingPunct="1">
              <a:lnSpc>
                <a:spcPct val="120000"/>
              </a:lnSpc>
              <a:buFont typeface="Wingdings" panose="05000000000000000000" pitchFamily="2" charset="2"/>
              <a:buChar char="ü"/>
            </a:pPr>
            <a:r>
              <a:rPr lang="zh-CN" altLang="en-US" sz="2000" dirty="0">
                <a:solidFill>
                  <a:srgbClr val="333399"/>
                </a:solidFill>
                <a:ea typeface="黑体" pitchFamily="49" charset="-122"/>
              </a:rPr>
              <a:t>物理层中继系统：</a:t>
            </a:r>
            <a:r>
              <a:rPr lang="zh-CN" altLang="en-US" sz="2000" dirty="0">
                <a:solidFill>
                  <a:schemeClr val="hlink"/>
                </a:solidFill>
                <a:ea typeface="黑体" pitchFamily="49" charset="-122"/>
              </a:rPr>
              <a:t>转发器</a:t>
            </a:r>
            <a:r>
              <a:rPr lang="en-US" altLang="zh-CN" sz="2000" dirty="0">
                <a:solidFill>
                  <a:srgbClr val="333399"/>
                </a:solidFill>
                <a:ea typeface="黑体" pitchFamily="49" charset="-122"/>
              </a:rPr>
              <a:t>(repeater)</a:t>
            </a:r>
            <a:r>
              <a:rPr lang="zh-CN" altLang="en-US" sz="2000" dirty="0">
                <a:solidFill>
                  <a:srgbClr val="333399"/>
                </a:solidFill>
                <a:ea typeface="黑体" pitchFamily="49" charset="-122"/>
              </a:rPr>
              <a:t>。</a:t>
            </a:r>
          </a:p>
          <a:p>
            <a:pPr lvl="1" eaLnBrk="1" hangingPunct="1">
              <a:lnSpc>
                <a:spcPct val="120000"/>
              </a:lnSpc>
              <a:buFont typeface="Wingdings" panose="05000000000000000000" pitchFamily="2" charset="2"/>
              <a:buChar char="ü"/>
            </a:pPr>
            <a:r>
              <a:rPr lang="zh-CN" altLang="en-US" sz="2000" dirty="0">
                <a:solidFill>
                  <a:srgbClr val="333399"/>
                </a:solidFill>
                <a:ea typeface="黑体" pitchFamily="49" charset="-122"/>
              </a:rPr>
              <a:t>数据链路层中继系统：</a:t>
            </a:r>
            <a:r>
              <a:rPr lang="zh-CN" altLang="en-US" sz="2000" dirty="0">
                <a:solidFill>
                  <a:schemeClr val="hlink"/>
                </a:solidFill>
                <a:ea typeface="黑体" pitchFamily="49" charset="-122"/>
              </a:rPr>
              <a:t>网桥</a:t>
            </a:r>
            <a:r>
              <a:rPr lang="zh-CN" altLang="en-US" sz="2000" dirty="0">
                <a:solidFill>
                  <a:srgbClr val="333399"/>
                </a:solidFill>
                <a:ea typeface="黑体" pitchFamily="49" charset="-122"/>
              </a:rPr>
              <a:t>或</a:t>
            </a:r>
            <a:r>
              <a:rPr lang="zh-CN" altLang="en-US" sz="2000" dirty="0">
                <a:solidFill>
                  <a:schemeClr val="hlink"/>
                </a:solidFill>
                <a:ea typeface="黑体" pitchFamily="49" charset="-122"/>
              </a:rPr>
              <a:t>桥接器</a:t>
            </a:r>
            <a:r>
              <a:rPr lang="en-US" altLang="zh-CN" sz="2000" dirty="0">
                <a:solidFill>
                  <a:srgbClr val="333399"/>
                </a:solidFill>
                <a:ea typeface="黑体" pitchFamily="49" charset="-122"/>
              </a:rPr>
              <a:t>(bridge)</a:t>
            </a:r>
            <a:r>
              <a:rPr lang="zh-CN" altLang="en-US" sz="2000" dirty="0">
                <a:solidFill>
                  <a:srgbClr val="333399"/>
                </a:solidFill>
                <a:ea typeface="黑体" pitchFamily="49" charset="-122"/>
              </a:rPr>
              <a:t>。</a:t>
            </a:r>
          </a:p>
          <a:p>
            <a:pPr lvl="1" eaLnBrk="1" hangingPunct="1">
              <a:lnSpc>
                <a:spcPct val="120000"/>
              </a:lnSpc>
              <a:buFont typeface="Wingdings" panose="05000000000000000000" pitchFamily="2" charset="2"/>
              <a:buChar char="ü"/>
            </a:pPr>
            <a:r>
              <a:rPr lang="zh-CN" altLang="en-US" sz="2000" dirty="0">
                <a:solidFill>
                  <a:srgbClr val="333399"/>
                </a:solidFill>
                <a:ea typeface="黑体" pitchFamily="49" charset="-122"/>
              </a:rPr>
              <a:t>网络层中继系统：</a:t>
            </a:r>
            <a:r>
              <a:rPr lang="zh-CN" altLang="en-US" sz="2000" dirty="0">
                <a:solidFill>
                  <a:schemeClr val="hlink"/>
                </a:solidFill>
                <a:ea typeface="黑体" pitchFamily="49" charset="-122"/>
              </a:rPr>
              <a:t>路由器</a:t>
            </a:r>
            <a:r>
              <a:rPr lang="en-US" altLang="zh-CN" sz="2000" dirty="0">
                <a:solidFill>
                  <a:srgbClr val="333399"/>
                </a:solidFill>
                <a:ea typeface="黑体" pitchFamily="49" charset="-122"/>
              </a:rPr>
              <a:t>(router)</a:t>
            </a:r>
            <a:r>
              <a:rPr lang="zh-CN" altLang="en-US" sz="2000" dirty="0">
                <a:solidFill>
                  <a:srgbClr val="333399"/>
                </a:solidFill>
                <a:ea typeface="黑体" pitchFamily="49" charset="-122"/>
              </a:rPr>
              <a:t>。</a:t>
            </a:r>
          </a:p>
          <a:p>
            <a:pPr lvl="1" eaLnBrk="1" hangingPunct="1">
              <a:lnSpc>
                <a:spcPct val="120000"/>
              </a:lnSpc>
              <a:buFont typeface="Wingdings" panose="05000000000000000000" pitchFamily="2" charset="2"/>
              <a:buChar char="ü"/>
            </a:pPr>
            <a:r>
              <a:rPr lang="zh-CN" altLang="en-US" sz="2000" dirty="0">
                <a:solidFill>
                  <a:srgbClr val="333399"/>
                </a:solidFill>
                <a:ea typeface="黑体" pitchFamily="49" charset="-122"/>
              </a:rPr>
              <a:t>网桥和路由器的混合物：</a:t>
            </a:r>
            <a:r>
              <a:rPr lang="zh-CN" altLang="en-US" sz="2000" dirty="0">
                <a:solidFill>
                  <a:schemeClr val="hlink"/>
                </a:solidFill>
                <a:ea typeface="黑体" pitchFamily="49" charset="-122"/>
              </a:rPr>
              <a:t>桥路器</a:t>
            </a:r>
            <a:r>
              <a:rPr lang="en-US" altLang="zh-CN" sz="2000" dirty="0">
                <a:solidFill>
                  <a:srgbClr val="333399"/>
                </a:solidFill>
                <a:ea typeface="黑体" pitchFamily="49" charset="-122"/>
              </a:rPr>
              <a:t>(</a:t>
            </a:r>
            <a:r>
              <a:rPr lang="en-US" altLang="zh-CN" sz="2000" dirty="0" err="1">
                <a:solidFill>
                  <a:srgbClr val="333399"/>
                </a:solidFill>
                <a:ea typeface="黑体" pitchFamily="49" charset="-122"/>
              </a:rPr>
              <a:t>brouter</a:t>
            </a:r>
            <a:r>
              <a:rPr lang="en-US" altLang="zh-CN" sz="2000" dirty="0">
                <a:solidFill>
                  <a:srgbClr val="333399"/>
                </a:solidFill>
                <a:ea typeface="黑体" pitchFamily="49" charset="-122"/>
              </a:rPr>
              <a:t>)</a:t>
            </a:r>
            <a:r>
              <a:rPr lang="zh-CN" altLang="en-US" sz="2000" dirty="0">
                <a:solidFill>
                  <a:srgbClr val="333399"/>
                </a:solidFill>
                <a:ea typeface="黑体" pitchFamily="49" charset="-122"/>
              </a:rPr>
              <a:t>。</a:t>
            </a:r>
          </a:p>
          <a:p>
            <a:pPr lvl="1" eaLnBrk="1" hangingPunct="1">
              <a:lnSpc>
                <a:spcPct val="120000"/>
              </a:lnSpc>
              <a:buFont typeface="Wingdings" panose="05000000000000000000" pitchFamily="2" charset="2"/>
              <a:buChar char="ü"/>
            </a:pPr>
            <a:r>
              <a:rPr lang="zh-CN" altLang="en-US" sz="2000" dirty="0">
                <a:solidFill>
                  <a:srgbClr val="333399"/>
                </a:solidFill>
                <a:ea typeface="黑体" pitchFamily="49" charset="-122"/>
              </a:rPr>
              <a:t>网络层以上的中继系统：</a:t>
            </a:r>
            <a:r>
              <a:rPr lang="zh-CN" altLang="en-US" sz="2000" dirty="0">
                <a:solidFill>
                  <a:schemeClr val="hlink"/>
                </a:solidFill>
                <a:ea typeface="黑体" pitchFamily="49" charset="-122"/>
              </a:rPr>
              <a:t>网关</a:t>
            </a:r>
            <a:r>
              <a:rPr lang="en-US" altLang="zh-CN" sz="2000" dirty="0">
                <a:solidFill>
                  <a:srgbClr val="333399"/>
                </a:solidFill>
                <a:ea typeface="黑体" pitchFamily="49" charset="-122"/>
              </a:rPr>
              <a:t>(gateway)</a:t>
            </a:r>
            <a:r>
              <a:rPr lang="zh-CN" altLang="en-US" sz="2000" dirty="0">
                <a:solidFill>
                  <a:srgbClr val="333399"/>
                </a:solidFill>
                <a:ea typeface="黑体" pitchFamily="49" charset="-122"/>
              </a:rPr>
              <a:t>。</a:t>
            </a:r>
            <a:r>
              <a:rPr lang="zh-CN" altLang="en-US" sz="2000" dirty="0"/>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8F9652F4-E811-4846-AB17-90FCE1E6F4EF}" type="slidenum">
              <a:rPr lang="zh-CN" altLang="en-US" sz="1400" b="1">
                <a:solidFill>
                  <a:srgbClr val="FFFFFF"/>
                </a:solidFill>
              </a:rPr>
              <a:pPr algn="ctr" eaLnBrk="1" hangingPunct="1">
                <a:buFont typeface="Arial" charset="0"/>
                <a:buNone/>
              </a:pPr>
              <a:t>15</a:t>
            </a:fld>
            <a:endParaRPr lang="en-US" altLang="zh-CN" sz="1400" b="1">
              <a:solidFill>
                <a:srgbClr val="FFFFFF"/>
              </a:solidFill>
            </a:endParaRPr>
          </a:p>
        </p:txBody>
      </p:sp>
      <p:sp>
        <p:nvSpPr>
          <p:cNvPr id="30724" name="Rectangle 3"/>
          <p:cNvSpPr>
            <a:spLocks noGrp="1" noChangeArrowheads="1"/>
          </p:cNvSpPr>
          <p:nvPr>
            <p:ph type="title"/>
          </p:nvPr>
        </p:nvSpPr>
        <p:spPr/>
        <p:txBody>
          <a:bodyPr/>
          <a:lstStyle/>
          <a:p>
            <a:pPr eaLnBrk="1" fontAlgn="auto" hangingPunct="1">
              <a:spcAft>
                <a:spcPts val="0"/>
              </a:spcAft>
              <a:defRPr/>
            </a:pPr>
            <a:r>
              <a:rPr lang="zh-CN" altLang="en-US"/>
              <a:t>网络互连使用路由器 </a:t>
            </a:r>
          </a:p>
        </p:txBody>
      </p:sp>
      <p:sp>
        <p:nvSpPr>
          <p:cNvPr id="30723" name="Rectangle 2"/>
          <p:cNvSpPr>
            <a:spLocks noGrp="1" noChangeArrowheads="1"/>
          </p:cNvSpPr>
          <p:nvPr>
            <p:ph idx="1"/>
          </p:nvPr>
        </p:nvSpPr>
        <p:spPr>
          <a:xfrm>
            <a:off x="581025" y="1670447"/>
            <a:ext cx="7989888" cy="2724150"/>
          </a:xfrm>
        </p:spPr>
        <p:txBody>
          <a:bodyPr/>
          <a:lstStyle/>
          <a:p>
            <a:pPr eaLnBrk="1" hangingPunct="1"/>
            <a:r>
              <a:rPr lang="zh-CN" altLang="en-US" sz="2000" dirty="0"/>
              <a:t>当中继系统是转发器或网桥时，一般并不称之为网络互连，因为这仅仅是把一个网络扩大了，而这仍然是一个网络。 </a:t>
            </a:r>
          </a:p>
          <a:p>
            <a:pPr eaLnBrk="1" hangingPunct="1"/>
            <a:r>
              <a:rPr lang="zh-CN" altLang="en-US" sz="2000" dirty="0"/>
              <a:t>网关由于比较复杂，目前使用得较少。</a:t>
            </a:r>
          </a:p>
          <a:p>
            <a:pPr eaLnBrk="1" hangingPunct="1"/>
            <a:r>
              <a:rPr lang="zh-CN" altLang="en-US" sz="2000" b="1" dirty="0">
                <a:solidFill>
                  <a:schemeClr val="accent1"/>
                </a:solidFill>
                <a:ea typeface="黑体" pitchFamily="49" charset="-122"/>
              </a:rPr>
              <a:t>互联网都是指用路由器进行互连的网络。</a:t>
            </a:r>
          </a:p>
          <a:p>
            <a:pPr lvl="1" eaLnBrk="1" hangingPunct="1">
              <a:buFont typeface="Wingdings" pitchFamily="2" charset="2"/>
              <a:buChar char="Ø"/>
            </a:pPr>
            <a:r>
              <a:rPr lang="zh-CN" altLang="en-US" sz="2000" dirty="0"/>
              <a:t>由于历史的原因，许多有关 </a:t>
            </a:r>
            <a:r>
              <a:rPr lang="en-US" altLang="zh-CN" sz="2000" dirty="0"/>
              <a:t>TCP/IP</a:t>
            </a:r>
            <a:r>
              <a:rPr lang="en-US" altLang="zh-CN" sz="2000" b="1" dirty="0"/>
              <a:t> </a:t>
            </a:r>
            <a:r>
              <a:rPr lang="zh-CN" altLang="en-US" sz="2000" dirty="0"/>
              <a:t>的文献将网络层使用的路由器称为</a:t>
            </a:r>
            <a:r>
              <a:rPr lang="zh-CN" altLang="en-US" sz="2000" dirty="0">
                <a:solidFill>
                  <a:schemeClr val="hlink"/>
                </a:solidFill>
              </a:rPr>
              <a:t>网关</a:t>
            </a:r>
            <a:r>
              <a:rPr lang="zh-CN" altLang="en-US" sz="2000" dirty="0"/>
              <a:t>。（要区分）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txBox="1">
            <a:spLocks noGrp="1" noChangeArrowheads="1"/>
          </p:cNvSpPr>
          <p:nvPr/>
        </p:nvSpPr>
        <p:spPr bwMode="auto">
          <a:xfrm>
            <a:off x="8129588" y="444936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570485FD-190C-45E2-AF4A-CE25C4A53E0E}" type="slidenum">
              <a:rPr lang="zh-CN" altLang="en-US" sz="1400" b="1">
                <a:solidFill>
                  <a:srgbClr val="FFFFFF"/>
                </a:solidFill>
              </a:rPr>
              <a:pPr algn="ctr" eaLnBrk="1" hangingPunct="1">
                <a:buFont typeface="Arial" charset="0"/>
                <a:buNone/>
              </a:pPr>
              <a:t>16</a:t>
            </a:fld>
            <a:endParaRPr lang="en-US" altLang="zh-CN" sz="1400" b="1">
              <a:solidFill>
                <a:srgbClr val="FFFFFF"/>
              </a:solidFill>
            </a:endParaRPr>
          </a:p>
        </p:txBody>
      </p:sp>
      <p:sp>
        <p:nvSpPr>
          <p:cNvPr id="31747" name="Rectangle 3"/>
          <p:cNvSpPr>
            <a:spLocks noGrp="1" noChangeArrowheads="1"/>
          </p:cNvSpPr>
          <p:nvPr>
            <p:ph type="title"/>
          </p:nvPr>
        </p:nvSpPr>
        <p:spPr/>
        <p:txBody>
          <a:bodyPr/>
          <a:lstStyle/>
          <a:p>
            <a:pPr eaLnBrk="1" fontAlgn="auto" hangingPunct="1">
              <a:spcAft>
                <a:spcPts val="0"/>
              </a:spcAft>
              <a:defRPr/>
            </a:pPr>
            <a:r>
              <a:rPr lang="zh-CN" altLang="en-US"/>
              <a:t>互连网络与虚拟互连网络 </a:t>
            </a:r>
          </a:p>
        </p:txBody>
      </p:sp>
      <p:sp>
        <p:nvSpPr>
          <p:cNvPr id="35844" name="内容占位符 1"/>
          <p:cNvSpPr>
            <a:spLocks noGrp="1"/>
          </p:cNvSpPr>
          <p:nvPr>
            <p:ph idx="1"/>
          </p:nvPr>
        </p:nvSpPr>
        <p:spPr>
          <a:xfrm>
            <a:off x="581025" y="1820468"/>
            <a:ext cx="7989888" cy="2722959"/>
          </a:xfrm>
        </p:spPr>
        <p:txBody>
          <a:bodyPr/>
          <a:lstStyle/>
          <a:p>
            <a:pPr eaLnBrk="1" hangingPunct="1"/>
            <a:endParaRPr lang="zh-CN" altLang="en-US"/>
          </a:p>
        </p:txBody>
      </p:sp>
      <p:sp>
        <p:nvSpPr>
          <p:cNvPr id="35845" name="Line 5"/>
          <p:cNvSpPr>
            <a:spLocks noChangeShapeType="1"/>
          </p:cNvSpPr>
          <p:nvPr/>
        </p:nvSpPr>
        <p:spPr bwMode="auto">
          <a:xfrm>
            <a:off x="6908801" y="1809752"/>
            <a:ext cx="74613" cy="55364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46" name="Line 6"/>
          <p:cNvSpPr>
            <a:spLocks noChangeShapeType="1"/>
          </p:cNvSpPr>
          <p:nvPr/>
        </p:nvSpPr>
        <p:spPr bwMode="auto">
          <a:xfrm flipH="1" flipV="1">
            <a:off x="5899150" y="3632601"/>
            <a:ext cx="273050" cy="50601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47" name="Line 7"/>
          <p:cNvSpPr>
            <a:spLocks noChangeShapeType="1"/>
          </p:cNvSpPr>
          <p:nvPr/>
        </p:nvSpPr>
        <p:spPr bwMode="auto">
          <a:xfrm>
            <a:off x="5284788" y="1920482"/>
            <a:ext cx="442912" cy="49768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48" name="Line 8"/>
          <p:cNvSpPr>
            <a:spLocks noChangeShapeType="1"/>
          </p:cNvSpPr>
          <p:nvPr/>
        </p:nvSpPr>
        <p:spPr bwMode="auto">
          <a:xfrm flipH="1">
            <a:off x="7575551" y="1976438"/>
            <a:ext cx="588963" cy="49649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49" name="Line 9"/>
          <p:cNvSpPr>
            <a:spLocks noChangeShapeType="1"/>
          </p:cNvSpPr>
          <p:nvPr/>
        </p:nvSpPr>
        <p:spPr bwMode="auto">
          <a:xfrm flipV="1">
            <a:off x="5137154" y="3576639"/>
            <a:ext cx="442913" cy="60841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50" name="Line 10"/>
          <p:cNvSpPr>
            <a:spLocks noChangeShapeType="1"/>
          </p:cNvSpPr>
          <p:nvPr/>
        </p:nvSpPr>
        <p:spPr bwMode="auto">
          <a:xfrm flipH="1" flipV="1">
            <a:off x="7058026" y="3632601"/>
            <a:ext cx="147638" cy="60721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51" name="Line 11"/>
          <p:cNvSpPr>
            <a:spLocks noChangeShapeType="1"/>
          </p:cNvSpPr>
          <p:nvPr/>
        </p:nvSpPr>
        <p:spPr bwMode="auto">
          <a:xfrm flipH="1" flipV="1">
            <a:off x="7796215" y="3576638"/>
            <a:ext cx="368300" cy="55245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52" name="Oval 12"/>
          <p:cNvSpPr>
            <a:spLocks noChangeArrowheads="1"/>
          </p:cNvSpPr>
          <p:nvPr/>
        </p:nvSpPr>
        <p:spPr bwMode="auto">
          <a:xfrm>
            <a:off x="2911477" y="2777729"/>
            <a:ext cx="1347788" cy="952500"/>
          </a:xfrm>
          <a:prstGeom prst="ellipse">
            <a:avLst/>
          </a:prstGeom>
          <a:solidFill>
            <a:srgbClr val="FFFFFF"/>
          </a:solidFill>
          <a:ln w="9525">
            <a:solidFill>
              <a:srgbClr val="000000"/>
            </a:solidFill>
            <a:prstDash val="dash"/>
            <a:round/>
            <a:headEnd/>
            <a:tailEnd/>
          </a:ln>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853" name="Oval 13"/>
          <p:cNvSpPr>
            <a:spLocks noChangeArrowheads="1"/>
          </p:cNvSpPr>
          <p:nvPr/>
        </p:nvSpPr>
        <p:spPr bwMode="auto">
          <a:xfrm>
            <a:off x="388942" y="2472931"/>
            <a:ext cx="1322387" cy="957263"/>
          </a:xfrm>
          <a:prstGeom prst="ellipse">
            <a:avLst/>
          </a:prstGeom>
          <a:solidFill>
            <a:srgbClr val="FFFFFF"/>
          </a:solidFill>
          <a:ln w="9525">
            <a:solidFill>
              <a:srgbClr val="000000"/>
            </a:solidFill>
            <a:prstDash val="dash"/>
            <a:round/>
            <a:headEnd/>
            <a:tailEnd/>
          </a:ln>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854" name="Oval 14"/>
          <p:cNvSpPr>
            <a:spLocks noChangeArrowheads="1"/>
          </p:cNvSpPr>
          <p:nvPr/>
        </p:nvSpPr>
        <p:spPr bwMode="auto">
          <a:xfrm>
            <a:off x="2700339" y="2138366"/>
            <a:ext cx="1346200" cy="922735"/>
          </a:xfrm>
          <a:prstGeom prst="ellipse">
            <a:avLst/>
          </a:prstGeom>
          <a:solidFill>
            <a:srgbClr val="FFFFFF"/>
          </a:solidFill>
          <a:ln w="9525">
            <a:solidFill>
              <a:srgbClr val="000000"/>
            </a:solidFill>
            <a:prstDash val="dash"/>
            <a:round/>
            <a:headEnd/>
            <a:tailEnd/>
          </a:ln>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855" name="Oval 15"/>
          <p:cNvSpPr>
            <a:spLocks noChangeArrowheads="1"/>
          </p:cNvSpPr>
          <p:nvPr/>
        </p:nvSpPr>
        <p:spPr bwMode="auto">
          <a:xfrm>
            <a:off x="1993902" y="2959895"/>
            <a:ext cx="1346200" cy="972741"/>
          </a:xfrm>
          <a:prstGeom prst="ellipse">
            <a:avLst/>
          </a:prstGeom>
          <a:solidFill>
            <a:srgbClr val="FFFFFF"/>
          </a:solidFill>
          <a:ln w="9525">
            <a:solidFill>
              <a:srgbClr val="000000"/>
            </a:solidFill>
            <a:prstDash val="dash"/>
            <a:round/>
            <a:headEnd/>
            <a:tailEnd/>
          </a:ln>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856" name="Oval 16"/>
          <p:cNvSpPr>
            <a:spLocks noChangeArrowheads="1"/>
          </p:cNvSpPr>
          <p:nvPr/>
        </p:nvSpPr>
        <p:spPr bwMode="auto">
          <a:xfrm>
            <a:off x="836613" y="2875360"/>
            <a:ext cx="1344612" cy="922734"/>
          </a:xfrm>
          <a:prstGeom prst="ellipse">
            <a:avLst/>
          </a:prstGeom>
          <a:solidFill>
            <a:srgbClr val="FFFFFF"/>
          </a:solidFill>
          <a:ln w="9525">
            <a:solidFill>
              <a:srgbClr val="000000"/>
            </a:solidFill>
            <a:prstDash val="dash"/>
            <a:round/>
            <a:headEnd/>
            <a:tailEnd/>
          </a:ln>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857" name="Oval 17"/>
          <p:cNvSpPr>
            <a:spLocks noChangeArrowheads="1"/>
          </p:cNvSpPr>
          <p:nvPr/>
        </p:nvSpPr>
        <p:spPr bwMode="auto">
          <a:xfrm>
            <a:off x="1874842" y="2005016"/>
            <a:ext cx="1322387" cy="954881"/>
          </a:xfrm>
          <a:prstGeom prst="ellipse">
            <a:avLst/>
          </a:prstGeom>
          <a:solidFill>
            <a:srgbClr val="FFFFFF"/>
          </a:solidFill>
          <a:ln w="9525">
            <a:solidFill>
              <a:srgbClr val="000000"/>
            </a:solidFill>
            <a:prstDash val="dash"/>
            <a:round/>
            <a:headEnd/>
            <a:tailEnd/>
          </a:ln>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858" name="Oval 18"/>
          <p:cNvSpPr>
            <a:spLocks noChangeArrowheads="1"/>
          </p:cNvSpPr>
          <p:nvPr/>
        </p:nvSpPr>
        <p:spPr bwMode="auto">
          <a:xfrm>
            <a:off x="1025525" y="2005015"/>
            <a:ext cx="1322388" cy="919163"/>
          </a:xfrm>
          <a:prstGeom prst="ellipse">
            <a:avLst/>
          </a:prstGeom>
          <a:solidFill>
            <a:srgbClr val="FFFFFF"/>
          </a:solidFill>
          <a:ln w="9525">
            <a:solidFill>
              <a:srgbClr val="000000"/>
            </a:solidFill>
            <a:prstDash val="dash"/>
            <a:round/>
            <a:headEnd/>
            <a:tailEnd/>
          </a:ln>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859" name="Oval 19"/>
          <p:cNvSpPr>
            <a:spLocks noChangeArrowheads="1"/>
          </p:cNvSpPr>
          <p:nvPr/>
        </p:nvSpPr>
        <p:spPr bwMode="auto">
          <a:xfrm>
            <a:off x="742950" y="2221708"/>
            <a:ext cx="3208338" cy="132635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860" name="Line 20"/>
          <p:cNvSpPr>
            <a:spLocks noChangeShapeType="1"/>
          </p:cNvSpPr>
          <p:nvPr/>
        </p:nvSpPr>
        <p:spPr bwMode="auto">
          <a:xfrm>
            <a:off x="2671767" y="1754981"/>
            <a:ext cx="204787" cy="53459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61" name="Line 21"/>
          <p:cNvSpPr>
            <a:spLocks noChangeShapeType="1"/>
          </p:cNvSpPr>
          <p:nvPr/>
        </p:nvSpPr>
        <p:spPr bwMode="auto">
          <a:xfrm>
            <a:off x="2657475" y="3026572"/>
            <a:ext cx="344488" cy="2738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62" name="Line 22"/>
          <p:cNvSpPr>
            <a:spLocks noChangeShapeType="1"/>
          </p:cNvSpPr>
          <p:nvPr/>
        </p:nvSpPr>
        <p:spPr bwMode="auto">
          <a:xfrm flipH="1" flipV="1">
            <a:off x="3619500" y="3687367"/>
            <a:ext cx="293688" cy="44172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63" name="Line 23"/>
          <p:cNvSpPr>
            <a:spLocks noChangeShapeType="1"/>
          </p:cNvSpPr>
          <p:nvPr/>
        </p:nvSpPr>
        <p:spPr bwMode="auto">
          <a:xfrm flipH="1">
            <a:off x="3308350" y="1976437"/>
            <a:ext cx="604838" cy="38695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64" name="Line 24"/>
          <p:cNvSpPr>
            <a:spLocks noChangeShapeType="1"/>
          </p:cNvSpPr>
          <p:nvPr/>
        </p:nvSpPr>
        <p:spPr bwMode="auto">
          <a:xfrm flipH="1" flipV="1">
            <a:off x="2443167" y="3173016"/>
            <a:ext cx="511175" cy="10668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65" name="Line 25"/>
          <p:cNvSpPr>
            <a:spLocks noChangeShapeType="1"/>
          </p:cNvSpPr>
          <p:nvPr/>
        </p:nvSpPr>
        <p:spPr bwMode="auto">
          <a:xfrm flipH="1" flipV="1">
            <a:off x="1649415" y="3623076"/>
            <a:ext cx="271462" cy="50601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66" name="Line 26"/>
          <p:cNvSpPr>
            <a:spLocks noChangeShapeType="1"/>
          </p:cNvSpPr>
          <p:nvPr/>
        </p:nvSpPr>
        <p:spPr bwMode="auto">
          <a:xfrm flipV="1">
            <a:off x="887413" y="3659981"/>
            <a:ext cx="379412" cy="52506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67" name="Line 27"/>
          <p:cNvSpPr>
            <a:spLocks noChangeShapeType="1"/>
          </p:cNvSpPr>
          <p:nvPr/>
        </p:nvSpPr>
        <p:spPr bwMode="auto">
          <a:xfrm>
            <a:off x="1033465" y="1920480"/>
            <a:ext cx="246062" cy="26789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68" name="Freeform 28"/>
          <p:cNvSpPr>
            <a:spLocks/>
          </p:cNvSpPr>
          <p:nvPr/>
        </p:nvSpPr>
        <p:spPr bwMode="auto">
          <a:xfrm>
            <a:off x="2090742" y="2125266"/>
            <a:ext cx="174625" cy="129778"/>
          </a:xfrm>
          <a:custGeom>
            <a:avLst/>
            <a:gdLst>
              <a:gd name="T0" fmla="*/ 0 w 112"/>
              <a:gd name="T1" fmla="*/ 2147483647 h 113"/>
              <a:gd name="T2" fmla="*/ 2147483647 w 112"/>
              <a:gd name="T3" fmla="*/ 2147483647 h 113"/>
              <a:gd name="T4" fmla="*/ 2147483647 w 112"/>
              <a:gd name="T5" fmla="*/ 2147483647 h 113"/>
              <a:gd name="T6" fmla="*/ 2147483647 w 112"/>
              <a:gd name="T7" fmla="*/ 2147483647 h 113"/>
              <a:gd name="T8" fmla="*/ 2147483647 w 112"/>
              <a:gd name="T9" fmla="*/ 2147483647 h 113"/>
              <a:gd name="T10" fmla="*/ 2147483647 w 112"/>
              <a:gd name="T11" fmla="*/ 2147483647 h 113"/>
              <a:gd name="T12" fmla="*/ 2147483647 w 112"/>
              <a:gd name="T13" fmla="*/ 2147483647 h 113"/>
              <a:gd name="T14" fmla="*/ 2147483647 w 112"/>
              <a:gd name="T15" fmla="*/ 2147483647 h 113"/>
              <a:gd name="T16" fmla="*/ 0 w 112"/>
              <a:gd name="T17" fmla="*/ 2147483647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2"/>
              <a:gd name="T28" fmla="*/ 0 h 113"/>
              <a:gd name="T29" fmla="*/ 112 w 112"/>
              <a:gd name="T30" fmla="*/ 113 h 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2" h="113">
                <a:moveTo>
                  <a:pt x="0" y="6"/>
                </a:moveTo>
                <a:cubicBezTo>
                  <a:pt x="16" y="11"/>
                  <a:pt x="62" y="31"/>
                  <a:pt x="48" y="22"/>
                </a:cubicBezTo>
                <a:cubicBezTo>
                  <a:pt x="40" y="17"/>
                  <a:pt x="15" y="10"/>
                  <a:pt x="24" y="6"/>
                </a:cubicBezTo>
                <a:cubicBezTo>
                  <a:pt x="36" y="0"/>
                  <a:pt x="51" y="11"/>
                  <a:pt x="64" y="14"/>
                </a:cubicBezTo>
                <a:cubicBezTo>
                  <a:pt x="92" y="33"/>
                  <a:pt x="101" y="46"/>
                  <a:pt x="112" y="78"/>
                </a:cubicBezTo>
                <a:cubicBezTo>
                  <a:pt x="109" y="86"/>
                  <a:pt x="112" y="98"/>
                  <a:pt x="104" y="102"/>
                </a:cubicBezTo>
                <a:cubicBezTo>
                  <a:pt x="83" y="113"/>
                  <a:pt x="71" y="76"/>
                  <a:pt x="64" y="70"/>
                </a:cubicBezTo>
                <a:cubicBezTo>
                  <a:pt x="50" y="57"/>
                  <a:pt x="16" y="38"/>
                  <a:pt x="16" y="38"/>
                </a:cubicBezTo>
                <a:cubicBezTo>
                  <a:pt x="7" y="10"/>
                  <a:pt x="14" y="20"/>
                  <a:pt x="0" y="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34" tIns="45717" rIns="91434" bIns="45717" anchor="ctr"/>
          <a:lstStyle/>
          <a:p>
            <a:endParaRPr lang="zh-CN" altLang="en-US"/>
          </a:p>
        </p:txBody>
      </p:sp>
      <p:sp>
        <p:nvSpPr>
          <p:cNvPr id="35869" name="Freeform 29"/>
          <p:cNvSpPr>
            <a:spLocks/>
          </p:cNvSpPr>
          <p:nvPr/>
        </p:nvSpPr>
        <p:spPr bwMode="auto">
          <a:xfrm>
            <a:off x="757241" y="3118247"/>
            <a:ext cx="192087" cy="255984"/>
          </a:xfrm>
          <a:custGeom>
            <a:avLst/>
            <a:gdLst>
              <a:gd name="T0" fmla="*/ 2147483647 w 126"/>
              <a:gd name="T1" fmla="*/ 0 h 224"/>
              <a:gd name="T2" fmla="*/ 2147483647 w 126"/>
              <a:gd name="T3" fmla="*/ 2147483647 h 224"/>
              <a:gd name="T4" fmla="*/ 2147483647 w 126"/>
              <a:gd name="T5" fmla="*/ 2147483647 h 224"/>
              <a:gd name="T6" fmla="*/ 2147483647 w 126"/>
              <a:gd name="T7" fmla="*/ 2147483647 h 224"/>
              <a:gd name="T8" fmla="*/ 2147483647 w 126"/>
              <a:gd name="T9" fmla="*/ 2147483647 h 224"/>
              <a:gd name="T10" fmla="*/ 2147483647 w 126"/>
              <a:gd name="T11" fmla="*/ 2147483647 h 224"/>
              <a:gd name="T12" fmla="*/ 2147483647 w 126"/>
              <a:gd name="T13" fmla="*/ 0 h 224"/>
              <a:gd name="T14" fmla="*/ 0 60000 65536"/>
              <a:gd name="T15" fmla="*/ 0 60000 65536"/>
              <a:gd name="T16" fmla="*/ 0 60000 65536"/>
              <a:gd name="T17" fmla="*/ 0 60000 65536"/>
              <a:gd name="T18" fmla="*/ 0 60000 65536"/>
              <a:gd name="T19" fmla="*/ 0 60000 65536"/>
              <a:gd name="T20" fmla="*/ 0 60000 65536"/>
              <a:gd name="T21" fmla="*/ 0 w 126"/>
              <a:gd name="T22" fmla="*/ 0 h 224"/>
              <a:gd name="T23" fmla="*/ 126 w 126"/>
              <a:gd name="T24" fmla="*/ 224 h 2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lIns="91434" tIns="45717" rIns="91434" bIns="45717" anchor="ctr"/>
          <a:lstStyle/>
          <a:p>
            <a:endParaRPr lang="zh-CN" altLang="en-US"/>
          </a:p>
        </p:txBody>
      </p:sp>
      <p:sp>
        <p:nvSpPr>
          <p:cNvPr id="35870" name="Line 30"/>
          <p:cNvSpPr>
            <a:spLocks noChangeShapeType="1"/>
          </p:cNvSpPr>
          <p:nvPr/>
        </p:nvSpPr>
        <p:spPr bwMode="auto">
          <a:xfrm>
            <a:off x="874715" y="2859881"/>
            <a:ext cx="295275" cy="38695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71" name="Line 31"/>
          <p:cNvSpPr>
            <a:spLocks noChangeShapeType="1"/>
          </p:cNvSpPr>
          <p:nvPr/>
        </p:nvSpPr>
        <p:spPr bwMode="auto">
          <a:xfrm flipV="1">
            <a:off x="947742" y="2472929"/>
            <a:ext cx="293687" cy="27622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72" name="Line 32"/>
          <p:cNvSpPr>
            <a:spLocks noChangeShapeType="1"/>
          </p:cNvSpPr>
          <p:nvPr/>
        </p:nvSpPr>
        <p:spPr bwMode="auto">
          <a:xfrm>
            <a:off x="1908179" y="2472929"/>
            <a:ext cx="269875" cy="3690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73" name="Line 33"/>
          <p:cNvSpPr>
            <a:spLocks noChangeShapeType="1"/>
          </p:cNvSpPr>
          <p:nvPr/>
        </p:nvSpPr>
        <p:spPr bwMode="auto">
          <a:xfrm flipV="1">
            <a:off x="2387602" y="2455072"/>
            <a:ext cx="357188" cy="4643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74" name="Line 34"/>
          <p:cNvSpPr>
            <a:spLocks noChangeShapeType="1"/>
          </p:cNvSpPr>
          <p:nvPr/>
        </p:nvSpPr>
        <p:spPr bwMode="auto">
          <a:xfrm>
            <a:off x="3421065" y="2574135"/>
            <a:ext cx="222250" cy="18454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75" name="Line 35"/>
          <p:cNvSpPr>
            <a:spLocks noChangeShapeType="1"/>
          </p:cNvSpPr>
          <p:nvPr/>
        </p:nvSpPr>
        <p:spPr bwMode="auto">
          <a:xfrm flipH="1">
            <a:off x="3557589" y="2906319"/>
            <a:ext cx="146050" cy="36790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76" name="Line 36"/>
          <p:cNvSpPr>
            <a:spLocks noChangeShapeType="1"/>
          </p:cNvSpPr>
          <p:nvPr/>
        </p:nvSpPr>
        <p:spPr bwMode="auto">
          <a:xfrm>
            <a:off x="3149600" y="3118249"/>
            <a:ext cx="209550" cy="14763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77" name="Line 37"/>
          <p:cNvSpPr>
            <a:spLocks noChangeShapeType="1"/>
          </p:cNvSpPr>
          <p:nvPr/>
        </p:nvSpPr>
        <p:spPr bwMode="auto">
          <a:xfrm>
            <a:off x="1685925" y="3411141"/>
            <a:ext cx="369888" cy="11072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78" name="Line 38"/>
          <p:cNvSpPr>
            <a:spLocks noChangeShapeType="1"/>
          </p:cNvSpPr>
          <p:nvPr/>
        </p:nvSpPr>
        <p:spPr bwMode="auto">
          <a:xfrm flipV="1">
            <a:off x="2203452" y="3274222"/>
            <a:ext cx="184150" cy="19288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79" name="Line 39"/>
          <p:cNvSpPr>
            <a:spLocks noChangeShapeType="1"/>
          </p:cNvSpPr>
          <p:nvPr/>
        </p:nvSpPr>
        <p:spPr bwMode="auto">
          <a:xfrm>
            <a:off x="3089275" y="2639619"/>
            <a:ext cx="25400" cy="34051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35880" name="Line 40"/>
          <p:cNvSpPr>
            <a:spLocks noChangeShapeType="1"/>
          </p:cNvSpPr>
          <p:nvPr/>
        </p:nvSpPr>
        <p:spPr bwMode="auto">
          <a:xfrm flipH="1">
            <a:off x="1501776" y="2528891"/>
            <a:ext cx="774700" cy="745331"/>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grpSp>
        <p:nvGrpSpPr>
          <p:cNvPr id="35881" name="Group 41"/>
          <p:cNvGrpSpPr>
            <a:grpSpLocks/>
          </p:cNvGrpSpPr>
          <p:nvPr/>
        </p:nvGrpSpPr>
        <p:grpSpPr bwMode="auto">
          <a:xfrm>
            <a:off x="2657479" y="2196707"/>
            <a:ext cx="887413" cy="497681"/>
            <a:chOff x="0" y="0"/>
            <a:chExt cx="941" cy="598"/>
          </a:xfrm>
        </p:grpSpPr>
        <p:sp>
          <p:nvSpPr>
            <p:cNvPr id="35978" name="Oval 42"/>
            <p:cNvSpPr>
              <a:spLocks noChangeArrowheads="1"/>
            </p:cNvSpPr>
            <p:nvPr/>
          </p:nvSpPr>
          <p:spPr bwMode="auto">
            <a:xfrm>
              <a:off x="219" y="0"/>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79" name="Oval 43"/>
            <p:cNvSpPr>
              <a:spLocks noChangeArrowheads="1"/>
            </p:cNvSpPr>
            <p:nvPr/>
          </p:nvSpPr>
          <p:spPr bwMode="auto">
            <a:xfrm rot="900000">
              <a:off x="563" y="56"/>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80" name="Oval 44"/>
            <p:cNvSpPr>
              <a:spLocks noChangeArrowheads="1"/>
            </p:cNvSpPr>
            <p:nvPr/>
          </p:nvSpPr>
          <p:spPr bwMode="auto">
            <a:xfrm rot="1500000">
              <a:off x="701" y="189"/>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81" name="Oval 45"/>
            <p:cNvSpPr>
              <a:spLocks noChangeArrowheads="1"/>
            </p:cNvSpPr>
            <p:nvPr/>
          </p:nvSpPr>
          <p:spPr bwMode="auto">
            <a:xfrm rot="-1560000">
              <a:off x="624" y="341"/>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82" name="Oval 46"/>
            <p:cNvSpPr>
              <a:spLocks noChangeArrowheads="1"/>
            </p:cNvSpPr>
            <p:nvPr/>
          </p:nvSpPr>
          <p:spPr bwMode="auto">
            <a:xfrm>
              <a:off x="267" y="359"/>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83" name="Oval 47"/>
            <p:cNvSpPr>
              <a:spLocks noChangeArrowheads="1"/>
            </p:cNvSpPr>
            <p:nvPr/>
          </p:nvSpPr>
          <p:spPr bwMode="auto">
            <a:xfrm rot="1080000">
              <a:off x="74" y="359"/>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84" name="Oval 48"/>
            <p:cNvSpPr>
              <a:spLocks noChangeArrowheads="1"/>
            </p:cNvSpPr>
            <p:nvPr/>
          </p:nvSpPr>
          <p:spPr bwMode="auto">
            <a:xfrm>
              <a:off x="0" y="236"/>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85" name="Oval 49"/>
            <p:cNvSpPr>
              <a:spLocks noChangeArrowheads="1"/>
            </p:cNvSpPr>
            <p:nvPr/>
          </p:nvSpPr>
          <p:spPr bwMode="auto">
            <a:xfrm rot="-1860000">
              <a:off x="35" y="114"/>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86" name="Freeform 50"/>
            <p:cNvSpPr>
              <a:spLocks/>
            </p:cNvSpPr>
            <p:nvPr/>
          </p:nvSpPr>
          <p:spPr bwMode="auto">
            <a:xfrm>
              <a:off x="102" y="104"/>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987" name="Freeform 51"/>
            <p:cNvSpPr>
              <a:spLocks/>
            </p:cNvSpPr>
            <p:nvPr/>
          </p:nvSpPr>
          <p:spPr bwMode="auto">
            <a:xfrm>
              <a:off x="244" y="74"/>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988" name="Freeform 52"/>
            <p:cNvSpPr>
              <a:spLocks/>
            </p:cNvSpPr>
            <p:nvPr/>
          </p:nvSpPr>
          <p:spPr bwMode="auto">
            <a:xfrm>
              <a:off x="520" y="43"/>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5882" name="Group 53"/>
          <p:cNvGrpSpPr>
            <a:grpSpLocks/>
          </p:cNvGrpSpPr>
          <p:nvPr/>
        </p:nvGrpSpPr>
        <p:grpSpPr bwMode="auto">
          <a:xfrm>
            <a:off x="3101978" y="3192066"/>
            <a:ext cx="885825" cy="495300"/>
            <a:chOff x="0" y="0"/>
            <a:chExt cx="941" cy="598"/>
          </a:xfrm>
        </p:grpSpPr>
        <p:sp>
          <p:nvSpPr>
            <p:cNvPr id="35967" name="Oval 54"/>
            <p:cNvSpPr>
              <a:spLocks noChangeArrowheads="1"/>
            </p:cNvSpPr>
            <p:nvPr/>
          </p:nvSpPr>
          <p:spPr bwMode="auto">
            <a:xfrm>
              <a:off x="219" y="0"/>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68" name="Oval 55"/>
            <p:cNvSpPr>
              <a:spLocks noChangeArrowheads="1"/>
            </p:cNvSpPr>
            <p:nvPr/>
          </p:nvSpPr>
          <p:spPr bwMode="auto">
            <a:xfrm rot="900000">
              <a:off x="563" y="56"/>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69" name="Oval 56"/>
            <p:cNvSpPr>
              <a:spLocks noChangeArrowheads="1"/>
            </p:cNvSpPr>
            <p:nvPr/>
          </p:nvSpPr>
          <p:spPr bwMode="auto">
            <a:xfrm rot="1500000">
              <a:off x="701" y="189"/>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70" name="Oval 57"/>
            <p:cNvSpPr>
              <a:spLocks noChangeArrowheads="1"/>
            </p:cNvSpPr>
            <p:nvPr/>
          </p:nvSpPr>
          <p:spPr bwMode="auto">
            <a:xfrm rot="-1560000">
              <a:off x="624" y="341"/>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71" name="Oval 58"/>
            <p:cNvSpPr>
              <a:spLocks noChangeArrowheads="1"/>
            </p:cNvSpPr>
            <p:nvPr/>
          </p:nvSpPr>
          <p:spPr bwMode="auto">
            <a:xfrm>
              <a:off x="267" y="359"/>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72" name="Oval 59"/>
            <p:cNvSpPr>
              <a:spLocks noChangeArrowheads="1"/>
            </p:cNvSpPr>
            <p:nvPr/>
          </p:nvSpPr>
          <p:spPr bwMode="auto">
            <a:xfrm rot="1080000">
              <a:off x="74" y="359"/>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73" name="Oval 60"/>
            <p:cNvSpPr>
              <a:spLocks noChangeArrowheads="1"/>
            </p:cNvSpPr>
            <p:nvPr/>
          </p:nvSpPr>
          <p:spPr bwMode="auto">
            <a:xfrm>
              <a:off x="0" y="236"/>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74" name="Oval 61"/>
            <p:cNvSpPr>
              <a:spLocks noChangeArrowheads="1"/>
            </p:cNvSpPr>
            <p:nvPr/>
          </p:nvSpPr>
          <p:spPr bwMode="auto">
            <a:xfrm rot="-1860000">
              <a:off x="35" y="114"/>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75" name="Freeform 62"/>
            <p:cNvSpPr>
              <a:spLocks/>
            </p:cNvSpPr>
            <p:nvPr/>
          </p:nvSpPr>
          <p:spPr bwMode="auto">
            <a:xfrm>
              <a:off x="102" y="104"/>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976" name="Freeform 63"/>
            <p:cNvSpPr>
              <a:spLocks/>
            </p:cNvSpPr>
            <p:nvPr/>
          </p:nvSpPr>
          <p:spPr bwMode="auto">
            <a:xfrm>
              <a:off x="244" y="74"/>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977" name="Freeform 64"/>
            <p:cNvSpPr>
              <a:spLocks/>
            </p:cNvSpPr>
            <p:nvPr/>
          </p:nvSpPr>
          <p:spPr bwMode="auto">
            <a:xfrm>
              <a:off x="520" y="43"/>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5883" name="Group 65"/>
          <p:cNvGrpSpPr>
            <a:grpSpLocks/>
          </p:cNvGrpSpPr>
          <p:nvPr/>
        </p:nvGrpSpPr>
        <p:grpSpPr bwMode="auto">
          <a:xfrm>
            <a:off x="1846265" y="2805116"/>
            <a:ext cx="885825" cy="497681"/>
            <a:chOff x="0" y="0"/>
            <a:chExt cx="941" cy="598"/>
          </a:xfrm>
        </p:grpSpPr>
        <p:sp>
          <p:nvSpPr>
            <p:cNvPr id="35956" name="Oval 66"/>
            <p:cNvSpPr>
              <a:spLocks noChangeArrowheads="1"/>
            </p:cNvSpPr>
            <p:nvPr/>
          </p:nvSpPr>
          <p:spPr bwMode="auto">
            <a:xfrm>
              <a:off x="219" y="0"/>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57" name="Oval 67"/>
            <p:cNvSpPr>
              <a:spLocks noChangeArrowheads="1"/>
            </p:cNvSpPr>
            <p:nvPr/>
          </p:nvSpPr>
          <p:spPr bwMode="auto">
            <a:xfrm rot="900000">
              <a:off x="563" y="56"/>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58" name="Oval 68"/>
            <p:cNvSpPr>
              <a:spLocks noChangeArrowheads="1"/>
            </p:cNvSpPr>
            <p:nvPr/>
          </p:nvSpPr>
          <p:spPr bwMode="auto">
            <a:xfrm rot="1500000">
              <a:off x="701" y="189"/>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59" name="Oval 69"/>
            <p:cNvSpPr>
              <a:spLocks noChangeArrowheads="1"/>
            </p:cNvSpPr>
            <p:nvPr/>
          </p:nvSpPr>
          <p:spPr bwMode="auto">
            <a:xfrm rot="-1560000">
              <a:off x="624" y="341"/>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60" name="Oval 70"/>
            <p:cNvSpPr>
              <a:spLocks noChangeArrowheads="1"/>
            </p:cNvSpPr>
            <p:nvPr/>
          </p:nvSpPr>
          <p:spPr bwMode="auto">
            <a:xfrm>
              <a:off x="267" y="359"/>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61" name="Oval 71"/>
            <p:cNvSpPr>
              <a:spLocks noChangeArrowheads="1"/>
            </p:cNvSpPr>
            <p:nvPr/>
          </p:nvSpPr>
          <p:spPr bwMode="auto">
            <a:xfrm rot="1080000">
              <a:off x="74" y="359"/>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62" name="Oval 72"/>
            <p:cNvSpPr>
              <a:spLocks noChangeArrowheads="1"/>
            </p:cNvSpPr>
            <p:nvPr/>
          </p:nvSpPr>
          <p:spPr bwMode="auto">
            <a:xfrm>
              <a:off x="0" y="236"/>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63" name="Oval 73"/>
            <p:cNvSpPr>
              <a:spLocks noChangeArrowheads="1"/>
            </p:cNvSpPr>
            <p:nvPr/>
          </p:nvSpPr>
          <p:spPr bwMode="auto">
            <a:xfrm rot="-1860000">
              <a:off x="35" y="114"/>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64" name="Freeform 74"/>
            <p:cNvSpPr>
              <a:spLocks/>
            </p:cNvSpPr>
            <p:nvPr/>
          </p:nvSpPr>
          <p:spPr bwMode="auto">
            <a:xfrm>
              <a:off x="102" y="104"/>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965" name="Freeform 75"/>
            <p:cNvSpPr>
              <a:spLocks/>
            </p:cNvSpPr>
            <p:nvPr/>
          </p:nvSpPr>
          <p:spPr bwMode="auto">
            <a:xfrm>
              <a:off x="244" y="74"/>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966" name="Freeform 76"/>
            <p:cNvSpPr>
              <a:spLocks/>
            </p:cNvSpPr>
            <p:nvPr/>
          </p:nvSpPr>
          <p:spPr bwMode="auto">
            <a:xfrm>
              <a:off x="520" y="43"/>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5884" name="Group 77"/>
          <p:cNvGrpSpPr>
            <a:grpSpLocks/>
          </p:cNvGrpSpPr>
          <p:nvPr/>
        </p:nvGrpSpPr>
        <p:grpSpPr bwMode="auto">
          <a:xfrm>
            <a:off x="887417" y="3192066"/>
            <a:ext cx="884237" cy="495300"/>
            <a:chOff x="0" y="0"/>
            <a:chExt cx="941" cy="598"/>
          </a:xfrm>
        </p:grpSpPr>
        <p:sp>
          <p:nvSpPr>
            <p:cNvPr id="35945" name="Oval 78"/>
            <p:cNvSpPr>
              <a:spLocks noChangeArrowheads="1"/>
            </p:cNvSpPr>
            <p:nvPr/>
          </p:nvSpPr>
          <p:spPr bwMode="auto">
            <a:xfrm>
              <a:off x="219" y="0"/>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46" name="Oval 79"/>
            <p:cNvSpPr>
              <a:spLocks noChangeArrowheads="1"/>
            </p:cNvSpPr>
            <p:nvPr/>
          </p:nvSpPr>
          <p:spPr bwMode="auto">
            <a:xfrm rot="900000">
              <a:off x="563" y="56"/>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47" name="Oval 80"/>
            <p:cNvSpPr>
              <a:spLocks noChangeArrowheads="1"/>
            </p:cNvSpPr>
            <p:nvPr/>
          </p:nvSpPr>
          <p:spPr bwMode="auto">
            <a:xfrm rot="1500000">
              <a:off x="701" y="189"/>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48" name="Oval 81"/>
            <p:cNvSpPr>
              <a:spLocks noChangeArrowheads="1"/>
            </p:cNvSpPr>
            <p:nvPr/>
          </p:nvSpPr>
          <p:spPr bwMode="auto">
            <a:xfrm rot="-1560000">
              <a:off x="624" y="341"/>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49" name="Oval 82"/>
            <p:cNvSpPr>
              <a:spLocks noChangeArrowheads="1"/>
            </p:cNvSpPr>
            <p:nvPr/>
          </p:nvSpPr>
          <p:spPr bwMode="auto">
            <a:xfrm>
              <a:off x="267" y="359"/>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50" name="Oval 83"/>
            <p:cNvSpPr>
              <a:spLocks noChangeArrowheads="1"/>
            </p:cNvSpPr>
            <p:nvPr/>
          </p:nvSpPr>
          <p:spPr bwMode="auto">
            <a:xfrm rot="1080000">
              <a:off x="74" y="359"/>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51" name="Oval 84"/>
            <p:cNvSpPr>
              <a:spLocks noChangeArrowheads="1"/>
            </p:cNvSpPr>
            <p:nvPr/>
          </p:nvSpPr>
          <p:spPr bwMode="auto">
            <a:xfrm>
              <a:off x="0" y="236"/>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52" name="Oval 85"/>
            <p:cNvSpPr>
              <a:spLocks noChangeArrowheads="1"/>
            </p:cNvSpPr>
            <p:nvPr/>
          </p:nvSpPr>
          <p:spPr bwMode="auto">
            <a:xfrm rot="-1860000">
              <a:off x="35" y="114"/>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53" name="Freeform 86"/>
            <p:cNvSpPr>
              <a:spLocks/>
            </p:cNvSpPr>
            <p:nvPr/>
          </p:nvSpPr>
          <p:spPr bwMode="auto">
            <a:xfrm>
              <a:off x="102" y="104"/>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954" name="Freeform 87"/>
            <p:cNvSpPr>
              <a:spLocks/>
            </p:cNvSpPr>
            <p:nvPr/>
          </p:nvSpPr>
          <p:spPr bwMode="auto">
            <a:xfrm>
              <a:off x="244" y="74"/>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955" name="Freeform 88"/>
            <p:cNvSpPr>
              <a:spLocks/>
            </p:cNvSpPr>
            <p:nvPr/>
          </p:nvSpPr>
          <p:spPr bwMode="auto">
            <a:xfrm>
              <a:off x="520" y="43"/>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35885" name="Group 89"/>
          <p:cNvGrpSpPr>
            <a:grpSpLocks/>
          </p:cNvGrpSpPr>
          <p:nvPr/>
        </p:nvGrpSpPr>
        <p:grpSpPr bwMode="auto">
          <a:xfrm>
            <a:off x="1106488" y="2087167"/>
            <a:ext cx="887412" cy="496490"/>
            <a:chOff x="0" y="0"/>
            <a:chExt cx="941" cy="598"/>
          </a:xfrm>
        </p:grpSpPr>
        <p:sp>
          <p:nvSpPr>
            <p:cNvPr id="35934" name="Oval 90"/>
            <p:cNvSpPr>
              <a:spLocks noChangeArrowheads="1"/>
            </p:cNvSpPr>
            <p:nvPr/>
          </p:nvSpPr>
          <p:spPr bwMode="auto">
            <a:xfrm>
              <a:off x="219" y="0"/>
              <a:ext cx="407" cy="162"/>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35" name="Oval 91"/>
            <p:cNvSpPr>
              <a:spLocks noChangeArrowheads="1"/>
            </p:cNvSpPr>
            <p:nvPr/>
          </p:nvSpPr>
          <p:spPr bwMode="auto">
            <a:xfrm rot="900000">
              <a:off x="563" y="56"/>
              <a:ext cx="275" cy="131"/>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36" name="Oval 92"/>
            <p:cNvSpPr>
              <a:spLocks noChangeArrowheads="1"/>
            </p:cNvSpPr>
            <p:nvPr/>
          </p:nvSpPr>
          <p:spPr bwMode="auto">
            <a:xfrm rot="1500000">
              <a:off x="701" y="189"/>
              <a:ext cx="240" cy="153"/>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37" name="Oval 93"/>
            <p:cNvSpPr>
              <a:spLocks noChangeArrowheads="1"/>
            </p:cNvSpPr>
            <p:nvPr/>
          </p:nvSpPr>
          <p:spPr bwMode="auto">
            <a:xfrm rot="-1560000">
              <a:off x="624" y="341"/>
              <a:ext cx="291" cy="18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38" name="Oval 94"/>
            <p:cNvSpPr>
              <a:spLocks noChangeArrowheads="1"/>
            </p:cNvSpPr>
            <p:nvPr/>
          </p:nvSpPr>
          <p:spPr bwMode="auto">
            <a:xfrm>
              <a:off x="267" y="359"/>
              <a:ext cx="471" cy="239"/>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39" name="Oval 95"/>
            <p:cNvSpPr>
              <a:spLocks noChangeArrowheads="1"/>
            </p:cNvSpPr>
            <p:nvPr/>
          </p:nvSpPr>
          <p:spPr bwMode="auto">
            <a:xfrm rot="1080000">
              <a:off x="74" y="359"/>
              <a:ext cx="26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40" name="Oval 96"/>
            <p:cNvSpPr>
              <a:spLocks noChangeArrowheads="1"/>
            </p:cNvSpPr>
            <p:nvPr/>
          </p:nvSpPr>
          <p:spPr bwMode="auto">
            <a:xfrm>
              <a:off x="0" y="236"/>
              <a:ext cx="217"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41" name="Oval 97"/>
            <p:cNvSpPr>
              <a:spLocks noChangeArrowheads="1"/>
            </p:cNvSpPr>
            <p:nvPr/>
          </p:nvSpPr>
          <p:spPr bwMode="auto">
            <a:xfrm rot="-1860000">
              <a:off x="35" y="114"/>
              <a:ext cx="295" cy="156"/>
            </a:xfrm>
            <a:prstGeom prst="ellipse">
              <a:avLst/>
            </a:prstGeom>
            <a:solidFill>
              <a:srgbClr val="EAEAEA"/>
            </a:solidFill>
            <a:ln w="12700">
              <a:solidFill>
                <a:schemeClr val="tx1"/>
              </a:solidFill>
              <a:round/>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42" name="Freeform 98"/>
            <p:cNvSpPr>
              <a:spLocks/>
            </p:cNvSpPr>
            <p:nvPr/>
          </p:nvSpPr>
          <p:spPr bwMode="auto">
            <a:xfrm>
              <a:off x="102" y="104"/>
              <a:ext cx="738" cy="407"/>
            </a:xfrm>
            <a:custGeom>
              <a:avLst/>
              <a:gdLst>
                <a:gd name="T0" fmla="*/ 108 w 738"/>
                <a:gd name="T1" fmla="*/ 82 h 407"/>
                <a:gd name="T2" fmla="*/ 145 w 738"/>
                <a:gd name="T3" fmla="*/ 77 h 407"/>
                <a:gd name="T4" fmla="*/ 183 w 738"/>
                <a:gd name="T5" fmla="*/ 72 h 407"/>
                <a:gd name="T6" fmla="*/ 215 w 738"/>
                <a:gd name="T7" fmla="*/ 67 h 407"/>
                <a:gd name="T8" fmla="*/ 237 w 738"/>
                <a:gd name="T9" fmla="*/ 46 h 407"/>
                <a:gd name="T10" fmla="*/ 204 w 738"/>
                <a:gd name="T11" fmla="*/ 41 h 407"/>
                <a:gd name="T12" fmla="*/ 172 w 738"/>
                <a:gd name="T13" fmla="*/ 46 h 407"/>
                <a:gd name="T14" fmla="*/ 156 w 738"/>
                <a:gd name="T15" fmla="*/ 46 h 407"/>
                <a:gd name="T16" fmla="*/ 188 w 738"/>
                <a:gd name="T17" fmla="*/ 26 h 407"/>
                <a:gd name="T18" fmla="*/ 226 w 738"/>
                <a:gd name="T19" fmla="*/ 15 h 407"/>
                <a:gd name="T20" fmla="*/ 258 w 738"/>
                <a:gd name="T21" fmla="*/ 10 h 407"/>
                <a:gd name="T22" fmla="*/ 290 w 738"/>
                <a:gd name="T23" fmla="*/ 5 h 407"/>
                <a:gd name="T24" fmla="*/ 323 w 738"/>
                <a:gd name="T25" fmla="*/ 0 h 407"/>
                <a:gd name="T26" fmla="*/ 355 w 738"/>
                <a:gd name="T27" fmla="*/ 0 h 407"/>
                <a:gd name="T28" fmla="*/ 387 w 738"/>
                <a:gd name="T29" fmla="*/ 0 h 407"/>
                <a:gd name="T30" fmla="*/ 463 w 738"/>
                <a:gd name="T31" fmla="*/ 0 h 407"/>
                <a:gd name="T32" fmla="*/ 506 w 738"/>
                <a:gd name="T33" fmla="*/ 0 h 407"/>
                <a:gd name="T34" fmla="*/ 543 w 738"/>
                <a:gd name="T35" fmla="*/ 15 h 407"/>
                <a:gd name="T36" fmla="*/ 570 w 738"/>
                <a:gd name="T37" fmla="*/ 36 h 407"/>
                <a:gd name="T38" fmla="*/ 603 w 738"/>
                <a:gd name="T39" fmla="*/ 51 h 407"/>
                <a:gd name="T40" fmla="*/ 635 w 738"/>
                <a:gd name="T41" fmla="*/ 57 h 407"/>
                <a:gd name="T42" fmla="*/ 667 w 738"/>
                <a:gd name="T43" fmla="*/ 77 h 407"/>
                <a:gd name="T44" fmla="*/ 694 w 738"/>
                <a:gd name="T45" fmla="*/ 98 h 407"/>
                <a:gd name="T46" fmla="*/ 715 w 738"/>
                <a:gd name="T47" fmla="*/ 128 h 407"/>
                <a:gd name="T48" fmla="*/ 721 w 738"/>
                <a:gd name="T49" fmla="*/ 164 h 407"/>
                <a:gd name="T50" fmla="*/ 726 w 738"/>
                <a:gd name="T51" fmla="*/ 195 h 407"/>
                <a:gd name="T52" fmla="*/ 726 w 738"/>
                <a:gd name="T53" fmla="*/ 226 h 407"/>
                <a:gd name="T54" fmla="*/ 726 w 738"/>
                <a:gd name="T55" fmla="*/ 257 h 407"/>
                <a:gd name="T56" fmla="*/ 737 w 738"/>
                <a:gd name="T57" fmla="*/ 288 h 407"/>
                <a:gd name="T58" fmla="*/ 737 w 738"/>
                <a:gd name="T59" fmla="*/ 319 h 407"/>
                <a:gd name="T60" fmla="*/ 715 w 738"/>
                <a:gd name="T61" fmla="*/ 349 h 407"/>
                <a:gd name="T62" fmla="*/ 678 w 738"/>
                <a:gd name="T63" fmla="*/ 365 h 407"/>
                <a:gd name="T64" fmla="*/ 646 w 738"/>
                <a:gd name="T65" fmla="*/ 380 h 407"/>
                <a:gd name="T66" fmla="*/ 613 w 738"/>
                <a:gd name="T67" fmla="*/ 396 h 407"/>
                <a:gd name="T68" fmla="*/ 581 w 738"/>
                <a:gd name="T69" fmla="*/ 401 h 407"/>
                <a:gd name="T70" fmla="*/ 538 w 738"/>
                <a:gd name="T71" fmla="*/ 406 h 407"/>
                <a:gd name="T72" fmla="*/ 500 w 738"/>
                <a:gd name="T73" fmla="*/ 406 h 407"/>
                <a:gd name="T74" fmla="*/ 468 w 738"/>
                <a:gd name="T75" fmla="*/ 406 h 407"/>
                <a:gd name="T76" fmla="*/ 436 w 738"/>
                <a:gd name="T77" fmla="*/ 406 h 407"/>
                <a:gd name="T78" fmla="*/ 403 w 738"/>
                <a:gd name="T79" fmla="*/ 406 h 407"/>
                <a:gd name="T80" fmla="*/ 371 w 738"/>
                <a:gd name="T81" fmla="*/ 406 h 407"/>
                <a:gd name="T82" fmla="*/ 339 w 738"/>
                <a:gd name="T83" fmla="*/ 406 h 407"/>
                <a:gd name="T84" fmla="*/ 307 w 738"/>
                <a:gd name="T85" fmla="*/ 406 h 407"/>
                <a:gd name="T86" fmla="*/ 269 w 738"/>
                <a:gd name="T87" fmla="*/ 406 h 407"/>
                <a:gd name="T88" fmla="*/ 237 w 738"/>
                <a:gd name="T89" fmla="*/ 406 h 407"/>
                <a:gd name="T90" fmla="*/ 204 w 738"/>
                <a:gd name="T91" fmla="*/ 406 h 407"/>
                <a:gd name="T92" fmla="*/ 172 w 738"/>
                <a:gd name="T93" fmla="*/ 391 h 407"/>
                <a:gd name="T94" fmla="*/ 140 w 738"/>
                <a:gd name="T95" fmla="*/ 380 h 407"/>
                <a:gd name="T96" fmla="*/ 108 w 738"/>
                <a:gd name="T97" fmla="*/ 365 h 407"/>
                <a:gd name="T98" fmla="*/ 81 w 738"/>
                <a:gd name="T99" fmla="*/ 339 h 407"/>
                <a:gd name="T100" fmla="*/ 59 w 738"/>
                <a:gd name="T101" fmla="*/ 319 h 407"/>
                <a:gd name="T102" fmla="*/ 38 w 738"/>
                <a:gd name="T103" fmla="*/ 288 h 407"/>
                <a:gd name="T104" fmla="*/ 16 w 738"/>
                <a:gd name="T105" fmla="*/ 252 h 407"/>
                <a:gd name="T106" fmla="*/ 0 w 738"/>
                <a:gd name="T107" fmla="*/ 216 h 407"/>
                <a:gd name="T108" fmla="*/ 0 w 738"/>
                <a:gd name="T109" fmla="*/ 185 h 407"/>
                <a:gd name="T110" fmla="*/ 5 w 738"/>
                <a:gd name="T111" fmla="*/ 149 h 407"/>
                <a:gd name="T112" fmla="*/ 27 w 738"/>
                <a:gd name="T113" fmla="*/ 123 h 407"/>
                <a:gd name="T114" fmla="*/ 54 w 738"/>
                <a:gd name="T115" fmla="*/ 108 h 407"/>
                <a:gd name="T116" fmla="*/ 86 w 738"/>
                <a:gd name="T117" fmla="*/ 98 h 407"/>
                <a:gd name="T118" fmla="*/ 113 w 738"/>
                <a:gd name="T119" fmla="*/ 82 h 407"/>
                <a:gd name="T120" fmla="*/ 129 w 738"/>
                <a:gd name="T121" fmla="*/ 98 h 40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738"/>
                <a:gd name="T184" fmla="*/ 0 h 407"/>
                <a:gd name="T185" fmla="*/ 738 w 738"/>
                <a:gd name="T186" fmla="*/ 407 h 40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738" h="407">
                  <a:moveTo>
                    <a:pt x="91" y="82"/>
                  </a:moveTo>
                  <a:lnTo>
                    <a:pt x="108" y="82"/>
                  </a:lnTo>
                  <a:lnTo>
                    <a:pt x="124" y="82"/>
                  </a:lnTo>
                  <a:lnTo>
                    <a:pt x="145" y="77"/>
                  </a:lnTo>
                  <a:lnTo>
                    <a:pt x="161" y="77"/>
                  </a:lnTo>
                  <a:lnTo>
                    <a:pt x="183" y="72"/>
                  </a:lnTo>
                  <a:lnTo>
                    <a:pt x="199" y="72"/>
                  </a:lnTo>
                  <a:lnTo>
                    <a:pt x="215" y="67"/>
                  </a:lnTo>
                  <a:lnTo>
                    <a:pt x="231" y="62"/>
                  </a:lnTo>
                  <a:lnTo>
                    <a:pt x="237" y="46"/>
                  </a:lnTo>
                  <a:lnTo>
                    <a:pt x="221" y="41"/>
                  </a:lnTo>
                  <a:lnTo>
                    <a:pt x="204" y="41"/>
                  </a:lnTo>
                  <a:lnTo>
                    <a:pt x="188" y="46"/>
                  </a:lnTo>
                  <a:lnTo>
                    <a:pt x="172" y="46"/>
                  </a:lnTo>
                  <a:lnTo>
                    <a:pt x="156" y="62"/>
                  </a:lnTo>
                  <a:lnTo>
                    <a:pt x="156" y="46"/>
                  </a:lnTo>
                  <a:lnTo>
                    <a:pt x="172" y="36"/>
                  </a:lnTo>
                  <a:lnTo>
                    <a:pt x="188" y="26"/>
                  </a:lnTo>
                  <a:lnTo>
                    <a:pt x="210" y="21"/>
                  </a:lnTo>
                  <a:lnTo>
                    <a:pt x="226" y="15"/>
                  </a:lnTo>
                  <a:lnTo>
                    <a:pt x="242" y="15"/>
                  </a:lnTo>
                  <a:lnTo>
                    <a:pt x="258" y="10"/>
                  </a:lnTo>
                  <a:lnTo>
                    <a:pt x="274" y="10"/>
                  </a:lnTo>
                  <a:lnTo>
                    <a:pt x="290" y="5"/>
                  </a:lnTo>
                  <a:lnTo>
                    <a:pt x="307" y="5"/>
                  </a:lnTo>
                  <a:lnTo>
                    <a:pt x="323" y="0"/>
                  </a:lnTo>
                  <a:lnTo>
                    <a:pt x="339" y="0"/>
                  </a:lnTo>
                  <a:lnTo>
                    <a:pt x="355" y="0"/>
                  </a:lnTo>
                  <a:lnTo>
                    <a:pt x="371" y="0"/>
                  </a:lnTo>
                  <a:lnTo>
                    <a:pt x="387" y="0"/>
                  </a:lnTo>
                  <a:lnTo>
                    <a:pt x="420" y="0"/>
                  </a:lnTo>
                  <a:lnTo>
                    <a:pt x="463" y="0"/>
                  </a:lnTo>
                  <a:lnTo>
                    <a:pt x="484" y="0"/>
                  </a:lnTo>
                  <a:lnTo>
                    <a:pt x="506" y="0"/>
                  </a:lnTo>
                  <a:lnTo>
                    <a:pt x="527" y="5"/>
                  </a:lnTo>
                  <a:lnTo>
                    <a:pt x="543" y="15"/>
                  </a:lnTo>
                  <a:lnTo>
                    <a:pt x="554" y="31"/>
                  </a:lnTo>
                  <a:lnTo>
                    <a:pt x="570" y="36"/>
                  </a:lnTo>
                  <a:lnTo>
                    <a:pt x="586" y="46"/>
                  </a:lnTo>
                  <a:lnTo>
                    <a:pt x="603" y="51"/>
                  </a:lnTo>
                  <a:lnTo>
                    <a:pt x="619" y="51"/>
                  </a:lnTo>
                  <a:lnTo>
                    <a:pt x="635" y="57"/>
                  </a:lnTo>
                  <a:lnTo>
                    <a:pt x="651" y="67"/>
                  </a:lnTo>
                  <a:lnTo>
                    <a:pt x="667" y="77"/>
                  </a:lnTo>
                  <a:lnTo>
                    <a:pt x="678" y="93"/>
                  </a:lnTo>
                  <a:lnTo>
                    <a:pt x="694" y="98"/>
                  </a:lnTo>
                  <a:lnTo>
                    <a:pt x="699" y="113"/>
                  </a:lnTo>
                  <a:lnTo>
                    <a:pt x="715" y="128"/>
                  </a:lnTo>
                  <a:lnTo>
                    <a:pt x="721" y="149"/>
                  </a:lnTo>
                  <a:lnTo>
                    <a:pt x="721" y="164"/>
                  </a:lnTo>
                  <a:lnTo>
                    <a:pt x="726" y="180"/>
                  </a:lnTo>
                  <a:lnTo>
                    <a:pt x="726" y="195"/>
                  </a:lnTo>
                  <a:lnTo>
                    <a:pt x="726" y="211"/>
                  </a:lnTo>
                  <a:lnTo>
                    <a:pt x="726" y="226"/>
                  </a:lnTo>
                  <a:lnTo>
                    <a:pt x="726" y="242"/>
                  </a:lnTo>
                  <a:lnTo>
                    <a:pt x="726" y="257"/>
                  </a:lnTo>
                  <a:lnTo>
                    <a:pt x="737" y="272"/>
                  </a:lnTo>
                  <a:lnTo>
                    <a:pt x="737" y="288"/>
                  </a:lnTo>
                  <a:lnTo>
                    <a:pt x="737" y="303"/>
                  </a:lnTo>
                  <a:lnTo>
                    <a:pt x="737" y="319"/>
                  </a:lnTo>
                  <a:lnTo>
                    <a:pt x="732" y="334"/>
                  </a:lnTo>
                  <a:lnTo>
                    <a:pt x="715" y="349"/>
                  </a:lnTo>
                  <a:lnTo>
                    <a:pt x="694" y="360"/>
                  </a:lnTo>
                  <a:lnTo>
                    <a:pt x="678" y="365"/>
                  </a:lnTo>
                  <a:lnTo>
                    <a:pt x="662" y="375"/>
                  </a:lnTo>
                  <a:lnTo>
                    <a:pt x="646" y="380"/>
                  </a:lnTo>
                  <a:lnTo>
                    <a:pt x="629" y="385"/>
                  </a:lnTo>
                  <a:lnTo>
                    <a:pt x="613" y="396"/>
                  </a:lnTo>
                  <a:lnTo>
                    <a:pt x="597" y="401"/>
                  </a:lnTo>
                  <a:lnTo>
                    <a:pt x="581" y="401"/>
                  </a:lnTo>
                  <a:lnTo>
                    <a:pt x="559" y="406"/>
                  </a:lnTo>
                  <a:lnTo>
                    <a:pt x="538" y="406"/>
                  </a:lnTo>
                  <a:lnTo>
                    <a:pt x="522" y="406"/>
                  </a:lnTo>
                  <a:lnTo>
                    <a:pt x="500" y="406"/>
                  </a:lnTo>
                  <a:lnTo>
                    <a:pt x="484" y="406"/>
                  </a:lnTo>
                  <a:lnTo>
                    <a:pt x="468" y="406"/>
                  </a:lnTo>
                  <a:lnTo>
                    <a:pt x="452" y="406"/>
                  </a:lnTo>
                  <a:lnTo>
                    <a:pt x="436" y="406"/>
                  </a:lnTo>
                  <a:lnTo>
                    <a:pt x="420" y="406"/>
                  </a:lnTo>
                  <a:lnTo>
                    <a:pt x="403" y="406"/>
                  </a:lnTo>
                  <a:lnTo>
                    <a:pt x="387" y="406"/>
                  </a:lnTo>
                  <a:lnTo>
                    <a:pt x="371" y="406"/>
                  </a:lnTo>
                  <a:lnTo>
                    <a:pt x="355" y="406"/>
                  </a:lnTo>
                  <a:lnTo>
                    <a:pt x="339" y="406"/>
                  </a:lnTo>
                  <a:lnTo>
                    <a:pt x="323" y="406"/>
                  </a:lnTo>
                  <a:lnTo>
                    <a:pt x="307" y="406"/>
                  </a:lnTo>
                  <a:lnTo>
                    <a:pt x="285" y="406"/>
                  </a:lnTo>
                  <a:lnTo>
                    <a:pt x="269" y="406"/>
                  </a:lnTo>
                  <a:lnTo>
                    <a:pt x="253" y="406"/>
                  </a:lnTo>
                  <a:lnTo>
                    <a:pt x="237" y="406"/>
                  </a:lnTo>
                  <a:lnTo>
                    <a:pt x="221" y="406"/>
                  </a:lnTo>
                  <a:lnTo>
                    <a:pt x="204" y="406"/>
                  </a:lnTo>
                  <a:lnTo>
                    <a:pt x="188" y="396"/>
                  </a:lnTo>
                  <a:lnTo>
                    <a:pt x="172" y="391"/>
                  </a:lnTo>
                  <a:lnTo>
                    <a:pt x="156" y="385"/>
                  </a:lnTo>
                  <a:lnTo>
                    <a:pt x="140" y="380"/>
                  </a:lnTo>
                  <a:lnTo>
                    <a:pt x="124" y="375"/>
                  </a:lnTo>
                  <a:lnTo>
                    <a:pt x="108" y="365"/>
                  </a:lnTo>
                  <a:lnTo>
                    <a:pt x="91" y="355"/>
                  </a:lnTo>
                  <a:lnTo>
                    <a:pt x="81" y="339"/>
                  </a:lnTo>
                  <a:lnTo>
                    <a:pt x="65" y="334"/>
                  </a:lnTo>
                  <a:lnTo>
                    <a:pt x="59" y="319"/>
                  </a:lnTo>
                  <a:lnTo>
                    <a:pt x="43" y="303"/>
                  </a:lnTo>
                  <a:lnTo>
                    <a:pt x="38" y="288"/>
                  </a:lnTo>
                  <a:lnTo>
                    <a:pt x="22" y="272"/>
                  </a:lnTo>
                  <a:lnTo>
                    <a:pt x="16" y="252"/>
                  </a:lnTo>
                  <a:lnTo>
                    <a:pt x="5" y="231"/>
                  </a:lnTo>
                  <a:lnTo>
                    <a:pt x="0" y="216"/>
                  </a:lnTo>
                  <a:lnTo>
                    <a:pt x="0" y="200"/>
                  </a:lnTo>
                  <a:lnTo>
                    <a:pt x="0" y="185"/>
                  </a:lnTo>
                  <a:lnTo>
                    <a:pt x="0" y="170"/>
                  </a:lnTo>
                  <a:lnTo>
                    <a:pt x="5" y="149"/>
                  </a:lnTo>
                  <a:lnTo>
                    <a:pt x="11" y="134"/>
                  </a:lnTo>
                  <a:lnTo>
                    <a:pt x="27" y="123"/>
                  </a:lnTo>
                  <a:lnTo>
                    <a:pt x="38" y="108"/>
                  </a:lnTo>
                  <a:lnTo>
                    <a:pt x="54" y="108"/>
                  </a:lnTo>
                  <a:lnTo>
                    <a:pt x="70" y="103"/>
                  </a:lnTo>
                  <a:lnTo>
                    <a:pt x="86" y="98"/>
                  </a:lnTo>
                  <a:lnTo>
                    <a:pt x="102" y="98"/>
                  </a:lnTo>
                  <a:lnTo>
                    <a:pt x="113" y="82"/>
                  </a:lnTo>
                  <a:lnTo>
                    <a:pt x="113" y="67"/>
                  </a:lnTo>
                  <a:lnTo>
                    <a:pt x="129" y="98"/>
                  </a:ln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943" name="Freeform 99"/>
            <p:cNvSpPr>
              <a:spLocks/>
            </p:cNvSpPr>
            <p:nvPr/>
          </p:nvSpPr>
          <p:spPr bwMode="auto">
            <a:xfrm>
              <a:off x="244" y="74"/>
              <a:ext cx="117" cy="118"/>
            </a:xfrm>
            <a:custGeom>
              <a:avLst/>
              <a:gdLst>
                <a:gd name="T0" fmla="*/ 5 w 117"/>
                <a:gd name="T1" fmla="*/ 66 h 118"/>
                <a:gd name="T2" fmla="*/ 0 w 117"/>
                <a:gd name="T3" fmla="*/ 51 h 118"/>
                <a:gd name="T4" fmla="*/ 0 w 117"/>
                <a:gd name="T5" fmla="*/ 36 h 118"/>
                <a:gd name="T6" fmla="*/ 16 w 117"/>
                <a:gd name="T7" fmla="*/ 25 h 118"/>
                <a:gd name="T8" fmla="*/ 32 w 117"/>
                <a:gd name="T9" fmla="*/ 15 h 118"/>
                <a:gd name="T10" fmla="*/ 47 w 117"/>
                <a:gd name="T11" fmla="*/ 0 h 118"/>
                <a:gd name="T12" fmla="*/ 63 w 117"/>
                <a:gd name="T13" fmla="*/ 0 h 118"/>
                <a:gd name="T14" fmla="*/ 79 w 117"/>
                <a:gd name="T15" fmla="*/ 0 h 118"/>
                <a:gd name="T16" fmla="*/ 84 w 117"/>
                <a:gd name="T17" fmla="*/ 15 h 118"/>
                <a:gd name="T18" fmla="*/ 95 w 117"/>
                <a:gd name="T19" fmla="*/ 31 h 118"/>
                <a:gd name="T20" fmla="*/ 105 w 117"/>
                <a:gd name="T21" fmla="*/ 46 h 118"/>
                <a:gd name="T22" fmla="*/ 111 w 117"/>
                <a:gd name="T23" fmla="*/ 61 h 118"/>
                <a:gd name="T24" fmla="*/ 116 w 117"/>
                <a:gd name="T25" fmla="*/ 76 h 118"/>
                <a:gd name="T26" fmla="*/ 116 w 117"/>
                <a:gd name="T27" fmla="*/ 92 h 118"/>
                <a:gd name="T28" fmla="*/ 116 w 117"/>
                <a:gd name="T29" fmla="*/ 107 h 118"/>
                <a:gd name="T30" fmla="*/ 100 w 117"/>
                <a:gd name="T31" fmla="*/ 117 h 118"/>
                <a:gd name="T32" fmla="*/ 84 w 117"/>
                <a:gd name="T33" fmla="*/ 117 h 118"/>
                <a:gd name="T34" fmla="*/ 69 w 117"/>
                <a:gd name="T35" fmla="*/ 117 h 118"/>
                <a:gd name="T36" fmla="*/ 53 w 117"/>
                <a:gd name="T37" fmla="*/ 117 h 118"/>
                <a:gd name="T38" fmla="*/ 37 w 117"/>
                <a:gd name="T39" fmla="*/ 112 h 118"/>
                <a:gd name="T40" fmla="*/ 21 w 117"/>
                <a:gd name="T41" fmla="*/ 102 h 118"/>
                <a:gd name="T42" fmla="*/ 11 w 117"/>
                <a:gd name="T43" fmla="*/ 86 h 118"/>
                <a:gd name="T44" fmla="*/ 5 w 117"/>
                <a:gd name="T45" fmla="*/ 71 h 118"/>
                <a:gd name="T46" fmla="*/ 5 w 117"/>
                <a:gd name="T47" fmla="*/ 66 h 11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17"/>
                <a:gd name="T73" fmla="*/ 0 h 118"/>
                <a:gd name="T74" fmla="*/ 117 w 117"/>
                <a:gd name="T75" fmla="*/ 118 h 118"/>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17" h="118">
                  <a:moveTo>
                    <a:pt x="5" y="66"/>
                  </a:moveTo>
                  <a:lnTo>
                    <a:pt x="0" y="51"/>
                  </a:lnTo>
                  <a:lnTo>
                    <a:pt x="0" y="36"/>
                  </a:lnTo>
                  <a:lnTo>
                    <a:pt x="16" y="25"/>
                  </a:lnTo>
                  <a:lnTo>
                    <a:pt x="32" y="15"/>
                  </a:lnTo>
                  <a:lnTo>
                    <a:pt x="47" y="0"/>
                  </a:lnTo>
                  <a:lnTo>
                    <a:pt x="63" y="0"/>
                  </a:lnTo>
                  <a:lnTo>
                    <a:pt x="79" y="0"/>
                  </a:lnTo>
                  <a:lnTo>
                    <a:pt x="84" y="15"/>
                  </a:lnTo>
                  <a:lnTo>
                    <a:pt x="95" y="31"/>
                  </a:lnTo>
                  <a:lnTo>
                    <a:pt x="105" y="46"/>
                  </a:lnTo>
                  <a:lnTo>
                    <a:pt x="111" y="61"/>
                  </a:lnTo>
                  <a:lnTo>
                    <a:pt x="116" y="76"/>
                  </a:lnTo>
                  <a:lnTo>
                    <a:pt x="116" y="92"/>
                  </a:lnTo>
                  <a:lnTo>
                    <a:pt x="116" y="107"/>
                  </a:lnTo>
                  <a:lnTo>
                    <a:pt x="100" y="117"/>
                  </a:lnTo>
                  <a:lnTo>
                    <a:pt x="84" y="117"/>
                  </a:lnTo>
                  <a:lnTo>
                    <a:pt x="69" y="117"/>
                  </a:lnTo>
                  <a:lnTo>
                    <a:pt x="53" y="117"/>
                  </a:lnTo>
                  <a:lnTo>
                    <a:pt x="37" y="112"/>
                  </a:lnTo>
                  <a:lnTo>
                    <a:pt x="21" y="102"/>
                  </a:lnTo>
                  <a:lnTo>
                    <a:pt x="11" y="86"/>
                  </a:lnTo>
                  <a:lnTo>
                    <a:pt x="5" y="71"/>
                  </a:lnTo>
                  <a:lnTo>
                    <a:pt x="5" y="66"/>
                  </a:ln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944" name="Freeform 100"/>
            <p:cNvSpPr>
              <a:spLocks/>
            </p:cNvSpPr>
            <p:nvPr/>
          </p:nvSpPr>
          <p:spPr bwMode="auto">
            <a:xfrm>
              <a:off x="520" y="43"/>
              <a:ext cx="82" cy="87"/>
            </a:xfrm>
            <a:custGeom>
              <a:avLst/>
              <a:gdLst>
                <a:gd name="T0" fmla="*/ 0 w 82"/>
                <a:gd name="T1" fmla="*/ 0 h 87"/>
                <a:gd name="T2" fmla="*/ 16 w 82"/>
                <a:gd name="T3" fmla="*/ 10 h 87"/>
                <a:gd name="T4" fmla="*/ 32 w 82"/>
                <a:gd name="T5" fmla="*/ 20 h 87"/>
                <a:gd name="T6" fmla="*/ 49 w 82"/>
                <a:gd name="T7" fmla="*/ 20 h 87"/>
                <a:gd name="T8" fmla="*/ 65 w 82"/>
                <a:gd name="T9" fmla="*/ 30 h 87"/>
                <a:gd name="T10" fmla="*/ 76 w 82"/>
                <a:gd name="T11" fmla="*/ 46 h 87"/>
                <a:gd name="T12" fmla="*/ 81 w 82"/>
                <a:gd name="T13" fmla="*/ 61 h 87"/>
                <a:gd name="T14" fmla="*/ 81 w 82"/>
                <a:gd name="T15" fmla="*/ 76 h 87"/>
                <a:gd name="T16" fmla="*/ 65 w 82"/>
                <a:gd name="T17" fmla="*/ 86 h 87"/>
                <a:gd name="T18" fmla="*/ 49 w 82"/>
                <a:gd name="T19" fmla="*/ 86 h 87"/>
                <a:gd name="T20" fmla="*/ 27 w 82"/>
                <a:gd name="T21" fmla="*/ 81 h 87"/>
                <a:gd name="T22" fmla="*/ 11 w 82"/>
                <a:gd name="T23" fmla="*/ 71 h 87"/>
                <a:gd name="T24" fmla="*/ 5 w 82"/>
                <a:gd name="T25" fmla="*/ 56 h 87"/>
                <a:gd name="T26" fmla="*/ 0 w 82"/>
                <a:gd name="T27" fmla="*/ 40 h 87"/>
                <a:gd name="T28" fmla="*/ 0 w 82"/>
                <a:gd name="T29" fmla="*/ 25 h 87"/>
                <a:gd name="T30" fmla="*/ 11 w 82"/>
                <a:gd name="T31" fmla="*/ 10 h 87"/>
                <a:gd name="T32" fmla="*/ 0 w 82"/>
                <a:gd name="T33" fmla="*/ 0 h 8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2"/>
                <a:gd name="T52" fmla="*/ 0 h 87"/>
                <a:gd name="T53" fmla="*/ 82 w 82"/>
                <a:gd name="T54" fmla="*/ 87 h 8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2" h="87">
                  <a:moveTo>
                    <a:pt x="0" y="0"/>
                  </a:moveTo>
                  <a:lnTo>
                    <a:pt x="16" y="10"/>
                  </a:lnTo>
                  <a:lnTo>
                    <a:pt x="32" y="20"/>
                  </a:lnTo>
                  <a:lnTo>
                    <a:pt x="49" y="20"/>
                  </a:lnTo>
                  <a:lnTo>
                    <a:pt x="65" y="30"/>
                  </a:lnTo>
                  <a:lnTo>
                    <a:pt x="76" y="46"/>
                  </a:lnTo>
                  <a:lnTo>
                    <a:pt x="81" y="61"/>
                  </a:lnTo>
                  <a:lnTo>
                    <a:pt x="81" y="76"/>
                  </a:lnTo>
                  <a:lnTo>
                    <a:pt x="65" y="86"/>
                  </a:lnTo>
                  <a:lnTo>
                    <a:pt x="49" y="86"/>
                  </a:lnTo>
                  <a:lnTo>
                    <a:pt x="27" y="81"/>
                  </a:lnTo>
                  <a:lnTo>
                    <a:pt x="11" y="71"/>
                  </a:lnTo>
                  <a:lnTo>
                    <a:pt x="5" y="56"/>
                  </a:lnTo>
                  <a:lnTo>
                    <a:pt x="0" y="40"/>
                  </a:lnTo>
                  <a:lnTo>
                    <a:pt x="0" y="25"/>
                  </a:lnTo>
                  <a:lnTo>
                    <a:pt x="11" y="10"/>
                  </a:lnTo>
                  <a:lnTo>
                    <a:pt x="0" y="0"/>
                  </a:lnTo>
                </a:path>
              </a:pathLst>
            </a:cu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35886" name="Text Box 101"/>
          <p:cNvSpPr txBox="1">
            <a:spLocks noChangeArrowheads="1"/>
          </p:cNvSpPr>
          <p:nvPr/>
        </p:nvSpPr>
        <p:spPr bwMode="auto">
          <a:xfrm>
            <a:off x="3187703" y="3278982"/>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网络</a:t>
            </a:r>
          </a:p>
        </p:txBody>
      </p:sp>
      <p:sp>
        <p:nvSpPr>
          <p:cNvPr id="35887" name="Text Box 102"/>
          <p:cNvSpPr txBox="1">
            <a:spLocks noChangeArrowheads="1"/>
          </p:cNvSpPr>
          <p:nvPr/>
        </p:nvSpPr>
        <p:spPr bwMode="auto">
          <a:xfrm>
            <a:off x="1903416" y="2912269"/>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网络</a:t>
            </a:r>
          </a:p>
        </p:txBody>
      </p:sp>
      <p:sp>
        <p:nvSpPr>
          <p:cNvPr id="35888" name="Text Box 103"/>
          <p:cNvSpPr txBox="1">
            <a:spLocks noChangeArrowheads="1"/>
          </p:cNvSpPr>
          <p:nvPr/>
        </p:nvSpPr>
        <p:spPr bwMode="auto">
          <a:xfrm>
            <a:off x="971553" y="3289697"/>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网络</a:t>
            </a:r>
          </a:p>
        </p:txBody>
      </p:sp>
      <p:sp>
        <p:nvSpPr>
          <p:cNvPr id="35889" name="Text Box 104"/>
          <p:cNvSpPr txBox="1">
            <a:spLocks noChangeArrowheads="1"/>
          </p:cNvSpPr>
          <p:nvPr/>
        </p:nvSpPr>
        <p:spPr bwMode="auto">
          <a:xfrm>
            <a:off x="2728917" y="2296717"/>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网络</a:t>
            </a:r>
          </a:p>
        </p:txBody>
      </p:sp>
      <p:sp>
        <p:nvSpPr>
          <p:cNvPr id="35890" name="Text Box 105"/>
          <p:cNvSpPr txBox="1">
            <a:spLocks noChangeArrowheads="1"/>
          </p:cNvSpPr>
          <p:nvPr/>
        </p:nvSpPr>
        <p:spPr bwMode="auto">
          <a:xfrm>
            <a:off x="1171578" y="2162176"/>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网络</a:t>
            </a:r>
          </a:p>
        </p:txBody>
      </p:sp>
      <p:sp>
        <p:nvSpPr>
          <p:cNvPr id="35891" name="Text Box 106"/>
          <p:cNvSpPr txBox="1">
            <a:spLocks noChangeArrowheads="1"/>
          </p:cNvSpPr>
          <p:nvPr/>
        </p:nvSpPr>
        <p:spPr bwMode="auto">
          <a:xfrm>
            <a:off x="1619254" y="4502946"/>
            <a:ext cx="1612937"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rgbClr val="333399"/>
                </a:solidFill>
                <a:ea typeface="黑体" pitchFamily="49" charset="-122"/>
              </a:rPr>
              <a:t>(a) </a:t>
            </a:r>
            <a:r>
              <a:rPr lang="zh-CN" altLang="en-US" sz="2000">
                <a:solidFill>
                  <a:srgbClr val="333399"/>
                </a:solidFill>
                <a:ea typeface="黑体" pitchFamily="49" charset="-122"/>
              </a:rPr>
              <a:t>互连网络</a:t>
            </a:r>
          </a:p>
        </p:txBody>
      </p:sp>
      <p:sp>
        <p:nvSpPr>
          <p:cNvPr id="35892" name="Text Box 107"/>
          <p:cNvSpPr txBox="1">
            <a:spLocks noChangeArrowheads="1"/>
          </p:cNvSpPr>
          <p:nvPr/>
        </p:nvSpPr>
        <p:spPr bwMode="auto">
          <a:xfrm>
            <a:off x="5726114" y="4502946"/>
            <a:ext cx="2132310"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rgbClr val="333399"/>
                </a:solidFill>
                <a:ea typeface="黑体" pitchFamily="49" charset="-122"/>
              </a:rPr>
              <a:t>(b) </a:t>
            </a:r>
            <a:r>
              <a:rPr lang="zh-CN" altLang="en-US" sz="2000">
                <a:solidFill>
                  <a:srgbClr val="333399"/>
                </a:solidFill>
                <a:ea typeface="黑体" pitchFamily="49" charset="-122"/>
              </a:rPr>
              <a:t>虚拟互连网络</a:t>
            </a:r>
          </a:p>
        </p:txBody>
      </p:sp>
      <p:pic>
        <p:nvPicPr>
          <p:cNvPr id="35893" name="Picture 10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167" y="1644256"/>
            <a:ext cx="50958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4" name="Picture 10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68514" y="2363394"/>
            <a:ext cx="50482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5" name="Picture 11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3417" y="4185049"/>
            <a:ext cx="509587" cy="384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6" name="Picture 1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2263" y="1700215"/>
            <a:ext cx="512762" cy="384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7" name="Picture 1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75342" y="4074322"/>
            <a:ext cx="5111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8" name="Picture 1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1879" y="4074322"/>
            <a:ext cx="5111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99" name="Picture 1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87928" y="1644256"/>
            <a:ext cx="51276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0" name="Picture 1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2092" y="4129090"/>
            <a:ext cx="5111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1" name="Picture 1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8625" y="4074322"/>
            <a:ext cx="50958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2" name="Picture 11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5167" y="4074322"/>
            <a:ext cx="50958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3" name="Picture 1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5228" y="1478759"/>
            <a:ext cx="51276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4" name="Picture 1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42263" y="4019551"/>
            <a:ext cx="512762" cy="384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5" name="Picture 1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92529" y="4019551"/>
            <a:ext cx="511175" cy="384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6" name="Picture 1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19501" y="1700215"/>
            <a:ext cx="509588" cy="384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7" name="Picture 1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2428" y="2915844"/>
            <a:ext cx="50482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8" name="Picture 1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44889" y="2694388"/>
            <a:ext cx="504825"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09" name="Picture 12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20878" y="3357565"/>
            <a:ext cx="504825" cy="25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910" name="Picture 12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552" y="2694388"/>
            <a:ext cx="504825" cy="253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911" name="Text Box 126"/>
          <p:cNvSpPr txBox="1">
            <a:spLocks noChangeArrowheads="1"/>
          </p:cNvSpPr>
          <p:nvPr/>
        </p:nvSpPr>
        <p:spPr bwMode="auto">
          <a:xfrm>
            <a:off x="1419228" y="1526382"/>
            <a:ext cx="963721"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路由器</a:t>
            </a:r>
          </a:p>
        </p:txBody>
      </p:sp>
      <p:sp>
        <p:nvSpPr>
          <p:cNvPr id="35912" name="Line 127"/>
          <p:cNvSpPr>
            <a:spLocks noChangeShapeType="1"/>
          </p:cNvSpPr>
          <p:nvPr/>
        </p:nvSpPr>
        <p:spPr bwMode="auto">
          <a:xfrm>
            <a:off x="1920877" y="1865713"/>
            <a:ext cx="368300" cy="497681"/>
          </a:xfrm>
          <a:prstGeom prst="line">
            <a:avLst/>
          </a:prstGeom>
          <a:noFill/>
          <a:ln w="28575">
            <a:solidFill>
              <a:srgbClr val="333399"/>
            </a:solidFill>
            <a:round/>
            <a:headEnd/>
            <a:tailEnd type="triangle" w="sm" len="lg"/>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pic>
        <p:nvPicPr>
          <p:cNvPr id="35913" name="Picture 1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8142" y="1478759"/>
            <a:ext cx="5111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5914" name="Group 129"/>
          <p:cNvGrpSpPr>
            <a:grpSpLocks/>
          </p:cNvGrpSpPr>
          <p:nvPr/>
        </p:nvGrpSpPr>
        <p:grpSpPr bwMode="auto">
          <a:xfrm>
            <a:off x="4862516" y="2177653"/>
            <a:ext cx="3671887" cy="1785938"/>
            <a:chOff x="0" y="0"/>
            <a:chExt cx="2386" cy="1553"/>
          </a:xfrm>
        </p:grpSpPr>
        <p:sp>
          <p:nvSpPr>
            <p:cNvPr id="35925" name="Oval 130"/>
            <p:cNvSpPr>
              <a:spLocks noChangeArrowheads="1"/>
            </p:cNvSpPr>
            <p:nvPr/>
          </p:nvSpPr>
          <p:spPr bwMode="auto">
            <a:xfrm>
              <a:off x="825" y="0"/>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26" name="Oval 131"/>
            <p:cNvSpPr>
              <a:spLocks noChangeArrowheads="1"/>
            </p:cNvSpPr>
            <p:nvPr/>
          </p:nvSpPr>
          <p:spPr bwMode="auto">
            <a:xfrm>
              <a:off x="246" y="173"/>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27" name="Oval 132"/>
            <p:cNvSpPr>
              <a:spLocks noChangeArrowheads="1"/>
            </p:cNvSpPr>
            <p:nvPr/>
          </p:nvSpPr>
          <p:spPr bwMode="auto">
            <a:xfrm>
              <a:off x="0" y="565"/>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28" name="Oval 133"/>
            <p:cNvSpPr>
              <a:spLocks noChangeArrowheads="1"/>
            </p:cNvSpPr>
            <p:nvPr/>
          </p:nvSpPr>
          <p:spPr bwMode="auto">
            <a:xfrm>
              <a:off x="159" y="800"/>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29" name="Oval 134"/>
            <p:cNvSpPr>
              <a:spLocks noChangeArrowheads="1"/>
            </p:cNvSpPr>
            <p:nvPr/>
          </p:nvSpPr>
          <p:spPr bwMode="auto">
            <a:xfrm>
              <a:off x="738" y="894"/>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30" name="Oval 135"/>
            <p:cNvSpPr>
              <a:spLocks noChangeArrowheads="1"/>
            </p:cNvSpPr>
            <p:nvPr/>
          </p:nvSpPr>
          <p:spPr bwMode="auto">
            <a:xfrm>
              <a:off x="1519" y="189"/>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31" name="Oval 136"/>
            <p:cNvSpPr>
              <a:spLocks noChangeArrowheads="1"/>
            </p:cNvSpPr>
            <p:nvPr/>
          </p:nvSpPr>
          <p:spPr bwMode="auto">
            <a:xfrm>
              <a:off x="1634" y="518"/>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32" name="Oval 137"/>
            <p:cNvSpPr>
              <a:spLocks noChangeArrowheads="1"/>
            </p:cNvSpPr>
            <p:nvPr/>
          </p:nvSpPr>
          <p:spPr bwMode="auto">
            <a:xfrm>
              <a:off x="1562" y="628"/>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33" name="Oval 138"/>
            <p:cNvSpPr>
              <a:spLocks noChangeArrowheads="1"/>
            </p:cNvSpPr>
            <p:nvPr/>
          </p:nvSpPr>
          <p:spPr bwMode="auto">
            <a:xfrm>
              <a:off x="434" y="377"/>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grpSp>
      <p:sp>
        <p:nvSpPr>
          <p:cNvPr id="35915" name="Oval 139"/>
          <p:cNvSpPr>
            <a:spLocks noChangeArrowheads="1"/>
          </p:cNvSpPr>
          <p:nvPr/>
        </p:nvSpPr>
        <p:spPr bwMode="auto">
          <a:xfrm>
            <a:off x="6110290" y="2141938"/>
            <a:ext cx="1579562" cy="721519"/>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16" name="Oval 140"/>
          <p:cNvSpPr>
            <a:spLocks noChangeArrowheads="1"/>
          </p:cNvSpPr>
          <p:nvPr/>
        </p:nvSpPr>
        <p:spPr bwMode="auto">
          <a:xfrm>
            <a:off x="5219704" y="2341962"/>
            <a:ext cx="1203325" cy="720328"/>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17" name="Oval 141"/>
          <p:cNvSpPr>
            <a:spLocks noChangeArrowheads="1"/>
          </p:cNvSpPr>
          <p:nvPr/>
        </p:nvSpPr>
        <p:spPr bwMode="auto">
          <a:xfrm>
            <a:off x="4841875" y="2790826"/>
            <a:ext cx="800100" cy="577454"/>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18" name="Oval 142"/>
          <p:cNvSpPr>
            <a:spLocks noChangeArrowheads="1"/>
          </p:cNvSpPr>
          <p:nvPr/>
        </p:nvSpPr>
        <p:spPr bwMode="auto">
          <a:xfrm>
            <a:off x="5086354" y="3062291"/>
            <a:ext cx="1222375" cy="631031"/>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19" name="Oval 143"/>
          <p:cNvSpPr>
            <a:spLocks noChangeArrowheads="1"/>
          </p:cNvSpPr>
          <p:nvPr/>
        </p:nvSpPr>
        <p:spPr bwMode="auto">
          <a:xfrm>
            <a:off x="5975351" y="3170637"/>
            <a:ext cx="1846263" cy="758428"/>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20" name="Oval 144"/>
          <p:cNvSpPr>
            <a:spLocks noChangeArrowheads="1"/>
          </p:cNvSpPr>
          <p:nvPr/>
        </p:nvSpPr>
        <p:spPr bwMode="auto">
          <a:xfrm>
            <a:off x="7178676" y="2358632"/>
            <a:ext cx="1155700" cy="558403"/>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21" name="Oval 145"/>
          <p:cNvSpPr>
            <a:spLocks noChangeArrowheads="1"/>
          </p:cNvSpPr>
          <p:nvPr/>
        </p:nvSpPr>
        <p:spPr bwMode="auto">
          <a:xfrm>
            <a:off x="7356477" y="2737247"/>
            <a:ext cx="1155700" cy="560784"/>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22" name="Oval 146"/>
          <p:cNvSpPr>
            <a:spLocks noChangeArrowheads="1"/>
          </p:cNvSpPr>
          <p:nvPr/>
        </p:nvSpPr>
        <p:spPr bwMode="auto">
          <a:xfrm>
            <a:off x="7243767" y="2863457"/>
            <a:ext cx="1157287" cy="939403"/>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23" name="Oval 147"/>
          <p:cNvSpPr>
            <a:spLocks noChangeArrowheads="1"/>
          </p:cNvSpPr>
          <p:nvPr/>
        </p:nvSpPr>
        <p:spPr bwMode="auto">
          <a:xfrm>
            <a:off x="5510215" y="2574134"/>
            <a:ext cx="2379662" cy="938213"/>
          </a:xfrm>
          <a:prstGeom prst="ellipse">
            <a:avLst/>
          </a:prstGeom>
          <a:solidFill>
            <a:srgbClr val="EAEAEA"/>
          </a:soli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5924" name="Text Box 148"/>
          <p:cNvSpPr txBox="1">
            <a:spLocks noChangeArrowheads="1"/>
          </p:cNvSpPr>
          <p:nvPr/>
        </p:nvSpPr>
        <p:spPr bwMode="auto">
          <a:xfrm>
            <a:off x="5712070" y="2745585"/>
            <a:ext cx="1887050" cy="71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2000">
                <a:solidFill>
                  <a:srgbClr val="333399"/>
                </a:solidFill>
                <a:ea typeface="黑体" pitchFamily="49" charset="-122"/>
              </a:rPr>
              <a:t>  </a:t>
            </a:r>
            <a:r>
              <a:rPr lang="zh-CN" altLang="en-US" sz="2000">
                <a:solidFill>
                  <a:srgbClr val="333399"/>
                </a:solidFill>
                <a:ea typeface="黑体" pitchFamily="49" charset="-122"/>
              </a:rPr>
              <a:t>虚拟互连网络</a:t>
            </a:r>
          </a:p>
          <a:p>
            <a:pPr algn="ctr" eaLnBrk="1" hangingPunct="1">
              <a:buFont typeface="Arial" charset="0"/>
              <a:buNone/>
            </a:pPr>
            <a:r>
              <a:rPr lang="zh-CN" altLang="en-US" sz="2000">
                <a:solidFill>
                  <a:srgbClr val="333399"/>
                </a:solidFill>
                <a:ea typeface="黑体" pitchFamily="49" charset="-122"/>
              </a:rPr>
              <a:t>（互联网）</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16137585-BB35-4516-9B04-56D3C7D61099}" type="slidenum">
              <a:rPr lang="zh-CN" altLang="en-US" sz="1400" b="1">
                <a:solidFill>
                  <a:srgbClr val="FFFFFF"/>
                </a:solidFill>
              </a:rPr>
              <a:pPr algn="ctr" eaLnBrk="1" hangingPunct="1">
                <a:buFont typeface="Arial" charset="0"/>
                <a:buNone/>
              </a:pPr>
              <a:t>17</a:t>
            </a:fld>
            <a:endParaRPr lang="en-US" altLang="zh-CN" sz="1400" b="1">
              <a:solidFill>
                <a:srgbClr val="FFFFFF"/>
              </a:solidFill>
            </a:endParaRPr>
          </a:p>
        </p:txBody>
      </p:sp>
      <p:sp>
        <p:nvSpPr>
          <p:cNvPr id="32771" name="Rectangle 3"/>
          <p:cNvSpPr>
            <a:spLocks noGrp="1" noChangeArrowheads="1"/>
          </p:cNvSpPr>
          <p:nvPr>
            <p:ph type="title"/>
          </p:nvPr>
        </p:nvSpPr>
        <p:spPr/>
        <p:txBody>
          <a:bodyPr/>
          <a:lstStyle/>
          <a:p>
            <a:pPr eaLnBrk="1" fontAlgn="auto" hangingPunct="1">
              <a:spcAft>
                <a:spcPts val="0"/>
              </a:spcAft>
              <a:defRPr/>
            </a:pPr>
            <a:r>
              <a:rPr lang="zh-CN" altLang="en-US"/>
              <a:t>虚拟互连网络的意义 </a:t>
            </a:r>
          </a:p>
        </p:txBody>
      </p:sp>
      <p:sp>
        <p:nvSpPr>
          <p:cNvPr id="32772" name="Rectangle 15"/>
          <p:cNvSpPr>
            <a:spLocks noGrp="1" noChangeArrowheads="1"/>
          </p:cNvSpPr>
          <p:nvPr>
            <p:ph idx="1"/>
          </p:nvPr>
        </p:nvSpPr>
        <p:spPr>
          <a:xfrm>
            <a:off x="581025" y="1670447"/>
            <a:ext cx="7989888" cy="2724150"/>
          </a:xfrm>
        </p:spPr>
        <p:txBody>
          <a:bodyPr/>
          <a:lstStyle/>
          <a:p>
            <a:pPr algn="just" eaLnBrk="1" hangingPunct="1"/>
            <a:r>
              <a:rPr lang="zh-CN" altLang="en-US" sz="2200" dirty="0"/>
              <a:t>所谓虚拟互连网络也就是逻辑互连网络，它的意思就是互连起来的各种物理网络的异构性本来是客观存在的，但是我们利用 </a:t>
            </a:r>
            <a:r>
              <a:rPr lang="en-US" altLang="zh-CN" sz="2200" dirty="0"/>
              <a:t>IP </a:t>
            </a:r>
            <a:r>
              <a:rPr lang="zh-CN" altLang="en-US" sz="2200" dirty="0"/>
              <a:t>协议就可以使这些性能各异的网络从用户看起来好像是一个统一的网络。</a:t>
            </a:r>
          </a:p>
          <a:p>
            <a:pPr algn="just" eaLnBrk="1" hangingPunct="1"/>
            <a:r>
              <a:rPr lang="zh-CN" altLang="en-US" sz="2200" dirty="0"/>
              <a:t>使用 </a:t>
            </a:r>
            <a:r>
              <a:rPr lang="en-US" altLang="zh-CN" sz="2200" dirty="0"/>
              <a:t>IP </a:t>
            </a:r>
            <a:r>
              <a:rPr lang="zh-CN" altLang="en-US" sz="2200" dirty="0"/>
              <a:t>协议的虚拟互连网络可简称为 </a:t>
            </a:r>
            <a:r>
              <a:rPr lang="en-US" altLang="zh-CN" sz="2200" dirty="0"/>
              <a:t>IP </a:t>
            </a:r>
            <a:r>
              <a:rPr lang="zh-CN" altLang="en-US" sz="2200" dirty="0"/>
              <a:t>网。</a:t>
            </a:r>
          </a:p>
          <a:p>
            <a:pPr algn="just" eaLnBrk="1" hangingPunct="1"/>
            <a:r>
              <a:rPr lang="zh-CN" altLang="en-US" sz="2200" dirty="0"/>
              <a:t>使用虚拟互连网络的好处是：当互联网上的主机进行通信时，就好像在一个网络上通信一样，而看不见互连的各具体的网络异构细节。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277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21"/>
          <p:cNvSpPr>
            <a:spLocks noChangeArrowheads="1"/>
          </p:cNvSpPr>
          <p:nvPr/>
        </p:nvSpPr>
        <p:spPr bwMode="auto">
          <a:xfrm>
            <a:off x="611188" y="344091"/>
            <a:ext cx="639762" cy="9108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891" name="Rectangle 219"/>
          <p:cNvSpPr>
            <a:spLocks noChangeArrowheads="1"/>
          </p:cNvSpPr>
          <p:nvPr/>
        </p:nvSpPr>
        <p:spPr bwMode="auto">
          <a:xfrm>
            <a:off x="620717" y="711997"/>
            <a:ext cx="623887" cy="19288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892" name="Text Box 220"/>
          <p:cNvSpPr txBox="1">
            <a:spLocks noChangeArrowheads="1"/>
          </p:cNvSpPr>
          <p:nvPr/>
        </p:nvSpPr>
        <p:spPr bwMode="auto">
          <a:xfrm>
            <a:off x="760659" y="344094"/>
            <a:ext cx="286853" cy="1188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chemeClr val="folHlink"/>
                </a:solidFill>
                <a:ea typeface="黑体" pitchFamily="49" charset="-122"/>
              </a:rPr>
              <a:t>5</a:t>
            </a:r>
          </a:p>
          <a:p>
            <a:pPr algn="ctr" eaLnBrk="1" hangingPunct="1">
              <a:buFont typeface="Arial" charset="0"/>
              <a:buNone/>
            </a:pPr>
            <a:r>
              <a:rPr lang="en-US" altLang="zh-CN" sz="1400">
                <a:solidFill>
                  <a:schemeClr val="folHlink"/>
                </a:solidFill>
                <a:ea typeface="黑体" pitchFamily="49" charset="-122"/>
              </a:rPr>
              <a:t>4</a:t>
            </a:r>
          </a:p>
          <a:p>
            <a:pPr algn="ctr" eaLnBrk="1" hangingPunct="1">
              <a:buFont typeface="Arial" charset="0"/>
              <a:buNone/>
            </a:pPr>
            <a:r>
              <a:rPr lang="en-US" altLang="zh-CN" sz="1400">
                <a:solidFill>
                  <a:schemeClr val="folHlink"/>
                </a:solidFill>
                <a:ea typeface="黑体" pitchFamily="49" charset="-122"/>
              </a:rPr>
              <a:t>3</a:t>
            </a:r>
          </a:p>
          <a:p>
            <a:pPr algn="ctr" eaLnBrk="1" hangingPunct="1">
              <a:buFont typeface="Arial" charset="0"/>
              <a:buNone/>
            </a:pPr>
            <a:r>
              <a:rPr lang="en-US" altLang="zh-CN" sz="1400">
                <a:solidFill>
                  <a:schemeClr val="folHlink"/>
                </a:solidFill>
                <a:ea typeface="黑体" pitchFamily="49" charset="-122"/>
              </a:rPr>
              <a:t>2</a:t>
            </a:r>
          </a:p>
          <a:p>
            <a:pPr algn="ctr" eaLnBrk="1" hangingPunct="1">
              <a:buFont typeface="Arial" charset="0"/>
              <a:buNone/>
            </a:pPr>
            <a:r>
              <a:rPr lang="en-US" altLang="zh-CN" sz="1400">
                <a:solidFill>
                  <a:schemeClr val="folHlink"/>
                </a:solidFill>
                <a:ea typeface="黑体" pitchFamily="49" charset="-122"/>
              </a:rPr>
              <a:t>1</a:t>
            </a:r>
          </a:p>
        </p:txBody>
      </p:sp>
      <p:sp>
        <p:nvSpPr>
          <p:cNvPr id="37893" name="Line 222"/>
          <p:cNvSpPr>
            <a:spLocks noChangeShapeType="1"/>
          </p:cNvSpPr>
          <p:nvPr/>
        </p:nvSpPr>
        <p:spPr bwMode="auto">
          <a:xfrm>
            <a:off x="611188" y="538163"/>
            <a:ext cx="639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37894" name="Line 223"/>
          <p:cNvSpPr>
            <a:spLocks noChangeShapeType="1"/>
          </p:cNvSpPr>
          <p:nvPr/>
        </p:nvSpPr>
        <p:spPr bwMode="auto">
          <a:xfrm>
            <a:off x="611188" y="717947"/>
            <a:ext cx="639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37895" name="Line 224"/>
          <p:cNvSpPr>
            <a:spLocks noChangeShapeType="1"/>
          </p:cNvSpPr>
          <p:nvPr/>
        </p:nvSpPr>
        <p:spPr bwMode="auto">
          <a:xfrm>
            <a:off x="611188" y="897731"/>
            <a:ext cx="639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37896" name="Line 225"/>
          <p:cNvSpPr>
            <a:spLocks noChangeShapeType="1"/>
          </p:cNvSpPr>
          <p:nvPr/>
        </p:nvSpPr>
        <p:spPr bwMode="auto">
          <a:xfrm>
            <a:off x="611188" y="1078706"/>
            <a:ext cx="639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37897" name="Freeform 4"/>
          <p:cNvSpPr>
            <a:spLocks/>
          </p:cNvSpPr>
          <p:nvPr/>
        </p:nvSpPr>
        <p:spPr bwMode="auto">
          <a:xfrm>
            <a:off x="7861300" y="1653782"/>
            <a:ext cx="312738" cy="1350169"/>
          </a:xfrm>
          <a:custGeom>
            <a:avLst/>
            <a:gdLst>
              <a:gd name="T0" fmla="*/ 2147483647 w 197"/>
              <a:gd name="T1" fmla="*/ 0 h 1134"/>
              <a:gd name="T2" fmla="*/ 0 w 197"/>
              <a:gd name="T3" fmla="*/ 2147483647 h 1134"/>
              <a:gd name="T4" fmla="*/ 2147483647 w 197"/>
              <a:gd name="T5" fmla="*/ 2147483647 h 1134"/>
              <a:gd name="T6" fmla="*/ 0 60000 65536"/>
              <a:gd name="T7" fmla="*/ 0 60000 65536"/>
              <a:gd name="T8" fmla="*/ 0 60000 65536"/>
              <a:gd name="T9" fmla="*/ 0 w 197"/>
              <a:gd name="T10" fmla="*/ 0 h 1134"/>
              <a:gd name="T11" fmla="*/ 197 w 197"/>
              <a:gd name="T12" fmla="*/ 1134 h 1134"/>
            </a:gdLst>
            <a:ahLst/>
            <a:cxnLst>
              <a:cxn ang="T6">
                <a:pos x="T0" y="T1"/>
              </a:cxn>
              <a:cxn ang="T7">
                <a:pos x="T2" y="T3"/>
              </a:cxn>
              <a:cxn ang="T8">
                <a:pos x="T4" y="T5"/>
              </a:cxn>
            </a:cxnLst>
            <a:rect l="T9" t="T10" r="T11" b="T12"/>
            <a:pathLst>
              <a:path w="197" h="1134">
                <a:moveTo>
                  <a:pt x="197" y="0"/>
                </a:moveTo>
                <a:lnTo>
                  <a:pt x="0" y="507"/>
                </a:lnTo>
                <a:lnTo>
                  <a:pt x="16" y="1134"/>
                </a:lnTo>
              </a:path>
            </a:pathLst>
          </a:custGeom>
          <a:noFill/>
          <a:ln w="9525" cmpd="sng">
            <a:solidFill>
              <a:schemeClr val="tx1"/>
            </a:solidFill>
            <a:bevel/>
            <a:headEnd/>
            <a:tailEnd/>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sz="1400"/>
          </a:p>
        </p:txBody>
      </p:sp>
      <p:grpSp>
        <p:nvGrpSpPr>
          <p:cNvPr id="37898" name="Group 5"/>
          <p:cNvGrpSpPr>
            <a:grpSpLocks/>
          </p:cNvGrpSpPr>
          <p:nvPr/>
        </p:nvGrpSpPr>
        <p:grpSpPr bwMode="auto">
          <a:xfrm>
            <a:off x="2555879" y="3690938"/>
            <a:ext cx="639763" cy="1169195"/>
            <a:chOff x="0" y="0"/>
            <a:chExt cx="403" cy="982"/>
          </a:xfrm>
        </p:grpSpPr>
        <p:sp>
          <p:nvSpPr>
            <p:cNvPr id="38172" name="Rectangle 6"/>
            <p:cNvSpPr>
              <a:spLocks noChangeArrowheads="1"/>
            </p:cNvSpPr>
            <p:nvPr/>
          </p:nvSpPr>
          <p:spPr bwMode="auto">
            <a:xfrm>
              <a:off x="6" y="336"/>
              <a:ext cx="393" cy="16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73" name="Text Box 7"/>
            <p:cNvSpPr txBox="1">
              <a:spLocks noChangeArrowheads="1"/>
            </p:cNvSpPr>
            <p:nvPr/>
          </p:nvSpPr>
          <p:spPr bwMode="auto">
            <a:xfrm>
              <a:off x="119" y="0"/>
              <a:ext cx="179" cy="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chemeClr val="folHlink"/>
                  </a:solidFill>
                  <a:ea typeface="黑体" pitchFamily="49" charset="-122"/>
                </a:rPr>
                <a:t>5</a:t>
              </a:r>
            </a:p>
            <a:p>
              <a:pPr algn="ctr" eaLnBrk="1" hangingPunct="1">
                <a:buFont typeface="Arial" charset="0"/>
                <a:buNone/>
              </a:pPr>
              <a:r>
                <a:rPr lang="en-US" altLang="zh-CN" sz="1400">
                  <a:solidFill>
                    <a:schemeClr val="folHlink"/>
                  </a:solidFill>
                  <a:ea typeface="黑体" pitchFamily="49" charset="-122"/>
                </a:rPr>
                <a:t>4</a:t>
              </a:r>
            </a:p>
            <a:p>
              <a:pPr algn="ctr" eaLnBrk="1" hangingPunct="1">
                <a:buFont typeface="Arial" charset="0"/>
                <a:buNone/>
              </a:pPr>
              <a:r>
                <a:rPr lang="en-US" altLang="zh-CN" sz="1400">
                  <a:solidFill>
                    <a:schemeClr val="folHlink"/>
                  </a:solidFill>
                  <a:ea typeface="黑体" pitchFamily="49" charset="-122"/>
                </a:rPr>
                <a:t>3</a:t>
              </a:r>
            </a:p>
            <a:p>
              <a:pPr algn="ctr" eaLnBrk="1" hangingPunct="1">
                <a:buFont typeface="Arial" charset="0"/>
                <a:buNone/>
              </a:pPr>
              <a:r>
                <a:rPr lang="en-US" altLang="zh-CN" sz="1400">
                  <a:solidFill>
                    <a:schemeClr val="folHlink"/>
                  </a:solidFill>
                  <a:ea typeface="黑体" pitchFamily="49" charset="-122"/>
                </a:rPr>
                <a:t>2</a:t>
              </a:r>
            </a:p>
            <a:p>
              <a:pPr algn="ctr" eaLnBrk="1" hangingPunct="1">
                <a:buFont typeface="Arial" charset="0"/>
                <a:buNone/>
              </a:pPr>
              <a:r>
                <a:rPr lang="en-US" altLang="zh-CN" sz="1400">
                  <a:solidFill>
                    <a:schemeClr val="folHlink"/>
                  </a:solidFill>
                  <a:ea typeface="黑体" pitchFamily="49" charset="-122"/>
                </a:rPr>
                <a:t>1</a:t>
              </a:r>
            </a:p>
          </p:txBody>
        </p:sp>
        <p:sp>
          <p:nvSpPr>
            <p:cNvPr id="38174" name="Rectangle 8"/>
            <p:cNvSpPr>
              <a:spLocks noChangeArrowheads="1"/>
            </p:cNvSpPr>
            <p:nvPr/>
          </p:nvSpPr>
          <p:spPr bwMode="auto">
            <a:xfrm>
              <a:off x="0" y="27"/>
              <a:ext cx="403" cy="76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75" name="Line 9"/>
            <p:cNvSpPr>
              <a:spLocks noChangeShapeType="1"/>
            </p:cNvSpPr>
            <p:nvPr/>
          </p:nvSpPr>
          <p:spPr bwMode="auto">
            <a:xfrm>
              <a:off x="0" y="190"/>
              <a:ext cx="4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176" name="Line 10"/>
            <p:cNvSpPr>
              <a:spLocks noChangeShapeType="1"/>
            </p:cNvSpPr>
            <p:nvPr/>
          </p:nvSpPr>
          <p:spPr bwMode="auto">
            <a:xfrm>
              <a:off x="0" y="341"/>
              <a:ext cx="4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177" name="Line 11"/>
            <p:cNvSpPr>
              <a:spLocks noChangeShapeType="1"/>
            </p:cNvSpPr>
            <p:nvPr/>
          </p:nvSpPr>
          <p:spPr bwMode="auto">
            <a:xfrm>
              <a:off x="0" y="492"/>
              <a:ext cx="4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178" name="Line 12"/>
            <p:cNvSpPr>
              <a:spLocks noChangeShapeType="1"/>
            </p:cNvSpPr>
            <p:nvPr/>
          </p:nvSpPr>
          <p:spPr bwMode="auto">
            <a:xfrm>
              <a:off x="0" y="644"/>
              <a:ext cx="40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sp>
        <p:nvSpPr>
          <p:cNvPr id="37899" name="Line 13"/>
          <p:cNvSpPr>
            <a:spLocks noChangeShapeType="1"/>
          </p:cNvSpPr>
          <p:nvPr/>
        </p:nvSpPr>
        <p:spPr bwMode="auto">
          <a:xfrm flipV="1">
            <a:off x="2987679" y="1600200"/>
            <a:ext cx="50403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37900" name="Line 14"/>
          <p:cNvSpPr>
            <a:spLocks noChangeShapeType="1"/>
          </p:cNvSpPr>
          <p:nvPr/>
        </p:nvSpPr>
        <p:spPr bwMode="auto">
          <a:xfrm flipV="1">
            <a:off x="3635375" y="3003949"/>
            <a:ext cx="865188" cy="1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37901" name="Line 15"/>
          <p:cNvSpPr>
            <a:spLocks noChangeShapeType="1"/>
          </p:cNvSpPr>
          <p:nvPr/>
        </p:nvSpPr>
        <p:spPr bwMode="auto">
          <a:xfrm>
            <a:off x="755650" y="1600200"/>
            <a:ext cx="0" cy="270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pic>
        <p:nvPicPr>
          <p:cNvPr id="37902"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6100" y="2896794"/>
            <a:ext cx="520700" cy="215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03" name="Group 17"/>
          <p:cNvGrpSpPr>
            <a:grpSpLocks/>
          </p:cNvGrpSpPr>
          <p:nvPr/>
        </p:nvGrpSpPr>
        <p:grpSpPr bwMode="auto">
          <a:xfrm>
            <a:off x="3492504" y="1329929"/>
            <a:ext cx="1439863" cy="647700"/>
            <a:chOff x="0" y="0"/>
            <a:chExt cx="1769" cy="816"/>
          </a:xfrm>
        </p:grpSpPr>
        <p:sp>
          <p:nvSpPr>
            <p:cNvPr id="38155" name="Oval 18"/>
            <p:cNvSpPr>
              <a:spLocks noChangeArrowheads="1"/>
            </p:cNvSpPr>
            <p:nvPr/>
          </p:nvSpPr>
          <p:spPr bwMode="auto">
            <a:xfrm>
              <a:off x="1203" y="265"/>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56" name="Oval 19"/>
            <p:cNvSpPr>
              <a:spLocks noChangeArrowheads="1"/>
            </p:cNvSpPr>
            <p:nvPr/>
          </p:nvSpPr>
          <p:spPr bwMode="auto">
            <a:xfrm>
              <a:off x="542" y="478"/>
              <a:ext cx="885" cy="338"/>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57" name="Oval 20"/>
            <p:cNvSpPr>
              <a:spLocks noChangeArrowheads="1"/>
            </p:cNvSpPr>
            <p:nvPr/>
          </p:nvSpPr>
          <p:spPr bwMode="auto">
            <a:xfrm>
              <a:off x="117" y="409"/>
              <a:ext cx="585"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58" name="Oval 21"/>
            <p:cNvSpPr>
              <a:spLocks noChangeArrowheads="1"/>
            </p:cNvSpPr>
            <p:nvPr/>
          </p:nvSpPr>
          <p:spPr bwMode="auto">
            <a:xfrm>
              <a:off x="0" y="289"/>
              <a:ext cx="384" cy="255"/>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59" name="Oval 22"/>
            <p:cNvSpPr>
              <a:spLocks noChangeArrowheads="1"/>
            </p:cNvSpPr>
            <p:nvPr/>
          </p:nvSpPr>
          <p:spPr bwMode="auto">
            <a:xfrm>
              <a:off x="181" y="88"/>
              <a:ext cx="575"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60" name="Oval 23"/>
            <p:cNvSpPr>
              <a:spLocks noChangeArrowheads="1"/>
            </p:cNvSpPr>
            <p:nvPr/>
          </p:nvSpPr>
          <p:spPr bwMode="auto">
            <a:xfrm>
              <a:off x="607" y="0"/>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61" name="Oval 24"/>
            <p:cNvSpPr>
              <a:spLocks noChangeArrowheads="1"/>
            </p:cNvSpPr>
            <p:nvPr/>
          </p:nvSpPr>
          <p:spPr bwMode="auto">
            <a:xfrm>
              <a:off x="1120" y="96"/>
              <a:ext cx="554" cy="24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62" name="Oval 25"/>
            <p:cNvSpPr>
              <a:spLocks noChangeArrowheads="1"/>
            </p:cNvSpPr>
            <p:nvPr/>
          </p:nvSpPr>
          <p:spPr bwMode="auto">
            <a:xfrm>
              <a:off x="320" y="192"/>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63" name="Oval 26"/>
            <p:cNvSpPr>
              <a:spLocks noChangeArrowheads="1"/>
            </p:cNvSpPr>
            <p:nvPr/>
          </p:nvSpPr>
          <p:spPr bwMode="auto">
            <a:xfrm rot="1336630">
              <a:off x="1088" y="271"/>
              <a:ext cx="556"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64" name="Oval 27"/>
            <p:cNvSpPr>
              <a:spLocks noChangeArrowheads="1"/>
            </p:cNvSpPr>
            <p:nvPr/>
          </p:nvSpPr>
          <p:spPr bwMode="auto">
            <a:xfrm>
              <a:off x="618" y="16"/>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65" name="Oval 28"/>
            <p:cNvSpPr>
              <a:spLocks noChangeArrowheads="1"/>
            </p:cNvSpPr>
            <p:nvPr/>
          </p:nvSpPr>
          <p:spPr bwMode="auto">
            <a:xfrm>
              <a:off x="191" y="103"/>
              <a:ext cx="575"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66" name="Oval 29"/>
            <p:cNvSpPr>
              <a:spLocks noChangeArrowheads="1"/>
            </p:cNvSpPr>
            <p:nvPr/>
          </p:nvSpPr>
          <p:spPr bwMode="auto">
            <a:xfrm>
              <a:off x="12" y="304"/>
              <a:ext cx="382" cy="257"/>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67" name="Oval 30"/>
            <p:cNvSpPr>
              <a:spLocks noChangeArrowheads="1"/>
            </p:cNvSpPr>
            <p:nvPr/>
          </p:nvSpPr>
          <p:spPr bwMode="auto">
            <a:xfrm>
              <a:off x="1129" y="112"/>
              <a:ext cx="554" cy="249"/>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68" name="Oval 31"/>
            <p:cNvSpPr>
              <a:spLocks noChangeArrowheads="1"/>
            </p:cNvSpPr>
            <p:nvPr/>
          </p:nvSpPr>
          <p:spPr bwMode="auto">
            <a:xfrm>
              <a:off x="1213" y="280"/>
              <a:ext cx="556"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69" name="Oval 32"/>
            <p:cNvSpPr>
              <a:spLocks noChangeArrowheads="1"/>
            </p:cNvSpPr>
            <p:nvPr/>
          </p:nvSpPr>
          <p:spPr bwMode="auto">
            <a:xfrm>
              <a:off x="330" y="208"/>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70" name="Oval 33"/>
            <p:cNvSpPr>
              <a:spLocks noChangeArrowheads="1"/>
            </p:cNvSpPr>
            <p:nvPr/>
          </p:nvSpPr>
          <p:spPr bwMode="auto">
            <a:xfrm>
              <a:off x="129" y="424"/>
              <a:ext cx="585"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71" name="Freeform 34"/>
            <p:cNvSpPr>
              <a:spLocks/>
            </p:cNvSpPr>
            <p:nvPr/>
          </p:nvSpPr>
          <p:spPr bwMode="auto">
            <a:xfrm>
              <a:off x="182" y="129"/>
              <a:ext cx="1451" cy="597"/>
            </a:xfrm>
            <a:custGeom>
              <a:avLst/>
              <a:gdLst>
                <a:gd name="T0" fmla="*/ 0 w 1447"/>
                <a:gd name="T1" fmla="*/ 21 h 1128"/>
                <a:gd name="T2" fmla="*/ 80 w 1447"/>
                <a:gd name="T3" fmla="*/ 16 h 1128"/>
                <a:gd name="T4" fmla="*/ 56 w 1447"/>
                <a:gd name="T5" fmla="*/ 16 h 1128"/>
                <a:gd name="T6" fmla="*/ 24 w 1447"/>
                <a:gd name="T7" fmla="*/ 16 h 1128"/>
                <a:gd name="T8" fmla="*/ 40 w 1447"/>
                <a:gd name="T9" fmla="*/ 16 h 1128"/>
                <a:gd name="T10" fmla="*/ 64 w 1447"/>
                <a:gd name="T11" fmla="*/ 15 h 1128"/>
                <a:gd name="T12" fmla="*/ 96 w 1447"/>
                <a:gd name="T13" fmla="*/ 13 h 1128"/>
                <a:gd name="T14" fmla="*/ 104 w 1447"/>
                <a:gd name="T15" fmla="*/ 12 h 1128"/>
                <a:gd name="T16" fmla="*/ 152 w 1447"/>
                <a:gd name="T17" fmla="*/ 8 h 1128"/>
                <a:gd name="T18" fmla="*/ 168 w 1447"/>
                <a:gd name="T19" fmla="*/ 7 h 1128"/>
                <a:gd name="T20" fmla="*/ 205 w 1447"/>
                <a:gd name="T21" fmla="*/ 7 h 1128"/>
                <a:gd name="T22" fmla="*/ 293 w 1447"/>
                <a:gd name="T23" fmla="*/ 4 h 1128"/>
                <a:gd name="T24" fmla="*/ 333 w 1447"/>
                <a:gd name="T25" fmla="*/ 3 h 1128"/>
                <a:gd name="T26" fmla="*/ 357 w 1447"/>
                <a:gd name="T27" fmla="*/ 2 h 1128"/>
                <a:gd name="T28" fmla="*/ 429 w 1447"/>
                <a:gd name="T29" fmla="*/ 2 h 1128"/>
                <a:gd name="T30" fmla="*/ 509 w 1447"/>
                <a:gd name="T31" fmla="*/ 0 h 1128"/>
                <a:gd name="T32" fmla="*/ 818 w 1447"/>
                <a:gd name="T33" fmla="*/ 2 h 1128"/>
                <a:gd name="T34" fmla="*/ 1071 w 1447"/>
                <a:gd name="T35" fmla="*/ 7 h 1128"/>
                <a:gd name="T36" fmla="*/ 1095 w 1447"/>
                <a:gd name="T37" fmla="*/ 8 h 1128"/>
                <a:gd name="T38" fmla="*/ 1119 w 1447"/>
                <a:gd name="T39" fmla="*/ 9 h 1128"/>
                <a:gd name="T40" fmla="*/ 1239 w 1447"/>
                <a:gd name="T41" fmla="*/ 13 h 1128"/>
                <a:gd name="T42" fmla="*/ 1316 w 1447"/>
                <a:gd name="T43" fmla="*/ 15 h 1128"/>
                <a:gd name="T44" fmla="*/ 1364 w 1447"/>
                <a:gd name="T45" fmla="*/ 18 h 1128"/>
                <a:gd name="T46" fmla="*/ 1380 w 1447"/>
                <a:gd name="T47" fmla="*/ 21 h 1128"/>
                <a:gd name="T48" fmla="*/ 1412 w 1447"/>
                <a:gd name="T49" fmla="*/ 22 h 1128"/>
                <a:gd name="T50" fmla="*/ 1436 w 1447"/>
                <a:gd name="T51" fmla="*/ 25 h 1128"/>
                <a:gd name="T52" fmla="*/ 1452 w 1447"/>
                <a:gd name="T53" fmla="*/ 27 h 1128"/>
                <a:gd name="T54" fmla="*/ 1452 w 1447"/>
                <a:gd name="T55" fmla="*/ 35 h 1128"/>
                <a:gd name="T56" fmla="*/ 1436 w 1447"/>
                <a:gd name="T57" fmla="*/ 38 h 1128"/>
                <a:gd name="T58" fmla="*/ 1388 w 1447"/>
                <a:gd name="T59" fmla="*/ 39 h 1128"/>
                <a:gd name="T60" fmla="*/ 1372 w 1447"/>
                <a:gd name="T61" fmla="*/ 39 h 1128"/>
                <a:gd name="T62" fmla="*/ 1324 w 1447"/>
                <a:gd name="T63" fmla="*/ 41 h 1128"/>
                <a:gd name="T64" fmla="*/ 1231 w 1447"/>
                <a:gd name="T65" fmla="*/ 43 h 1128"/>
                <a:gd name="T66" fmla="*/ 1183 w 1447"/>
                <a:gd name="T67" fmla="*/ 44 h 1128"/>
                <a:gd name="T68" fmla="*/ 1127 w 1447"/>
                <a:gd name="T69" fmla="*/ 47 h 1128"/>
                <a:gd name="T70" fmla="*/ 445 w 1447"/>
                <a:gd name="T71" fmla="*/ 46 h 1128"/>
                <a:gd name="T72" fmla="*/ 365 w 1447"/>
                <a:gd name="T73" fmla="*/ 44 h 1128"/>
                <a:gd name="T74" fmla="*/ 309 w 1447"/>
                <a:gd name="T75" fmla="*/ 41 h 1128"/>
                <a:gd name="T76" fmla="*/ 245 w 1447"/>
                <a:gd name="T77" fmla="*/ 37 h 1128"/>
                <a:gd name="T78" fmla="*/ 205 w 1447"/>
                <a:gd name="T79" fmla="*/ 33 h 1128"/>
                <a:gd name="T80" fmla="*/ 120 w 1447"/>
                <a:gd name="T81" fmla="*/ 29 h 1128"/>
                <a:gd name="T82" fmla="*/ 56 w 1447"/>
                <a:gd name="T83" fmla="*/ 26 h 1128"/>
                <a:gd name="T84" fmla="*/ 16 w 1447"/>
                <a:gd name="T85" fmla="*/ 22 h 1128"/>
                <a:gd name="T86" fmla="*/ 8 w 1447"/>
                <a:gd name="T87" fmla="*/ 21 h 1128"/>
                <a:gd name="T88" fmla="*/ 0 w 1447"/>
                <a:gd name="T89" fmla="*/ 21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sp>
        <p:nvSpPr>
          <p:cNvPr id="37904" name="Text Box 35"/>
          <p:cNvSpPr txBox="1">
            <a:spLocks noChangeArrowheads="1"/>
          </p:cNvSpPr>
          <p:nvPr/>
        </p:nvSpPr>
        <p:spPr bwMode="auto">
          <a:xfrm>
            <a:off x="55129" y="1326358"/>
            <a:ext cx="550146" cy="5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chemeClr val="folHlink"/>
                </a:solidFill>
                <a:ea typeface="黑体" pitchFamily="49" charset="-122"/>
              </a:rPr>
              <a:t>主机</a:t>
            </a:r>
          </a:p>
          <a:p>
            <a:pPr algn="ctr" eaLnBrk="1" hangingPunct="1">
              <a:buFont typeface="Arial" charset="0"/>
              <a:buNone/>
            </a:pPr>
            <a:r>
              <a:rPr lang="en-US" altLang="zh-CN" sz="1400">
                <a:solidFill>
                  <a:schemeClr val="folHlink"/>
                </a:solidFill>
                <a:ea typeface="黑体" pitchFamily="49" charset="-122"/>
              </a:rPr>
              <a:t>H</a:t>
            </a:r>
            <a:r>
              <a:rPr lang="en-US" altLang="zh-CN" sz="1400" baseline="-25000">
                <a:solidFill>
                  <a:schemeClr val="folHlink"/>
                </a:solidFill>
                <a:ea typeface="黑体" pitchFamily="49" charset="-122"/>
              </a:rPr>
              <a:t>1</a:t>
            </a:r>
          </a:p>
        </p:txBody>
      </p:sp>
      <p:pic>
        <p:nvPicPr>
          <p:cNvPr id="37905" name="Picture 3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9090" y="1491857"/>
            <a:ext cx="520700" cy="215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06" name="Group 37"/>
          <p:cNvGrpSpPr>
            <a:grpSpLocks/>
          </p:cNvGrpSpPr>
          <p:nvPr/>
        </p:nvGrpSpPr>
        <p:grpSpPr bwMode="auto">
          <a:xfrm>
            <a:off x="6011863" y="1329929"/>
            <a:ext cx="1439862" cy="647700"/>
            <a:chOff x="0" y="0"/>
            <a:chExt cx="1769" cy="816"/>
          </a:xfrm>
        </p:grpSpPr>
        <p:sp>
          <p:nvSpPr>
            <p:cNvPr id="38138" name="Oval 38"/>
            <p:cNvSpPr>
              <a:spLocks noChangeArrowheads="1"/>
            </p:cNvSpPr>
            <p:nvPr/>
          </p:nvSpPr>
          <p:spPr bwMode="auto">
            <a:xfrm>
              <a:off x="1203" y="265"/>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39" name="Oval 39"/>
            <p:cNvSpPr>
              <a:spLocks noChangeArrowheads="1"/>
            </p:cNvSpPr>
            <p:nvPr/>
          </p:nvSpPr>
          <p:spPr bwMode="auto">
            <a:xfrm>
              <a:off x="542" y="478"/>
              <a:ext cx="885" cy="338"/>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40" name="Oval 40"/>
            <p:cNvSpPr>
              <a:spLocks noChangeArrowheads="1"/>
            </p:cNvSpPr>
            <p:nvPr/>
          </p:nvSpPr>
          <p:spPr bwMode="auto">
            <a:xfrm>
              <a:off x="117" y="409"/>
              <a:ext cx="585" cy="28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41" name="Oval 41"/>
            <p:cNvSpPr>
              <a:spLocks noChangeArrowheads="1"/>
            </p:cNvSpPr>
            <p:nvPr/>
          </p:nvSpPr>
          <p:spPr bwMode="auto">
            <a:xfrm>
              <a:off x="0" y="289"/>
              <a:ext cx="384" cy="255"/>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42" name="Oval 42"/>
            <p:cNvSpPr>
              <a:spLocks noChangeArrowheads="1"/>
            </p:cNvSpPr>
            <p:nvPr/>
          </p:nvSpPr>
          <p:spPr bwMode="auto">
            <a:xfrm>
              <a:off x="181" y="88"/>
              <a:ext cx="575"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43" name="Oval 43"/>
            <p:cNvSpPr>
              <a:spLocks noChangeArrowheads="1"/>
            </p:cNvSpPr>
            <p:nvPr/>
          </p:nvSpPr>
          <p:spPr bwMode="auto">
            <a:xfrm>
              <a:off x="607" y="0"/>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44" name="Oval 44"/>
            <p:cNvSpPr>
              <a:spLocks noChangeArrowheads="1"/>
            </p:cNvSpPr>
            <p:nvPr/>
          </p:nvSpPr>
          <p:spPr bwMode="auto">
            <a:xfrm>
              <a:off x="1120" y="96"/>
              <a:ext cx="554" cy="24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45" name="Oval 45"/>
            <p:cNvSpPr>
              <a:spLocks noChangeArrowheads="1"/>
            </p:cNvSpPr>
            <p:nvPr/>
          </p:nvSpPr>
          <p:spPr bwMode="auto">
            <a:xfrm>
              <a:off x="320" y="192"/>
              <a:ext cx="1141" cy="41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46" name="Oval 46"/>
            <p:cNvSpPr>
              <a:spLocks noChangeArrowheads="1"/>
            </p:cNvSpPr>
            <p:nvPr/>
          </p:nvSpPr>
          <p:spPr bwMode="auto">
            <a:xfrm rot="1336630">
              <a:off x="1088" y="271"/>
              <a:ext cx="556"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47" name="Oval 47"/>
            <p:cNvSpPr>
              <a:spLocks noChangeArrowheads="1"/>
            </p:cNvSpPr>
            <p:nvPr/>
          </p:nvSpPr>
          <p:spPr bwMode="auto">
            <a:xfrm>
              <a:off x="618" y="16"/>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48" name="Oval 48"/>
            <p:cNvSpPr>
              <a:spLocks noChangeArrowheads="1"/>
            </p:cNvSpPr>
            <p:nvPr/>
          </p:nvSpPr>
          <p:spPr bwMode="auto">
            <a:xfrm>
              <a:off x="191" y="103"/>
              <a:ext cx="575"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49" name="Oval 49"/>
            <p:cNvSpPr>
              <a:spLocks noChangeArrowheads="1"/>
            </p:cNvSpPr>
            <p:nvPr/>
          </p:nvSpPr>
          <p:spPr bwMode="auto">
            <a:xfrm>
              <a:off x="12" y="304"/>
              <a:ext cx="382" cy="257"/>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50" name="Oval 50"/>
            <p:cNvSpPr>
              <a:spLocks noChangeArrowheads="1"/>
            </p:cNvSpPr>
            <p:nvPr/>
          </p:nvSpPr>
          <p:spPr bwMode="auto">
            <a:xfrm>
              <a:off x="1129" y="112"/>
              <a:ext cx="554" cy="249"/>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51" name="Oval 51"/>
            <p:cNvSpPr>
              <a:spLocks noChangeArrowheads="1"/>
            </p:cNvSpPr>
            <p:nvPr/>
          </p:nvSpPr>
          <p:spPr bwMode="auto">
            <a:xfrm>
              <a:off x="1213" y="280"/>
              <a:ext cx="556"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52" name="Oval 52"/>
            <p:cNvSpPr>
              <a:spLocks noChangeArrowheads="1"/>
            </p:cNvSpPr>
            <p:nvPr/>
          </p:nvSpPr>
          <p:spPr bwMode="auto">
            <a:xfrm>
              <a:off x="330" y="208"/>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53" name="Oval 53"/>
            <p:cNvSpPr>
              <a:spLocks noChangeArrowheads="1"/>
            </p:cNvSpPr>
            <p:nvPr/>
          </p:nvSpPr>
          <p:spPr bwMode="auto">
            <a:xfrm>
              <a:off x="129" y="424"/>
              <a:ext cx="585"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54" name="Freeform 54"/>
            <p:cNvSpPr>
              <a:spLocks/>
            </p:cNvSpPr>
            <p:nvPr/>
          </p:nvSpPr>
          <p:spPr bwMode="auto">
            <a:xfrm>
              <a:off x="182" y="129"/>
              <a:ext cx="1451" cy="597"/>
            </a:xfrm>
            <a:custGeom>
              <a:avLst/>
              <a:gdLst>
                <a:gd name="T0" fmla="*/ 0 w 1447"/>
                <a:gd name="T1" fmla="*/ 21 h 1128"/>
                <a:gd name="T2" fmla="*/ 80 w 1447"/>
                <a:gd name="T3" fmla="*/ 16 h 1128"/>
                <a:gd name="T4" fmla="*/ 56 w 1447"/>
                <a:gd name="T5" fmla="*/ 16 h 1128"/>
                <a:gd name="T6" fmla="*/ 24 w 1447"/>
                <a:gd name="T7" fmla="*/ 16 h 1128"/>
                <a:gd name="T8" fmla="*/ 40 w 1447"/>
                <a:gd name="T9" fmla="*/ 16 h 1128"/>
                <a:gd name="T10" fmla="*/ 64 w 1447"/>
                <a:gd name="T11" fmla="*/ 15 h 1128"/>
                <a:gd name="T12" fmla="*/ 96 w 1447"/>
                <a:gd name="T13" fmla="*/ 13 h 1128"/>
                <a:gd name="T14" fmla="*/ 104 w 1447"/>
                <a:gd name="T15" fmla="*/ 12 h 1128"/>
                <a:gd name="T16" fmla="*/ 152 w 1447"/>
                <a:gd name="T17" fmla="*/ 8 h 1128"/>
                <a:gd name="T18" fmla="*/ 168 w 1447"/>
                <a:gd name="T19" fmla="*/ 7 h 1128"/>
                <a:gd name="T20" fmla="*/ 205 w 1447"/>
                <a:gd name="T21" fmla="*/ 7 h 1128"/>
                <a:gd name="T22" fmla="*/ 293 w 1447"/>
                <a:gd name="T23" fmla="*/ 4 h 1128"/>
                <a:gd name="T24" fmla="*/ 333 w 1447"/>
                <a:gd name="T25" fmla="*/ 3 h 1128"/>
                <a:gd name="T26" fmla="*/ 357 w 1447"/>
                <a:gd name="T27" fmla="*/ 2 h 1128"/>
                <a:gd name="T28" fmla="*/ 429 w 1447"/>
                <a:gd name="T29" fmla="*/ 2 h 1128"/>
                <a:gd name="T30" fmla="*/ 509 w 1447"/>
                <a:gd name="T31" fmla="*/ 0 h 1128"/>
                <a:gd name="T32" fmla="*/ 818 w 1447"/>
                <a:gd name="T33" fmla="*/ 2 h 1128"/>
                <a:gd name="T34" fmla="*/ 1071 w 1447"/>
                <a:gd name="T35" fmla="*/ 7 h 1128"/>
                <a:gd name="T36" fmla="*/ 1095 w 1447"/>
                <a:gd name="T37" fmla="*/ 8 h 1128"/>
                <a:gd name="T38" fmla="*/ 1119 w 1447"/>
                <a:gd name="T39" fmla="*/ 9 h 1128"/>
                <a:gd name="T40" fmla="*/ 1239 w 1447"/>
                <a:gd name="T41" fmla="*/ 13 h 1128"/>
                <a:gd name="T42" fmla="*/ 1316 w 1447"/>
                <a:gd name="T43" fmla="*/ 15 h 1128"/>
                <a:gd name="T44" fmla="*/ 1364 w 1447"/>
                <a:gd name="T45" fmla="*/ 18 h 1128"/>
                <a:gd name="T46" fmla="*/ 1380 w 1447"/>
                <a:gd name="T47" fmla="*/ 21 h 1128"/>
                <a:gd name="T48" fmla="*/ 1412 w 1447"/>
                <a:gd name="T49" fmla="*/ 22 h 1128"/>
                <a:gd name="T50" fmla="*/ 1436 w 1447"/>
                <a:gd name="T51" fmla="*/ 25 h 1128"/>
                <a:gd name="T52" fmla="*/ 1452 w 1447"/>
                <a:gd name="T53" fmla="*/ 27 h 1128"/>
                <a:gd name="T54" fmla="*/ 1452 w 1447"/>
                <a:gd name="T55" fmla="*/ 35 h 1128"/>
                <a:gd name="T56" fmla="*/ 1436 w 1447"/>
                <a:gd name="T57" fmla="*/ 38 h 1128"/>
                <a:gd name="T58" fmla="*/ 1388 w 1447"/>
                <a:gd name="T59" fmla="*/ 39 h 1128"/>
                <a:gd name="T60" fmla="*/ 1372 w 1447"/>
                <a:gd name="T61" fmla="*/ 39 h 1128"/>
                <a:gd name="T62" fmla="*/ 1324 w 1447"/>
                <a:gd name="T63" fmla="*/ 41 h 1128"/>
                <a:gd name="T64" fmla="*/ 1231 w 1447"/>
                <a:gd name="T65" fmla="*/ 43 h 1128"/>
                <a:gd name="T66" fmla="*/ 1183 w 1447"/>
                <a:gd name="T67" fmla="*/ 44 h 1128"/>
                <a:gd name="T68" fmla="*/ 1127 w 1447"/>
                <a:gd name="T69" fmla="*/ 47 h 1128"/>
                <a:gd name="T70" fmla="*/ 445 w 1447"/>
                <a:gd name="T71" fmla="*/ 46 h 1128"/>
                <a:gd name="T72" fmla="*/ 365 w 1447"/>
                <a:gd name="T73" fmla="*/ 44 h 1128"/>
                <a:gd name="T74" fmla="*/ 309 w 1447"/>
                <a:gd name="T75" fmla="*/ 41 h 1128"/>
                <a:gd name="T76" fmla="*/ 245 w 1447"/>
                <a:gd name="T77" fmla="*/ 37 h 1128"/>
                <a:gd name="T78" fmla="*/ 205 w 1447"/>
                <a:gd name="T79" fmla="*/ 33 h 1128"/>
                <a:gd name="T80" fmla="*/ 120 w 1447"/>
                <a:gd name="T81" fmla="*/ 29 h 1128"/>
                <a:gd name="T82" fmla="*/ 56 w 1447"/>
                <a:gd name="T83" fmla="*/ 26 h 1128"/>
                <a:gd name="T84" fmla="*/ 16 w 1447"/>
                <a:gd name="T85" fmla="*/ 22 h 1128"/>
                <a:gd name="T86" fmla="*/ 8 w 1447"/>
                <a:gd name="T87" fmla="*/ 21 h 1128"/>
                <a:gd name="T88" fmla="*/ 0 w 1447"/>
                <a:gd name="T89" fmla="*/ 21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grpSp>
        <p:nvGrpSpPr>
          <p:cNvPr id="37907" name="Group 55"/>
          <p:cNvGrpSpPr>
            <a:grpSpLocks/>
          </p:cNvGrpSpPr>
          <p:nvPr/>
        </p:nvGrpSpPr>
        <p:grpSpPr bwMode="auto">
          <a:xfrm>
            <a:off x="4427542" y="2571753"/>
            <a:ext cx="415925" cy="378619"/>
            <a:chOff x="0" y="0"/>
            <a:chExt cx="404" cy="577"/>
          </a:xfrm>
        </p:grpSpPr>
        <p:sp>
          <p:nvSpPr>
            <p:cNvPr id="38090" name="AutoShape 56"/>
            <p:cNvSpPr>
              <a:spLocks noChangeAspect="1" noChangeArrowheads="1" noTextEdit="1"/>
            </p:cNvSpPr>
            <p:nvPr/>
          </p:nvSpPr>
          <p:spPr bwMode="auto">
            <a:xfrm>
              <a:off x="0" y="0"/>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p>
          </p:txBody>
        </p:sp>
        <p:grpSp>
          <p:nvGrpSpPr>
            <p:cNvPr id="38091" name="Group 57"/>
            <p:cNvGrpSpPr>
              <a:grpSpLocks/>
            </p:cNvGrpSpPr>
            <p:nvPr/>
          </p:nvGrpSpPr>
          <p:grpSpPr bwMode="auto">
            <a:xfrm>
              <a:off x="146" y="349"/>
              <a:ext cx="13" cy="70"/>
              <a:chOff x="0" y="0"/>
              <a:chExt cx="13" cy="70"/>
            </a:xfrm>
          </p:grpSpPr>
          <p:sp>
            <p:nvSpPr>
              <p:cNvPr id="38136" name="Rectangle 58"/>
              <p:cNvSpPr>
                <a:spLocks noChangeArrowheads="1"/>
              </p:cNvSpPr>
              <p:nvPr/>
            </p:nvSpPr>
            <p:spPr bwMode="auto">
              <a:xfrm>
                <a:off x="0" y="1"/>
                <a:ext cx="13" cy="69"/>
              </a:xfrm>
              <a:prstGeom prst="rect">
                <a:avLst/>
              </a:prstGeom>
              <a:solidFill>
                <a:srgbClr val="C0C0C0"/>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37" name="Line 59"/>
              <p:cNvSpPr>
                <a:spLocks noChangeShapeType="1"/>
              </p:cNvSpPr>
              <p:nvPr/>
            </p:nvSpPr>
            <p:spPr bwMode="auto">
              <a:xfrm>
                <a:off x="6" y="0"/>
                <a:ext cx="1" cy="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sp>
          <p:nvSpPr>
            <p:cNvPr id="38092" name="Rectangle 60"/>
            <p:cNvSpPr>
              <a:spLocks noChangeArrowheads="1"/>
            </p:cNvSpPr>
            <p:nvPr/>
          </p:nvSpPr>
          <p:spPr bwMode="auto">
            <a:xfrm>
              <a:off x="87" y="305"/>
              <a:ext cx="43" cy="112"/>
            </a:xfrm>
            <a:prstGeom prst="rect">
              <a:avLst/>
            </a:prstGeom>
            <a:solidFill>
              <a:srgbClr val="C0C0C0"/>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93" name="Freeform 61"/>
            <p:cNvSpPr>
              <a:spLocks/>
            </p:cNvSpPr>
            <p:nvPr/>
          </p:nvSpPr>
          <p:spPr bwMode="auto">
            <a:xfrm>
              <a:off x="247" y="327"/>
              <a:ext cx="28" cy="24"/>
            </a:xfrm>
            <a:custGeom>
              <a:avLst/>
              <a:gdLst>
                <a:gd name="T0" fmla="*/ 0 w 113"/>
                <a:gd name="T1" fmla="*/ 0 h 95"/>
                <a:gd name="T2" fmla="*/ 0 w 113"/>
                <a:gd name="T3" fmla="*/ 0 h 95"/>
                <a:gd name="T4" fmla="*/ 0 w 113"/>
                <a:gd name="T5" fmla="*/ 0 h 95"/>
                <a:gd name="T6" fmla="*/ 0 w 113"/>
                <a:gd name="T7" fmla="*/ 0 h 95"/>
                <a:gd name="T8" fmla="*/ 0 w 113"/>
                <a:gd name="T9" fmla="*/ 0 h 95"/>
                <a:gd name="T10" fmla="*/ 0 60000 65536"/>
                <a:gd name="T11" fmla="*/ 0 60000 65536"/>
                <a:gd name="T12" fmla="*/ 0 60000 65536"/>
                <a:gd name="T13" fmla="*/ 0 60000 65536"/>
                <a:gd name="T14" fmla="*/ 0 60000 65536"/>
                <a:gd name="T15" fmla="*/ 0 w 113"/>
                <a:gd name="T16" fmla="*/ 0 h 95"/>
                <a:gd name="T17" fmla="*/ 113 w 113"/>
                <a:gd name="T18" fmla="*/ 95 h 95"/>
              </a:gdLst>
              <a:ahLst/>
              <a:cxnLst>
                <a:cxn ang="T10">
                  <a:pos x="T0" y="T1"/>
                </a:cxn>
                <a:cxn ang="T11">
                  <a:pos x="T2" y="T3"/>
                </a:cxn>
                <a:cxn ang="T12">
                  <a:pos x="T4" y="T5"/>
                </a:cxn>
                <a:cxn ang="T13">
                  <a:pos x="T6" y="T7"/>
                </a:cxn>
                <a:cxn ang="T14">
                  <a:pos x="T8" y="T9"/>
                </a:cxn>
              </a:cxnLst>
              <a:rect l="T15" t="T16" r="T17" b="T18"/>
              <a:pathLst>
                <a:path w="113" h="95">
                  <a:moveTo>
                    <a:pt x="0" y="0"/>
                  </a:moveTo>
                  <a:lnTo>
                    <a:pt x="0" y="95"/>
                  </a:lnTo>
                  <a:lnTo>
                    <a:pt x="113" y="95"/>
                  </a:lnTo>
                  <a:lnTo>
                    <a:pt x="113" y="19"/>
                  </a:lnTo>
                  <a:lnTo>
                    <a:pt x="0" y="0"/>
                  </a:lnTo>
                </a:path>
              </a:pathLst>
            </a:custGeom>
            <a:noFill/>
            <a:ln w="3175"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38094" name="Freeform 62"/>
            <p:cNvSpPr>
              <a:spLocks/>
            </p:cNvSpPr>
            <p:nvPr/>
          </p:nvSpPr>
          <p:spPr bwMode="auto">
            <a:xfrm>
              <a:off x="188" y="284"/>
              <a:ext cx="19" cy="21"/>
            </a:xfrm>
            <a:custGeom>
              <a:avLst/>
              <a:gdLst>
                <a:gd name="T0" fmla="*/ 0 w 78"/>
                <a:gd name="T1" fmla="*/ 0 h 86"/>
                <a:gd name="T2" fmla="*/ 0 w 78"/>
                <a:gd name="T3" fmla="*/ 0 h 86"/>
                <a:gd name="T4" fmla="*/ 0 w 78"/>
                <a:gd name="T5" fmla="*/ 0 h 86"/>
                <a:gd name="T6" fmla="*/ 0 w 78"/>
                <a:gd name="T7" fmla="*/ 0 h 86"/>
                <a:gd name="T8" fmla="*/ 0 w 78"/>
                <a:gd name="T9" fmla="*/ 0 h 86"/>
                <a:gd name="T10" fmla="*/ 0 60000 65536"/>
                <a:gd name="T11" fmla="*/ 0 60000 65536"/>
                <a:gd name="T12" fmla="*/ 0 60000 65536"/>
                <a:gd name="T13" fmla="*/ 0 60000 65536"/>
                <a:gd name="T14" fmla="*/ 0 60000 65536"/>
                <a:gd name="T15" fmla="*/ 0 w 78"/>
                <a:gd name="T16" fmla="*/ 0 h 86"/>
                <a:gd name="T17" fmla="*/ 78 w 78"/>
                <a:gd name="T18" fmla="*/ 86 h 86"/>
              </a:gdLst>
              <a:ahLst/>
              <a:cxnLst>
                <a:cxn ang="T10">
                  <a:pos x="T0" y="T1"/>
                </a:cxn>
                <a:cxn ang="T11">
                  <a:pos x="T2" y="T3"/>
                </a:cxn>
                <a:cxn ang="T12">
                  <a:pos x="T4" y="T5"/>
                </a:cxn>
                <a:cxn ang="T13">
                  <a:pos x="T6" y="T7"/>
                </a:cxn>
                <a:cxn ang="T14">
                  <a:pos x="T8" y="T9"/>
                </a:cxn>
              </a:cxnLst>
              <a:rect l="T15" t="T16" r="T17" b="T18"/>
              <a:pathLst>
                <a:path w="78" h="86">
                  <a:moveTo>
                    <a:pt x="43" y="0"/>
                  </a:moveTo>
                  <a:lnTo>
                    <a:pt x="0" y="86"/>
                  </a:lnTo>
                  <a:lnTo>
                    <a:pt x="57" y="79"/>
                  </a:lnTo>
                  <a:lnTo>
                    <a:pt x="78" y="22"/>
                  </a:lnTo>
                  <a:lnTo>
                    <a:pt x="43" y="0"/>
                  </a:lnTo>
                  <a:close/>
                </a:path>
              </a:pathLst>
            </a:custGeom>
            <a:solidFill>
              <a:srgbClr val="C0C0C0"/>
            </a:solidFill>
            <a:ln w="3175" cmpd="sng">
              <a:solidFill>
                <a:srgbClr val="000000"/>
              </a:solidFill>
              <a:bevel/>
              <a:headEnd/>
              <a:tailEnd/>
            </a:ln>
          </p:spPr>
          <p:txBody>
            <a:bodyPr/>
            <a:lstStyle/>
            <a:p>
              <a:endParaRPr lang="zh-CN" altLang="en-US" sz="1400"/>
            </a:p>
          </p:txBody>
        </p:sp>
        <p:sp>
          <p:nvSpPr>
            <p:cNvPr id="38095" name="Freeform 63"/>
            <p:cNvSpPr>
              <a:spLocks/>
            </p:cNvSpPr>
            <p:nvPr/>
          </p:nvSpPr>
          <p:spPr bwMode="auto">
            <a:xfrm>
              <a:off x="154" y="427"/>
              <a:ext cx="90" cy="7"/>
            </a:xfrm>
            <a:custGeom>
              <a:avLst/>
              <a:gdLst>
                <a:gd name="T0" fmla="*/ 0 w 360"/>
                <a:gd name="T1" fmla="*/ 0 h 30"/>
                <a:gd name="T2" fmla="*/ 1 w 360"/>
                <a:gd name="T3" fmla="*/ 0 h 30"/>
                <a:gd name="T4" fmla="*/ 1 w 360"/>
                <a:gd name="T5" fmla="*/ 0 h 30"/>
                <a:gd name="T6" fmla="*/ 0 w 360"/>
                <a:gd name="T7" fmla="*/ 0 h 30"/>
                <a:gd name="T8" fmla="*/ 0 w 360"/>
                <a:gd name="T9" fmla="*/ 0 h 30"/>
                <a:gd name="T10" fmla="*/ 0 60000 65536"/>
                <a:gd name="T11" fmla="*/ 0 60000 65536"/>
                <a:gd name="T12" fmla="*/ 0 60000 65536"/>
                <a:gd name="T13" fmla="*/ 0 60000 65536"/>
                <a:gd name="T14" fmla="*/ 0 60000 65536"/>
                <a:gd name="T15" fmla="*/ 0 w 360"/>
                <a:gd name="T16" fmla="*/ 0 h 30"/>
                <a:gd name="T17" fmla="*/ 360 w 360"/>
                <a:gd name="T18" fmla="*/ 30 h 30"/>
              </a:gdLst>
              <a:ahLst/>
              <a:cxnLst>
                <a:cxn ang="T10">
                  <a:pos x="T0" y="T1"/>
                </a:cxn>
                <a:cxn ang="T11">
                  <a:pos x="T2" y="T3"/>
                </a:cxn>
                <a:cxn ang="T12">
                  <a:pos x="T4" y="T5"/>
                </a:cxn>
                <a:cxn ang="T13">
                  <a:pos x="T6" y="T7"/>
                </a:cxn>
                <a:cxn ang="T14">
                  <a:pos x="T8" y="T9"/>
                </a:cxn>
              </a:cxnLst>
              <a:rect l="T15" t="T16" r="T17" b="T18"/>
              <a:pathLst>
                <a:path w="360" h="30">
                  <a:moveTo>
                    <a:pt x="0" y="0"/>
                  </a:moveTo>
                  <a:lnTo>
                    <a:pt x="360" y="0"/>
                  </a:lnTo>
                  <a:lnTo>
                    <a:pt x="360" y="30"/>
                  </a:lnTo>
                  <a:lnTo>
                    <a:pt x="4" y="30"/>
                  </a:lnTo>
                  <a:lnTo>
                    <a:pt x="0" y="0"/>
                  </a:lnTo>
                  <a:close/>
                </a:path>
              </a:pathLst>
            </a:custGeom>
            <a:solidFill>
              <a:srgbClr val="808080"/>
            </a:solidFill>
            <a:ln w="3175" cmpd="sng">
              <a:solidFill>
                <a:srgbClr val="000000"/>
              </a:solidFill>
              <a:bevel/>
              <a:headEnd/>
              <a:tailEnd/>
            </a:ln>
          </p:spPr>
          <p:txBody>
            <a:bodyPr/>
            <a:lstStyle/>
            <a:p>
              <a:endParaRPr lang="zh-CN" altLang="en-US" sz="1400"/>
            </a:p>
          </p:txBody>
        </p:sp>
        <p:sp>
          <p:nvSpPr>
            <p:cNvPr id="38096" name="Freeform 64"/>
            <p:cNvSpPr>
              <a:spLocks/>
            </p:cNvSpPr>
            <p:nvPr/>
          </p:nvSpPr>
          <p:spPr bwMode="auto">
            <a:xfrm>
              <a:off x="86" y="145"/>
              <a:ext cx="37" cy="46"/>
            </a:xfrm>
            <a:custGeom>
              <a:avLst/>
              <a:gdLst>
                <a:gd name="T0" fmla="*/ 0 w 150"/>
                <a:gd name="T1" fmla="*/ 0 h 184"/>
                <a:gd name="T2" fmla="*/ 0 w 150"/>
                <a:gd name="T3" fmla="*/ 0 h 184"/>
                <a:gd name="T4" fmla="*/ 0 w 150"/>
                <a:gd name="T5" fmla="*/ 0 h 184"/>
                <a:gd name="T6" fmla="*/ 0 w 150"/>
                <a:gd name="T7" fmla="*/ 0 h 184"/>
                <a:gd name="T8" fmla="*/ 0 w 150"/>
                <a:gd name="T9" fmla="*/ 0 h 184"/>
                <a:gd name="T10" fmla="*/ 0 60000 65536"/>
                <a:gd name="T11" fmla="*/ 0 60000 65536"/>
                <a:gd name="T12" fmla="*/ 0 60000 65536"/>
                <a:gd name="T13" fmla="*/ 0 60000 65536"/>
                <a:gd name="T14" fmla="*/ 0 60000 65536"/>
                <a:gd name="T15" fmla="*/ 0 w 150"/>
                <a:gd name="T16" fmla="*/ 0 h 184"/>
                <a:gd name="T17" fmla="*/ 150 w 150"/>
                <a:gd name="T18" fmla="*/ 184 h 184"/>
              </a:gdLst>
              <a:ahLst/>
              <a:cxnLst>
                <a:cxn ang="T10">
                  <a:pos x="T0" y="T1"/>
                </a:cxn>
                <a:cxn ang="T11">
                  <a:pos x="T2" y="T3"/>
                </a:cxn>
                <a:cxn ang="T12">
                  <a:pos x="T4" y="T5"/>
                </a:cxn>
                <a:cxn ang="T13">
                  <a:pos x="T6" y="T7"/>
                </a:cxn>
                <a:cxn ang="T14">
                  <a:pos x="T8" y="T9"/>
                </a:cxn>
              </a:cxnLst>
              <a:rect l="T15" t="T16" r="T17" b="T18"/>
              <a:pathLst>
                <a:path w="150" h="184">
                  <a:moveTo>
                    <a:pt x="141" y="0"/>
                  </a:moveTo>
                  <a:lnTo>
                    <a:pt x="1" y="131"/>
                  </a:lnTo>
                  <a:lnTo>
                    <a:pt x="0" y="184"/>
                  </a:lnTo>
                  <a:lnTo>
                    <a:pt x="150" y="60"/>
                  </a:lnTo>
                  <a:lnTo>
                    <a:pt x="141" y="0"/>
                  </a:lnTo>
                  <a:close/>
                </a:path>
              </a:pathLst>
            </a:custGeom>
            <a:solidFill>
              <a:srgbClr val="C0C0C0"/>
            </a:solidFill>
            <a:ln w="3175" cmpd="sng">
              <a:solidFill>
                <a:srgbClr val="000000"/>
              </a:solidFill>
              <a:bevel/>
              <a:headEnd/>
              <a:tailEnd/>
            </a:ln>
          </p:spPr>
          <p:txBody>
            <a:bodyPr/>
            <a:lstStyle/>
            <a:p>
              <a:endParaRPr lang="zh-CN" altLang="en-US" sz="1400"/>
            </a:p>
          </p:txBody>
        </p:sp>
        <p:sp>
          <p:nvSpPr>
            <p:cNvPr id="38097" name="Freeform 65"/>
            <p:cNvSpPr>
              <a:spLocks/>
            </p:cNvSpPr>
            <p:nvPr/>
          </p:nvSpPr>
          <p:spPr bwMode="auto">
            <a:xfrm>
              <a:off x="76" y="24"/>
              <a:ext cx="57" cy="394"/>
            </a:xfrm>
            <a:custGeom>
              <a:avLst/>
              <a:gdLst>
                <a:gd name="T0" fmla="*/ 0 w 228"/>
                <a:gd name="T1" fmla="*/ 0 h 1575"/>
                <a:gd name="T2" fmla="*/ 0 w 228"/>
                <a:gd name="T3" fmla="*/ 0 h 1575"/>
                <a:gd name="T4" fmla="*/ 0 w 228"/>
                <a:gd name="T5" fmla="*/ 2 h 1575"/>
                <a:gd name="T6" fmla="*/ 0 w 228"/>
                <a:gd name="T7" fmla="*/ 2 h 1575"/>
                <a:gd name="T8" fmla="*/ 0 w 228"/>
                <a:gd name="T9" fmla="*/ 0 h 1575"/>
                <a:gd name="T10" fmla="*/ 0 w 228"/>
                <a:gd name="T11" fmla="*/ 0 h 1575"/>
                <a:gd name="T12" fmla="*/ 0 w 228"/>
                <a:gd name="T13" fmla="*/ 0 h 1575"/>
                <a:gd name="T14" fmla="*/ 0 60000 65536"/>
                <a:gd name="T15" fmla="*/ 0 60000 65536"/>
                <a:gd name="T16" fmla="*/ 0 60000 65536"/>
                <a:gd name="T17" fmla="*/ 0 60000 65536"/>
                <a:gd name="T18" fmla="*/ 0 60000 65536"/>
                <a:gd name="T19" fmla="*/ 0 60000 65536"/>
                <a:gd name="T20" fmla="*/ 0 60000 65536"/>
                <a:gd name="T21" fmla="*/ 0 w 228"/>
                <a:gd name="T22" fmla="*/ 0 h 1575"/>
                <a:gd name="T23" fmla="*/ 228 w 228"/>
                <a:gd name="T24" fmla="*/ 1575 h 15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cmpd="sng">
              <a:solidFill>
                <a:srgbClr val="000000"/>
              </a:solidFill>
              <a:bevel/>
              <a:headEnd/>
              <a:tailEnd/>
            </a:ln>
          </p:spPr>
          <p:txBody>
            <a:bodyPr/>
            <a:lstStyle/>
            <a:p>
              <a:endParaRPr lang="zh-CN" altLang="en-US" sz="1400"/>
            </a:p>
          </p:txBody>
        </p:sp>
        <p:sp>
          <p:nvSpPr>
            <p:cNvPr id="38098" name="Freeform 66"/>
            <p:cNvSpPr>
              <a:spLocks/>
            </p:cNvSpPr>
            <p:nvPr/>
          </p:nvSpPr>
          <p:spPr bwMode="auto">
            <a:xfrm>
              <a:off x="74" y="418"/>
              <a:ext cx="327" cy="85"/>
            </a:xfrm>
            <a:custGeom>
              <a:avLst/>
              <a:gdLst>
                <a:gd name="T0" fmla="*/ 0 w 1306"/>
                <a:gd name="T1" fmla="*/ 0 h 344"/>
                <a:gd name="T2" fmla="*/ 0 w 1306"/>
                <a:gd name="T3" fmla="*/ 0 h 344"/>
                <a:gd name="T4" fmla="*/ 0 w 1306"/>
                <a:gd name="T5" fmla="*/ 0 h 344"/>
                <a:gd name="T6" fmla="*/ 0 w 1306"/>
                <a:gd name="T7" fmla="*/ 0 h 344"/>
                <a:gd name="T8" fmla="*/ 1 w 1306"/>
                <a:gd name="T9" fmla="*/ 0 h 344"/>
                <a:gd name="T10" fmla="*/ 1 w 1306"/>
                <a:gd name="T11" fmla="*/ 0 h 344"/>
                <a:gd name="T12" fmla="*/ 1 w 1306"/>
                <a:gd name="T13" fmla="*/ 0 h 344"/>
                <a:gd name="T14" fmla="*/ 1 w 1306"/>
                <a:gd name="T15" fmla="*/ 0 h 344"/>
                <a:gd name="T16" fmla="*/ 1 w 1306"/>
                <a:gd name="T17" fmla="*/ 0 h 344"/>
                <a:gd name="T18" fmla="*/ 1 w 1306"/>
                <a:gd name="T19" fmla="*/ 0 h 344"/>
                <a:gd name="T20" fmla="*/ 0 w 1306"/>
                <a:gd name="T21" fmla="*/ 0 h 3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6"/>
                <a:gd name="T34" fmla="*/ 0 h 344"/>
                <a:gd name="T35" fmla="*/ 1306 w 1306"/>
                <a:gd name="T36" fmla="*/ 344 h 3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cmpd="sng">
              <a:solidFill>
                <a:srgbClr val="000000"/>
              </a:solidFill>
              <a:bevel/>
              <a:headEnd/>
              <a:tailEnd/>
            </a:ln>
          </p:spPr>
          <p:txBody>
            <a:bodyPr/>
            <a:lstStyle/>
            <a:p>
              <a:endParaRPr lang="zh-CN" altLang="en-US" sz="1400"/>
            </a:p>
          </p:txBody>
        </p:sp>
        <p:sp>
          <p:nvSpPr>
            <p:cNvPr id="38099" name="Rectangle 67"/>
            <p:cNvSpPr>
              <a:spLocks noChangeArrowheads="1"/>
            </p:cNvSpPr>
            <p:nvPr/>
          </p:nvSpPr>
          <p:spPr bwMode="auto">
            <a:xfrm>
              <a:off x="75" y="476"/>
              <a:ext cx="240" cy="26"/>
            </a:xfrm>
            <a:prstGeom prst="rect">
              <a:avLst/>
            </a:prstGeom>
            <a:solidFill>
              <a:srgbClr val="C0C0C0"/>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00" name="Line 68"/>
            <p:cNvSpPr>
              <a:spLocks noChangeShapeType="1"/>
            </p:cNvSpPr>
            <p:nvPr/>
          </p:nvSpPr>
          <p:spPr bwMode="auto">
            <a:xfrm>
              <a:off x="63" y="298"/>
              <a:ext cx="1" cy="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101" name="Freeform 69"/>
            <p:cNvSpPr>
              <a:spLocks/>
            </p:cNvSpPr>
            <p:nvPr/>
          </p:nvSpPr>
          <p:spPr bwMode="auto">
            <a:xfrm>
              <a:off x="55" y="348"/>
              <a:ext cx="21" cy="25"/>
            </a:xfrm>
            <a:custGeom>
              <a:avLst/>
              <a:gdLst>
                <a:gd name="T0" fmla="*/ 0 w 85"/>
                <a:gd name="T1" fmla="*/ 0 h 99"/>
                <a:gd name="T2" fmla="*/ 0 w 85"/>
                <a:gd name="T3" fmla="*/ 0 h 99"/>
                <a:gd name="T4" fmla="*/ 0 w 85"/>
                <a:gd name="T5" fmla="*/ 0 h 99"/>
                <a:gd name="T6" fmla="*/ 0 w 85"/>
                <a:gd name="T7" fmla="*/ 0 h 99"/>
                <a:gd name="T8" fmla="*/ 0 w 85"/>
                <a:gd name="T9" fmla="*/ 0 h 99"/>
                <a:gd name="T10" fmla="*/ 0 w 85"/>
                <a:gd name="T11" fmla="*/ 0 h 99"/>
                <a:gd name="T12" fmla="*/ 0 w 85"/>
                <a:gd name="T13" fmla="*/ 0 h 99"/>
                <a:gd name="T14" fmla="*/ 0 60000 65536"/>
                <a:gd name="T15" fmla="*/ 0 60000 65536"/>
                <a:gd name="T16" fmla="*/ 0 60000 65536"/>
                <a:gd name="T17" fmla="*/ 0 60000 65536"/>
                <a:gd name="T18" fmla="*/ 0 60000 65536"/>
                <a:gd name="T19" fmla="*/ 0 60000 65536"/>
                <a:gd name="T20" fmla="*/ 0 60000 65536"/>
                <a:gd name="T21" fmla="*/ 0 w 85"/>
                <a:gd name="T22" fmla="*/ 0 h 99"/>
                <a:gd name="T23" fmla="*/ 85 w 8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99">
                  <a:moveTo>
                    <a:pt x="0" y="99"/>
                  </a:moveTo>
                  <a:lnTo>
                    <a:pt x="0" y="0"/>
                  </a:lnTo>
                  <a:lnTo>
                    <a:pt x="85" y="0"/>
                  </a:lnTo>
                  <a:lnTo>
                    <a:pt x="85" y="35"/>
                  </a:lnTo>
                  <a:lnTo>
                    <a:pt x="28" y="35"/>
                  </a:lnTo>
                  <a:lnTo>
                    <a:pt x="28" y="99"/>
                  </a:lnTo>
                  <a:lnTo>
                    <a:pt x="0" y="99"/>
                  </a:lnTo>
                  <a:close/>
                </a:path>
              </a:pathLst>
            </a:custGeom>
            <a:solidFill>
              <a:srgbClr val="C0C0C0"/>
            </a:solidFill>
            <a:ln w="3175" cmpd="sng">
              <a:solidFill>
                <a:srgbClr val="000000"/>
              </a:solidFill>
              <a:bevel/>
              <a:headEnd/>
              <a:tailEnd/>
            </a:ln>
          </p:spPr>
          <p:txBody>
            <a:bodyPr/>
            <a:lstStyle/>
            <a:p>
              <a:endParaRPr lang="zh-CN" altLang="en-US" sz="1400"/>
            </a:p>
          </p:txBody>
        </p:sp>
        <p:sp>
          <p:nvSpPr>
            <p:cNvPr id="38102" name="Freeform 70"/>
            <p:cNvSpPr>
              <a:spLocks/>
            </p:cNvSpPr>
            <p:nvPr/>
          </p:nvSpPr>
          <p:spPr bwMode="auto">
            <a:xfrm>
              <a:off x="174" y="330"/>
              <a:ext cx="72" cy="104"/>
            </a:xfrm>
            <a:custGeom>
              <a:avLst/>
              <a:gdLst>
                <a:gd name="T0" fmla="*/ 0 w 290"/>
                <a:gd name="T1" fmla="*/ 0 h 415"/>
                <a:gd name="T2" fmla="*/ 0 w 290"/>
                <a:gd name="T3" fmla="*/ 1 h 415"/>
                <a:gd name="T4" fmla="*/ 0 w 290"/>
                <a:gd name="T5" fmla="*/ 1 h 415"/>
                <a:gd name="T6" fmla="*/ 0 w 290"/>
                <a:gd name="T7" fmla="*/ 0 h 415"/>
                <a:gd name="T8" fmla="*/ 0 w 290"/>
                <a:gd name="T9" fmla="*/ 0 h 415"/>
                <a:gd name="T10" fmla="*/ 0 60000 65536"/>
                <a:gd name="T11" fmla="*/ 0 60000 65536"/>
                <a:gd name="T12" fmla="*/ 0 60000 65536"/>
                <a:gd name="T13" fmla="*/ 0 60000 65536"/>
                <a:gd name="T14" fmla="*/ 0 60000 65536"/>
                <a:gd name="T15" fmla="*/ 0 w 290"/>
                <a:gd name="T16" fmla="*/ 0 h 415"/>
                <a:gd name="T17" fmla="*/ 290 w 290"/>
                <a:gd name="T18" fmla="*/ 415 h 415"/>
              </a:gdLst>
              <a:ahLst/>
              <a:cxnLst>
                <a:cxn ang="T10">
                  <a:pos x="T0" y="T1"/>
                </a:cxn>
                <a:cxn ang="T11">
                  <a:pos x="T2" y="T3"/>
                </a:cxn>
                <a:cxn ang="T12">
                  <a:pos x="T4" y="T5"/>
                </a:cxn>
                <a:cxn ang="T13">
                  <a:pos x="T6" y="T7"/>
                </a:cxn>
                <a:cxn ang="T14">
                  <a:pos x="T8" y="T9"/>
                </a:cxn>
              </a:cxnLst>
              <a:rect l="T15" t="T16" r="T17" b="T18"/>
              <a:pathLst>
                <a:path w="290" h="415">
                  <a:moveTo>
                    <a:pt x="0" y="0"/>
                  </a:moveTo>
                  <a:lnTo>
                    <a:pt x="290" y="415"/>
                  </a:lnTo>
                  <a:lnTo>
                    <a:pt x="248" y="406"/>
                  </a:lnTo>
                  <a:lnTo>
                    <a:pt x="0" y="57"/>
                  </a:lnTo>
                  <a:lnTo>
                    <a:pt x="0" y="0"/>
                  </a:lnTo>
                  <a:close/>
                </a:path>
              </a:pathLst>
            </a:custGeom>
            <a:solidFill>
              <a:srgbClr val="9F9F9F"/>
            </a:solidFill>
            <a:ln w="3175" cmpd="sng">
              <a:solidFill>
                <a:srgbClr val="000000"/>
              </a:solidFill>
              <a:bevel/>
              <a:headEnd/>
              <a:tailEnd/>
            </a:ln>
          </p:spPr>
          <p:txBody>
            <a:bodyPr/>
            <a:lstStyle/>
            <a:p>
              <a:endParaRPr lang="zh-CN" altLang="en-US" sz="1400"/>
            </a:p>
          </p:txBody>
        </p:sp>
        <p:sp>
          <p:nvSpPr>
            <p:cNvPr id="38103" name="Freeform 71"/>
            <p:cNvSpPr>
              <a:spLocks/>
            </p:cNvSpPr>
            <p:nvPr/>
          </p:nvSpPr>
          <p:spPr bwMode="auto">
            <a:xfrm>
              <a:off x="17" y="389"/>
              <a:ext cx="57" cy="114"/>
            </a:xfrm>
            <a:custGeom>
              <a:avLst/>
              <a:gdLst>
                <a:gd name="T0" fmla="*/ 0 w 227"/>
                <a:gd name="T1" fmla="*/ 0 h 458"/>
                <a:gd name="T2" fmla="*/ 0 w 227"/>
                <a:gd name="T3" fmla="*/ 0 h 458"/>
                <a:gd name="T4" fmla="*/ 0 w 227"/>
                <a:gd name="T5" fmla="*/ 0 h 458"/>
                <a:gd name="T6" fmla="*/ 0 w 227"/>
                <a:gd name="T7" fmla="*/ 0 h 458"/>
                <a:gd name="T8" fmla="*/ 0 w 227"/>
                <a:gd name="T9" fmla="*/ 0 h 458"/>
                <a:gd name="T10" fmla="*/ 0 w 227"/>
                <a:gd name="T11" fmla="*/ 0 h 458"/>
                <a:gd name="T12" fmla="*/ 0 60000 65536"/>
                <a:gd name="T13" fmla="*/ 0 60000 65536"/>
                <a:gd name="T14" fmla="*/ 0 60000 65536"/>
                <a:gd name="T15" fmla="*/ 0 60000 65536"/>
                <a:gd name="T16" fmla="*/ 0 60000 65536"/>
                <a:gd name="T17" fmla="*/ 0 60000 65536"/>
                <a:gd name="T18" fmla="*/ 0 w 227"/>
                <a:gd name="T19" fmla="*/ 0 h 458"/>
                <a:gd name="T20" fmla="*/ 227 w 227"/>
                <a:gd name="T21" fmla="*/ 458 h 458"/>
              </a:gdLst>
              <a:ahLst/>
              <a:cxnLst>
                <a:cxn ang="T12">
                  <a:pos x="T0" y="T1"/>
                </a:cxn>
                <a:cxn ang="T13">
                  <a:pos x="T2" y="T3"/>
                </a:cxn>
                <a:cxn ang="T14">
                  <a:pos x="T4" y="T5"/>
                </a:cxn>
                <a:cxn ang="T15">
                  <a:pos x="T6" y="T7"/>
                </a:cxn>
                <a:cxn ang="T16">
                  <a:pos x="T8" y="T9"/>
                </a:cxn>
                <a:cxn ang="T17">
                  <a:pos x="T10" y="T11"/>
                </a:cxn>
              </a:cxnLst>
              <a:rect l="T18" t="T19" r="T20" b="T21"/>
              <a:pathLst>
                <a:path w="227" h="458">
                  <a:moveTo>
                    <a:pt x="170" y="0"/>
                  </a:moveTo>
                  <a:lnTo>
                    <a:pt x="0" y="171"/>
                  </a:lnTo>
                  <a:lnTo>
                    <a:pt x="0" y="458"/>
                  </a:lnTo>
                  <a:lnTo>
                    <a:pt x="227" y="458"/>
                  </a:lnTo>
                  <a:lnTo>
                    <a:pt x="227" y="114"/>
                  </a:lnTo>
                  <a:lnTo>
                    <a:pt x="170" y="0"/>
                  </a:lnTo>
                  <a:close/>
                </a:path>
              </a:pathLst>
            </a:custGeom>
            <a:solidFill>
              <a:srgbClr val="C0C0C0"/>
            </a:solidFill>
            <a:ln w="3175" cmpd="sng">
              <a:solidFill>
                <a:srgbClr val="000000"/>
              </a:solidFill>
              <a:bevel/>
              <a:headEnd/>
              <a:tailEnd/>
            </a:ln>
          </p:spPr>
          <p:txBody>
            <a:bodyPr/>
            <a:lstStyle/>
            <a:p>
              <a:endParaRPr lang="zh-CN" altLang="en-US" sz="1400"/>
            </a:p>
          </p:txBody>
        </p:sp>
        <p:sp>
          <p:nvSpPr>
            <p:cNvPr id="38104" name="Rectangle 72"/>
            <p:cNvSpPr>
              <a:spLocks noChangeArrowheads="1"/>
            </p:cNvSpPr>
            <p:nvPr/>
          </p:nvSpPr>
          <p:spPr bwMode="auto">
            <a:xfrm>
              <a:off x="4" y="559"/>
              <a:ext cx="395" cy="14"/>
            </a:xfrm>
            <a:prstGeom prst="rect">
              <a:avLst/>
            </a:prstGeom>
            <a:solidFill>
              <a:srgbClr val="9F9F9F"/>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05" name="Rectangle 73"/>
            <p:cNvSpPr>
              <a:spLocks noChangeArrowheads="1"/>
            </p:cNvSpPr>
            <p:nvPr/>
          </p:nvSpPr>
          <p:spPr bwMode="auto">
            <a:xfrm>
              <a:off x="4" y="533"/>
              <a:ext cx="395" cy="24"/>
            </a:xfrm>
            <a:prstGeom prst="rect">
              <a:avLst/>
            </a:prstGeom>
            <a:solidFill>
              <a:srgbClr val="9F9F9F"/>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06" name="Rectangle 74"/>
            <p:cNvSpPr>
              <a:spLocks noChangeArrowheads="1"/>
            </p:cNvSpPr>
            <p:nvPr/>
          </p:nvSpPr>
          <p:spPr bwMode="auto">
            <a:xfrm>
              <a:off x="4" y="504"/>
              <a:ext cx="395" cy="27"/>
            </a:xfrm>
            <a:prstGeom prst="rect">
              <a:avLst/>
            </a:prstGeom>
            <a:solidFill>
              <a:srgbClr val="9F9F9F"/>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07" name="Rectangle 75"/>
            <p:cNvSpPr>
              <a:spLocks noChangeArrowheads="1"/>
            </p:cNvSpPr>
            <p:nvPr/>
          </p:nvSpPr>
          <p:spPr bwMode="auto">
            <a:xfrm>
              <a:off x="347" y="483"/>
              <a:ext cx="41" cy="12"/>
            </a:xfrm>
            <a:prstGeom prst="rect">
              <a:avLst/>
            </a:prstGeom>
            <a:solidFill>
              <a:srgbClr val="9F9F9F"/>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08" name="Oval 76"/>
            <p:cNvSpPr>
              <a:spLocks noChangeArrowheads="1"/>
            </p:cNvSpPr>
            <p:nvPr/>
          </p:nvSpPr>
          <p:spPr bwMode="auto">
            <a:xfrm>
              <a:off x="46" y="375"/>
              <a:ext cx="28" cy="29"/>
            </a:xfrm>
            <a:prstGeom prst="ellipse">
              <a:avLst/>
            </a:prstGeom>
            <a:solidFill>
              <a:srgbClr val="9F9F9F"/>
            </a:solidFill>
            <a:ln w="3175">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09" name="Rectangle 77"/>
            <p:cNvSpPr>
              <a:spLocks noChangeArrowheads="1"/>
            </p:cNvSpPr>
            <p:nvPr/>
          </p:nvSpPr>
          <p:spPr bwMode="auto">
            <a:xfrm>
              <a:off x="146" y="319"/>
              <a:ext cx="27" cy="26"/>
            </a:xfrm>
            <a:prstGeom prst="rect">
              <a:avLst/>
            </a:prstGeom>
            <a:solidFill>
              <a:srgbClr val="808080"/>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10" name="Freeform 78"/>
            <p:cNvSpPr>
              <a:spLocks/>
            </p:cNvSpPr>
            <p:nvPr/>
          </p:nvSpPr>
          <p:spPr bwMode="auto">
            <a:xfrm>
              <a:off x="131" y="304"/>
              <a:ext cx="114" cy="114"/>
            </a:xfrm>
            <a:custGeom>
              <a:avLst/>
              <a:gdLst>
                <a:gd name="T0" fmla="*/ 0 w 454"/>
                <a:gd name="T1" fmla="*/ 1 h 455"/>
                <a:gd name="T2" fmla="*/ 0 w 454"/>
                <a:gd name="T3" fmla="*/ 0 h 455"/>
                <a:gd name="T4" fmla="*/ 1 w 454"/>
                <a:gd name="T5" fmla="*/ 0 h 455"/>
                <a:gd name="T6" fmla="*/ 1 w 454"/>
                <a:gd name="T7" fmla="*/ 0 h 455"/>
                <a:gd name="T8" fmla="*/ 0 w 454"/>
                <a:gd name="T9" fmla="*/ 0 h 455"/>
                <a:gd name="T10" fmla="*/ 0 w 454"/>
                <a:gd name="T11" fmla="*/ 1 h 455"/>
                <a:gd name="T12" fmla="*/ 0 w 454"/>
                <a:gd name="T13" fmla="*/ 1 h 455"/>
                <a:gd name="T14" fmla="*/ 0 60000 65536"/>
                <a:gd name="T15" fmla="*/ 0 60000 65536"/>
                <a:gd name="T16" fmla="*/ 0 60000 65536"/>
                <a:gd name="T17" fmla="*/ 0 60000 65536"/>
                <a:gd name="T18" fmla="*/ 0 60000 65536"/>
                <a:gd name="T19" fmla="*/ 0 60000 65536"/>
                <a:gd name="T20" fmla="*/ 0 60000 65536"/>
                <a:gd name="T21" fmla="*/ 0 w 454"/>
                <a:gd name="T22" fmla="*/ 0 h 455"/>
                <a:gd name="T23" fmla="*/ 454 w 454"/>
                <a:gd name="T24" fmla="*/ 455 h 4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cmpd="sng">
              <a:solidFill>
                <a:srgbClr val="000000"/>
              </a:solidFill>
              <a:bevel/>
              <a:headEnd/>
              <a:tailEnd/>
            </a:ln>
          </p:spPr>
          <p:txBody>
            <a:bodyPr/>
            <a:lstStyle/>
            <a:p>
              <a:endParaRPr lang="zh-CN" altLang="en-US" sz="1400"/>
            </a:p>
          </p:txBody>
        </p:sp>
        <p:grpSp>
          <p:nvGrpSpPr>
            <p:cNvPr id="38111" name="Group 79"/>
            <p:cNvGrpSpPr>
              <a:grpSpLocks/>
            </p:cNvGrpSpPr>
            <p:nvPr/>
          </p:nvGrpSpPr>
          <p:grpSpPr bwMode="auto">
            <a:xfrm>
              <a:off x="39" y="196"/>
              <a:ext cx="126" cy="116"/>
              <a:chOff x="0" y="0"/>
              <a:chExt cx="126" cy="116"/>
            </a:xfrm>
          </p:grpSpPr>
          <p:sp>
            <p:nvSpPr>
              <p:cNvPr id="38134" name="Oval 80"/>
              <p:cNvSpPr>
                <a:spLocks noChangeArrowheads="1"/>
              </p:cNvSpPr>
              <p:nvPr/>
            </p:nvSpPr>
            <p:spPr bwMode="auto">
              <a:xfrm>
                <a:off x="10" y="0"/>
                <a:ext cx="116" cy="116"/>
              </a:xfrm>
              <a:prstGeom prst="ellipse">
                <a:avLst/>
              </a:prstGeom>
              <a:solidFill>
                <a:srgbClr val="808080"/>
              </a:solidFill>
              <a:ln w="3175">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35" name="Oval 81"/>
              <p:cNvSpPr>
                <a:spLocks noChangeArrowheads="1"/>
              </p:cNvSpPr>
              <p:nvPr/>
            </p:nvSpPr>
            <p:spPr bwMode="auto">
              <a:xfrm>
                <a:off x="0" y="0"/>
                <a:ext cx="115" cy="116"/>
              </a:xfrm>
              <a:prstGeom prst="ellipse">
                <a:avLst/>
              </a:prstGeom>
              <a:solidFill>
                <a:srgbClr val="C0C0C0"/>
              </a:solidFill>
              <a:ln w="3175">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38112" name="Group 82"/>
            <p:cNvGrpSpPr>
              <a:grpSpLocks/>
            </p:cNvGrpSpPr>
            <p:nvPr/>
          </p:nvGrpSpPr>
          <p:grpSpPr bwMode="auto">
            <a:xfrm>
              <a:off x="88" y="419"/>
              <a:ext cx="43" cy="112"/>
              <a:chOff x="0" y="0"/>
              <a:chExt cx="43" cy="112"/>
            </a:xfrm>
          </p:grpSpPr>
          <p:sp>
            <p:nvSpPr>
              <p:cNvPr id="38125" name="Rectangle 83"/>
              <p:cNvSpPr>
                <a:spLocks noChangeArrowheads="1"/>
              </p:cNvSpPr>
              <p:nvPr/>
            </p:nvSpPr>
            <p:spPr bwMode="auto">
              <a:xfrm>
                <a:off x="1" y="0"/>
                <a:ext cx="41" cy="112"/>
              </a:xfrm>
              <a:prstGeom prst="rect">
                <a:avLst/>
              </a:prstGeom>
              <a:solidFill>
                <a:srgbClr val="C0C0C0"/>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nvGrpSpPr>
              <p:cNvPr id="38126" name="Group 84"/>
              <p:cNvGrpSpPr>
                <a:grpSpLocks/>
              </p:cNvGrpSpPr>
              <p:nvPr/>
            </p:nvGrpSpPr>
            <p:grpSpPr bwMode="auto">
              <a:xfrm>
                <a:off x="0" y="13"/>
                <a:ext cx="43" cy="87"/>
                <a:chOff x="0" y="0"/>
                <a:chExt cx="43" cy="87"/>
              </a:xfrm>
            </p:grpSpPr>
            <p:sp>
              <p:nvSpPr>
                <p:cNvPr id="38127" name="Line 85"/>
                <p:cNvSpPr>
                  <a:spLocks noChangeShapeType="1"/>
                </p:cNvSpPr>
                <p:nvPr/>
              </p:nvSpPr>
              <p:spPr bwMode="auto">
                <a:xfrm>
                  <a:off x="0" y="14"/>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128" name="Line 86"/>
                <p:cNvSpPr>
                  <a:spLocks noChangeShapeType="1"/>
                </p:cNvSpPr>
                <p:nvPr/>
              </p:nvSpPr>
              <p:spPr bwMode="auto">
                <a:xfrm>
                  <a:off x="0" y="57"/>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129" name="Line 87"/>
                <p:cNvSpPr>
                  <a:spLocks noChangeShapeType="1"/>
                </p:cNvSpPr>
                <p:nvPr/>
              </p:nvSpPr>
              <p:spPr bwMode="auto">
                <a:xfrm>
                  <a:off x="0" y="43"/>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130" name="Line 88"/>
                <p:cNvSpPr>
                  <a:spLocks noChangeShapeType="1"/>
                </p:cNvSpPr>
                <p:nvPr/>
              </p:nvSpPr>
              <p:spPr bwMode="auto">
                <a:xfrm>
                  <a:off x="0" y="29"/>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131" name="Line 89"/>
                <p:cNvSpPr>
                  <a:spLocks noChangeShapeType="1"/>
                </p:cNvSpPr>
                <p:nvPr/>
              </p:nvSpPr>
              <p:spPr bwMode="auto">
                <a:xfrm>
                  <a:off x="0" y="0"/>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132" name="Line 90"/>
                <p:cNvSpPr>
                  <a:spLocks noChangeShapeType="1"/>
                </p:cNvSpPr>
                <p:nvPr/>
              </p:nvSpPr>
              <p:spPr bwMode="auto">
                <a:xfrm>
                  <a:off x="0" y="71"/>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133" name="Line 91"/>
                <p:cNvSpPr>
                  <a:spLocks noChangeShapeType="1"/>
                </p:cNvSpPr>
                <p:nvPr/>
              </p:nvSpPr>
              <p:spPr bwMode="auto">
                <a:xfrm>
                  <a:off x="0" y="86"/>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sp>
          <p:nvSpPr>
            <p:cNvPr id="38113" name="Rectangle 92"/>
            <p:cNvSpPr>
              <a:spLocks noChangeArrowheads="1"/>
            </p:cNvSpPr>
            <p:nvPr/>
          </p:nvSpPr>
          <p:spPr bwMode="auto">
            <a:xfrm>
              <a:off x="359" y="447"/>
              <a:ext cx="12" cy="27"/>
            </a:xfrm>
            <a:prstGeom prst="rect">
              <a:avLst/>
            </a:prstGeom>
            <a:solidFill>
              <a:srgbClr val="C0C0C0"/>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114" name="Freeform 93"/>
            <p:cNvSpPr>
              <a:spLocks/>
            </p:cNvSpPr>
            <p:nvPr/>
          </p:nvSpPr>
          <p:spPr bwMode="auto">
            <a:xfrm>
              <a:off x="280" y="154"/>
              <a:ext cx="32" cy="55"/>
            </a:xfrm>
            <a:custGeom>
              <a:avLst/>
              <a:gdLst>
                <a:gd name="T0" fmla="*/ 0 w 129"/>
                <a:gd name="T1" fmla="*/ 0 h 221"/>
                <a:gd name="T2" fmla="*/ 0 w 129"/>
                <a:gd name="T3" fmla="*/ 0 h 221"/>
                <a:gd name="T4" fmla="*/ 0 w 129"/>
                <a:gd name="T5" fmla="*/ 0 h 221"/>
                <a:gd name="T6" fmla="*/ 0 w 129"/>
                <a:gd name="T7" fmla="*/ 0 h 221"/>
                <a:gd name="T8" fmla="*/ 0 w 129"/>
                <a:gd name="T9" fmla="*/ 0 h 221"/>
                <a:gd name="T10" fmla="*/ 0 60000 65536"/>
                <a:gd name="T11" fmla="*/ 0 60000 65536"/>
                <a:gd name="T12" fmla="*/ 0 60000 65536"/>
                <a:gd name="T13" fmla="*/ 0 60000 65536"/>
                <a:gd name="T14" fmla="*/ 0 60000 65536"/>
                <a:gd name="T15" fmla="*/ 0 w 129"/>
                <a:gd name="T16" fmla="*/ 0 h 221"/>
                <a:gd name="T17" fmla="*/ 129 w 129"/>
                <a:gd name="T18" fmla="*/ 221 h 221"/>
              </a:gdLst>
              <a:ahLst/>
              <a:cxnLst>
                <a:cxn ang="T10">
                  <a:pos x="T0" y="T1"/>
                </a:cxn>
                <a:cxn ang="T11">
                  <a:pos x="T2" y="T3"/>
                </a:cxn>
                <a:cxn ang="T12">
                  <a:pos x="T4" y="T5"/>
                </a:cxn>
                <a:cxn ang="T13">
                  <a:pos x="T6" y="T7"/>
                </a:cxn>
                <a:cxn ang="T14">
                  <a:pos x="T8" y="T9"/>
                </a:cxn>
              </a:cxnLst>
              <a:rect l="T15" t="T16" r="T17" b="T18"/>
              <a:pathLst>
                <a:path w="129" h="221">
                  <a:moveTo>
                    <a:pt x="107" y="0"/>
                  </a:moveTo>
                  <a:lnTo>
                    <a:pt x="0" y="185"/>
                  </a:lnTo>
                  <a:lnTo>
                    <a:pt x="21" y="221"/>
                  </a:lnTo>
                  <a:lnTo>
                    <a:pt x="129" y="7"/>
                  </a:lnTo>
                  <a:lnTo>
                    <a:pt x="107" y="0"/>
                  </a:lnTo>
                  <a:close/>
                </a:path>
              </a:pathLst>
            </a:custGeom>
            <a:solidFill>
              <a:srgbClr val="BFBFDF"/>
            </a:solidFill>
            <a:ln w="3175" cmpd="sng">
              <a:solidFill>
                <a:srgbClr val="000000"/>
              </a:solidFill>
              <a:bevel/>
              <a:headEnd/>
              <a:tailEnd/>
            </a:ln>
          </p:spPr>
          <p:txBody>
            <a:bodyPr/>
            <a:lstStyle/>
            <a:p>
              <a:endParaRPr lang="zh-CN" altLang="en-US" sz="1400"/>
            </a:p>
          </p:txBody>
        </p:sp>
        <p:sp>
          <p:nvSpPr>
            <p:cNvPr id="38115" name="Freeform 94"/>
            <p:cNvSpPr>
              <a:spLocks/>
            </p:cNvSpPr>
            <p:nvPr/>
          </p:nvSpPr>
          <p:spPr bwMode="auto">
            <a:xfrm>
              <a:off x="241" y="131"/>
              <a:ext cx="62" cy="16"/>
            </a:xfrm>
            <a:custGeom>
              <a:avLst/>
              <a:gdLst>
                <a:gd name="T0" fmla="*/ 0 w 249"/>
                <a:gd name="T1" fmla="*/ 0 h 66"/>
                <a:gd name="T2" fmla="*/ 0 w 249"/>
                <a:gd name="T3" fmla="*/ 0 h 66"/>
                <a:gd name="T4" fmla="*/ 0 w 249"/>
                <a:gd name="T5" fmla="*/ 0 h 66"/>
                <a:gd name="T6" fmla="*/ 0 w 249"/>
                <a:gd name="T7" fmla="*/ 0 h 66"/>
                <a:gd name="T8" fmla="*/ 0 w 249"/>
                <a:gd name="T9" fmla="*/ 0 h 66"/>
                <a:gd name="T10" fmla="*/ 0 60000 65536"/>
                <a:gd name="T11" fmla="*/ 0 60000 65536"/>
                <a:gd name="T12" fmla="*/ 0 60000 65536"/>
                <a:gd name="T13" fmla="*/ 0 60000 65536"/>
                <a:gd name="T14" fmla="*/ 0 60000 65536"/>
                <a:gd name="T15" fmla="*/ 0 w 249"/>
                <a:gd name="T16" fmla="*/ 0 h 66"/>
                <a:gd name="T17" fmla="*/ 249 w 249"/>
                <a:gd name="T18" fmla="*/ 66 h 66"/>
              </a:gdLst>
              <a:ahLst/>
              <a:cxnLst>
                <a:cxn ang="T10">
                  <a:pos x="T0" y="T1"/>
                </a:cxn>
                <a:cxn ang="T11">
                  <a:pos x="T2" y="T3"/>
                </a:cxn>
                <a:cxn ang="T12">
                  <a:pos x="T4" y="T5"/>
                </a:cxn>
                <a:cxn ang="T13">
                  <a:pos x="T6" y="T7"/>
                </a:cxn>
                <a:cxn ang="T14">
                  <a:pos x="T8" y="T9"/>
                </a:cxn>
              </a:cxnLst>
              <a:rect l="T15" t="T16" r="T17" b="T18"/>
              <a:pathLst>
                <a:path w="249" h="66">
                  <a:moveTo>
                    <a:pt x="241" y="0"/>
                  </a:moveTo>
                  <a:lnTo>
                    <a:pt x="0" y="36"/>
                  </a:lnTo>
                  <a:lnTo>
                    <a:pt x="35" y="66"/>
                  </a:lnTo>
                  <a:lnTo>
                    <a:pt x="249" y="22"/>
                  </a:lnTo>
                  <a:lnTo>
                    <a:pt x="241" y="0"/>
                  </a:lnTo>
                  <a:close/>
                </a:path>
              </a:pathLst>
            </a:custGeom>
            <a:solidFill>
              <a:srgbClr val="BFBFDF"/>
            </a:solidFill>
            <a:ln w="3175" cmpd="sng">
              <a:solidFill>
                <a:srgbClr val="000000"/>
              </a:solidFill>
              <a:bevel/>
              <a:headEnd/>
              <a:tailEnd/>
            </a:ln>
          </p:spPr>
          <p:txBody>
            <a:bodyPr/>
            <a:lstStyle/>
            <a:p>
              <a:endParaRPr lang="zh-CN" altLang="en-US" sz="1400"/>
            </a:p>
          </p:txBody>
        </p:sp>
        <p:sp>
          <p:nvSpPr>
            <p:cNvPr id="38116" name="Freeform 95"/>
            <p:cNvSpPr>
              <a:spLocks/>
            </p:cNvSpPr>
            <p:nvPr/>
          </p:nvSpPr>
          <p:spPr bwMode="auto">
            <a:xfrm>
              <a:off x="100" y="3"/>
              <a:ext cx="233" cy="367"/>
            </a:xfrm>
            <a:custGeom>
              <a:avLst/>
              <a:gdLst>
                <a:gd name="T0" fmla="*/ 0 w 931"/>
                <a:gd name="T1" fmla="*/ 0 h 1469"/>
                <a:gd name="T2" fmla="*/ 0 w 931"/>
                <a:gd name="T3" fmla="*/ 0 h 1469"/>
                <a:gd name="T4" fmla="*/ 0 w 931"/>
                <a:gd name="T5" fmla="*/ 0 h 1469"/>
                <a:gd name="T6" fmla="*/ 0 w 931"/>
                <a:gd name="T7" fmla="*/ 0 h 1469"/>
                <a:gd name="T8" fmla="*/ 0 w 931"/>
                <a:gd name="T9" fmla="*/ 0 h 1469"/>
                <a:gd name="T10" fmla="*/ 0 w 931"/>
                <a:gd name="T11" fmla="*/ 0 h 1469"/>
                <a:gd name="T12" fmla="*/ 0 w 931"/>
                <a:gd name="T13" fmla="*/ 0 h 1469"/>
                <a:gd name="T14" fmla="*/ 0 w 931"/>
                <a:gd name="T15" fmla="*/ 0 h 1469"/>
                <a:gd name="T16" fmla="*/ 0 w 931"/>
                <a:gd name="T17" fmla="*/ 0 h 1469"/>
                <a:gd name="T18" fmla="*/ 0 w 931"/>
                <a:gd name="T19" fmla="*/ 1 h 1469"/>
                <a:gd name="T20" fmla="*/ 0 w 931"/>
                <a:gd name="T21" fmla="*/ 1 h 1469"/>
                <a:gd name="T22" fmla="*/ 0 w 931"/>
                <a:gd name="T23" fmla="*/ 1 h 1469"/>
                <a:gd name="T24" fmla="*/ 1 w 931"/>
                <a:gd name="T25" fmla="*/ 1 h 1469"/>
                <a:gd name="T26" fmla="*/ 1 w 931"/>
                <a:gd name="T27" fmla="*/ 1 h 1469"/>
                <a:gd name="T28" fmla="*/ 1 w 931"/>
                <a:gd name="T29" fmla="*/ 1 h 1469"/>
                <a:gd name="T30" fmla="*/ 1 w 931"/>
                <a:gd name="T31" fmla="*/ 1 h 1469"/>
                <a:gd name="T32" fmla="*/ 1 w 931"/>
                <a:gd name="T33" fmla="*/ 1 h 1469"/>
                <a:gd name="T34" fmla="*/ 1 w 931"/>
                <a:gd name="T35" fmla="*/ 1 h 1469"/>
                <a:gd name="T36" fmla="*/ 1 w 931"/>
                <a:gd name="T37" fmla="*/ 1 h 1469"/>
                <a:gd name="T38" fmla="*/ 1 w 931"/>
                <a:gd name="T39" fmla="*/ 1 h 1469"/>
                <a:gd name="T40" fmla="*/ 1 w 931"/>
                <a:gd name="T41" fmla="*/ 1 h 1469"/>
                <a:gd name="T42" fmla="*/ 0 w 931"/>
                <a:gd name="T43" fmla="*/ 0 h 1469"/>
                <a:gd name="T44" fmla="*/ 0 w 931"/>
                <a:gd name="T45" fmla="*/ 0 h 14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31"/>
                <a:gd name="T70" fmla="*/ 0 h 1469"/>
                <a:gd name="T71" fmla="*/ 931 w 931"/>
                <a:gd name="T72" fmla="*/ 1469 h 14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cmpd="sng">
              <a:solidFill>
                <a:srgbClr val="000000"/>
              </a:solidFill>
              <a:bevel/>
              <a:headEnd/>
              <a:tailEnd/>
            </a:ln>
          </p:spPr>
          <p:txBody>
            <a:bodyPr/>
            <a:lstStyle/>
            <a:p>
              <a:endParaRPr lang="zh-CN" altLang="en-US" sz="1400"/>
            </a:p>
          </p:txBody>
        </p:sp>
        <p:sp>
          <p:nvSpPr>
            <p:cNvPr id="38117" name="Freeform 96"/>
            <p:cNvSpPr>
              <a:spLocks/>
            </p:cNvSpPr>
            <p:nvPr/>
          </p:nvSpPr>
          <p:spPr bwMode="auto">
            <a:xfrm>
              <a:off x="113" y="2"/>
              <a:ext cx="220" cy="364"/>
            </a:xfrm>
            <a:custGeom>
              <a:avLst/>
              <a:gdLst>
                <a:gd name="T0" fmla="*/ 0 w 876"/>
                <a:gd name="T1" fmla="*/ 0 h 1455"/>
                <a:gd name="T2" fmla="*/ 0 w 876"/>
                <a:gd name="T3" fmla="*/ 0 h 1455"/>
                <a:gd name="T4" fmla="*/ 0 w 876"/>
                <a:gd name="T5" fmla="*/ 0 h 1455"/>
                <a:gd name="T6" fmla="*/ 0 w 876"/>
                <a:gd name="T7" fmla="*/ 0 h 1455"/>
                <a:gd name="T8" fmla="*/ 0 w 876"/>
                <a:gd name="T9" fmla="*/ 0 h 1455"/>
                <a:gd name="T10" fmla="*/ 0 w 876"/>
                <a:gd name="T11" fmla="*/ 0 h 1455"/>
                <a:gd name="T12" fmla="*/ 0 w 876"/>
                <a:gd name="T13" fmla="*/ 1 h 1455"/>
                <a:gd name="T14" fmla="*/ 0 w 876"/>
                <a:gd name="T15" fmla="*/ 1 h 1455"/>
                <a:gd name="T16" fmla="*/ 0 w 876"/>
                <a:gd name="T17" fmla="*/ 1 h 1455"/>
                <a:gd name="T18" fmla="*/ 0 w 876"/>
                <a:gd name="T19" fmla="*/ 1 h 1455"/>
                <a:gd name="T20" fmla="*/ 0 w 876"/>
                <a:gd name="T21" fmla="*/ 1 h 1455"/>
                <a:gd name="T22" fmla="*/ 0 w 876"/>
                <a:gd name="T23" fmla="*/ 1 h 1455"/>
                <a:gd name="T24" fmla="*/ 1 w 876"/>
                <a:gd name="T25" fmla="*/ 1 h 1455"/>
                <a:gd name="T26" fmla="*/ 1 w 876"/>
                <a:gd name="T27" fmla="*/ 1 h 1455"/>
                <a:gd name="T28" fmla="*/ 1 w 876"/>
                <a:gd name="T29" fmla="*/ 1 h 1455"/>
                <a:gd name="T30" fmla="*/ 1 w 876"/>
                <a:gd name="T31" fmla="*/ 1 h 1455"/>
                <a:gd name="T32" fmla="*/ 1 w 876"/>
                <a:gd name="T33" fmla="*/ 1 h 1455"/>
                <a:gd name="T34" fmla="*/ 1 w 876"/>
                <a:gd name="T35" fmla="*/ 1 h 1455"/>
                <a:gd name="T36" fmla="*/ 1 w 876"/>
                <a:gd name="T37" fmla="*/ 2 h 1455"/>
                <a:gd name="T38" fmla="*/ 1 w 876"/>
                <a:gd name="T39" fmla="*/ 2 h 1455"/>
                <a:gd name="T40" fmla="*/ 1 w 876"/>
                <a:gd name="T41" fmla="*/ 2 h 1455"/>
                <a:gd name="T42" fmla="*/ 1 w 876"/>
                <a:gd name="T43" fmla="*/ 2 h 1455"/>
                <a:gd name="T44" fmla="*/ 1 w 876"/>
                <a:gd name="T45" fmla="*/ 2 h 1455"/>
                <a:gd name="T46" fmla="*/ 1 w 876"/>
                <a:gd name="T47" fmla="*/ 2 h 1455"/>
                <a:gd name="T48" fmla="*/ 1 w 876"/>
                <a:gd name="T49" fmla="*/ 2 h 1455"/>
                <a:gd name="T50" fmla="*/ 1 w 876"/>
                <a:gd name="T51" fmla="*/ 1 h 1455"/>
                <a:gd name="T52" fmla="*/ 1 w 876"/>
                <a:gd name="T53" fmla="*/ 1 h 1455"/>
                <a:gd name="T54" fmla="*/ 1 w 876"/>
                <a:gd name="T55" fmla="*/ 1 h 1455"/>
                <a:gd name="T56" fmla="*/ 1 w 876"/>
                <a:gd name="T57" fmla="*/ 1 h 1455"/>
                <a:gd name="T58" fmla="*/ 1 w 876"/>
                <a:gd name="T59" fmla="*/ 1 h 1455"/>
                <a:gd name="T60" fmla="*/ 1 w 876"/>
                <a:gd name="T61" fmla="*/ 1 h 1455"/>
                <a:gd name="T62" fmla="*/ 1 w 876"/>
                <a:gd name="T63" fmla="*/ 1 h 1455"/>
                <a:gd name="T64" fmla="*/ 1 w 876"/>
                <a:gd name="T65" fmla="*/ 1 h 1455"/>
                <a:gd name="T66" fmla="*/ 1 w 876"/>
                <a:gd name="T67" fmla="*/ 1 h 1455"/>
                <a:gd name="T68" fmla="*/ 1 w 876"/>
                <a:gd name="T69" fmla="*/ 1 h 1455"/>
                <a:gd name="T70" fmla="*/ 1 w 876"/>
                <a:gd name="T71" fmla="*/ 1 h 1455"/>
                <a:gd name="T72" fmla="*/ 1 w 876"/>
                <a:gd name="T73" fmla="*/ 1 h 1455"/>
                <a:gd name="T74" fmla="*/ 1 w 876"/>
                <a:gd name="T75" fmla="*/ 0 h 1455"/>
                <a:gd name="T76" fmla="*/ 0 w 876"/>
                <a:gd name="T77" fmla="*/ 0 h 1455"/>
                <a:gd name="T78" fmla="*/ 0 w 876"/>
                <a:gd name="T79" fmla="*/ 0 h 1455"/>
                <a:gd name="T80" fmla="*/ 0 w 876"/>
                <a:gd name="T81" fmla="*/ 0 h 1455"/>
                <a:gd name="T82" fmla="*/ 0 w 876"/>
                <a:gd name="T83" fmla="*/ 0 h 1455"/>
                <a:gd name="T84" fmla="*/ 0 w 876"/>
                <a:gd name="T85" fmla="*/ 0 h 1455"/>
                <a:gd name="T86" fmla="*/ 0 w 876"/>
                <a:gd name="T87" fmla="*/ 0 h 1455"/>
                <a:gd name="T88" fmla="*/ 0 w 876"/>
                <a:gd name="T89" fmla="*/ 0 h 14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6"/>
                <a:gd name="T136" fmla="*/ 0 h 1455"/>
                <a:gd name="T137" fmla="*/ 876 w 876"/>
                <a:gd name="T138" fmla="*/ 1455 h 14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cmpd="sng">
              <a:solidFill>
                <a:srgbClr val="000000"/>
              </a:solidFill>
              <a:bevel/>
              <a:headEnd/>
              <a:tailEnd/>
            </a:ln>
          </p:spPr>
          <p:txBody>
            <a:bodyPr/>
            <a:lstStyle/>
            <a:p>
              <a:endParaRPr lang="zh-CN" altLang="en-US" sz="1400"/>
            </a:p>
          </p:txBody>
        </p:sp>
        <p:sp>
          <p:nvSpPr>
            <p:cNvPr id="38118" name="Freeform 97"/>
            <p:cNvSpPr>
              <a:spLocks/>
            </p:cNvSpPr>
            <p:nvPr/>
          </p:nvSpPr>
          <p:spPr bwMode="auto">
            <a:xfrm>
              <a:off x="121" y="95"/>
              <a:ext cx="216" cy="16"/>
            </a:xfrm>
            <a:custGeom>
              <a:avLst/>
              <a:gdLst>
                <a:gd name="T0" fmla="*/ 0 w 862"/>
                <a:gd name="T1" fmla="*/ 0 h 64"/>
                <a:gd name="T2" fmla="*/ 1 w 862"/>
                <a:gd name="T3" fmla="*/ 0 h 64"/>
                <a:gd name="T4" fmla="*/ 1 w 862"/>
                <a:gd name="T5" fmla="*/ 0 h 64"/>
                <a:gd name="T6" fmla="*/ 0 w 862"/>
                <a:gd name="T7" fmla="*/ 0 h 64"/>
                <a:gd name="T8" fmla="*/ 0 w 862"/>
                <a:gd name="T9" fmla="*/ 0 h 64"/>
                <a:gd name="T10" fmla="*/ 0 60000 65536"/>
                <a:gd name="T11" fmla="*/ 0 60000 65536"/>
                <a:gd name="T12" fmla="*/ 0 60000 65536"/>
                <a:gd name="T13" fmla="*/ 0 60000 65536"/>
                <a:gd name="T14" fmla="*/ 0 60000 65536"/>
                <a:gd name="T15" fmla="*/ 0 w 862"/>
                <a:gd name="T16" fmla="*/ 0 h 64"/>
                <a:gd name="T17" fmla="*/ 862 w 862"/>
                <a:gd name="T18" fmla="*/ 64 h 64"/>
              </a:gdLst>
              <a:ahLst/>
              <a:cxnLst>
                <a:cxn ang="T10">
                  <a:pos x="T0" y="T1"/>
                </a:cxn>
                <a:cxn ang="T11">
                  <a:pos x="T2" y="T3"/>
                </a:cxn>
                <a:cxn ang="T12">
                  <a:pos x="T4" y="T5"/>
                </a:cxn>
                <a:cxn ang="T13">
                  <a:pos x="T6" y="T7"/>
                </a:cxn>
                <a:cxn ang="T14">
                  <a:pos x="T8" y="T9"/>
                </a:cxn>
              </a:cxnLst>
              <a:rect l="T15" t="T16" r="T17" b="T18"/>
              <a:pathLst>
                <a:path w="862" h="64">
                  <a:moveTo>
                    <a:pt x="0" y="0"/>
                  </a:moveTo>
                  <a:lnTo>
                    <a:pt x="862" y="36"/>
                  </a:lnTo>
                  <a:lnTo>
                    <a:pt x="855" y="64"/>
                  </a:lnTo>
                  <a:lnTo>
                    <a:pt x="3" y="28"/>
                  </a:lnTo>
                  <a:lnTo>
                    <a:pt x="0" y="0"/>
                  </a:lnTo>
                  <a:close/>
                </a:path>
              </a:pathLst>
            </a:custGeom>
            <a:solidFill>
              <a:srgbClr val="DFDFFF"/>
            </a:solidFill>
            <a:ln w="3175" cmpd="sng">
              <a:solidFill>
                <a:srgbClr val="000000"/>
              </a:solidFill>
              <a:bevel/>
              <a:headEnd/>
              <a:tailEnd/>
            </a:ln>
          </p:spPr>
          <p:txBody>
            <a:bodyPr/>
            <a:lstStyle/>
            <a:p>
              <a:endParaRPr lang="zh-CN" altLang="en-US" sz="1400"/>
            </a:p>
          </p:txBody>
        </p:sp>
        <p:sp>
          <p:nvSpPr>
            <p:cNvPr id="38119" name="Freeform 98"/>
            <p:cNvSpPr>
              <a:spLocks/>
            </p:cNvSpPr>
            <p:nvPr/>
          </p:nvSpPr>
          <p:spPr bwMode="auto">
            <a:xfrm>
              <a:off x="269" y="143"/>
              <a:ext cx="77" cy="190"/>
            </a:xfrm>
            <a:custGeom>
              <a:avLst/>
              <a:gdLst>
                <a:gd name="T0" fmla="*/ 0 w 306"/>
                <a:gd name="T1" fmla="*/ 0 h 760"/>
                <a:gd name="T2" fmla="*/ 0 w 306"/>
                <a:gd name="T3" fmla="*/ 1 h 760"/>
                <a:gd name="T4" fmla="*/ 0 w 306"/>
                <a:gd name="T5" fmla="*/ 1 h 760"/>
                <a:gd name="T6" fmla="*/ 0 w 306"/>
                <a:gd name="T7" fmla="*/ 0 h 760"/>
                <a:gd name="T8" fmla="*/ 0 w 306"/>
                <a:gd name="T9" fmla="*/ 0 h 760"/>
                <a:gd name="T10" fmla="*/ 0 60000 65536"/>
                <a:gd name="T11" fmla="*/ 0 60000 65536"/>
                <a:gd name="T12" fmla="*/ 0 60000 65536"/>
                <a:gd name="T13" fmla="*/ 0 60000 65536"/>
                <a:gd name="T14" fmla="*/ 0 60000 65536"/>
                <a:gd name="T15" fmla="*/ 0 w 306"/>
                <a:gd name="T16" fmla="*/ 0 h 760"/>
                <a:gd name="T17" fmla="*/ 306 w 306"/>
                <a:gd name="T18" fmla="*/ 760 h 760"/>
              </a:gdLst>
              <a:ahLst/>
              <a:cxnLst>
                <a:cxn ang="T10">
                  <a:pos x="T0" y="T1"/>
                </a:cxn>
                <a:cxn ang="T11">
                  <a:pos x="T2" y="T3"/>
                </a:cxn>
                <a:cxn ang="T12">
                  <a:pos x="T4" y="T5"/>
                </a:cxn>
                <a:cxn ang="T13">
                  <a:pos x="T6" y="T7"/>
                </a:cxn>
                <a:cxn ang="T14">
                  <a:pos x="T8" y="T9"/>
                </a:cxn>
              </a:cxnLst>
              <a:rect l="T15" t="T16" r="T17" b="T18"/>
              <a:pathLst>
                <a:path w="306" h="760">
                  <a:moveTo>
                    <a:pt x="271" y="16"/>
                  </a:moveTo>
                  <a:lnTo>
                    <a:pt x="0" y="742"/>
                  </a:lnTo>
                  <a:lnTo>
                    <a:pt x="25" y="760"/>
                  </a:lnTo>
                  <a:lnTo>
                    <a:pt x="306" y="0"/>
                  </a:lnTo>
                  <a:lnTo>
                    <a:pt x="271" y="16"/>
                  </a:lnTo>
                  <a:close/>
                </a:path>
              </a:pathLst>
            </a:custGeom>
            <a:solidFill>
              <a:srgbClr val="DFDFFF"/>
            </a:solidFill>
            <a:ln w="3175" cmpd="sng">
              <a:solidFill>
                <a:srgbClr val="000000"/>
              </a:solidFill>
              <a:bevel/>
              <a:headEnd/>
              <a:tailEnd/>
            </a:ln>
          </p:spPr>
          <p:txBody>
            <a:bodyPr/>
            <a:lstStyle/>
            <a:p>
              <a:endParaRPr lang="zh-CN" altLang="en-US" sz="1400"/>
            </a:p>
          </p:txBody>
        </p:sp>
        <p:sp>
          <p:nvSpPr>
            <p:cNvPr id="38120" name="Freeform 99"/>
            <p:cNvSpPr>
              <a:spLocks/>
            </p:cNvSpPr>
            <p:nvPr/>
          </p:nvSpPr>
          <p:spPr bwMode="auto">
            <a:xfrm>
              <a:off x="296" y="106"/>
              <a:ext cx="63" cy="52"/>
            </a:xfrm>
            <a:custGeom>
              <a:avLst/>
              <a:gdLst>
                <a:gd name="T0" fmla="*/ 0 w 252"/>
                <a:gd name="T1" fmla="*/ 0 h 208"/>
                <a:gd name="T2" fmla="*/ 0 w 252"/>
                <a:gd name="T3" fmla="*/ 0 h 208"/>
                <a:gd name="T4" fmla="*/ 0 w 252"/>
                <a:gd name="T5" fmla="*/ 0 h 208"/>
                <a:gd name="T6" fmla="*/ 0 w 252"/>
                <a:gd name="T7" fmla="*/ 0 h 208"/>
                <a:gd name="T8" fmla="*/ 0 w 252"/>
                <a:gd name="T9" fmla="*/ 0 h 208"/>
                <a:gd name="T10" fmla="*/ 0 w 252"/>
                <a:gd name="T11" fmla="*/ 0 h 208"/>
                <a:gd name="T12" fmla="*/ 0 w 252"/>
                <a:gd name="T13" fmla="*/ 0 h 208"/>
                <a:gd name="T14" fmla="*/ 0 w 252"/>
                <a:gd name="T15" fmla="*/ 0 h 208"/>
                <a:gd name="T16" fmla="*/ 0 w 252"/>
                <a:gd name="T17" fmla="*/ 0 h 208"/>
                <a:gd name="T18" fmla="*/ 0 w 252"/>
                <a:gd name="T19" fmla="*/ 0 h 208"/>
                <a:gd name="T20" fmla="*/ 0 w 252"/>
                <a:gd name="T21" fmla="*/ 0 h 208"/>
                <a:gd name="T22" fmla="*/ 0 w 252"/>
                <a:gd name="T23" fmla="*/ 0 h 208"/>
                <a:gd name="T24" fmla="*/ 0 w 252"/>
                <a:gd name="T25" fmla="*/ 0 h 208"/>
                <a:gd name="T26" fmla="*/ 0 w 252"/>
                <a:gd name="T27" fmla="*/ 0 h 208"/>
                <a:gd name="T28" fmla="*/ 0 w 252"/>
                <a:gd name="T29" fmla="*/ 0 h 2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2"/>
                <a:gd name="T46" fmla="*/ 0 h 208"/>
                <a:gd name="T47" fmla="*/ 252 w 252"/>
                <a:gd name="T48" fmla="*/ 208 h 2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cmpd="sng">
              <a:solidFill>
                <a:srgbClr val="000000"/>
              </a:solidFill>
              <a:bevel/>
              <a:headEnd/>
              <a:tailEnd/>
            </a:ln>
          </p:spPr>
          <p:txBody>
            <a:bodyPr/>
            <a:lstStyle/>
            <a:p>
              <a:endParaRPr lang="zh-CN" altLang="en-US" sz="1400"/>
            </a:p>
          </p:txBody>
        </p:sp>
        <p:sp>
          <p:nvSpPr>
            <p:cNvPr id="38121" name="Freeform 100"/>
            <p:cNvSpPr>
              <a:spLocks/>
            </p:cNvSpPr>
            <p:nvPr/>
          </p:nvSpPr>
          <p:spPr bwMode="auto">
            <a:xfrm>
              <a:off x="333" y="99"/>
              <a:ext cx="35" cy="49"/>
            </a:xfrm>
            <a:custGeom>
              <a:avLst/>
              <a:gdLst>
                <a:gd name="T0" fmla="*/ 0 w 141"/>
                <a:gd name="T1" fmla="*/ 0 h 194"/>
                <a:gd name="T2" fmla="*/ 0 w 141"/>
                <a:gd name="T3" fmla="*/ 0 h 194"/>
                <a:gd name="T4" fmla="*/ 0 w 141"/>
                <a:gd name="T5" fmla="*/ 0 h 194"/>
                <a:gd name="T6" fmla="*/ 0 w 141"/>
                <a:gd name="T7" fmla="*/ 0 h 194"/>
                <a:gd name="T8" fmla="*/ 0 w 141"/>
                <a:gd name="T9" fmla="*/ 0 h 194"/>
                <a:gd name="T10" fmla="*/ 0 w 141"/>
                <a:gd name="T11" fmla="*/ 0 h 194"/>
                <a:gd name="T12" fmla="*/ 0 w 141"/>
                <a:gd name="T13" fmla="*/ 0 h 194"/>
                <a:gd name="T14" fmla="*/ 0 w 141"/>
                <a:gd name="T15" fmla="*/ 0 h 194"/>
                <a:gd name="T16" fmla="*/ 0 w 141"/>
                <a:gd name="T17" fmla="*/ 0 h 194"/>
                <a:gd name="T18" fmla="*/ 0 w 141"/>
                <a:gd name="T19" fmla="*/ 0 h 194"/>
                <a:gd name="T20" fmla="*/ 0 w 141"/>
                <a:gd name="T21" fmla="*/ 0 h 194"/>
                <a:gd name="T22" fmla="*/ 0 w 141"/>
                <a:gd name="T23" fmla="*/ 0 h 194"/>
                <a:gd name="T24" fmla="*/ 0 w 141"/>
                <a:gd name="T25" fmla="*/ 0 h 194"/>
                <a:gd name="T26" fmla="*/ 0 w 141"/>
                <a:gd name="T27" fmla="*/ 0 h 194"/>
                <a:gd name="T28" fmla="*/ 0 w 141"/>
                <a:gd name="T29" fmla="*/ 0 h 194"/>
                <a:gd name="T30" fmla="*/ 0 w 141"/>
                <a:gd name="T31" fmla="*/ 0 h 194"/>
                <a:gd name="T32" fmla="*/ 0 w 141"/>
                <a:gd name="T33" fmla="*/ 0 h 194"/>
                <a:gd name="T34" fmla="*/ 0 w 141"/>
                <a:gd name="T35" fmla="*/ 0 h 194"/>
                <a:gd name="T36" fmla="*/ 0 w 141"/>
                <a:gd name="T37" fmla="*/ 0 h 194"/>
                <a:gd name="T38" fmla="*/ 0 w 141"/>
                <a:gd name="T39" fmla="*/ 0 h 194"/>
                <a:gd name="T40" fmla="*/ 0 w 141"/>
                <a:gd name="T41" fmla="*/ 0 h 194"/>
                <a:gd name="T42" fmla="*/ 0 w 141"/>
                <a:gd name="T43" fmla="*/ 0 h 194"/>
                <a:gd name="T44" fmla="*/ 0 w 141"/>
                <a:gd name="T45" fmla="*/ 0 h 194"/>
                <a:gd name="T46" fmla="*/ 0 w 141"/>
                <a:gd name="T47" fmla="*/ 0 h 194"/>
                <a:gd name="T48" fmla="*/ 0 w 141"/>
                <a:gd name="T49" fmla="*/ 0 h 1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1"/>
                <a:gd name="T76" fmla="*/ 0 h 194"/>
                <a:gd name="T77" fmla="*/ 141 w 141"/>
                <a:gd name="T78" fmla="*/ 194 h 1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cmpd="sng">
              <a:solidFill>
                <a:srgbClr val="000000"/>
              </a:solidFill>
              <a:bevel/>
              <a:headEnd/>
              <a:tailEnd/>
            </a:ln>
          </p:spPr>
          <p:txBody>
            <a:bodyPr/>
            <a:lstStyle/>
            <a:p>
              <a:endParaRPr lang="zh-CN" altLang="en-US" sz="1400"/>
            </a:p>
          </p:txBody>
        </p:sp>
        <p:sp>
          <p:nvSpPr>
            <p:cNvPr id="38122" name="Freeform 101"/>
            <p:cNvSpPr>
              <a:spLocks/>
            </p:cNvSpPr>
            <p:nvPr/>
          </p:nvSpPr>
          <p:spPr bwMode="auto">
            <a:xfrm>
              <a:off x="342" y="102"/>
              <a:ext cx="43" cy="35"/>
            </a:xfrm>
            <a:custGeom>
              <a:avLst/>
              <a:gdLst>
                <a:gd name="T0" fmla="*/ 0 w 173"/>
                <a:gd name="T1" fmla="*/ 0 h 139"/>
                <a:gd name="T2" fmla="*/ 0 w 173"/>
                <a:gd name="T3" fmla="*/ 0 h 139"/>
                <a:gd name="T4" fmla="*/ 0 w 173"/>
                <a:gd name="T5" fmla="*/ 0 h 139"/>
                <a:gd name="T6" fmla="*/ 0 w 173"/>
                <a:gd name="T7" fmla="*/ 0 h 139"/>
                <a:gd name="T8" fmla="*/ 0 w 173"/>
                <a:gd name="T9" fmla="*/ 0 h 139"/>
                <a:gd name="T10" fmla="*/ 0 w 173"/>
                <a:gd name="T11" fmla="*/ 0 h 139"/>
                <a:gd name="T12" fmla="*/ 0 w 173"/>
                <a:gd name="T13" fmla="*/ 0 h 139"/>
                <a:gd name="T14" fmla="*/ 0 w 173"/>
                <a:gd name="T15" fmla="*/ 0 h 139"/>
                <a:gd name="T16" fmla="*/ 0 w 173"/>
                <a:gd name="T17" fmla="*/ 0 h 139"/>
                <a:gd name="T18" fmla="*/ 0 w 173"/>
                <a:gd name="T19" fmla="*/ 0 h 139"/>
                <a:gd name="T20" fmla="*/ 0 w 173"/>
                <a:gd name="T21" fmla="*/ 0 h 139"/>
                <a:gd name="T22" fmla="*/ 0 w 173"/>
                <a:gd name="T23" fmla="*/ 0 h 139"/>
                <a:gd name="T24" fmla="*/ 0 w 173"/>
                <a:gd name="T25" fmla="*/ 0 h 139"/>
                <a:gd name="T26" fmla="*/ 0 w 173"/>
                <a:gd name="T27" fmla="*/ 0 h 139"/>
                <a:gd name="T28" fmla="*/ 0 w 173"/>
                <a:gd name="T29" fmla="*/ 0 h 139"/>
                <a:gd name="T30" fmla="*/ 0 w 173"/>
                <a:gd name="T31" fmla="*/ 0 h 13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
                <a:gd name="T49" fmla="*/ 0 h 139"/>
                <a:gd name="T50" fmla="*/ 173 w 173"/>
                <a:gd name="T51" fmla="*/ 139 h 13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cmpd="sng">
              <a:solidFill>
                <a:srgbClr val="000000"/>
              </a:solidFill>
              <a:bevel/>
              <a:headEnd/>
              <a:tailEnd/>
            </a:ln>
          </p:spPr>
          <p:txBody>
            <a:bodyPr/>
            <a:lstStyle/>
            <a:p>
              <a:endParaRPr lang="zh-CN" altLang="en-US" sz="1400"/>
            </a:p>
          </p:txBody>
        </p:sp>
        <p:sp>
          <p:nvSpPr>
            <p:cNvPr id="38123" name="Freeform 102"/>
            <p:cNvSpPr>
              <a:spLocks/>
            </p:cNvSpPr>
            <p:nvPr/>
          </p:nvSpPr>
          <p:spPr bwMode="auto">
            <a:xfrm>
              <a:off x="309" y="119"/>
              <a:ext cx="19" cy="35"/>
            </a:xfrm>
            <a:custGeom>
              <a:avLst/>
              <a:gdLst>
                <a:gd name="T0" fmla="*/ 0 w 74"/>
                <a:gd name="T1" fmla="*/ 0 h 140"/>
                <a:gd name="T2" fmla="*/ 0 w 74"/>
                <a:gd name="T3" fmla="*/ 0 h 140"/>
                <a:gd name="T4" fmla="*/ 0 w 74"/>
                <a:gd name="T5" fmla="*/ 0 h 140"/>
                <a:gd name="T6" fmla="*/ 0 w 74"/>
                <a:gd name="T7" fmla="*/ 0 h 140"/>
                <a:gd name="T8" fmla="*/ 0 w 74"/>
                <a:gd name="T9" fmla="*/ 0 h 140"/>
                <a:gd name="T10" fmla="*/ 0 w 74"/>
                <a:gd name="T11" fmla="*/ 0 h 140"/>
                <a:gd name="T12" fmla="*/ 0 w 74"/>
                <a:gd name="T13" fmla="*/ 0 h 140"/>
                <a:gd name="T14" fmla="*/ 0 w 74"/>
                <a:gd name="T15" fmla="*/ 0 h 140"/>
                <a:gd name="T16" fmla="*/ 0 w 74"/>
                <a:gd name="T17" fmla="*/ 0 h 140"/>
                <a:gd name="T18" fmla="*/ 0 w 74"/>
                <a:gd name="T19" fmla="*/ 0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40"/>
                <a:gd name="T32" fmla="*/ 74 w 74"/>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38124" name="Freeform 103"/>
            <p:cNvSpPr>
              <a:spLocks/>
            </p:cNvSpPr>
            <p:nvPr/>
          </p:nvSpPr>
          <p:spPr bwMode="auto">
            <a:xfrm>
              <a:off x="321" y="114"/>
              <a:ext cx="18" cy="35"/>
            </a:xfrm>
            <a:custGeom>
              <a:avLst/>
              <a:gdLst>
                <a:gd name="T0" fmla="*/ 0 w 74"/>
                <a:gd name="T1" fmla="*/ 0 h 140"/>
                <a:gd name="T2" fmla="*/ 0 w 74"/>
                <a:gd name="T3" fmla="*/ 0 h 140"/>
                <a:gd name="T4" fmla="*/ 0 w 74"/>
                <a:gd name="T5" fmla="*/ 0 h 140"/>
                <a:gd name="T6" fmla="*/ 0 w 74"/>
                <a:gd name="T7" fmla="*/ 0 h 140"/>
                <a:gd name="T8" fmla="*/ 0 w 74"/>
                <a:gd name="T9" fmla="*/ 0 h 140"/>
                <a:gd name="T10" fmla="*/ 0 w 74"/>
                <a:gd name="T11" fmla="*/ 0 h 140"/>
                <a:gd name="T12" fmla="*/ 0 w 74"/>
                <a:gd name="T13" fmla="*/ 0 h 140"/>
                <a:gd name="T14" fmla="*/ 0 w 74"/>
                <a:gd name="T15" fmla="*/ 0 h 140"/>
                <a:gd name="T16" fmla="*/ 0 w 74"/>
                <a:gd name="T17" fmla="*/ 0 h 140"/>
                <a:gd name="T18" fmla="*/ 0 w 74"/>
                <a:gd name="T19" fmla="*/ 0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40"/>
                <a:gd name="T32" fmla="*/ 74 w 74"/>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grpSp>
      <p:pic>
        <p:nvPicPr>
          <p:cNvPr id="37908" name="Picture 10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064" y="2139556"/>
            <a:ext cx="989012" cy="26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9" name="Picture 10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85089" y="2895601"/>
            <a:ext cx="520700" cy="215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0" name="Picture 10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6700" y="1491857"/>
            <a:ext cx="520700" cy="215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11" name="Group 107"/>
          <p:cNvGrpSpPr>
            <a:grpSpLocks/>
          </p:cNvGrpSpPr>
          <p:nvPr/>
        </p:nvGrpSpPr>
        <p:grpSpPr bwMode="auto">
          <a:xfrm flipH="1">
            <a:off x="7972429" y="2626522"/>
            <a:ext cx="415925" cy="378619"/>
            <a:chOff x="0" y="0"/>
            <a:chExt cx="404" cy="577"/>
          </a:xfrm>
        </p:grpSpPr>
        <p:sp>
          <p:nvSpPr>
            <p:cNvPr id="38042" name="AutoShape 108"/>
            <p:cNvSpPr>
              <a:spLocks noChangeAspect="1" noChangeArrowheads="1" noTextEdit="1"/>
            </p:cNvSpPr>
            <p:nvPr/>
          </p:nvSpPr>
          <p:spPr bwMode="auto">
            <a:xfrm>
              <a:off x="0" y="0"/>
              <a:ext cx="40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400"/>
            </a:p>
          </p:txBody>
        </p:sp>
        <p:grpSp>
          <p:nvGrpSpPr>
            <p:cNvPr id="38043" name="Group 109"/>
            <p:cNvGrpSpPr>
              <a:grpSpLocks/>
            </p:cNvGrpSpPr>
            <p:nvPr/>
          </p:nvGrpSpPr>
          <p:grpSpPr bwMode="auto">
            <a:xfrm>
              <a:off x="146" y="349"/>
              <a:ext cx="13" cy="70"/>
              <a:chOff x="0" y="0"/>
              <a:chExt cx="13" cy="70"/>
            </a:xfrm>
          </p:grpSpPr>
          <p:sp>
            <p:nvSpPr>
              <p:cNvPr id="38088" name="Rectangle 110"/>
              <p:cNvSpPr>
                <a:spLocks noChangeArrowheads="1"/>
              </p:cNvSpPr>
              <p:nvPr/>
            </p:nvSpPr>
            <p:spPr bwMode="auto">
              <a:xfrm>
                <a:off x="0" y="1"/>
                <a:ext cx="13" cy="69"/>
              </a:xfrm>
              <a:prstGeom prst="rect">
                <a:avLst/>
              </a:prstGeom>
              <a:solidFill>
                <a:srgbClr val="C0C0C0"/>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89" name="Line 111"/>
              <p:cNvSpPr>
                <a:spLocks noChangeShapeType="1"/>
              </p:cNvSpPr>
              <p:nvPr/>
            </p:nvSpPr>
            <p:spPr bwMode="auto">
              <a:xfrm>
                <a:off x="6" y="0"/>
                <a:ext cx="1" cy="6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sp>
          <p:nvSpPr>
            <p:cNvPr id="38044" name="Rectangle 112"/>
            <p:cNvSpPr>
              <a:spLocks noChangeArrowheads="1"/>
            </p:cNvSpPr>
            <p:nvPr/>
          </p:nvSpPr>
          <p:spPr bwMode="auto">
            <a:xfrm>
              <a:off x="87" y="305"/>
              <a:ext cx="43" cy="112"/>
            </a:xfrm>
            <a:prstGeom prst="rect">
              <a:avLst/>
            </a:prstGeom>
            <a:solidFill>
              <a:srgbClr val="C0C0C0"/>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45" name="Freeform 113"/>
            <p:cNvSpPr>
              <a:spLocks/>
            </p:cNvSpPr>
            <p:nvPr/>
          </p:nvSpPr>
          <p:spPr bwMode="auto">
            <a:xfrm>
              <a:off x="247" y="327"/>
              <a:ext cx="28" cy="24"/>
            </a:xfrm>
            <a:custGeom>
              <a:avLst/>
              <a:gdLst>
                <a:gd name="T0" fmla="*/ 0 w 113"/>
                <a:gd name="T1" fmla="*/ 0 h 95"/>
                <a:gd name="T2" fmla="*/ 0 w 113"/>
                <a:gd name="T3" fmla="*/ 0 h 95"/>
                <a:gd name="T4" fmla="*/ 0 w 113"/>
                <a:gd name="T5" fmla="*/ 0 h 95"/>
                <a:gd name="T6" fmla="*/ 0 w 113"/>
                <a:gd name="T7" fmla="*/ 0 h 95"/>
                <a:gd name="T8" fmla="*/ 0 w 113"/>
                <a:gd name="T9" fmla="*/ 0 h 95"/>
                <a:gd name="T10" fmla="*/ 0 60000 65536"/>
                <a:gd name="T11" fmla="*/ 0 60000 65536"/>
                <a:gd name="T12" fmla="*/ 0 60000 65536"/>
                <a:gd name="T13" fmla="*/ 0 60000 65536"/>
                <a:gd name="T14" fmla="*/ 0 60000 65536"/>
                <a:gd name="T15" fmla="*/ 0 w 113"/>
                <a:gd name="T16" fmla="*/ 0 h 95"/>
                <a:gd name="T17" fmla="*/ 113 w 113"/>
                <a:gd name="T18" fmla="*/ 95 h 95"/>
              </a:gdLst>
              <a:ahLst/>
              <a:cxnLst>
                <a:cxn ang="T10">
                  <a:pos x="T0" y="T1"/>
                </a:cxn>
                <a:cxn ang="T11">
                  <a:pos x="T2" y="T3"/>
                </a:cxn>
                <a:cxn ang="T12">
                  <a:pos x="T4" y="T5"/>
                </a:cxn>
                <a:cxn ang="T13">
                  <a:pos x="T6" y="T7"/>
                </a:cxn>
                <a:cxn ang="T14">
                  <a:pos x="T8" y="T9"/>
                </a:cxn>
              </a:cxnLst>
              <a:rect l="T15" t="T16" r="T17" b="T18"/>
              <a:pathLst>
                <a:path w="113" h="95">
                  <a:moveTo>
                    <a:pt x="0" y="0"/>
                  </a:moveTo>
                  <a:lnTo>
                    <a:pt x="0" y="95"/>
                  </a:lnTo>
                  <a:lnTo>
                    <a:pt x="113" y="95"/>
                  </a:lnTo>
                  <a:lnTo>
                    <a:pt x="113" y="19"/>
                  </a:lnTo>
                  <a:lnTo>
                    <a:pt x="0" y="0"/>
                  </a:lnTo>
                </a:path>
              </a:pathLst>
            </a:custGeom>
            <a:noFill/>
            <a:ln w="3175"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38046" name="Freeform 114"/>
            <p:cNvSpPr>
              <a:spLocks/>
            </p:cNvSpPr>
            <p:nvPr/>
          </p:nvSpPr>
          <p:spPr bwMode="auto">
            <a:xfrm>
              <a:off x="188" y="284"/>
              <a:ext cx="19" cy="21"/>
            </a:xfrm>
            <a:custGeom>
              <a:avLst/>
              <a:gdLst>
                <a:gd name="T0" fmla="*/ 0 w 78"/>
                <a:gd name="T1" fmla="*/ 0 h 86"/>
                <a:gd name="T2" fmla="*/ 0 w 78"/>
                <a:gd name="T3" fmla="*/ 0 h 86"/>
                <a:gd name="T4" fmla="*/ 0 w 78"/>
                <a:gd name="T5" fmla="*/ 0 h 86"/>
                <a:gd name="T6" fmla="*/ 0 w 78"/>
                <a:gd name="T7" fmla="*/ 0 h 86"/>
                <a:gd name="T8" fmla="*/ 0 w 78"/>
                <a:gd name="T9" fmla="*/ 0 h 86"/>
                <a:gd name="T10" fmla="*/ 0 60000 65536"/>
                <a:gd name="T11" fmla="*/ 0 60000 65536"/>
                <a:gd name="T12" fmla="*/ 0 60000 65536"/>
                <a:gd name="T13" fmla="*/ 0 60000 65536"/>
                <a:gd name="T14" fmla="*/ 0 60000 65536"/>
                <a:gd name="T15" fmla="*/ 0 w 78"/>
                <a:gd name="T16" fmla="*/ 0 h 86"/>
                <a:gd name="T17" fmla="*/ 78 w 78"/>
                <a:gd name="T18" fmla="*/ 86 h 86"/>
              </a:gdLst>
              <a:ahLst/>
              <a:cxnLst>
                <a:cxn ang="T10">
                  <a:pos x="T0" y="T1"/>
                </a:cxn>
                <a:cxn ang="T11">
                  <a:pos x="T2" y="T3"/>
                </a:cxn>
                <a:cxn ang="T12">
                  <a:pos x="T4" y="T5"/>
                </a:cxn>
                <a:cxn ang="T13">
                  <a:pos x="T6" y="T7"/>
                </a:cxn>
                <a:cxn ang="T14">
                  <a:pos x="T8" y="T9"/>
                </a:cxn>
              </a:cxnLst>
              <a:rect l="T15" t="T16" r="T17" b="T18"/>
              <a:pathLst>
                <a:path w="78" h="86">
                  <a:moveTo>
                    <a:pt x="43" y="0"/>
                  </a:moveTo>
                  <a:lnTo>
                    <a:pt x="0" y="86"/>
                  </a:lnTo>
                  <a:lnTo>
                    <a:pt x="57" y="79"/>
                  </a:lnTo>
                  <a:lnTo>
                    <a:pt x="78" y="22"/>
                  </a:lnTo>
                  <a:lnTo>
                    <a:pt x="43" y="0"/>
                  </a:lnTo>
                  <a:close/>
                </a:path>
              </a:pathLst>
            </a:custGeom>
            <a:solidFill>
              <a:srgbClr val="C0C0C0"/>
            </a:solidFill>
            <a:ln w="3175" cmpd="sng">
              <a:solidFill>
                <a:srgbClr val="000000"/>
              </a:solidFill>
              <a:bevel/>
              <a:headEnd/>
              <a:tailEnd/>
            </a:ln>
          </p:spPr>
          <p:txBody>
            <a:bodyPr/>
            <a:lstStyle/>
            <a:p>
              <a:endParaRPr lang="zh-CN" altLang="en-US" sz="1400"/>
            </a:p>
          </p:txBody>
        </p:sp>
        <p:sp>
          <p:nvSpPr>
            <p:cNvPr id="38047" name="Freeform 115"/>
            <p:cNvSpPr>
              <a:spLocks/>
            </p:cNvSpPr>
            <p:nvPr/>
          </p:nvSpPr>
          <p:spPr bwMode="auto">
            <a:xfrm>
              <a:off x="154" y="427"/>
              <a:ext cx="90" cy="7"/>
            </a:xfrm>
            <a:custGeom>
              <a:avLst/>
              <a:gdLst>
                <a:gd name="T0" fmla="*/ 0 w 360"/>
                <a:gd name="T1" fmla="*/ 0 h 30"/>
                <a:gd name="T2" fmla="*/ 1 w 360"/>
                <a:gd name="T3" fmla="*/ 0 h 30"/>
                <a:gd name="T4" fmla="*/ 1 w 360"/>
                <a:gd name="T5" fmla="*/ 0 h 30"/>
                <a:gd name="T6" fmla="*/ 0 w 360"/>
                <a:gd name="T7" fmla="*/ 0 h 30"/>
                <a:gd name="T8" fmla="*/ 0 w 360"/>
                <a:gd name="T9" fmla="*/ 0 h 30"/>
                <a:gd name="T10" fmla="*/ 0 60000 65536"/>
                <a:gd name="T11" fmla="*/ 0 60000 65536"/>
                <a:gd name="T12" fmla="*/ 0 60000 65536"/>
                <a:gd name="T13" fmla="*/ 0 60000 65536"/>
                <a:gd name="T14" fmla="*/ 0 60000 65536"/>
                <a:gd name="T15" fmla="*/ 0 w 360"/>
                <a:gd name="T16" fmla="*/ 0 h 30"/>
                <a:gd name="T17" fmla="*/ 360 w 360"/>
                <a:gd name="T18" fmla="*/ 30 h 30"/>
              </a:gdLst>
              <a:ahLst/>
              <a:cxnLst>
                <a:cxn ang="T10">
                  <a:pos x="T0" y="T1"/>
                </a:cxn>
                <a:cxn ang="T11">
                  <a:pos x="T2" y="T3"/>
                </a:cxn>
                <a:cxn ang="T12">
                  <a:pos x="T4" y="T5"/>
                </a:cxn>
                <a:cxn ang="T13">
                  <a:pos x="T6" y="T7"/>
                </a:cxn>
                <a:cxn ang="T14">
                  <a:pos x="T8" y="T9"/>
                </a:cxn>
              </a:cxnLst>
              <a:rect l="T15" t="T16" r="T17" b="T18"/>
              <a:pathLst>
                <a:path w="360" h="30">
                  <a:moveTo>
                    <a:pt x="0" y="0"/>
                  </a:moveTo>
                  <a:lnTo>
                    <a:pt x="360" y="0"/>
                  </a:lnTo>
                  <a:lnTo>
                    <a:pt x="360" y="30"/>
                  </a:lnTo>
                  <a:lnTo>
                    <a:pt x="4" y="30"/>
                  </a:lnTo>
                  <a:lnTo>
                    <a:pt x="0" y="0"/>
                  </a:lnTo>
                  <a:close/>
                </a:path>
              </a:pathLst>
            </a:custGeom>
            <a:solidFill>
              <a:srgbClr val="808080"/>
            </a:solidFill>
            <a:ln w="3175" cmpd="sng">
              <a:solidFill>
                <a:srgbClr val="000000"/>
              </a:solidFill>
              <a:bevel/>
              <a:headEnd/>
              <a:tailEnd/>
            </a:ln>
          </p:spPr>
          <p:txBody>
            <a:bodyPr/>
            <a:lstStyle/>
            <a:p>
              <a:endParaRPr lang="zh-CN" altLang="en-US" sz="1400"/>
            </a:p>
          </p:txBody>
        </p:sp>
        <p:sp>
          <p:nvSpPr>
            <p:cNvPr id="38048" name="Freeform 116"/>
            <p:cNvSpPr>
              <a:spLocks/>
            </p:cNvSpPr>
            <p:nvPr/>
          </p:nvSpPr>
          <p:spPr bwMode="auto">
            <a:xfrm>
              <a:off x="86" y="145"/>
              <a:ext cx="37" cy="46"/>
            </a:xfrm>
            <a:custGeom>
              <a:avLst/>
              <a:gdLst>
                <a:gd name="T0" fmla="*/ 0 w 150"/>
                <a:gd name="T1" fmla="*/ 0 h 184"/>
                <a:gd name="T2" fmla="*/ 0 w 150"/>
                <a:gd name="T3" fmla="*/ 0 h 184"/>
                <a:gd name="T4" fmla="*/ 0 w 150"/>
                <a:gd name="T5" fmla="*/ 0 h 184"/>
                <a:gd name="T6" fmla="*/ 0 w 150"/>
                <a:gd name="T7" fmla="*/ 0 h 184"/>
                <a:gd name="T8" fmla="*/ 0 w 150"/>
                <a:gd name="T9" fmla="*/ 0 h 184"/>
                <a:gd name="T10" fmla="*/ 0 60000 65536"/>
                <a:gd name="T11" fmla="*/ 0 60000 65536"/>
                <a:gd name="T12" fmla="*/ 0 60000 65536"/>
                <a:gd name="T13" fmla="*/ 0 60000 65536"/>
                <a:gd name="T14" fmla="*/ 0 60000 65536"/>
                <a:gd name="T15" fmla="*/ 0 w 150"/>
                <a:gd name="T16" fmla="*/ 0 h 184"/>
                <a:gd name="T17" fmla="*/ 150 w 150"/>
                <a:gd name="T18" fmla="*/ 184 h 184"/>
              </a:gdLst>
              <a:ahLst/>
              <a:cxnLst>
                <a:cxn ang="T10">
                  <a:pos x="T0" y="T1"/>
                </a:cxn>
                <a:cxn ang="T11">
                  <a:pos x="T2" y="T3"/>
                </a:cxn>
                <a:cxn ang="T12">
                  <a:pos x="T4" y="T5"/>
                </a:cxn>
                <a:cxn ang="T13">
                  <a:pos x="T6" y="T7"/>
                </a:cxn>
                <a:cxn ang="T14">
                  <a:pos x="T8" y="T9"/>
                </a:cxn>
              </a:cxnLst>
              <a:rect l="T15" t="T16" r="T17" b="T18"/>
              <a:pathLst>
                <a:path w="150" h="184">
                  <a:moveTo>
                    <a:pt x="141" y="0"/>
                  </a:moveTo>
                  <a:lnTo>
                    <a:pt x="1" y="131"/>
                  </a:lnTo>
                  <a:lnTo>
                    <a:pt x="0" y="184"/>
                  </a:lnTo>
                  <a:lnTo>
                    <a:pt x="150" y="60"/>
                  </a:lnTo>
                  <a:lnTo>
                    <a:pt x="141" y="0"/>
                  </a:lnTo>
                  <a:close/>
                </a:path>
              </a:pathLst>
            </a:custGeom>
            <a:solidFill>
              <a:srgbClr val="C0C0C0"/>
            </a:solidFill>
            <a:ln w="3175" cmpd="sng">
              <a:solidFill>
                <a:srgbClr val="000000"/>
              </a:solidFill>
              <a:bevel/>
              <a:headEnd/>
              <a:tailEnd/>
            </a:ln>
          </p:spPr>
          <p:txBody>
            <a:bodyPr/>
            <a:lstStyle/>
            <a:p>
              <a:endParaRPr lang="zh-CN" altLang="en-US" sz="1400"/>
            </a:p>
          </p:txBody>
        </p:sp>
        <p:sp>
          <p:nvSpPr>
            <p:cNvPr id="38049" name="Freeform 117"/>
            <p:cNvSpPr>
              <a:spLocks/>
            </p:cNvSpPr>
            <p:nvPr/>
          </p:nvSpPr>
          <p:spPr bwMode="auto">
            <a:xfrm>
              <a:off x="76" y="24"/>
              <a:ext cx="57" cy="394"/>
            </a:xfrm>
            <a:custGeom>
              <a:avLst/>
              <a:gdLst>
                <a:gd name="T0" fmla="*/ 0 w 228"/>
                <a:gd name="T1" fmla="*/ 0 h 1575"/>
                <a:gd name="T2" fmla="*/ 0 w 228"/>
                <a:gd name="T3" fmla="*/ 0 h 1575"/>
                <a:gd name="T4" fmla="*/ 0 w 228"/>
                <a:gd name="T5" fmla="*/ 2 h 1575"/>
                <a:gd name="T6" fmla="*/ 0 w 228"/>
                <a:gd name="T7" fmla="*/ 2 h 1575"/>
                <a:gd name="T8" fmla="*/ 0 w 228"/>
                <a:gd name="T9" fmla="*/ 0 h 1575"/>
                <a:gd name="T10" fmla="*/ 0 w 228"/>
                <a:gd name="T11" fmla="*/ 0 h 1575"/>
                <a:gd name="T12" fmla="*/ 0 w 228"/>
                <a:gd name="T13" fmla="*/ 0 h 1575"/>
                <a:gd name="T14" fmla="*/ 0 60000 65536"/>
                <a:gd name="T15" fmla="*/ 0 60000 65536"/>
                <a:gd name="T16" fmla="*/ 0 60000 65536"/>
                <a:gd name="T17" fmla="*/ 0 60000 65536"/>
                <a:gd name="T18" fmla="*/ 0 60000 65536"/>
                <a:gd name="T19" fmla="*/ 0 60000 65536"/>
                <a:gd name="T20" fmla="*/ 0 60000 65536"/>
                <a:gd name="T21" fmla="*/ 0 w 228"/>
                <a:gd name="T22" fmla="*/ 0 h 1575"/>
                <a:gd name="T23" fmla="*/ 228 w 228"/>
                <a:gd name="T24" fmla="*/ 1575 h 15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8" h="1575">
                  <a:moveTo>
                    <a:pt x="228" y="0"/>
                  </a:moveTo>
                  <a:lnTo>
                    <a:pt x="0" y="93"/>
                  </a:lnTo>
                  <a:lnTo>
                    <a:pt x="0" y="1575"/>
                  </a:lnTo>
                  <a:lnTo>
                    <a:pt x="42" y="1575"/>
                  </a:lnTo>
                  <a:lnTo>
                    <a:pt x="42" y="228"/>
                  </a:lnTo>
                  <a:lnTo>
                    <a:pt x="228" y="150"/>
                  </a:lnTo>
                  <a:lnTo>
                    <a:pt x="228" y="0"/>
                  </a:lnTo>
                  <a:close/>
                </a:path>
              </a:pathLst>
            </a:custGeom>
            <a:solidFill>
              <a:srgbClr val="9F9F9F"/>
            </a:solidFill>
            <a:ln w="3175" cmpd="sng">
              <a:solidFill>
                <a:srgbClr val="000000"/>
              </a:solidFill>
              <a:bevel/>
              <a:headEnd/>
              <a:tailEnd/>
            </a:ln>
          </p:spPr>
          <p:txBody>
            <a:bodyPr/>
            <a:lstStyle/>
            <a:p>
              <a:endParaRPr lang="zh-CN" altLang="en-US" sz="1400"/>
            </a:p>
          </p:txBody>
        </p:sp>
        <p:sp>
          <p:nvSpPr>
            <p:cNvPr id="38050" name="Freeform 118"/>
            <p:cNvSpPr>
              <a:spLocks/>
            </p:cNvSpPr>
            <p:nvPr/>
          </p:nvSpPr>
          <p:spPr bwMode="auto">
            <a:xfrm>
              <a:off x="74" y="418"/>
              <a:ext cx="327" cy="85"/>
            </a:xfrm>
            <a:custGeom>
              <a:avLst/>
              <a:gdLst>
                <a:gd name="T0" fmla="*/ 0 w 1306"/>
                <a:gd name="T1" fmla="*/ 0 h 344"/>
                <a:gd name="T2" fmla="*/ 0 w 1306"/>
                <a:gd name="T3" fmla="*/ 0 h 344"/>
                <a:gd name="T4" fmla="*/ 0 w 1306"/>
                <a:gd name="T5" fmla="*/ 0 h 344"/>
                <a:gd name="T6" fmla="*/ 0 w 1306"/>
                <a:gd name="T7" fmla="*/ 0 h 344"/>
                <a:gd name="T8" fmla="*/ 1 w 1306"/>
                <a:gd name="T9" fmla="*/ 0 h 344"/>
                <a:gd name="T10" fmla="*/ 1 w 1306"/>
                <a:gd name="T11" fmla="*/ 0 h 344"/>
                <a:gd name="T12" fmla="*/ 1 w 1306"/>
                <a:gd name="T13" fmla="*/ 0 h 344"/>
                <a:gd name="T14" fmla="*/ 1 w 1306"/>
                <a:gd name="T15" fmla="*/ 0 h 344"/>
                <a:gd name="T16" fmla="*/ 1 w 1306"/>
                <a:gd name="T17" fmla="*/ 0 h 344"/>
                <a:gd name="T18" fmla="*/ 1 w 1306"/>
                <a:gd name="T19" fmla="*/ 0 h 344"/>
                <a:gd name="T20" fmla="*/ 0 w 1306"/>
                <a:gd name="T21" fmla="*/ 0 h 3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6"/>
                <a:gd name="T34" fmla="*/ 0 h 344"/>
                <a:gd name="T35" fmla="*/ 1306 w 1306"/>
                <a:gd name="T36" fmla="*/ 344 h 3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6" h="344">
                  <a:moveTo>
                    <a:pt x="0" y="344"/>
                  </a:moveTo>
                  <a:lnTo>
                    <a:pt x="0" y="0"/>
                  </a:lnTo>
                  <a:lnTo>
                    <a:pt x="284" y="0"/>
                  </a:lnTo>
                  <a:lnTo>
                    <a:pt x="341" y="57"/>
                  </a:lnTo>
                  <a:lnTo>
                    <a:pt x="511" y="57"/>
                  </a:lnTo>
                  <a:lnTo>
                    <a:pt x="568" y="116"/>
                  </a:lnTo>
                  <a:lnTo>
                    <a:pt x="1136" y="116"/>
                  </a:lnTo>
                  <a:lnTo>
                    <a:pt x="1136" y="230"/>
                  </a:lnTo>
                  <a:lnTo>
                    <a:pt x="1306" y="230"/>
                  </a:lnTo>
                  <a:lnTo>
                    <a:pt x="1306" y="344"/>
                  </a:lnTo>
                  <a:lnTo>
                    <a:pt x="0" y="344"/>
                  </a:lnTo>
                  <a:close/>
                </a:path>
              </a:pathLst>
            </a:custGeom>
            <a:solidFill>
              <a:srgbClr val="C0C0C0"/>
            </a:solidFill>
            <a:ln w="3175" cmpd="sng">
              <a:solidFill>
                <a:srgbClr val="000000"/>
              </a:solidFill>
              <a:bevel/>
              <a:headEnd/>
              <a:tailEnd/>
            </a:ln>
          </p:spPr>
          <p:txBody>
            <a:bodyPr/>
            <a:lstStyle/>
            <a:p>
              <a:endParaRPr lang="zh-CN" altLang="en-US" sz="1400"/>
            </a:p>
          </p:txBody>
        </p:sp>
        <p:sp>
          <p:nvSpPr>
            <p:cNvPr id="38051" name="Rectangle 119"/>
            <p:cNvSpPr>
              <a:spLocks noChangeArrowheads="1"/>
            </p:cNvSpPr>
            <p:nvPr/>
          </p:nvSpPr>
          <p:spPr bwMode="auto">
            <a:xfrm>
              <a:off x="75" y="476"/>
              <a:ext cx="240" cy="26"/>
            </a:xfrm>
            <a:prstGeom prst="rect">
              <a:avLst/>
            </a:prstGeom>
            <a:solidFill>
              <a:srgbClr val="C0C0C0"/>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52" name="Line 120"/>
            <p:cNvSpPr>
              <a:spLocks noChangeShapeType="1"/>
            </p:cNvSpPr>
            <p:nvPr/>
          </p:nvSpPr>
          <p:spPr bwMode="auto">
            <a:xfrm>
              <a:off x="63" y="298"/>
              <a:ext cx="1" cy="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053" name="Freeform 121"/>
            <p:cNvSpPr>
              <a:spLocks/>
            </p:cNvSpPr>
            <p:nvPr/>
          </p:nvSpPr>
          <p:spPr bwMode="auto">
            <a:xfrm>
              <a:off x="55" y="348"/>
              <a:ext cx="21" cy="25"/>
            </a:xfrm>
            <a:custGeom>
              <a:avLst/>
              <a:gdLst>
                <a:gd name="T0" fmla="*/ 0 w 85"/>
                <a:gd name="T1" fmla="*/ 0 h 99"/>
                <a:gd name="T2" fmla="*/ 0 w 85"/>
                <a:gd name="T3" fmla="*/ 0 h 99"/>
                <a:gd name="T4" fmla="*/ 0 w 85"/>
                <a:gd name="T5" fmla="*/ 0 h 99"/>
                <a:gd name="T6" fmla="*/ 0 w 85"/>
                <a:gd name="T7" fmla="*/ 0 h 99"/>
                <a:gd name="T8" fmla="*/ 0 w 85"/>
                <a:gd name="T9" fmla="*/ 0 h 99"/>
                <a:gd name="T10" fmla="*/ 0 w 85"/>
                <a:gd name="T11" fmla="*/ 0 h 99"/>
                <a:gd name="T12" fmla="*/ 0 w 85"/>
                <a:gd name="T13" fmla="*/ 0 h 99"/>
                <a:gd name="T14" fmla="*/ 0 60000 65536"/>
                <a:gd name="T15" fmla="*/ 0 60000 65536"/>
                <a:gd name="T16" fmla="*/ 0 60000 65536"/>
                <a:gd name="T17" fmla="*/ 0 60000 65536"/>
                <a:gd name="T18" fmla="*/ 0 60000 65536"/>
                <a:gd name="T19" fmla="*/ 0 60000 65536"/>
                <a:gd name="T20" fmla="*/ 0 60000 65536"/>
                <a:gd name="T21" fmla="*/ 0 w 85"/>
                <a:gd name="T22" fmla="*/ 0 h 99"/>
                <a:gd name="T23" fmla="*/ 85 w 85"/>
                <a:gd name="T24" fmla="*/ 99 h 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 h="99">
                  <a:moveTo>
                    <a:pt x="0" y="99"/>
                  </a:moveTo>
                  <a:lnTo>
                    <a:pt x="0" y="0"/>
                  </a:lnTo>
                  <a:lnTo>
                    <a:pt x="85" y="0"/>
                  </a:lnTo>
                  <a:lnTo>
                    <a:pt x="85" y="35"/>
                  </a:lnTo>
                  <a:lnTo>
                    <a:pt x="28" y="35"/>
                  </a:lnTo>
                  <a:lnTo>
                    <a:pt x="28" y="99"/>
                  </a:lnTo>
                  <a:lnTo>
                    <a:pt x="0" y="99"/>
                  </a:lnTo>
                  <a:close/>
                </a:path>
              </a:pathLst>
            </a:custGeom>
            <a:solidFill>
              <a:srgbClr val="C0C0C0"/>
            </a:solidFill>
            <a:ln w="3175" cmpd="sng">
              <a:solidFill>
                <a:srgbClr val="000000"/>
              </a:solidFill>
              <a:bevel/>
              <a:headEnd/>
              <a:tailEnd/>
            </a:ln>
          </p:spPr>
          <p:txBody>
            <a:bodyPr/>
            <a:lstStyle/>
            <a:p>
              <a:endParaRPr lang="zh-CN" altLang="en-US" sz="1400"/>
            </a:p>
          </p:txBody>
        </p:sp>
        <p:sp>
          <p:nvSpPr>
            <p:cNvPr id="38054" name="Freeform 122"/>
            <p:cNvSpPr>
              <a:spLocks/>
            </p:cNvSpPr>
            <p:nvPr/>
          </p:nvSpPr>
          <p:spPr bwMode="auto">
            <a:xfrm>
              <a:off x="174" y="330"/>
              <a:ext cx="72" cy="104"/>
            </a:xfrm>
            <a:custGeom>
              <a:avLst/>
              <a:gdLst>
                <a:gd name="T0" fmla="*/ 0 w 290"/>
                <a:gd name="T1" fmla="*/ 0 h 415"/>
                <a:gd name="T2" fmla="*/ 0 w 290"/>
                <a:gd name="T3" fmla="*/ 1 h 415"/>
                <a:gd name="T4" fmla="*/ 0 w 290"/>
                <a:gd name="T5" fmla="*/ 1 h 415"/>
                <a:gd name="T6" fmla="*/ 0 w 290"/>
                <a:gd name="T7" fmla="*/ 0 h 415"/>
                <a:gd name="T8" fmla="*/ 0 w 290"/>
                <a:gd name="T9" fmla="*/ 0 h 415"/>
                <a:gd name="T10" fmla="*/ 0 60000 65536"/>
                <a:gd name="T11" fmla="*/ 0 60000 65536"/>
                <a:gd name="T12" fmla="*/ 0 60000 65536"/>
                <a:gd name="T13" fmla="*/ 0 60000 65536"/>
                <a:gd name="T14" fmla="*/ 0 60000 65536"/>
                <a:gd name="T15" fmla="*/ 0 w 290"/>
                <a:gd name="T16" fmla="*/ 0 h 415"/>
                <a:gd name="T17" fmla="*/ 290 w 290"/>
                <a:gd name="T18" fmla="*/ 415 h 415"/>
              </a:gdLst>
              <a:ahLst/>
              <a:cxnLst>
                <a:cxn ang="T10">
                  <a:pos x="T0" y="T1"/>
                </a:cxn>
                <a:cxn ang="T11">
                  <a:pos x="T2" y="T3"/>
                </a:cxn>
                <a:cxn ang="T12">
                  <a:pos x="T4" y="T5"/>
                </a:cxn>
                <a:cxn ang="T13">
                  <a:pos x="T6" y="T7"/>
                </a:cxn>
                <a:cxn ang="T14">
                  <a:pos x="T8" y="T9"/>
                </a:cxn>
              </a:cxnLst>
              <a:rect l="T15" t="T16" r="T17" b="T18"/>
              <a:pathLst>
                <a:path w="290" h="415">
                  <a:moveTo>
                    <a:pt x="0" y="0"/>
                  </a:moveTo>
                  <a:lnTo>
                    <a:pt x="290" y="415"/>
                  </a:lnTo>
                  <a:lnTo>
                    <a:pt x="248" y="406"/>
                  </a:lnTo>
                  <a:lnTo>
                    <a:pt x="0" y="57"/>
                  </a:lnTo>
                  <a:lnTo>
                    <a:pt x="0" y="0"/>
                  </a:lnTo>
                  <a:close/>
                </a:path>
              </a:pathLst>
            </a:custGeom>
            <a:solidFill>
              <a:srgbClr val="9F9F9F"/>
            </a:solidFill>
            <a:ln w="3175" cmpd="sng">
              <a:solidFill>
                <a:srgbClr val="000000"/>
              </a:solidFill>
              <a:bevel/>
              <a:headEnd/>
              <a:tailEnd/>
            </a:ln>
          </p:spPr>
          <p:txBody>
            <a:bodyPr/>
            <a:lstStyle/>
            <a:p>
              <a:endParaRPr lang="zh-CN" altLang="en-US" sz="1400"/>
            </a:p>
          </p:txBody>
        </p:sp>
        <p:sp>
          <p:nvSpPr>
            <p:cNvPr id="38055" name="Freeform 123"/>
            <p:cNvSpPr>
              <a:spLocks/>
            </p:cNvSpPr>
            <p:nvPr/>
          </p:nvSpPr>
          <p:spPr bwMode="auto">
            <a:xfrm>
              <a:off x="17" y="389"/>
              <a:ext cx="57" cy="114"/>
            </a:xfrm>
            <a:custGeom>
              <a:avLst/>
              <a:gdLst>
                <a:gd name="T0" fmla="*/ 0 w 227"/>
                <a:gd name="T1" fmla="*/ 0 h 458"/>
                <a:gd name="T2" fmla="*/ 0 w 227"/>
                <a:gd name="T3" fmla="*/ 0 h 458"/>
                <a:gd name="T4" fmla="*/ 0 w 227"/>
                <a:gd name="T5" fmla="*/ 0 h 458"/>
                <a:gd name="T6" fmla="*/ 0 w 227"/>
                <a:gd name="T7" fmla="*/ 0 h 458"/>
                <a:gd name="T8" fmla="*/ 0 w 227"/>
                <a:gd name="T9" fmla="*/ 0 h 458"/>
                <a:gd name="T10" fmla="*/ 0 w 227"/>
                <a:gd name="T11" fmla="*/ 0 h 458"/>
                <a:gd name="T12" fmla="*/ 0 60000 65536"/>
                <a:gd name="T13" fmla="*/ 0 60000 65536"/>
                <a:gd name="T14" fmla="*/ 0 60000 65536"/>
                <a:gd name="T15" fmla="*/ 0 60000 65536"/>
                <a:gd name="T16" fmla="*/ 0 60000 65536"/>
                <a:gd name="T17" fmla="*/ 0 60000 65536"/>
                <a:gd name="T18" fmla="*/ 0 w 227"/>
                <a:gd name="T19" fmla="*/ 0 h 458"/>
                <a:gd name="T20" fmla="*/ 227 w 227"/>
                <a:gd name="T21" fmla="*/ 458 h 458"/>
              </a:gdLst>
              <a:ahLst/>
              <a:cxnLst>
                <a:cxn ang="T12">
                  <a:pos x="T0" y="T1"/>
                </a:cxn>
                <a:cxn ang="T13">
                  <a:pos x="T2" y="T3"/>
                </a:cxn>
                <a:cxn ang="T14">
                  <a:pos x="T4" y="T5"/>
                </a:cxn>
                <a:cxn ang="T15">
                  <a:pos x="T6" y="T7"/>
                </a:cxn>
                <a:cxn ang="T16">
                  <a:pos x="T8" y="T9"/>
                </a:cxn>
                <a:cxn ang="T17">
                  <a:pos x="T10" y="T11"/>
                </a:cxn>
              </a:cxnLst>
              <a:rect l="T18" t="T19" r="T20" b="T21"/>
              <a:pathLst>
                <a:path w="227" h="458">
                  <a:moveTo>
                    <a:pt x="170" y="0"/>
                  </a:moveTo>
                  <a:lnTo>
                    <a:pt x="0" y="171"/>
                  </a:lnTo>
                  <a:lnTo>
                    <a:pt x="0" y="458"/>
                  </a:lnTo>
                  <a:lnTo>
                    <a:pt x="227" y="458"/>
                  </a:lnTo>
                  <a:lnTo>
                    <a:pt x="227" y="114"/>
                  </a:lnTo>
                  <a:lnTo>
                    <a:pt x="170" y="0"/>
                  </a:lnTo>
                  <a:close/>
                </a:path>
              </a:pathLst>
            </a:custGeom>
            <a:solidFill>
              <a:srgbClr val="C0C0C0"/>
            </a:solidFill>
            <a:ln w="3175" cmpd="sng">
              <a:solidFill>
                <a:srgbClr val="000000"/>
              </a:solidFill>
              <a:bevel/>
              <a:headEnd/>
              <a:tailEnd/>
            </a:ln>
          </p:spPr>
          <p:txBody>
            <a:bodyPr/>
            <a:lstStyle/>
            <a:p>
              <a:endParaRPr lang="zh-CN" altLang="en-US" sz="1400"/>
            </a:p>
          </p:txBody>
        </p:sp>
        <p:sp>
          <p:nvSpPr>
            <p:cNvPr id="38056" name="Rectangle 124"/>
            <p:cNvSpPr>
              <a:spLocks noChangeArrowheads="1"/>
            </p:cNvSpPr>
            <p:nvPr/>
          </p:nvSpPr>
          <p:spPr bwMode="auto">
            <a:xfrm>
              <a:off x="4" y="559"/>
              <a:ext cx="395" cy="14"/>
            </a:xfrm>
            <a:prstGeom prst="rect">
              <a:avLst/>
            </a:prstGeom>
            <a:solidFill>
              <a:srgbClr val="9F9F9F"/>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57" name="Rectangle 125"/>
            <p:cNvSpPr>
              <a:spLocks noChangeArrowheads="1"/>
            </p:cNvSpPr>
            <p:nvPr/>
          </p:nvSpPr>
          <p:spPr bwMode="auto">
            <a:xfrm>
              <a:off x="4" y="533"/>
              <a:ext cx="395" cy="24"/>
            </a:xfrm>
            <a:prstGeom prst="rect">
              <a:avLst/>
            </a:prstGeom>
            <a:solidFill>
              <a:srgbClr val="9F9F9F"/>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58" name="Rectangle 126"/>
            <p:cNvSpPr>
              <a:spLocks noChangeArrowheads="1"/>
            </p:cNvSpPr>
            <p:nvPr/>
          </p:nvSpPr>
          <p:spPr bwMode="auto">
            <a:xfrm>
              <a:off x="4" y="504"/>
              <a:ext cx="395" cy="27"/>
            </a:xfrm>
            <a:prstGeom prst="rect">
              <a:avLst/>
            </a:prstGeom>
            <a:solidFill>
              <a:srgbClr val="9F9F9F"/>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59" name="Rectangle 127"/>
            <p:cNvSpPr>
              <a:spLocks noChangeArrowheads="1"/>
            </p:cNvSpPr>
            <p:nvPr/>
          </p:nvSpPr>
          <p:spPr bwMode="auto">
            <a:xfrm>
              <a:off x="347" y="483"/>
              <a:ext cx="41" cy="12"/>
            </a:xfrm>
            <a:prstGeom prst="rect">
              <a:avLst/>
            </a:prstGeom>
            <a:solidFill>
              <a:srgbClr val="9F9F9F"/>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60" name="Oval 128"/>
            <p:cNvSpPr>
              <a:spLocks noChangeArrowheads="1"/>
            </p:cNvSpPr>
            <p:nvPr/>
          </p:nvSpPr>
          <p:spPr bwMode="auto">
            <a:xfrm>
              <a:off x="46" y="375"/>
              <a:ext cx="28" cy="29"/>
            </a:xfrm>
            <a:prstGeom prst="ellipse">
              <a:avLst/>
            </a:prstGeom>
            <a:solidFill>
              <a:srgbClr val="9F9F9F"/>
            </a:solidFill>
            <a:ln w="3175">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61" name="Rectangle 129"/>
            <p:cNvSpPr>
              <a:spLocks noChangeArrowheads="1"/>
            </p:cNvSpPr>
            <p:nvPr/>
          </p:nvSpPr>
          <p:spPr bwMode="auto">
            <a:xfrm>
              <a:off x="146" y="319"/>
              <a:ext cx="27" cy="26"/>
            </a:xfrm>
            <a:prstGeom prst="rect">
              <a:avLst/>
            </a:prstGeom>
            <a:solidFill>
              <a:srgbClr val="808080"/>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62" name="Freeform 130"/>
            <p:cNvSpPr>
              <a:spLocks/>
            </p:cNvSpPr>
            <p:nvPr/>
          </p:nvSpPr>
          <p:spPr bwMode="auto">
            <a:xfrm>
              <a:off x="131" y="304"/>
              <a:ext cx="114" cy="114"/>
            </a:xfrm>
            <a:custGeom>
              <a:avLst/>
              <a:gdLst>
                <a:gd name="T0" fmla="*/ 0 w 454"/>
                <a:gd name="T1" fmla="*/ 1 h 455"/>
                <a:gd name="T2" fmla="*/ 0 w 454"/>
                <a:gd name="T3" fmla="*/ 0 h 455"/>
                <a:gd name="T4" fmla="*/ 1 w 454"/>
                <a:gd name="T5" fmla="*/ 0 h 455"/>
                <a:gd name="T6" fmla="*/ 1 w 454"/>
                <a:gd name="T7" fmla="*/ 0 h 455"/>
                <a:gd name="T8" fmla="*/ 0 w 454"/>
                <a:gd name="T9" fmla="*/ 0 h 455"/>
                <a:gd name="T10" fmla="*/ 0 w 454"/>
                <a:gd name="T11" fmla="*/ 1 h 455"/>
                <a:gd name="T12" fmla="*/ 0 w 454"/>
                <a:gd name="T13" fmla="*/ 1 h 455"/>
                <a:gd name="T14" fmla="*/ 0 60000 65536"/>
                <a:gd name="T15" fmla="*/ 0 60000 65536"/>
                <a:gd name="T16" fmla="*/ 0 60000 65536"/>
                <a:gd name="T17" fmla="*/ 0 60000 65536"/>
                <a:gd name="T18" fmla="*/ 0 60000 65536"/>
                <a:gd name="T19" fmla="*/ 0 60000 65536"/>
                <a:gd name="T20" fmla="*/ 0 60000 65536"/>
                <a:gd name="T21" fmla="*/ 0 w 454"/>
                <a:gd name="T22" fmla="*/ 0 h 455"/>
                <a:gd name="T23" fmla="*/ 454 w 454"/>
                <a:gd name="T24" fmla="*/ 455 h 45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4" h="455">
                  <a:moveTo>
                    <a:pt x="57" y="455"/>
                  </a:moveTo>
                  <a:lnTo>
                    <a:pt x="57" y="57"/>
                  </a:lnTo>
                  <a:lnTo>
                    <a:pt x="454" y="57"/>
                  </a:lnTo>
                  <a:lnTo>
                    <a:pt x="454" y="0"/>
                  </a:lnTo>
                  <a:lnTo>
                    <a:pt x="0" y="0"/>
                  </a:lnTo>
                  <a:lnTo>
                    <a:pt x="0" y="455"/>
                  </a:lnTo>
                  <a:lnTo>
                    <a:pt x="57" y="455"/>
                  </a:lnTo>
                  <a:close/>
                </a:path>
              </a:pathLst>
            </a:custGeom>
            <a:solidFill>
              <a:srgbClr val="C0C0C0"/>
            </a:solidFill>
            <a:ln w="3175" cmpd="sng">
              <a:solidFill>
                <a:srgbClr val="000000"/>
              </a:solidFill>
              <a:bevel/>
              <a:headEnd/>
              <a:tailEnd/>
            </a:ln>
          </p:spPr>
          <p:txBody>
            <a:bodyPr/>
            <a:lstStyle/>
            <a:p>
              <a:endParaRPr lang="zh-CN" altLang="en-US" sz="1400"/>
            </a:p>
          </p:txBody>
        </p:sp>
        <p:grpSp>
          <p:nvGrpSpPr>
            <p:cNvPr id="38063" name="Group 131"/>
            <p:cNvGrpSpPr>
              <a:grpSpLocks/>
            </p:cNvGrpSpPr>
            <p:nvPr/>
          </p:nvGrpSpPr>
          <p:grpSpPr bwMode="auto">
            <a:xfrm>
              <a:off x="39" y="196"/>
              <a:ext cx="126" cy="116"/>
              <a:chOff x="0" y="0"/>
              <a:chExt cx="126" cy="116"/>
            </a:xfrm>
          </p:grpSpPr>
          <p:sp>
            <p:nvSpPr>
              <p:cNvPr id="38086" name="Oval 132"/>
              <p:cNvSpPr>
                <a:spLocks noChangeArrowheads="1"/>
              </p:cNvSpPr>
              <p:nvPr/>
            </p:nvSpPr>
            <p:spPr bwMode="auto">
              <a:xfrm>
                <a:off x="10" y="0"/>
                <a:ext cx="116" cy="116"/>
              </a:xfrm>
              <a:prstGeom prst="ellipse">
                <a:avLst/>
              </a:prstGeom>
              <a:solidFill>
                <a:srgbClr val="808080"/>
              </a:solidFill>
              <a:ln w="3175">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87" name="Oval 133"/>
              <p:cNvSpPr>
                <a:spLocks noChangeArrowheads="1"/>
              </p:cNvSpPr>
              <p:nvPr/>
            </p:nvSpPr>
            <p:spPr bwMode="auto">
              <a:xfrm>
                <a:off x="0" y="0"/>
                <a:ext cx="115" cy="116"/>
              </a:xfrm>
              <a:prstGeom prst="ellipse">
                <a:avLst/>
              </a:prstGeom>
              <a:solidFill>
                <a:srgbClr val="C0C0C0"/>
              </a:solidFill>
              <a:ln w="3175">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38064" name="Group 134"/>
            <p:cNvGrpSpPr>
              <a:grpSpLocks/>
            </p:cNvGrpSpPr>
            <p:nvPr/>
          </p:nvGrpSpPr>
          <p:grpSpPr bwMode="auto">
            <a:xfrm>
              <a:off x="88" y="419"/>
              <a:ext cx="43" cy="112"/>
              <a:chOff x="0" y="0"/>
              <a:chExt cx="43" cy="112"/>
            </a:xfrm>
          </p:grpSpPr>
          <p:sp>
            <p:nvSpPr>
              <p:cNvPr id="38077" name="Rectangle 135"/>
              <p:cNvSpPr>
                <a:spLocks noChangeArrowheads="1"/>
              </p:cNvSpPr>
              <p:nvPr/>
            </p:nvSpPr>
            <p:spPr bwMode="auto">
              <a:xfrm>
                <a:off x="1" y="0"/>
                <a:ext cx="41" cy="112"/>
              </a:xfrm>
              <a:prstGeom prst="rect">
                <a:avLst/>
              </a:prstGeom>
              <a:solidFill>
                <a:srgbClr val="C0C0C0"/>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nvGrpSpPr>
              <p:cNvPr id="38078" name="Group 136"/>
              <p:cNvGrpSpPr>
                <a:grpSpLocks/>
              </p:cNvGrpSpPr>
              <p:nvPr/>
            </p:nvGrpSpPr>
            <p:grpSpPr bwMode="auto">
              <a:xfrm>
                <a:off x="0" y="13"/>
                <a:ext cx="43" cy="87"/>
                <a:chOff x="0" y="0"/>
                <a:chExt cx="43" cy="87"/>
              </a:xfrm>
            </p:grpSpPr>
            <p:sp>
              <p:nvSpPr>
                <p:cNvPr id="38079" name="Line 137"/>
                <p:cNvSpPr>
                  <a:spLocks noChangeShapeType="1"/>
                </p:cNvSpPr>
                <p:nvPr/>
              </p:nvSpPr>
              <p:spPr bwMode="auto">
                <a:xfrm>
                  <a:off x="0" y="14"/>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080" name="Line 138"/>
                <p:cNvSpPr>
                  <a:spLocks noChangeShapeType="1"/>
                </p:cNvSpPr>
                <p:nvPr/>
              </p:nvSpPr>
              <p:spPr bwMode="auto">
                <a:xfrm>
                  <a:off x="0" y="57"/>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081" name="Line 139"/>
                <p:cNvSpPr>
                  <a:spLocks noChangeShapeType="1"/>
                </p:cNvSpPr>
                <p:nvPr/>
              </p:nvSpPr>
              <p:spPr bwMode="auto">
                <a:xfrm>
                  <a:off x="0" y="43"/>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082" name="Line 140"/>
                <p:cNvSpPr>
                  <a:spLocks noChangeShapeType="1"/>
                </p:cNvSpPr>
                <p:nvPr/>
              </p:nvSpPr>
              <p:spPr bwMode="auto">
                <a:xfrm>
                  <a:off x="0" y="29"/>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083" name="Line 141"/>
                <p:cNvSpPr>
                  <a:spLocks noChangeShapeType="1"/>
                </p:cNvSpPr>
                <p:nvPr/>
              </p:nvSpPr>
              <p:spPr bwMode="auto">
                <a:xfrm>
                  <a:off x="0" y="0"/>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084" name="Line 142"/>
                <p:cNvSpPr>
                  <a:spLocks noChangeShapeType="1"/>
                </p:cNvSpPr>
                <p:nvPr/>
              </p:nvSpPr>
              <p:spPr bwMode="auto">
                <a:xfrm>
                  <a:off x="0" y="71"/>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8085" name="Line 143"/>
                <p:cNvSpPr>
                  <a:spLocks noChangeShapeType="1"/>
                </p:cNvSpPr>
                <p:nvPr/>
              </p:nvSpPr>
              <p:spPr bwMode="auto">
                <a:xfrm>
                  <a:off x="0" y="86"/>
                  <a:ext cx="4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grpSp>
        </p:grpSp>
        <p:sp>
          <p:nvSpPr>
            <p:cNvPr id="38065" name="Rectangle 144"/>
            <p:cNvSpPr>
              <a:spLocks noChangeArrowheads="1"/>
            </p:cNvSpPr>
            <p:nvPr/>
          </p:nvSpPr>
          <p:spPr bwMode="auto">
            <a:xfrm>
              <a:off x="359" y="447"/>
              <a:ext cx="12" cy="27"/>
            </a:xfrm>
            <a:prstGeom prst="rect">
              <a:avLst/>
            </a:prstGeom>
            <a:solidFill>
              <a:srgbClr val="C0C0C0"/>
            </a:solidFill>
            <a:ln w="3175">
              <a:solidFill>
                <a:srgbClr val="000000"/>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66" name="Freeform 145"/>
            <p:cNvSpPr>
              <a:spLocks/>
            </p:cNvSpPr>
            <p:nvPr/>
          </p:nvSpPr>
          <p:spPr bwMode="auto">
            <a:xfrm>
              <a:off x="280" y="154"/>
              <a:ext cx="32" cy="55"/>
            </a:xfrm>
            <a:custGeom>
              <a:avLst/>
              <a:gdLst>
                <a:gd name="T0" fmla="*/ 0 w 129"/>
                <a:gd name="T1" fmla="*/ 0 h 221"/>
                <a:gd name="T2" fmla="*/ 0 w 129"/>
                <a:gd name="T3" fmla="*/ 0 h 221"/>
                <a:gd name="T4" fmla="*/ 0 w 129"/>
                <a:gd name="T5" fmla="*/ 0 h 221"/>
                <a:gd name="T6" fmla="*/ 0 w 129"/>
                <a:gd name="T7" fmla="*/ 0 h 221"/>
                <a:gd name="T8" fmla="*/ 0 w 129"/>
                <a:gd name="T9" fmla="*/ 0 h 221"/>
                <a:gd name="T10" fmla="*/ 0 60000 65536"/>
                <a:gd name="T11" fmla="*/ 0 60000 65536"/>
                <a:gd name="T12" fmla="*/ 0 60000 65536"/>
                <a:gd name="T13" fmla="*/ 0 60000 65536"/>
                <a:gd name="T14" fmla="*/ 0 60000 65536"/>
                <a:gd name="T15" fmla="*/ 0 w 129"/>
                <a:gd name="T16" fmla="*/ 0 h 221"/>
                <a:gd name="T17" fmla="*/ 129 w 129"/>
                <a:gd name="T18" fmla="*/ 221 h 221"/>
              </a:gdLst>
              <a:ahLst/>
              <a:cxnLst>
                <a:cxn ang="T10">
                  <a:pos x="T0" y="T1"/>
                </a:cxn>
                <a:cxn ang="T11">
                  <a:pos x="T2" y="T3"/>
                </a:cxn>
                <a:cxn ang="T12">
                  <a:pos x="T4" y="T5"/>
                </a:cxn>
                <a:cxn ang="T13">
                  <a:pos x="T6" y="T7"/>
                </a:cxn>
                <a:cxn ang="T14">
                  <a:pos x="T8" y="T9"/>
                </a:cxn>
              </a:cxnLst>
              <a:rect l="T15" t="T16" r="T17" b="T18"/>
              <a:pathLst>
                <a:path w="129" h="221">
                  <a:moveTo>
                    <a:pt x="107" y="0"/>
                  </a:moveTo>
                  <a:lnTo>
                    <a:pt x="0" y="185"/>
                  </a:lnTo>
                  <a:lnTo>
                    <a:pt x="21" y="221"/>
                  </a:lnTo>
                  <a:lnTo>
                    <a:pt x="129" y="7"/>
                  </a:lnTo>
                  <a:lnTo>
                    <a:pt x="107" y="0"/>
                  </a:lnTo>
                  <a:close/>
                </a:path>
              </a:pathLst>
            </a:custGeom>
            <a:solidFill>
              <a:srgbClr val="BFBFDF"/>
            </a:solidFill>
            <a:ln w="3175" cmpd="sng">
              <a:solidFill>
                <a:srgbClr val="000000"/>
              </a:solidFill>
              <a:bevel/>
              <a:headEnd/>
              <a:tailEnd/>
            </a:ln>
          </p:spPr>
          <p:txBody>
            <a:bodyPr/>
            <a:lstStyle/>
            <a:p>
              <a:endParaRPr lang="zh-CN" altLang="en-US" sz="1400"/>
            </a:p>
          </p:txBody>
        </p:sp>
        <p:sp>
          <p:nvSpPr>
            <p:cNvPr id="38067" name="Freeform 146"/>
            <p:cNvSpPr>
              <a:spLocks/>
            </p:cNvSpPr>
            <p:nvPr/>
          </p:nvSpPr>
          <p:spPr bwMode="auto">
            <a:xfrm>
              <a:off x="241" y="131"/>
              <a:ext cx="62" cy="16"/>
            </a:xfrm>
            <a:custGeom>
              <a:avLst/>
              <a:gdLst>
                <a:gd name="T0" fmla="*/ 0 w 249"/>
                <a:gd name="T1" fmla="*/ 0 h 66"/>
                <a:gd name="T2" fmla="*/ 0 w 249"/>
                <a:gd name="T3" fmla="*/ 0 h 66"/>
                <a:gd name="T4" fmla="*/ 0 w 249"/>
                <a:gd name="T5" fmla="*/ 0 h 66"/>
                <a:gd name="T6" fmla="*/ 0 w 249"/>
                <a:gd name="T7" fmla="*/ 0 h 66"/>
                <a:gd name="T8" fmla="*/ 0 w 249"/>
                <a:gd name="T9" fmla="*/ 0 h 66"/>
                <a:gd name="T10" fmla="*/ 0 60000 65536"/>
                <a:gd name="T11" fmla="*/ 0 60000 65536"/>
                <a:gd name="T12" fmla="*/ 0 60000 65536"/>
                <a:gd name="T13" fmla="*/ 0 60000 65536"/>
                <a:gd name="T14" fmla="*/ 0 60000 65536"/>
                <a:gd name="T15" fmla="*/ 0 w 249"/>
                <a:gd name="T16" fmla="*/ 0 h 66"/>
                <a:gd name="T17" fmla="*/ 249 w 249"/>
                <a:gd name="T18" fmla="*/ 66 h 66"/>
              </a:gdLst>
              <a:ahLst/>
              <a:cxnLst>
                <a:cxn ang="T10">
                  <a:pos x="T0" y="T1"/>
                </a:cxn>
                <a:cxn ang="T11">
                  <a:pos x="T2" y="T3"/>
                </a:cxn>
                <a:cxn ang="T12">
                  <a:pos x="T4" y="T5"/>
                </a:cxn>
                <a:cxn ang="T13">
                  <a:pos x="T6" y="T7"/>
                </a:cxn>
                <a:cxn ang="T14">
                  <a:pos x="T8" y="T9"/>
                </a:cxn>
              </a:cxnLst>
              <a:rect l="T15" t="T16" r="T17" b="T18"/>
              <a:pathLst>
                <a:path w="249" h="66">
                  <a:moveTo>
                    <a:pt x="241" y="0"/>
                  </a:moveTo>
                  <a:lnTo>
                    <a:pt x="0" y="36"/>
                  </a:lnTo>
                  <a:lnTo>
                    <a:pt x="35" y="66"/>
                  </a:lnTo>
                  <a:lnTo>
                    <a:pt x="249" y="22"/>
                  </a:lnTo>
                  <a:lnTo>
                    <a:pt x="241" y="0"/>
                  </a:lnTo>
                  <a:close/>
                </a:path>
              </a:pathLst>
            </a:custGeom>
            <a:solidFill>
              <a:srgbClr val="BFBFDF"/>
            </a:solidFill>
            <a:ln w="3175" cmpd="sng">
              <a:solidFill>
                <a:srgbClr val="000000"/>
              </a:solidFill>
              <a:bevel/>
              <a:headEnd/>
              <a:tailEnd/>
            </a:ln>
          </p:spPr>
          <p:txBody>
            <a:bodyPr/>
            <a:lstStyle/>
            <a:p>
              <a:endParaRPr lang="zh-CN" altLang="en-US" sz="1400"/>
            </a:p>
          </p:txBody>
        </p:sp>
        <p:sp>
          <p:nvSpPr>
            <p:cNvPr id="38068" name="Freeform 147"/>
            <p:cNvSpPr>
              <a:spLocks/>
            </p:cNvSpPr>
            <p:nvPr/>
          </p:nvSpPr>
          <p:spPr bwMode="auto">
            <a:xfrm>
              <a:off x="100" y="3"/>
              <a:ext cx="233" cy="367"/>
            </a:xfrm>
            <a:custGeom>
              <a:avLst/>
              <a:gdLst>
                <a:gd name="T0" fmla="*/ 0 w 931"/>
                <a:gd name="T1" fmla="*/ 0 h 1469"/>
                <a:gd name="T2" fmla="*/ 0 w 931"/>
                <a:gd name="T3" fmla="*/ 0 h 1469"/>
                <a:gd name="T4" fmla="*/ 0 w 931"/>
                <a:gd name="T5" fmla="*/ 0 h 1469"/>
                <a:gd name="T6" fmla="*/ 0 w 931"/>
                <a:gd name="T7" fmla="*/ 0 h 1469"/>
                <a:gd name="T8" fmla="*/ 0 w 931"/>
                <a:gd name="T9" fmla="*/ 0 h 1469"/>
                <a:gd name="T10" fmla="*/ 0 w 931"/>
                <a:gd name="T11" fmla="*/ 0 h 1469"/>
                <a:gd name="T12" fmla="*/ 0 w 931"/>
                <a:gd name="T13" fmla="*/ 0 h 1469"/>
                <a:gd name="T14" fmla="*/ 0 w 931"/>
                <a:gd name="T15" fmla="*/ 0 h 1469"/>
                <a:gd name="T16" fmla="*/ 0 w 931"/>
                <a:gd name="T17" fmla="*/ 0 h 1469"/>
                <a:gd name="T18" fmla="*/ 0 w 931"/>
                <a:gd name="T19" fmla="*/ 1 h 1469"/>
                <a:gd name="T20" fmla="*/ 0 w 931"/>
                <a:gd name="T21" fmla="*/ 1 h 1469"/>
                <a:gd name="T22" fmla="*/ 0 w 931"/>
                <a:gd name="T23" fmla="*/ 1 h 1469"/>
                <a:gd name="T24" fmla="*/ 1 w 931"/>
                <a:gd name="T25" fmla="*/ 1 h 1469"/>
                <a:gd name="T26" fmla="*/ 1 w 931"/>
                <a:gd name="T27" fmla="*/ 1 h 1469"/>
                <a:gd name="T28" fmla="*/ 1 w 931"/>
                <a:gd name="T29" fmla="*/ 1 h 1469"/>
                <a:gd name="T30" fmla="*/ 1 w 931"/>
                <a:gd name="T31" fmla="*/ 1 h 1469"/>
                <a:gd name="T32" fmla="*/ 1 w 931"/>
                <a:gd name="T33" fmla="*/ 1 h 1469"/>
                <a:gd name="T34" fmla="*/ 1 w 931"/>
                <a:gd name="T35" fmla="*/ 1 h 1469"/>
                <a:gd name="T36" fmla="*/ 1 w 931"/>
                <a:gd name="T37" fmla="*/ 1 h 1469"/>
                <a:gd name="T38" fmla="*/ 1 w 931"/>
                <a:gd name="T39" fmla="*/ 1 h 1469"/>
                <a:gd name="T40" fmla="*/ 1 w 931"/>
                <a:gd name="T41" fmla="*/ 1 h 1469"/>
                <a:gd name="T42" fmla="*/ 0 w 931"/>
                <a:gd name="T43" fmla="*/ 0 h 1469"/>
                <a:gd name="T44" fmla="*/ 0 w 931"/>
                <a:gd name="T45" fmla="*/ 0 h 146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31"/>
                <a:gd name="T70" fmla="*/ 0 h 1469"/>
                <a:gd name="T71" fmla="*/ 931 w 931"/>
                <a:gd name="T72" fmla="*/ 1469 h 146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31" h="1469">
                  <a:moveTo>
                    <a:pt x="30" y="53"/>
                  </a:moveTo>
                  <a:lnTo>
                    <a:pt x="16" y="96"/>
                  </a:lnTo>
                  <a:lnTo>
                    <a:pt x="4" y="150"/>
                  </a:lnTo>
                  <a:lnTo>
                    <a:pt x="0" y="207"/>
                  </a:lnTo>
                  <a:lnTo>
                    <a:pt x="0" y="264"/>
                  </a:lnTo>
                  <a:lnTo>
                    <a:pt x="12" y="338"/>
                  </a:lnTo>
                  <a:lnTo>
                    <a:pt x="23" y="431"/>
                  </a:lnTo>
                  <a:lnTo>
                    <a:pt x="44" y="534"/>
                  </a:lnTo>
                  <a:lnTo>
                    <a:pt x="79" y="653"/>
                  </a:lnTo>
                  <a:lnTo>
                    <a:pt x="133" y="767"/>
                  </a:lnTo>
                  <a:lnTo>
                    <a:pt x="218" y="902"/>
                  </a:lnTo>
                  <a:lnTo>
                    <a:pt x="303" y="1031"/>
                  </a:lnTo>
                  <a:lnTo>
                    <a:pt x="374" y="1116"/>
                  </a:lnTo>
                  <a:lnTo>
                    <a:pt x="473" y="1219"/>
                  </a:lnTo>
                  <a:lnTo>
                    <a:pt x="576" y="1305"/>
                  </a:lnTo>
                  <a:lnTo>
                    <a:pt x="668" y="1373"/>
                  </a:lnTo>
                  <a:lnTo>
                    <a:pt x="735" y="1415"/>
                  </a:lnTo>
                  <a:lnTo>
                    <a:pt x="802" y="1447"/>
                  </a:lnTo>
                  <a:lnTo>
                    <a:pt x="857" y="1469"/>
                  </a:lnTo>
                  <a:lnTo>
                    <a:pt x="899" y="1469"/>
                  </a:lnTo>
                  <a:lnTo>
                    <a:pt x="931" y="1451"/>
                  </a:lnTo>
                  <a:lnTo>
                    <a:pt x="62" y="0"/>
                  </a:lnTo>
                  <a:lnTo>
                    <a:pt x="30" y="53"/>
                  </a:lnTo>
                  <a:close/>
                </a:path>
              </a:pathLst>
            </a:custGeom>
            <a:solidFill>
              <a:srgbClr val="808080"/>
            </a:solidFill>
            <a:ln w="3175" cmpd="sng">
              <a:solidFill>
                <a:srgbClr val="000000"/>
              </a:solidFill>
              <a:bevel/>
              <a:headEnd/>
              <a:tailEnd/>
            </a:ln>
          </p:spPr>
          <p:txBody>
            <a:bodyPr/>
            <a:lstStyle/>
            <a:p>
              <a:endParaRPr lang="zh-CN" altLang="en-US" sz="1400"/>
            </a:p>
          </p:txBody>
        </p:sp>
        <p:sp>
          <p:nvSpPr>
            <p:cNvPr id="38069" name="Freeform 148"/>
            <p:cNvSpPr>
              <a:spLocks/>
            </p:cNvSpPr>
            <p:nvPr/>
          </p:nvSpPr>
          <p:spPr bwMode="auto">
            <a:xfrm>
              <a:off x="113" y="2"/>
              <a:ext cx="220" cy="364"/>
            </a:xfrm>
            <a:custGeom>
              <a:avLst/>
              <a:gdLst>
                <a:gd name="T0" fmla="*/ 0 w 876"/>
                <a:gd name="T1" fmla="*/ 0 h 1455"/>
                <a:gd name="T2" fmla="*/ 0 w 876"/>
                <a:gd name="T3" fmla="*/ 0 h 1455"/>
                <a:gd name="T4" fmla="*/ 0 w 876"/>
                <a:gd name="T5" fmla="*/ 0 h 1455"/>
                <a:gd name="T6" fmla="*/ 0 w 876"/>
                <a:gd name="T7" fmla="*/ 0 h 1455"/>
                <a:gd name="T8" fmla="*/ 0 w 876"/>
                <a:gd name="T9" fmla="*/ 0 h 1455"/>
                <a:gd name="T10" fmla="*/ 0 w 876"/>
                <a:gd name="T11" fmla="*/ 0 h 1455"/>
                <a:gd name="T12" fmla="*/ 0 w 876"/>
                <a:gd name="T13" fmla="*/ 1 h 1455"/>
                <a:gd name="T14" fmla="*/ 0 w 876"/>
                <a:gd name="T15" fmla="*/ 1 h 1455"/>
                <a:gd name="T16" fmla="*/ 0 w 876"/>
                <a:gd name="T17" fmla="*/ 1 h 1455"/>
                <a:gd name="T18" fmla="*/ 0 w 876"/>
                <a:gd name="T19" fmla="*/ 1 h 1455"/>
                <a:gd name="T20" fmla="*/ 0 w 876"/>
                <a:gd name="T21" fmla="*/ 1 h 1455"/>
                <a:gd name="T22" fmla="*/ 0 w 876"/>
                <a:gd name="T23" fmla="*/ 1 h 1455"/>
                <a:gd name="T24" fmla="*/ 1 w 876"/>
                <a:gd name="T25" fmla="*/ 1 h 1455"/>
                <a:gd name="T26" fmla="*/ 1 w 876"/>
                <a:gd name="T27" fmla="*/ 1 h 1455"/>
                <a:gd name="T28" fmla="*/ 1 w 876"/>
                <a:gd name="T29" fmla="*/ 1 h 1455"/>
                <a:gd name="T30" fmla="*/ 1 w 876"/>
                <a:gd name="T31" fmla="*/ 1 h 1455"/>
                <a:gd name="T32" fmla="*/ 1 w 876"/>
                <a:gd name="T33" fmla="*/ 1 h 1455"/>
                <a:gd name="T34" fmla="*/ 1 w 876"/>
                <a:gd name="T35" fmla="*/ 1 h 1455"/>
                <a:gd name="T36" fmla="*/ 1 w 876"/>
                <a:gd name="T37" fmla="*/ 2 h 1455"/>
                <a:gd name="T38" fmla="*/ 1 w 876"/>
                <a:gd name="T39" fmla="*/ 2 h 1455"/>
                <a:gd name="T40" fmla="*/ 1 w 876"/>
                <a:gd name="T41" fmla="*/ 2 h 1455"/>
                <a:gd name="T42" fmla="*/ 1 w 876"/>
                <a:gd name="T43" fmla="*/ 2 h 1455"/>
                <a:gd name="T44" fmla="*/ 1 w 876"/>
                <a:gd name="T45" fmla="*/ 2 h 1455"/>
                <a:gd name="T46" fmla="*/ 1 w 876"/>
                <a:gd name="T47" fmla="*/ 2 h 1455"/>
                <a:gd name="T48" fmla="*/ 1 w 876"/>
                <a:gd name="T49" fmla="*/ 2 h 1455"/>
                <a:gd name="T50" fmla="*/ 1 w 876"/>
                <a:gd name="T51" fmla="*/ 1 h 1455"/>
                <a:gd name="T52" fmla="*/ 1 w 876"/>
                <a:gd name="T53" fmla="*/ 1 h 1455"/>
                <a:gd name="T54" fmla="*/ 1 w 876"/>
                <a:gd name="T55" fmla="*/ 1 h 1455"/>
                <a:gd name="T56" fmla="*/ 1 w 876"/>
                <a:gd name="T57" fmla="*/ 1 h 1455"/>
                <a:gd name="T58" fmla="*/ 1 w 876"/>
                <a:gd name="T59" fmla="*/ 1 h 1455"/>
                <a:gd name="T60" fmla="*/ 1 w 876"/>
                <a:gd name="T61" fmla="*/ 1 h 1455"/>
                <a:gd name="T62" fmla="*/ 1 w 876"/>
                <a:gd name="T63" fmla="*/ 1 h 1455"/>
                <a:gd name="T64" fmla="*/ 1 w 876"/>
                <a:gd name="T65" fmla="*/ 1 h 1455"/>
                <a:gd name="T66" fmla="*/ 1 w 876"/>
                <a:gd name="T67" fmla="*/ 1 h 1455"/>
                <a:gd name="T68" fmla="*/ 1 w 876"/>
                <a:gd name="T69" fmla="*/ 1 h 1455"/>
                <a:gd name="T70" fmla="*/ 1 w 876"/>
                <a:gd name="T71" fmla="*/ 1 h 1455"/>
                <a:gd name="T72" fmla="*/ 1 w 876"/>
                <a:gd name="T73" fmla="*/ 1 h 1455"/>
                <a:gd name="T74" fmla="*/ 1 w 876"/>
                <a:gd name="T75" fmla="*/ 0 h 1455"/>
                <a:gd name="T76" fmla="*/ 0 w 876"/>
                <a:gd name="T77" fmla="*/ 0 h 1455"/>
                <a:gd name="T78" fmla="*/ 0 w 876"/>
                <a:gd name="T79" fmla="*/ 0 h 1455"/>
                <a:gd name="T80" fmla="*/ 0 w 876"/>
                <a:gd name="T81" fmla="*/ 0 h 1455"/>
                <a:gd name="T82" fmla="*/ 0 w 876"/>
                <a:gd name="T83" fmla="*/ 0 h 1455"/>
                <a:gd name="T84" fmla="*/ 0 w 876"/>
                <a:gd name="T85" fmla="*/ 0 h 1455"/>
                <a:gd name="T86" fmla="*/ 0 w 876"/>
                <a:gd name="T87" fmla="*/ 0 h 1455"/>
                <a:gd name="T88" fmla="*/ 0 w 876"/>
                <a:gd name="T89" fmla="*/ 0 h 14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76"/>
                <a:gd name="T136" fmla="*/ 0 h 1455"/>
                <a:gd name="T137" fmla="*/ 876 w 876"/>
                <a:gd name="T138" fmla="*/ 1455 h 14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76" h="1455">
                  <a:moveTo>
                    <a:pt x="7" y="0"/>
                  </a:moveTo>
                  <a:lnTo>
                    <a:pt x="0" y="29"/>
                  </a:lnTo>
                  <a:lnTo>
                    <a:pt x="0" y="93"/>
                  </a:lnTo>
                  <a:lnTo>
                    <a:pt x="3" y="168"/>
                  </a:lnTo>
                  <a:lnTo>
                    <a:pt x="10" y="228"/>
                  </a:lnTo>
                  <a:lnTo>
                    <a:pt x="21" y="307"/>
                  </a:lnTo>
                  <a:lnTo>
                    <a:pt x="35" y="399"/>
                  </a:lnTo>
                  <a:lnTo>
                    <a:pt x="56" y="496"/>
                  </a:lnTo>
                  <a:lnTo>
                    <a:pt x="99" y="618"/>
                  </a:lnTo>
                  <a:lnTo>
                    <a:pt x="163" y="757"/>
                  </a:lnTo>
                  <a:lnTo>
                    <a:pt x="234" y="871"/>
                  </a:lnTo>
                  <a:lnTo>
                    <a:pt x="319" y="992"/>
                  </a:lnTo>
                  <a:lnTo>
                    <a:pt x="397" y="1084"/>
                  </a:lnTo>
                  <a:lnTo>
                    <a:pt x="457" y="1147"/>
                  </a:lnTo>
                  <a:lnTo>
                    <a:pt x="513" y="1206"/>
                  </a:lnTo>
                  <a:lnTo>
                    <a:pt x="574" y="1263"/>
                  </a:lnTo>
                  <a:lnTo>
                    <a:pt x="641" y="1318"/>
                  </a:lnTo>
                  <a:lnTo>
                    <a:pt x="687" y="1355"/>
                  </a:lnTo>
                  <a:lnTo>
                    <a:pt x="737" y="1387"/>
                  </a:lnTo>
                  <a:lnTo>
                    <a:pt x="791" y="1418"/>
                  </a:lnTo>
                  <a:lnTo>
                    <a:pt x="837" y="1448"/>
                  </a:lnTo>
                  <a:lnTo>
                    <a:pt x="865" y="1455"/>
                  </a:lnTo>
                  <a:lnTo>
                    <a:pt x="876" y="1434"/>
                  </a:lnTo>
                  <a:lnTo>
                    <a:pt x="874" y="1404"/>
                  </a:lnTo>
                  <a:lnTo>
                    <a:pt x="867" y="1369"/>
                  </a:lnTo>
                  <a:lnTo>
                    <a:pt x="855" y="1309"/>
                  </a:lnTo>
                  <a:lnTo>
                    <a:pt x="841" y="1229"/>
                  </a:lnTo>
                  <a:lnTo>
                    <a:pt x="823" y="1156"/>
                  </a:lnTo>
                  <a:lnTo>
                    <a:pt x="802" y="1069"/>
                  </a:lnTo>
                  <a:lnTo>
                    <a:pt x="773" y="978"/>
                  </a:lnTo>
                  <a:lnTo>
                    <a:pt x="741" y="905"/>
                  </a:lnTo>
                  <a:lnTo>
                    <a:pt x="715" y="842"/>
                  </a:lnTo>
                  <a:lnTo>
                    <a:pt x="674" y="759"/>
                  </a:lnTo>
                  <a:lnTo>
                    <a:pt x="634" y="686"/>
                  </a:lnTo>
                  <a:lnTo>
                    <a:pt x="586" y="606"/>
                  </a:lnTo>
                  <a:lnTo>
                    <a:pt x="510" y="506"/>
                  </a:lnTo>
                  <a:lnTo>
                    <a:pt x="457" y="435"/>
                  </a:lnTo>
                  <a:lnTo>
                    <a:pt x="380" y="338"/>
                  </a:lnTo>
                  <a:lnTo>
                    <a:pt x="308" y="268"/>
                  </a:lnTo>
                  <a:lnTo>
                    <a:pt x="237" y="195"/>
                  </a:lnTo>
                  <a:lnTo>
                    <a:pt x="184" y="143"/>
                  </a:lnTo>
                  <a:lnTo>
                    <a:pt x="127" y="88"/>
                  </a:lnTo>
                  <a:lnTo>
                    <a:pt x="85" y="50"/>
                  </a:lnTo>
                  <a:lnTo>
                    <a:pt x="42" y="15"/>
                  </a:lnTo>
                  <a:lnTo>
                    <a:pt x="7" y="0"/>
                  </a:lnTo>
                  <a:close/>
                </a:path>
              </a:pathLst>
            </a:custGeom>
            <a:solidFill>
              <a:srgbClr val="C0C0C0"/>
            </a:solidFill>
            <a:ln w="3175" cmpd="sng">
              <a:solidFill>
                <a:srgbClr val="000000"/>
              </a:solidFill>
              <a:bevel/>
              <a:headEnd/>
              <a:tailEnd/>
            </a:ln>
          </p:spPr>
          <p:txBody>
            <a:bodyPr/>
            <a:lstStyle/>
            <a:p>
              <a:endParaRPr lang="zh-CN" altLang="en-US" sz="1400"/>
            </a:p>
          </p:txBody>
        </p:sp>
        <p:sp>
          <p:nvSpPr>
            <p:cNvPr id="38070" name="Freeform 149"/>
            <p:cNvSpPr>
              <a:spLocks/>
            </p:cNvSpPr>
            <p:nvPr/>
          </p:nvSpPr>
          <p:spPr bwMode="auto">
            <a:xfrm>
              <a:off x="121" y="95"/>
              <a:ext cx="216" cy="16"/>
            </a:xfrm>
            <a:custGeom>
              <a:avLst/>
              <a:gdLst>
                <a:gd name="T0" fmla="*/ 0 w 862"/>
                <a:gd name="T1" fmla="*/ 0 h 64"/>
                <a:gd name="T2" fmla="*/ 1 w 862"/>
                <a:gd name="T3" fmla="*/ 0 h 64"/>
                <a:gd name="T4" fmla="*/ 1 w 862"/>
                <a:gd name="T5" fmla="*/ 0 h 64"/>
                <a:gd name="T6" fmla="*/ 0 w 862"/>
                <a:gd name="T7" fmla="*/ 0 h 64"/>
                <a:gd name="T8" fmla="*/ 0 w 862"/>
                <a:gd name="T9" fmla="*/ 0 h 64"/>
                <a:gd name="T10" fmla="*/ 0 60000 65536"/>
                <a:gd name="T11" fmla="*/ 0 60000 65536"/>
                <a:gd name="T12" fmla="*/ 0 60000 65536"/>
                <a:gd name="T13" fmla="*/ 0 60000 65536"/>
                <a:gd name="T14" fmla="*/ 0 60000 65536"/>
                <a:gd name="T15" fmla="*/ 0 w 862"/>
                <a:gd name="T16" fmla="*/ 0 h 64"/>
                <a:gd name="T17" fmla="*/ 862 w 862"/>
                <a:gd name="T18" fmla="*/ 64 h 64"/>
              </a:gdLst>
              <a:ahLst/>
              <a:cxnLst>
                <a:cxn ang="T10">
                  <a:pos x="T0" y="T1"/>
                </a:cxn>
                <a:cxn ang="T11">
                  <a:pos x="T2" y="T3"/>
                </a:cxn>
                <a:cxn ang="T12">
                  <a:pos x="T4" y="T5"/>
                </a:cxn>
                <a:cxn ang="T13">
                  <a:pos x="T6" y="T7"/>
                </a:cxn>
                <a:cxn ang="T14">
                  <a:pos x="T8" y="T9"/>
                </a:cxn>
              </a:cxnLst>
              <a:rect l="T15" t="T16" r="T17" b="T18"/>
              <a:pathLst>
                <a:path w="862" h="64">
                  <a:moveTo>
                    <a:pt x="0" y="0"/>
                  </a:moveTo>
                  <a:lnTo>
                    <a:pt x="862" y="36"/>
                  </a:lnTo>
                  <a:lnTo>
                    <a:pt x="855" y="64"/>
                  </a:lnTo>
                  <a:lnTo>
                    <a:pt x="3" y="28"/>
                  </a:lnTo>
                  <a:lnTo>
                    <a:pt x="0" y="0"/>
                  </a:lnTo>
                  <a:close/>
                </a:path>
              </a:pathLst>
            </a:custGeom>
            <a:solidFill>
              <a:srgbClr val="DFDFFF"/>
            </a:solidFill>
            <a:ln w="3175" cmpd="sng">
              <a:solidFill>
                <a:srgbClr val="000000"/>
              </a:solidFill>
              <a:bevel/>
              <a:headEnd/>
              <a:tailEnd/>
            </a:ln>
          </p:spPr>
          <p:txBody>
            <a:bodyPr/>
            <a:lstStyle/>
            <a:p>
              <a:endParaRPr lang="zh-CN" altLang="en-US" sz="1400"/>
            </a:p>
          </p:txBody>
        </p:sp>
        <p:sp>
          <p:nvSpPr>
            <p:cNvPr id="38071" name="Freeform 150"/>
            <p:cNvSpPr>
              <a:spLocks/>
            </p:cNvSpPr>
            <p:nvPr/>
          </p:nvSpPr>
          <p:spPr bwMode="auto">
            <a:xfrm>
              <a:off x="269" y="143"/>
              <a:ext cx="77" cy="190"/>
            </a:xfrm>
            <a:custGeom>
              <a:avLst/>
              <a:gdLst>
                <a:gd name="T0" fmla="*/ 0 w 306"/>
                <a:gd name="T1" fmla="*/ 0 h 760"/>
                <a:gd name="T2" fmla="*/ 0 w 306"/>
                <a:gd name="T3" fmla="*/ 1 h 760"/>
                <a:gd name="T4" fmla="*/ 0 w 306"/>
                <a:gd name="T5" fmla="*/ 1 h 760"/>
                <a:gd name="T6" fmla="*/ 0 w 306"/>
                <a:gd name="T7" fmla="*/ 0 h 760"/>
                <a:gd name="T8" fmla="*/ 0 w 306"/>
                <a:gd name="T9" fmla="*/ 0 h 760"/>
                <a:gd name="T10" fmla="*/ 0 60000 65536"/>
                <a:gd name="T11" fmla="*/ 0 60000 65536"/>
                <a:gd name="T12" fmla="*/ 0 60000 65536"/>
                <a:gd name="T13" fmla="*/ 0 60000 65536"/>
                <a:gd name="T14" fmla="*/ 0 60000 65536"/>
                <a:gd name="T15" fmla="*/ 0 w 306"/>
                <a:gd name="T16" fmla="*/ 0 h 760"/>
                <a:gd name="T17" fmla="*/ 306 w 306"/>
                <a:gd name="T18" fmla="*/ 760 h 760"/>
              </a:gdLst>
              <a:ahLst/>
              <a:cxnLst>
                <a:cxn ang="T10">
                  <a:pos x="T0" y="T1"/>
                </a:cxn>
                <a:cxn ang="T11">
                  <a:pos x="T2" y="T3"/>
                </a:cxn>
                <a:cxn ang="T12">
                  <a:pos x="T4" y="T5"/>
                </a:cxn>
                <a:cxn ang="T13">
                  <a:pos x="T6" y="T7"/>
                </a:cxn>
                <a:cxn ang="T14">
                  <a:pos x="T8" y="T9"/>
                </a:cxn>
              </a:cxnLst>
              <a:rect l="T15" t="T16" r="T17" b="T18"/>
              <a:pathLst>
                <a:path w="306" h="760">
                  <a:moveTo>
                    <a:pt x="271" y="16"/>
                  </a:moveTo>
                  <a:lnTo>
                    <a:pt x="0" y="742"/>
                  </a:lnTo>
                  <a:lnTo>
                    <a:pt x="25" y="760"/>
                  </a:lnTo>
                  <a:lnTo>
                    <a:pt x="306" y="0"/>
                  </a:lnTo>
                  <a:lnTo>
                    <a:pt x="271" y="16"/>
                  </a:lnTo>
                  <a:close/>
                </a:path>
              </a:pathLst>
            </a:custGeom>
            <a:solidFill>
              <a:srgbClr val="DFDFFF"/>
            </a:solidFill>
            <a:ln w="3175" cmpd="sng">
              <a:solidFill>
                <a:srgbClr val="000000"/>
              </a:solidFill>
              <a:bevel/>
              <a:headEnd/>
              <a:tailEnd/>
            </a:ln>
          </p:spPr>
          <p:txBody>
            <a:bodyPr/>
            <a:lstStyle/>
            <a:p>
              <a:endParaRPr lang="zh-CN" altLang="en-US" sz="1400"/>
            </a:p>
          </p:txBody>
        </p:sp>
        <p:sp>
          <p:nvSpPr>
            <p:cNvPr id="38072" name="Freeform 151"/>
            <p:cNvSpPr>
              <a:spLocks/>
            </p:cNvSpPr>
            <p:nvPr/>
          </p:nvSpPr>
          <p:spPr bwMode="auto">
            <a:xfrm>
              <a:off x="296" y="106"/>
              <a:ext cx="63" cy="52"/>
            </a:xfrm>
            <a:custGeom>
              <a:avLst/>
              <a:gdLst>
                <a:gd name="T0" fmla="*/ 0 w 252"/>
                <a:gd name="T1" fmla="*/ 0 h 208"/>
                <a:gd name="T2" fmla="*/ 0 w 252"/>
                <a:gd name="T3" fmla="*/ 0 h 208"/>
                <a:gd name="T4" fmla="*/ 0 w 252"/>
                <a:gd name="T5" fmla="*/ 0 h 208"/>
                <a:gd name="T6" fmla="*/ 0 w 252"/>
                <a:gd name="T7" fmla="*/ 0 h 208"/>
                <a:gd name="T8" fmla="*/ 0 w 252"/>
                <a:gd name="T9" fmla="*/ 0 h 208"/>
                <a:gd name="T10" fmla="*/ 0 w 252"/>
                <a:gd name="T11" fmla="*/ 0 h 208"/>
                <a:gd name="T12" fmla="*/ 0 w 252"/>
                <a:gd name="T13" fmla="*/ 0 h 208"/>
                <a:gd name="T14" fmla="*/ 0 w 252"/>
                <a:gd name="T15" fmla="*/ 0 h 208"/>
                <a:gd name="T16" fmla="*/ 0 w 252"/>
                <a:gd name="T17" fmla="*/ 0 h 208"/>
                <a:gd name="T18" fmla="*/ 0 w 252"/>
                <a:gd name="T19" fmla="*/ 0 h 208"/>
                <a:gd name="T20" fmla="*/ 0 w 252"/>
                <a:gd name="T21" fmla="*/ 0 h 208"/>
                <a:gd name="T22" fmla="*/ 0 w 252"/>
                <a:gd name="T23" fmla="*/ 0 h 208"/>
                <a:gd name="T24" fmla="*/ 0 w 252"/>
                <a:gd name="T25" fmla="*/ 0 h 208"/>
                <a:gd name="T26" fmla="*/ 0 w 252"/>
                <a:gd name="T27" fmla="*/ 0 h 208"/>
                <a:gd name="T28" fmla="*/ 0 w 252"/>
                <a:gd name="T29" fmla="*/ 0 h 20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52"/>
                <a:gd name="T46" fmla="*/ 0 h 208"/>
                <a:gd name="T47" fmla="*/ 252 w 252"/>
                <a:gd name="T48" fmla="*/ 208 h 20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52" h="208">
                  <a:moveTo>
                    <a:pt x="189" y="0"/>
                  </a:moveTo>
                  <a:lnTo>
                    <a:pt x="10" y="64"/>
                  </a:lnTo>
                  <a:lnTo>
                    <a:pt x="3" y="75"/>
                  </a:lnTo>
                  <a:lnTo>
                    <a:pt x="0" y="96"/>
                  </a:lnTo>
                  <a:lnTo>
                    <a:pt x="2" y="126"/>
                  </a:lnTo>
                  <a:lnTo>
                    <a:pt x="4" y="144"/>
                  </a:lnTo>
                  <a:lnTo>
                    <a:pt x="15" y="170"/>
                  </a:lnTo>
                  <a:lnTo>
                    <a:pt x="33" y="190"/>
                  </a:lnTo>
                  <a:lnTo>
                    <a:pt x="58" y="204"/>
                  </a:lnTo>
                  <a:lnTo>
                    <a:pt x="72" y="208"/>
                  </a:lnTo>
                  <a:lnTo>
                    <a:pt x="86" y="208"/>
                  </a:lnTo>
                  <a:lnTo>
                    <a:pt x="252" y="128"/>
                  </a:lnTo>
                  <a:lnTo>
                    <a:pt x="221" y="103"/>
                  </a:lnTo>
                  <a:lnTo>
                    <a:pt x="203" y="78"/>
                  </a:lnTo>
                  <a:lnTo>
                    <a:pt x="189" y="0"/>
                  </a:lnTo>
                  <a:close/>
                </a:path>
              </a:pathLst>
            </a:custGeom>
            <a:solidFill>
              <a:srgbClr val="BFBFDF"/>
            </a:solidFill>
            <a:ln w="3175" cmpd="sng">
              <a:solidFill>
                <a:srgbClr val="000000"/>
              </a:solidFill>
              <a:bevel/>
              <a:headEnd/>
              <a:tailEnd/>
            </a:ln>
          </p:spPr>
          <p:txBody>
            <a:bodyPr/>
            <a:lstStyle/>
            <a:p>
              <a:endParaRPr lang="zh-CN" altLang="en-US" sz="1400"/>
            </a:p>
          </p:txBody>
        </p:sp>
        <p:sp>
          <p:nvSpPr>
            <p:cNvPr id="38073" name="Freeform 152"/>
            <p:cNvSpPr>
              <a:spLocks/>
            </p:cNvSpPr>
            <p:nvPr/>
          </p:nvSpPr>
          <p:spPr bwMode="auto">
            <a:xfrm>
              <a:off x="333" y="99"/>
              <a:ext cx="35" cy="49"/>
            </a:xfrm>
            <a:custGeom>
              <a:avLst/>
              <a:gdLst>
                <a:gd name="T0" fmla="*/ 0 w 141"/>
                <a:gd name="T1" fmla="*/ 0 h 194"/>
                <a:gd name="T2" fmla="*/ 0 w 141"/>
                <a:gd name="T3" fmla="*/ 0 h 194"/>
                <a:gd name="T4" fmla="*/ 0 w 141"/>
                <a:gd name="T5" fmla="*/ 0 h 194"/>
                <a:gd name="T6" fmla="*/ 0 w 141"/>
                <a:gd name="T7" fmla="*/ 0 h 194"/>
                <a:gd name="T8" fmla="*/ 0 w 141"/>
                <a:gd name="T9" fmla="*/ 0 h 194"/>
                <a:gd name="T10" fmla="*/ 0 w 141"/>
                <a:gd name="T11" fmla="*/ 0 h 194"/>
                <a:gd name="T12" fmla="*/ 0 w 141"/>
                <a:gd name="T13" fmla="*/ 0 h 194"/>
                <a:gd name="T14" fmla="*/ 0 w 141"/>
                <a:gd name="T15" fmla="*/ 0 h 194"/>
                <a:gd name="T16" fmla="*/ 0 w 141"/>
                <a:gd name="T17" fmla="*/ 0 h 194"/>
                <a:gd name="T18" fmla="*/ 0 w 141"/>
                <a:gd name="T19" fmla="*/ 0 h 194"/>
                <a:gd name="T20" fmla="*/ 0 w 141"/>
                <a:gd name="T21" fmla="*/ 0 h 194"/>
                <a:gd name="T22" fmla="*/ 0 w 141"/>
                <a:gd name="T23" fmla="*/ 0 h 194"/>
                <a:gd name="T24" fmla="*/ 0 w 141"/>
                <a:gd name="T25" fmla="*/ 0 h 194"/>
                <a:gd name="T26" fmla="*/ 0 w 141"/>
                <a:gd name="T27" fmla="*/ 0 h 194"/>
                <a:gd name="T28" fmla="*/ 0 w 141"/>
                <a:gd name="T29" fmla="*/ 0 h 194"/>
                <a:gd name="T30" fmla="*/ 0 w 141"/>
                <a:gd name="T31" fmla="*/ 0 h 194"/>
                <a:gd name="T32" fmla="*/ 0 w 141"/>
                <a:gd name="T33" fmla="*/ 0 h 194"/>
                <a:gd name="T34" fmla="*/ 0 w 141"/>
                <a:gd name="T35" fmla="*/ 0 h 194"/>
                <a:gd name="T36" fmla="*/ 0 w 141"/>
                <a:gd name="T37" fmla="*/ 0 h 194"/>
                <a:gd name="T38" fmla="*/ 0 w 141"/>
                <a:gd name="T39" fmla="*/ 0 h 194"/>
                <a:gd name="T40" fmla="*/ 0 w 141"/>
                <a:gd name="T41" fmla="*/ 0 h 194"/>
                <a:gd name="T42" fmla="*/ 0 w 141"/>
                <a:gd name="T43" fmla="*/ 0 h 194"/>
                <a:gd name="T44" fmla="*/ 0 w 141"/>
                <a:gd name="T45" fmla="*/ 0 h 194"/>
                <a:gd name="T46" fmla="*/ 0 w 141"/>
                <a:gd name="T47" fmla="*/ 0 h 194"/>
                <a:gd name="T48" fmla="*/ 0 w 141"/>
                <a:gd name="T49" fmla="*/ 0 h 19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1"/>
                <a:gd name="T76" fmla="*/ 0 h 194"/>
                <a:gd name="T77" fmla="*/ 141 w 141"/>
                <a:gd name="T78" fmla="*/ 194 h 19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1" h="194">
                  <a:moveTo>
                    <a:pt x="83" y="28"/>
                  </a:moveTo>
                  <a:lnTo>
                    <a:pt x="76" y="16"/>
                  </a:lnTo>
                  <a:lnTo>
                    <a:pt x="62" y="6"/>
                  </a:lnTo>
                  <a:lnTo>
                    <a:pt x="37" y="0"/>
                  </a:lnTo>
                  <a:lnTo>
                    <a:pt x="23" y="2"/>
                  </a:lnTo>
                  <a:lnTo>
                    <a:pt x="13" y="13"/>
                  </a:lnTo>
                  <a:lnTo>
                    <a:pt x="5" y="28"/>
                  </a:lnTo>
                  <a:lnTo>
                    <a:pt x="0" y="52"/>
                  </a:lnTo>
                  <a:lnTo>
                    <a:pt x="1" y="65"/>
                  </a:lnTo>
                  <a:lnTo>
                    <a:pt x="4" y="83"/>
                  </a:lnTo>
                  <a:lnTo>
                    <a:pt x="10" y="109"/>
                  </a:lnTo>
                  <a:lnTo>
                    <a:pt x="20" y="130"/>
                  </a:lnTo>
                  <a:lnTo>
                    <a:pt x="32" y="149"/>
                  </a:lnTo>
                  <a:lnTo>
                    <a:pt x="45" y="166"/>
                  </a:lnTo>
                  <a:lnTo>
                    <a:pt x="59" y="180"/>
                  </a:lnTo>
                  <a:lnTo>
                    <a:pt x="77" y="188"/>
                  </a:lnTo>
                  <a:lnTo>
                    <a:pt x="98" y="194"/>
                  </a:lnTo>
                  <a:lnTo>
                    <a:pt x="116" y="194"/>
                  </a:lnTo>
                  <a:lnTo>
                    <a:pt x="132" y="185"/>
                  </a:lnTo>
                  <a:lnTo>
                    <a:pt x="140" y="170"/>
                  </a:lnTo>
                  <a:lnTo>
                    <a:pt x="141" y="148"/>
                  </a:lnTo>
                  <a:lnTo>
                    <a:pt x="136" y="124"/>
                  </a:lnTo>
                  <a:lnTo>
                    <a:pt x="125" y="92"/>
                  </a:lnTo>
                  <a:lnTo>
                    <a:pt x="101" y="52"/>
                  </a:lnTo>
                  <a:lnTo>
                    <a:pt x="83" y="28"/>
                  </a:lnTo>
                  <a:close/>
                </a:path>
              </a:pathLst>
            </a:custGeom>
            <a:solidFill>
              <a:srgbClr val="C0C0C0"/>
            </a:solidFill>
            <a:ln w="3175" cmpd="sng">
              <a:solidFill>
                <a:srgbClr val="000000"/>
              </a:solidFill>
              <a:bevel/>
              <a:headEnd/>
              <a:tailEnd/>
            </a:ln>
          </p:spPr>
          <p:txBody>
            <a:bodyPr/>
            <a:lstStyle/>
            <a:p>
              <a:endParaRPr lang="zh-CN" altLang="en-US" sz="1400"/>
            </a:p>
          </p:txBody>
        </p:sp>
        <p:sp>
          <p:nvSpPr>
            <p:cNvPr id="38074" name="Freeform 153"/>
            <p:cNvSpPr>
              <a:spLocks/>
            </p:cNvSpPr>
            <p:nvPr/>
          </p:nvSpPr>
          <p:spPr bwMode="auto">
            <a:xfrm>
              <a:off x="342" y="102"/>
              <a:ext cx="43" cy="35"/>
            </a:xfrm>
            <a:custGeom>
              <a:avLst/>
              <a:gdLst>
                <a:gd name="T0" fmla="*/ 0 w 173"/>
                <a:gd name="T1" fmla="*/ 0 h 139"/>
                <a:gd name="T2" fmla="*/ 0 w 173"/>
                <a:gd name="T3" fmla="*/ 0 h 139"/>
                <a:gd name="T4" fmla="*/ 0 w 173"/>
                <a:gd name="T5" fmla="*/ 0 h 139"/>
                <a:gd name="T6" fmla="*/ 0 w 173"/>
                <a:gd name="T7" fmla="*/ 0 h 139"/>
                <a:gd name="T8" fmla="*/ 0 w 173"/>
                <a:gd name="T9" fmla="*/ 0 h 139"/>
                <a:gd name="T10" fmla="*/ 0 w 173"/>
                <a:gd name="T11" fmla="*/ 0 h 139"/>
                <a:gd name="T12" fmla="*/ 0 w 173"/>
                <a:gd name="T13" fmla="*/ 0 h 139"/>
                <a:gd name="T14" fmla="*/ 0 w 173"/>
                <a:gd name="T15" fmla="*/ 0 h 139"/>
                <a:gd name="T16" fmla="*/ 0 w 173"/>
                <a:gd name="T17" fmla="*/ 0 h 139"/>
                <a:gd name="T18" fmla="*/ 0 w 173"/>
                <a:gd name="T19" fmla="*/ 0 h 139"/>
                <a:gd name="T20" fmla="*/ 0 w 173"/>
                <a:gd name="T21" fmla="*/ 0 h 139"/>
                <a:gd name="T22" fmla="*/ 0 w 173"/>
                <a:gd name="T23" fmla="*/ 0 h 139"/>
                <a:gd name="T24" fmla="*/ 0 w 173"/>
                <a:gd name="T25" fmla="*/ 0 h 139"/>
                <a:gd name="T26" fmla="*/ 0 w 173"/>
                <a:gd name="T27" fmla="*/ 0 h 139"/>
                <a:gd name="T28" fmla="*/ 0 w 173"/>
                <a:gd name="T29" fmla="*/ 0 h 139"/>
                <a:gd name="T30" fmla="*/ 0 w 173"/>
                <a:gd name="T31" fmla="*/ 0 h 13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3"/>
                <a:gd name="T49" fmla="*/ 0 h 139"/>
                <a:gd name="T50" fmla="*/ 173 w 173"/>
                <a:gd name="T51" fmla="*/ 139 h 13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3" h="139">
                  <a:moveTo>
                    <a:pt x="13" y="31"/>
                  </a:moveTo>
                  <a:lnTo>
                    <a:pt x="122" y="4"/>
                  </a:lnTo>
                  <a:lnTo>
                    <a:pt x="148" y="0"/>
                  </a:lnTo>
                  <a:lnTo>
                    <a:pt x="165" y="4"/>
                  </a:lnTo>
                  <a:lnTo>
                    <a:pt x="171" y="11"/>
                  </a:lnTo>
                  <a:lnTo>
                    <a:pt x="173" y="25"/>
                  </a:lnTo>
                  <a:lnTo>
                    <a:pt x="165" y="47"/>
                  </a:lnTo>
                  <a:lnTo>
                    <a:pt x="65" y="139"/>
                  </a:lnTo>
                  <a:lnTo>
                    <a:pt x="51" y="138"/>
                  </a:lnTo>
                  <a:lnTo>
                    <a:pt x="34" y="132"/>
                  </a:lnTo>
                  <a:lnTo>
                    <a:pt x="23" y="120"/>
                  </a:lnTo>
                  <a:lnTo>
                    <a:pt x="8" y="103"/>
                  </a:lnTo>
                  <a:lnTo>
                    <a:pt x="1" y="85"/>
                  </a:lnTo>
                  <a:lnTo>
                    <a:pt x="0" y="65"/>
                  </a:lnTo>
                  <a:lnTo>
                    <a:pt x="5" y="46"/>
                  </a:lnTo>
                  <a:lnTo>
                    <a:pt x="13" y="31"/>
                  </a:lnTo>
                  <a:close/>
                </a:path>
              </a:pathLst>
            </a:custGeom>
            <a:solidFill>
              <a:srgbClr val="9F9FBF"/>
            </a:solidFill>
            <a:ln w="3175" cmpd="sng">
              <a:solidFill>
                <a:srgbClr val="000000"/>
              </a:solidFill>
              <a:bevel/>
              <a:headEnd/>
              <a:tailEnd/>
            </a:ln>
          </p:spPr>
          <p:txBody>
            <a:bodyPr/>
            <a:lstStyle/>
            <a:p>
              <a:endParaRPr lang="zh-CN" altLang="en-US" sz="1400"/>
            </a:p>
          </p:txBody>
        </p:sp>
        <p:sp>
          <p:nvSpPr>
            <p:cNvPr id="38075" name="Freeform 154"/>
            <p:cNvSpPr>
              <a:spLocks/>
            </p:cNvSpPr>
            <p:nvPr/>
          </p:nvSpPr>
          <p:spPr bwMode="auto">
            <a:xfrm>
              <a:off x="309" y="119"/>
              <a:ext cx="19" cy="35"/>
            </a:xfrm>
            <a:custGeom>
              <a:avLst/>
              <a:gdLst>
                <a:gd name="T0" fmla="*/ 0 w 74"/>
                <a:gd name="T1" fmla="*/ 0 h 140"/>
                <a:gd name="T2" fmla="*/ 0 w 74"/>
                <a:gd name="T3" fmla="*/ 0 h 140"/>
                <a:gd name="T4" fmla="*/ 0 w 74"/>
                <a:gd name="T5" fmla="*/ 0 h 140"/>
                <a:gd name="T6" fmla="*/ 0 w 74"/>
                <a:gd name="T7" fmla="*/ 0 h 140"/>
                <a:gd name="T8" fmla="*/ 0 w 74"/>
                <a:gd name="T9" fmla="*/ 0 h 140"/>
                <a:gd name="T10" fmla="*/ 0 w 74"/>
                <a:gd name="T11" fmla="*/ 0 h 140"/>
                <a:gd name="T12" fmla="*/ 0 w 74"/>
                <a:gd name="T13" fmla="*/ 0 h 140"/>
                <a:gd name="T14" fmla="*/ 0 w 74"/>
                <a:gd name="T15" fmla="*/ 0 h 140"/>
                <a:gd name="T16" fmla="*/ 0 w 74"/>
                <a:gd name="T17" fmla="*/ 0 h 140"/>
                <a:gd name="T18" fmla="*/ 0 w 74"/>
                <a:gd name="T19" fmla="*/ 0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40"/>
                <a:gd name="T32" fmla="*/ 74 w 74"/>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40">
                  <a:moveTo>
                    <a:pt x="5" y="0"/>
                  </a:moveTo>
                  <a:lnTo>
                    <a:pt x="0" y="23"/>
                  </a:lnTo>
                  <a:lnTo>
                    <a:pt x="0" y="43"/>
                  </a:lnTo>
                  <a:lnTo>
                    <a:pt x="6" y="68"/>
                  </a:lnTo>
                  <a:lnTo>
                    <a:pt x="12" y="89"/>
                  </a:lnTo>
                  <a:lnTo>
                    <a:pt x="27" y="109"/>
                  </a:lnTo>
                  <a:lnTo>
                    <a:pt x="41" y="122"/>
                  </a:lnTo>
                  <a:lnTo>
                    <a:pt x="52" y="129"/>
                  </a:lnTo>
                  <a:lnTo>
                    <a:pt x="62" y="134"/>
                  </a:lnTo>
                  <a:lnTo>
                    <a:pt x="74" y="140"/>
                  </a:lnTo>
                </a:path>
              </a:pathLst>
            </a:custGeom>
            <a:noFill/>
            <a:ln w="3175"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38076" name="Freeform 155"/>
            <p:cNvSpPr>
              <a:spLocks/>
            </p:cNvSpPr>
            <p:nvPr/>
          </p:nvSpPr>
          <p:spPr bwMode="auto">
            <a:xfrm>
              <a:off x="321" y="114"/>
              <a:ext cx="18" cy="35"/>
            </a:xfrm>
            <a:custGeom>
              <a:avLst/>
              <a:gdLst>
                <a:gd name="T0" fmla="*/ 0 w 74"/>
                <a:gd name="T1" fmla="*/ 0 h 140"/>
                <a:gd name="T2" fmla="*/ 0 w 74"/>
                <a:gd name="T3" fmla="*/ 0 h 140"/>
                <a:gd name="T4" fmla="*/ 0 w 74"/>
                <a:gd name="T5" fmla="*/ 0 h 140"/>
                <a:gd name="T6" fmla="*/ 0 w 74"/>
                <a:gd name="T7" fmla="*/ 0 h 140"/>
                <a:gd name="T8" fmla="*/ 0 w 74"/>
                <a:gd name="T9" fmla="*/ 0 h 140"/>
                <a:gd name="T10" fmla="*/ 0 w 74"/>
                <a:gd name="T11" fmla="*/ 0 h 140"/>
                <a:gd name="T12" fmla="*/ 0 w 74"/>
                <a:gd name="T13" fmla="*/ 0 h 140"/>
                <a:gd name="T14" fmla="*/ 0 w 74"/>
                <a:gd name="T15" fmla="*/ 0 h 140"/>
                <a:gd name="T16" fmla="*/ 0 w 74"/>
                <a:gd name="T17" fmla="*/ 0 h 140"/>
                <a:gd name="T18" fmla="*/ 0 w 74"/>
                <a:gd name="T19" fmla="*/ 0 h 1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4"/>
                <a:gd name="T31" fmla="*/ 0 h 140"/>
                <a:gd name="T32" fmla="*/ 74 w 74"/>
                <a:gd name="T33" fmla="*/ 140 h 1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4" h="140">
                  <a:moveTo>
                    <a:pt x="5" y="0"/>
                  </a:moveTo>
                  <a:lnTo>
                    <a:pt x="0" y="23"/>
                  </a:lnTo>
                  <a:lnTo>
                    <a:pt x="0" y="43"/>
                  </a:lnTo>
                  <a:lnTo>
                    <a:pt x="6" y="68"/>
                  </a:lnTo>
                  <a:lnTo>
                    <a:pt x="12" y="89"/>
                  </a:lnTo>
                  <a:lnTo>
                    <a:pt x="27" y="108"/>
                  </a:lnTo>
                  <a:lnTo>
                    <a:pt x="41" y="122"/>
                  </a:lnTo>
                  <a:lnTo>
                    <a:pt x="52" y="129"/>
                  </a:lnTo>
                  <a:lnTo>
                    <a:pt x="62" y="134"/>
                  </a:lnTo>
                  <a:lnTo>
                    <a:pt x="74" y="140"/>
                  </a:lnTo>
                </a:path>
              </a:pathLst>
            </a:custGeom>
            <a:noFill/>
            <a:ln w="3175" cmpd="sng">
              <a:solidFill>
                <a:srgbClr val="000000"/>
              </a:solidFill>
              <a:bevel/>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grpSp>
      <p:pic>
        <p:nvPicPr>
          <p:cNvPr id="37912" name="Picture 156" descr="D-Link%20DI-713P%20Wireless%20Broadband%20rout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9739" y="2722963"/>
            <a:ext cx="749300" cy="46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13" name="Group 157"/>
          <p:cNvGrpSpPr>
            <a:grpSpLocks/>
          </p:cNvGrpSpPr>
          <p:nvPr/>
        </p:nvGrpSpPr>
        <p:grpSpPr bwMode="auto">
          <a:xfrm>
            <a:off x="1979613" y="2842022"/>
            <a:ext cx="671512" cy="371475"/>
            <a:chOff x="0" y="0"/>
            <a:chExt cx="423" cy="312"/>
          </a:xfrm>
        </p:grpSpPr>
        <p:grpSp>
          <p:nvGrpSpPr>
            <p:cNvPr id="38032" name="Group 158"/>
            <p:cNvGrpSpPr>
              <a:grpSpLocks/>
            </p:cNvGrpSpPr>
            <p:nvPr/>
          </p:nvGrpSpPr>
          <p:grpSpPr bwMode="auto">
            <a:xfrm>
              <a:off x="105" y="41"/>
              <a:ext cx="318" cy="271"/>
              <a:chOff x="0" y="0"/>
              <a:chExt cx="318" cy="311"/>
            </a:xfrm>
          </p:grpSpPr>
          <p:sp>
            <p:nvSpPr>
              <p:cNvPr id="38040" name="Line 159"/>
              <p:cNvSpPr>
                <a:spLocks noChangeShapeType="1"/>
              </p:cNvSpPr>
              <p:nvPr/>
            </p:nvSpPr>
            <p:spPr bwMode="auto">
              <a:xfrm flipH="1">
                <a:off x="46" y="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pic>
            <p:nvPicPr>
              <p:cNvPr id="38041" name="Picture 160" descr="laptop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033" name="Group 161"/>
            <p:cNvGrpSpPr>
              <a:grpSpLocks/>
            </p:cNvGrpSpPr>
            <p:nvPr/>
          </p:nvGrpSpPr>
          <p:grpSpPr bwMode="auto">
            <a:xfrm>
              <a:off x="0" y="0"/>
              <a:ext cx="306" cy="90"/>
              <a:chOff x="0" y="0"/>
              <a:chExt cx="306" cy="90"/>
            </a:xfrm>
          </p:grpSpPr>
          <p:sp>
            <p:nvSpPr>
              <p:cNvPr id="38034" name="AutoShape 162"/>
              <p:cNvSpPr>
                <a:spLocks noChangeArrowheads="1"/>
              </p:cNvSpPr>
              <p:nvPr/>
            </p:nvSpPr>
            <p:spPr bwMode="auto">
              <a:xfrm>
                <a:off x="0" y="0"/>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35" name="AutoShape 163"/>
              <p:cNvSpPr>
                <a:spLocks noChangeArrowheads="1"/>
              </p:cNvSpPr>
              <p:nvPr/>
            </p:nvSpPr>
            <p:spPr bwMode="auto">
              <a:xfrm flipH="1">
                <a:off x="195" y="0"/>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36" name="AutoShape 164"/>
              <p:cNvSpPr>
                <a:spLocks noChangeArrowheads="1"/>
              </p:cNvSpPr>
              <p:nvPr/>
            </p:nvSpPr>
            <p:spPr bwMode="auto">
              <a:xfrm flipH="1">
                <a:off x="174" y="15"/>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37" name="AutoShape 165"/>
              <p:cNvSpPr>
                <a:spLocks noChangeArrowheads="1"/>
              </p:cNvSpPr>
              <p:nvPr/>
            </p:nvSpPr>
            <p:spPr bwMode="auto">
              <a:xfrm>
                <a:off x="58" y="15"/>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38" name="AutoShape 166"/>
              <p:cNvSpPr>
                <a:spLocks noChangeArrowheads="1"/>
              </p:cNvSpPr>
              <p:nvPr/>
            </p:nvSpPr>
            <p:spPr bwMode="auto">
              <a:xfrm flipH="1">
                <a:off x="157" y="30"/>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39" name="AutoShape 167"/>
              <p:cNvSpPr>
                <a:spLocks noChangeArrowheads="1"/>
              </p:cNvSpPr>
              <p:nvPr/>
            </p:nvSpPr>
            <p:spPr bwMode="auto">
              <a:xfrm>
                <a:off x="109" y="30"/>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sp>
        <p:nvSpPr>
          <p:cNvPr id="37914" name="Freeform 168"/>
          <p:cNvSpPr>
            <a:spLocks/>
          </p:cNvSpPr>
          <p:nvPr/>
        </p:nvSpPr>
        <p:spPr bwMode="auto">
          <a:xfrm rot="1390605">
            <a:off x="3468690" y="2518172"/>
            <a:ext cx="203200" cy="225028"/>
          </a:xfrm>
          <a:custGeom>
            <a:avLst/>
            <a:gdLst>
              <a:gd name="T0" fmla="*/ 2147483647 w 336"/>
              <a:gd name="T1" fmla="*/ 0 h 358"/>
              <a:gd name="T2" fmla="*/ 2147483647 w 336"/>
              <a:gd name="T3" fmla="*/ 2147483647 h 358"/>
              <a:gd name="T4" fmla="*/ 2147483647 w 336"/>
              <a:gd name="T5" fmla="*/ 2147483647 h 358"/>
              <a:gd name="T6" fmla="*/ 0 w 336"/>
              <a:gd name="T7" fmla="*/ 2147483647 h 358"/>
              <a:gd name="T8" fmla="*/ 2147483647 w 336"/>
              <a:gd name="T9" fmla="*/ 2147483647 h 358"/>
              <a:gd name="T10" fmla="*/ 2147483647 w 336"/>
              <a:gd name="T11" fmla="*/ 2147483647 h 358"/>
              <a:gd name="T12" fmla="*/ 2147483647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cmpd="sng">
            <a:solidFill>
              <a:schemeClr val="tx1"/>
            </a:solidFill>
            <a:bevel/>
            <a:headEnd/>
            <a:tailEnd/>
          </a:ln>
        </p:spPr>
        <p:txBody>
          <a:bodyPr lIns="91434" tIns="45717" rIns="91434" bIns="45717"/>
          <a:lstStyle/>
          <a:p>
            <a:endParaRPr lang="zh-CN" altLang="en-US" sz="1400"/>
          </a:p>
        </p:txBody>
      </p:sp>
      <p:grpSp>
        <p:nvGrpSpPr>
          <p:cNvPr id="37915" name="Group 169"/>
          <p:cNvGrpSpPr>
            <a:grpSpLocks/>
          </p:cNvGrpSpPr>
          <p:nvPr/>
        </p:nvGrpSpPr>
        <p:grpSpPr bwMode="auto">
          <a:xfrm>
            <a:off x="684217" y="1869282"/>
            <a:ext cx="503237" cy="513160"/>
            <a:chOff x="0" y="0"/>
            <a:chExt cx="317" cy="431"/>
          </a:xfrm>
        </p:grpSpPr>
        <p:sp>
          <p:nvSpPr>
            <p:cNvPr id="38030" name="Line 170"/>
            <p:cNvSpPr>
              <a:spLocks noChangeShapeType="1"/>
            </p:cNvSpPr>
            <p:nvPr/>
          </p:nvSpPr>
          <p:spPr bwMode="auto">
            <a:xfrm>
              <a:off x="181" y="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pic>
          <p:nvPicPr>
            <p:cNvPr id="38031" name="Picture 17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91"/>
              <a:ext cx="31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7916" name="Picture 172"/>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9750" y="1357315"/>
            <a:ext cx="503238"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7" name="Line 173"/>
          <p:cNvSpPr>
            <a:spLocks noChangeShapeType="1"/>
          </p:cNvSpPr>
          <p:nvPr/>
        </p:nvSpPr>
        <p:spPr bwMode="auto">
          <a:xfrm flipV="1">
            <a:off x="250829" y="1869281"/>
            <a:ext cx="30257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37918" name="Line 174"/>
          <p:cNvSpPr>
            <a:spLocks noChangeShapeType="1"/>
          </p:cNvSpPr>
          <p:nvPr/>
        </p:nvSpPr>
        <p:spPr bwMode="auto">
          <a:xfrm>
            <a:off x="3059113" y="1600200"/>
            <a:ext cx="0" cy="270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pic>
        <p:nvPicPr>
          <p:cNvPr id="37919" name="Picture 17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27339" y="1491857"/>
            <a:ext cx="520700" cy="215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920" name="Group 176"/>
          <p:cNvGrpSpPr>
            <a:grpSpLocks/>
          </p:cNvGrpSpPr>
          <p:nvPr/>
        </p:nvGrpSpPr>
        <p:grpSpPr bwMode="auto">
          <a:xfrm>
            <a:off x="1187454" y="3274220"/>
            <a:ext cx="671513" cy="371475"/>
            <a:chOff x="0" y="0"/>
            <a:chExt cx="423" cy="312"/>
          </a:xfrm>
        </p:grpSpPr>
        <p:grpSp>
          <p:nvGrpSpPr>
            <p:cNvPr id="38020" name="Group 177"/>
            <p:cNvGrpSpPr>
              <a:grpSpLocks/>
            </p:cNvGrpSpPr>
            <p:nvPr/>
          </p:nvGrpSpPr>
          <p:grpSpPr bwMode="auto">
            <a:xfrm>
              <a:off x="105" y="41"/>
              <a:ext cx="318" cy="271"/>
              <a:chOff x="0" y="0"/>
              <a:chExt cx="318" cy="311"/>
            </a:xfrm>
          </p:grpSpPr>
          <p:sp>
            <p:nvSpPr>
              <p:cNvPr id="38028" name="Line 178"/>
              <p:cNvSpPr>
                <a:spLocks noChangeShapeType="1"/>
              </p:cNvSpPr>
              <p:nvPr/>
            </p:nvSpPr>
            <p:spPr bwMode="auto">
              <a:xfrm flipH="1">
                <a:off x="46" y="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pic>
            <p:nvPicPr>
              <p:cNvPr id="38029" name="Picture 179" descr="laptop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021" name="Group 180"/>
            <p:cNvGrpSpPr>
              <a:grpSpLocks/>
            </p:cNvGrpSpPr>
            <p:nvPr/>
          </p:nvGrpSpPr>
          <p:grpSpPr bwMode="auto">
            <a:xfrm>
              <a:off x="0" y="0"/>
              <a:ext cx="306" cy="90"/>
              <a:chOff x="0" y="0"/>
              <a:chExt cx="306" cy="90"/>
            </a:xfrm>
          </p:grpSpPr>
          <p:sp>
            <p:nvSpPr>
              <p:cNvPr id="38022" name="AutoShape 181"/>
              <p:cNvSpPr>
                <a:spLocks noChangeArrowheads="1"/>
              </p:cNvSpPr>
              <p:nvPr/>
            </p:nvSpPr>
            <p:spPr bwMode="auto">
              <a:xfrm>
                <a:off x="0" y="0"/>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23" name="AutoShape 182"/>
              <p:cNvSpPr>
                <a:spLocks noChangeArrowheads="1"/>
              </p:cNvSpPr>
              <p:nvPr/>
            </p:nvSpPr>
            <p:spPr bwMode="auto">
              <a:xfrm flipH="1">
                <a:off x="195" y="0"/>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24" name="AutoShape 183"/>
              <p:cNvSpPr>
                <a:spLocks noChangeArrowheads="1"/>
              </p:cNvSpPr>
              <p:nvPr/>
            </p:nvSpPr>
            <p:spPr bwMode="auto">
              <a:xfrm flipH="1">
                <a:off x="174" y="15"/>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25" name="AutoShape 184"/>
              <p:cNvSpPr>
                <a:spLocks noChangeArrowheads="1"/>
              </p:cNvSpPr>
              <p:nvPr/>
            </p:nvSpPr>
            <p:spPr bwMode="auto">
              <a:xfrm>
                <a:off x="58" y="15"/>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26" name="AutoShape 185"/>
              <p:cNvSpPr>
                <a:spLocks noChangeArrowheads="1"/>
              </p:cNvSpPr>
              <p:nvPr/>
            </p:nvSpPr>
            <p:spPr bwMode="auto">
              <a:xfrm flipH="1">
                <a:off x="157" y="30"/>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27" name="AutoShape 186"/>
              <p:cNvSpPr>
                <a:spLocks noChangeArrowheads="1"/>
              </p:cNvSpPr>
              <p:nvPr/>
            </p:nvSpPr>
            <p:spPr bwMode="auto">
              <a:xfrm>
                <a:off x="109" y="30"/>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grpSp>
        <p:nvGrpSpPr>
          <p:cNvPr id="37921" name="Group 187"/>
          <p:cNvGrpSpPr>
            <a:grpSpLocks/>
          </p:cNvGrpSpPr>
          <p:nvPr/>
        </p:nvGrpSpPr>
        <p:grpSpPr bwMode="auto">
          <a:xfrm>
            <a:off x="2051054" y="3598070"/>
            <a:ext cx="671513" cy="371475"/>
            <a:chOff x="0" y="0"/>
            <a:chExt cx="423" cy="312"/>
          </a:xfrm>
        </p:grpSpPr>
        <p:grpSp>
          <p:nvGrpSpPr>
            <p:cNvPr id="38010" name="Group 188"/>
            <p:cNvGrpSpPr>
              <a:grpSpLocks/>
            </p:cNvGrpSpPr>
            <p:nvPr/>
          </p:nvGrpSpPr>
          <p:grpSpPr bwMode="auto">
            <a:xfrm>
              <a:off x="105" y="41"/>
              <a:ext cx="318" cy="271"/>
              <a:chOff x="0" y="0"/>
              <a:chExt cx="318" cy="311"/>
            </a:xfrm>
          </p:grpSpPr>
          <p:sp>
            <p:nvSpPr>
              <p:cNvPr id="38018" name="Line 189"/>
              <p:cNvSpPr>
                <a:spLocks noChangeShapeType="1"/>
              </p:cNvSpPr>
              <p:nvPr/>
            </p:nvSpPr>
            <p:spPr bwMode="auto">
              <a:xfrm flipH="1">
                <a:off x="46" y="0"/>
                <a:ext cx="0" cy="7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pic>
            <p:nvPicPr>
              <p:cNvPr id="38019" name="Picture 190" descr="laptop copy"/>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45"/>
                <a:ext cx="318"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011" name="Group 191"/>
            <p:cNvGrpSpPr>
              <a:grpSpLocks/>
            </p:cNvGrpSpPr>
            <p:nvPr/>
          </p:nvGrpSpPr>
          <p:grpSpPr bwMode="auto">
            <a:xfrm>
              <a:off x="0" y="0"/>
              <a:ext cx="306" cy="90"/>
              <a:chOff x="0" y="0"/>
              <a:chExt cx="306" cy="90"/>
            </a:xfrm>
          </p:grpSpPr>
          <p:sp>
            <p:nvSpPr>
              <p:cNvPr id="38012" name="AutoShape 192"/>
              <p:cNvSpPr>
                <a:spLocks noChangeArrowheads="1"/>
              </p:cNvSpPr>
              <p:nvPr/>
            </p:nvSpPr>
            <p:spPr bwMode="auto">
              <a:xfrm>
                <a:off x="0" y="0"/>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13" name="AutoShape 193"/>
              <p:cNvSpPr>
                <a:spLocks noChangeArrowheads="1"/>
              </p:cNvSpPr>
              <p:nvPr/>
            </p:nvSpPr>
            <p:spPr bwMode="auto">
              <a:xfrm flipH="1">
                <a:off x="195" y="0"/>
                <a:ext cx="111" cy="90"/>
              </a:xfrm>
              <a:prstGeom prst="moon">
                <a:avLst>
                  <a:gd name="adj" fmla="val 18444"/>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14" name="AutoShape 194"/>
              <p:cNvSpPr>
                <a:spLocks noChangeArrowheads="1"/>
              </p:cNvSpPr>
              <p:nvPr/>
            </p:nvSpPr>
            <p:spPr bwMode="auto">
              <a:xfrm flipH="1">
                <a:off x="174" y="15"/>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15" name="AutoShape 195"/>
              <p:cNvSpPr>
                <a:spLocks noChangeArrowheads="1"/>
              </p:cNvSpPr>
              <p:nvPr/>
            </p:nvSpPr>
            <p:spPr bwMode="auto">
              <a:xfrm>
                <a:off x="58" y="15"/>
                <a:ext cx="70" cy="60"/>
              </a:xfrm>
              <a:prstGeom prst="moon">
                <a:avLst>
                  <a:gd name="adj" fmla="val 1834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16" name="AutoShape 196"/>
              <p:cNvSpPr>
                <a:spLocks noChangeArrowheads="1"/>
              </p:cNvSpPr>
              <p:nvPr/>
            </p:nvSpPr>
            <p:spPr bwMode="auto">
              <a:xfrm flipH="1">
                <a:off x="157" y="30"/>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17" name="AutoShape 197"/>
              <p:cNvSpPr>
                <a:spLocks noChangeArrowheads="1"/>
              </p:cNvSpPr>
              <p:nvPr/>
            </p:nvSpPr>
            <p:spPr bwMode="auto">
              <a:xfrm>
                <a:off x="109" y="30"/>
                <a:ext cx="35" cy="30"/>
              </a:xfrm>
              <a:prstGeom prst="moon">
                <a:avLst>
                  <a:gd name="adj" fmla="val 41907"/>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sp>
        <p:nvSpPr>
          <p:cNvPr id="37922" name="Line 198"/>
          <p:cNvSpPr>
            <a:spLocks noChangeShapeType="1"/>
          </p:cNvSpPr>
          <p:nvPr/>
        </p:nvSpPr>
        <p:spPr bwMode="auto">
          <a:xfrm>
            <a:off x="6516688" y="2301482"/>
            <a:ext cx="1511300" cy="486965"/>
          </a:xfrm>
          <a:prstGeom prst="line">
            <a:avLst/>
          </a:prstGeom>
          <a:noFill/>
          <a:ln w="3810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37923" name="Line 199"/>
          <p:cNvSpPr>
            <a:spLocks noChangeShapeType="1"/>
          </p:cNvSpPr>
          <p:nvPr/>
        </p:nvSpPr>
        <p:spPr bwMode="auto">
          <a:xfrm flipH="1">
            <a:off x="4859342" y="2356247"/>
            <a:ext cx="719137" cy="323850"/>
          </a:xfrm>
          <a:prstGeom prst="line">
            <a:avLst/>
          </a:prstGeom>
          <a:noFill/>
          <a:ln w="38100">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37924" name="Freeform 200"/>
          <p:cNvSpPr>
            <a:spLocks/>
          </p:cNvSpPr>
          <p:nvPr/>
        </p:nvSpPr>
        <p:spPr bwMode="auto">
          <a:xfrm rot="1901313">
            <a:off x="2676525" y="2788447"/>
            <a:ext cx="203200" cy="225029"/>
          </a:xfrm>
          <a:custGeom>
            <a:avLst/>
            <a:gdLst>
              <a:gd name="T0" fmla="*/ 2147483647 w 336"/>
              <a:gd name="T1" fmla="*/ 0 h 358"/>
              <a:gd name="T2" fmla="*/ 2147483647 w 336"/>
              <a:gd name="T3" fmla="*/ 2147483647 h 358"/>
              <a:gd name="T4" fmla="*/ 2147483647 w 336"/>
              <a:gd name="T5" fmla="*/ 2147483647 h 358"/>
              <a:gd name="T6" fmla="*/ 0 w 336"/>
              <a:gd name="T7" fmla="*/ 2147483647 h 358"/>
              <a:gd name="T8" fmla="*/ 2147483647 w 336"/>
              <a:gd name="T9" fmla="*/ 2147483647 h 358"/>
              <a:gd name="T10" fmla="*/ 2147483647 w 336"/>
              <a:gd name="T11" fmla="*/ 2147483647 h 358"/>
              <a:gd name="T12" fmla="*/ 2147483647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cmpd="sng">
            <a:solidFill>
              <a:schemeClr val="tx1"/>
            </a:solidFill>
            <a:bevel/>
            <a:headEnd/>
            <a:tailEnd/>
          </a:ln>
        </p:spPr>
        <p:txBody>
          <a:bodyPr lIns="91434" tIns="45717" rIns="91434" bIns="45717"/>
          <a:lstStyle/>
          <a:p>
            <a:endParaRPr lang="zh-CN" altLang="en-US" sz="1400"/>
          </a:p>
        </p:txBody>
      </p:sp>
      <p:sp>
        <p:nvSpPr>
          <p:cNvPr id="37925" name="Freeform 201"/>
          <p:cNvSpPr>
            <a:spLocks/>
          </p:cNvSpPr>
          <p:nvPr/>
        </p:nvSpPr>
        <p:spPr bwMode="auto">
          <a:xfrm rot="18818791" flipH="1">
            <a:off x="2701132" y="2571753"/>
            <a:ext cx="152400" cy="300037"/>
          </a:xfrm>
          <a:custGeom>
            <a:avLst/>
            <a:gdLst>
              <a:gd name="T0" fmla="*/ 2147483647 w 336"/>
              <a:gd name="T1" fmla="*/ 0 h 358"/>
              <a:gd name="T2" fmla="*/ 2147483647 w 336"/>
              <a:gd name="T3" fmla="*/ 2147483647 h 358"/>
              <a:gd name="T4" fmla="*/ 2147483647 w 336"/>
              <a:gd name="T5" fmla="*/ 2147483647 h 358"/>
              <a:gd name="T6" fmla="*/ 0 w 336"/>
              <a:gd name="T7" fmla="*/ 2147483647 h 358"/>
              <a:gd name="T8" fmla="*/ 2147483647 w 336"/>
              <a:gd name="T9" fmla="*/ 2147483647 h 358"/>
              <a:gd name="T10" fmla="*/ 2147483647 w 336"/>
              <a:gd name="T11" fmla="*/ 2147483647 h 358"/>
              <a:gd name="T12" fmla="*/ 2147483647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cmpd="sng">
            <a:solidFill>
              <a:schemeClr val="tx1"/>
            </a:solidFill>
            <a:bevel/>
            <a:headEnd/>
            <a:tailEnd/>
          </a:ln>
        </p:spPr>
        <p:txBody>
          <a:bodyPr lIns="91434" tIns="45717" rIns="91434" bIns="45717"/>
          <a:lstStyle/>
          <a:p>
            <a:endParaRPr lang="zh-CN" altLang="en-US" sz="1400"/>
          </a:p>
        </p:txBody>
      </p:sp>
      <p:sp>
        <p:nvSpPr>
          <p:cNvPr id="37926" name="Freeform 202"/>
          <p:cNvSpPr>
            <a:spLocks/>
          </p:cNvSpPr>
          <p:nvPr/>
        </p:nvSpPr>
        <p:spPr bwMode="auto">
          <a:xfrm rot="3575381">
            <a:off x="3542507" y="2615807"/>
            <a:ext cx="152400" cy="300037"/>
          </a:xfrm>
          <a:custGeom>
            <a:avLst/>
            <a:gdLst>
              <a:gd name="T0" fmla="*/ 2147483647 w 336"/>
              <a:gd name="T1" fmla="*/ 0 h 358"/>
              <a:gd name="T2" fmla="*/ 2147483647 w 336"/>
              <a:gd name="T3" fmla="*/ 2147483647 h 358"/>
              <a:gd name="T4" fmla="*/ 2147483647 w 336"/>
              <a:gd name="T5" fmla="*/ 2147483647 h 358"/>
              <a:gd name="T6" fmla="*/ 0 w 336"/>
              <a:gd name="T7" fmla="*/ 2147483647 h 358"/>
              <a:gd name="T8" fmla="*/ 2147483647 w 336"/>
              <a:gd name="T9" fmla="*/ 2147483647 h 358"/>
              <a:gd name="T10" fmla="*/ 2147483647 w 336"/>
              <a:gd name="T11" fmla="*/ 2147483647 h 358"/>
              <a:gd name="T12" fmla="*/ 2147483647 w 336"/>
              <a:gd name="T13" fmla="*/ 0 h 358"/>
              <a:gd name="T14" fmla="*/ 0 60000 65536"/>
              <a:gd name="T15" fmla="*/ 0 60000 65536"/>
              <a:gd name="T16" fmla="*/ 0 60000 65536"/>
              <a:gd name="T17" fmla="*/ 0 60000 65536"/>
              <a:gd name="T18" fmla="*/ 0 60000 65536"/>
              <a:gd name="T19" fmla="*/ 0 60000 65536"/>
              <a:gd name="T20" fmla="*/ 0 60000 65536"/>
              <a:gd name="T21" fmla="*/ 0 w 336"/>
              <a:gd name="T22" fmla="*/ 0 h 358"/>
              <a:gd name="T23" fmla="*/ 336 w 336"/>
              <a:gd name="T24" fmla="*/ 358 h 35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358">
                <a:moveTo>
                  <a:pt x="336" y="0"/>
                </a:moveTo>
                <a:lnTo>
                  <a:pt x="53" y="232"/>
                </a:lnTo>
                <a:lnTo>
                  <a:pt x="145" y="219"/>
                </a:lnTo>
                <a:lnTo>
                  <a:pt x="0" y="358"/>
                </a:lnTo>
                <a:lnTo>
                  <a:pt x="283" y="166"/>
                </a:lnTo>
                <a:lnTo>
                  <a:pt x="165" y="186"/>
                </a:lnTo>
                <a:lnTo>
                  <a:pt x="336" y="0"/>
                </a:lnTo>
                <a:close/>
              </a:path>
            </a:pathLst>
          </a:custGeom>
          <a:solidFill>
            <a:schemeClr val="bg1"/>
          </a:solidFill>
          <a:ln w="9525" cmpd="sng">
            <a:solidFill>
              <a:schemeClr val="tx1"/>
            </a:solidFill>
            <a:bevel/>
            <a:headEnd/>
            <a:tailEnd/>
          </a:ln>
        </p:spPr>
        <p:txBody>
          <a:bodyPr lIns="91434" tIns="45717" rIns="91434" bIns="45717"/>
          <a:lstStyle/>
          <a:p>
            <a:endParaRPr lang="zh-CN" altLang="en-US" sz="1400"/>
          </a:p>
        </p:txBody>
      </p:sp>
      <p:sp>
        <p:nvSpPr>
          <p:cNvPr id="37927" name="Text Box 203"/>
          <p:cNvSpPr txBox="1">
            <a:spLocks noChangeArrowheads="1"/>
          </p:cNvSpPr>
          <p:nvPr/>
        </p:nvSpPr>
        <p:spPr bwMode="auto">
          <a:xfrm>
            <a:off x="1331917" y="3705228"/>
            <a:ext cx="85070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chemeClr val="folHlink"/>
                </a:solidFill>
                <a:ea typeface="黑体" pitchFamily="49" charset="-122"/>
              </a:rPr>
              <a:t> </a:t>
            </a:r>
            <a:r>
              <a:rPr lang="zh-CN" altLang="en-US" sz="1400">
                <a:solidFill>
                  <a:schemeClr val="folHlink"/>
                </a:solidFill>
                <a:ea typeface="黑体" pitchFamily="49" charset="-122"/>
              </a:rPr>
              <a:t>主机 </a:t>
            </a:r>
            <a:r>
              <a:rPr lang="en-US" altLang="zh-CN" sz="1400">
                <a:solidFill>
                  <a:schemeClr val="folHlink"/>
                </a:solidFill>
                <a:ea typeface="黑体" pitchFamily="49" charset="-122"/>
              </a:rPr>
              <a:t>H</a:t>
            </a:r>
            <a:r>
              <a:rPr lang="en-US" altLang="zh-CN" sz="1400" baseline="-25000">
                <a:solidFill>
                  <a:schemeClr val="folHlink"/>
                </a:solidFill>
                <a:ea typeface="黑体" pitchFamily="49" charset="-122"/>
              </a:rPr>
              <a:t>2</a:t>
            </a:r>
          </a:p>
        </p:txBody>
      </p:sp>
      <p:grpSp>
        <p:nvGrpSpPr>
          <p:cNvPr id="37928" name="Group 204"/>
          <p:cNvGrpSpPr>
            <a:grpSpLocks/>
          </p:cNvGrpSpPr>
          <p:nvPr/>
        </p:nvGrpSpPr>
        <p:grpSpPr bwMode="auto">
          <a:xfrm>
            <a:off x="1476375" y="1870472"/>
            <a:ext cx="503238" cy="513159"/>
            <a:chOff x="0" y="0"/>
            <a:chExt cx="317" cy="431"/>
          </a:xfrm>
        </p:grpSpPr>
        <p:sp>
          <p:nvSpPr>
            <p:cNvPr id="38008" name="Line 205"/>
            <p:cNvSpPr>
              <a:spLocks noChangeShapeType="1"/>
            </p:cNvSpPr>
            <p:nvPr/>
          </p:nvSpPr>
          <p:spPr bwMode="auto">
            <a:xfrm>
              <a:off x="181" y="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pic>
          <p:nvPicPr>
            <p:cNvPr id="38009" name="Picture 20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91"/>
              <a:ext cx="31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7929" name="Group 207"/>
          <p:cNvGrpSpPr>
            <a:grpSpLocks/>
          </p:cNvGrpSpPr>
          <p:nvPr/>
        </p:nvGrpSpPr>
        <p:grpSpPr bwMode="auto">
          <a:xfrm>
            <a:off x="2484442" y="1871664"/>
            <a:ext cx="503237" cy="513160"/>
            <a:chOff x="0" y="0"/>
            <a:chExt cx="317" cy="431"/>
          </a:xfrm>
        </p:grpSpPr>
        <p:sp>
          <p:nvSpPr>
            <p:cNvPr id="38006" name="Line 208"/>
            <p:cNvSpPr>
              <a:spLocks noChangeShapeType="1"/>
            </p:cNvSpPr>
            <p:nvPr/>
          </p:nvSpPr>
          <p:spPr bwMode="auto">
            <a:xfrm>
              <a:off x="181" y="0"/>
              <a:ext cx="0"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pic>
          <p:nvPicPr>
            <p:cNvPr id="38007" name="Picture 209"/>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91"/>
              <a:ext cx="31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930" name="Text Box 210"/>
          <p:cNvSpPr txBox="1">
            <a:spLocks noChangeArrowheads="1"/>
          </p:cNvSpPr>
          <p:nvPr/>
        </p:nvSpPr>
        <p:spPr bwMode="auto">
          <a:xfrm>
            <a:off x="2541589" y="1328739"/>
            <a:ext cx="43473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chemeClr val="folHlink"/>
                </a:solidFill>
                <a:ea typeface="黑体" pitchFamily="49" charset="-122"/>
              </a:rPr>
              <a:t> R</a:t>
            </a:r>
            <a:r>
              <a:rPr lang="en-US" altLang="zh-CN" sz="1400" baseline="-25000">
                <a:solidFill>
                  <a:schemeClr val="folHlink"/>
                </a:solidFill>
                <a:ea typeface="黑体" pitchFamily="49" charset="-122"/>
              </a:rPr>
              <a:t>1</a:t>
            </a:r>
          </a:p>
        </p:txBody>
      </p:sp>
      <p:sp>
        <p:nvSpPr>
          <p:cNvPr id="37931" name="Text Box 211"/>
          <p:cNvSpPr txBox="1">
            <a:spLocks noChangeArrowheads="1"/>
          </p:cNvSpPr>
          <p:nvPr/>
        </p:nvSpPr>
        <p:spPr bwMode="auto">
          <a:xfrm>
            <a:off x="7797800" y="3074196"/>
            <a:ext cx="43473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chemeClr val="folHlink"/>
                </a:solidFill>
                <a:ea typeface="黑体" pitchFamily="49" charset="-122"/>
              </a:rPr>
              <a:t> R</a:t>
            </a:r>
            <a:r>
              <a:rPr lang="en-US" altLang="zh-CN" sz="1400" baseline="-25000">
                <a:solidFill>
                  <a:schemeClr val="folHlink"/>
                </a:solidFill>
                <a:ea typeface="黑体" pitchFamily="49" charset="-122"/>
              </a:rPr>
              <a:t>4</a:t>
            </a:r>
          </a:p>
        </p:txBody>
      </p:sp>
      <p:sp>
        <p:nvSpPr>
          <p:cNvPr id="37932" name="Text Box 212"/>
          <p:cNvSpPr txBox="1">
            <a:spLocks noChangeArrowheads="1"/>
          </p:cNvSpPr>
          <p:nvPr/>
        </p:nvSpPr>
        <p:spPr bwMode="auto">
          <a:xfrm>
            <a:off x="4067175" y="2696769"/>
            <a:ext cx="43473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chemeClr val="folHlink"/>
                </a:solidFill>
                <a:ea typeface="黑体" pitchFamily="49" charset="-122"/>
              </a:rPr>
              <a:t> R</a:t>
            </a:r>
            <a:r>
              <a:rPr lang="en-US" altLang="zh-CN" sz="1400" baseline="-25000">
                <a:solidFill>
                  <a:schemeClr val="folHlink"/>
                </a:solidFill>
                <a:ea typeface="黑体" pitchFamily="49" charset="-122"/>
              </a:rPr>
              <a:t>5</a:t>
            </a:r>
          </a:p>
        </p:txBody>
      </p:sp>
      <p:sp>
        <p:nvSpPr>
          <p:cNvPr id="37933" name="Text Box 213"/>
          <p:cNvSpPr txBox="1">
            <a:spLocks noChangeArrowheads="1"/>
          </p:cNvSpPr>
          <p:nvPr/>
        </p:nvSpPr>
        <p:spPr bwMode="auto">
          <a:xfrm>
            <a:off x="4989514" y="1328739"/>
            <a:ext cx="43473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chemeClr val="folHlink"/>
                </a:solidFill>
                <a:ea typeface="黑体" pitchFamily="49" charset="-122"/>
              </a:rPr>
              <a:t> R</a:t>
            </a:r>
            <a:r>
              <a:rPr lang="en-US" altLang="zh-CN" sz="1400" baseline="-25000">
                <a:solidFill>
                  <a:schemeClr val="folHlink"/>
                </a:solidFill>
                <a:ea typeface="黑体" pitchFamily="49" charset="-122"/>
              </a:rPr>
              <a:t>2</a:t>
            </a:r>
          </a:p>
        </p:txBody>
      </p:sp>
      <p:sp>
        <p:nvSpPr>
          <p:cNvPr id="37934" name="Text Box 214"/>
          <p:cNvSpPr txBox="1">
            <a:spLocks noChangeArrowheads="1"/>
          </p:cNvSpPr>
          <p:nvPr/>
        </p:nvSpPr>
        <p:spPr bwMode="auto">
          <a:xfrm>
            <a:off x="7581900" y="1346600"/>
            <a:ext cx="43473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chemeClr val="folHlink"/>
                </a:solidFill>
                <a:ea typeface="黑体" pitchFamily="49" charset="-122"/>
              </a:rPr>
              <a:t> R</a:t>
            </a:r>
            <a:r>
              <a:rPr lang="en-US" altLang="zh-CN" sz="1400" baseline="-25000">
                <a:solidFill>
                  <a:schemeClr val="folHlink"/>
                </a:solidFill>
                <a:ea typeface="黑体" pitchFamily="49" charset="-122"/>
              </a:rPr>
              <a:t>3</a:t>
            </a:r>
          </a:p>
        </p:txBody>
      </p:sp>
      <p:sp>
        <p:nvSpPr>
          <p:cNvPr id="37935" name="Text Box 215"/>
          <p:cNvSpPr txBox="1">
            <a:spLocks noChangeArrowheads="1"/>
          </p:cNvSpPr>
          <p:nvPr/>
        </p:nvSpPr>
        <p:spPr bwMode="auto">
          <a:xfrm>
            <a:off x="2916239" y="411959"/>
            <a:ext cx="43473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chemeClr val="folHlink"/>
                </a:solidFill>
                <a:ea typeface="黑体" pitchFamily="49" charset="-122"/>
              </a:rPr>
              <a:t> R</a:t>
            </a:r>
            <a:r>
              <a:rPr lang="en-US" altLang="zh-CN" sz="1400" baseline="-25000">
                <a:solidFill>
                  <a:schemeClr val="folHlink"/>
                </a:solidFill>
                <a:ea typeface="黑体" pitchFamily="49" charset="-122"/>
              </a:rPr>
              <a:t>1</a:t>
            </a:r>
          </a:p>
        </p:txBody>
      </p:sp>
      <p:sp>
        <p:nvSpPr>
          <p:cNvPr id="37936" name="Text Box 216"/>
          <p:cNvSpPr txBox="1">
            <a:spLocks noChangeArrowheads="1"/>
          </p:cNvSpPr>
          <p:nvPr/>
        </p:nvSpPr>
        <p:spPr bwMode="auto">
          <a:xfrm>
            <a:off x="5421314" y="428628"/>
            <a:ext cx="43473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chemeClr val="folHlink"/>
                </a:solidFill>
                <a:ea typeface="黑体" pitchFamily="49" charset="-122"/>
              </a:rPr>
              <a:t> R</a:t>
            </a:r>
            <a:r>
              <a:rPr lang="en-US" altLang="zh-CN" sz="1400" baseline="-25000">
                <a:solidFill>
                  <a:schemeClr val="folHlink"/>
                </a:solidFill>
                <a:ea typeface="黑体" pitchFamily="49" charset="-122"/>
              </a:rPr>
              <a:t>2</a:t>
            </a:r>
          </a:p>
        </p:txBody>
      </p:sp>
      <p:sp>
        <p:nvSpPr>
          <p:cNvPr id="37937" name="Text Box 217"/>
          <p:cNvSpPr txBox="1">
            <a:spLocks noChangeArrowheads="1"/>
          </p:cNvSpPr>
          <p:nvPr/>
        </p:nvSpPr>
        <p:spPr bwMode="auto">
          <a:xfrm>
            <a:off x="7870825" y="428628"/>
            <a:ext cx="43473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chemeClr val="folHlink"/>
                </a:solidFill>
                <a:ea typeface="黑体" pitchFamily="49" charset="-122"/>
              </a:rPr>
              <a:t> R</a:t>
            </a:r>
            <a:r>
              <a:rPr lang="en-US" altLang="zh-CN" sz="1400" baseline="-25000">
                <a:solidFill>
                  <a:schemeClr val="folHlink"/>
                </a:solidFill>
                <a:ea typeface="黑体" pitchFamily="49" charset="-122"/>
              </a:rPr>
              <a:t>3</a:t>
            </a:r>
          </a:p>
        </p:txBody>
      </p:sp>
      <p:sp>
        <p:nvSpPr>
          <p:cNvPr id="37938" name="Text Box 226"/>
          <p:cNvSpPr txBox="1">
            <a:spLocks noChangeArrowheads="1"/>
          </p:cNvSpPr>
          <p:nvPr/>
        </p:nvSpPr>
        <p:spPr bwMode="auto">
          <a:xfrm>
            <a:off x="203200" y="428628"/>
            <a:ext cx="38423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chemeClr val="folHlink"/>
                </a:solidFill>
                <a:ea typeface="黑体" pitchFamily="49" charset="-122"/>
              </a:rPr>
              <a:t>H</a:t>
            </a:r>
            <a:r>
              <a:rPr lang="en-US" altLang="zh-CN" sz="1400" baseline="-25000">
                <a:solidFill>
                  <a:schemeClr val="folHlink"/>
                </a:solidFill>
                <a:ea typeface="黑体" pitchFamily="49" charset="-122"/>
              </a:rPr>
              <a:t>1</a:t>
            </a:r>
          </a:p>
        </p:txBody>
      </p:sp>
      <p:sp>
        <p:nvSpPr>
          <p:cNvPr id="37939" name="Text Box 227"/>
          <p:cNvSpPr txBox="1">
            <a:spLocks noChangeArrowheads="1"/>
          </p:cNvSpPr>
          <p:nvPr/>
        </p:nvSpPr>
        <p:spPr bwMode="auto">
          <a:xfrm>
            <a:off x="4427539" y="3074196"/>
            <a:ext cx="43473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chemeClr val="folHlink"/>
                </a:solidFill>
                <a:ea typeface="黑体" pitchFamily="49" charset="-122"/>
              </a:rPr>
              <a:t> R</a:t>
            </a:r>
            <a:r>
              <a:rPr lang="en-US" altLang="zh-CN" sz="1400" baseline="-25000">
                <a:solidFill>
                  <a:schemeClr val="folHlink"/>
                </a:solidFill>
                <a:ea typeface="黑体" pitchFamily="49" charset="-122"/>
              </a:rPr>
              <a:t>5</a:t>
            </a:r>
          </a:p>
        </p:txBody>
      </p:sp>
      <p:sp>
        <p:nvSpPr>
          <p:cNvPr id="37940" name="Text Box 228"/>
          <p:cNvSpPr txBox="1">
            <a:spLocks noChangeArrowheads="1"/>
          </p:cNvSpPr>
          <p:nvPr/>
        </p:nvSpPr>
        <p:spPr bwMode="auto">
          <a:xfrm>
            <a:off x="3132139" y="3596880"/>
            <a:ext cx="43473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chemeClr val="folHlink"/>
                </a:solidFill>
                <a:ea typeface="黑体" pitchFamily="49" charset="-122"/>
              </a:rPr>
              <a:t> H</a:t>
            </a:r>
            <a:r>
              <a:rPr lang="en-US" altLang="zh-CN" sz="1400" baseline="-25000">
                <a:solidFill>
                  <a:schemeClr val="folHlink"/>
                </a:solidFill>
                <a:ea typeface="黑体" pitchFamily="49" charset="-122"/>
              </a:rPr>
              <a:t>2</a:t>
            </a:r>
          </a:p>
        </p:txBody>
      </p:sp>
      <p:grpSp>
        <p:nvGrpSpPr>
          <p:cNvPr id="37941" name="Group 229"/>
          <p:cNvGrpSpPr>
            <a:grpSpLocks/>
          </p:cNvGrpSpPr>
          <p:nvPr/>
        </p:nvGrpSpPr>
        <p:grpSpPr bwMode="auto">
          <a:xfrm>
            <a:off x="7019929" y="1924050"/>
            <a:ext cx="1439863" cy="647700"/>
            <a:chOff x="0" y="0"/>
            <a:chExt cx="1769" cy="816"/>
          </a:xfrm>
        </p:grpSpPr>
        <p:sp>
          <p:nvSpPr>
            <p:cNvPr id="37989" name="Oval 230"/>
            <p:cNvSpPr>
              <a:spLocks noChangeArrowheads="1"/>
            </p:cNvSpPr>
            <p:nvPr/>
          </p:nvSpPr>
          <p:spPr bwMode="auto">
            <a:xfrm>
              <a:off x="1203" y="266"/>
              <a:ext cx="554" cy="24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90" name="Oval 231"/>
            <p:cNvSpPr>
              <a:spLocks noChangeArrowheads="1"/>
            </p:cNvSpPr>
            <p:nvPr/>
          </p:nvSpPr>
          <p:spPr bwMode="auto">
            <a:xfrm>
              <a:off x="542" y="479"/>
              <a:ext cx="885" cy="337"/>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91" name="Oval 232"/>
            <p:cNvSpPr>
              <a:spLocks noChangeArrowheads="1"/>
            </p:cNvSpPr>
            <p:nvPr/>
          </p:nvSpPr>
          <p:spPr bwMode="auto">
            <a:xfrm>
              <a:off x="117" y="410"/>
              <a:ext cx="585" cy="280"/>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92" name="Oval 233"/>
            <p:cNvSpPr>
              <a:spLocks noChangeArrowheads="1"/>
            </p:cNvSpPr>
            <p:nvPr/>
          </p:nvSpPr>
          <p:spPr bwMode="auto">
            <a:xfrm>
              <a:off x="0" y="290"/>
              <a:ext cx="384" cy="255"/>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93" name="Oval 234"/>
            <p:cNvSpPr>
              <a:spLocks noChangeArrowheads="1"/>
            </p:cNvSpPr>
            <p:nvPr/>
          </p:nvSpPr>
          <p:spPr bwMode="auto">
            <a:xfrm>
              <a:off x="181" y="89"/>
              <a:ext cx="575"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94" name="Oval 235"/>
            <p:cNvSpPr>
              <a:spLocks noChangeArrowheads="1"/>
            </p:cNvSpPr>
            <p:nvPr/>
          </p:nvSpPr>
          <p:spPr bwMode="auto">
            <a:xfrm>
              <a:off x="607" y="0"/>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95" name="Oval 236"/>
            <p:cNvSpPr>
              <a:spLocks noChangeArrowheads="1"/>
            </p:cNvSpPr>
            <p:nvPr/>
          </p:nvSpPr>
          <p:spPr bwMode="auto">
            <a:xfrm>
              <a:off x="1120" y="96"/>
              <a:ext cx="554" cy="248"/>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96" name="Oval 237"/>
            <p:cNvSpPr>
              <a:spLocks noChangeArrowheads="1"/>
            </p:cNvSpPr>
            <p:nvPr/>
          </p:nvSpPr>
          <p:spPr bwMode="auto">
            <a:xfrm>
              <a:off x="320" y="192"/>
              <a:ext cx="1141" cy="419"/>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97" name="Oval 238"/>
            <p:cNvSpPr>
              <a:spLocks noChangeArrowheads="1"/>
            </p:cNvSpPr>
            <p:nvPr/>
          </p:nvSpPr>
          <p:spPr bwMode="auto">
            <a:xfrm rot="1336630">
              <a:off x="1088" y="272"/>
              <a:ext cx="556" cy="417"/>
            </a:xfrm>
            <a:prstGeom prst="ellipse">
              <a:avLst/>
            </a:prstGeom>
            <a:solidFill>
              <a:srgbClr val="DDDDDD"/>
            </a:solidFill>
            <a:ln>
              <a:noFill/>
            </a:ln>
            <a:effectLst>
              <a:outerShdw dist="40161" dir="4293903"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98" name="Oval 239"/>
            <p:cNvSpPr>
              <a:spLocks noChangeArrowheads="1"/>
            </p:cNvSpPr>
            <p:nvPr/>
          </p:nvSpPr>
          <p:spPr bwMode="auto">
            <a:xfrm>
              <a:off x="618" y="17"/>
              <a:ext cx="757"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99" name="Oval 240"/>
            <p:cNvSpPr>
              <a:spLocks noChangeArrowheads="1"/>
            </p:cNvSpPr>
            <p:nvPr/>
          </p:nvSpPr>
          <p:spPr bwMode="auto">
            <a:xfrm>
              <a:off x="191" y="104"/>
              <a:ext cx="575" cy="321"/>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00" name="Oval 241"/>
            <p:cNvSpPr>
              <a:spLocks noChangeArrowheads="1"/>
            </p:cNvSpPr>
            <p:nvPr/>
          </p:nvSpPr>
          <p:spPr bwMode="auto">
            <a:xfrm>
              <a:off x="12" y="305"/>
              <a:ext cx="382" cy="256"/>
            </a:xfrm>
            <a:prstGeom prst="ellipse">
              <a:avLst/>
            </a:prstGeom>
            <a:solidFill>
              <a:srgbClr val="DDDDDD"/>
            </a:solidFill>
            <a:ln>
              <a:noFill/>
            </a:ln>
            <a:effectLst>
              <a:outerShdw dist="63500" dir="3187806"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01" name="Oval 242"/>
            <p:cNvSpPr>
              <a:spLocks noChangeArrowheads="1"/>
            </p:cNvSpPr>
            <p:nvPr/>
          </p:nvSpPr>
          <p:spPr bwMode="auto">
            <a:xfrm>
              <a:off x="1129" y="113"/>
              <a:ext cx="554" cy="249"/>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02" name="Oval 243"/>
            <p:cNvSpPr>
              <a:spLocks noChangeArrowheads="1"/>
            </p:cNvSpPr>
            <p:nvPr/>
          </p:nvSpPr>
          <p:spPr bwMode="auto">
            <a:xfrm>
              <a:off x="1213" y="281"/>
              <a:ext cx="556" cy="249"/>
            </a:xfrm>
            <a:prstGeom prst="ellipse">
              <a:avLst/>
            </a:prstGeom>
            <a:solidFill>
              <a:srgbClr val="DDDDDD"/>
            </a:solidFill>
            <a:ln>
              <a:noFill/>
            </a:ln>
            <a:effectLst>
              <a:outerShdw dist="35921" dir="2700000"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03" name="Oval 244"/>
            <p:cNvSpPr>
              <a:spLocks noChangeArrowheads="1"/>
            </p:cNvSpPr>
            <p:nvPr/>
          </p:nvSpPr>
          <p:spPr bwMode="auto">
            <a:xfrm>
              <a:off x="330" y="209"/>
              <a:ext cx="1141" cy="417"/>
            </a:xfrm>
            <a:prstGeom prst="ellipse">
              <a:avLst/>
            </a:prstGeom>
            <a:solidFill>
              <a:srgbClr val="DDDDDD"/>
            </a:solidFill>
            <a:ln>
              <a:noFill/>
            </a:ln>
            <a:effectLst>
              <a:outerShdw dist="68392" dir="4091915"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04" name="Oval 245"/>
            <p:cNvSpPr>
              <a:spLocks noChangeArrowheads="1"/>
            </p:cNvSpPr>
            <p:nvPr/>
          </p:nvSpPr>
          <p:spPr bwMode="auto">
            <a:xfrm>
              <a:off x="129" y="425"/>
              <a:ext cx="585" cy="282"/>
            </a:xfrm>
            <a:prstGeom prst="ellipse">
              <a:avLst/>
            </a:prstGeom>
            <a:solidFill>
              <a:srgbClr val="DDDDDD"/>
            </a:solidFill>
            <a:ln>
              <a:noFill/>
            </a:ln>
            <a:effectLst>
              <a:outerShdw dist="113592" dir="20006097" algn="ctr" rotWithShape="0">
                <a:schemeClr val="tx1"/>
              </a:outerShdw>
            </a:effectLst>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8005" name="Freeform 246"/>
            <p:cNvSpPr>
              <a:spLocks/>
            </p:cNvSpPr>
            <p:nvPr/>
          </p:nvSpPr>
          <p:spPr bwMode="auto">
            <a:xfrm>
              <a:off x="182" y="129"/>
              <a:ext cx="1451" cy="597"/>
            </a:xfrm>
            <a:custGeom>
              <a:avLst/>
              <a:gdLst>
                <a:gd name="T0" fmla="*/ 0 w 1447"/>
                <a:gd name="T1" fmla="*/ 21 h 1128"/>
                <a:gd name="T2" fmla="*/ 80 w 1447"/>
                <a:gd name="T3" fmla="*/ 16 h 1128"/>
                <a:gd name="T4" fmla="*/ 56 w 1447"/>
                <a:gd name="T5" fmla="*/ 16 h 1128"/>
                <a:gd name="T6" fmla="*/ 24 w 1447"/>
                <a:gd name="T7" fmla="*/ 16 h 1128"/>
                <a:gd name="T8" fmla="*/ 40 w 1447"/>
                <a:gd name="T9" fmla="*/ 16 h 1128"/>
                <a:gd name="T10" fmla="*/ 64 w 1447"/>
                <a:gd name="T11" fmla="*/ 15 h 1128"/>
                <a:gd name="T12" fmla="*/ 96 w 1447"/>
                <a:gd name="T13" fmla="*/ 13 h 1128"/>
                <a:gd name="T14" fmla="*/ 104 w 1447"/>
                <a:gd name="T15" fmla="*/ 12 h 1128"/>
                <a:gd name="T16" fmla="*/ 152 w 1447"/>
                <a:gd name="T17" fmla="*/ 8 h 1128"/>
                <a:gd name="T18" fmla="*/ 168 w 1447"/>
                <a:gd name="T19" fmla="*/ 7 h 1128"/>
                <a:gd name="T20" fmla="*/ 205 w 1447"/>
                <a:gd name="T21" fmla="*/ 7 h 1128"/>
                <a:gd name="T22" fmla="*/ 293 w 1447"/>
                <a:gd name="T23" fmla="*/ 4 h 1128"/>
                <a:gd name="T24" fmla="*/ 333 w 1447"/>
                <a:gd name="T25" fmla="*/ 3 h 1128"/>
                <a:gd name="T26" fmla="*/ 357 w 1447"/>
                <a:gd name="T27" fmla="*/ 2 h 1128"/>
                <a:gd name="T28" fmla="*/ 429 w 1447"/>
                <a:gd name="T29" fmla="*/ 2 h 1128"/>
                <a:gd name="T30" fmla="*/ 509 w 1447"/>
                <a:gd name="T31" fmla="*/ 0 h 1128"/>
                <a:gd name="T32" fmla="*/ 818 w 1447"/>
                <a:gd name="T33" fmla="*/ 2 h 1128"/>
                <a:gd name="T34" fmla="*/ 1071 w 1447"/>
                <a:gd name="T35" fmla="*/ 7 h 1128"/>
                <a:gd name="T36" fmla="*/ 1095 w 1447"/>
                <a:gd name="T37" fmla="*/ 8 h 1128"/>
                <a:gd name="T38" fmla="*/ 1119 w 1447"/>
                <a:gd name="T39" fmla="*/ 9 h 1128"/>
                <a:gd name="T40" fmla="*/ 1239 w 1447"/>
                <a:gd name="T41" fmla="*/ 13 h 1128"/>
                <a:gd name="T42" fmla="*/ 1316 w 1447"/>
                <a:gd name="T43" fmla="*/ 15 h 1128"/>
                <a:gd name="T44" fmla="*/ 1364 w 1447"/>
                <a:gd name="T45" fmla="*/ 18 h 1128"/>
                <a:gd name="T46" fmla="*/ 1380 w 1447"/>
                <a:gd name="T47" fmla="*/ 21 h 1128"/>
                <a:gd name="T48" fmla="*/ 1412 w 1447"/>
                <a:gd name="T49" fmla="*/ 22 h 1128"/>
                <a:gd name="T50" fmla="*/ 1436 w 1447"/>
                <a:gd name="T51" fmla="*/ 25 h 1128"/>
                <a:gd name="T52" fmla="*/ 1452 w 1447"/>
                <a:gd name="T53" fmla="*/ 27 h 1128"/>
                <a:gd name="T54" fmla="*/ 1452 w 1447"/>
                <a:gd name="T55" fmla="*/ 35 h 1128"/>
                <a:gd name="T56" fmla="*/ 1436 w 1447"/>
                <a:gd name="T57" fmla="*/ 38 h 1128"/>
                <a:gd name="T58" fmla="*/ 1388 w 1447"/>
                <a:gd name="T59" fmla="*/ 39 h 1128"/>
                <a:gd name="T60" fmla="*/ 1372 w 1447"/>
                <a:gd name="T61" fmla="*/ 39 h 1128"/>
                <a:gd name="T62" fmla="*/ 1324 w 1447"/>
                <a:gd name="T63" fmla="*/ 41 h 1128"/>
                <a:gd name="T64" fmla="*/ 1231 w 1447"/>
                <a:gd name="T65" fmla="*/ 43 h 1128"/>
                <a:gd name="T66" fmla="*/ 1183 w 1447"/>
                <a:gd name="T67" fmla="*/ 44 h 1128"/>
                <a:gd name="T68" fmla="*/ 1127 w 1447"/>
                <a:gd name="T69" fmla="*/ 47 h 1128"/>
                <a:gd name="T70" fmla="*/ 445 w 1447"/>
                <a:gd name="T71" fmla="*/ 46 h 1128"/>
                <a:gd name="T72" fmla="*/ 365 w 1447"/>
                <a:gd name="T73" fmla="*/ 44 h 1128"/>
                <a:gd name="T74" fmla="*/ 309 w 1447"/>
                <a:gd name="T75" fmla="*/ 41 h 1128"/>
                <a:gd name="T76" fmla="*/ 245 w 1447"/>
                <a:gd name="T77" fmla="*/ 37 h 1128"/>
                <a:gd name="T78" fmla="*/ 205 w 1447"/>
                <a:gd name="T79" fmla="*/ 33 h 1128"/>
                <a:gd name="T80" fmla="*/ 120 w 1447"/>
                <a:gd name="T81" fmla="*/ 29 h 1128"/>
                <a:gd name="T82" fmla="*/ 56 w 1447"/>
                <a:gd name="T83" fmla="*/ 26 h 1128"/>
                <a:gd name="T84" fmla="*/ 16 w 1447"/>
                <a:gd name="T85" fmla="*/ 22 h 1128"/>
                <a:gd name="T86" fmla="*/ 8 w 1447"/>
                <a:gd name="T87" fmla="*/ 21 h 1128"/>
                <a:gd name="T88" fmla="*/ 0 w 1447"/>
                <a:gd name="T89" fmla="*/ 21 h 112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447"/>
                <a:gd name="T136" fmla="*/ 0 h 1128"/>
                <a:gd name="T137" fmla="*/ 1447 w 1447"/>
                <a:gd name="T138" fmla="*/ 1128 h 112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447" h="1128">
                  <a:moveTo>
                    <a:pt x="0" y="488"/>
                  </a:moveTo>
                  <a:cubicBezTo>
                    <a:pt x="24" y="453"/>
                    <a:pt x="56" y="427"/>
                    <a:pt x="80" y="392"/>
                  </a:cubicBezTo>
                  <a:cubicBezTo>
                    <a:pt x="72" y="389"/>
                    <a:pt x="64" y="383"/>
                    <a:pt x="56" y="384"/>
                  </a:cubicBezTo>
                  <a:cubicBezTo>
                    <a:pt x="44" y="386"/>
                    <a:pt x="35" y="405"/>
                    <a:pt x="24" y="400"/>
                  </a:cubicBezTo>
                  <a:cubicBezTo>
                    <a:pt x="15" y="396"/>
                    <a:pt x="34" y="383"/>
                    <a:pt x="40" y="376"/>
                  </a:cubicBezTo>
                  <a:cubicBezTo>
                    <a:pt x="47" y="367"/>
                    <a:pt x="56" y="360"/>
                    <a:pt x="64" y="352"/>
                  </a:cubicBezTo>
                  <a:cubicBezTo>
                    <a:pt x="82" y="279"/>
                    <a:pt x="56" y="354"/>
                    <a:pt x="96" y="304"/>
                  </a:cubicBezTo>
                  <a:cubicBezTo>
                    <a:pt x="101" y="297"/>
                    <a:pt x="100" y="287"/>
                    <a:pt x="104" y="280"/>
                  </a:cubicBezTo>
                  <a:cubicBezTo>
                    <a:pt x="104" y="280"/>
                    <a:pt x="144" y="220"/>
                    <a:pt x="152" y="208"/>
                  </a:cubicBezTo>
                  <a:cubicBezTo>
                    <a:pt x="157" y="200"/>
                    <a:pt x="159" y="186"/>
                    <a:pt x="168" y="184"/>
                  </a:cubicBezTo>
                  <a:cubicBezTo>
                    <a:pt x="179" y="181"/>
                    <a:pt x="189" y="179"/>
                    <a:pt x="200" y="176"/>
                  </a:cubicBezTo>
                  <a:cubicBezTo>
                    <a:pt x="228" y="148"/>
                    <a:pt x="253" y="129"/>
                    <a:pt x="288" y="112"/>
                  </a:cubicBezTo>
                  <a:cubicBezTo>
                    <a:pt x="324" y="58"/>
                    <a:pt x="282" y="111"/>
                    <a:pt x="328" y="80"/>
                  </a:cubicBezTo>
                  <a:cubicBezTo>
                    <a:pt x="337" y="74"/>
                    <a:pt x="343" y="62"/>
                    <a:pt x="352" y="56"/>
                  </a:cubicBezTo>
                  <a:cubicBezTo>
                    <a:pt x="365" y="47"/>
                    <a:pt x="418" y="41"/>
                    <a:pt x="424" y="40"/>
                  </a:cubicBezTo>
                  <a:cubicBezTo>
                    <a:pt x="450" y="23"/>
                    <a:pt x="475" y="10"/>
                    <a:pt x="504" y="0"/>
                  </a:cubicBezTo>
                  <a:cubicBezTo>
                    <a:pt x="606" y="15"/>
                    <a:pt x="705" y="31"/>
                    <a:pt x="808" y="40"/>
                  </a:cubicBezTo>
                  <a:cubicBezTo>
                    <a:pt x="913" y="66"/>
                    <a:pt x="964" y="153"/>
                    <a:pt x="1056" y="176"/>
                  </a:cubicBezTo>
                  <a:cubicBezTo>
                    <a:pt x="1064" y="184"/>
                    <a:pt x="1071" y="193"/>
                    <a:pt x="1080" y="200"/>
                  </a:cubicBezTo>
                  <a:cubicBezTo>
                    <a:pt x="1087" y="206"/>
                    <a:pt x="1097" y="210"/>
                    <a:pt x="1104" y="216"/>
                  </a:cubicBezTo>
                  <a:cubicBezTo>
                    <a:pt x="1145" y="252"/>
                    <a:pt x="1171" y="286"/>
                    <a:pt x="1224" y="304"/>
                  </a:cubicBezTo>
                  <a:cubicBezTo>
                    <a:pt x="1247" y="327"/>
                    <a:pt x="1276" y="343"/>
                    <a:pt x="1296" y="368"/>
                  </a:cubicBezTo>
                  <a:cubicBezTo>
                    <a:pt x="1314" y="391"/>
                    <a:pt x="1335" y="413"/>
                    <a:pt x="1344" y="440"/>
                  </a:cubicBezTo>
                  <a:cubicBezTo>
                    <a:pt x="1349" y="456"/>
                    <a:pt x="1351" y="474"/>
                    <a:pt x="1360" y="488"/>
                  </a:cubicBezTo>
                  <a:cubicBezTo>
                    <a:pt x="1371" y="504"/>
                    <a:pt x="1386" y="518"/>
                    <a:pt x="1392" y="536"/>
                  </a:cubicBezTo>
                  <a:cubicBezTo>
                    <a:pt x="1395" y="546"/>
                    <a:pt x="1414" y="603"/>
                    <a:pt x="1416" y="608"/>
                  </a:cubicBezTo>
                  <a:cubicBezTo>
                    <a:pt x="1421" y="624"/>
                    <a:pt x="1432" y="656"/>
                    <a:pt x="1432" y="656"/>
                  </a:cubicBezTo>
                  <a:cubicBezTo>
                    <a:pt x="1443" y="744"/>
                    <a:pt x="1447" y="743"/>
                    <a:pt x="1432" y="856"/>
                  </a:cubicBezTo>
                  <a:cubicBezTo>
                    <a:pt x="1430" y="873"/>
                    <a:pt x="1432" y="899"/>
                    <a:pt x="1416" y="904"/>
                  </a:cubicBezTo>
                  <a:cubicBezTo>
                    <a:pt x="1400" y="909"/>
                    <a:pt x="1368" y="920"/>
                    <a:pt x="1368" y="920"/>
                  </a:cubicBezTo>
                  <a:cubicBezTo>
                    <a:pt x="1363" y="928"/>
                    <a:pt x="1359" y="938"/>
                    <a:pt x="1352" y="944"/>
                  </a:cubicBezTo>
                  <a:cubicBezTo>
                    <a:pt x="1338" y="957"/>
                    <a:pt x="1304" y="976"/>
                    <a:pt x="1304" y="976"/>
                  </a:cubicBezTo>
                  <a:cubicBezTo>
                    <a:pt x="1279" y="1014"/>
                    <a:pt x="1251" y="1005"/>
                    <a:pt x="1216" y="1040"/>
                  </a:cubicBezTo>
                  <a:cubicBezTo>
                    <a:pt x="1186" y="1070"/>
                    <a:pt x="1203" y="1060"/>
                    <a:pt x="1168" y="1072"/>
                  </a:cubicBezTo>
                  <a:cubicBezTo>
                    <a:pt x="1149" y="1101"/>
                    <a:pt x="1131" y="1099"/>
                    <a:pt x="1112" y="1128"/>
                  </a:cubicBezTo>
                  <a:cubicBezTo>
                    <a:pt x="850" y="1124"/>
                    <a:pt x="672" y="1125"/>
                    <a:pt x="440" y="1096"/>
                  </a:cubicBezTo>
                  <a:cubicBezTo>
                    <a:pt x="413" y="1087"/>
                    <a:pt x="387" y="1081"/>
                    <a:pt x="360" y="1072"/>
                  </a:cubicBezTo>
                  <a:cubicBezTo>
                    <a:pt x="338" y="1038"/>
                    <a:pt x="322" y="1009"/>
                    <a:pt x="304" y="976"/>
                  </a:cubicBezTo>
                  <a:cubicBezTo>
                    <a:pt x="286" y="943"/>
                    <a:pt x="257" y="914"/>
                    <a:pt x="240" y="880"/>
                  </a:cubicBezTo>
                  <a:cubicBezTo>
                    <a:pt x="227" y="855"/>
                    <a:pt x="215" y="823"/>
                    <a:pt x="200" y="800"/>
                  </a:cubicBezTo>
                  <a:cubicBezTo>
                    <a:pt x="178" y="764"/>
                    <a:pt x="147" y="735"/>
                    <a:pt x="120" y="704"/>
                  </a:cubicBezTo>
                  <a:cubicBezTo>
                    <a:pt x="94" y="675"/>
                    <a:pt x="89" y="646"/>
                    <a:pt x="56" y="624"/>
                  </a:cubicBezTo>
                  <a:cubicBezTo>
                    <a:pt x="45" y="580"/>
                    <a:pt x="27" y="583"/>
                    <a:pt x="16" y="544"/>
                  </a:cubicBezTo>
                  <a:cubicBezTo>
                    <a:pt x="13" y="533"/>
                    <a:pt x="11" y="523"/>
                    <a:pt x="8" y="512"/>
                  </a:cubicBezTo>
                  <a:cubicBezTo>
                    <a:pt x="6" y="504"/>
                    <a:pt x="0" y="488"/>
                    <a:pt x="0" y="488"/>
                  </a:cubicBezTo>
                  <a:close/>
                </a:path>
              </a:pathLst>
            </a:cu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400"/>
            </a:p>
          </p:txBody>
        </p:sp>
      </p:grpSp>
      <p:sp>
        <p:nvSpPr>
          <p:cNvPr id="37942" name="Text Box 247"/>
          <p:cNvSpPr txBox="1">
            <a:spLocks noChangeArrowheads="1"/>
          </p:cNvSpPr>
          <p:nvPr/>
        </p:nvSpPr>
        <p:spPr bwMode="auto">
          <a:xfrm>
            <a:off x="7451725" y="2678909"/>
            <a:ext cx="43473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chemeClr val="folHlink"/>
                </a:solidFill>
                <a:ea typeface="黑体" pitchFamily="49" charset="-122"/>
              </a:rPr>
              <a:t> R</a:t>
            </a:r>
            <a:r>
              <a:rPr lang="en-US" altLang="zh-CN" sz="1400" baseline="-25000">
                <a:solidFill>
                  <a:schemeClr val="folHlink"/>
                </a:solidFill>
                <a:ea typeface="黑体" pitchFamily="49" charset="-122"/>
              </a:rPr>
              <a:t>4</a:t>
            </a:r>
          </a:p>
        </p:txBody>
      </p:sp>
      <p:sp>
        <p:nvSpPr>
          <p:cNvPr id="37943" name="AutoShape 248"/>
          <p:cNvSpPr>
            <a:spLocks noChangeArrowheads="1"/>
          </p:cNvSpPr>
          <p:nvPr/>
        </p:nvSpPr>
        <p:spPr bwMode="auto">
          <a:xfrm>
            <a:off x="3709992" y="1631156"/>
            <a:ext cx="1366837" cy="238125"/>
          </a:xfrm>
          <a:prstGeom prst="rightArrow">
            <a:avLst>
              <a:gd name="adj1" fmla="val 59778"/>
              <a:gd name="adj2" fmla="val 116374"/>
            </a:avLst>
          </a:prstGeom>
          <a:solidFill>
            <a:srgbClr val="FFFF99"/>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chemeClr val="folHlink"/>
                </a:solidFill>
                <a:ea typeface="黑体" pitchFamily="49" charset="-122"/>
              </a:rPr>
              <a:t>间接交付</a:t>
            </a:r>
          </a:p>
        </p:txBody>
      </p:sp>
      <p:sp>
        <p:nvSpPr>
          <p:cNvPr id="37944" name="AutoShape 249"/>
          <p:cNvSpPr>
            <a:spLocks noChangeArrowheads="1"/>
          </p:cNvSpPr>
          <p:nvPr/>
        </p:nvSpPr>
        <p:spPr bwMode="auto">
          <a:xfrm>
            <a:off x="6011867" y="1633540"/>
            <a:ext cx="1584325" cy="290513"/>
          </a:xfrm>
          <a:prstGeom prst="rightArrow">
            <a:avLst>
              <a:gd name="adj1" fmla="val 59778"/>
              <a:gd name="adj2" fmla="val 110567"/>
            </a:avLst>
          </a:prstGeom>
          <a:solidFill>
            <a:srgbClr val="FFFF99"/>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chemeClr val="folHlink"/>
                </a:solidFill>
                <a:ea typeface="黑体" pitchFamily="49" charset="-122"/>
              </a:rPr>
              <a:t>间接交付</a:t>
            </a:r>
          </a:p>
        </p:txBody>
      </p:sp>
      <p:sp>
        <p:nvSpPr>
          <p:cNvPr id="37945" name="AutoShape 250"/>
          <p:cNvSpPr>
            <a:spLocks noChangeArrowheads="1"/>
          </p:cNvSpPr>
          <p:nvPr/>
        </p:nvSpPr>
        <p:spPr bwMode="auto">
          <a:xfrm>
            <a:off x="1258892" y="1437085"/>
            <a:ext cx="1227137" cy="270272"/>
          </a:xfrm>
          <a:prstGeom prst="rightArrow">
            <a:avLst>
              <a:gd name="adj1" fmla="val 59778"/>
              <a:gd name="adj2" fmla="val 92053"/>
            </a:avLst>
          </a:prstGeom>
          <a:solidFill>
            <a:srgbClr val="FFFF99"/>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dirty="0">
                <a:solidFill>
                  <a:schemeClr val="folHlink"/>
                </a:solidFill>
                <a:ea typeface="黑体" pitchFamily="49" charset="-122"/>
              </a:rPr>
              <a:t>间接交付</a:t>
            </a:r>
          </a:p>
        </p:txBody>
      </p:sp>
      <p:sp>
        <p:nvSpPr>
          <p:cNvPr id="37946" name="AutoShape 251"/>
          <p:cNvSpPr>
            <a:spLocks noChangeArrowheads="1"/>
          </p:cNvSpPr>
          <p:nvPr/>
        </p:nvSpPr>
        <p:spPr bwMode="auto">
          <a:xfrm rot="6744589" flipV="1">
            <a:off x="7766451" y="1986758"/>
            <a:ext cx="1026319" cy="360363"/>
          </a:xfrm>
          <a:prstGeom prst="rightArrow">
            <a:avLst>
              <a:gd name="adj1" fmla="val 59778"/>
              <a:gd name="adj2" fmla="val 102652"/>
            </a:avLst>
          </a:prstGeom>
          <a:solidFill>
            <a:srgbClr val="FFFF99"/>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chemeClr val="folHlink"/>
                </a:solidFill>
                <a:ea typeface="黑体" pitchFamily="49" charset="-122"/>
              </a:rPr>
              <a:t>间接交付</a:t>
            </a:r>
          </a:p>
        </p:txBody>
      </p:sp>
      <p:sp>
        <p:nvSpPr>
          <p:cNvPr id="37947" name="AutoShape 252"/>
          <p:cNvSpPr>
            <a:spLocks noChangeArrowheads="1"/>
          </p:cNvSpPr>
          <p:nvPr/>
        </p:nvSpPr>
        <p:spPr bwMode="auto">
          <a:xfrm flipH="1">
            <a:off x="5292729" y="2842026"/>
            <a:ext cx="2016125" cy="269081"/>
          </a:xfrm>
          <a:prstGeom prst="rightArrow">
            <a:avLst>
              <a:gd name="adj1" fmla="val 59778"/>
              <a:gd name="adj2" fmla="val 151908"/>
            </a:avLst>
          </a:prstGeom>
          <a:solidFill>
            <a:srgbClr val="FFFF99"/>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chemeClr val="folHlink"/>
                </a:solidFill>
                <a:ea typeface="黑体" pitchFamily="49" charset="-122"/>
              </a:rPr>
              <a:t>间接交付</a:t>
            </a:r>
          </a:p>
        </p:txBody>
      </p:sp>
      <p:sp>
        <p:nvSpPr>
          <p:cNvPr id="37948" name="AutoShape 253"/>
          <p:cNvSpPr>
            <a:spLocks noChangeArrowheads="1"/>
          </p:cNvSpPr>
          <p:nvPr/>
        </p:nvSpPr>
        <p:spPr bwMode="auto">
          <a:xfrm rot="20314671" flipH="1">
            <a:off x="2700340" y="3219454"/>
            <a:ext cx="1511300" cy="269081"/>
          </a:xfrm>
          <a:prstGeom prst="rightArrow">
            <a:avLst>
              <a:gd name="adj1" fmla="val 59778"/>
              <a:gd name="adj2" fmla="val 113871"/>
            </a:avLst>
          </a:prstGeom>
          <a:solidFill>
            <a:srgbClr val="FFCCCC"/>
          </a:solidFill>
          <a:ln w="38100" cmpd="dbl">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chemeClr val="folHlink"/>
                </a:solidFill>
                <a:ea typeface="黑体" pitchFamily="49" charset="-122"/>
              </a:rPr>
              <a:t>直接交付</a:t>
            </a:r>
          </a:p>
        </p:txBody>
      </p:sp>
      <p:grpSp>
        <p:nvGrpSpPr>
          <p:cNvPr id="37949" name="Group 254"/>
          <p:cNvGrpSpPr>
            <a:grpSpLocks/>
          </p:cNvGrpSpPr>
          <p:nvPr/>
        </p:nvGrpSpPr>
        <p:grpSpPr bwMode="auto">
          <a:xfrm>
            <a:off x="2732089" y="667942"/>
            <a:ext cx="760412" cy="738188"/>
            <a:chOff x="0" y="0"/>
            <a:chExt cx="479" cy="620"/>
          </a:xfrm>
        </p:grpSpPr>
        <p:sp>
          <p:nvSpPr>
            <p:cNvPr id="37983" name="Rectangle 255"/>
            <p:cNvSpPr>
              <a:spLocks noChangeArrowheads="1"/>
            </p:cNvSpPr>
            <p:nvPr/>
          </p:nvSpPr>
          <p:spPr bwMode="auto">
            <a:xfrm>
              <a:off x="7" y="25"/>
              <a:ext cx="467" cy="17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84" name="Rectangle 256"/>
            <p:cNvSpPr>
              <a:spLocks noChangeArrowheads="1"/>
            </p:cNvSpPr>
            <p:nvPr/>
          </p:nvSpPr>
          <p:spPr bwMode="auto">
            <a:xfrm>
              <a:off x="0" y="24"/>
              <a:ext cx="479" cy="4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85" name="Line 257"/>
            <p:cNvSpPr>
              <a:spLocks noChangeShapeType="1"/>
            </p:cNvSpPr>
            <p:nvPr/>
          </p:nvSpPr>
          <p:spPr bwMode="auto">
            <a:xfrm>
              <a:off x="0" y="193"/>
              <a:ext cx="4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986" name="Line 258"/>
            <p:cNvSpPr>
              <a:spLocks noChangeShapeType="1"/>
            </p:cNvSpPr>
            <p:nvPr/>
          </p:nvSpPr>
          <p:spPr bwMode="auto">
            <a:xfrm>
              <a:off x="0" y="345"/>
              <a:ext cx="4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987" name="Line 259"/>
            <p:cNvSpPr>
              <a:spLocks noChangeShapeType="1"/>
            </p:cNvSpPr>
            <p:nvPr/>
          </p:nvSpPr>
          <p:spPr bwMode="auto">
            <a:xfrm>
              <a:off x="240" y="187"/>
              <a:ext cx="1"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988" name="Text Box 260"/>
            <p:cNvSpPr txBox="1">
              <a:spLocks noChangeArrowheads="1"/>
            </p:cNvSpPr>
            <p:nvPr/>
          </p:nvSpPr>
          <p:spPr bwMode="auto">
            <a:xfrm>
              <a:off x="32" y="0"/>
              <a:ext cx="398"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chemeClr val="folHlink"/>
                  </a:solidFill>
                  <a:ea typeface="黑体" pitchFamily="49" charset="-122"/>
                </a:rPr>
                <a:t>3</a:t>
              </a:r>
            </a:p>
            <a:p>
              <a:pPr algn="ctr" eaLnBrk="1" hangingPunct="1">
                <a:buFont typeface="Arial" charset="0"/>
                <a:buNone/>
              </a:pPr>
              <a:r>
                <a:rPr lang="en-US" altLang="zh-CN" sz="1400">
                  <a:solidFill>
                    <a:schemeClr val="folHlink"/>
                  </a:solidFill>
                  <a:ea typeface="黑体" pitchFamily="49" charset="-122"/>
                </a:rPr>
                <a:t>2     2</a:t>
              </a:r>
            </a:p>
            <a:p>
              <a:pPr algn="ctr" eaLnBrk="1" hangingPunct="1">
                <a:buFont typeface="Arial" charset="0"/>
                <a:buNone/>
              </a:pPr>
              <a:r>
                <a:rPr lang="en-US" altLang="zh-CN" sz="1400">
                  <a:solidFill>
                    <a:schemeClr val="folHlink"/>
                  </a:solidFill>
                  <a:ea typeface="黑体" pitchFamily="49" charset="-122"/>
                </a:rPr>
                <a:t>1     1</a:t>
              </a:r>
            </a:p>
          </p:txBody>
        </p:sp>
      </p:grpSp>
      <p:grpSp>
        <p:nvGrpSpPr>
          <p:cNvPr id="37950" name="Group 261"/>
          <p:cNvGrpSpPr>
            <a:grpSpLocks/>
          </p:cNvGrpSpPr>
          <p:nvPr/>
        </p:nvGrpSpPr>
        <p:grpSpPr bwMode="auto">
          <a:xfrm>
            <a:off x="5251451" y="667942"/>
            <a:ext cx="760413" cy="738188"/>
            <a:chOff x="0" y="0"/>
            <a:chExt cx="479" cy="620"/>
          </a:xfrm>
        </p:grpSpPr>
        <p:sp>
          <p:nvSpPr>
            <p:cNvPr id="37977" name="Rectangle 262"/>
            <p:cNvSpPr>
              <a:spLocks noChangeArrowheads="1"/>
            </p:cNvSpPr>
            <p:nvPr/>
          </p:nvSpPr>
          <p:spPr bwMode="auto">
            <a:xfrm>
              <a:off x="7" y="25"/>
              <a:ext cx="467" cy="17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78" name="Rectangle 263"/>
            <p:cNvSpPr>
              <a:spLocks noChangeArrowheads="1"/>
            </p:cNvSpPr>
            <p:nvPr/>
          </p:nvSpPr>
          <p:spPr bwMode="auto">
            <a:xfrm>
              <a:off x="0" y="24"/>
              <a:ext cx="479" cy="4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79" name="Line 264"/>
            <p:cNvSpPr>
              <a:spLocks noChangeShapeType="1"/>
            </p:cNvSpPr>
            <p:nvPr/>
          </p:nvSpPr>
          <p:spPr bwMode="auto">
            <a:xfrm>
              <a:off x="0" y="193"/>
              <a:ext cx="4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980" name="Line 265"/>
            <p:cNvSpPr>
              <a:spLocks noChangeShapeType="1"/>
            </p:cNvSpPr>
            <p:nvPr/>
          </p:nvSpPr>
          <p:spPr bwMode="auto">
            <a:xfrm>
              <a:off x="0" y="345"/>
              <a:ext cx="4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981" name="Line 266"/>
            <p:cNvSpPr>
              <a:spLocks noChangeShapeType="1"/>
            </p:cNvSpPr>
            <p:nvPr/>
          </p:nvSpPr>
          <p:spPr bwMode="auto">
            <a:xfrm>
              <a:off x="240" y="187"/>
              <a:ext cx="1"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982" name="Text Box 267"/>
            <p:cNvSpPr txBox="1">
              <a:spLocks noChangeArrowheads="1"/>
            </p:cNvSpPr>
            <p:nvPr/>
          </p:nvSpPr>
          <p:spPr bwMode="auto">
            <a:xfrm>
              <a:off x="32" y="0"/>
              <a:ext cx="398"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chemeClr val="folHlink"/>
                  </a:solidFill>
                  <a:ea typeface="黑体" pitchFamily="49" charset="-122"/>
                </a:rPr>
                <a:t>3</a:t>
              </a:r>
            </a:p>
            <a:p>
              <a:pPr algn="ctr" eaLnBrk="1" hangingPunct="1">
                <a:buFont typeface="Arial" charset="0"/>
                <a:buNone/>
              </a:pPr>
              <a:r>
                <a:rPr lang="en-US" altLang="zh-CN" sz="1400">
                  <a:solidFill>
                    <a:schemeClr val="folHlink"/>
                  </a:solidFill>
                  <a:ea typeface="黑体" pitchFamily="49" charset="-122"/>
                </a:rPr>
                <a:t>2     2</a:t>
              </a:r>
            </a:p>
            <a:p>
              <a:pPr algn="ctr" eaLnBrk="1" hangingPunct="1">
                <a:buFont typeface="Arial" charset="0"/>
                <a:buNone/>
              </a:pPr>
              <a:r>
                <a:rPr lang="en-US" altLang="zh-CN" sz="1400">
                  <a:solidFill>
                    <a:schemeClr val="folHlink"/>
                  </a:solidFill>
                  <a:ea typeface="黑体" pitchFamily="49" charset="-122"/>
                </a:rPr>
                <a:t>1     1</a:t>
              </a:r>
            </a:p>
          </p:txBody>
        </p:sp>
      </p:grpSp>
      <p:grpSp>
        <p:nvGrpSpPr>
          <p:cNvPr id="37951" name="Group 268"/>
          <p:cNvGrpSpPr>
            <a:grpSpLocks/>
          </p:cNvGrpSpPr>
          <p:nvPr/>
        </p:nvGrpSpPr>
        <p:grpSpPr bwMode="auto">
          <a:xfrm>
            <a:off x="7812088" y="667942"/>
            <a:ext cx="760412" cy="738188"/>
            <a:chOff x="0" y="0"/>
            <a:chExt cx="479" cy="620"/>
          </a:xfrm>
        </p:grpSpPr>
        <p:sp>
          <p:nvSpPr>
            <p:cNvPr id="37971" name="Rectangle 269"/>
            <p:cNvSpPr>
              <a:spLocks noChangeArrowheads="1"/>
            </p:cNvSpPr>
            <p:nvPr/>
          </p:nvSpPr>
          <p:spPr bwMode="auto">
            <a:xfrm>
              <a:off x="7" y="25"/>
              <a:ext cx="467" cy="17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72" name="Rectangle 270"/>
            <p:cNvSpPr>
              <a:spLocks noChangeArrowheads="1"/>
            </p:cNvSpPr>
            <p:nvPr/>
          </p:nvSpPr>
          <p:spPr bwMode="auto">
            <a:xfrm>
              <a:off x="0" y="24"/>
              <a:ext cx="479" cy="4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73" name="Line 271"/>
            <p:cNvSpPr>
              <a:spLocks noChangeShapeType="1"/>
            </p:cNvSpPr>
            <p:nvPr/>
          </p:nvSpPr>
          <p:spPr bwMode="auto">
            <a:xfrm>
              <a:off x="0" y="193"/>
              <a:ext cx="4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974" name="Line 272"/>
            <p:cNvSpPr>
              <a:spLocks noChangeShapeType="1"/>
            </p:cNvSpPr>
            <p:nvPr/>
          </p:nvSpPr>
          <p:spPr bwMode="auto">
            <a:xfrm>
              <a:off x="0" y="345"/>
              <a:ext cx="4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975" name="Line 273"/>
            <p:cNvSpPr>
              <a:spLocks noChangeShapeType="1"/>
            </p:cNvSpPr>
            <p:nvPr/>
          </p:nvSpPr>
          <p:spPr bwMode="auto">
            <a:xfrm>
              <a:off x="240" y="187"/>
              <a:ext cx="1"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976" name="Text Box 274"/>
            <p:cNvSpPr txBox="1">
              <a:spLocks noChangeArrowheads="1"/>
            </p:cNvSpPr>
            <p:nvPr/>
          </p:nvSpPr>
          <p:spPr bwMode="auto">
            <a:xfrm>
              <a:off x="32" y="0"/>
              <a:ext cx="398"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chemeClr val="folHlink"/>
                  </a:solidFill>
                  <a:ea typeface="黑体" pitchFamily="49" charset="-122"/>
                </a:rPr>
                <a:t>3</a:t>
              </a:r>
            </a:p>
            <a:p>
              <a:pPr algn="ctr" eaLnBrk="1" hangingPunct="1">
                <a:buFont typeface="Arial" charset="0"/>
                <a:buNone/>
              </a:pPr>
              <a:r>
                <a:rPr lang="en-US" altLang="zh-CN" sz="1400">
                  <a:solidFill>
                    <a:schemeClr val="folHlink"/>
                  </a:solidFill>
                  <a:ea typeface="黑体" pitchFamily="49" charset="-122"/>
                </a:rPr>
                <a:t>2     2</a:t>
              </a:r>
            </a:p>
            <a:p>
              <a:pPr algn="ctr" eaLnBrk="1" hangingPunct="1">
                <a:buFont typeface="Arial" charset="0"/>
                <a:buNone/>
              </a:pPr>
              <a:r>
                <a:rPr lang="en-US" altLang="zh-CN" sz="1400">
                  <a:solidFill>
                    <a:schemeClr val="folHlink"/>
                  </a:solidFill>
                  <a:ea typeface="黑体" pitchFamily="49" charset="-122"/>
                </a:rPr>
                <a:t>1     1</a:t>
              </a:r>
            </a:p>
          </p:txBody>
        </p:sp>
      </p:grpSp>
      <p:grpSp>
        <p:nvGrpSpPr>
          <p:cNvPr id="37952" name="Group 275"/>
          <p:cNvGrpSpPr>
            <a:grpSpLocks/>
          </p:cNvGrpSpPr>
          <p:nvPr/>
        </p:nvGrpSpPr>
        <p:grpSpPr bwMode="auto">
          <a:xfrm>
            <a:off x="4243390" y="3301606"/>
            <a:ext cx="760412" cy="738188"/>
            <a:chOff x="0" y="0"/>
            <a:chExt cx="479" cy="620"/>
          </a:xfrm>
        </p:grpSpPr>
        <p:sp>
          <p:nvSpPr>
            <p:cNvPr id="37965" name="Rectangle 276"/>
            <p:cNvSpPr>
              <a:spLocks noChangeArrowheads="1"/>
            </p:cNvSpPr>
            <p:nvPr/>
          </p:nvSpPr>
          <p:spPr bwMode="auto">
            <a:xfrm>
              <a:off x="7" y="25"/>
              <a:ext cx="467" cy="17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66" name="Rectangle 277"/>
            <p:cNvSpPr>
              <a:spLocks noChangeArrowheads="1"/>
            </p:cNvSpPr>
            <p:nvPr/>
          </p:nvSpPr>
          <p:spPr bwMode="auto">
            <a:xfrm>
              <a:off x="0" y="24"/>
              <a:ext cx="479" cy="4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67" name="Line 278"/>
            <p:cNvSpPr>
              <a:spLocks noChangeShapeType="1"/>
            </p:cNvSpPr>
            <p:nvPr/>
          </p:nvSpPr>
          <p:spPr bwMode="auto">
            <a:xfrm>
              <a:off x="0" y="193"/>
              <a:ext cx="4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968" name="Line 279"/>
            <p:cNvSpPr>
              <a:spLocks noChangeShapeType="1"/>
            </p:cNvSpPr>
            <p:nvPr/>
          </p:nvSpPr>
          <p:spPr bwMode="auto">
            <a:xfrm>
              <a:off x="0" y="345"/>
              <a:ext cx="4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969" name="Line 280"/>
            <p:cNvSpPr>
              <a:spLocks noChangeShapeType="1"/>
            </p:cNvSpPr>
            <p:nvPr/>
          </p:nvSpPr>
          <p:spPr bwMode="auto">
            <a:xfrm>
              <a:off x="240" y="187"/>
              <a:ext cx="1"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970" name="Text Box 281"/>
            <p:cNvSpPr txBox="1">
              <a:spLocks noChangeArrowheads="1"/>
            </p:cNvSpPr>
            <p:nvPr/>
          </p:nvSpPr>
          <p:spPr bwMode="auto">
            <a:xfrm>
              <a:off x="32" y="0"/>
              <a:ext cx="398"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chemeClr val="folHlink"/>
                  </a:solidFill>
                  <a:ea typeface="黑体" pitchFamily="49" charset="-122"/>
                </a:rPr>
                <a:t>3</a:t>
              </a:r>
            </a:p>
            <a:p>
              <a:pPr algn="ctr" eaLnBrk="1" hangingPunct="1">
                <a:buFont typeface="Arial" charset="0"/>
                <a:buNone/>
              </a:pPr>
              <a:r>
                <a:rPr lang="en-US" altLang="zh-CN" sz="1400">
                  <a:solidFill>
                    <a:schemeClr val="folHlink"/>
                  </a:solidFill>
                  <a:ea typeface="黑体" pitchFamily="49" charset="-122"/>
                </a:rPr>
                <a:t>2     2</a:t>
              </a:r>
            </a:p>
            <a:p>
              <a:pPr algn="ctr" eaLnBrk="1" hangingPunct="1">
                <a:buFont typeface="Arial" charset="0"/>
                <a:buNone/>
              </a:pPr>
              <a:r>
                <a:rPr lang="en-US" altLang="zh-CN" sz="1400">
                  <a:solidFill>
                    <a:schemeClr val="folHlink"/>
                  </a:solidFill>
                  <a:ea typeface="黑体" pitchFamily="49" charset="-122"/>
                </a:rPr>
                <a:t>1     1</a:t>
              </a:r>
            </a:p>
          </p:txBody>
        </p:sp>
      </p:grpSp>
      <p:grpSp>
        <p:nvGrpSpPr>
          <p:cNvPr id="37953" name="Group 282"/>
          <p:cNvGrpSpPr>
            <a:grpSpLocks/>
          </p:cNvGrpSpPr>
          <p:nvPr/>
        </p:nvGrpSpPr>
        <p:grpSpPr bwMode="auto">
          <a:xfrm>
            <a:off x="7627939" y="3301606"/>
            <a:ext cx="760412" cy="738188"/>
            <a:chOff x="0" y="0"/>
            <a:chExt cx="479" cy="620"/>
          </a:xfrm>
        </p:grpSpPr>
        <p:sp>
          <p:nvSpPr>
            <p:cNvPr id="37959" name="Rectangle 283"/>
            <p:cNvSpPr>
              <a:spLocks noChangeArrowheads="1"/>
            </p:cNvSpPr>
            <p:nvPr/>
          </p:nvSpPr>
          <p:spPr bwMode="auto">
            <a:xfrm>
              <a:off x="7" y="25"/>
              <a:ext cx="467" cy="174"/>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60" name="Rectangle 284"/>
            <p:cNvSpPr>
              <a:spLocks noChangeArrowheads="1"/>
            </p:cNvSpPr>
            <p:nvPr/>
          </p:nvSpPr>
          <p:spPr bwMode="auto">
            <a:xfrm>
              <a:off x="0" y="24"/>
              <a:ext cx="479" cy="46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37961" name="Line 285"/>
            <p:cNvSpPr>
              <a:spLocks noChangeShapeType="1"/>
            </p:cNvSpPr>
            <p:nvPr/>
          </p:nvSpPr>
          <p:spPr bwMode="auto">
            <a:xfrm>
              <a:off x="0" y="193"/>
              <a:ext cx="4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962" name="Line 286"/>
            <p:cNvSpPr>
              <a:spLocks noChangeShapeType="1"/>
            </p:cNvSpPr>
            <p:nvPr/>
          </p:nvSpPr>
          <p:spPr bwMode="auto">
            <a:xfrm>
              <a:off x="0" y="345"/>
              <a:ext cx="4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963" name="Line 287"/>
            <p:cNvSpPr>
              <a:spLocks noChangeShapeType="1"/>
            </p:cNvSpPr>
            <p:nvPr/>
          </p:nvSpPr>
          <p:spPr bwMode="auto">
            <a:xfrm>
              <a:off x="240" y="187"/>
              <a:ext cx="1" cy="30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400"/>
            </a:p>
          </p:txBody>
        </p:sp>
        <p:sp>
          <p:nvSpPr>
            <p:cNvPr id="37964" name="Text Box 288"/>
            <p:cNvSpPr txBox="1">
              <a:spLocks noChangeArrowheads="1"/>
            </p:cNvSpPr>
            <p:nvPr/>
          </p:nvSpPr>
          <p:spPr bwMode="auto">
            <a:xfrm>
              <a:off x="32" y="0"/>
              <a:ext cx="398"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chemeClr val="folHlink"/>
                  </a:solidFill>
                  <a:ea typeface="黑体" pitchFamily="49" charset="-122"/>
                </a:rPr>
                <a:t>3</a:t>
              </a:r>
            </a:p>
            <a:p>
              <a:pPr algn="ctr" eaLnBrk="1" hangingPunct="1">
                <a:buFont typeface="Arial" charset="0"/>
                <a:buNone/>
              </a:pPr>
              <a:r>
                <a:rPr lang="en-US" altLang="zh-CN" sz="1400">
                  <a:solidFill>
                    <a:schemeClr val="folHlink"/>
                  </a:solidFill>
                  <a:ea typeface="黑体" pitchFamily="49" charset="-122"/>
                </a:rPr>
                <a:t>2     2</a:t>
              </a:r>
            </a:p>
            <a:p>
              <a:pPr algn="ctr" eaLnBrk="1" hangingPunct="1">
                <a:buFont typeface="Arial" charset="0"/>
                <a:buNone/>
              </a:pPr>
              <a:r>
                <a:rPr lang="en-US" altLang="zh-CN" sz="1400">
                  <a:solidFill>
                    <a:schemeClr val="folHlink"/>
                  </a:solidFill>
                  <a:ea typeface="黑体" pitchFamily="49" charset="-122"/>
                </a:rPr>
                <a:t>1     1</a:t>
              </a:r>
            </a:p>
          </p:txBody>
        </p:sp>
      </p:grpSp>
      <p:sp>
        <p:nvSpPr>
          <p:cNvPr id="37954" name="Freeform 289"/>
          <p:cNvSpPr>
            <a:spLocks/>
          </p:cNvSpPr>
          <p:nvPr/>
        </p:nvSpPr>
        <p:spPr bwMode="auto">
          <a:xfrm>
            <a:off x="1116013" y="411960"/>
            <a:ext cx="7791450" cy="4341019"/>
          </a:xfrm>
          <a:custGeom>
            <a:avLst/>
            <a:gdLst>
              <a:gd name="T0" fmla="*/ 2147483647 w 4908"/>
              <a:gd name="T1" fmla="*/ 0 h 3646"/>
              <a:gd name="T2" fmla="*/ 2147483647 w 4908"/>
              <a:gd name="T3" fmla="*/ 2147483647 h 3646"/>
              <a:gd name="T4" fmla="*/ 2147483647 w 4908"/>
              <a:gd name="T5" fmla="*/ 2147483647 h 3646"/>
              <a:gd name="T6" fmla="*/ 2147483647 w 4908"/>
              <a:gd name="T7" fmla="*/ 2147483647 h 3646"/>
              <a:gd name="T8" fmla="*/ 2147483647 w 4908"/>
              <a:gd name="T9" fmla="*/ 2147483647 h 3646"/>
              <a:gd name="T10" fmla="*/ 2147483647 w 4908"/>
              <a:gd name="T11" fmla="*/ 2147483647 h 3646"/>
              <a:gd name="T12" fmla="*/ 2147483647 w 4908"/>
              <a:gd name="T13" fmla="*/ 2147483647 h 3646"/>
              <a:gd name="T14" fmla="*/ 2147483647 w 4908"/>
              <a:gd name="T15" fmla="*/ 2147483647 h 3646"/>
              <a:gd name="T16" fmla="*/ 2147483647 w 4908"/>
              <a:gd name="T17" fmla="*/ 2147483647 h 3646"/>
              <a:gd name="T18" fmla="*/ 2147483647 w 4908"/>
              <a:gd name="T19" fmla="*/ 2147483647 h 3646"/>
              <a:gd name="T20" fmla="*/ 2147483647 w 4908"/>
              <a:gd name="T21" fmla="*/ 2147483647 h 3646"/>
              <a:gd name="T22" fmla="*/ 2147483647 w 4908"/>
              <a:gd name="T23" fmla="*/ 2147483647 h 3646"/>
              <a:gd name="T24" fmla="*/ 2147483647 w 4908"/>
              <a:gd name="T25" fmla="*/ 2147483647 h 3646"/>
              <a:gd name="T26" fmla="*/ 2147483647 w 4908"/>
              <a:gd name="T27" fmla="*/ 2147483647 h 3646"/>
              <a:gd name="T28" fmla="*/ 2147483647 w 4908"/>
              <a:gd name="T29" fmla="*/ 2147483647 h 3646"/>
              <a:gd name="T30" fmla="*/ 2147483647 w 4908"/>
              <a:gd name="T31" fmla="*/ 2147483647 h 3646"/>
              <a:gd name="T32" fmla="*/ 2147483647 w 4908"/>
              <a:gd name="T33" fmla="*/ 2147483647 h 3646"/>
              <a:gd name="T34" fmla="*/ 2147483647 w 4908"/>
              <a:gd name="T35" fmla="*/ 2147483647 h 3646"/>
              <a:gd name="T36" fmla="*/ 2147483647 w 4908"/>
              <a:gd name="T37" fmla="*/ 2147483647 h 3646"/>
              <a:gd name="T38" fmla="*/ 2147483647 w 4908"/>
              <a:gd name="T39" fmla="*/ 2147483647 h 3646"/>
              <a:gd name="T40" fmla="*/ 2147483647 w 4908"/>
              <a:gd name="T41" fmla="*/ 2147483647 h 3646"/>
              <a:gd name="T42" fmla="*/ 2147483647 w 4908"/>
              <a:gd name="T43" fmla="*/ 2147483647 h 3646"/>
              <a:gd name="T44" fmla="*/ 2147483647 w 4908"/>
              <a:gd name="T45" fmla="*/ 2147483647 h 3646"/>
              <a:gd name="T46" fmla="*/ 2147483647 w 4908"/>
              <a:gd name="T47" fmla="*/ 2147483647 h 3646"/>
              <a:gd name="T48" fmla="*/ 2147483647 w 4908"/>
              <a:gd name="T49" fmla="*/ 2147483647 h 3646"/>
              <a:gd name="T50" fmla="*/ 2147483647 w 4908"/>
              <a:gd name="T51" fmla="*/ 2147483647 h 3646"/>
              <a:gd name="T52" fmla="*/ 2147483647 w 4908"/>
              <a:gd name="T53" fmla="*/ 2147483647 h 3646"/>
              <a:gd name="T54" fmla="*/ 2147483647 w 4908"/>
              <a:gd name="T55" fmla="*/ 2147483647 h 3646"/>
              <a:gd name="T56" fmla="*/ 2147483647 w 4908"/>
              <a:gd name="T57" fmla="*/ 2147483647 h 3646"/>
              <a:gd name="T58" fmla="*/ 2147483647 w 4908"/>
              <a:gd name="T59" fmla="*/ 2147483647 h 3646"/>
              <a:gd name="T60" fmla="*/ 2147483647 w 4908"/>
              <a:gd name="T61" fmla="*/ 2147483647 h 3646"/>
              <a:gd name="T62" fmla="*/ 2147483647 w 4908"/>
              <a:gd name="T63" fmla="*/ 2147483647 h 3646"/>
              <a:gd name="T64" fmla="*/ 2147483647 w 4908"/>
              <a:gd name="T65" fmla="*/ 2147483647 h 3646"/>
              <a:gd name="T66" fmla="*/ 2147483647 w 4908"/>
              <a:gd name="T67" fmla="*/ 2147483647 h 3646"/>
              <a:gd name="T68" fmla="*/ 2147483647 w 4908"/>
              <a:gd name="T69" fmla="*/ 2147483647 h 3646"/>
              <a:gd name="T70" fmla="*/ 2147483647 w 4908"/>
              <a:gd name="T71" fmla="*/ 2147483647 h 3646"/>
              <a:gd name="T72" fmla="*/ 2147483647 w 4908"/>
              <a:gd name="T73" fmla="*/ 2147483647 h 3646"/>
              <a:gd name="T74" fmla="*/ 2147483647 w 4908"/>
              <a:gd name="T75" fmla="*/ 2147483647 h 3646"/>
              <a:gd name="T76" fmla="*/ 2147483647 w 4908"/>
              <a:gd name="T77" fmla="*/ 2147483647 h 3646"/>
              <a:gd name="T78" fmla="*/ 2147483647 w 4908"/>
              <a:gd name="T79" fmla="*/ 2147483647 h 3646"/>
              <a:gd name="T80" fmla="*/ 2147483647 w 4908"/>
              <a:gd name="T81" fmla="*/ 2147483647 h 3646"/>
              <a:gd name="T82" fmla="*/ 2147483647 w 4908"/>
              <a:gd name="T83" fmla="*/ 2147483647 h 3646"/>
              <a:gd name="T84" fmla="*/ 2147483647 w 4908"/>
              <a:gd name="T85" fmla="*/ 2147483647 h 3646"/>
              <a:gd name="T86" fmla="*/ 2147483647 w 4908"/>
              <a:gd name="T87" fmla="*/ 2147483647 h 3646"/>
              <a:gd name="T88" fmla="*/ 2147483647 w 4908"/>
              <a:gd name="T89" fmla="*/ 2147483647 h 3646"/>
              <a:gd name="T90" fmla="*/ 2147483647 w 4908"/>
              <a:gd name="T91" fmla="*/ 2147483647 h 3646"/>
              <a:gd name="T92" fmla="*/ 2147483647 w 4908"/>
              <a:gd name="T93" fmla="*/ 2147483647 h 3646"/>
              <a:gd name="T94" fmla="*/ 2147483647 w 4908"/>
              <a:gd name="T95" fmla="*/ 2147483647 h 3646"/>
              <a:gd name="T96" fmla="*/ 2147483647 w 4908"/>
              <a:gd name="T97" fmla="*/ 2147483647 h 3646"/>
              <a:gd name="T98" fmla="*/ 2147483647 w 4908"/>
              <a:gd name="T99" fmla="*/ 2147483647 h 3646"/>
              <a:gd name="T100" fmla="*/ 2147483647 w 4908"/>
              <a:gd name="T101" fmla="*/ 2147483647 h 3646"/>
              <a:gd name="T102" fmla="*/ 2147483647 w 4908"/>
              <a:gd name="T103" fmla="*/ 2147483647 h 3646"/>
              <a:gd name="T104" fmla="*/ 2147483647 w 4908"/>
              <a:gd name="T105" fmla="*/ 2147483647 h 3646"/>
              <a:gd name="T106" fmla="*/ 2147483647 w 4908"/>
              <a:gd name="T107" fmla="*/ 2147483647 h 3646"/>
              <a:gd name="T108" fmla="*/ 2147483647 w 4908"/>
              <a:gd name="T109" fmla="*/ 2147483647 h 3646"/>
              <a:gd name="T110" fmla="*/ 2147483647 w 4908"/>
              <a:gd name="T111" fmla="*/ 2147483647 h 3646"/>
              <a:gd name="T112" fmla="*/ 2147483647 w 4908"/>
              <a:gd name="T113" fmla="*/ 2147483647 h 3646"/>
              <a:gd name="T114" fmla="*/ 2147483647 w 4908"/>
              <a:gd name="T115" fmla="*/ 2147483647 h 3646"/>
              <a:gd name="T116" fmla="*/ 2147483647 w 4908"/>
              <a:gd name="T117" fmla="*/ 2147483647 h 3646"/>
              <a:gd name="T118" fmla="*/ 2147483647 w 4908"/>
              <a:gd name="T119" fmla="*/ 2147483647 h 3646"/>
              <a:gd name="T120" fmla="*/ 2147483647 w 4908"/>
              <a:gd name="T121" fmla="*/ 2147483647 h 3646"/>
              <a:gd name="T122" fmla="*/ 2147483647 w 4908"/>
              <a:gd name="T123" fmla="*/ 2147483647 h 364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08"/>
              <a:gd name="T187" fmla="*/ 0 h 3646"/>
              <a:gd name="T188" fmla="*/ 4908 w 4908"/>
              <a:gd name="T189" fmla="*/ 3646 h 364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08" h="3646">
                <a:moveTo>
                  <a:pt x="4" y="0"/>
                </a:moveTo>
                <a:cubicBezTo>
                  <a:pt x="0" y="162"/>
                  <a:pt x="3" y="330"/>
                  <a:pt x="4" y="453"/>
                </a:cubicBezTo>
                <a:cubicBezTo>
                  <a:pt x="5" y="576"/>
                  <a:pt x="2" y="679"/>
                  <a:pt x="13" y="736"/>
                </a:cubicBezTo>
                <a:cubicBezTo>
                  <a:pt x="24" y="793"/>
                  <a:pt x="25" y="781"/>
                  <a:pt x="69" y="794"/>
                </a:cubicBezTo>
                <a:cubicBezTo>
                  <a:pt x="113" y="807"/>
                  <a:pt x="194" y="808"/>
                  <a:pt x="279" y="812"/>
                </a:cubicBezTo>
                <a:cubicBezTo>
                  <a:pt x="364" y="816"/>
                  <a:pt x="472" y="815"/>
                  <a:pt x="579" y="815"/>
                </a:cubicBezTo>
                <a:cubicBezTo>
                  <a:pt x="686" y="815"/>
                  <a:pt x="840" y="822"/>
                  <a:pt x="924" y="809"/>
                </a:cubicBezTo>
                <a:cubicBezTo>
                  <a:pt x="1008" y="796"/>
                  <a:pt x="1054" y="806"/>
                  <a:pt x="1083" y="737"/>
                </a:cubicBezTo>
                <a:cubicBezTo>
                  <a:pt x="1112" y="668"/>
                  <a:pt x="1083" y="476"/>
                  <a:pt x="1098" y="398"/>
                </a:cubicBezTo>
                <a:cubicBezTo>
                  <a:pt x="1113" y="320"/>
                  <a:pt x="1124" y="287"/>
                  <a:pt x="1175" y="269"/>
                </a:cubicBezTo>
                <a:cubicBezTo>
                  <a:pt x="1226" y="251"/>
                  <a:pt x="1361" y="243"/>
                  <a:pt x="1406" y="290"/>
                </a:cubicBezTo>
                <a:cubicBezTo>
                  <a:pt x="1451" y="337"/>
                  <a:pt x="1432" y="471"/>
                  <a:pt x="1442" y="551"/>
                </a:cubicBezTo>
                <a:cubicBezTo>
                  <a:pt x="1452" y="631"/>
                  <a:pt x="1427" y="730"/>
                  <a:pt x="1466" y="773"/>
                </a:cubicBezTo>
                <a:cubicBezTo>
                  <a:pt x="1505" y="816"/>
                  <a:pt x="1611" y="804"/>
                  <a:pt x="1676" y="809"/>
                </a:cubicBezTo>
                <a:cubicBezTo>
                  <a:pt x="1741" y="814"/>
                  <a:pt x="1747" y="804"/>
                  <a:pt x="1859" y="803"/>
                </a:cubicBezTo>
                <a:cubicBezTo>
                  <a:pt x="1971" y="802"/>
                  <a:pt x="2240" y="807"/>
                  <a:pt x="2349" y="803"/>
                </a:cubicBezTo>
                <a:cubicBezTo>
                  <a:pt x="2458" y="799"/>
                  <a:pt x="2466" y="800"/>
                  <a:pt x="2514" y="779"/>
                </a:cubicBezTo>
                <a:cubicBezTo>
                  <a:pt x="2562" y="758"/>
                  <a:pt x="2612" y="744"/>
                  <a:pt x="2636" y="680"/>
                </a:cubicBezTo>
                <a:cubicBezTo>
                  <a:pt x="2660" y="616"/>
                  <a:pt x="2645" y="459"/>
                  <a:pt x="2660" y="392"/>
                </a:cubicBezTo>
                <a:cubicBezTo>
                  <a:pt x="2675" y="325"/>
                  <a:pt x="2674" y="292"/>
                  <a:pt x="2726" y="275"/>
                </a:cubicBezTo>
                <a:cubicBezTo>
                  <a:pt x="2778" y="258"/>
                  <a:pt x="2925" y="256"/>
                  <a:pt x="2975" y="287"/>
                </a:cubicBezTo>
                <a:cubicBezTo>
                  <a:pt x="3025" y="318"/>
                  <a:pt x="3013" y="396"/>
                  <a:pt x="3026" y="464"/>
                </a:cubicBezTo>
                <a:cubicBezTo>
                  <a:pt x="3039" y="532"/>
                  <a:pt x="3027" y="638"/>
                  <a:pt x="3053" y="695"/>
                </a:cubicBezTo>
                <a:cubicBezTo>
                  <a:pt x="3079" y="752"/>
                  <a:pt x="3114" y="786"/>
                  <a:pt x="3185" y="806"/>
                </a:cubicBezTo>
                <a:cubicBezTo>
                  <a:pt x="3256" y="826"/>
                  <a:pt x="3364" y="813"/>
                  <a:pt x="3479" y="815"/>
                </a:cubicBezTo>
                <a:cubicBezTo>
                  <a:pt x="3594" y="817"/>
                  <a:pt x="3754" y="822"/>
                  <a:pt x="3875" y="818"/>
                </a:cubicBezTo>
                <a:cubicBezTo>
                  <a:pt x="3996" y="814"/>
                  <a:pt x="4143" y="822"/>
                  <a:pt x="4208" y="791"/>
                </a:cubicBezTo>
                <a:cubicBezTo>
                  <a:pt x="4273" y="760"/>
                  <a:pt x="4254" y="692"/>
                  <a:pt x="4265" y="629"/>
                </a:cubicBezTo>
                <a:cubicBezTo>
                  <a:pt x="4276" y="566"/>
                  <a:pt x="4259" y="469"/>
                  <a:pt x="4274" y="410"/>
                </a:cubicBezTo>
                <a:cubicBezTo>
                  <a:pt x="4289" y="351"/>
                  <a:pt x="4304" y="290"/>
                  <a:pt x="4358" y="272"/>
                </a:cubicBezTo>
                <a:cubicBezTo>
                  <a:pt x="4412" y="254"/>
                  <a:pt x="4549" y="243"/>
                  <a:pt x="4598" y="299"/>
                </a:cubicBezTo>
                <a:cubicBezTo>
                  <a:pt x="4647" y="355"/>
                  <a:pt x="4638" y="522"/>
                  <a:pt x="4652" y="608"/>
                </a:cubicBezTo>
                <a:cubicBezTo>
                  <a:pt x="4666" y="694"/>
                  <a:pt x="4644" y="733"/>
                  <a:pt x="4681" y="814"/>
                </a:cubicBezTo>
                <a:cubicBezTo>
                  <a:pt x="4718" y="895"/>
                  <a:pt x="4838" y="930"/>
                  <a:pt x="4873" y="1094"/>
                </a:cubicBezTo>
                <a:cubicBezTo>
                  <a:pt x="4908" y="1258"/>
                  <a:pt x="4889" y="1567"/>
                  <a:pt x="4889" y="1798"/>
                </a:cubicBezTo>
                <a:cubicBezTo>
                  <a:pt x="4889" y="2029"/>
                  <a:pt x="4883" y="2284"/>
                  <a:pt x="4873" y="2478"/>
                </a:cubicBezTo>
                <a:cubicBezTo>
                  <a:pt x="4863" y="2672"/>
                  <a:pt x="4864" y="2871"/>
                  <a:pt x="4829" y="2962"/>
                </a:cubicBezTo>
                <a:cubicBezTo>
                  <a:pt x="4794" y="3053"/>
                  <a:pt x="4708" y="3023"/>
                  <a:pt x="4661" y="3026"/>
                </a:cubicBezTo>
                <a:cubicBezTo>
                  <a:pt x="4614" y="3029"/>
                  <a:pt x="4568" y="3013"/>
                  <a:pt x="4545" y="2982"/>
                </a:cubicBezTo>
                <a:cubicBezTo>
                  <a:pt x="4522" y="2951"/>
                  <a:pt x="4526" y="2897"/>
                  <a:pt x="4521" y="2838"/>
                </a:cubicBezTo>
                <a:cubicBezTo>
                  <a:pt x="4516" y="2779"/>
                  <a:pt x="4526" y="2683"/>
                  <a:pt x="4517" y="2626"/>
                </a:cubicBezTo>
                <a:cubicBezTo>
                  <a:pt x="4508" y="2569"/>
                  <a:pt x="4520" y="2516"/>
                  <a:pt x="4469" y="2494"/>
                </a:cubicBezTo>
                <a:cubicBezTo>
                  <a:pt x="4418" y="2472"/>
                  <a:pt x="4264" y="2468"/>
                  <a:pt x="4209" y="2494"/>
                </a:cubicBezTo>
                <a:cubicBezTo>
                  <a:pt x="4154" y="2520"/>
                  <a:pt x="4155" y="2569"/>
                  <a:pt x="4141" y="2650"/>
                </a:cubicBezTo>
                <a:cubicBezTo>
                  <a:pt x="4127" y="2731"/>
                  <a:pt x="4168" y="2911"/>
                  <a:pt x="4125" y="2978"/>
                </a:cubicBezTo>
                <a:cubicBezTo>
                  <a:pt x="4082" y="3045"/>
                  <a:pt x="4033" y="3042"/>
                  <a:pt x="3881" y="3053"/>
                </a:cubicBezTo>
                <a:cubicBezTo>
                  <a:pt x="3729" y="3064"/>
                  <a:pt x="3378" y="3048"/>
                  <a:pt x="3213" y="3046"/>
                </a:cubicBezTo>
                <a:cubicBezTo>
                  <a:pt x="3048" y="3044"/>
                  <a:pt x="2992" y="3045"/>
                  <a:pt x="2893" y="3042"/>
                </a:cubicBezTo>
                <a:cubicBezTo>
                  <a:pt x="2794" y="3039"/>
                  <a:pt x="2696" y="3041"/>
                  <a:pt x="2617" y="3026"/>
                </a:cubicBezTo>
                <a:cubicBezTo>
                  <a:pt x="2538" y="3011"/>
                  <a:pt x="2454" y="3010"/>
                  <a:pt x="2417" y="2950"/>
                </a:cubicBezTo>
                <a:cubicBezTo>
                  <a:pt x="2380" y="2890"/>
                  <a:pt x="2411" y="2743"/>
                  <a:pt x="2393" y="2666"/>
                </a:cubicBezTo>
                <a:cubicBezTo>
                  <a:pt x="2375" y="2589"/>
                  <a:pt x="2360" y="2515"/>
                  <a:pt x="2309" y="2490"/>
                </a:cubicBezTo>
                <a:cubicBezTo>
                  <a:pt x="2258" y="2465"/>
                  <a:pt x="2134" y="2452"/>
                  <a:pt x="2085" y="2514"/>
                </a:cubicBezTo>
                <a:cubicBezTo>
                  <a:pt x="2036" y="2576"/>
                  <a:pt x="2031" y="2743"/>
                  <a:pt x="2017" y="2862"/>
                </a:cubicBezTo>
                <a:cubicBezTo>
                  <a:pt x="2003" y="2981"/>
                  <a:pt x="2010" y="3116"/>
                  <a:pt x="2001" y="3226"/>
                </a:cubicBezTo>
                <a:cubicBezTo>
                  <a:pt x="1992" y="3336"/>
                  <a:pt x="1988" y="3455"/>
                  <a:pt x="1961" y="3522"/>
                </a:cubicBezTo>
                <a:cubicBezTo>
                  <a:pt x="1934" y="3589"/>
                  <a:pt x="1891" y="3606"/>
                  <a:pt x="1837" y="3626"/>
                </a:cubicBezTo>
                <a:cubicBezTo>
                  <a:pt x="1783" y="3646"/>
                  <a:pt x="1707" y="3641"/>
                  <a:pt x="1637" y="3642"/>
                </a:cubicBezTo>
                <a:cubicBezTo>
                  <a:pt x="1567" y="3643"/>
                  <a:pt x="1480" y="3645"/>
                  <a:pt x="1415" y="3632"/>
                </a:cubicBezTo>
                <a:cubicBezTo>
                  <a:pt x="1350" y="3619"/>
                  <a:pt x="1278" y="3636"/>
                  <a:pt x="1247" y="3563"/>
                </a:cubicBezTo>
                <a:cubicBezTo>
                  <a:pt x="1216" y="3490"/>
                  <a:pt x="1232" y="3314"/>
                  <a:pt x="1229" y="3191"/>
                </a:cubicBezTo>
                <a:cubicBezTo>
                  <a:pt x="1226" y="3068"/>
                  <a:pt x="1229" y="2902"/>
                  <a:pt x="1229" y="2826"/>
                </a:cubicBezTo>
              </a:path>
            </a:pathLst>
          </a:custGeom>
          <a:noFill/>
          <a:ln w="57150" cmpd="sng">
            <a:solidFill>
              <a:schemeClr val="hlink"/>
            </a:solidFill>
            <a:bevel/>
            <a:headEnd/>
            <a:tailEnd type="triangle" w="med" len="lg"/>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sz="1400"/>
          </a:p>
        </p:txBody>
      </p:sp>
      <p:sp>
        <p:nvSpPr>
          <p:cNvPr id="37955" name="Text Box 290"/>
          <p:cNvSpPr txBox="1">
            <a:spLocks noChangeArrowheads="1"/>
          </p:cNvSpPr>
          <p:nvPr/>
        </p:nvSpPr>
        <p:spPr bwMode="auto">
          <a:xfrm>
            <a:off x="5076826" y="4407696"/>
            <a:ext cx="2863280" cy="403954"/>
          </a:xfrm>
          <a:prstGeom prst="rect">
            <a:avLst/>
          </a:prstGeom>
          <a:solidFill>
            <a:srgbClr val="CCECFF"/>
          </a:solidFill>
          <a:ln w="9525">
            <a:solidFill>
              <a:schemeClr val="folHlink"/>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dirty="0">
                <a:solidFill>
                  <a:schemeClr val="folHlink"/>
                </a:solidFill>
                <a:latin typeface="Tahoma" pitchFamily="34" charset="0"/>
                <a:ea typeface="黑体" pitchFamily="49" charset="-122"/>
              </a:rPr>
              <a:t>分组在互联网中的传送 </a:t>
            </a:r>
          </a:p>
        </p:txBody>
      </p:sp>
      <p:sp>
        <p:nvSpPr>
          <p:cNvPr id="37956" name="灯片编号占位符 287"/>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41B8DAD5-41C9-45DB-95D9-7DB2CD83BDA5}" type="slidenum">
              <a:rPr lang="zh-CN" altLang="en-US" sz="1400" b="1">
                <a:solidFill>
                  <a:srgbClr val="FFFFFF"/>
                </a:solidFill>
              </a:rPr>
              <a:pPr algn="ctr" eaLnBrk="1" hangingPunct="1">
                <a:buFont typeface="Arial" charset="0"/>
                <a:buNone/>
              </a:pPr>
              <a:t>18</a:t>
            </a:fld>
            <a:endParaRPr lang="en-US" altLang="zh-CN" sz="1400" b="1">
              <a:solidFill>
                <a:srgbClr val="FFFFFF"/>
              </a:solidFill>
            </a:endParaRPr>
          </a:p>
        </p:txBody>
      </p:sp>
      <p:sp>
        <p:nvSpPr>
          <p:cNvPr id="2" name="标题 1"/>
          <p:cNvSpPr>
            <a:spLocks noGrp="1"/>
          </p:cNvSpPr>
          <p:nvPr>
            <p:ph type="title"/>
          </p:nvPr>
        </p:nvSpPr>
        <p:spPr/>
        <p:txBody>
          <a:bodyPr>
            <a:normAutofit/>
          </a:bodyPr>
          <a:lstStyle/>
          <a:p>
            <a:pPr eaLnBrk="1" fontAlgn="auto" hangingPunct="1">
              <a:spcAft>
                <a:spcPts val="0"/>
              </a:spcAft>
              <a:defRPr/>
            </a:pPr>
            <a:endParaRPr lang="zh-CN" altLang="en-US" sz="1400"/>
          </a:p>
        </p:txBody>
      </p:sp>
      <p:sp>
        <p:nvSpPr>
          <p:cNvPr id="37958" name="内容占位符 2"/>
          <p:cNvSpPr>
            <a:spLocks noGrp="1"/>
          </p:cNvSpPr>
          <p:nvPr>
            <p:ph idx="1"/>
          </p:nvPr>
        </p:nvSpPr>
        <p:spPr>
          <a:xfrm>
            <a:off x="581025" y="1670447"/>
            <a:ext cx="7989888" cy="2724150"/>
          </a:xfrm>
        </p:spPr>
        <p:txBody>
          <a:bodyPr/>
          <a:lstStyle/>
          <a:p>
            <a:pPr eaLnBrk="1" hangingPunct="1"/>
            <a:endParaRPr lang="zh-CN" altLang="en-US" sz="140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692E7A39-F94C-4F09-A098-FECD94CCAD75}" type="slidenum">
              <a:rPr lang="zh-CN" altLang="en-US" sz="1400" b="1">
                <a:solidFill>
                  <a:srgbClr val="FFFFFF"/>
                </a:solidFill>
              </a:rPr>
              <a:pPr algn="ctr" eaLnBrk="1" hangingPunct="1">
                <a:buFont typeface="Arial" charset="0"/>
                <a:buNone/>
              </a:pPr>
              <a:t>19</a:t>
            </a:fld>
            <a:endParaRPr lang="en-US" altLang="zh-CN" sz="1400" b="1">
              <a:solidFill>
                <a:srgbClr val="FFFFFF"/>
              </a:solidFill>
            </a:endParaRPr>
          </a:p>
        </p:txBody>
      </p:sp>
      <p:sp>
        <p:nvSpPr>
          <p:cNvPr id="34819" name="Rectangle 2"/>
          <p:cNvSpPr>
            <a:spLocks noGrp="1" noChangeArrowheads="1"/>
          </p:cNvSpPr>
          <p:nvPr>
            <p:ph type="title"/>
          </p:nvPr>
        </p:nvSpPr>
        <p:spPr/>
        <p:txBody>
          <a:bodyPr/>
          <a:lstStyle/>
          <a:p>
            <a:pPr eaLnBrk="1" fontAlgn="auto" hangingPunct="1">
              <a:spcAft>
                <a:spcPts val="0"/>
              </a:spcAft>
              <a:defRPr/>
            </a:pPr>
            <a:r>
              <a:rPr lang="zh-CN" altLang="en-US"/>
              <a:t>从网络层看 IP 数据报的传送 </a:t>
            </a:r>
          </a:p>
        </p:txBody>
      </p:sp>
      <p:sp>
        <p:nvSpPr>
          <p:cNvPr id="38916" name="Rectangle 3"/>
          <p:cNvSpPr>
            <a:spLocks noGrp="1" noChangeArrowheads="1"/>
          </p:cNvSpPr>
          <p:nvPr>
            <p:ph idx="1"/>
          </p:nvPr>
        </p:nvSpPr>
        <p:spPr>
          <a:xfrm>
            <a:off x="434975" y="583407"/>
            <a:ext cx="7989888" cy="2722960"/>
          </a:xfrm>
        </p:spPr>
        <p:txBody>
          <a:bodyPr/>
          <a:lstStyle/>
          <a:p>
            <a:pPr eaLnBrk="1" hangingPunct="1"/>
            <a:r>
              <a:rPr lang="zh-CN" altLang="en-US" sz="2000"/>
              <a:t>如果我们只从网络层考虑问题，那么 </a:t>
            </a:r>
            <a:r>
              <a:rPr lang="en-US" altLang="zh-CN" sz="2000"/>
              <a:t>IP </a:t>
            </a:r>
            <a:r>
              <a:rPr lang="zh-CN" altLang="en-US" sz="2000"/>
              <a:t>数据报就可以想象是在网络层中传送。</a:t>
            </a:r>
          </a:p>
        </p:txBody>
      </p:sp>
      <p:sp>
        <p:nvSpPr>
          <p:cNvPr id="38917" name="Line 4"/>
          <p:cNvSpPr>
            <a:spLocks noChangeShapeType="1"/>
          </p:cNvSpPr>
          <p:nvPr/>
        </p:nvSpPr>
        <p:spPr bwMode="auto">
          <a:xfrm>
            <a:off x="755650" y="3342085"/>
            <a:ext cx="7704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38918" name="Rectangle 5"/>
          <p:cNvSpPr>
            <a:spLocks noChangeArrowheads="1"/>
          </p:cNvSpPr>
          <p:nvPr/>
        </p:nvSpPr>
        <p:spPr bwMode="auto">
          <a:xfrm>
            <a:off x="179388" y="3180160"/>
            <a:ext cx="792162" cy="270272"/>
          </a:xfrm>
          <a:prstGeom prst="rect">
            <a:avLst/>
          </a:prstGeom>
          <a:solidFill>
            <a:srgbClr val="FFCCCC"/>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folHlink"/>
                </a:solidFill>
                <a:ea typeface="黑体" pitchFamily="49" charset="-122"/>
              </a:rPr>
              <a:t>网络层</a:t>
            </a:r>
          </a:p>
        </p:txBody>
      </p:sp>
      <p:sp>
        <p:nvSpPr>
          <p:cNvPr id="38919" name="Rectangle 6"/>
          <p:cNvSpPr>
            <a:spLocks noChangeArrowheads="1"/>
          </p:cNvSpPr>
          <p:nvPr/>
        </p:nvSpPr>
        <p:spPr bwMode="auto">
          <a:xfrm>
            <a:off x="1511304" y="3180160"/>
            <a:ext cx="792163" cy="270272"/>
          </a:xfrm>
          <a:prstGeom prst="rect">
            <a:avLst/>
          </a:prstGeom>
          <a:solidFill>
            <a:srgbClr val="FFCCCC"/>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folHlink"/>
                </a:solidFill>
                <a:ea typeface="黑体" pitchFamily="49" charset="-122"/>
              </a:rPr>
              <a:t>网络层</a:t>
            </a:r>
          </a:p>
        </p:txBody>
      </p:sp>
      <p:sp>
        <p:nvSpPr>
          <p:cNvPr id="38920" name="Rectangle 7"/>
          <p:cNvSpPr>
            <a:spLocks noChangeArrowheads="1"/>
          </p:cNvSpPr>
          <p:nvPr/>
        </p:nvSpPr>
        <p:spPr bwMode="auto">
          <a:xfrm>
            <a:off x="4176713" y="3180160"/>
            <a:ext cx="792162" cy="270272"/>
          </a:xfrm>
          <a:prstGeom prst="rect">
            <a:avLst/>
          </a:prstGeom>
          <a:solidFill>
            <a:srgbClr val="FFCCCC"/>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folHlink"/>
                </a:solidFill>
                <a:ea typeface="黑体" pitchFamily="49" charset="-122"/>
              </a:rPr>
              <a:t>网络层</a:t>
            </a:r>
          </a:p>
        </p:txBody>
      </p:sp>
      <p:sp>
        <p:nvSpPr>
          <p:cNvPr id="38921" name="Rectangle 8"/>
          <p:cNvSpPr>
            <a:spLocks noChangeArrowheads="1"/>
          </p:cNvSpPr>
          <p:nvPr/>
        </p:nvSpPr>
        <p:spPr bwMode="auto">
          <a:xfrm>
            <a:off x="5510213" y="3180160"/>
            <a:ext cx="792162" cy="270272"/>
          </a:xfrm>
          <a:prstGeom prst="rect">
            <a:avLst/>
          </a:prstGeom>
          <a:solidFill>
            <a:srgbClr val="FFCCCC"/>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folHlink"/>
                </a:solidFill>
                <a:ea typeface="黑体" pitchFamily="49" charset="-122"/>
              </a:rPr>
              <a:t>网络层</a:t>
            </a:r>
          </a:p>
        </p:txBody>
      </p:sp>
      <p:sp>
        <p:nvSpPr>
          <p:cNvPr id="38922" name="Rectangle 9"/>
          <p:cNvSpPr>
            <a:spLocks noChangeArrowheads="1"/>
          </p:cNvSpPr>
          <p:nvPr/>
        </p:nvSpPr>
        <p:spPr bwMode="auto">
          <a:xfrm>
            <a:off x="6842129" y="3180160"/>
            <a:ext cx="792163" cy="270272"/>
          </a:xfrm>
          <a:prstGeom prst="rect">
            <a:avLst/>
          </a:prstGeom>
          <a:solidFill>
            <a:srgbClr val="FFCCCC"/>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folHlink"/>
                </a:solidFill>
                <a:ea typeface="黑体" pitchFamily="49" charset="-122"/>
              </a:rPr>
              <a:t>网络层</a:t>
            </a:r>
          </a:p>
        </p:txBody>
      </p:sp>
      <p:sp>
        <p:nvSpPr>
          <p:cNvPr id="38923" name="Rectangle 10"/>
          <p:cNvSpPr>
            <a:spLocks noChangeArrowheads="1"/>
          </p:cNvSpPr>
          <p:nvPr/>
        </p:nvSpPr>
        <p:spPr bwMode="auto">
          <a:xfrm>
            <a:off x="8175629" y="3180160"/>
            <a:ext cx="792163" cy="270272"/>
          </a:xfrm>
          <a:prstGeom prst="rect">
            <a:avLst/>
          </a:prstGeom>
          <a:solidFill>
            <a:srgbClr val="FFCCCC"/>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folHlink"/>
                </a:solidFill>
                <a:ea typeface="黑体" pitchFamily="49" charset="-122"/>
              </a:rPr>
              <a:t>网络层</a:t>
            </a:r>
          </a:p>
        </p:txBody>
      </p:sp>
      <p:sp>
        <p:nvSpPr>
          <p:cNvPr id="38924" name="Rectangle 11"/>
          <p:cNvSpPr>
            <a:spLocks noChangeArrowheads="1"/>
          </p:cNvSpPr>
          <p:nvPr/>
        </p:nvSpPr>
        <p:spPr bwMode="auto">
          <a:xfrm>
            <a:off x="2844804" y="3180160"/>
            <a:ext cx="792163" cy="270272"/>
          </a:xfrm>
          <a:prstGeom prst="rect">
            <a:avLst/>
          </a:prstGeom>
          <a:solidFill>
            <a:srgbClr val="FFCCCC"/>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a:solidFill>
                  <a:schemeClr val="folHlink"/>
                </a:solidFill>
                <a:ea typeface="黑体" pitchFamily="49" charset="-122"/>
              </a:rPr>
              <a:t>网络层</a:t>
            </a:r>
          </a:p>
        </p:txBody>
      </p:sp>
      <p:sp>
        <p:nvSpPr>
          <p:cNvPr id="38925" name="Text Box 12"/>
          <p:cNvSpPr txBox="1">
            <a:spLocks noChangeArrowheads="1"/>
          </p:cNvSpPr>
          <p:nvPr/>
        </p:nvSpPr>
        <p:spPr bwMode="auto">
          <a:xfrm>
            <a:off x="787400" y="2581277"/>
            <a:ext cx="1155112"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a:solidFill>
                  <a:schemeClr val="folHlink"/>
                </a:solidFill>
                <a:ea typeface="黑体" pitchFamily="49" charset="-122"/>
              </a:rPr>
              <a:t>IP </a:t>
            </a:r>
            <a:r>
              <a:rPr lang="zh-CN" altLang="en-US">
                <a:solidFill>
                  <a:schemeClr val="folHlink"/>
                </a:solidFill>
                <a:ea typeface="黑体" pitchFamily="49" charset="-122"/>
              </a:rPr>
              <a:t>数据报</a:t>
            </a:r>
          </a:p>
        </p:txBody>
      </p:sp>
      <p:sp>
        <p:nvSpPr>
          <p:cNvPr id="38926" name="Text Box 13"/>
          <p:cNvSpPr txBox="1">
            <a:spLocks noChangeArrowheads="1"/>
          </p:cNvSpPr>
          <p:nvPr/>
        </p:nvSpPr>
        <p:spPr bwMode="auto">
          <a:xfrm>
            <a:off x="355601" y="3431384"/>
            <a:ext cx="43632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a:solidFill>
                  <a:schemeClr val="folHlink"/>
                </a:solidFill>
                <a:ea typeface="黑体" pitchFamily="49" charset="-122"/>
              </a:rPr>
              <a:t>H</a:t>
            </a:r>
            <a:r>
              <a:rPr lang="en-US" altLang="zh-CN" baseline="-25000">
                <a:solidFill>
                  <a:schemeClr val="folHlink"/>
                </a:solidFill>
                <a:ea typeface="黑体" pitchFamily="49" charset="-122"/>
              </a:rPr>
              <a:t>1</a:t>
            </a:r>
          </a:p>
        </p:txBody>
      </p:sp>
      <p:sp>
        <p:nvSpPr>
          <p:cNvPr id="38927" name="Text Box 14"/>
          <p:cNvSpPr txBox="1">
            <a:spLocks noChangeArrowheads="1"/>
          </p:cNvSpPr>
          <p:nvPr/>
        </p:nvSpPr>
        <p:spPr bwMode="auto">
          <a:xfrm>
            <a:off x="1703390" y="3431384"/>
            <a:ext cx="43632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a:solidFill>
                  <a:schemeClr val="folHlink"/>
                </a:solidFill>
                <a:ea typeface="黑体" pitchFamily="49" charset="-122"/>
              </a:rPr>
              <a:t>R</a:t>
            </a:r>
            <a:r>
              <a:rPr lang="en-US" altLang="zh-CN" baseline="-25000">
                <a:solidFill>
                  <a:schemeClr val="folHlink"/>
                </a:solidFill>
                <a:ea typeface="黑体" pitchFamily="49" charset="-122"/>
              </a:rPr>
              <a:t>1</a:t>
            </a:r>
          </a:p>
        </p:txBody>
      </p:sp>
      <p:sp>
        <p:nvSpPr>
          <p:cNvPr id="38928" name="Text Box 15"/>
          <p:cNvSpPr txBox="1">
            <a:spLocks noChangeArrowheads="1"/>
          </p:cNvSpPr>
          <p:nvPr/>
        </p:nvSpPr>
        <p:spPr bwMode="auto">
          <a:xfrm>
            <a:off x="3040065" y="3431384"/>
            <a:ext cx="43632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a:solidFill>
                  <a:schemeClr val="folHlink"/>
                </a:solidFill>
                <a:ea typeface="黑体" pitchFamily="49" charset="-122"/>
              </a:rPr>
              <a:t>R</a:t>
            </a:r>
            <a:r>
              <a:rPr lang="en-US" altLang="zh-CN" baseline="-25000">
                <a:solidFill>
                  <a:schemeClr val="folHlink"/>
                </a:solidFill>
                <a:ea typeface="黑体" pitchFamily="49" charset="-122"/>
              </a:rPr>
              <a:t>2</a:t>
            </a:r>
          </a:p>
        </p:txBody>
      </p:sp>
      <p:sp>
        <p:nvSpPr>
          <p:cNvPr id="38929" name="Text Box 16"/>
          <p:cNvSpPr txBox="1">
            <a:spLocks noChangeArrowheads="1"/>
          </p:cNvSpPr>
          <p:nvPr/>
        </p:nvSpPr>
        <p:spPr bwMode="auto">
          <a:xfrm>
            <a:off x="4376740" y="3431384"/>
            <a:ext cx="43632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a:solidFill>
                  <a:schemeClr val="folHlink"/>
                </a:solidFill>
                <a:ea typeface="黑体" pitchFamily="49" charset="-122"/>
              </a:rPr>
              <a:t>R</a:t>
            </a:r>
            <a:r>
              <a:rPr lang="en-US" altLang="zh-CN" baseline="-25000">
                <a:solidFill>
                  <a:schemeClr val="folHlink"/>
                </a:solidFill>
                <a:ea typeface="黑体" pitchFamily="49" charset="-122"/>
              </a:rPr>
              <a:t>3</a:t>
            </a:r>
          </a:p>
        </p:txBody>
      </p:sp>
      <p:sp>
        <p:nvSpPr>
          <p:cNvPr id="38930" name="Text Box 17"/>
          <p:cNvSpPr txBox="1">
            <a:spLocks noChangeArrowheads="1"/>
          </p:cNvSpPr>
          <p:nvPr/>
        </p:nvSpPr>
        <p:spPr bwMode="auto">
          <a:xfrm>
            <a:off x="5713415" y="3431384"/>
            <a:ext cx="43632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a:solidFill>
                  <a:schemeClr val="folHlink"/>
                </a:solidFill>
                <a:ea typeface="黑体" pitchFamily="49" charset="-122"/>
              </a:rPr>
              <a:t>R</a:t>
            </a:r>
            <a:r>
              <a:rPr lang="en-US" altLang="zh-CN" baseline="-25000">
                <a:solidFill>
                  <a:schemeClr val="folHlink"/>
                </a:solidFill>
                <a:ea typeface="黑体" pitchFamily="49" charset="-122"/>
              </a:rPr>
              <a:t>4</a:t>
            </a:r>
          </a:p>
        </p:txBody>
      </p:sp>
      <p:sp>
        <p:nvSpPr>
          <p:cNvPr id="38931" name="Text Box 18"/>
          <p:cNvSpPr txBox="1">
            <a:spLocks noChangeArrowheads="1"/>
          </p:cNvSpPr>
          <p:nvPr/>
        </p:nvSpPr>
        <p:spPr bwMode="auto">
          <a:xfrm>
            <a:off x="7050090" y="3431384"/>
            <a:ext cx="43632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a:solidFill>
                  <a:schemeClr val="folHlink"/>
                </a:solidFill>
                <a:ea typeface="黑体" pitchFamily="49" charset="-122"/>
              </a:rPr>
              <a:t>R</a:t>
            </a:r>
            <a:r>
              <a:rPr lang="en-US" altLang="zh-CN" baseline="-25000">
                <a:solidFill>
                  <a:schemeClr val="folHlink"/>
                </a:solidFill>
                <a:ea typeface="黑体" pitchFamily="49" charset="-122"/>
              </a:rPr>
              <a:t>5</a:t>
            </a:r>
          </a:p>
        </p:txBody>
      </p:sp>
      <p:sp>
        <p:nvSpPr>
          <p:cNvPr id="38932" name="Text Box 19"/>
          <p:cNvSpPr txBox="1">
            <a:spLocks noChangeArrowheads="1"/>
          </p:cNvSpPr>
          <p:nvPr/>
        </p:nvSpPr>
        <p:spPr bwMode="auto">
          <a:xfrm>
            <a:off x="8388351" y="3431384"/>
            <a:ext cx="43632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a:solidFill>
                  <a:schemeClr val="folHlink"/>
                </a:solidFill>
                <a:ea typeface="黑体" pitchFamily="49" charset="-122"/>
              </a:rPr>
              <a:t>H</a:t>
            </a:r>
            <a:r>
              <a:rPr lang="en-US" altLang="zh-CN" baseline="-25000">
                <a:solidFill>
                  <a:schemeClr val="folHlink"/>
                </a:solidFill>
                <a:ea typeface="黑体" pitchFamily="49" charset="-122"/>
              </a:rPr>
              <a:t>2</a:t>
            </a:r>
          </a:p>
        </p:txBody>
      </p:sp>
      <p:grpSp>
        <p:nvGrpSpPr>
          <p:cNvPr id="38933" name="Group 20"/>
          <p:cNvGrpSpPr>
            <a:grpSpLocks/>
          </p:cNvGrpSpPr>
          <p:nvPr/>
        </p:nvGrpSpPr>
        <p:grpSpPr bwMode="auto">
          <a:xfrm>
            <a:off x="971554" y="2964656"/>
            <a:ext cx="720725" cy="161925"/>
            <a:chOff x="0" y="0"/>
            <a:chExt cx="454" cy="136"/>
          </a:xfrm>
        </p:grpSpPr>
        <p:sp>
          <p:nvSpPr>
            <p:cNvPr id="38949" name="Rectangle 21"/>
            <p:cNvSpPr>
              <a:spLocks noChangeArrowheads="1"/>
            </p:cNvSpPr>
            <p:nvPr/>
          </p:nvSpPr>
          <p:spPr bwMode="auto">
            <a:xfrm>
              <a:off x="0" y="0"/>
              <a:ext cx="318" cy="136"/>
            </a:xfrm>
            <a:prstGeom prst="rect">
              <a:avLst/>
            </a:prstGeom>
            <a:solidFill>
              <a:schemeClr val="hlink"/>
            </a:solidFill>
            <a:ln w="9525">
              <a:solidFill>
                <a:schemeClr val="hlink"/>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8950" name="Line 22"/>
            <p:cNvSpPr>
              <a:spLocks noChangeShapeType="1"/>
            </p:cNvSpPr>
            <p:nvPr/>
          </p:nvSpPr>
          <p:spPr bwMode="auto">
            <a:xfrm>
              <a:off x="273" y="68"/>
              <a:ext cx="181" cy="0"/>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8934" name="Group 23"/>
          <p:cNvGrpSpPr>
            <a:grpSpLocks/>
          </p:cNvGrpSpPr>
          <p:nvPr/>
        </p:nvGrpSpPr>
        <p:grpSpPr bwMode="auto">
          <a:xfrm>
            <a:off x="2309817" y="2964656"/>
            <a:ext cx="720725" cy="161925"/>
            <a:chOff x="0" y="0"/>
            <a:chExt cx="454" cy="136"/>
          </a:xfrm>
        </p:grpSpPr>
        <p:sp>
          <p:nvSpPr>
            <p:cNvPr id="38947" name="Rectangle 24"/>
            <p:cNvSpPr>
              <a:spLocks noChangeArrowheads="1"/>
            </p:cNvSpPr>
            <p:nvPr/>
          </p:nvSpPr>
          <p:spPr bwMode="auto">
            <a:xfrm>
              <a:off x="0" y="0"/>
              <a:ext cx="318" cy="136"/>
            </a:xfrm>
            <a:prstGeom prst="rect">
              <a:avLst/>
            </a:prstGeom>
            <a:solidFill>
              <a:schemeClr val="hlink"/>
            </a:solidFill>
            <a:ln w="9525">
              <a:solidFill>
                <a:schemeClr val="hlink"/>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8948" name="Line 25"/>
            <p:cNvSpPr>
              <a:spLocks noChangeShapeType="1"/>
            </p:cNvSpPr>
            <p:nvPr/>
          </p:nvSpPr>
          <p:spPr bwMode="auto">
            <a:xfrm>
              <a:off x="273" y="68"/>
              <a:ext cx="181" cy="0"/>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8935" name="Group 26"/>
          <p:cNvGrpSpPr>
            <a:grpSpLocks/>
          </p:cNvGrpSpPr>
          <p:nvPr/>
        </p:nvGrpSpPr>
        <p:grpSpPr bwMode="auto">
          <a:xfrm>
            <a:off x="3649667" y="2964656"/>
            <a:ext cx="720725" cy="161925"/>
            <a:chOff x="0" y="0"/>
            <a:chExt cx="454" cy="136"/>
          </a:xfrm>
        </p:grpSpPr>
        <p:sp>
          <p:nvSpPr>
            <p:cNvPr id="38945" name="Rectangle 27"/>
            <p:cNvSpPr>
              <a:spLocks noChangeArrowheads="1"/>
            </p:cNvSpPr>
            <p:nvPr/>
          </p:nvSpPr>
          <p:spPr bwMode="auto">
            <a:xfrm>
              <a:off x="0" y="0"/>
              <a:ext cx="318" cy="136"/>
            </a:xfrm>
            <a:prstGeom prst="rect">
              <a:avLst/>
            </a:prstGeom>
            <a:solidFill>
              <a:schemeClr val="hlink"/>
            </a:solidFill>
            <a:ln w="9525">
              <a:solidFill>
                <a:schemeClr val="hlink"/>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8946" name="Line 28"/>
            <p:cNvSpPr>
              <a:spLocks noChangeShapeType="1"/>
            </p:cNvSpPr>
            <p:nvPr/>
          </p:nvSpPr>
          <p:spPr bwMode="auto">
            <a:xfrm>
              <a:off x="273" y="68"/>
              <a:ext cx="181" cy="0"/>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8936" name="Group 29"/>
          <p:cNvGrpSpPr>
            <a:grpSpLocks/>
          </p:cNvGrpSpPr>
          <p:nvPr/>
        </p:nvGrpSpPr>
        <p:grpSpPr bwMode="auto">
          <a:xfrm>
            <a:off x="4987929" y="2964656"/>
            <a:ext cx="720725" cy="161925"/>
            <a:chOff x="0" y="0"/>
            <a:chExt cx="454" cy="136"/>
          </a:xfrm>
        </p:grpSpPr>
        <p:sp>
          <p:nvSpPr>
            <p:cNvPr id="38943" name="Rectangle 30"/>
            <p:cNvSpPr>
              <a:spLocks noChangeArrowheads="1"/>
            </p:cNvSpPr>
            <p:nvPr/>
          </p:nvSpPr>
          <p:spPr bwMode="auto">
            <a:xfrm>
              <a:off x="0" y="0"/>
              <a:ext cx="318" cy="136"/>
            </a:xfrm>
            <a:prstGeom prst="rect">
              <a:avLst/>
            </a:prstGeom>
            <a:solidFill>
              <a:schemeClr val="hlink"/>
            </a:solidFill>
            <a:ln w="9525">
              <a:solidFill>
                <a:schemeClr val="hlink"/>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8944" name="Line 31"/>
            <p:cNvSpPr>
              <a:spLocks noChangeShapeType="1"/>
            </p:cNvSpPr>
            <p:nvPr/>
          </p:nvSpPr>
          <p:spPr bwMode="auto">
            <a:xfrm>
              <a:off x="273" y="68"/>
              <a:ext cx="181" cy="0"/>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8937" name="Group 32"/>
          <p:cNvGrpSpPr>
            <a:grpSpLocks/>
          </p:cNvGrpSpPr>
          <p:nvPr/>
        </p:nvGrpSpPr>
        <p:grpSpPr bwMode="auto">
          <a:xfrm>
            <a:off x="6327779" y="2964656"/>
            <a:ext cx="720725" cy="161925"/>
            <a:chOff x="0" y="0"/>
            <a:chExt cx="454" cy="136"/>
          </a:xfrm>
        </p:grpSpPr>
        <p:sp>
          <p:nvSpPr>
            <p:cNvPr id="38941" name="Rectangle 33"/>
            <p:cNvSpPr>
              <a:spLocks noChangeArrowheads="1"/>
            </p:cNvSpPr>
            <p:nvPr/>
          </p:nvSpPr>
          <p:spPr bwMode="auto">
            <a:xfrm>
              <a:off x="0" y="0"/>
              <a:ext cx="318" cy="136"/>
            </a:xfrm>
            <a:prstGeom prst="rect">
              <a:avLst/>
            </a:prstGeom>
            <a:solidFill>
              <a:schemeClr val="hlink"/>
            </a:solidFill>
            <a:ln w="9525">
              <a:solidFill>
                <a:schemeClr val="hlink"/>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38942" name="Line 34"/>
            <p:cNvSpPr>
              <a:spLocks noChangeShapeType="1"/>
            </p:cNvSpPr>
            <p:nvPr/>
          </p:nvSpPr>
          <p:spPr bwMode="auto">
            <a:xfrm>
              <a:off x="273" y="68"/>
              <a:ext cx="181" cy="0"/>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8938" name="Group 35"/>
          <p:cNvGrpSpPr>
            <a:grpSpLocks/>
          </p:cNvGrpSpPr>
          <p:nvPr/>
        </p:nvGrpSpPr>
        <p:grpSpPr bwMode="auto">
          <a:xfrm>
            <a:off x="7667629" y="2964656"/>
            <a:ext cx="720725" cy="161925"/>
            <a:chOff x="0" y="0"/>
            <a:chExt cx="454" cy="136"/>
          </a:xfrm>
        </p:grpSpPr>
        <p:sp>
          <p:nvSpPr>
            <p:cNvPr id="38939" name="Rectangle 36"/>
            <p:cNvSpPr>
              <a:spLocks noChangeArrowheads="1"/>
            </p:cNvSpPr>
            <p:nvPr/>
          </p:nvSpPr>
          <p:spPr bwMode="auto">
            <a:xfrm>
              <a:off x="0" y="0"/>
              <a:ext cx="318" cy="136"/>
            </a:xfrm>
            <a:prstGeom prst="rect">
              <a:avLst/>
            </a:prstGeom>
            <a:solidFill>
              <a:schemeClr val="hlink"/>
            </a:solidFill>
            <a:ln w="9525">
              <a:solidFill>
                <a:schemeClr val="hlink"/>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solidFill>
                  <a:schemeClr val="bg1"/>
                </a:solidFill>
                <a:latin typeface="Tahoma" pitchFamily="34" charset="0"/>
                <a:ea typeface="黑体" pitchFamily="49" charset="-122"/>
              </a:endParaRPr>
            </a:p>
          </p:txBody>
        </p:sp>
        <p:sp>
          <p:nvSpPr>
            <p:cNvPr id="38940" name="Line 37"/>
            <p:cNvSpPr>
              <a:spLocks noChangeShapeType="1"/>
            </p:cNvSpPr>
            <p:nvPr/>
          </p:nvSpPr>
          <p:spPr bwMode="auto">
            <a:xfrm>
              <a:off x="273" y="68"/>
              <a:ext cx="181" cy="0"/>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09319C38-9E32-4964-975A-04E61848CC15}" type="slidenum">
              <a:rPr lang="zh-CN" altLang="en-US" sz="1400" b="1">
                <a:solidFill>
                  <a:srgbClr val="FFFFFF"/>
                </a:solidFill>
              </a:rPr>
              <a:pPr algn="ctr" eaLnBrk="1" hangingPunct="1">
                <a:buFont typeface="Arial" charset="0"/>
                <a:buNone/>
              </a:pPr>
              <a:t>2</a:t>
            </a:fld>
            <a:endParaRPr lang="en-US" altLang="zh-CN" sz="1400" b="1">
              <a:solidFill>
                <a:srgbClr val="FFFFFF"/>
              </a:solidFill>
            </a:endParaRPr>
          </a:p>
        </p:txBody>
      </p:sp>
      <p:sp>
        <p:nvSpPr>
          <p:cNvPr id="17411" name="Rectangle 2"/>
          <p:cNvSpPr>
            <a:spLocks noGrp="1" noChangeArrowheads="1"/>
          </p:cNvSpPr>
          <p:nvPr>
            <p:ph type="title"/>
          </p:nvPr>
        </p:nvSpPr>
        <p:spPr/>
        <p:txBody>
          <a:bodyPr/>
          <a:lstStyle/>
          <a:p>
            <a:pPr eaLnBrk="1" fontAlgn="auto" hangingPunct="1">
              <a:spcAft>
                <a:spcPts val="0"/>
              </a:spcAft>
              <a:defRPr/>
            </a:pPr>
            <a:r>
              <a:rPr lang="zh-CN" altLang="en-US"/>
              <a:t>重要内容</a:t>
            </a:r>
          </a:p>
        </p:txBody>
      </p:sp>
      <p:sp>
        <p:nvSpPr>
          <p:cNvPr id="21508" name="Rectangle 3"/>
          <p:cNvSpPr>
            <a:spLocks noGrp="1" noChangeArrowheads="1"/>
          </p:cNvSpPr>
          <p:nvPr>
            <p:ph idx="1"/>
          </p:nvPr>
        </p:nvSpPr>
        <p:spPr>
          <a:xfrm>
            <a:off x="581025" y="1670447"/>
            <a:ext cx="7989888" cy="2724150"/>
          </a:xfrm>
        </p:spPr>
        <p:txBody>
          <a:bodyPr/>
          <a:lstStyle/>
          <a:p>
            <a:pPr eaLnBrk="1" hangingPunct="1">
              <a:lnSpc>
                <a:spcPct val="120000"/>
              </a:lnSpc>
            </a:pPr>
            <a:r>
              <a:rPr lang="zh-CN" altLang="en-US" sz="2400"/>
              <a:t>虚拟互连网络的概念</a:t>
            </a:r>
          </a:p>
          <a:p>
            <a:pPr eaLnBrk="1" hangingPunct="1">
              <a:lnSpc>
                <a:spcPct val="120000"/>
              </a:lnSpc>
            </a:pPr>
            <a:r>
              <a:rPr lang="en-US" altLang="zh-CN" sz="2400"/>
              <a:t>IP </a:t>
            </a:r>
            <a:r>
              <a:rPr lang="zh-CN" altLang="en-US" sz="2400"/>
              <a:t>地址与物理地址的关系</a:t>
            </a:r>
          </a:p>
          <a:p>
            <a:pPr eaLnBrk="1" hangingPunct="1">
              <a:lnSpc>
                <a:spcPct val="120000"/>
              </a:lnSpc>
            </a:pPr>
            <a:r>
              <a:rPr lang="zh-CN" altLang="en-US" sz="2400"/>
              <a:t>传统的分类的 </a:t>
            </a:r>
            <a:r>
              <a:rPr lang="en-US" altLang="zh-CN" sz="2400"/>
              <a:t>IP </a:t>
            </a:r>
            <a:r>
              <a:rPr lang="zh-CN" altLang="en-US" sz="2400"/>
              <a:t>地址（包括子网掩码）和无分类域间路由选择 </a:t>
            </a:r>
            <a:r>
              <a:rPr lang="en-US" altLang="zh-CN" sz="2400"/>
              <a:t>CIDR</a:t>
            </a:r>
          </a:p>
          <a:p>
            <a:pPr eaLnBrk="1" hangingPunct="1">
              <a:lnSpc>
                <a:spcPct val="120000"/>
              </a:lnSpc>
            </a:pPr>
            <a:r>
              <a:rPr lang="zh-CN" altLang="en-US" sz="2400"/>
              <a:t>路由选择协议的工作原理</a:t>
            </a:r>
          </a:p>
          <a:p>
            <a:pPr eaLnBrk="1" hangingPunct="1">
              <a:lnSpc>
                <a:spcPct val="120000"/>
              </a:lnSpc>
            </a:pPr>
            <a:r>
              <a:rPr lang="zh-CN" altLang="en-US" sz="2400"/>
              <a:t>其它：</a:t>
            </a:r>
            <a:r>
              <a:rPr lang="en-US" altLang="zh-CN" sz="2400"/>
              <a:t>IP</a:t>
            </a:r>
            <a:r>
              <a:rPr lang="zh-CN" altLang="en-US" sz="2400"/>
              <a:t>多播</a:t>
            </a:r>
            <a:r>
              <a:rPr lang="en-US" altLang="zh-CN" sz="2400"/>
              <a:t>, VPN, NAT</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5F613C44-DE81-4175-B1FA-1A98D4AEB663}" type="slidenum">
              <a:rPr lang="zh-CN" altLang="en-US" sz="1400" b="1">
                <a:solidFill>
                  <a:srgbClr val="FFFFFF"/>
                </a:solidFill>
              </a:rPr>
              <a:pPr algn="ctr" eaLnBrk="1" hangingPunct="1">
                <a:buFont typeface="Arial" charset="0"/>
                <a:buNone/>
              </a:pPr>
              <a:t>20</a:t>
            </a:fld>
            <a:endParaRPr lang="en-US" altLang="zh-CN" sz="1400" b="1">
              <a:solidFill>
                <a:srgbClr val="FFFFFF"/>
              </a:solidFill>
            </a:endParaRPr>
          </a:p>
        </p:txBody>
      </p:sp>
      <p:sp>
        <p:nvSpPr>
          <p:cNvPr id="35843" name="Rectangle 2"/>
          <p:cNvSpPr>
            <a:spLocks noGrp="1" noChangeArrowheads="1"/>
          </p:cNvSpPr>
          <p:nvPr>
            <p:ph type="title"/>
          </p:nvPr>
        </p:nvSpPr>
        <p:spPr/>
        <p:txBody>
          <a:bodyPr/>
          <a:lstStyle/>
          <a:p>
            <a:pPr eaLnBrk="1" fontAlgn="auto" hangingPunct="1">
              <a:spcAft>
                <a:spcPts val="0"/>
              </a:spcAft>
              <a:defRPr/>
            </a:pPr>
            <a:r>
              <a:rPr lang="zh-CN" altLang="en-US" dirty="0"/>
              <a:t>4.2.2  IP 地址</a:t>
            </a:r>
          </a:p>
        </p:txBody>
      </p:sp>
      <p:sp>
        <p:nvSpPr>
          <p:cNvPr id="35844" name="Rectangle 3"/>
          <p:cNvSpPr>
            <a:spLocks noGrp="1" noChangeArrowheads="1"/>
          </p:cNvSpPr>
          <p:nvPr>
            <p:ph idx="1"/>
          </p:nvPr>
        </p:nvSpPr>
        <p:spPr>
          <a:xfrm>
            <a:off x="581025" y="1670447"/>
            <a:ext cx="7989888" cy="2724150"/>
          </a:xfrm>
        </p:spPr>
        <p:txBody>
          <a:bodyPr/>
          <a:lstStyle/>
          <a:p>
            <a:pPr algn="just" eaLnBrk="1" hangingPunct="1">
              <a:lnSpc>
                <a:spcPct val="90000"/>
              </a:lnSpc>
              <a:buFont typeface="Wingdings" pitchFamily="2" charset="2"/>
              <a:buNone/>
            </a:pPr>
            <a:r>
              <a:rPr lang="en-US" altLang="zh-CN" sz="2400" dirty="0"/>
              <a:t>1.   IP </a:t>
            </a:r>
            <a:r>
              <a:rPr lang="zh-CN" altLang="en-US" sz="2400" dirty="0"/>
              <a:t>地址及其表示方法</a:t>
            </a:r>
          </a:p>
          <a:p>
            <a:pPr algn="just" eaLnBrk="1" hangingPunct="1">
              <a:lnSpc>
                <a:spcPct val="90000"/>
              </a:lnSpc>
            </a:pPr>
            <a:r>
              <a:rPr lang="zh-CN" altLang="en-US" sz="2000" dirty="0"/>
              <a:t>我们把整个因特网看成为一个单一的、抽象的网络。</a:t>
            </a:r>
            <a:r>
              <a:rPr lang="en-US" altLang="zh-CN" sz="2000" dirty="0"/>
              <a:t>IP </a:t>
            </a:r>
            <a:r>
              <a:rPr lang="zh-CN" altLang="en-US" sz="2000" dirty="0"/>
              <a:t>地址就是给每个连接在因特网上的主机（或路由器）分配一个在全世界范围是唯一的 </a:t>
            </a:r>
            <a:r>
              <a:rPr lang="en-US" altLang="zh-CN" sz="2000" dirty="0"/>
              <a:t>32 </a:t>
            </a:r>
            <a:r>
              <a:rPr lang="zh-CN" altLang="en-US" sz="2000" dirty="0"/>
              <a:t>位的标识符。</a:t>
            </a:r>
          </a:p>
          <a:p>
            <a:pPr algn="just" eaLnBrk="1" hangingPunct="1">
              <a:lnSpc>
                <a:spcPct val="90000"/>
              </a:lnSpc>
            </a:pPr>
            <a:r>
              <a:rPr lang="en-US" altLang="zh-CN" sz="2000" dirty="0"/>
              <a:t>IP </a:t>
            </a:r>
            <a:r>
              <a:rPr lang="zh-CN" altLang="en-US" sz="2000" dirty="0"/>
              <a:t>地址由</a:t>
            </a:r>
            <a:r>
              <a:rPr lang="en-US" altLang="zh-CN" sz="2000" dirty="0"/>
              <a:t>ICANN (Internet Corporation for Assigned Names and Numbers)</a:t>
            </a:r>
            <a:r>
              <a:rPr lang="zh-CN" altLang="en-US" sz="2000" dirty="0"/>
              <a:t>进行分配。  </a:t>
            </a:r>
            <a:endParaRPr lang="en-US" altLang="zh-CN" sz="2000" dirty="0"/>
          </a:p>
          <a:p>
            <a:pPr algn="just" eaLnBrk="1" hangingPunct="1">
              <a:lnSpc>
                <a:spcPct val="90000"/>
              </a:lnSpc>
            </a:pPr>
            <a:r>
              <a:rPr lang="en-US" altLang="zh-CN" sz="2000" dirty="0"/>
              <a:t>IP</a:t>
            </a:r>
            <a:r>
              <a:rPr lang="zh-CN" altLang="en-US" sz="2000" dirty="0"/>
              <a:t>地址：网络号（</a:t>
            </a:r>
            <a:r>
              <a:rPr lang="en-US" altLang="zh-CN" sz="2000" dirty="0"/>
              <a:t>n</a:t>
            </a:r>
            <a:r>
              <a:rPr lang="zh-CN" altLang="en-US" sz="2000" dirty="0"/>
              <a:t>位）</a:t>
            </a:r>
            <a:r>
              <a:rPr lang="en-US" altLang="zh-CN" sz="2000" dirty="0"/>
              <a:t>+</a:t>
            </a:r>
            <a:r>
              <a:rPr lang="zh-CN" altLang="en-US" sz="2000" dirty="0"/>
              <a:t>主机号（</a:t>
            </a:r>
            <a:r>
              <a:rPr lang="en-US" altLang="zh-CN" sz="2000" dirty="0"/>
              <a:t>32-n</a:t>
            </a:r>
            <a:r>
              <a:rPr lang="zh-CN" altLang="en-US" sz="2000" dirty="0"/>
              <a:t>位）</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44A02BDB-F467-4D79-B9CD-3F2D08E69D96}" type="slidenum">
              <a:rPr lang="zh-CN" altLang="en-US" sz="1400" b="1">
                <a:solidFill>
                  <a:srgbClr val="FFFFFF"/>
                </a:solidFill>
              </a:rPr>
              <a:pPr algn="ctr" eaLnBrk="1" hangingPunct="1">
                <a:buFont typeface="Arial" charset="0"/>
                <a:buNone/>
              </a:pPr>
              <a:t>21</a:t>
            </a:fld>
            <a:endParaRPr lang="en-US" altLang="zh-CN" sz="1400" b="1">
              <a:solidFill>
                <a:srgbClr val="FFFFFF"/>
              </a:solidFill>
            </a:endParaRPr>
          </a:p>
        </p:txBody>
      </p:sp>
      <p:sp>
        <p:nvSpPr>
          <p:cNvPr id="36867" name="Rectangle 2"/>
          <p:cNvSpPr>
            <a:spLocks noGrp="1" noChangeArrowheads="1"/>
          </p:cNvSpPr>
          <p:nvPr>
            <p:ph type="title"/>
          </p:nvPr>
        </p:nvSpPr>
        <p:spPr/>
        <p:txBody>
          <a:bodyPr/>
          <a:lstStyle/>
          <a:p>
            <a:pPr eaLnBrk="1" fontAlgn="auto" hangingPunct="1">
              <a:spcAft>
                <a:spcPts val="0"/>
              </a:spcAft>
              <a:defRPr/>
            </a:pPr>
            <a:r>
              <a:rPr lang="zh-CN" altLang="en-US"/>
              <a:t>IP 地址的编址方法 </a:t>
            </a:r>
          </a:p>
        </p:txBody>
      </p:sp>
      <p:sp>
        <p:nvSpPr>
          <p:cNvPr id="36868" name="Rectangle 3"/>
          <p:cNvSpPr>
            <a:spLocks noGrp="1" noChangeArrowheads="1"/>
          </p:cNvSpPr>
          <p:nvPr>
            <p:ph idx="1"/>
          </p:nvPr>
        </p:nvSpPr>
        <p:spPr>
          <a:xfrm>
            <a:off x="581025" y="1670447"/>
            <a:ext cx="7989888" cy="2724150"/>
          </a:xfrm>
        </p:spPr>
        <p:txBody>
          <a:bodyPr/>
          <a:lstStyle/>
          <a:p>
            <a:pPr algn="just" eaLnBrk="1" hangingPunct="1"/>
            <a:r>
              <a:rPr lang="zh-CN" altLang="en-US" sz="2200" dirty="0">
                <a:solidFill>
                  <a:schemeClr val="hlink"/>
                </a:solidFill>
              </a:rPr>
              <a:t>分类的 </a:t>
            </a:r>
            <a:r>
              <a:rPr lang="en-US" altLang="zh-CN" sz="2200" dirty="0">
                <a:solidFill>
                  <a:schemeClr val="hlink"/>
                </a:solidFill>
              </a:rPr>
              <a:t>IP </a:t>
            </a:r>
            <a:r>
              <a:rPr lang="zh-CN" altLang="en-US" sz="2200" dirty="0">
                <a:solidFill>
                  <a:schemeClr val="hlink"/>
                </a:solidFill>
              </a:rPr>
              <a:t>地址</a:t>
            </a:r>
            <a:r>
              <a:rPr lang="zh-CN" altLang="en-US" sz="2200" dirty="0"/>
              <a:t>。这是最基本的编址方法，在 </a:t>
            </a:r>
            <a:r>
              <a:rPr lang="en-US" altLang="zh-CN" sz="2200" dirty="0"/>
              <a:t>1981 </a:t>
            </a:r>
            <a:r>
              <a:rPr lang="zh-CN" altLang="en-US" sz="2200" dirty="0"/>
              <a:t>年就通过了相应的标准协议。</a:t>
            </a:r>
          </a:p>
          <a:p>
            <a:pPr algn="just" eaLnBrk="1" hangingPunct="1"/>
            <a:r>
              <a:rPr lang="zh-CN" altLang="en-US" sz="2200" dirty="0">
                <a:solidFill>
                  <a:schemeClr val="hlink"/>
                </a:solidFill>
              </a:rPr>
              <a:t>子网的划分</a:t>
            </a:r>
            <a:r>
              <a:rPr lang="zh-CN" altLang="en-US" sz="2200" dirty="0"/>
              <a:t>。这是对最基本的编址方法的改进，其标准</a:t>
            </a:r>
            <a:r>
              <a:rPr lang="en-US" altLang="zh-CN" sz="2200" dirty="0"/>
              <a:t>[RFC 950]</a:t>
            </a:r>
            <a:r>
              <a:rPr lang="zh-CN" altLang="en-US" sz="2200" dirty="0"/>
              <a:t>在 </a:t>
            </a:r>
            <a:r>
              <a:rPr lang="en-US" altLang="zh-CN" sz="2200" dirty="0"/>
              <a:t>1985 </a:t>
            </a:r>
            <a:r>
              <a:rPr lang="zh-CN" altLang="en-US" sz="2200" dirty="0"/>
              <a:t>年通过。</a:t>
            </a:r>
          </a:p>
          <a:p>
            <a:pPr algn="just" eaLnBrk="1" hangingPunct="1"/>
            <a:r>
              <a:rPr lang="zh-CN" altLang="en-US" sz="2200" dirty="0">
                <a:solidFill>
                  <a:schemeClr val="hlink"/>
                </a:solidFill>
              </a:rPr>
              <a:t>构成超网</a:t>
            </a:r>
            <a:r>
              <a:rPr lang="zh-CN" altLang="en-US" sz="2200" dirty="0"/>
              <a:t>。这是比较新的无分类编址方法。</a:t>
            </a:r>
            <a:r>
              <a:rPr lang="en-US" altLang="zh-CN" sz="2200" dirty="0"/>
              <a:t>1993 </a:t>
            </a:r>
            <a:r>
              <a:rPr lang="zh-CN" altLang="en-US" sz="2200" dirty="0"/>
              <a:t>年提出后很快就得到推广应用。</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ChangeArrowheads="1"/>
          </p:cNvSpPr>
          <p:nvPr/>
        </p:nvSpPr>
        <p:spPr bwMode="auto">
          <a:xfrm>
            <a:off x="611188" y="3003801"/>
            <a:ext cx="7848600" cy="486965"/>
          </a:xfrm>
          <a:prstGeom prst="rect">
            <a:avLst/>
          </a:prstGeom>
          <a:solidFill>
            <a:srgbClr val="FFFF99"/>
          </a:solidFill>
          <a:ln w="38100">
            <a:solidFill>
              <a:srgbClr val="333399"/>
            </a:solidFill>
            <a:miter lim="800000"/>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1987"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C24794F7-624F-483B-B36E-AB286AB3C2E0}" type="slidenum">
              <a:rPr lang="zh-CN" altLang="en-US" sz="1400" b="1">
                <a:solidFill>
                  <a:srgbClr val="FFFFFF"/>
                </a:solidFill>
              </a:rPr>
              <a:pPr algn="ctr" eaLnBrk="1" hangingPunct="1">
                <a:buFont typeface="Arial" charset="0"/>
                <a:buNone/>
              </a:pPr>
              <a:t>22</a:t>
            </a:fld>
            <a:endParaRPr lang="en-US" altLang="zh-CN" sz="1400" b="1">
              <a:solidFill>
                <a:srgbClr val="FFFFFF"/>
              </a:solidFill>
            </a:endParaRPr>
          </a:p>
        </p:txBody>
      </p:sp>
      <p:sp>
        <p:nvSpPr>
          <p:cNvPr id="37892" name="Rectangle 2"/>
          <p:cNvSpPr>
            <a:spLocks noGrp="1" noChangeArrowheads="1"/>
          </p:cNvSpPr>
          <p:nvPr>
            <p:ph type="title"/>
          </p:nvPr>
        </p:nvSpPr>
        <p:spPr/>
        <p:txBody>
          <a:bodyPr/>
          <a:lstStyle/>
          <a:p>
            <a:pPr marL="838137" indent="-838137" eaLnBrk="1" fontAlgn="auto" hangingPunct="1">
              <a:spcAft>
                <a:spcPts val="0"/>
              </a:spcAft>
              <a:defRPr/>
            </a:pPr>
            <a:r>
              <a:rPr lang="zh-CN" altLang="en-US"/>
              <a:t>分类 IP 地址 </a:t>
            </a:r>
          </a:p>
        </p:txBody>
      </p:sp>
      <p:sp>
        <p:nvSpPr>
          <p:cNvPr id="41989" name="Rectangle 3"/>
          <p:cNvSpPr>
            <a:spLocks noGrp="1" noChangeArrowheads="1"/>
          </p:cNvSpPr>
          <p:nvPr>
            <p:ph idx="1"/>
          </p:nvPr>
        </p:nvSpPr>
        <p:spPr>
          <a:xfrm>
            <a:off x="581025" y="1091804"/>
            <a:ext cx="7989888" cy="2722959"/>
          </a:xfrm>
        </p:spPr>
        <p:txBody>
          <a:bodyPr/>
          <a:lstStyle/>
          <a:p>
            <a:pPr algn="just" eaLnBrk="1" hangingPunct="1"/>
            <a:r>
              <a:rPr lang="zh-CN" altLang="en-US" sz="2000" dirty="0"/>
              <a:t>每一类地址都由两个固定长度的字段组成，其中一个字段是</a:t>
            </a:r>
            <a:r>
              <a:rPr lang="zh-CN" altLang="en-US" sz="2000" dirty="0">
                <a:solidFill>
                  <a:schemeClr val="hlink"/>
                </a:solidFill>
              </a:rPr>
              <a:t>网络号 </a:t>
            </a:r>
            <a:r>
              <a:rPr lang="en-US" altLang="zh-CN" sz="2000" dirty="0">
                <a:solidFill>
                  <a:schemeClr val="hlink"/>
                </a:solidFill>
              </a:rPr>
              <a:t>net-id</a:t>
            </a:r>
            <a:r>
              <a:rPr lang="zh-CN" altLang="en-US" sz="2000" dirty="0"/>
              <a:t>，它标志主机（或路由器）所连接到的网络，而另一个字段则是</a:t>
            </a:r>
            <a:r>
              <a:rPr lang="zh-CN" altLang="en-US" sz="2000" dirty="0">
                <a:solidFill>
                  <a:schemeClr val="hlink"/>
                </a:solidFill>
              </a:rPr>
              <a:t>主机号 </a:t>
            </a:r>
            <a:r>
              <a:rPr lang="en-US" altLang="zh-CN" sz="2000" dirty="0">
                <a:solidFill>
                  <a:schemeClr val="hlink"/>
                </a:solidFill>
              </a:rPr>
              <a:t>host-id</a:t>
            </a:r>
            <a:r>
              <a:rPr lang="zh-CN" altLang="en-US" sz="2000" dirty="0"/>
              <a:t>，它标志该主机（或路由器）。</a:t>
            </a:r>
          </a:p>
          <a:p>
            <a:pPr algn="just" eaLnBrk="1" hangingPunct="1"/>
            <a:r>
              <a:rPr lang="zh-CN" altLang="en-US" sz="2000" dirty="0"/>
              <a:t>两级的 </a:t>
            </a:r>
            <a:r>
              <a:rPr lang="en-US" altLang="zh-CN" sz="2000" dirty="0"/>
              <a:t>IP </a:t>
            </a:r>
            <a:r>
              <a:rPr lang="zh-CN" altLang="en-US" sz="2000" dirty="0"/>
              <a:t>地址可以记为：</a:t>
            </a:r>
          </a:p>
          <a:p>
            <a:pPr algn="just" eaLnBrk="1" hangingPunct="1">
              <a:spcBef>
                <a:spcPct val="50000"/>
              </a:spcBef>
              <a:buFont typeface="Wingdings" pitchFamily="2" charset="2"/>
              <a:buNone/>
            </a:pPr>
            <a:r>
              <a:rPr lang="en-US" altLang="zh-CN" dirty="0"/>
              <a:t>IP </a:t>
            </a:r>
            <a:r>
              <a:rPr lang="zh-CN" altLang="en-US" dirty="0"/>
              <a:t>地址 </a:t>
            </a:r>
            <a:r>
              <a:rPr lang="en-US" altLang="zh-CN" dirty="0"/>
              <a:t>::= { &lt;</a:t>
            </a:r>
            <a:r>
              <a:rPr lang="zh-CN" altLang="en-US" dirty="0"/>
              <a:t>网络号</a:t>
            </a:r>
            <a:r>
              <a:rPr lang="en-US" altLang="zh-CN" dirty="0"/>
              <a:t>&gt;, &lt;</a:t>
            </a:r>
            <a:r>
              <a:rPr lang="zh-CN" altLang="en-US" dirty="0"/>
              <a:t>主机号</a:t>
            </a:r>
            <a:r>
              <a:rPr lang="en-US" altLang="zh-CN" dirty="0"/>
              <a:t>&gt;}       (4-1)</a:t>
            </a:r>
          </a:p>
        </p:txBody>
      </p:sp>
      <p:sp>
        <p:nvSpPr>
          <p:cNvPr id="41990" name="Text Box 5"/>
          <p:cNvSpPr txBox="1">
            <a:spLocks noChangeArrowheads="1"/>
          </p:cNvSpPr>
          <p:nvPr/>
        </p:nvSpPr>
        <p:spPr bwMode="auto">
          <a:xfrm>
            <a:off x="2987676" y="3714753"/>
            <a:ext cx="277351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400">
                <a:solidFill>
                  <a:srgbClr val="333399"/>
                </a:solidFill>
                <a:ea typeface="黑体" pitchFamily="49" charset="-122"/>
              </a:rPr>
              <a:t>::= </a:t>
            </a:r>
            <a:r>
              <a:rPr lang="zh-CN" altLang="en-US" sz="2400">
                <a:solidFill>
                  <a:srgbClr val="333399"/>
                </a:solidFill>
                <a:ea typeface="黑体" pitchFamily="49" charset="-122"/>
              </a:rPr>
              <a:t>代表“</a:t>
            </a:r>
            <a:r>
              <a:rPr lang="zh-CN" altLang="en-US" sz="2400">
                <a:solidFill>
                  <a:schemeClr val="hlink"/>
                </a:solidFill>
                <a:ea typeface="黑体" pitchFamily="49" charset="-122"/>
              </a:rPr>
              <a:t>定义为</a:t>
            </a:r>
            <a:r>
              <a:rPr lang="zh-CN" altLang="en-US" sz="2400">
                <a:solidFill>
                  <a:srgbClr val="333399"/>
                </a:solidFill>
                <a:ea typeface="黑体" pitchFamily="49" charset="-122"/>
              </a:rPr>
              <a:t>”</a:t>
            </a: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灯片编号占位符 57"/>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2E8D7612-91DF-494D-8BA2-3B197C150DE7}" type="slidenum">
              <a:rPr lang="zh-CN" altLang="en-US" sz="1400" b="1">
                <a:solidFill>
                  <a:srgbClr val="FFFFFF"/>
                </a:solidFill>
              </a:rPr>
              <a:pPr algn="ctr" eaLnBrk="1" hangingPunct="1">
                <a:buFont typeface="Arial" charset="0"/>
                <a:buNone/>
              </a:pPr>
              <a:t>23</a:t>
            </a:fld>
            <a:endParaRPr lang="en-US" altLang="zh-CN" sz="1400" b="1">
              <a:solidFill>
                <a:srgbClr val="FFFFFF"/>
              </a:solidFill>
            </a:endParaRPr>
          </a:p>
        </p:txBody>
      </p:sp>
      <p:sp>
        <p:nvSpPr>
          <p:cNvPr id="38915" name="Rectangle 13"/>
          <p:cNvSpPr>
            <a:spLocks noGrp="1" noChangeArrowheads="1"/>
          </p:cNvSpPr>
          <p:nvPr>
            <p:ph type="title"/>
          </p:nvPr>
        </p:nvSpPr>
        <p:spPr/>
        <p:txBody>
          <a:bodyPr/>
          <a:lstStyle/>
          <a:p>
            <a:pPr eaLnBrk="1" fontAlgn="auto" hangingPunct="1">
              <a:spcAft>
                <a:spcPts val="0"/>
              </a:spcAft>
              <a:defRPr/>
            </a:pPr>
            <a:r>
              <a:rPr lang="zh-CN" altLang="en-US"/>
              <a:t>IP 地址中的网络号字段和主机号字段 </a:t>
            </a:r>
          </a:p>
        </p:txBody>
      </p:sp>
      <p:grpSp>
        <p:nvGrpSpPr>
          <p:cNvPr id="43012" name="Group 58"/>
          <p:cNvGrpSpPr>
            <a:grpSpLocks/>
          </p:cNvGrpSpPr>
          <p:nvPr/>
        </p:nvGrpSpPr>
        <p:grpSpPr bwMode="auto">
          <a:xfrm>
            <a:off x="684215" y="1171576"/>
            <a:ext cx="7488237" cy="3609192"/>
            <a:chOff x="0" y="0"/>
            <a:chExt cx="5216" cy="3546"/>
          </a:xfrm>
        </p:grpSpPr>
        <p:sp>
          <p:nvSpPr>
            <p:cNvPr id="43013" name="Line 2"/>
            <p:cNvSpPr>
              <a:spLocks noChangeShapeType="1"/>
            </p:cNvSpPr>
            <p:nvPr/>
          </p:nvSpPr>
          <p:spPr bwMode="auto">
            <a:xfrm flipV="1">
              <a:off x="768" y="2078"/>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3014" name="Rectangle 3"/>
            <p:cNvSpPr>
              <a:spLocks noChangeArrowheads="1"/>
            </p:cNvSpPr>
            <p:nvPr/>
          </p:nvSpPr>
          <p:spPr bwMode="auto">
            <a:xfrm>
              <a:off x="2068" y="1941"/>
              <a:ext cx="574" cy="6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43015" name="Rectangle 4"/>
            <p:cNvSpPr>
              <a:spLocks noChangeArrowheads="1"/>
            </p:cNvSpPr>
            <p:nvPr/>
          </p:nvSpPr>
          <p:spPr bwMode="auto">
            <a:xfrm>
              <a:off x="768" y="1666"/>
              <a:ext cx="4439" cy="280"/>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3016" name="Line 5"/>
            <p:cNvSpPr>
              <a:spLocks noChangeShapeType="1"/>
            </p:cNvSpPr>
            <p:nvPr/>
          </p:nvSpPr>
          <p:spPr bwMode="auto">
            <a:xfrm>
              <a:off x="1855" y="410"/>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3017" name="Rectangle 6"/>
            <p:cNvSpPr>
              <a:spLocks noChangeArrowheads="1"/>
            </p:cNvSpPr>
            <p:nvPr/>
          </p:nvSpPr>
          <p:spPr bwMode="auto">
            <a:xfrm>
              <a:off x="3012" y="280"/>
              <a:ext cx="663" cy="6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43018" name="Line 7"/>
            <p:cNvSpPr>
              <a:spLocks noChangeShapeType="1"/>
            </p:cNvSpPr>
            <p:nvPr/>
          </p:nvSpPr>
          <p:spPr bwMode="auto">
            <a:xfrm flipV="1">
              <a:off x="793" y="1251"/>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3019" name="Rectangle 8"/>
            <p:cNvSpPr>
              <a:spLocks noChangeArrowheads="1"/>
            </p:cNvSpPr>
            <p:nvPr/>
          </p:nvSpPr>
          <p:spPr bwMode="auto">
            <a:xfrm>
              <a:off x="1501" y="1122"/>
              <a:ext cx="574" cy="6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16 </a:t>
              </a:r>
              <a:r>
                <a:rPr lang="zh-CN" altLang="en-US" sz="2000">
                  <a:solidFill>
                    <a:srgbClr val="333399"/>
                  </a:solidFill>
                  <a:ea typeface="黑体" pitchFamily="49" charset="-122"/>
                </a:rPr>
                <a:t>位</a:t>
              </a:r>
            </a:p>
          </p:txBody>
        </p:sp>
        <p:sp>
          <p:nvSpPr>
            <p:cNvPr id="43020" name="Line 9"/>
            <p:cNvSpPr>
              <a:spLocks noChangeShapeType="1"/>
            </p:cNvSpPr>
            <p:nvPr/>
          </p:nvSpPr>
          <p:spPr bwMode="auto">
            <a:xfrm>
              <a:off x="744" y="410"/>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3021" name="Rectangle 10"/>
            <p:cNvSpPr>
              <a:spLocks noChangeArrowheads="1"/>
            </p:cNvSpPr>
            <p:nvPr/>
          </p:nvSpPr>
          <p:spPr bwMode="auto">
            <a:xfrm>
              <a:off x="972" y="280"/>
              <a:ext cx="574" cy="6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net-id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sp>
          <p:nvSpPr>
            <p:cNvPr id="43022" name="Rectangle 11"/>
            <p:cNvSpPr>
              <a:spLocks noChangeArrowheads="1"/>
            </p:cNvSpPr>
            <p:nvPr/>
          </p:nvSpPr>
          <p:spPr bwMode="auto">
            <a:xfrm>
              <a:off x="746" y="4"/>
              <a:ext cx="4463" cy="279"/>
            </a:xfrm>
            <a:prstGeom prst="rect">
              <a:avLst/>
            </a:prstGeom>
            <a:solidFill>
              <a:srgbClr val="FFFF99"/>
            </a:solidFill>
            <a:ln w="1905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3023" name="Rectangle 12"/>
            <p:cNvSpPr>
              <a:spLocks noChangeArrowheads="1"/>
            </p:cNvSpPr>
            <p:nvPr/>
          </p:nvSpPr>
          <p:spPr bwMode="auto">
            <a:xfrm>
              <a:off x="759" y="849"/>
              <a:ext cx="4454" cy="281"/>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3024" name="Rectangle 14"/>
            <p:cNvSpPr>
              <a:spLocks noChangeArrowheads="1"/>
            </p:cNvSpPr>
            <p:nvPr/>
          </p:nvSpPr>
          <p:spPr bwMode="auto">
            <a:xfrm>
              <a:off x="774" y="1675"/>
              <a:ext cx="3339" cy="26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3025" name="Rectangle 15"/>
            <p:cNvSpPr>
              <a:spLocks noChangeArrowheads="1"/>
            </p:cNvSpPr>
            <p:nvPr/>
          </p:nvSpPr>
          <p:spPr bwMode="auto">
            <a:xfrm>
              <a:off x="773" y="865"/>
              <a:ext cx="2212" cy="25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3026" name="Rectangle 16"/>
            <p:cNvSpPr>
              <a:spLocks noChangeArrowheads="1"/>
            </p:cNvSpPr>
            <p:nvPr/>
          </p:nvSpPr>
          <p:spPr bwMode="auto">
            <a:xfrm>
              <a:off x="761" y="19"/>
              <a:ext cx="1090" cy="256"/>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3027" name="Rectangle 17"/>
            <p:cNvSpPr>
              <a:spLocks noChangeArrowheads="1"/>
            </p:cNvSpPr>
            <p:nvPr/>
          </p:nvSpPr>
          <p:spPr bwMode="auto">
            <a:xfrm>
              <a:off x="712" y="0"/>
              <a:ext cx="227"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3028" name="Rectangle 18"/>
            <p:cNvSpPr>
              <a:spLocks noChangeArrowheads="1"/>
            </p:cNvSpPr>
            <p:nvPr/>
          </p:nvSpPr>
          <p:spPr bwMode="auto">
            <a:xfrm>
              <a:off x="0" y="34"/>
              <a:ext cx="822"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A </a:t>
              </a:r>
              <a:r>
                <a:rPr lang="zh-CN" altLang="en-US" sz="2000">
                  <a:solidFill>
                    <a:srgbClr val="333399"/>
                  </a:solidFill>
                  <a:ea typeface="黑体" pitchFamily="49" charset="-122"/>
                </a:rPr>
                <a:t>类地址</a:t>
              </a:r>
            </a:p>
          </p:txBody>
        </p:sp>
        <p:sp>
          <p:nvSpPr>
            <p:cNvPr id="43029" name="Line 19"/>
            <p:cNvSpPr>
              <a:spLocks noChangeShapeType="1"/>
            </p:cNvSpPr>
            <p:nvPr/>
          </p:nvSpPr>
          <p:spPr bwMode="auto">
            <a:xfrm>
              <a:off x="907" y="4"/>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0" name="Line 20"/>
            <p:cNvSpPr>
              <a:spLocks noChangeShapeType="1"/>
            </p:cNvSpPr>
            <p:nvPr/>
          </p:nvSpPr>
          <p:spPr bwMode="auto">
            <a:xfrm>
              <a:off x="1855" y="4"/>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1" name="Line 21"/>
            <p:cNvSpPr>
              <a:spLocks noChangeShapeType="1"/>
            </p:cNvSpPr>
            <p:nvPr/>
          </p:nvSpPr>
          <p:spPr bwMode="auto">
            <a:xfrm>
              <a:off x="744" y="30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2" name="Line 22"/>
            <p:cNvSpPr>
              <a:spLocks noChangeShapeType="1"/>
            </p:cNvSpPr>
            <p:nvPr/>
          </p:nvSpPr>
          <p:spPr bwMode="auto">
            <a:xfrm>
              <a:off x="1855" y="30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3" name="Line 23"/>
            <p:cNvSpPr>
              <a:spLocks noChangeShapeType="1"/>
            </p:cNvSpPr>
            <p:nvPr/>
          </p:nvSpPr>
          <p:spPr bwMode="auto">
            <a:xfrm>
              <a:off x="5200" y="30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4" name="Line 24"/>
            <p:cNvSpPr>
              <a:spLocks noChangeShapeType="1"/>
            </p:cNvSpPr>
            <p:nvPr/>
          </p:nvSpPr>
          <p:spPr bwMode="auto">
            <a:xfrm flipV="1">
              <a:off x="2990" y="1251"/>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3035" name="Rectangle 25"/>
            <p:cNvSpPr>
              <a:spLocks noChangeArrowheads="1"/>
            </p:cNvSpPr>
            <p:nvPr/>
          </p:nvSpPr>
          <p:spPr bwMode="auto">
            <a:xfrm>
              <a:off x="3726" y="1139"/>
              <a:ext cx="663" cy="6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16 </a:t>
              </a:r>
              <a:r>
                <a:rPr lang="zh-CN" altLang="en-US" sz="2000">
                  <a:solidFill>
                    <a:srgbClr val="333399"/>
                  </a:solidFill>
                  <a:ea typeface="黑体" pitchFamily="49" charset="-122"/>
                </a:rPr>
                <a:t>位</a:t>
              </a:r>
            </a:p>
          </p:txBody>
        </p:sp>
        <p:sp>
          <p:nvSpPr>
            <p:cNvPr id="43036" name="Line 26"/>
            <p:cNvSpPr>
              <a:spLocks noChangeShapeType="1"/>
            </p:cNvSpPr>
            <p:nvPr/>
          </p:nvSpPr>
          <p:spPr bwMode="auto">
            <a:xfrm>
              <a:off x="768" y="1155"/>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7" name="Line 27"/>
            <p:cNvSpPr>
              <a:spLocks noChangeShapeType="1"/>
            </p:cNvSpPr>
            <p:nvPr/>
          </p:nvSpPr>
          <p:spPr bwMode="auto">
            <a:xfrm>
              <a:off x="2990" y="1155"/>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8" name="Line 28"/>
            <p:cNvSpPr>
              <a:spLocks noChangeShapeType="1"/>
            </p:cNvSpPr>
            <p:nvPr/>
          </p:nvSpPr>
          <p:spPr bwMode="auto">
            <a:xfrm>
              <a:off x="5192" y="1155"/>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39" name="Rectangle 29"/>
            <p:cNvSpPr>
              <a:spLocks noChangeArrowheads="1"/>
            </p:cNvSpPr>
            <p:nvPr/>
          </p:nvSpPr>
          <p:spPr bwMode="auto">
            <a:xfrm>
              <a:off x="15" y="856"/>
              <a:ext cx="832"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B </a:t>
              </a:r>
              <a:r>
                <a:rPr lang="zh-CN" altLang="en-US" sz="2000">
                  <a:solidFill>
                    <a:srgbClr val="333399"/>
                  </a:solidFill>
                  <a:ea typeface="黑体" pitchFamily="49" charset="-122"/>
                </a:rPr>
                <a:t>类地址</a:t>
              </a:r>
            </a:p>
          </p:txBody>
        </p:sp>
        <p:sp>
          <p:nvSpPr>
            <p:cNvPr id="43040" name="Line 30"/>
            <p:cNvSpPr>
              <a:spLocks noChangeShapeType="1"/>
            </p:cNvSpPr>
            <p:nvPr/>
          </p:nvSpPr>
          <p:spPr bwMode="auto">
            <a:xfrm>
              <a:off x="2990" y="855"/>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1" name="Rectangle 31"/>
            <p:cNvSpPr>
              <a:spLocks noChangeArrowheads="1"/>
            </p:cNvSpPr>
            <p:nvPr/>
          </p:nvSpPr>
          <p:spPr bwMode="auto">
            <a:xfrm>
              <a:off x="15" y="1672"/>
              <a:ext cx="842"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C </a:t>
              </a:r>
              <a:r>
                <a:rPr lang="zh-CN" altLang="en-US" sz="2000">
                  <a:solidFill>
                    <a:srgbClr val="333399"/>
                  </a:solidFill>
                  <a:ea typeface="黑体" pitchFamily="49" charset="-122"/>
                </a:rPr>
                <a:t>类地址</a:t>
              </a:r>
            </a:p>
          </p:txBody>
        </p:sp>
        <p:sp>
          <p:nvSpPr>
            <p:cNvPr id="43042" name="Rectangle 32"/>
            <p:cNvSpPr>
              <a:spLocks noChangeArrowheads="1"/>
            </p:cNvSpPr>
            <p:nvPr/>
          </p:nvSpPr>
          <p:spPr bwMode="auto">
            <a:xfrm>
              <a:off x="974" y="1684"/>
              <a:ext cx="227"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3043" name="Rectangle 33"/>
            <p:cNvSpPr>
              <a:spLocks noChangeArrowheads="1"/>
            </p:cNvSpPr>
            <p:nvPr/>
          </p:nvSpPr>
          <p:spPr bwMode="auto">
            <a:xfrm>
              <a:off x="730" y="1679"/>
              <a:ext cx="306"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3044" name="Rectangle 34"/>
            <p:cNvSpPr>
              <a:spLocks noChangeArrowheads="1"/>
            </p:cNvSpPr>
            <p:nvPr/>
          </p:nvSpPr>
          <p:spPr bwMode="auto">
            <a:xfrm>
              <a:off x="853" y="1684"/>
              <a:ext cx="304"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3045" name="Line 35"/>
            <p:cNvSpPr>
              <a:spLocks noChangeShapeType="1"/>
            </p:cNvSpPr>
            <p:nvPr/>
          </p:nvSpPr>
          <p:spPr bwMode="auto">
            <a:xfrm>
              <a:off x="1199" y="1665"/>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6" name="Line 36"/>
            <p:cNvSpPr>
              <a:spLocks noChangeShapeType="1"/>
            </p:cNvSpPr>
            <p:nvPr/>
          </p:nvSpPr>
          <p:spPr bwMode="auto">
            <a:xfrm>
              <a:off x="4125" y="1662"/>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7" name="Line 37"/>
            <p:cNvSpPr>
              <a:spLocks noChangeShapeType="1"/>
            </p:cNvSpPr>
            <p:nvPr/>
          </p:nvSpPr>
          <p:spPr bwMode="auto">
            <a:xfrm flipV="1">
              <a:off x="4128" y="2068"/>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43048" name="Group 38"/>
            <p:cNvGrpSpPr>
              <a:grpSpLocks/>
            </p:cNvGrpSpPr>
            <p:nvPr/>
          </p:nvGrpSpPr>
          <p:grpSpPr bwMode="auto">
            <a:xfrm>
              <a:off x="4371" y="1959"/>
              <a:ext cx="663" cy="633"/>
              <a:chOff x="-2" y="0"/>
              <a:chExt cx="457" cy="595"/>
            </a:xfrm>
          </p:grpSpPr>
          <p:sp>
            <p:nvSpPr>
              <p:cNvPr id="43065" name="Rectangle 39"/>
              <p:cNvSpPr>
                <a:spLocks noChangeArrowheads="1"/>
              </p:cNvSpPr>
              <p:nvPr/>
            </p:nvSpPr>
            <p:spPr bwMode="auto">
              <a:xfrm>
                <a:off x="3" y="48"/>
                <a:ext cx="426" cy="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3066" name="Rectangle 40"/>
              <p:cNvSpPr>
                <a:spLocks noChangeArrowheads="1"/>
              </p:cNvSpPr>
              <p:nvPr/>
            </p:nvSpPr>
            <p:spPr bwMode="auto">
              <a:xfrm>
                <a:off x="-2" y="0"/>
                <a:ext cx="457"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grpSp>
        <p:sp>
          <p:nvSpPr>
            <p:cNvPr id="43049" name="Line 41"/>
            <p:cNvSpPr>
              <a:spLocks noChangeShapeType="1"/>
            </p:cNvSpPr>
            <p:nvPr/>
          </p:nvSpPr>
          <p:spPr bwMode="auto">
            <a:xfrm>
              <a:off x="768" y="198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0" name="Line 42"/>
            <p:cNvSpPr>
              <a:spLocks noChangeShapeType="1"/>
            </p:cNvSpPr>
            <p:nvPr/>
          </p:nvSpPr>
          <p:spPr bwMode="auto">
            <a:xfrm>
              <a:off x="4128" y="1984"/>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1" name="Line 43"/>
            <p:cNvSpPr>
              <a:spLocks noChangeShapeType="1"/>
            </p:cNvSpPr>
            <p:nvPr/>
          </p:nvSpPr>
          <p:spPr bwMode="auto">
            <a:xfrm>
              <a:off x="5192" y="197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052" name="Rectangle 44"/>
            <p:cNvSpPr>
              <a:spLocks noChangeArrowheads="1"/>
            </p:cNvSpPr>
            <p:nvPr/>
          </p:nvSpPr>
          <p:spPr bwMode="auto">
            <a:xfrm>
              <a:off x="764" y="2533"/>
              <a:ext cx="4452" cy="280"/>
            </a:xfrm>
            <a:prstGeom prst="rect">
              <a:avLst/>
            </a:prstGeom>
            <a:solidFill>
              <a:srgbClr val="CCECFF"/>
            </a:solidFill>
            <a:ln w="254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3053" name="Rectangle 45"/>
            <p:cNvSpPr>
              <a:spLocks noChangeArrowheads="1"/>
            </p:cNvSpPr>
            <p:nvPr/>
          </p:nvSpPr>
          <p:spPr bwMode="auto">
            <a:xfrm>
              <a:off x="3" y="2540"/>
              <a:ext cx="842"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D </a:t>
              </a:r>
              <a:r>
                <a:rPr lang="zh-CN" altLang="en-US" sz="2000">
                  <a:solidFill>
                    <a:srgbClr val="333399"/>
                  </a:solidFill>
                  <a:ea typeface="黑体" pitchFamily="49" charset="-122"/>
                </a:rPr>
                <a:t>类地址</a:t>
              </a:r>
            </a:p>
          </p:txBody>
        </p:sp>
        <p:sp>
          <p:nvSpPr>
            <p:cNvPr id="43054" name="Line 46"/>
            <p:cNvSpPr>
              <a:spLocks noChangeShapeType="1"/>
            </p:cNvSpPr>
            <p:nvPr/>
          </p:nvSpPr>
          <p:spPr bwMode="auto">
            <a:xfrm>
              <a:off x="1256" y="253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55" name="Rectangle 47"/>
            <p:cNvSpPr>
              <a:spLocks noChangeArrowheads="1"/>
            </p:cNvSpPr>
            <p:nvPr/>
          </p:nvSpPr>
          <p:spPr bwMode="auto">
            <a:xfrm>
              <a:off x="724" y="2533"/>
              <a:ext cx="598"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0</a:t>
              </a:r>
            </a:p>
          </p:txBody>
        </p:sp>
        <p:sp>
          <p:nvSpPr>
            <p:cNvPr id="43056" name="Rectangle 48"/>
            <p:cNvSpPr>
              <a:spLocks noChangeArrowheads="1"/>
            </p:cNvSpPr>
            <p:nvPr/>
          </p:nvSpPr>
          <p:spPr bwMode="auto">
            <a:xfrm>
              <a:off x="2508" y="2551"/>
              <a:ext cx="989"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多 播 地 址</a:t>
              </a:r>
            </a:p>
          </p:txBody>
        </p:sp>
        <p:sp>
          <p:nvSpPr>
            <p:cNvPr id="43057" name="Rectangle 49"/>
            <p:cNvSpPr>
              <a:spLocks noChangeArrowheads="1"/>
            </p:cNvSpPr>
            <p:nvPr/>
          </p:nvSpPr>
          <p:spPr bwMode="auto">
            <a:xfrm>
              <a:off x="769" y="3142"/>
              <a:ext cx="4443" cy="280"/>
            </a:xfrm>
            <a:prstGeom prst="rect">
              <a:avLst/>
            </a:prstGeom>
            <a:solidFill>
              <a:srgbClr val="CCECFF"/>
            </a:solidFill>
            <a:ln w="254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3058" name="Rectangle 50"/>
            <p:cNvSpPr>
              <a:spLocks noChangeArrowheads="1"/>
            </p:cNvSpPr>
            <p:nvPr/>
          </p:nvSpPr>
          <p:spPr bwMode="auto">
            <a:xfrm>
              <a:off x="0" y="3148"/>
              <a:ext cx="832"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E </a:t>
              </a:r>
              <a:r>
                <a:rPr lang="zh-CN" altLang="en-US" sz="2000">
                  <a:solidFill>
                    <a:srgbClr val="333399"/>
                  </a:solidFill>
                  <a:ea typeface="黑体" pitchFamily="49" charset="-122"/>
                </a:rPr>
                <a:t>类地址</a:t>
              </a:r>
            </a:p>
          </p:txBody>
        </p:sp>
        <p:sp>
          <p:nvSpPr>
            <p:cNvPr id="43059" name="Rectangle 51"/>
            <p:cNvSpPr>
              <a:spLocks noChangeArrowheads="1"/>
            </p:cNvSpPr>
            <p:nvPr/>
          </p:nvSpPr>
          <p:spPr bwMode="auto">
            <a:xfrm>
              <a:off x="2165" y="3155"/>
              <a:ext cx="1673"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保 留 为 今 后 使 用</a:t>
              </a:r>
            </a:p>
          </p:txBody>
        </p:sp>
        <p:sp>
          <p:nvSpPr>
            <p:cNvPr id="43060" name="Line 52"/>
            <p:cNvSpPr>
              <a:spLocks noChangeShapeType="1"/>
            </p:cNvSpPr>
            <p:nvPr/>
          </p:nvSpPr>
          <p:spPr bwMode="auto">
            <a:xfrm>
              <a:off x="1270" y="315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61" name="Rectangle 53"/>
            <p:cNvSpPr>
              <a:spLocks noChangeArrowheads="1"/>
            </p:cNvSpPr>
            <p:nvPr/>
          </p:nvSpPr>
          <p:spPr bwMode="auto">
            <a:xfrm>
              <a:off x="724" y="3146"/>
              <a:ext cx="598"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p>
          </p:txBody>
        </p:sp>
        <p:sp>
          <p:nvSpPr>
            <p:cNvPr id="43062" name="Rectangle 54"/>
            <p:cNvSpPr>
              <a:spLocks noChangeArrowheads="1"/>
            </p:cNvSpPr>
            <p:nvPr/>
          </p:nvSpPr>
          <p:spPr bwMode="auto">
            <a:xfrm>
              <a:off x="843" y="846"/>
              <a:ext cx="227"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3063" name="Rectangle 55"/>
            <p:cNvSpPr>
              <a:spLocks noChangeArrowheads="1"/>
            </p:cNvSpPr>
            <p:nvPr/>
          </p:nvSpPr>
          <p:spPr bwMode="auto">
            <a:xfrm>
              <a:off x="722" y="846"/>
              <a:ext cx="305"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3064" name="Line 56"/>
            <p:cNvSpPr>
              <a:spLocks noChangeShapeType="1"/>
            </p:cNvSpPr>
            <p:nvPr/>
          </p:nvSpPr>
          <p:spPr bwMode="auto">
            <a:xfrm>
              <a:off x="1069" y="844"/>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4034" name="Group 59"/>
          <p:cNvGrpSpPr>
            <a:grpSpLocks/>
          </p:cNvGrpSpPr>
          <p:nvPr/>
        </p:nvGrpSpPr>
        <p:grpSpPr bwMode="auto">
          <a:xfrm>
            <a:off x="468317" y="681038"/>
            <a:ext cx="8275637" cy="4154091"/>
            <a:chOff x="0" y="0"/>
            <a:chExt cx="5213" cy="3489"/>
          </a:xfrm>
        </p:grpSpPr>
        <p:sp>
          <p:nvSpPr>
            <p:cNvPr id="44036" name="Line 36"/>
            <p:cNvSpPr>
              <a:spLocks noChangeShapeType="1"/>
            </p:cNvSpPr>
            <p:nvPr/>
          </p:nvSpPr>
          <p:spPr bwMode="auto">
            <a:xfrm flipV="1">
              <a:off x="765" y="2078"/>
              <a:ext cx="334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4037" name="Rectangle 38"/>
            <p:cNvSpPr>
              <a:spLocks noChangeArrowheads="1"/>
            </p:cNvSpPr>
            <p:nvPr/>
          </p:nvSpPr>
          <p:spPr bwMode="auto">
            <a:xfrm>
              <a:off x="2083" y="1939"/>
              <a:ext cx="519" cy="5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44038" name="Rectangle 55"/>
            <p:cNvSpPr>
              <a:spLocks noChangeArrowheads="1"/>
            </p:cNvSpPr>
            <p:nvPr/>
          </p:nvSpPr>
          <p:spPr bwMode="auto">
            <a:xfrm>
              <a:off x="765" y="1666"/>
              <a:ext cx="4439" cy="280"/>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4039" name="Line 9"/>
            <p:cNvSpPr>
              <a:spLocks noChangeShapeType="1"/>
            </p:cNvSpPr>
            <p:nvPr/>
          </p:nvSpPr>
          <p:spPr bwMode="auto">
            <a:xfrm>
              <a:off x="1852" y="410"/>
              <a:ext cx="334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4040" name="Rectangle 11"/>
            <p:cNvSpPr>
              <a:spLocks noChangeArrowheads="1"/>
            </p:cNvSpPr>
            <p:nvPr/>
          </p:nvSpPr>
          <p:spPr bwMode="auto">
            <a:xfrm>
              <a:off x="3041" y="279"/>
              <a:ext cx="600" cy="5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44041" name="Line 20"/>
            <p:cNvSpPr>
              <a:spLocks noChangeShapeType="1"/>
            </p:cNvSpPr>
            <p:nvPr/>
          </p:nvSpPr>
          <p:spPr bwMode="auto">
            <a:xfrm flipV="1">
              <a:off x="790" y="1251"/>
              <a:ext cx="2189"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4042" name="Rectangle 22"/>
            <p:cNvSpPr>
              <a:spLocks noChangeArrowheads="1"/>
            </p:cNvSpPr>
            <p:nvPr/>
          </p:nvSpPr>
          <p:spPr bwMode="auto">
            <a:xfrm>
              <a:off x="1498" y="1122"/>
              <a:ext cx="519" cy="5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16 </a:t>
              </a:r>
              <a:r>
                <a:rPr lang="zh-CN" altLang="en-US" sz="2000">
                  <a:solidFill>
                    <a:srgbClr val="333399"/>
                  </a:solidFill>
                  <a:ea typeface="黑体" pitchFamily="49" charset="-122"/>
                </a:rPr>
                <a:t>位</a:t>
              </a:r>
            </a:p>
          </p:txBody>
        </p:sp>
        <p:sp>
          <p:nvSpPr>
            <p:cNvPr id="44043" name="Line 8"/>
            <p:cNvSpPr>
              <a:spLocks noChangeShapeType="1"/>
            </p:cNvSpPr>
            <p:nvPr/>
          </p:nvSpPr>
          <p:spPr bwMode="auto">
            <a:xfrm>
              <a:off x="741" y="410"/>
              <a:ext cx="1111"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4044" name="Rectangle 10"/>
            <p:cNvSpPr>
              <a:spLocks noChangeArrowheads="1"/>
            </p:cNvSpPr>
            <p:nvPr/>
          </p:nvSpPr>
          <p:spPr bwMode="auto">
            <a:xfrm>
              <a:off x="995" y="279"/>
              <a:ext cx="519" cy="5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net-id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sp>
          <p:nvSpPr>
            <p:cNvPr id="44045" name="Rectangle 12"/>
            <p:cNvSpPr>
              <a:spLocks noChangeArrowheads="1"/>
            </p:cNvSpPr>
            <p:nvPr/>
          </p:nvSpPr>
          <p:spPr bwMode="auto">
            <a:xfrm>
              <a:off x="743" y="4"/>
              <a:ext cx="4463" cy="279"/>
            </a:xfrm>
            <a:prstGeom prst="rect">
              <a:avLst/>
            </a:prstGeom>
            <a:solidFill>
              <a:srgbClr val="FFFF99"/>
            </a:solidFill>
            <a:ln w="1905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4046" name="Rectangle 27"/>
            <p:cNvSpPr>
              <a:spLocks noChangeArrowheads="1"/>
            </p:cNvSpPr>
            <p:nvPr/>
          </p:nvSpPr>
          <p:spPr bwMode="auto">
            <a:xfrm>
              <a:off x="756" y="849"/>
              <a:ext cx="4454" cy="281"/>
            </a:xfrm>
            <a:prstGeom prst="rect">
              <a:avLst/>
            </a:prstGeom>
            <a:solidFill>
              <a:srgbClr val="FFFF99"/>
            </a:solidFill>
            <a:ln w="254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4047" name="Rectangle 5"/>
            <p:cNvSpPr>
              <a:spLocks noChangeArrowheads="1"/>
            </p:cNvSpPr>
            <p:nvPr/>
          </p:nvSpPr>
          <p:spPr bwMode="auto">
            <a:xfrm>
              <a:off x="771" y="1675"/>
              <a:ext cx="3339" cy="26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4048" name="Rectangle 6"/>
            <p:cNvSpPr>
              <a:spLocks noChangeArrowheads="1"/>
            </p:cNvSpPr>
            <p:nvPr/>
          </p:nvSpPr>
          <p:spPr bwMode="auto">
            <a:xfrm>
              <a:off x="770" y="865"/>
              <a:ext cx="2212" cy="25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4049" name="Rectangle 7"/>
            <p:cNvSpPr>
              <a:spLocks noChangeArrowheads="1"/>
            </p:cNvSpPr>
            <p:nvPr/>
          </p:nvSpPr>
          <p:spPr bwMode="auto">
            <a:xfrm>
              <a:off x="758" y="19"/>
              <a:ext cx="1090" cy="256"/>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4050" name="Rectangle 13"/>
            <p:cNvSpPr>
              <a:spLocks noChangeArrowheads="1"/>
            </p:cNvSpPr>
            <p:nvPr/>
          </p:nvSpPr>
          <p:spPr bwMode="auto">
            <a:xfrm>
              <a:off x="709" y="0"/>
              <a:ext cx="20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4051" name="Rectangle 14"/>
            <p:cNvSpPr>
              <a:spLocks noChangeArrowheads="1"/>
            </p:cNvSpPr>
            <p:nvPr/>
          </p:nvSpPr>
          <p:spPr bwMode="auto">
            <a:xfrm>
              <a:off x="0" y="18"/>
              <a:ext cx="74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A </a:t>
              </a:r>
              <a:r>
                <a:rPr lang="zh-CN" altLang="en-US" sz="2000">
                  <a:solidFill>
                    <a:srgbClr val="333399"/>
                  </a:solidFill>
                  <a:ea typeface="黑体" pitchFamily="49" charset="-122"/>
                </a:rPr>
                <a:t>类地址</a:t>
              </a:r>
            </a:p>
          </p:txBody>
        </p:sp>
        <p:sp>
          <p:nvSpPr>
            <p:cNvPr id="44052" name="Line 15"/>
            <p:cNvSpPr>
              <a:spLocks noChangeShapeType="1"/>
            </p:cNvSpPr>
            <p:nvPr/>
          </p:nvSpPr>
          <p:spPr bwMode="auto">
            <a:xfrm>
              <a:off x="904" y="4"/>
              <a:ext cx="0" cy="26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Line 16"/>
            <p:cNvSpPr>
              <a:spLocks noChangeShapeType="1"/>
            </p:cNvSpPr>
            <p:nvPr/>
          </p:nvSpPr>
          <p:spPr bwMode="auto">
            <a:xfrm>
              <a:off x="1852" y="4"/>
              <a:ext cx="0" cy="28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Line 17"/>
            <p:cNvSpPr>
              <a:spLocks noChangeShapeType="1"/>
            </p:cNvSpPr>
            <p:nvPr/>
          </p:nvSpPr>
          <p:spPr bwMode="auto">
            <a:xfrm>
              <a:off x="741" y="30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Line 18"/>
            <p:cNvSpPr>
              <a:spLocks noChangeShapeType="1"/>
            </p:cNvSpPr>
            <p:nvPr/>
          </p:nvSpPr>
          <p:spPr bwMode="auto">
            <a:xfrm>
              <a:off x="1852" y="30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Line 19"/>
            <p:cNvSpPr>
              <a:spLocks noChangeShapeType="1"/>
            </p:cNvSpPr>
            <p:nvPr/>
          </p:nvSpPr>
          <p:spPr bwMode="auto">
            <a:xfrm>
              <a:off x="5197" y="308"/>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7" name="Line 21"/>
            <p:cNvSpPr>
              <a:spLocks noChangeShapeType="1"/>
            </p:cNvSpPr>
            <p:nvPr/>
          </p:nvSpPr>
          <p:spPr bwMode="auto">
            <a:xfrm flipV="1">
              <a:off x="2987" y="1251"/>
              <a:ext cx="2189" cy="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4058" name="Rectangle 23"/>
            <p:cNvSpPr>
              <a:spLocks noChangeArrowheads="1"/>
            </p:cNvSpPr>
            <p:nvPr/>
          </p:nvSpPr>
          <p:spPr bwMode="auto">
            <a:xfrm>
              <a:off x="3754" y="1139"/>
              <a:ext cx="600" cy="54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16 </a:t>
              </a:r>
              <a:r>
                <a:rPr lang="zh-CN" altLang="en-US" sz="2000">
                  <a:solidFill>
                    <a:srgbClr val="333399"/>
                  </a:solidFill>
                  <a:ea typeface="黑体" pitchFamily="49" charset="-122"/>
                </a:rPr>
                <a:t>位</a:t>
              </a:r>
            </a:p>
          </p:txBody>
        </p:sp>
        <p:sp>
          <p:nvSpPr>
            <p:cNvPr id="44059" name="Line 24"/>
            <p:cNvSpPr>
              <a:spLocks noChangeShapeType="1"/>
            </p:cNvSpPr>
            <p:nvPr/>
          </p:nvSpPr>
          <p:spPr bwMode="auto">
            <a:xfrm>
              <a:off x="765" y="1155"/>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0" name="Line 25"/>
            <p:cNvSpPr>
              <a:spLocks noChangeShapeType="1"/>
            </p:cNvSpPr>
            <p:nvPr/>
          </p:nvSpPr>
          <p:spPr bwMode="auto">
            <a:xfrm>
              <a:off x="2987" y="1155"/>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1" name="Line 26"/>
            <p:cNvSpPr>
              <a:spLocks noChangeShapeType="1"/>
            </p:cNvSpPr>
            <p:nvPr/>
          </p:nvSpPr>
          <p:spPr bwMode="auto">
            <a:xfrm>
              <a:off x="5189" y="1155"/>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2" name="Rectangle 28"/>
            <p:cNvSpPr>
              <a:spLocks noChangeArrowheads="1"/>
            </p:cNvSpPr>
            <p:nvPr/>
          </p:nvSpPr>
          <p:spPr bwMode="auto">
            <a:xfrm>
              <a:off x="12" y="856"/>
              <a:ext cx="75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B </a:t>
              </a:r>
              <a:r>
                <a:rPr lang="zh-CN" altLang="en-US" sz="2000">
                  <a:solidFill>
                    <a:srgbClr val="333399"/>
                  </a:solidFill>
                  <a:ea typeface="黑体" pitchFamily="49" charset="-122"/>
                </a:rPr>
                <a:t>类地址</a:t>
              </a:r>
            </a:p>
          </p:txBody>
        </p:sp>
        <p:sp>
          <p:nvSpPr>
            <p:cNvPr id="44063" name="Line 29"/>
            <p:cNvSpPr>
              <a:spLocks noChangeShapeType="1"/>
            </p:cNvSpPr>
            <p:nvPr/>
          </p:nvSpPr>
          <p:spPr bwMode="auto">
            <a:xfrm>
              <a:off x="2987" y="855"/>
              <a:ext cx="0" cy="2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4" name="Rectangle 30"/>
            <p:cNvSpPr>
              <a:spLocks noChangeArrowheads="1"/>
            </p:cNvSpPr>
            <p:nvPr/>
          </p:nvSpPr>
          <p:spPr bwMode="auto">
            <a:xfrm>
              <a:off x="12" y="1672"/>
              <a:ext cx="761"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C </a:t>
              </a:r>
              <a:r>
                <a:rPr lang="zh-CN" altLang="en-US" sz="2000">
                  <a:solidFill>
                    <a:srgbClr val="333399"/>
                  </a:solidFill>
                  <a:ea typeface="黑体" pitchFamily="49" charset="-122"/>
                </a:rPr>
                <a:t>类地址</a:t>
              </a:r>
            </a:p>
          </p:txBody>
        </p:sp>
        <p:sp>
          <p:nvSpPr>
            <p:cNvPr id="44065" name="Rectangle 31"/>
            <p:cNvSpPr>
              <a:spLocks noChangeArrowheads="1"/>
            </p:cNvSpPr>
            <p:nvPr/>
          </p:nvSpPr>
          <p:spPr bwMode="auto">
            <a:xfrm>
              <a:off x="971" y="1684"/>
              <a:ext cx="20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4066" name="Rectangle 32"/>
            <p:cNvSpPr>
              <a:spLocks noChangeArrowheads="1"/>
            </p:cNvSpPr>
            <p:nvPr/>
          </p:nvSpPr>
          <p:spPr bwMode="auto">
            <a:xfrm>
              <a:off x="727" y="1679"/>
              <a:ext cx="306"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4067" name="Rectangle 33"/>
            <p:cNvSpPr>
              <a:spLocks noChangeArrowheads="1"/>
            </p:cNvSpPr>
            <p:nvPr/>
          </p:nvSpPr>
          <p:spPr bwMode="auto">
            <a:xfrm>
              <a:off x="850" y="1684"/>
              <a:ext cx="30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4068" name="Line 34"/>
            <p:cNvSpPr>
              <a:spLocks noChangeShapeType="1"/>
            </p:cNvSpPr>
            <p:nvPr/>
          </p:nvSpPr>
          <p:spPr bwMode="auto">
            <a:xfrm>
              <a:off x="1196" y="1665"/>
              <a:ext cx="0" cy="277"/>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9" name="Line 35"/>
            <p:cNvSpPr>
              <a:spLocks noChangeShapeType="1"/>
            </p:cNvSpPr>
            <p:nvPr/>
          </p:nvSpPr>
          <p:spPr bwMode="auto">
            <a:xfrm>
              <a:off x="4122" y="1662"/>
              <a:ext cx="0" cy="27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0" name="Line 37"/>
            <p:cNvSpPr>
              <a:spLocks noChangeShapeType="1"/>
            </p:cNvSpPr>
            <p:nvPr/>
          </p:nvSpPr>
          <p:spPr bwMode="auto">
            <a:xfrm flipV="1">
              <a:off x="4125" y="2068"/>
              <a:ext cx="1072" cy="1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44071" name="Group 39"/>
            <p:cNvGrpSpPr>
              <a:grpSpLocks/>
            </p:cNvGrpSpPr>
            <p:nvPr/>
          </p:nvGrpSpPr>
          <p:grpSpPr bwMode="auto">
            <a:xfrm>
              <a:off x="4375" y="1959"/>
              <a:ext cx="623" cy="540"/>
              <a:chOff x="0" y="0"/>
              <a:chExt cx="429" cy="508"/>
            </a:xfrm>
          </p:grpSpPr>
          <p:sp>
            <p:nvSpPr>
              <p:cNvPr id="44089" name="Rectangle 40"/>
              <p:cNvSpPr>
                <a:spLocks noChangeArrowheads="1"/>
              </p:cNvSpPr>
              <p:nvPr/>
            </p:nvSpPr>
            <p:spPr bwMode="auto">
              <a:xfrm>
                <a:off x="0" y="48"/>
                <a:ext cx="426" cy="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4090" name="Rectangle 41"/>
              <p:cNvSpPr>
                <a:spLocks noChangeArrowheads="1"/>
              </p:cNvSpPr>
              <p:nvPr/>
            </p:nvSpPr>
            <p:spPr bwMode="auto">
              <a:xfrm>
                <a:off x="16" y="0"/>
                <a:ext cx="413"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grpSp>
        <p:sp>
          <p:nvSpPr>
            <p:cNvPr id="44072" name="Line 42"/>
            <p:cNvSpPr>
              <a:spLocks noChangeShapeType="1"/>
            </p:cNvSpPr>
            <p:nvPr/>
          </p:nvSpPr>
          <p:spPr bwMode="auto">
            <a:xfrm>
              <a:off x="765" y="198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3" name="Line 43"/>
            <p:cNvSpPr>
              <a:spLocks noChangeShapeType="1"/>
            </p:cNvSpPr>
            <p:nvPr/>
          </p:nvSpPr>
          <p:spPr bwMode="auto">
            <a:xfrm>
              <a:off x="4125" y="1984"/>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4" name="Line 44"/>
            <p:cNvSpPr>
              <a:spLocks noChangeShapeType="1"/>
            </p:cNvSpPr>
            <p:nvPr/>
          </p:nvSpPr>
          <p:spPr bwMode="auto">
            <a:xfrm>
              <a:off x="5189" y="1972"/>
              <a:ext cx="0" cy="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5" name="Rectangle 45"/>
            <p:cNvSpPr>
              <a:spLocks noChangeArrowheads="1"/>
            </p:cNvSpPr>
            <p:nvPr/>
          </p:nvSpPr>
          <p:spPr bwMode="auto">
            <a:xfrm>
              <a:off x="761" y="2533"/>
              <a:ext cx="4452" cy="280"/>
            </a:xfrm>
            <a:prstGeom prst="rect">
              <a:avLst/>
            </a:prstGeom>
            <a:solidFill>
              <a:srgbClr val="CCECFF"/>
            </a:solidFill>
            <a:ln w="254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4076" name="Rectangle 46"/>
            <p:cNvSpPr>
              <a:spLocks noChangeArrowheads="1"/>
            </p:cNvSpPr>
            <p:nvPr/>
          </p:nvSpPr>
          <p:spPr bwMode="auto">
            <a:xfrm>
              <a:off x="0" y="2540"/>
              <a:ext cx="761"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D </a:t>
              </a:r>
              <a:r>
                <a:rPr lang="zh-CN" altLang="en-US" sz="2000">
                  <a:solidFill>
                    <a:srgbClr val="333399"/>
                  </a:solidFill>
                  <a:ea typeface="黑体" pitchFamily="49" charset="-122"/>
                </a:rPr>
                <a:t>类地址</a:t>
              </a:r>
            </a:p>
          </p:txBody>
        </p:sp>
        <p:sp>
          <p:nvSpPr>
            <p:cNvPr id="44077" name="Line 47"/>
            <p:cNvSpPr>
              <a:spLocks noChangeShapeType="1"/>
            </p:cNvSpPr>
            <p:nvPr/>
          </p:nvSpPr>
          <p:spPr bwMode="auto">
            <a:xfrm>
              <a:off x="1253" y="253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8" name="Rectangle 48"/>
            <p:cNvSpPr>
              <a:spLocks noChangeArrowheads="1"/>
            </p:cNvSpPr>
            <p:nvPr/>
          </p:nvSpPr>
          <p:spPr bwMode="auto">
            <a:xfrm>
              <a:off x="721" y="2532"/>
              <a:ext cx="541"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0</a:t>
              </a:r>
            </a:p>
          </p:txBody>
        </p:sp>
        <p:sp>
          <p:nvSpPr>
            <p:cNvPr id="44079" name="Rectangle 49"/>
            <p:cNvSpPr>
              <a:spLocks noChangeArrowheads="1"/>
            </p:cNvSpPr>
            <p:nvPr/>
          </p:nvSpPr>
          <p:spPr bwMode="auto">
            <a:xfrm>
              <a:off x="2505" y="2551"/>
              <a:ext cx="89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多 播 地 址</a:t>
              </a:r>
            </a:p>
          </p:txBody>
        </p:sp>
        <p:sp>
          <p:nvSpPr>
            <p:cNvPr id="44080" name="Rectangle 50"/>
            <p:cNvSpPr>
              <a:spLocks noChangeArrowheads="1"/>
            </p:cNvSpPr>
            <p:nvPr/>
          </p:nvSpPr>
          <p:spPr bwMode="auto">
            <a:xfrm>
              <a:off x="766" y="3142"/>
              <a:ext cx="4443" cy="280"/>
            </a:xfrm>
            <a:prstGeom prst="rect">
              <a:avLst/>
            </a:prstGeom>
            <a:solidFill>
              <a:srgbClr val="CCECFF"/>
            </a:solidFill>
            <a:ln w="254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4081" name="Rectangle 51"/>
            <p:cNvSpPr>
              <a:spLocks noChangeArrowheads="1"/>
            </p:cNvSpPr>
            <p:nvPr/>
          </p:nvSpPr>
          <p:spPr bwMode="auto">
            <a:xfrm>
              <a:off x="23" y="3148"/>
              <a:ext cx="75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E </a:t>
              </a:r>
              <a:r>
                <a:rPr lang="zh-CN" altLang="en-US" sz="2000">
                  <a:solidFill>
                    <a:srgbClr val="333399"/>
                  </a:solidFill>
                  <a:ea typeface="黑体" pitchFamily="49" charset="-122"/>
                </a:rPr>
                <a:t>类地址</a:t>
              </a:r>
            </a:p>
          </p:txBody>
        </p:sp>
        <p:sp>
          <p:nvSpPr>
            <p:cNvPr id="44082" name="Rectangle 52"/>
            <p:cNvSpPr>
              <a:spLocks noChangeArrowheads="1"/>
            </p:cNvSpPr>
            <p:nvPr/>
          </p:nvSpPr>
          <p:spPr bwMode="auto">
            <a:xfrm>
              <a:off x="2162" y="3155"/>
              <a:ext cx="151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保 留 为 今 后 使 用</a:t>
              </a:r>
            </a:p>
          </p:txBody>
        </p:sp>
        <p:sp>
          <p:nvSpPr>
            <p:cNvPr id="44083" name="Line 53"/>
            <p:cNvSpPr>
              <a:spLocks noChangeShapeType="1"/>
            </p:cNvSpPr>
            <p:nvPr/>
          </p:nvSpPr>
          <p:spPr bwMode="auto">
            <a:xfrm>
              <a:off x="1221" y="3158"/>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4" name="Rectangle 54"/>
            <p:cNvSpPr>
              <a:spLocks noChangeArrowheads="1"/>
            </p:cNvSpPr>
            <p:nvPr/>
          </p:nvSpPr>
          <p:spPr bwMode="auto">
            <a:xfrm>
              <a:off x="721" y="3146"/>
              <a:ext cx="541"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p>
          </p:txBody>
        </p:sp>
        <p:sp>
          <p:nvSpPr>
            <p:cNvPr id="44085" name="Rectangle 56"/>
            <p:cNvSpPr>
              <a:spLocks noChangeArrowheads="1"/>
            </p:cNvSpPr>
            <p:nvPr/>
          </p:nvSpPr>
          <p:spPr bwMode="auto">
            <a:xfrm>
              <a:off x="840" y="846"/>
              <a:ext cx="20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4086" name="Rectangle 57"/>
            <p:cNvSpPr>
              <a:spLocks noChangeArrowheads="1"/>
            </p:cNvSpPr>
            <p:nvPr/>
          </p:nvSpPr>
          <p:spPr bwMode="auto">
            <a:xfrm>
              <a:off x="719" y="846"/>
              <a:ext cx="30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4087" name="Line 58"/>
            <p:cNvSpPr>
              <a:spLocks noChangeShapeType="1"/>
            </p:cNvSpPr>
            <p:nvPr/>
          </p:nvSpPr>
          <p:spPr bwMode="auto">
            <a:xfrm>
              <a:off x="1066" y="844"/>
              <a:ext cx="0" cy="278"/>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88" name="AutoShape 61"/>
            <p:cNvSpPr>
              <a:spLocks noChangeArrowheads="1"/>
            </p:cNvSpPr>
            <p:nvPr/>
          </p:nvSpPr>
          <p:spPr bwMode="auto">
            <a:xfrm>
              <a:off x="677" y="2392"/>
              <a:ext cx="4309" cy="408"/>
            </a:xfrm>
            <a:prstGeom prst="wedgeRoundRectCallout">
              <a:avLst>
                <a:gd name="adj1" fmla="val -30759"/>
                <a:gd name="adj2" fmla="val -608333"/>
                <a:gd name="adj3" fmla="val 16667"/>
              </a:avLst>
            </a:prstGeom>
            <a:solidFill>
              <a:srgbClr val="66FF99"/>
            </a:solidFill>
            <a:ln w="9525">
              <a:solidFill>
                <a:schemeClr val="tx1"/>
              </a:solidFill>
              <a:miter lim="800000"/>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800">
                  <a:solidFill>
                    <a:srgbClr val="333399"/>
                  </a:solidFill>
                  <a:ea typeface="黑体" pitchFamily="49" charset="-122"/>
                </a:rPr>
                <a:t>A </a:t>
              </a:r>
              <a:r>
                <a:rPr lang="zh-CN" altLang="en-US" sz="2800">
                  <a:solidFill>
                    <a:srgbClr val="333399"/>
                  </a:solidFill>
                  <a:ea typeface="黑体" pitchFamily="49" charset="-122"/>
                </a:rPr>
                <a:t>类地址的网络号字段 </a:t>
              </a:r>
              <a:r>
                <a:rPr lang="en-US" altLang="zh-CN" sz="2800">
                  <a:solidFill>
                    <a:srgbClr val="333399"/>
                  </a:solidFill>
                  <a:ea typeface="黑体" pitchFamily="49" charset="-122"/>
                </a:rPr>
                <a:t>net-id </a:t>
              </a:r>
              <a:r>
                <a:rPr lang="zh-CN" altLang="en-US" sz="2800">
                  <a:solidFill>
                    <a:srgbClr val="333399"/>
                  </a:solidFill>
                  <a:ea typeface="黑体" pitchFamily="49" charset="-122"/>
                </a:rPr>
                <a:t>为 </a:t>
              </a:r>
              <a:r>
                <a:rPr lang="en-US" altLang="zh-CN" sz="2800">
                  <a:solidFill>
                    <a:srgbClr val="333399"/>
                  </a:solidFill>
                  <a:ea typeface="黑体" pitchFamily="49" charset="-122"/>
                </a:rPr>
                <a:t>1 </a:t>
              </a:r>
              <a:r>
                <a:rPr lang="zh-CN" altLang="en-US" sz="2800">
                  <a:solidFill>
                    <a:srgbClr val="333399"/>
                  </a:solidFill>
                  <a:ea typeface="黑体" pitchFamily="49" charset="-122"/>
                </a:rPr>
                <a:t>字节</a:t>
              </a:r>
            </a:p>
          </p:txBody>
        </p:sp>
      </p:grpSp>
      <p:sp>
        <p:nvSpPr>
          <p:cNvPr id="44035" name="灯片编号占位符 57"/>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6A5578E1-1A1A-47EB-A1FB-8D0BA74A2271}" type="slidenum">
              <a:rPr lang="zh-CN" altLang="en-US" sz="1400" b="1">
                <a:solidFill>
                  <a:srgbClr val="FFFFFF"/>
                </a:solidFill>
              </a:rPr>
              <a:pPr algn="ctr" eaLnBrk="1" hangingPunct="1">
                <a:buFont typeface="Arial" charset="0"/>
                <a:buNone/>
              </a:pPr>
              <a:t>24</a:t>
            </a:fld>
            <a:endParaRPr lang="en-US" altLang="zh-CN" sz="1400" b="1">
              <a:solidFill>
                <a:srgbClr val="FFFFFF"/>
              </a:solidFill>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Line 2"/>
          <p:cNvSpPr>
            <a:spLocks noChangeShapeType="1"/>
          </p:cNvSpPr>
          <p:nvPr/>
        </p:nvSpPr>
        <p:spPr bwMode="auto">
          <a:xfrm flipV="1">
            <a:off x="1687514" y="3169444"/>
            <a:ext cx="530542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5059" name="Rectangle 3"/>
          <p:cNvSpPr>
            <a:spLocks noChangeArrowheads="1"/>
          </p:cNvSpPr>
          <p:nvPr/>
        </p:nvSpPr>
        <p:spPr bwMode="auto">
          <a:xfrm>
            <a:off x="3751264" y="3006332"/>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45060" name="Rectangle 4"/>
          <p:cNvSpPr>
            <a:spLocks noChangeArrowheads="1"/>
          </p:cNvSpPr>
          <p:nvPr/>
        </p:nvSpPr>
        <p:spPr bwMode="auto">
          <a:xfrm>
            <a:off x="1687513" y="2678906"/>
            <a:ext cx="7046912" cy="333375"/>
          </a:xfrm>
          <a:prstGeom prst="rect">
            <a:avLst/>
          </a:prstGeom>
          <a:solidFill>
            <a:srgbClr val="FFFF99"/>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5061" name="Line 5"/>
          <p:cNvSpPr>
            <a:spLocks noChangeShapeType="1"/>
          </p:cNvSpPr>
          <p:nvPr/>
        </p:nvSpPr>
        <p:spPr bwMode="auto">
          <a:xfrm>
            <a:off x="3413125" y="1183481"/>
            <a:ext cx="5310188"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5062" name="Rectangle 6"/>
          <p:cNvSpPr>
            <a:spLocks noChangeArrowheads="1"/>
          </p:cNvSpPr>
          <p:nvPr/>
        </p:nvSpPr>
        <p:spPr bwMode="auto">
          <a:xfrm>
            <a:off x="5295222" y="1027512"/>
            <a:ext cx="961799"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45063" name="Line 7"/>
          <p:cNvSpPr>
            <a:spLocks noChangeShapeType="1"/>
          </p:cNvSpPr>
          <p:nvPr/>
        </p:nvSpPr>
        <p:spPr bwMode="auto">
          <a:xfrm flipV="1">
            <a:off x="1727200" y="2184797"/>
            <a:ext cx="3475038"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5064" name="Rectangle 8"/>
          <p:cNvSpPr>
            <a:spLocks noChangeArrowheads="1"/>
          </p:cNvSpPr>
          <p:nvPr/>
        </p:nvSpPr>
        <p:spPr bwMode="auto">
          <a:xfrm>
            <a:off x="2851153" y="2031209"/>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16 </a:t>
            </a:r>
            <a:r>
              <a:rPr lang="zh-CN" altLang="en-US" sz="2000">
                <a:solidFill>
                  <a:srgbClr val="333399"/>
                </a:solidFill>
                <a:ea typeface="黑体" pitchFamily="49" charset="-122"/>
              </a:rPr>
              <a:t>位</a:t>
            </a:r>
          </a:p>
        </p:txBody>
      </p:sp>
      <p:sp>
        <p:nvSpPr>
          <p:cNvPr id="45065" name="Line 9"/>
          <p:cNvSpPr>
            <a:spLocks noChangeShapeType="1"/>
          </p:cNvSpPr>
          <p:nvPr/>
        </p:nvSpPr>
        <p:spPr bwMode="auto">
          <a:xfrm>
            <a:off x="1649413" y="1183481"/>
            <a:ext cx="176371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5066" name="Rectangle 10"/>
          <p:cNvSpPr>
            <a:spLocks noChangeArrowheads="1"/>
          </p:cNvSpPr>
          <p:nvPr/>
        </p:nvSpPr>
        <p:spPr bwMode="auto">
          <a:xfrm>
            <a:off x="2049412" y="1027512"/>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net-id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sp>
        <p:nvSpPr>
          <p:cNvPr id="45067" name="Rectangle 11"/>
          <p:cNvSpPr>
            <a:spLocks noChangeArrowheads="1"/>
          </p:cNvSpPr>
          <p:nvPr/>
        </p:nvSpPr>
        <p:spPr bwMode="auto">
          <a:xfrm>
            <a:off x="1652590" y="700091"/>
            <a:ext cx="7085012" cy="332185"/>
          </a:xfrm>
          <a:prstGeom prst="rect">
            <a:avLst/>
          </a:prstGeom>
          <a:solidFill>
            <a:srgbClr val="FFFF99"/>
          </a:solidFill>
          <a:ln w="1905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5068" name="Rectangle 12"/>
          <p:cNvSpPr>
            <a:spLocks noChangeArrowheads="1"/>
          </p:cNvSpPr>
          <p:nvPr/>
        </p:nvSpPr>
        <p:spPr bwMode="auto">
          <a:xfrm>
            <a:off x="1673229" y="1706169"/>
            <a:ext cx="7070725" cy="334565"/>
          </a:xfrm>
          <a:prstGeom prst="rect">
            <a:avLst/>
          </a:prstGeom>
          <a:solidFill>
            <a:srgbClr val="FFFF99"/>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5069" name="Rectangle 14"/>
          <p:cNvSpPr>
            <a:spLocks noChangeArrowheads="1"/>
          </p:cNvSpPr>
          <p:nvPr/>
        </p:nvSpPr>
        <p:spPr bwMode="auto">
          <a:xfrm>
            <a:off x="1697040" y="2689625"/>
            <a:ext cx="5300662" cy="31789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5070" name="Rectangle 15"/>
          <p:cNvSpPr>
            <a:spLocks noChangeArrowheads="1"/>
          </p:cNvSpPr>
          <p:nvPr/>
        </p:nvSpPr>
        <p:spPr bwMode="auto">
          <a:xfrm>
            <a:off x="1695451" y="1725220"/>
            <a:ext cx="3511550" cy="30718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5071" name="Rectangle 16"/>
          <p:cNvSpPr>
            <a:spLocks noChangeArrowheads="1"/>
          </p:cNvSpPr>
          <p:nvPr/>
        </p:nvSpPr>
        <p:spPr bwMode="auto">
          <a:xfrm>
            <a:off x="1676404" y="717947"/>
            <a:ext cx="1730375" cy="3048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5072" name="Rectangle 17"/>
          <p:cNvSpPr>
            <a:spLocks noChangeArrowheads="1"/>
          </p:cNvSpPr>
          <p:nvPr/>
        </p:nvSpPr>
        <p:spPr bwMode="auto">
          <a:xfrm>
            <a:off x="1598616" y="695327"/>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5073" name="Rectangle 18"/>
          <p:cNvSpPr>
            <a:spLocks noChangeArrowheads="1"/>
          </p:cNvSpPr>
          <p:nvPr/>
        </p:nvSpPr>
        <p:spPr bwMode="auto">
          <a:xfrm>
            <a:off x="473079" y="716758"/>
            <a:ext cx="1192727"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A </a:t>
            </a:r>
            <a:r>
              <a:rPr lang="zh-CN" altLang="en-US" sz="2000">
                <a:solidFill>
                  <a:srgbClr val="333399"/>
                </a:solidFill>
                <a:ea typeface="黑体" pitchFamily="49" charset="-122"/>
              </a:rPr>
              <a:t>类地址</a:t>
            </a:r>
          </a:p>
        </p:txBody>
      </p:sp>
      <p:sp>
        <p:nvSpPr>
          <p:cNvPr id="45074" name="Line 19"/>
          <p:cNvSpPr>
            <a:spLocks noChangeShapeType="1"/>
          </p:cNvSpPr>
          <p:nvPr/>
        </p:nvSpPr>
        <p:spPr bwMode="auto">
          <a:xfrm>
            <a:off x="1908175" y="700090"/>
            <a:ext cx="0" cy="31670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5075" name="Line 20"/>
          <p:cNvSpPr>
            <a:spLocks noChangeShapeType="1"/>
          </p:cNvSpPr>
          <p:nvPr/>
        </p:nvSpPr>
        <p:spPr bwMode="auto">
          <a:xfrm>
            <a:off x="3413125" y="700087"/>
            <a:ext cx="0" cy="338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5076" name="Line 21"/>
          <p:cNvSpPr>
            <a:spLocks noChangeShapeType="1"/>
          </p:cNvSpPr>
          <p:nvPr/>
        </p:nvSpPr>
        <p:spPr bwMode="auto">
          <a:xfrm>
            <a:off x="1649413"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5077" name="Line 22"/>
          <p:cNvSpPr>
            <a:spLocks noChangeShapeType="1"/>
          </p:cNvSpPr>
          <p:nvPr/>
        </p:nvSpPr>
        <p:spPr bwMode="auto">
          <a:xfrm>
            <a:off x="3413125"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5078" name="Line 23"/>
          <p:cNvSpPr>
            <a:spLocks noChangeShapeType="1"/>
          </p:cNvSpPr>
          <p:nvPr/>
        </p:nvSpPr>
        <p:spPr bwMode="auto">
          <a:xfrm>
            <a:off x="8723313"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5079" name="Line 24"/>
          <p:cNvSpPr>
            <a:spLocks noChangeShapeType="1"/>
          </p:cNvSpPr>
          <p:nvPr/>
        </p:nvSpPr>
        <p:spPr bwMode="auto">
          <a:xfrm flipV="1">
            <a:off x="5214942" y="2184801"/>
            <a:ext cx="3475037" cy="238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5080" name="Rectangle 25"/>
          <p:cNvSpPr>
            <a:spLocks noChangeArrowheads="1"/>
          </p:cNvSpPr>
          <p:nvPr/>
        </p:nvSpPr>
        <p:spPr bwMode="auto">
          <a:xfrm>
            <a:off x="6427111" y="2051450"/>
            <a:ext cx="961799"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16 </a:t>
            </a:r>
            <a:r>
              <a:rPr lang="zh-CN" altLang="en-US" sz="2000">
                <a:solidFill>
                  <a:srgbClr val="333399"/>
                </a:solidFill>
                <a:ea typeface="黑体" pitchFamily="49" charset="-122"/>
              </a:rPr>
              <a:t>位</a:t>
            </a:r>
          </a:p>
        </p:txBody>
      </p:sp>
      <p:sp>
        <p:nvSpPr>
          <p:cNvPr id="45081" name="Line 26"/>
          <p:cNvSpPr>
            <a:spLocks noChangeShapeType="1"/>
          </p:cNvSpPr>
          <p:nvPr/>
        </p:nvSpPr>
        <p:spPr bwMode="auto">
          <a:xfrm>
            <a:off x="1687513"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5082" name="Line 27"/>
          <p:cNvSpPr>
            <a:spLocks noChangeShapeType="1"/>
          </p:cNvSpPr>
          <p:nvPr/>
        </p:nvSpPr>
        <p:spPr bwMode="auto">
          <a:xfrm>
            <a:off x="5214938"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5083" name="Line 28"/>
          <p:cNvSpPr>
            <a:spLocks noChangeShapeType="1"/>
          </p:cNvSpPr>
          <p:nvPr/>
        </p:nvSpPr>
        <p:spPr bwMode="auto">
          <a:xfrm>
            <a:off x="8710613"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5084" name="Rectangle 29"/>
          <p:cNvSpPr>
            <a:spLocks noChangeArrowheads="1"/>
          </p:cNvSpPr>
          <p:nvPr/>
        </p:nvSpPr>
        <p:spPr bwMode="auto">
          <a:xfrm>
            <a:off x="492127" y="1714501"/>
            <a:ext cx="120705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B </a:t>
            </a:r>
            <a:r>
              <a:rPr lang="zh-CN" altLang="en-US" sz="2000">
                <a:solidFill>
                  <a:srgbClr val="333399"/>
                </a:solidFill>
                <a:ea typeface="黑体" pitchFamily="49" charset="-122"/>
              </a:rPr>
              <a:t>类地址</a:t>
            </a:r>
          </a:p>
        </p:txBody>
      </p:sp>
      <p:sp>
        <p:nvSpPr>
          <p:cNvPr id="45085" name="Line 30"/>
          <p:cNvSpPr>
            <a:spLocks noChangeShapeType="1"/>
          </p:cNvSpPr>
          <p:nvPr/>
        </p:nvSpPr>
        <p:spPr bwMode="auto">
          <a:xfrm>
            <a:off x="5214938" y="1713310"/>
            <a:ext cx="0" cy="3250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5086" name="Rectangle 31"/>
          <p:cNvSpPr>
            <a:spLocks noChangeArrowheads="1"/>
          </p:cNvSpPr>
          <p:nvPr/>
        </p:nvSpPr>
        <p:spPr bwMode="auto">
          <a:xfrm>
            <a:off x="492129" y="2686051"/>
            <a:ext cx="1221485"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C </a:t>
            </a:r>
            <a:r>
              <a:rPr lang="zh-CN" altLang="en-US" sz="2000">
                <a:solidFill>
                  <a:srgbClr val="333399"/>
                </a:solidFill>
                <a:ea typeface="黑体" pitchFamily="49" charset="-122"/>
              </a:rPr>
              <a:t>类地址</a:t>
            </a:r>
          </a:p>
        </p:txBody>
      </p:sp>
      <p:sp>
        <p:nvSpPr>
          <p:cNvPr id="45087" name="Rectangle 32"/>
          <p:cNvSpPr>
            <a:spLocks noChangeArrowheads="1"/>
          </p:cNvSpPr>
          <p:nvPr/>
        </p:nvSpPr>
        <p:spPr bwMode="auto">
          <a:xfrm>
            <a:off x="2014541" y="2700338"/>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5088" name="Rectangle 33"/>
          <p:cNvSpPr>
            <a:spLocks noChangeArrowheads="1"/>
          </p:cNvSpPr>
          <p:nvPr/>
        </p:nvSpPr>
        <p:spPr bwMode="auto">
          <a:xfrm>
            <a:off x="1627190" y="2694386"/>
            <a:ext cx="48577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5089" name="Rectangle 34"/>
          <p:cNvSpPr>
            <a:spLocks noChangeArrowheads="1"/>
          </p:cNvSpPr>
          <p:nvPr/>
        </p:nvSpPr>
        <p:spPr bwMode="auto">
          <a:xfrm>
            <a:off x="1822450" y="2700338"/>
            <a:ext cx="48260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5090" name="Line 35"/>
          <p:cNvSpPr>
            <a:spLocks noChangeShapeType="1"/>
          </p:cNvSpPr>
          <p:nvPr/>
        </p:nvSpPr>
        <p:spPr bwMode="auto">
          <a:xfrm>
            <a:off x="2371725" y="2677719"/>
            <a:ext cx="0" cy="329803"/>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5091" name="Line 36"/>
          <p:cNvSpPr>
            <a:spLocks noChangeShapeType="1"/>
          </p:cNvSpPr>
          <p:nvPr/>
        </p:nvSpPr>
        <p:spPr bwMode="auto">
          <a:xfrm>
            <a:off x="7016750" y="2674146"/>
            <a:ext cx="0" cy="33099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5092" name="Line 37"/>
          <p:cNvSpPr>
            <a:spLocks noChangeShapeType="1"/>
          </p:cNvSpPr>
          <p:nvPr/>
        </p:nvSpPr>
        <p:spPr bwMode="auto">
          <a:xfrm flipV="1">
            <a:off x="7021513" y="3157541"/>
            <a:ext cx="1701800" cy="13097"/>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grpSp>
        <p:nvGrpSpPr>
          <p:cNvPr id="45093" name="Group 38"/>
          <p:cNvGrpSpPr>
            <a:grpSpLocks/>
          </p:cNvGrpSpPr>
          <p:nvPr/>
        </p:nvGrpSpPr>
        <p:grpSpPr bwMode="auto">
          <a:xfrm>
            <a:off x="7418388" y="3027762"/>
            <a:ext cx="988860" cy="643240"/>
            <a:chOff x="0" y="0"/>
            <a:chExt cx="429" cy="508"/>
          </a:xfrm>
        </p:grpSpPr>
        <p:sp>
          <p:nvSpPr>
            <p:cNvPr id="45112" name="Rectangle 39"/>
            <p:cNvSpPr>
              <a:spLocks noChangeArrowheads="1"/>
            </p:cNvSpPr>
            <p:nvPr/>
          </p:nvSpPr>
          <p:spPr bwMode="auto">
            <a:xfrm>
              <a:off x="0" y="48"/>
              <a:ext cx="426" cy="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5113" name="Rectangle 40"/>
            <p:cNvSpPr>
              <a:spLocks noChangeArrowheads="1"/>
            </p:cNvSpPr>
            <p:nvPr/>
          </p:nvSpPr>
          <p:spPr bwMode="auto">
            <a:xfrm>
              <a:off x="16" y="0"/>
              <a:ext cx="413"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grpSp>
      <p:sp>
        <p:nvSpPr>
          <p:cNvPr id="45094" name="Line 41"/>
          <p:cNvSpPr>
            <a:spLocks noChangeShapeType="1"/>
          </p:cNvSpPr>
          <p:nvPr/>
        </p:nvSpPr>
        <p:spPr bwMode="auto">
          <a:xfrm>
            <a:off x="1687513" y="3055144"/>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5095" name="Line 42"/>
          <p:cNvSpPr>
            <a:spLocks noChangeShapeType="1"/>
          </p:cNvSpPr>
          <p:nvPr/>
        </p:nvSpPr>
        <p:spPr bwMode="auto">
          <a:xfrm>
            <a:off x="7021513" y="3057526"/>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5096" name="Line 43"/>
          <p:cNvSpPr>
            <a:spLocks noChangeShapeType="1"/>
          </p:cNvSpPr>
          <p:nvPr/>
        </p:nvSpPr>
        <p:spPr bwMode="auto">
          <a:xfrm>
            <a:off x="8710613" y="30432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5097" name="Rectangle 44"/>
          <p:cNvSpPr>
            <a:spLocks noChangeArrowheads="1"/>
          </p:cNvSpPr>
          <p:nvPr/>
        </p:nvSpPr>
        <p:spPr bwMode="auto">
          <a:xfrm>
            <a:off x="1681163" y="3711179"/>
            <a:ext cx="7067550" cy="333375"/>
          </a:xfrm>
          <a:prstGeom prst="rect">
            <a:avLst/>
          </a:prstGeom>
          <a:solidFill>
            <a:srgbClr val="CCECFF"/>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5098" name="Rectangle 45"/>
          <p:cNvSpPr>
            <a:spLocks noChangeArrowheads="1"/>
          </p:cNvSpPr>
          <p:nvPr/>
        </p:nvSpPr>
        <p:spPr bwMode="auto">
          <a:xfrm>
            <a:off x="473079" y="3719515"/>
            <a:ext cx="1221485"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D </a:t>
            </a:r>
            <a:r>
              <a:rPr lang="zh-CN" altLang="en-US" sz="2000">
                <a:solidFill>
                  <a:srgbClr val="333399"/>
                </a:solidFill>
                <a:ea typeface="黑体" pitchFamily="49" charset="-122"/>
              </a:rPr>
              <a:t>类地址</a:t>
            </a:r>
          </a:p>
        </p:txBody>
      </p:sp>
      <p:sp>
        <p:nvSpPr>
          <p:cNvPr id="45099" name="Line 46"/>
          <p:cNvSpPr>
            <a:spLocks noChangeShapeType="1"/>
          </p:cNvSpPr>
          <p:nvPr/>
        </p:nvSpPr>
        <p:spPr bwMode="auto">
          <a:xfrm>
            <a:off x="2462213" y="3717132"/>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5100" name="Rectangle 47"/>
          <p:cNvSpPr>
            <a:spLocks noChangeArrowheads="1"/>
          </p:cNvSpPr>
          <p:nvPr/>
        </p:nvSpPr>
        <p:spPr bwMode="auto">
          <a:xfrm>
            <a:off x="1617666" y="3709988"/>
            <a:ext cx="8592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0</a:t>
            </a:r>
          </a:p>
        </p:txBody>
      </p:sp>
      <p:sp>
        <p:nvSpPr>
          <p:cNvPr id="45101" name="Rectangle 48"/>
          <p:cNvSpPr>
            <a:spLocks noChangeArrowheads="1"/>
          </p:cNvSpPr>
          <p:nvPr/>
        </p:nvSpPr>
        <p:spPr bwMode="auto">
          <a:xfrm>
            <a:off x="4449766" y="3732610"/>
            <a:ext cx="1437890"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多 播 地 址</a:t>
            </a:r>
          </a:p>
        </p:txBody>
      </p:sp>
      <p:sp>
        <p:nvSpPr>
          <p:cNvPr id="45102" name="Rectangle 49"/>
          <p:cNvSpPr>
            <a:spLocks noChangeArrowheads="1"/>
          </p:cNvSpPr>
          <p:nvPr/>
        </p:nvSpPr>
        <p:spPr bwMode="auto">
          <a:xfrm>
            <a:off x="1689104" y="4436270"/>
            <a:ext cx="7053263" cy="333375"/>
          </a:xfrm>
          <a:prstGeom prst="rect">
            <a:avLst/>
          </a:prstGeom>
          <a:solidFill>
            <a:srgbClr val="CCECFF"/>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5103" name="Rectangle 50"/>
          <p:cNvSpPr>
            <a:spLocks noChangeArrowheads="1"/>
          </p:cNvSpPr>
          <p:nvPr/>
        </p:nvSpPr>
        <p:spPr bwMode="auto">
          <a:xfrm>
            <a:off x="509590" y="4443415"/>
            <a:ext cx="120705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E </a:t>
            </a:r>
            <a:r>
              <a:rPr lang="zh-CN" altLang="en-US" sz="2000">
                <a:solidFill>
                  <a:srgbClr val="333399"/>
                </a:solidFill>
                <a:ea typeface="黑体" pitchFamily="49" charset="-122"/>
              </a:rPr>
              <a:t>类地址</a:t>
            </a:r>
          </a:p>
        </p:txBody>
      </p:sp>
      <p:sp>
        <p:nvSpPr>
          <p:cNvPr id="45104" name="Rectangle 51"/>
          <p:cNvSpPr>
            <a:spLocks noChangeArrowheads="1"/>
          </p:cNvSpPr>
          <p:nvPr/>
        </p:nvSpPr>
        <p:spPr bwMode="auto">
          <a:xfrm>
            <a:off x="3905251" y="4451749"/>
            <a:ext cx="2433356"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保 留 为 今 后 使 用</a:t>
            </a:r>
          </a:p>
        </p:txBody>
      </p:sp>
      <p:sp>
        <p:nvSpPr>
          <p:cNvPr id="45105" name="Line 52"/>
          <p:cNvSpPr>
            <a:spLocks noChangeShapeType="1"/>
          </p:cNvSpPr>
          <p:nvPr/>
        </p:nvSpPr>
        <p:spPr bwMode="auto">
          <a:xfrm>
            <a:off x="2411413" y="4455321"/>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5106" name="Rectangle 53"/>
          <p:cNvSpPr>
            <a:spLocks noChangeArrowheads="1"/>
          </p:cNvSpPr>
          <p:nvPr/>
        </p:nvSpPr>
        <p:spPr bwMode="auto">
          <a:xfrm>
            <a:off x="1617665" y="4441031"/>
            <a:ext cx="89447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endParaRPr lang="en-US" altLang="zh-CN" sz="2000">
              <a:solidFill>
                <a:srgbClr val="333399"/>
              </a:solidFill>
              <a:ea typeface="黑体" pitchFamily="49" charset="-122"/>
            </a:endParaRPr>
          </a:p>
        </p:txBody>
      </p:sp>
      <p:sp>
        <p:nvSpPr>
          <p:cNvPr id="45107" name="Rectangle 54"/>
          <p:cNvSpPr>
            <a:spLocks noChangeArrowheads="1"/>
          </p:cNvSpPr>
          <p:nvPr/>
        </p:nvSpPr>
        <p:spPr bwMode="auto">
          <a:xfrm>
            <a:off x="1806579" y="1702595"/>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5108" name="Rectangle 55"/>
          <p:cNvSpPr>
            <a:spLocks noChangeArrowheads="1"/>
          </p:cNvSpPr>
          <p:nvPr/>
        </p:nvSpPr>
        <p:spPr bwMode="auto">
          <a:xfrm>
            <a:off x="1614492" y="1702595"/>
            <a:ext cx="48418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5109" name="Line 56"/>
          <p:cNvSpPr>
            <a:spLocks noChangeShapeType="1"/>
          </p:cNvSpPr>
          <p:nvPr/>
        </p:nvSpPr>
        <p:spPr bwMode="auto">
          <a:xfrm>
            <a:off x="2165350" y="1700214"/>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5110" name="AutoShape 57"/>
          <p:cNvSpPr>
            <a:spLocks noChangeArrowheads="1"/>
          </p:cNvSpPr>
          <p:nvPr/>
        </p:nvSpPr>
        <p:spPr bwMode="auto">
          <a:xfrm>
            <a:off x="1403352" y="3544493"/>
            <a:ext cx="6985000" cy="485775"/>
          </a:xfrm>
          <a:prstGeom prst="wedgeRoundRectCallout">
            <a:avLst>
              <a:gd name="adj1" fmla="val -11907"/>
              <a:gd name="adj2" fmla="val -411273"/>
              <a:gd name="adj3" fmla="val 16667"/>
            </a:avLst>
          </a:prstGeom>
          <a:solidFill>
            <a:srgbClr val="66FF99"/>
          </a:solidFill>
          <a:ln w="9525">
            <a:solidFill>
              <a:schemeClr val="tx1"/>
            </a:solidFill>
            <a:miter lim="800000"/>
            <a:headEnd/>
            <a:tailEnd/>
          </a:ln>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800">
                <a:solidFill>
                  <a:srgbClr val="333399"/>
                </a:solidFill>
                <a:ea typeface="黑体" pitchFamily="49" charset="-122"/>
              </a:rPr>
              <a:t>B </a:t>
            </a:r>
            <a:r>
              <a:rPr lang="zh-CN" altLang="en-US" sz="2800">
                <a:solidFill>
                  <a:srgbClr val="333399"/>
                </a:solidFill>
                <a:ea typeface="黑体" pitchFamily="49" charset="-122"/>
              </a:rPr>
              <a:t>类地址的网络号字段 </a:t>
            </a:r>
            <a:r>
              <a:rPr lang="en-US" altLang="zh-CN" sz="2800">
                <a:solidFill>
                  <a:srgbClr val="333399"/>
                </a:solidFill>
                <a:ea typeface="黑体" pitchFamily="49" charset="-122"/>
              </a:rPr>
              <a:t>net-id </a:t>
            </a:r>
            <a:r>
              <a:rPr lang="zh-CN" altLang="en-US" sz="2800">
                <a:solidFill>
                  <a:srgbClr val="333399"/>
                </a:solidFill>
                <a:ea typeface="黑体" pitchFamily="49" charset="-122"/>
              </a:rPr>
              <a:t>为 </a:t>
            </a:r>
            <a:r>
              <a:rPr lang="en-US" altLang="zh-CN" sz="2800">
                <a:solidFill>
                  <a:srgbClr val="333399"/>
                </a:solidFill>
                <a:ea typeface="黑体" pitchFamily="49" charset="-122"/>
              </a:rPr>
              <a:t>2 </a:t>
            </a:r>
            <a:r>
              <a:rPr lang="zh-CN" altLang="en-US" sz="2800">
                <a:solidFill>
                  <a:srgbClr val="333399"/>
                </a:solidFill>
                <a:ea typeface="黑体" pitchFamily="49" charset="-122"/>
              </a:rPr>
              <a:t>字节</a:t>
            </a:r>
          </a:p>
        </p:txBody>
      </p:sp>
      <p:sp>
        <p:nvSpPr>
          <p:cNvPr id="45111" name="灯片编号占位符 56"/>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C8E38725-01B3-41E0-A1E3-A5062A1A62F8}" type="slidenum">
              <a:rPr lang="zh-CN" altLang="en-US" sz="1400" b="1">
                <a:solidFill>
                  <a:srgbClr val="FFFFFF"/>
                </a:solidFill>
              </a:rPr>
              <a:pPr algn="ctr" eaLnBrk="1" hangingPunct="1">
                <a:buFont typeface="Arial" charset="0"/>
                <a:buNone/>
              </a:pPr>
              <a:t>25</a:t>
            </a:fld>
            <a:endParaRPr lang="en-US" altLang="zh-CN" sz="1400" b="1">
              <a:solidFill>
                <a:srgbClr val="FFFFFF"/>
              </a:solidFill>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Line 2"/>
          <p:cNvSpPr>
            <a:spLocks noChangeShapeType="1"/>
          </p:cNvSpPr>
          <p:nvPr/>
        </p:nvSpPr>
        <p:spPr bwMode="auto">
          <a:xfrm flipV="1">
            <a:off x="1687514" y="3169444"/>
            <a:ext cx="530542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6083" name="Rectangle 3"/>
          <p:cNvSpPr>
            <a:spLocks noChangeArrowheads="1"/>
          </p:cNvSpPr>
          <p:nvPr/>
        </p:nvSpPr>
        <p:spPr bwMode="auto">
          <a:xfrm>
            <a:off x="3751264" y="3006332"/>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46084" name="Rectangle 4"/>
          <p:cNvSpPr>
            <a:spLocks noChangeArrowheads="1"/>
          </p:cNvSpPr>
          <p:nvPr/>
        </p:nvSpPr>
        <p:spPr bwMode="auto">
          <a:xfrm>
            <a:off x="1687513" y="2678906"/>
            <a:ext cx="7046912" cy="333375"/>
          </a:xfrm>
          <a:prstGeom prst="rect">
            <a:avLst/>
          </a:prstGeom>
          <a:solidFill>
            <a:srgbClr val="FFFF99"/>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6085" name="Line 5"/>
          <p:cNvSpPr>
            <a:spLocks noChangeShapeType="1"/>
          </p:cNvSpPr>
          <p:nvPr/>
        </p:nvSpPr>
        <p:spPr bwMode="auto">
          <a:xfrm>
            <a:off x="3413125" y="1183481"/>
            <a:ext cx="5310188"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6086" name="Rectangle 6"/>
          <p:cNvSpPr>
            <a:spLocks noChangeArrowheads="1"/>
          </p:cNvSpPr>
          <p:nvPr/>
        </p:nvSpPr>
        <p:spPr bwMode="auto">
          <a:xfrm>
            <a:off x="5295222" y="1027512"/>
            <a:ext cx="961799"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46087" name="Line 7"/>
          <p:cNvSpPr>
            <a:spLocks noChangeShapeType="1"/>
          </p:cNvSpPr>
          <p:nvPr/>
        </p:nvSpPr>
        <p:spPr bwMode="auto">
          <a:xfrm flipV="1">
            <a:off x="1727200" y="2184797"/>
            <a:ext cx="3475038"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6088" name="Rectangle 8"/>
          <p:cNvSpPr>
            <a:spLocks noChangeArrowheads="1"/>
          </p:cNvSpPr>
          <p:nvPr/>
        </p:nvSpPr>
        <p:spPr bwMode="auto">
          <a:xfrm>
            <a:off x="2851153" y="2031209"/>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16 </a:t>
            </a:r>
            <a:r>
              <a:rPr lang="zh-CN" altLang="en-US" sz="2000">
                <a:solidFill>
                  <a:srgbClr val="333399"/>
                </a:solidFill>
                <a:ea typeface="黑体" pitchFamily="49" charset="-122"/>
              </a:rPr>
              <a:t>位</a:t>
            </a:r>
          </a:p>
        </p:txBody>
      </p:sp>
      <p:sp>
        <p:nvSpPr>
          <p:cNvPr id="46089" name="Line 9"/>
          <p:cNvSpPr>
            <a:spLocks noChangeShapeType="1"/>
          </p:cNvSpPr>
          <p:nvPr/>
        </p:nvSpPr>
        <p:spPr bwMode="auto">
          <a:xfrm>
            <a:off x="1649413" y="1183481"/>
            <a:ext cx="176371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6090" name="Rectangle 10"/>
          <p:cNvSpPr>
            <a:spLocks noChangeArrowheads="1"/>
          </p:cNvSpPr>
          <p:nvPr/>
        </p:nvSpPr>
        <p:spPr bwMode="auto">
          <a:xfrm>
            <a:off x="2049412" y="1027512"/>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net-id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sp>
        <p:nvSpPr>
          <p:cNvPr id="46091" name="Rectangle 11"/>
          <p:cNvSpPr>
            <a:spLocks noChangeArrowheads="1"/>
          </p:cNvSpPr>
          <p:nvPr/>
        </p:nvSpPr>
        <p:spPr bwMode="auto">
          <a:xfrm>
            <a:off x="1652590" y="700091"/>
            <a:ext cx="7085012" cy="332185"/>
          </a:xfrm>
          <a:prstGeom prst="rect">
            <a:avLst/>
          </a:prstGeom>
          <a:solidFill>
            <a:srgbClr val="FFFF99"/>
          </a:solidFill>
          <a:ln w="1905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6092" name="Rectangle 12"/>
          <p:cNvSpPr>
            <a:spLocks noChangeArrowheads="1"/>
          </p:cNvSpPr>
          <p:nvPr/>
        </p:nvSpPr>
        <p:spPr bwMode="auto">
          <a:xfrm>
            <a:off x="1673229" y="1706169"/>
            <a:ext cx="7070725" cy="334565"/>
          </a:xfrm>
          <a:prstGeom prst="rect">
            <a:avLst/>
          </a:prstGeom>
          <a:solidFill>
            <a:srgbClr val="FFFF99"/>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6093" name="Rectangle 14"/>
          <p:cNvSpPr>
            <a:spLocks noChangeArrowheads="1"/>
          </p:cNvSpPr>
          <p:nvPr/>
        </p:nvSpPr>
        <p:spPr bwMode="auto">
          <a:xfrm>
            <a:off x="1697040" y="2689625"/>
            <a:ext cx="5300662" cy="31789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6094" name="Rectangle 15"/>
          <p:cNvSpPr>
            <a:spLocks noChangeArrowheads="1"/>
          </p:cNvSpPr>
          <p:nvPr/>
        </p:nvSpPr>
        <p:spPr bwMode="auto">
          <a:xfrm>
            <a:off x="1695451" y="1725220"/>
            <a:ext cx="3511550" cy="30718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6095" name="Rectangle 16"/>
          <p:cNvSpPr>
            <a:spLocks noChangeArrowheads="1"/>
          </p:cNvSpPr>
          <p:nvPr/>
        </p:nvSpPr>
        <p:spPr bwMode="auto">
          <a:xfrm>
            <a:off x="1676404" y="717947"/>
            <a:ext cx="1730375" cy="3048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6096" name="Rectangle 17"/>
          <p:cNvSpPr>
            <a:spLocks noChangeArrowheads="1"/>
          </p:cNvSpPr>
          <p:nvPr/>
        </p:nvSpPr>
        <p:spPr bwMode="auto">
          <a:xfrm>
            <a:off x="1598616" y="695327"/>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6097" name="Rectangle 18"/>
          <p:cNvSpPr>
            <a:spLocks noChangeArrowheads="1"/>
          </p:cNvSpPr>
          <p:nvPr/>
        </p:nvSpPr>
        <p:spPr bwMode="auto">
          <a:xfrm>
            <a:off x="473079" y="716758"/>
            <a:ext cx="1192727"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A </a:t>
            </a:r>
            <a:r>
              <a:rPr lang="zh-CN" altLang="en-US" sz="2000">
                <a:solidFill>
                  <a:srgbClr val="333399"/>
                </a:solidFill>
                <a:ea typeface="黑体" pitchFamily="49" charset="-122"/>
              </a:rPr>
              <a:t>类地址</a:t>
            </a:r>
          </a:p>
        </p:txBody>
      </p:sp>
      <p:sp>
        <p:nvSpPr>
          <p:cNvPr id="46098" name="Line 19"/>
          <p:cNvSpPr>
            <a:spLocks noChangeShapeType="1"/>
          </p:cNvSpPr>
          <p:nvPr/>
        </p:nvSpPr>
        <p:spPr bwMode="auto">
          <a:xfrm>
            <a:off x="1908175" y="700090"/>
            <a:ext cx="0" cy="31670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6099" name="Line 20"/>
          <p:cNvSpPr>
            <a:spLocks noChangeShapeType="1"/>
          </p:cNvSpPr>
          <p:nvPr/>
        </p:nvSpPr>
        <p:spPr bwMode="auto">
          <a:xfrm>
            <a:off x="3413125" y="700087"/>
            <a:ext cx="0" cy="338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6100" name="Line 21"/>
          <p:cNvSpPr>
            <a:spLocks noChangeShapeType="1"/>
          </p:cNvSpPr>
          <p:nvPr/>
        </p:nvSpPr>
        <p:spPr bwMode="auto">
          <a:xfrm>
            <a:off x="1649413"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6101" name="Line 22"/>
          <p:cNvSpPr>
            <a:spLocks noChangeShapeType="1"/>
          </p:cNvSpPr>
          <p:nvPr/>
        </p:nvSpPr>
        <p:spPr bwMode="auto">
          <a:xfrm>
            <a:off x="3413125"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6102" name="Line 23"/>
          <p:cNvSpPr>
            <a:spLocks noChangeShapeType="1"/>
          </p:cNvSpPr>
          <p:nvPr/>
        </p:nvSpPr>
        <p:spPr bwMode="auto">
          <a:xfrm>
            <a:off x="8723313"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6103" name="Line 24"/>
          <p:cNvSpPr>
            <a:spLocks noChangeShapeType="1"/>
          </p:cNvSpPr>
          <p:nvPr/>
        </p:nvSpPr>
        <p:spPr bwMode="auto">
          <a:xfrm flipV="1">
            <a:off x="5214942" y="2184801"/>
            <a:ext cx="3475037" cy="238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6104" name="Rectangle 25"/>
          <p:cNvSpPr>
            <a:spLocks noChangeArrowheads="1"/>
          </p:cNvSpPr>
          <p:nvPr/>
        </p:nvSpPr>
        <p:spPr bwMode="auto">
          <a:xfrm>
            <a:off x="6427111" y="2051450"/>
            <a:ext cx="961799"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16 </a:t>
            </a:r>
            <a:r>
              <a:rPr lang="zh-CN" altLang="en-US" sz="2000">
                <a:solidFill>
                  <a:srgbClr val="333399"/>
                </a:solidFill>
                <a:ea typeface="黑体" pitchFamily="49" charset="-122"/>
              </a:rPr>
              <a:t>位</a:t>
            </a:r>
          </a:p>
        </p:txBody>
      </p:sp>
      <p:sp>
        <p:nvSpPr>
          <p:cNvPr id="46105" name="Line 26"/>
          <p:cNvSpPr>
            <a:spLocks noChangeShapeType="1"/>
          </p:cNvSpPr>
          <p:nvPr/>
        </p:nvSpPr>
        <p:spPr bwMode="auto">
          <a:xfrm>
            <a:off x="1687513"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6106" name="Line 27"/>
          <p:cNvSpPr>
            <a:spLocks noChangeShapeType="1"/>
          </p:cNvSpPr>
          <p:nvPr/>
        </p:nvSpPr>
        <p:spPr bwMode="auto">
          <a:xfrm>
            <a:off x="5214938"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6107" name="Line 28"/>
          <p:cNvSpPr>
            <a:spLocks noChangeShapeType="1"/>
          </p:cNvSpPr>
          <p:nvPr/>
        </p:nvSpPr>
        <p:spPr bwMode="auto">
          <a:xfrm>
            <a:off x="8710613"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6108" name="Rectangle 29"/>
          <p:cNvSpPr>
            <a:spLocks noChangeArrowheads="1"/>
          </p:cNvSpPr>
          <p:nvPr/>
        </p:nvSpPr>
        <p:spPr bwMode="auto">
          <a:xfrm>
            <a:off x="492127" y="1714501"/>
            <a:ext cx="120705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B </a:t>
            </a:r>
            <a:r>
              <a:rPr lang="zh-CN" altLang="en-US" sz="2000">
                <a:solidFill>
                  <a:srgbClr val="333399"/>
                </a:solidFill>
                <a:ea typeface="黑体" pitchFamily="49" charset="-122"/>
              </a:rPr>
              <a:t>类地址</a:t>
            </a:r>
          </a:p>
        </p:txBody>
      </p:sp>
      <p:sp>
        <p:nvSpPr>
          <p:cNvPr id="46109" name="Line 30"/>
          <p:cNvSpPr>
            <a:spLocks noChangeShapeType="1"/>
          </p:cNvSpPr>
          <p:nvPr/>
        </p:nvSpPr>
        <p:spPr bwMode="auto">
          <a:xfrm>
            <a:off x="5214938" y="1713310"/>
            <a:ext cx="0" cy="3250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6110" name="Rectangle 31"/>
          <p:cNvSpPr>
            <a:spLocks noChangeArrowheads="1"/>
          </p:cNvSpPr>
          <p:nvPr/>
        </p:nvSpPr>
        <p:spPr bwMode="auto">
          <a:xfrm>
            <a:off x="492129" y="2686051"/>
            <a:ext cx="1221485"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C </a:t>
            </a:r>
            <a:r>
              <a:rPr lang="zh-CN" altLang="en-US" sz="2000">
                <a:solidFill>
                  <a:srgbClr val="333399"/>
                </a:solidFill>
                <a:ea typeface="黑体" pitchFamily="49" charset="-122"/>
              </a:rPr>
              <a:t>类地址</a:t>
            </a:r>
          </a:p>
        </p:txBody>
      </p:sp>
      <p:sp>
        <p:nvSpPr>
          <p:cNvPr id="46111" name="Rectangle 32"/>
          <p:cNvSpPr>
            <a:spLocks noChangeArrowheads="1"/>
          </p:cNvSpPr>
          <p:nvPr/>
        </p:nvSpPr>
        <p:spPr bwMode="auto">
          <a:xfrm>
            <a:off x="2014541" y="2700338"/>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6112" name="Rectangle 33"/>
          <p:cNvSpPr>
            <a:spLocks noChangeArrowheads="1"/>
          </p:cNvSpPr>
          <p:nvPr/>
        </p:nvSpPr>
        <p:spPr bwMode="auto">
          <a:xfrm>
            <a:off x="1627190" y="2694386"/>
            <a:ext cx="48577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6113" name="Rectangle 34"/>
          <p:cNvSpPr>
            <a:spLocks noChangeArrowheads="1"/>
          </p:cNvSpPr>
          <p:nvPr/>
        </p:nvSpPr>
        <p:spPr bwMode="auto">
          <a:xfrm>
            <a:off x="1822450" y="2700338"/>
            <a:ext cx="48260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6114" name="Line 35"/>
          <p:cNvSpPr>
            <a:spLocks noChangeShapeType="1"/>
          </p:cNvSpPr>
          <p:nvPr/>
        </p:nvSpPr>
        <p:spPr bwMode="auto">
          <a:xfrm>
            <a:off x="2371725" y="2677719"/>
            <a:ext cx="0" cy="329803"/>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6115" name="Line 36"/>
          <p:cNvSpPr>
            <a:spLocks noChangeShapeType="1"/>
          </p:cNvSpPr>
          <p:nvPr/>
        </p:nvSpPr>
        <p:spPr bwMode="auto">
          <a:xfrm>
            <a:off x="7016750" y="2674146"/>
            <a:ext cx="0" cy="33099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6116" name="Line 37"/>
          <p:cNvSpPr>
            <a:spLocks noChangeShapeType="1"/>
          </p:cNvSpPr>
          <p:nvPr/>
        </p:nvSpPr>
        <p:spPr bwMode="auto">
          <a:xfrm flipV="1">
            <a:off x="7021513" y="3157541"/>
            <a:ext cx="1701800" cy="13097"/>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grpSp>
        <p:nvGrpSpPr>
          <p:cNvPr id="46117" name="Group 38"/>
          <p:cNvGrpSpPr>
            <a:grpSpLocks/>
          </p:cNvGrpSpPr>
          <p:nvPr/>
        </p:nvGrpSpPr>
        <p:grpSpPr bwMode="auto">
          <a:xfrm>
            <a:off x="7418388" y="3027762"/>
            <a:ext cx="988860" cy="643240"/>
            <a:chOff x="0" y="0"/>
            <a:chExt cx="429" cy="508"/>
          </a:xfrm>
        </p:grpSpPr>
        <p:sp>
          <p:nvSpPr>
            <p:cNvPr id="46138" name="Rectangle 39"/>
            <p:cNvSpPr>
              <a:spLocks noChangeArrowheads="1"/>
            </p:cNvSpPr>
            <p:nvPr/>
          </p:nvSpPr>
          <p:spPr bwMode="auto">
            <a:xfrm>
              <a:off x="0" y="48"/>
              <a:ext cx="426" cy="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6139" name="Rectangle 40"/>
            <p:cNvSpPr>
              <a:spLocks noChangeArrowheads="1"/>
            </p:cNvSpPr>
            <p:nvPr/>
          </p:nvSpPr>
          <p:spPr bwMode="auto">
            <a:xfrm>
              <a:off x="16" y="0"/>
              <a:ext cx="413"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grpSp>
      <p:sp>
        <p:nvSpPr>
          <p:cNvPr id="46118" name="Line 41"/>
          <p:cNvSpPr>
            <a:spLocks noChangeShapeType="1"/>
          </p:cNvSpPr>
          <p:nvPr/>
        </p:nvSpPr>
        <p:spPr bwMode="auto">
          <a:xfrm>
            <a:off x="1687513" y="3055144"/>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6119" name="Line 42"/>
          <p:cNvSpPr>
            <a:spLocks noChangeShapeType="1"/>
          </p:cNvSpPr>
          <p:nvPr/>
        </p:nvSpPr>
        <p:spPr bwMode="auto">
          <a:xfrm>
            <a:off x="7021513" y="3057526"/>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6120" name="Line 43"/>
          <p:cNvSpPr>
            <a:spLocks noChangeShapeType="1"/>
          </p:cNvSpPr>
          <p:nvPr/>
        </p:nvSpPr>
        <p:spPr bwMode="auto">
          <a:xfrm>
            <a:off x="8710613" y="30432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6121" name="Rectangle 44"/>
          <p:cNvSpPr>
            <a:spLocks noChangeArrowheads="1"/>
          </p:cNvSpPr>
          <p:nvPr/>
        </p:nvSpPr>
        <p:spPr bwMode="auto">
          <a:xfrm>
            <a:off x="1681163" y="3711179"/>
            <a:ext cx="7067550" cy="333375"/>
          </a:xfrm>
          <a:prstGeom prst="rect">
            <a:avLst/>
          </a:prstGeom>
          <a:solidFill>
            <a:srgbClr val="CCECFF"/>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6122" name="Rectangle 45"/>
          <p:cNvSpPr>
            <a:spLocks noChangeArrowheads="1"/>
          </p:cNvSpPr>
          <p:nvPr/>
        </p:nvSpPr>
        <p:spPr bwMode="auto">
          <a:xfrm>
            <a:off x="473079" y="3719515"/>
            <a:ext cx="1221485"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D </a:t>
            </a:r>
            <a:r>
              <a:rPr lang="zh-CN" altLang="en-US" sz="2000">
                <a:solidFill>
                  <a:srgbClr val="333399"/>
                </a:solidFill>
                <a:ea typeface="黑体" pitchFamily="49" charset="-122"/>
              </a:rPr>
              <a:t>类地址</a:t>
            </a:r>
          </a:p>
        </p:txBody>
      </p:sp>
      <p:sp>
        <p:nvSpPr>
          <p:cNvPr id="46123" name="Line 46"/>
          <p:cNvSpPr>
            <a:spLocks noChangeShapeType="1"/>
          </p:cNvSpPr>
          <p:nvPr/>
        </p:nvSpPr>
        <p:spPr bwMode="auto">
          <a:xfrm>
            <a:off x="2462213" y="3717132"/>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6124" name="Rectangle 47"/>
          <p:cNvSpPr>
            <a:spLocks noChangeArrowheads="1"/>
          </p:cNvSpPr>
          <p:nvPr/>
        </p:nvSpPr>
        <p:spPr bwMode="auto">
          <a:xfrm>
            <a:off x="1617666" y="3709988"/>
            <a:ext cx="8592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0</a:t>
            </a:r>
          </a:p>
        </p:txBody>
      </p:sp>
      <p:sp>
        <p:nvSpPr>
          <p:cNvPr id="46125" name="Rectangle 48"/>
          <p:cNvSpPr>
            <a:spLocks noChangeArrowheads="1"/>
          </p:cNvSpPr>
          <p:nvPr/>
        </p:nvSpPr>
        <p:spPr bwMode="auto">
          <a:xfrm>
            <a:off x="4449766" y="3732610"/>
            <a:ext cx="1437890"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多 播 地 址</a:t>
            </a:r>
          </a:p>
        </p:txBody>
      </p:sp>
      <p:sp>
        <p:nvSpPr>
          <p:cNvPr id="46126" name="Rectangle 49"/>
          <p:cNvSpPr>
            <a:spLocks noChangeArrowheads="1"/>
          </p:cNvSpPr>
          <p:nvPr/>
        </p:nvSpPr>
        <p:spPr bwMode="auto">
          <a:xfrm>
            <a:off x="1689104" y="4436270"/>
            <a:ext cx="7053263" cy="333375"/>
          </a:xfrm>
          <a:prstGeom prst="rect">
            <a:avLst/>
          </a:prstGeom>
          <a:solidFill>
            <a:srgbClr val="CCECFF"/>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6127" name="Rectangle 50"/>
          <p:cNvSpPr>
            <a:spLocks noChangeArrowheads="1"/>
          </p:cNvSpPr>
          <p:nvPr/>
        </p:nvSpPr>
        <p:spPr bwMode="auto">
          <a:xfrm>
            <a:off x="509590" y="4443415"/>
            <a:ext cx="120705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E </a:t>
            </a:r>
            <a:r>
              <a:rPr lang="zh-CN" altLang="en-US" sz="2000">
                <a:solidFill>
                  <a:srgbClr val="333399"/>
                </a:solidFill>
                <a:ea typeface="黑体" pitchFamily="49" charset="-122"/>
              </a:rPr>
              <a:t>类地址</a:t>
            </a:r>
          </a:p>
        </p:txBody>
      </p:sp>
      <p:sp>
        <p:nvSpPr>
          <p:cNvPr id="46128" name="Rectangle 51"/>
          <p:cNvSpPr>
            <a:spLocks noChangeArrowheads="1"/>
          </p:cNvSpPr>
          <p:nvPr/>
        </p:nvSpPr>
        <p:spPr bwMode="auto">
          <a:xfrm>
            <a:off x="3905251" y="4451749"/>
            <a:ext cx="2433356"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保 留 为 今 后 使 用</a:t>
            </a:r>
          </a:p>
        </p:txBody>
      </p:sp>
      <p:sp>
        <p:nvSpPr>
          <p:cNvPr id="46129" name="Line 52"/>
          <p:cNvSpPr>
            <a:spLocks noChangeShapeType="1"/>
          </p:cNvSpPr>
          <p:nvPr/>
        </p:nvSpPr>
        <p:spPr bwMode="auto">
          <a:xfrm>
            <a:off x="2411413" y="4455321"/>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6130" name="Rectangle 53"/>
          <p:cNvSpPr>
            <a:spLocks noChangeArrowheads="1"/>
          </p:cNvSpPr>
          <p:nvPr/>
        </p:nvSpPr>
        <p:spPr bwMode="auto">
          <a:xfrm>
            <a:off x="1617666" y="4441031"/>
            <a:ext cx="8592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p>
        </p:txBody>
      </p:sp>
      <p:sp>
        <p:nvSpPr>
          <p:cNvPr id="46131" name="Rectangle 54"/>
          <p:cNvSpPr>
            <a:spLocks noChangeArrowheads="1"/>
          </p:cNvSpPr>
          <p:nvPr/>
        </p:nvSpPr>
        <p:spPr bwMode="auto">
          <a:xfrm>
            <a:off x="1806579" y="1702595"/>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6132" name="Rectangle 55"/>
          <p:cNvSpPr>
            <a:spLocks noChangeArrowheads="1"/>
          </p:cNvSpPr>
          <p:nvPr/>
        </p:nvSpPr>
        <p:spPr bwMode="auto">
          <a:xfrm>
            <a:off x="1614492" y="1702595"/>
            <a:ext cx="48418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6133" name="Line 56"/>
          <p:cNvSpPr>
            <a:spLocks noChangeShapeType="1"/>
          </p:cNvSpPr>
          <p:nvPr/>
        </p:nvSpPr>
        <p:spPr bwMode="auto">
          <a:xfrm>
            <a:off x="2165350" y="1700214"/>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6134" name="AutoShape 57"/>
          <p:cNvSpPr>
            <a:spLocks noChangeArrowheads="1"/>
          </p:cNvSpPr>
          <p:nvPr/>
        </p:nvSpPr>
        <p:spPr bwMode="auto">
          <a:xfrm>
            <a:off x="1476379" y="3544493"/>
            <a:ext cx="6911975" cy="485775"/>
          </a:xfrm>
          <a:prstGeom prst="wedgeRoundRectCallout">
            <a:avLst>
              <a:gd name="adj1" fmla="val 667"/>
              <a:gd name="adj2" fmla="val -202449"/>
              <a:gd name="adj3" fmla="val 16667"/>
            </a:avLst>
          </a:prstGeom>
          <a:solidFill>
            <a:srgbClr val="66FF99"/>
          </a:solidFill>
          <a:ln w="9525">
            <a:solidFill>
              <a:schemeClr val="tx1"/>
            </a:solidFill>
            <a:miter lim="800000"/>
            <a:headEnd/>
            <a:tailEnd/>
          </a:ln>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800">
                <a:solidFill>
                  <a:srgbClr val="333399"/>
                </a:solidFill>
                <a:ea typeface="黑体" pitchFamily="49" charset="-122"/>
              </a:rPr>
              <a:t>C </a:t>
            </a:r>
            <a:r>
              <a:rPr lang="zh-CN" altLang="en-US" sz="2800">
                <a:solidFill>
                  <a:srgbClr val="333399"/>
                </a:solidFill>
                <a:ea typeface="黑体" pitchFamily="49" charset="-122"/>
              </a:rPr>
              <a:t>类地址的网络号字段 </a:t>
            </a:r>
            <a:r>
              <a:rPr lang="en-US" altLang="zh-CN" sz="2800">
                <a:solidFill>
                  <a:srgbClr val="333399"/>
                </a:solidFill>
                <a:ea typeface="黑体" pitchFamily="49" charset="-122"/>
              </a:rPr>
              <a:t>net-id </a:t>
            </a:r>
            <a:r>
              <a:rPr lang="zh-CN" altLang="en-US" sz="2800">
                <a:solidFill>
                  <a:srgbClr val="333399"/>
                </a:solidFill>
                <a:ea typeface="黑体" pitchFamily="49" charset="-122"/>
              </a:rPr>
              <a:t>为 </a:t>
            </a:r>
            <a:r>
              <a:rPr lang="en-US" altLang="zh-CN" sz="2800">
                <a:solidFill>
                  <a:srgbClr val="333399"/>
                </a:solidFill>
                <a:ea typeface="黑体" pitchFamily="49" charset="-122"/>
              </a:rPr>
              <a:t>3 </a:t>
            </a:r>
            <a:r>
              <a:rPr lang="zh-CN" altLang="en-US" sz="2800">
                <a:solidFill>
                  <a:srgbClr val="333399"/>
                </a:solidFill>
                <a:ea typeface="黑体" pitchFamily="49" charset="-122"/>
              </a:rPr>
              <a:t>字节</a:t>
            </a:r>
          </a:p>
        </p:txBody>
      </p:sp>
      <p:sp>
        <p:nvSpPr>
          <p:cNvPr id="46135" name="灯片编号占位符 56"/>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1FB750F1-5244-4509-A262-0607F977D394}" type="slidenum">
              <a:rPr lang="zh-CN" altLang="en-US" sz="1400" b="1">
                <a:solidFill>
                  <a:srgbClr val="FFFFFF"/>
                </a:solidFill>
              </a:rPr>
              <a:pPr algn="ctr" eaLnBrk="1" hangingPunct="1">
                <a:buFont typeface="Arial" charset="0"/>
                <a:buNone/>
              </a:pPr>
              <a:t>26</a:t>
            </a:fld>
            <a:endParaRPr lang="en-US" altLang="zh-CN" sz="1400" b="1">
              <a:solidFill>
                <a:srgbClr val="FFFFFF"/>
              </a:solidFill>
            </a:endParaRPr>
          </a:p>
        </p:txBody>
      </p:sp>
      <p:sp>
        <p:nvSpPr>
          <p:cNvPr id="2" name="标题 1"/>
          <p:cNvSpPr>
            <a:spLocks noGrp="1"/>
          </p:cNvSpPr>
          <p:nvPr>
            <p:ph type="title"/>
          </p:nvPr>
        </p:nvSpPr>
        <p:spPr/>
        <p:txBody>
          <a:bodyPr/>
          <a:lstStyle/>
          <a:p>
            <a:pPr eaLnBrk="1" fontAlgn="auto" hangingPunct="1">
              <a:spcAft>
                <a:spcPts val="0"/>
              </a:spcAft>
              <a:defRPr/>
            </a:pPr>
            <a:endParaRPr lang="zh-CN" altLang="en-US"/>
          </a:p>
        </p:txBody>
      </p:sp>
      <p:sp>
        <p:nvSpPr>
          <p:cNvPr id="46137" name="内容占位符 2"/>
          <p:cNvSpPr>
            <a:spLocks noGrp="1"/>
          </p:cNvSpPr>
          <p:nvPr>
            <p:ph idx="1"/>
          </p:nvPr>
        </p:nvSpPr>
        <p:spPr>
          <a:xfrm>
            <a:off x="581025" y="1670447"/>
            <a:ext cx="7989888" cy="2724150"/>
          </a:xfrm>
        </p:spPr>
        <p:txBody>
          <a:bodyPr/>
          <a:lstStyle/>
          <a:p>
            <a:pPr eaLnBrk="1" hangingPunct="1"/>
            <a:endParaRPr lang="zh-CN" altLang="en-US"/>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Line 2"/>
          <p:cNvSpPr>
            <a:spLocks noChangeShapeType="1"/>
          </p:cNvSpPr>
          <p:nvPr/>
        </p:nvSpPr>
        <p:spPr bwMode="auto">
          <a:xfrm flipV="1">
            <a:off x="1687514" y="3169444"/>
            <a:ext cx="530542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7107" name="Rectangle 3"/>
          <p:cNvSpPr>
            <a:spLocks noChangeArrowheads="1"/>
          </p:cNvSpPr>
          <p:nvPr/>
        </p:nvSpPr>
        <p:spPr bwMode="auto">
          <a:xfrm>
            <a:off x="3751264" y="3006332"/>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24 bit</a:t>
            </a:r>
          </a:p>
        </p:txBody>
      </p:sp>
      <p:sp>
        <p:nvSpPr>
          <p:cNvPr id="47108" name="Rectangle 4"/>
          <p:cNvSpPr>
            <a:spLocks noChangeArrowheads="1"/>
          </p:cNvSpPr>
          <p:nvPr/>
        </p:nvSpPr>
        <p:spPr bwMode="auto">
          <a:xfrm>
            <a:off x="1687513" y="2678906"/>
            <a:ext cx="7046912" cy="333375"/>
          </a:xfrm>
          <a:prstGeom prst="rect">
            <a:avLst/>
          </a:prstGeom>
          <a:solidFill>
            <a:srgbClr val="FFFF99"/>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7109" name="Line 5"/>
          <p:cNvSpPr>
            <a:spLocks noChangeShapeType="1"/>
          </p:cNvSpPr>
          <p:nvPr/>
        </p:nvSpPr>
        <p:spPr bwMode="auto">
          <a:xfrm>
            <a:off x="3413125" y="1183481"/>
            <a:ext cx="5310188"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7110" name="Rectangle 6"/>
          <p:cNvSpPr>
            <a:spLocks noChangeArrowheads="1"/>
          </p:cNvSpPr>
          <p:nvPr/>
        </p:nvSpPr>
        <p:spPr bwMode="auto">
          <a:xfrm>
            <a:off x="5295222" y="1027512"/>
            <a:ext cx="961799"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47111" name="Line 7"/>
          <p:cNvSpPr>
            <a:spLocks noChangeShapeType="1"/>
          </p:cNvSpPr>
          <p:nvPr/>
        </p:nvSpPr>
        <p:spPr bwMode="auto">
          <a:xfrm flipV="1">
            <a:off x="1727200" y="2184797"/>
            <a:ext cx="3475038"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7112" name="Rectangle 8"/>
          <p:cNvSpPr>
            <a:spLocks noChangeArrowheads="1"/>
          </p:cNvSpPr>
          <p:nvPr/>
        </p:nvSpPr>
        <p:spPr bwMode="auto">
          <a:xfrm>
            <a:off x="2851153" y="2031209"/>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16 </a:t>
            </a:r>
            <a:r>
              <a:rPr lang="zh-CN" altLang="en-US" sz="2000">
                <a:solidFill>
                  <a:srgbClr val="333399"/>
                </a:solidFill>
                <a:ea typeface="黑体" pitchFamily="49" charset="-122"/>
              </a:rPr>
              <a:t>位</a:t>
            </a:r>
          </a:p>
        </p:txBody>
      </p:sp>
      <p:sp>
        <p:nvSpPr>
          <p:cNvPr id="47113" name="Line 9"/>
          <p:cNvSpPr>
            <a:spLocks noChangeShapeType="1"/>
          </p:cNvSpPr>
          <p:nvPr/>
        </p:nvSpPr>
        <p:spPr bwMode="auto">
          <a:xfrm>
            <a:off x="1649413" y="1183481"/>
            <a:ext cx="176371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7114" name="Rectangle 10"/>
          <p:cNvSpPr>
            <a:spLocks noChangeArrowheads="1"/>
          </p:cNvSpPr>
          <p:nvPr/>
        </p:nvSpPr>
        <p:spPr bwMode="auto">
          <a:xfrm>
            <a:off x="2049412" y="1027512"/>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net-id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sp>
        <p:nvSpPr>
          <p:cNvPr id="47115" name="Rectangle 11"/>
          <p:cNvSpPr>
            <a:spLocks noChangeArrowheads="1"/>
          </p:cNvSpPr>
          <p:nvPr/>
        </p:nvSpPr>
        <p:spPr bwMode="auto">
          <a:xfrm>
            <a:off x="1652590" y="700091"/>
            <a:ext cx="7085012" cy="332185"/>
          </a:xfrm>
          <a:prstGeom prst="rect">
            <a:avLst/>
          </a:prstGeom>
          <a:solidFill>
            <a:srgbClr val="FFFF99"/>
          </a:solidFill>
          <a:ln w="1905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7116" name="Rectangle 12"/>
          <p:cNvSpPr>
            <a:spLocks noChangeArrowheads="1"/>
          </p:cNvSpPr>
          <p:nvPr/>
        </p:nvSpPr>
        <p:spPr bwMode="auto">
          <a:xfrm>
            <a:off x="1673229" y="1706169"/>
            <a:ext cx="7070725" cy="334565"/>
          </a:xfrm>
          <a:prstGeom prst="rect">
            <a:avLst/>
          </a:prstGeom>
          <a:solidFill>
            <a:srgbClr val="FFFF99"/>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7117" name="Rectangle 14"/>
          <p:cNvSpPr>
            <a:spLocks noChangeArrowheads="1"/>
          </p:cNvSpPr>
          <p:nvPr/>
        </p:nvSpPr>
        <p:spPr bwMode="auto">
          <a:xfrm>
            <a:off x="1697040" y="2689625"/>
            <a:ext cx="5300662" cy="31789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7118" name="Rectangle 15"/>
          <p:cNvSpPr>
            <a:spLocks noChangeArrowheads="1"/>
          </p:cNvSpPr>
          <p:nvPr/>
        </p:nvSpPr>
        <p:spPr bwMode="auto">
          <a:xfrm>
            <a:off x="1695451" y="1725220"/>
            <a:ext cx="3511550" cy="30718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7119" name="Rectangle 16"/>
          <p:cNvSpPr>
            <a:spLocks noChangeArrowheads="1"/>
          </p:cNvSpPr>
          <p:nvPr/>
        </p:nvSpPr>
        <p:spPr bwMode="auto">
          <a:xfrm>
            <a:off x="1676404" y="717947"/>
            <a:ext cx="1730375" cy="3048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7120" name="Rectangle 17"/>
          <p:cNvSpPr>
            <a:spLocks noChangeArrowheads="1"/>
          </p:cNvSpPr>
          <p:nvPr/>
        </p:nvSpPr>
        <p:spPr bwMode="auto">
          <a:xfrm>
            <a:off x="1598616" y="695327"/>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7121" name="Rectangle 18"/>
          <p:cNvSpPr>
            <a:spLocks noChangeArrowheads="1"/>
          </p:cNvSpPr>
          <p:nvPr/>
        </p:nvSpPr>
        <p:spPr bwMode="auto">
          <a:xfrm>
            <a:off x="473079" y="716758"/>
            <a:ext cx="1192727"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A </a:t>
            </a:r>
            <a:r>
              <a:rPr lang="zh-CN" altLang="en-US" sz="2000">
                <a:solidFill>
                  <a:srgbClr val="333399"/>
                </a:solidFill>
                <a:ea typeface="黑体" pitchFamily="49" charset="-122"/>
              </a:rPr>
              <a:t>类地址</a:t>
            </a:r>
          </a:p>
        </p:txBody>
      </p:sp>
      <p:sp>
        <p:nvSpPr>
          <p:cNvPr id="47122" name="Line 19"/>
          <p:cNvSpPr>
            <a:spLocks noChangeShapeType="1"/>
          </p:cNvSpPr>
          <p:nvPr/>
        </p:nvSpPr>
        <p:spPr bwMode="auto">
          <a:xfrm>
            <a:off x="1908175" y="700090"/>
            <a:ext cx="0" cy="31670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7123" name="Line 20"/>
          <p:cNvSpPr>
            <a:spLocks noChangeShapeType="1"/>
          </p:cNvSpPr>
          <p:nvPr/>
        </p:nvSpPr>
        <p:spPr bwMode="auto">
          <a:xfrm>
            <a:off x="3413125" y="700087"/>
            <a:ext cx="0" cy="338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7124" name="Line 21"/>
          <p:cNvSpPr>
            <a:spLocks noChangeShapeType="1"/>
          </p:cNvSpPr>
          <p:nvPr/>
        </p:nvSpPr>
        <p:spPr bwMode="auto">
          <a:xfrm>
            <a:off x="1649413"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7125" name="Line 22"/>
          <p:cNvSpPr>
            <a:spLocks noChangeShapeType="1"/>
          </p:cNvSpPr>
          <p:nvPr/>
        </p:nvSpPr>
        <p:spPr bwMode="auto">
          <a:xfrm>
            <a:off x="3413125"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7126" name="Line 23"/>
          <p:cNvSpPr>
            <a:spLocks noChangeShapeType="1"/>
          </p:cNvSpPr>
          <p:nvPr/>
        </p:nvSpPr>
        <p:spPr bwMode="auto">
          <a:xfrm>
            <a:off x="8723313"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7127" name="Line 24"/>
          <p:cNvSpPr>
            <a:spLocks noChangeShapeType="1"/>
          </p:cNvSpPr>
          <p:nvPr/>
        </p:nvSpPr>
        <p:spPr bwMode="auto">
          <a:xfrm flipV="1">
            <a:off x="5214942" y="2184801"/>
            <a:ext cx="3475037" cy="238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7128" name="Rectangle 25"/>
          <p:cNvSpPr>
            <a:spLocks noChangeArrowheads="1"/>
          </p:cNvSpPr>
          <p:nvPr/>
        </p:nvSpPr>
        <p:spPr bwMode="auto">
          <a:xfrm>
            <a:off x="6427111" y="2051450"/>
            <a:ext cx="961799"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16 </a:t>
            </a:r>
            <a:r>
              <a:rPr lang="zh-CN" altLang="en-US" sz="2000">
                <a:solidFill>
                  <a:srgbClr val="333399"/>
                </a:solidFill>
                <a:ea typeface="黑体" pitchFamily="49" charset="-122"/>
              </a:rPr>
              <a:t>位</a:t>
            </a:r>
          </a:p>
        </p:txBody>
      </p:sp>
      <p:sp>
        <p:nvSpPr>
          <p:cNvPr id="47129" name="Line 26"/>
          <p:cNvSpPr>
            <a:spLocks noChangeShapeType="1"/>
          </p:cNvSpPr>
          <p:nvPr/>
        </p:nvSpPr>
        <p:spPr bwMode="auto">
          <a:xfrm>
            <a:off x="1687513"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7130" name="Line 27"/>
          <p:cNvSpPr>
            <a:spLocks noChangeShapeType="1"/>
          </p:cNvSpPr>
          <p:nvPr/>
        </p:nvSpPr>
        <p:spPr bwMode="auto">
          <a:xfrm>
            <a:off x="5214938"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7131" name="Line 28"/>
          <p:cNvSpPr>
            <a:spLocks noChangeShapeType="1"/>
          </p:cNvSpPr>
          <p:nvPr/>
        </p:nvSpPr>
        <p:spPr bwMode="auto">
          <a:xfrm>
            <a:off x="8710613"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7132" name="Rectangle 29"/>
          <p:cNvSpPr>
            <a:spLocks noChangeArrowheads="1"/>
          </p:cNvSpPr>
          <p:nvPr/>
        </p:nvSpPr>
        <p:spPr bwMode="auto">
          <a:xfrm>
            <a:off x="492127" y="1714501"/>
            <a:ext cx="120705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B </a:t>
            </a:r>
            <a:r>
              <a:rPr lang="zh-CN" altLang="en-US" sz="2000">
                <a:solidFill>
                  <a:srgbClr val="333399"/>
                </a:solidFill>
                <a:ea typeface="黑体" pitchFamily="49" charset="-122"/>
              </a:rPr>
              <a:t>类地址</a:t>
            </a:r>
          </a:p>
        </p:txBody>
      </p:sp>
      <p:sp>
        <p:nvSpPr>
          <p:cNvPr id="47133" name="Line 30"/>
          <p:cNvSpPr>
            <a:spLocks noChangeShapeType="1"/>
          </p:cNvSpPr>
          <p:nvPr/>
        </p:nvSpPr>
        <p:spPr bwMode="auto">
          <a:xfrm>
            <a:off x="5214938" y="1713310"/>
            <a:ext cx="0" cy="3250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7134" name="Rectangle 31"/>
          <p:cNvSpPr>
            <a:spLocks noChangeArrowheads="1"/>
          </p:cNvSpPr>
          <p:nvPr/>
        </p:nvSpPr>
        <p:spPr bwMode="auto">
          <a:xfrm>
            <a:off x="492129" y="2686051"/>
            <a:ext cx="1221485"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C </a:t>
            </a:r>
            <a:r>
              <a:rPr lang="zh-CN" altLang="en-US" sz="2000">
                <a:solidFill>
                  <a:srgbClr val="333399"/>
                </a:solidFill>
                <a:ea typeface="黑体" pitchFamily="49" charset="-122"/>
              </a:rPr>
              <a:t>类地址</a:t>
            </a:r>
          </a:p>
        </p:txBody>
      </p:sp>
      <p:sp>
        <p:nvSpPr>
          <p:cNvPr id="47135" name="Rectangle 32"/>
          <p:cNvSpPr>
            <a:spLocks noChangeArrowheads="1"/>
          </p:cNvSpPr>
          <p:nvPr/>
        </p:nvSpPr>
        <p:spPr bwMode="auto">
          <a:xfrm>
            <a:off x="2014541" y="2700338"/>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7136" name="Rectangle 33"/>
          <p:cNvSpPr>
            <a:spLocks noChangeArrowheads="1"/>
          </p:cNvSpPr>
          <p:nvPr/>
        </p:nvSpPr>
        <p:spPr bwMode="auto">
          <a:xfrm>
            <a:off x="1627190" y="2694386"/>
            <a:ext cx="48577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7137" name="Rectangle 34"/>
          <p:cNvSpPr>
            <a:spLocks noChangeArrowheads="1"/>
          </p:cNvSpPr>
          <p:nvPr/>
        </p:nvSpPr>
        <p:spPr bwMode="auto">
          <a:xfrm>
            <a:off x="1822450" y="2700338"/>
            <a:ext cx="48260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7138" name="Line 35"/>
          <p:cNvSpPr>
            <a:spLocks noChangeShapeType="1"/>
          </p:cNvSpPr>
          <p:nvPr/>
        </p:nvSpPr>
        <p:spPr bwMode="auto">
          <a:xfrm>
            <a:off x="2371725" y="2677719"/>
            <a:ext cx="0" cy="329803"/>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7139" name="Line 36"/>
          <p:cNvSpPr>
            <a:spLocks noChangeShapeType="1"/>
          </p:cNvSpPr>
          <p:nvPr/>
        </p:nvSpPr>
        <p:spPr bwMode="auto">
          <a:xfrm>
            <a:off x="7016750" y="2674146"/>
            <a:ext cx="0" cy="33099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7140" name="Line 37"/>
          <p:cNvSpPr>
            <a:spLocks noChangeShapeType="1"/>
          </p:cNvSpPr>
          <p:nvPr/>
        </p:nvSpPr>
        <p:spPr bwMode="auto">
          <a:xfrm flipV="1">
            <a:off x="7021513" y="3157541"/>
            <a:ext cx="1701800" cy="13097"/>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grpSp>
        <p:nvGrpSpPr>
          <p:cNvPr id="47141" name="Group 38"/>
          <p:cNvGrpSpPr>
            <a:grpSpLocks/>
          </p:cNvGrpSpPr>
          <p:nvPr/>
        </p:nvGrpSpPr>
        <p:grpSpPr bwMode="auto">
          <a:xfrm>
            <a:off x="7418388" y="3027762"/>
            <a:ext cx="988860" cy="643240"/>
            <a:chOff x="0" y="0"/>
            <a:chExt cx="429" cy="508"/>
          </a:xfrm>
        </p:grpSpPr>
        <p:sp>
          <p:nvSpPr>
            <p:cNvPr id="47160" name="Rectangle 39"/>
            <p:cNvSpPr>
              <a:spLocks noChangeArrowheads="1"/>
            </p:cNvSpPr>
            <p:nvPr/>
          </p:nvSpPr>
          <p:spPr bwMode="auto">
            <a:xfrm>
              <a:off x="0" y="48"/>
              <a:ext cx="426" cy="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7161" name="Rectangle 40"/>
            <p:cNvSpPr>
              <a:spLocks noChangeArrowheads="1"/>
            </p:cNvSpPr>
            <p:nvPr/>
          </p:nvSpPr>
          <p:spPr bwMode="auto">
            <a:xfrm>
              <a:off x="16" y="0"/>
              <a:ext cx="413"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grpSp>
      <p:sp>
        <p:nvSpPr>
          <p:cNvPr id="47142" name="Line 41"/>
          <p:cNvSpPr>
            <a:spLocks noChangeShapeType="1"/>
          </p:cNvSpPr>
          <p:nvPr/>
        </p:nvSpPr>
        <p:spPr bwMode="auto">
          <a:xfrm>
            <a:off x="1687513" y="3055144"/>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7143" name="Line 42"/>
          <p:cNvSpPr>
            <a:spLocks noChangeShapeType="1"/>
          </p:cNvSpPr>
          <p:nvPr/>
        </p:nvSpPr>
        <p:spPr bwMode="auto">
          <a:xfrm>
            <a:off x="7021513" y="3057526"/>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7144" name="Line 43"/>
          <p:cNvSpPr>
            <a:spLocks noChangeShapeType="1"/>
          </p:cNvSpPr>
          <p:nvPr/>
        </p:nvSpPr>
        <p:spPr bwMode="auto">
          <a:xfrm>
            <a:off x="8710613" y="30432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7145" name="Rectangle 44"/>
          <p:cNvSpPr>
            <a:spLocks noChangeArrowheads="1"/>
          </p:cNvSpPr>
          <p:nvPr/>
        </p:nvSpPr>
        <p:spPr bwMode="auto">
          <a:xfrm>
            <a:off x="1681163" y="3711179"/>
            <a:ext cx="7067550" cy="333375"/>
          </a:xfrm>
          <a:prstGeom prst="rect">
            <a:avLst/>
          </a:prstGeom>
          <a:solidFill>
            <a:srgbClr val="CCECFF"/>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7146" name="Rectangle 45"/>
          <p:cNvSpPr>
            <a:spLocks noChangeArrowheads="1"/>
          </p:cNvSpPr>
          <p:nvPr/>
        </p:nvSpPr>
        <p:spPr bwMode="auto">
          <a:xfrm>
            <a:off x="473079" y="3719515"/>
            <a:ext cx="1221485"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D </a:t>
            </a:r>
            <a:r>
              <a:rPr lang="zh-CN" altLang="en-US" sz="2000">
                <a:solidFill>
                  <a:srgbClr val="333399"/>
                </a:solidFill>
                <a:ea typeface="黑体" pitchFamily="49" charset="-122"/>
              </a:rPr>
              <a:t>类地址</a:t>
            </a:r>
          </a:p>
        </p:txBody>
      </p:sp>
      <p:sp>
        <p:nvSpPr>
          <p:cNvPr id="47147" name="Line 46"/>
          <p:cNvSpPr>
            <a:spLocks noChangeShapeType="1"/>
          </p:cNvSpPr>
          <p:nvPr/>
        </p:nvSpPr>
        <p:spPr bwMode="auto">
          <a:xfrm>
            <a:off x="2462213" y="3717132"/>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7148" name="Rectangle 47"/>
          <p:cNvSpPr>
            <a:spLocks noChangeArrowheads="1"/>
          </p:cNvSpPr>
          <p:nvPr/>
        </p:nvSpPr>
        <p:spPr bwMode="auto">
          <a:xfrm>
            <a:off x="1617666" y="3709988"/>
            <a:ext cx="8592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0</a:t>
            </a:r>
          </a:p>
        </p:txBody>
      </p:sp>
      <p:sp>
        <p:nvSpPr>
          <p:cNvPr id="47149" name="Rectangle 48"/>
          <p:cNvSpPr>
            <a:spLocks noChangeArrowheads="1"/>
          </p:cNvSpPr>
          <p:nvPr/>
        </p:nvSpPr>
        <p:spPr bwMode="auto">
          <a:xfrm>
            <a:off x="4449766" y="3732610"/>
            <a:ext cx="1437890"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多 播 地 址</a:t>
            </a:r>
          </a:p>
        </p:txBody>
      </p:sp>
      <p:sp>
        <p:nvSpPr>
          <p:cNvPr id="47150" name="Rectangle 49"/>
          <p:cNvSpPr>
            <a:spLocks noChangeArrowheads="1"/>
          </p:cNvSpPr>
          <p:nvPr/>
        </p:nvSpPr>
        <p:spPr bwMode="auto">
          <a:xfrm>
            <a:off x="1689104" y="4436270"/>
            <a:ext cx="7053263" cy="333375"/>
          </a:xfrm>
          <a:prstGeom prst="rect">
            <a:avLst/>
          </a:prstGeom>
          <a:solidFill>
            <a:srgbClr val="CCECFF"/>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7151" name="Rectangle 50"/>
          <p:cNvSpPr>
            <a:spLocks noChangeArrowheads="1"/>
          </p:cNvSpPr>
          <p:nvPr/>
        </p:nvSpPr>
        <p:spPr bwMode="auto">
          <a:xfrm>
            <a:off x="509590" y="4443415"/>
            <a:ext cx="120705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E </a:t>
            </a:r>
            <a:r>
              <a:rPr lang="zh-CN" altLang="en-US" sz="2000">
                <a:solidFill>
                  <a:srgbClr val="333399"/>
                </a:solidFill>
                <a:ea typeface="黑体" pitchFamily="49" charset="-122"/>
              </a:rPr>
              <a:t>类地址</a:t>
            </a:r>
          </a:p>
        </p:txBody>
      </p:sp>
      <p:sp>
        <p:nvSpPr>
          <p:cNvPr id="47152" name="Rectangle 51"/>
          <p:cNvSpPr>
            <a:spLocks noChangeArrowheads="1"/>
          </p:cNvSpPr>
          <p:nvPr/>
        </p:nvSpPr>
        <p:spPr bwMode="auto">
          <a:xfrm>
            <a:off x="3905251" y="4451749"/>
            <a:ext cx="2433356"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保 留 为 今 后 使 用</a:t>
            </a:r>
          </a:p>
        </p:txBody>
      </p:sp>
      <p:sp>
        <p:nvSpPr>
          <p:cNvPr id="47153" name="Line 52"/>
          <p:cNvSpPr>
            <a:spLocks noChangeShapeType="1"/>
          </p:cNvSpPr>
          <p:nvPr/>
        </p:nvSpPr>
        <p:spPr bwMode="auto">
          <a:xfrm>
            <a:off x="2411413" y="4455321"/>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7154" name="Rectangle 53"/>
          <p:cNvSpPr>
            <a:spLocks noChangeArrowheads="1"/>
          </p:cNvSpPr>
          <p:nvPr/>
        </p:nvSpPr>
        <p:spPr bwMode="auto">
          <a:xfrm>
            <a:off x="1617666" y="4441031"/>
            <a:ext cx="8592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p>
        </p:txBody>
      </p:sp>
      <p:sp>
        <p:nvSpPr>
          <p:cNvPr id="47155" name="Rectangle 54"/>
          <p:cNvSpPr>
            <a:spLocks noChangeArrowheads="1"/>
          </p:cNvSpPr>
          <p:nvPr/>
        </p:nvSpPr>
        <p:spPr bwMode="auto">
          <a:xfrm>
            <a:off x="1806579" y="1702595"/>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7156" name="Rectangle 55"/>
          <p:cNvSpPr>
            <a:spLocks noChangeArrowheads="1"/>
          </p:cNvSpPr>
          <p:nvPr/>
        </p:nvSpPr>
        <p:spPr bwMode="auto">
          <a:xfrm>
            <a:off x="1614492" y="1702595"/>
            <a:ext cx="48418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7157" name="Line 56"/>
          <p:cNvSpPr>
            <a:spLocks noChangeShapeType="1"/>
          </p:cNvSpPr>
          <p:nvPr/>
        </p:nvSpPr>
        <p:spPr bwMode="auto">
          <a:xfrm>
            <a:off x="2165350" y="1700214"/>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7158" name="AutoShape 57"/>
          <p:cNvSpPr>
            <a:spLocks noChangeArrowheads="1"/>
          </p:cNvSpPr>
          <p:nvPr/>
        </p:nvSpPr>
        <p:spPr bwMode="auto">
          <a:xfrm>
            <a:off x="1547813" y="3544493"/>
            <a:ext cx="7127875" cy="485775"/>
          </a:xfrm>
          <a:prstGeom prst="wedgeRoundRectCallout">
            <a:avLst>
              <a:gd name="adj1" fmla="val -1069"/>
              <a:gd name="adj2" fmla="val -620097"/>
              <a:gd name="adj3" fmla="val 16667"/>
            </a:avLst>
          </a:prstGeom>
          <a:solidFill>
            <a:srgbClr val="66FF99"/>
          </a:solidFill>
          <a:ln w="9525">
            <a:solidFill>
              <a:schemeClr val="tx1"/>
            </a:solidFill>
            <a:miter lim="800000"/>
            <a:headEnd/>
            <a:tailEnd/>
          </a:ln>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800">
                <a:solidFill>
                  <a:srgbClr val="333399"/>
                </a:solidFill>
                <a:ea typeface="黑体" pitchFamily="49" charset="-122"/>
              </a:rPr>
              <a:t>A </a:t>
            </a:r>
            <a:r>
              <a:rPr lang="zh-CN" altLang="en-US" sz="2800">
                <a:solidFill>
                  <a:srgbClr val="333399"/>
                </a:solidFill>
                <a:ea typeface="黑体" pitchFamily="49" charset="-122"/>
              </a:rPr>
              <a:t>类地址的主机号字段 </a:t>
            </a:r>
            <a:r>
              <a:rPr lang="en-US" altLang="zh-CN" sz="2800">
                <a:solidFill>
                  <a:srgbClr val="333399"/>
                </a:solidFill>
                <a:ea typeface="黑体" pitchFamily="49" charset="-122"/>
              </a:rPr>
              <a:t>host-id </a:t>
            </a:r>
            <a:r>
              <a:rPr lang="zh-CN" altLang="en-US" sz="2800">
                <a:solidFill>
                  <a:srgbClr val="333399"/>
                </a:solidFill>
                <a:ea typeface="黑体" pitchFamily="49" charset="-122"/>
              </a:rPr>
              <a:t>为 </a:t>
            </a:r>
            <a:r>
              <a:rPr lang="en-US" altLang="zh-CN" sz="2800">
                <a:solidFill>
                  <a:srgbClr val="333399"/>
                </a:solidFill>
                <a:ea typeface="黑体" pitchFamily="49" charset="-122"/>
              </a:rPr>
              <a:t>3 </a:t>
            </a:r>
            <a:r>
              <a:rPr lang="zh-CN" altLang="en-US" sz="2800">
                <a:solidFill>
                  <a:srgbClr val="333399"/>
                </a:solidFill>
                <a:ea typeface="黑体" pitchFamily="49" charset="-122"/>
              </a:rPr>
              <a:t>字节</a:t>
            </a:r>
          </a:p>
        </p:txBody>
      </p:sp>
      <p:sp>
        <p:nvSpPr>
          <p:cNvPr id="47159" name="灯片编号占位符 56"/>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C8F293F1-211F-44D6-80FB-1D71BD18AB1D}" type="slidenum">
              <a:rPr lang="zh-CN" altLang="en-US" sz="1400" b="1">
                <a:solidFill>
                  <a:srgbClr val="FFFFFF"/>
                </a:solidFill>
              </a:rPr>
              <a:pPr algn="ctr" eaLnBrk="1" hangingPunct="1">
                <a:buFont typeface="Arial" charset="0"/>
                <a:buNone/>
              </a:pPr>
              <a:t>27</a:t>
            </a:fld>
            <a:endParaRPr lang="en-US" altLang="zh-CN" sz="1400" b="1">
              <a:solidFill>
                <a:srgbClr val="FFFFFF"/>
              </a:solidFill>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Line 2"/>
          <p:cNvSpPr>
            <a:spLocks noChangeShapeType="1"/>
          </p:cNvSpPr>
          <p:nvPr/>
        </p:nvSpPr>
        <p:spPr bwMode="auto">
          <a:xfrm flipV="1">
            <a:off x="1687514" y="3169444"/>
            <a:ext cx="530542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8131" name="Rectangle 3"/>
          <p:cNvSpPr>
            <a:spLocks noChangeArrowheads="1"/>
          </p:cNvSpPr>
          <p:nvPr/>
        </p:nvSpPr>
        <p:spPr bwMode="auto">
          <a:xfrm>
            <a:off x="3751264" y="3006332"/>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48132" name="Rectangle 4"/>
          <p:cNvSpPr>
            <a:spLocks noChangeArrowheads="1"/>
          </p:cNvSpPr>
          <p:nvPr/>
        </p:nvSpPr>
        <p:spPr bwMode="auto">
          <a:xfrm>
            <a:off x="1687513" y="2678906"/>
            <a:ext cx="7046912" cy="333375"/>
          </a:xfrm>
          <a:prstGeom prst="rect">
            <a:avLst/>
          </a:prstGeom>
          <a:solidFill>
            <a:srgbClr val="FFFF99"/>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8133" name="Line 5"/>
          <p:cNvSpPr>
            <a:spLocks noChangeShapeType="1"/>
          </p:cNvSpPr>
          <p:nvPr/>
        </p:nvSpPr>
        <p:spPr bwMode="auto">
          <a:xfrm>
            <a:off x="3413125" y="1183481"/>
            <a:ext cx="5310188"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8134" name="Rectangle 6"/>
          <p:cNvSpPr>
            <a:spLocks noChangeArrowheads="1"/>
          </p:cNvSpPr>
          <p:nvPr/>
        </p:nvSpPr>
        <p:spPr bwMode="auto">
          <a:xfrm>
            <a:off x="5295222" y="1027512"/>
            <a:ext cx="961799"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48135" name="Line 7"/>
          <p:cNvSpPr>
            <a:spLocks noChangeShapeType="1"/>
          </p:cNvSpPr>
          <p:nvPr/>
        </p:nvSpPr>
        <p:spPr bwMode="auto">
          <a:xfrm flipV="1">
            <a:off x="1727200" y="2184797"/>
            <a:ext cx="3475038"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8136" name="Rectangle 8"/>
          <p:cNvSpPr>
            <a:spLocks noChangeArrowheads="1"/>
          </p:cNvSpPr>
          <p:nvPr/>
        </p:nvSpPr>
        <p:spPr bwMode="auto">
          <a:xfrm>
            <a:off x="2851153" y="2031209"/>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16 </a:t>
            </a:r>
            <a:r>
              <a:rPr lang="zh-CN" altLang="en-US" sz="2000">
                <a:solidFill>
                  <a:srgbClr val="333399"/>
                </a:solidFill>
                <a:ea typeface="黑体" pitchFamily="49" charset="-122"/>
              </a:rPr>
              <a:t>位</a:t>
            </a:r>
          </a:p>
        </p:txBody>
      </p:sp>
      <p:sp>
        <p:nvSpPr>
          <p:cNvPr id="48137" name="Line 9"/>
          <p:cNvSpPr>
            <a:spLocks noChangeShapeType="1"/>
          </p:cNvSpPr>
          <p:nvPr/>
        </p:nvSpPr>
        <p:spPr bwMode="auto">
          <a:xfrm>
            <a:off x="1649413" y="1183481"/>
            <a:ext cx="176371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8138" name="Rectangle 10"/>
          <p:cNvSpPr>
            <a:spLocks noChangeArrowheads="1"/>
          </p:cNvSpPr>
          <p:nvPr/>
        </p:nvSpPr>
        <p:spPr bwMode="auto">
          <a:xfrm>
            <a:off x="2049412" y="1027512"/>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net-id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sp>
        <p:nvSpPr>
          <p:cNvPr id="48139" name="Rectangle 11"/>
          <p:cNvSpPr>
            <a:spLocks noChangeArrowheads="1"/>
          </p:cNvSpPr>
          <p:nvPr/>
        </p:nvSpPr>
        <p:spPr bwMode="auto">
          <a:xfrm>
            <a:off x="1652590" y="700091"/>
            <a:ext cx="7085012" cy="332185"/>
          </a:xfrm>
          <a:prstGeom prst="rect">
            <a:avLst/>
          </a:prstGeom>
          <a:solidFill>
            <a:srgbClr val="FFFF99"/>
          </a:solidFill>
          <a:ln w="1905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8140" name="Rectangle 12"/>
          <p:cNvSpPr>
            <a:spLocks noChangeArrowheads="1"/>
          </p:cNvSpPr>
          <p:nvPr/>
        </p:nvSpPr>
        <p:spPr bwMode="auto">
          <a:xfrm>
            <a:off x="1673229" y="1706169"/>
            <a:ext cx="7070725" cy="334565"/>
          </a:xfrm>
          <a:prstGeom prst="rect">
            <a:avLst/>
          </a:prstGeom>
          <a:solidFill>
            <a:srgbClr val="FFFF99"/>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8141" name="Rectangle 14"/>
          <p:cNvSpPr>
            <a:spLocks noChangeArrowheads="1"/>
          </p:cNvSpPr>
          <p:nvPr/>
        </p:nvSpPr>
        <p:spPr bwMode="auto">
          <a:xfrm>
            <a:off x="1697040" y="2689625"/>
            <a:ext cx="5300662" cy="31789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8142" name="Rectangle 15"/>
          <p:cNvSpPr>
            <a:spLocks noChangeArrowheads="1"/>
          </p:cNvSpPr>
          <p:nvPr/>
        </p:nvSpPr>
        <p:spPr bwMode="auto">
          <a:xfrm>
            <a:off x="1695451" y="1725220"/>
            <a:ext cx="3511550" cy="30718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8143" name="Rectangle 16"/>
          <p:cNvSpPr>
            <a:spLocks noChangeArrowheads="1"/>
          </p:cNvSpPr>
          <p:nvPr/>
        </p:nvSpPr>
        <p:spPr bwMode="auto">
          <a:xfrm>
            <a:off x="1676404" y="717947"/>
            <a:ext cx="1730375" cy="3048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8144" name="Rectangle 17"/>
          <p:cNvSpPr>
            <a:spLocks noChangeArrowheads="1"/>
          </p:cNvSpPr>
          <p:nvPr/>
        </p:nvSpPr>
        <p:spPr bwMode="auto">
          <a:xfrm>
            <a:off x="1598616" y="695327"/>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8145" name="Rectangle 18"/>
          <p:cNvSpPr>
            <a:spLocks noChangeArrowheads="1"/>
          </p:cNvSpPr>
          <p:nvPr/>
        </p:nvSpPr>
        <p:spPr bwMode="auto">
          <a:xfrm>
            <a:off x="473079" y="716758"/>
            <a:ext cx="1192727"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A </a:t>
            </a:r>
            <a:r>
              <a:rPr lang="zh-CN" altLang="en-US" sz="2000">
                <a:solidFill>
                  <a:srgbClr val="333399"/>
                </a:solidFill>
                <a:ea typeface="黑体" pitchFamily="49" charset="-122"/>
              </a:rPr>
              <a:t>类地址</a:t>
            </a:r>
          </a:p>
        </p:txBody>
      </p:sp>
      <p:sp>
        <p:nvSpPr>
          <p:cNvPr id="48146" name="Line 19"/>
          <p:cNvSpPr>
            <a:spLocks noChangeShapeType="1"/>
          </p:cNvSpPr>
          <p:nvPr/>
        </p:nvSpPr>
        <p:spPr bwMode="auto">
          <a:xfrm>
            <a:off x="1908175" y="700090"/>
            <a:ext cx="0" cy="31670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8147" name="Line 20"/>
          <p:cNvSpPr>
            <a:spLocks noChangeShapeType="1"/>
          </p:cNvSpPr>
          <p:nvPr/>
        </p:nvSpPr>
        <p:spPr bwMode="auto">
          <a:xfrm>
            <a:off x="3413125" y="700087"/>
            <a:ext cx="0" cy="338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8148" name="Line 21"/>
          <p:cNvSpPr>
            <a:spLocks noChangeShapeType="1"/>
          </p:cNvSpPr>
          <p:nvPr/>
        </p:nvSpPr>
        <p:spPr bwMode="auto">
          <a:xfrm>
            <a:off x="1649413"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8149" name="Line 22"/>
          <p:cNvSpPr>
            <a:spLocks noChangeShapeType="1"/>
          </p:cNvSpPr>
          <p:nvPr/>
        </p:nvSpPr>
        <p:spPr bwMode="auto">
          <a:xfrm>
            <a:off x="3413125"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8150" name="Line 23"/>
          <p:cNvSpPr>
            <a:spLocks noChangeShapeType="1"/>
          </p:cNvSpPr>
          <p:nvPr/>
        </p:nvSpPr>
        <p:spPr bwMode="auto">
          <a:xfrm>
            <a:off x="8723313"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8151" name="Line 24"/>
          <p:cNvSpPr>
            <a:spLocks noChangeShapeType="1"/>
          </p:cNvSpPr>
          <p:nvPr/>
        </p:nvSpPr>
        <p:spPr bwMode="auto">
          <a:xfrm flipV="1">
            <a:off x="5214942" y="2184801"/>
            <a:ext cx="3475037" cy="238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8152" name="Rectangle 25"/>
          <p:cNvSpPr>
            <a:spLocks noChangeArrowheads="1"/>
          </p:cNvSpPr>
          <p:nvPr/>
        </p:nvSpPr>
        <p:spPr bwMode="auto">
          <a:xfrm>
            <a:off x="6427111" y="2051450"/>
            <a:ext cx="961799"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16 </a:t>
            </a:r>
            <a:r>
              <a:rPr lang="zh-CN" altLang="en-US" sz="2000">
                <a:solidFill>
                  <a:srgbClr val="333399"/>
                </a:solidFill>
                <a:ea typeface="黑体" pitchFamily="49" charset="-122"/>
              </a:rPr>
              <a:t>位</a:t>
            </a:r>
          </a:p>
        </p:txBody>
      </p:sp>
      <p:sp>
        <p:nvSpPr>
          <p:cNvPr id="48153" name="Line 26"/>
          <p:cNvSpPr>
            <a:spLocks noChangeShapeType="1"/>
          </p:cNvSpPr>
          <p:nvPr/>
        </p:nvSpPr>
        <p:spPr bwMode="auto">
          <a:xfrm>
            <a:off x="1687513"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8154" name="Line 27"/>
          <p:cNvSpPr>
            <a:spLocks noChangeShapeType="1"/>
          </p:cNvSpPr>
          <p:nvPr/>
        </p:nvSpPr>
        <p:spPr bwMode="auto">
          <a:xfrm>
            <a:off x="5214938"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8155" name="Line 28"/>
          <p:cNvSpPr>
            <a:spLocks noChangeShapeType="1"/>
          </p:cNvSpPr>
          <p:nvPr/>
        </p:nvSpPr>
        <p:spPr bwMode="auto">
          <a:xfrm>
            <a:off x="8710613"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8156" name="Rectangle 29"/>
          <p:cNvSpPr>
            <a:spLocks noChangeArrowheads="1"/>
          </p:cNvSpPr>
          <p:nvPr/>
        </p:nvSpPr>
        <p:spPr bwMode="auto">
          <a:xfrm>
            <a:off x="492127" y="1714501"/>
            <a:ext cx="120705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B </a:t>
            </a:r>
            <a:r>
              <a:rPr lang="zh-CN" altLang="en-US" sz="2000">
                <a:solidFill>
                  <a:srgbClr val="333399"/>
                </a:solidFill>
                <a:ea typeface="黑体" pitchFamily="49" charset="-122"/>
              </a:rPr>
              <a:t>类地址</a:t>
            </a:r>
          </a:p>
        </p:txBody>
      </p:sp>
      <p:sp>
        <p:nvSpPr>
          <p:cNvPr id="48157" name="Line 30"/>
          <p:cNvSpPr>
            <a:spLocks noChangeShapeType="1"/>
          </p:cNvSpPr>
          <p:nvPr/>
        </p:nvSpPr>
        <p:spPr bwMode="auto">
          <a:xfrm>
            <a:off x="5214938" y="1713310"/>
            <a:ext cx="0" cy="3250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8158" name="Rectangle 31"/>
          <p:cNvSpPr>
            <a:spLocks noChangeArrowheads="1"/>
          </p:cNvSpPr>
          <p:nvPr/>
        </p:nvSpPr>
        <p:spPr bwMode="auto">
          <a:xfrm>
            <a:off x="492129" y="2686051"/>
            <a:ext cx="1221485"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C </a:t>
            </a:r>
            <a:r>
              <a:rPr lang="zh-CN" altLang="en-US" sz="2000">
                <a:solidFill>
                  <a:srgbClr val="333399"/>
                </a:solidFill>
                <a:ea typeface="黑体" pitchFamily="49" charset="-122"/>
              </a:rPr>
              <a:t>类地址</a:t>
            </a:r>
          </a:p>
        </p:txBody>
      </p:sp>
      <p:sp>
        <p:nvSpPr>
          <p:cNvPr id="48159" name="Rectangle 32"/>
          <p:cNvSpPr>
            <a:spLocks noChangeArrowheads="1"/>
          </p:cNvSpPr>
          <p:nvPr/>
        </p:nvSpPr>
        <p:spPr bwMode="auto">
          <a:xfrm>
            <a:off x="2014541" y="2700338"/>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8160" name="Rectangle 33"/>
          <p:cNvSpPr>
            <a:spLocks noChangeArrowheads="1"/>
          </p:cNvSpPr>
          <p:nvPr/>
        </p:nvSpPr>
        <p:spPr bwMode="auto">
          <a:xfrm>
            <a:off x="1627190" y="2694386"/>
            <a:ext cx="48577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8161" name="Rectangle 34"/>
          <p:cNvSpPr>
            <a:spLocks noChangeArrowheads="1"/>
          </p:cNvSpPr>
          <p:nvPr/>
        </p:nvSpPr>
        <p:spPr bwMode="auto">
          <a:xfrm>
            <a:off x="1822450" y="2700338"/>
            <a:ext cx="48260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8162" name="Line 35"/>
          <p:cNvSpPr>
            <a:spLocks noChangeShapeType="1"/>
          </p:cNvSpPr>
          <p:nvPr/>
        </p:nvSpPr>
        <p:spPr bwMode="auto">
          <a:xfrm>
            <a:off x="2371725" y="2677719"/>
            <a:ext cx="0" cy="329803"/>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8163" name="Line 36"/>
          <p:cNvSpPr>
            <a:spLocks noChangeShapeType="1"/>
          </p:cNvSpPr>
          <p:nvPr/>
        </p:nvSpPr>
        <p:spPr bwMode="auto">
          <a:xfrm>
            <a:off x="7016750" y="2674146"/>
            <a:ext cx="0" cy="33099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8164" name="Line 37"/>
          <p:cNvSpPr>
            <a:spLocks noChangeShapeType="1"/>
          </p:cNvSpPr>
          <p:nvPr/>
        </p:nvSpPr>
        <p:spPr bwMode="auto">
          <a:xfrm flipV="1">
            <a:off x="7021513" y="3157541"/>
            <a:ext cx="1701800" cy="13097"/>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grpSp>
        <p:nvGrpSpPr>
          <p:cNvPr id="48165" name="Group 38"/>
          <p:cNvGrpSpPr>
            <a:grpSpLocks/>
          </p:cNvGrpSpPr>
          <p:nvPr/>
        </p:nvGrpSpPr>
        <p:grpSpPr bwMode="auto">
          <a:xfrm>
            <a:off x="7418388" y="3027762"/>
            <a:ext cx="988860" cy="643240"/>
            <a:chOff x="0" y="0"/>
            <a:chExt cx="429" cy="508"/>
          </a:xfrm>
        </p:grpSpPr>
        <p:sp>
          <p:nvSpPr>
            <p:cNvPr id="48184" name="Rectangle 39"/>
            <p:cNvSpPr>
              <a:spLocks noChangeArrowheads="1"/>
            </p:cNvSpPr>
            <p:nvPr/>
          </p:nvSpPr>
          <p:spPr bwMode="auto">
            <a:xfrm>
              <a:off x="0" y="48"/>
              <a:ext cx="426" cy="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8185" name="Rectangle 40"/>
            <p:cNvSpPr>
              <a:spLocks noChangeArrowheads="1"/>
            </p:cNvSpPr>
            <p:nvPr/>
          </p:nvSpPr>
          <p:spPr bwMode="auto">
            <a:xfrm>
              <a:off x="16" y="0"/>
              <a:ext cx="413"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grpSp>
      <p:sp>
        <p:nvSpPr>
          <p:cNvPr id="48166" name="Line 41"/>
          <p:cNvSpPr>
            <a:spLocks noChangeShapeType="1"/>
          </p:cNvSpPr>
          <p:nvPr/>
        </p:nvSpPr>
        <p:spPr bwMode="auto">
          <a:xfrm>
            <a:off x="1687513" y="3055144"/>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8167" name="Line 42"/>
          <p:cNvSpPr>
            <a:spLocks noChangeShapeType="1"/>
          </p:cNvSpPr>
          <p:nvPr/>
        </p:nvSpPr>
        <p:spPr bwMode="auto">
          <a:xfrm>
            <a:off x="7021513" y="3057526"/>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8168" name="Line 43"/>
          <p:cNvSpPr>
            <a:spLocks noChangeShapeType="1"/>
          </p:cNvSpPr>
          <p:nvPr/>
        </p:nvSpPr>
        <p:spPr bwMode="auto">
          <a:xfrm>
            <a:off x="8710613" y="30432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8169" name="Rectangle 44"/>
          <p:cNvSpPr>
            <a:spLocks noChangeArrowheads="1"/>
          </p:cNvSpPr>
          <p:nvPr/>
        </p:nvSpPr>
        <p:spPr bwMode="auto">
          <a:xfrm>
            <a:off x="1681163" y="3711179"/>
            <a:ext cx="7067550" cy="333375"/>
          </a:xfrm>
          <a:prstGeom prst="rect">
            <a:avLst/>
          </a:prstGeom>
          <a:solidFill>
            <a:srgbClr val="CCECFF"/>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8170" name="Rectangle 45"/>
          <p:cNvSpPr>
            <a:spLocks noChangeArrowheads="1"/>
          </p:cNvSpPr>
          <p:nvPr/>
        </p:nvSpPr>
        <p:spPr bwMode="auto">
          <a:xfrm>
            <a:off x="473079" y="3719515"/>
            <a:ext cx="1221485"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D </a:t>
            </a:r>
            <a:r>
              <a:rPr lang="zh-CN" altLang="en-US" sz="2000">
                <a:solidFill>
                  <a:srgbClr val="333399"/>
                </a:solidFill>
                <a:ea typeface="黑体" pitchFamily="49" charset="-122"/>
              </a:rPr>
              <a:t>类地址</a:t>
            </a:r>
          </a:p>
        </p:txBody>
      </p:sp>
      <p:sp>
        <p:nvSpPr>
          <p:cNvPr id="48171" name="Line 46"/>
          <p:cNvSpPr>
            <a:spLocks noChangeShapeType="1"/>
          </p:cNvSpPr>
          <p:nvPr/>
        </p:nvSpPr>
        <p:spPr bwMode="auto">
          <a:xfrm>
            <a:off x="2462213" y="3717132"/>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8172" name="Rectangle 47"/>
          <p:cNvSpPr>
            <a:spLocks noChangeArrowheads="1"/>
          </p:cNvSpPr>
          <p:nvPr/>
        </p:nvSpPr>
        <p:spPr bwMode="auto">
          <a:xfrm>
            <a:off x="1617666" y="3709988"/>
            <a:ext cx="8592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0</a:t>
            </a:r>
          </a:p>
        </p:txBody>
      </p:sp>
      <p:sp>
        <p:nvSpPr>
          <p:cNvPr id="48173" name="Rectangle 48"/>
          <p:cNvSpPr>
            <a:spLocks noChangeArrowheads="1"/>
          </p:cNvSpPr>
          <p:nvPr/>
        </p:nvSpPr>
        <p:spPr bwMode="auto">
          <a:xfrm>
            <a:off x="4449766" y="3732610"/>
            <a:ext cx="1437890"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多 播 地 址</a:t>
            </a:r>
          </a:p>
        </p:txBody>
      </p:sp>
      <p:sp>
        <p:nvSpPr>
          <p:cNvPr id="48174" name="Rectangle 49"/>
          <p:cNvSpPr>
            <a:spLocks noChangeArrowheads="1"/>
          </p:cNvSpPr>
          <p:nvPr/>
        </p:nvSpPr>
        <p:spPr bwMode="auto">
          <a:xfrm>
            <a:off x="1689104" y="4436270"/>
            <a:ext cx="7053263" cy="333375"/>
          </a:xfrm>
          <a:prstGeom prst="rect">
            <a:avLst/>
          </a:prstGeom>
          <a:solidFill>
            <a:srgbClr val="CCECFF"/>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8175" name="Rectangle 50"/>
          <p:cNvSpPr>
            <a:spLocks noChangeArrowheads="1"/>
          </p:cNvSpPr>
          <p:nvPr/>
        </p:nvSpPr>
        <p:spPr bwMode="auto">
          <a:xfrm>
            <a:off x="509590" y="4443415"/>
            <a:ext cx="120705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E </a:t>
            </a:r>
            <a:r>
              <a:rPr lang="zh-CN" altLang="en-US" sz="2000">
                <a:solidFill>
                  <a:srgbClr val="333399"/>
                </a:solidFill>
                <a:ea typeface="黑体" pitchFamily="49" charset="-122"/>
              </a:rPr>
              <a:t>类地址</a:t>
            </a:r>
          </a:p>
        </p:txBody>
      </p:sp>
      <p:sp>
        <p:nvSpPr>
          <p:cNvPr id="48176" name="Rectangle 51"/>
          <p:cNvSpPr>
            <a:spLocks noChangeArrowheads="1"/>
          </p:cNvSpPr>
          <p:nvPr/>
        </p:nvSpPr>
        <p:spPr bwMode="auto">
          <a:xfrm>
            <a:off x="3905251" y="4451749"/>
            <a:ext cx="2433356"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保 留 为 今 后 使 用</a:t>
            </a:r>
          </a:p>
        </p:txBody>
      </p:sp>
      <p:sp>
        <p:nvSpPr>
          <p:cNvPr id="48177" name="Line 52"/>
          <p:cNvSpPr>
            <a:spLocks noChangeShapeType="1"/>
          </p:cNvSpPr>
          <p:nvPr/>
        </p:nvSpPr>
        <p:spPr bwMode="auto">
          <a:xfrm>
            <a:off x="2411413" y="4455321"/>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8178" name="Rectangle 53"/>
          <p:cNvSpPr>
            <a:spLocks noChangeArrowheads="1"/>
          </p:cNvSpPr>
          <p:nvPr/>
        </p:nvSpPr>
        <p:spPr bwMode="auto">
          <a:xfrm>
            <a:off x="1617666" y="4441031"/>
            <a:ext cx="8592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p>
        </p:txBody>
      </p:sp>
      <p:sp>
        <p:nvSpPr>
          <p:cNvPr id="48179" name="Rectangle 54"/>
          <p:cNvSpPr>
            <a:spLocks noChangeArrowheads="1"/>
          </p:cNvSpPr>
          <p:nvPr/>
        </p:nvSpPr>
        <p:spPr bwMode="auto">
          <a:xfrm>
            <a:off x="1806579" y="1702595"/>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8180" name="Rectangle 55"/>
          <p:cNvSpPr>
            <a:spLocks noChangeArrowheads="1"/>
          </p:cNvSpPr>
          <p:nvPr/>
        </p:nvSpPr>
        <p:spPr bwMode="auto">
          <a:xfrm>
            <a:off x="1614492" y="1702595"/>
            <a:ext cx="48418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8181" name="Line 56"/>
          <p:cNvSpPr>
            <a:spLocks noChangeShapeType="1"/>
          </p:cNvSpPr>
          <p:nvPr/>
        </p:nvSpPr>
        <p:spPr bwMode="auto">
          <a:xfrm>
            <a:off x="2165350" y="1700214"/>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8182" name="AutoShape 57"/>
          <p:cNvSpPr>
            <a:spLocks noChangeArrowheads="1"/>
          </p:cNvSpPr>
          <p:nvPr/>
        </p:nvSpPr>
        <p:spPr bwMode="auto">
          <a:xfrm>
            <a:off x="1403352" y="3544493"/>
            <a:ext cx="6985000" cy="485775"/>
          </a:xfrm>
          <a:prstGeom prst="wedgeRoundRectCallout">
            <a:avLst>
              <a:gd name="adj1" fmla="val 13181"/>
              <a:gd name="adj2" fmla="val -425981"/>
              <a:gd name="adj3" fmla="val 16667"/>
            </a:avLst>
          </a:prstGeom>
          <a:solidFill>
            <a:srgbClr val="66FF99"/>
          </a:solidFill>
          <a:ln w="9525">
            <a:solidFill>
              <a:schemeClr val="tx1"/>
            </a:solidFill>
            <a:miter lim="800000"/>
            <a:headEnd/>
            <a:tailEnd/>
          </a:ln>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800">
                <a:solidFill>
                  <a:srgbClr val="333399"/>
                </a:solidFill>
                <a:ea typeface="黑体" pitchFamily="49" charset="-122"/>
              </a:rPr>
              <a:t>B </a:t>
            </a:r>
            <a:r>
              <a:rPr lang="zh-CN" altLang="en-US" sz="2800">
                <a:solidFill>
                  <a:srgbClr val="333399"/>
                </a:solidFill>
                <a:ea typeface="黑体" pitchFamily="49" charset="-122"/>
              </a:rPr>
              <a:t>类地址的主机号字段 </a:t>
            </a:r>
            <a:r>
              <a:rPr lang="en-US" altLang="zh-CN" sz="2800">
                <a:solidFill>
                  <a:srgbClr val="333399"/>
                </a:solidFill>
                <a:ea typeface="黑体" pitchFamily="49" charset="-122"/>
              </a:rPr>
              <a:t>host-id </a:t>
            </a:r>
            <a:r>
              <a:rPr lang="zh-CN" altLang="en-US" sz="2800">
                <a:solidFill>
                  <a:srgbClr val="333399"/>
                </a:solidFill>
                <a:ea typeface="黑体" pitchFamily="49" charset="-122"/>
              </a:rPr>
              <a:t>为 </a:t>
            </a:r>
            <a:r>
              <a:rPr lang="en-US" altLang="zh-CN" sz="2800">
                <a:solidFill>
                  <a:srgbClr val="333399"/>
                </a:solidFill>
                <a:ea typeface="黑体" pitchFamily="49" charset="-122"/>
              </a:rPr>
              <a:t>2 </a:t>
            </a:r>
            <a:r>
              <a:rPr lang="zh-CN" altLang="en-US" sz="2800">
                <a:solidFill>
                  <a:srgbClr val="333399"/>
                </a:solidFill>
                <a:ea typeface="黑体" pitchFamily="49" charset="-122"/>
              </a:rPr>
              <a:t>字节</a:t>
            </a:r>
          </a:p>
        </p:txBody>
      </p:sp>
      <p:sp>
        <p:nvSpPr>
          <p:cNvPr id="48183" name="灯片编号占位符 56"/>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661B2291-21A9-4EF8-9901-241C65AD6AF5}" type="slidenum">
              <a:rPr lang="zh-CN" altLang="en-US" sz="1400" b="1">
                <a:solidFill>
                  <a:srgbClr val="FFFFFF"/>
                </a:solidFill>
              </a:rPr>
              <a:pPr algn="ctr" eaLnBrk="1" hangingPunct="1">
                <a:buFont typeface="Arial" charset="0"/>
                <a:buNone/>
              </a:pPr>
              <a:t>28</a:t>
            </a:fld>
            <a:endParaRPr lang="en-US" altLang="zh-CN" sz="1400" b="1">
              <a:solidFill>
                <a:srgbClr val="FFFFFF"/>
              </a:solidFill>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Line 2"/>
          <p:cNvSpPr>
            <a:spLocks noChangeShapeType="1"/>
          </p:cNvSpPr>
          <p:nvPr/>
        </p:nvSpPr>
        <p:spPr bwMode="auto">
          <a:xfrm flipV="1">
            <a:off x="1687514" y="3169444"/>
            <a:ext cx="530542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9155" name="Rectangle 3"/>
          <p:cNvSpPr>
            <a:spLocks noChangeArrowheads="1"/>
          </p:cNvSpPr>
          <p:nvPr/>
        </p:nvSpPr>
        <p:spPr bwMode="auto">
          <a:xfrm>
            <a:off x="3751264" y="3006332"/>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49156" name="Rectangle 4"/>
          <p:cNvSpPr>
            <a:spLocks noChangeArrowheads="1"/>
          </p:cNvSpPr>
          <p:nvPr/>
        </p:nvSpPr>
        <p:spPr bwMode="auto">
          <a:xfrm>
            <a:off x="1687513" y="2678906"/>
            <a:ext cx="7046912" cy="333375"/>
          </a:xfrm>
          <a:prstGeom prst="rect">
            <a:avLst/>
          </a:prstGeom>
          <a:solidFill>
            <a:srgbClr val="FFFF99"/>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9157" name="Line 5"/>
          <p:cNvSpPr>
            <a:spLocks noChangeShapeType="1"/>
          </p:cNvSpPr>
          <p:nvPr/>
        </p:nvSpPr>
        <p:spPr bwMode="auto">
          <a:xfrm>
            <a:off x="3413125" y="1183481"/>
            <a:ext cx="5310188"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9158" name="Rectangle 6"/>
          <p:cNvSpPr>
            <a:spLocks noChangeArrowheads="1"/>
          </p:cNvSpPr>
          <p:nvPr/>
        </p:nvSpPr>
        <p:spPr bwMode="auto">
          <a:xfrm>
            <a:off x="5295222" y="1027512"/>
            <a:ext cx="961799"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49159" name="Line 7"/>
          <p:cNvSpPr>
            <a:spLocks noChangeShapeType="1"/>
          </p:cNvSpPr>
          <p:nvPr/>
        </p:nvSpPr>
        <p:spPr bwMode="auto">
          <a:xfrm flipV="1">
            <a:off x="1727200" y="2184797"/>
            <a:ext cx="3475038"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9160" name="Rectangle 8"/>
          <p:cNvSpPr>
            <a:spLocks noChangeArrowheads="1"/>
          </p:cNvSpPr>
          <p:nvPr/>
        </p:nvSpPr>
        <p:spPr bwMode="auto">
          <a:xfrm>
            <a:off x="2851153" y="2031209"/>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16 </a:t>
            </a:r>
            <a:r>
              <a:rPr lang="zh-CN" altLang="en-US" sz="2000">
                <a:solidFill>
                  <a:srgbClr val="333399"/>
                </a:solidFill>
                <a:ea typeface="黑体" pitchFamily="49" charset="-122"/>
              </a:rPr>
              <a:t>位</a:t>
            </a:r>
          </a:p>
        </p:txBody>
      </p:sp>
      <p:sp>
        <p:nvSpPr>
          <p:cNvPr id="49161" name="Line 9"/>
          <p:cNvSpPr>
            <a:spLocks noChangeShapeType="1"/>
          </p:cNvSpPr>
          <p:nvPr/>
        </p:nvSpPr>
        <p:spPr bwMode="auto">
          <a:xfrm>
            <a:off x="1649413" y="1183481"/>
            <a:ext cx="176371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9162" name="Rectangle 10"/>
          <p:cNvSpPr>
            <a:spLocks noChangeArrowheads="1"/>
          </p:cNvSpPr>
          <p:nvPr/>
        </p:nvSpPr>
        <p:spPr bwMode="auto">
          <a:xfrm>
            <a:off x="2049412" y="1027512"/>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net-id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sp>
        <p:nvSpPr>
          <p:cNvPr id="49163" name="Rectangle 11"/>
          <p:cNvSpPr>
            <a:spLocks noChangeArrowheads="1"/>
          </p:cNvSpPr>
          <p:nvPr/>
        </p:nvSpPr>
        <p:spPr bwMode="auto">
          <a:xfrm>
            <a:off x="1652590" y="700091"/>
            <a:ext cx="7085012" cy="332185"/>
          </a:xfrm>
          <a:prstGeom prst="rect">
            <a:avLst/>
          </a:prstGeom>
          <a:solidFill>
            <a:srgbClr val="FFFF99"/>
          </a:solidFill>
          <a:ln w="1905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9164" name="Rectangle 12"/>
          <p:cNvSpPr>
            <a:spLocks noChangeArrowheads="1"/>
          </p:cNvSpPr>
          <p:nvPr/>
        </p:nvSpPr>
        <p:spPr bwMode="auto">
          <a:xfrm>
            <a:off x="1673229" y="1706169"/>
            <a:ext cx="7070725" cy="334565"/>
          </a:xfrm>
          <a:prstGeom prst="rect">
            <a:avLst/>
          </a:prstGeom>
          <a:solidFill>
            <a:srgbClr val="FFFF99"/>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9165" name="Rectangle 14"/>
          <p:cNvSpPr>
            <a:spLocks noChangeArrowheads="1"/>
          </p:cNvSpPr>
          <p:nvPr/>
        </p:nvSpPr>
        <p:spPr bwMode="auto">
          <a:xfrm>
            <a:off x="1697040" y="2689625"/>
            <a:ext cx="5300662" cy="31789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9166" name="Rectangle 15"/>
          <p:cNvSpPr>
            <a:spLocks noChangeArrowheads="1"/>
          </p:cNvSpPr>
          <p:nvPr/>
        </p:nvSpPr>
        <p:spPr bwMode="auto">
          <a:xfrm>
            <a:off x="1695451" y="1725220"/>
            <a:ext cx="3511550" cy="30718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9167" name="Rectangle 16"/>
          <p:cNvSpPr>
            <a:spLocks noChangeArrowheads="1"/>
          </p:cNvSpPr>
          <p:nvPr/>
        </p:nvSpPr>
        <p:spPr bwMode="auto">
          <a:xfrm>
            <a:off x="1676404" y="717947"/>
            <a:ext cx="1730375" cy="3048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9168" name="Rectangle 17"/>
          <p:cNvSpPr>
            <a:spLocks noChangeArrowheads="1"/>
          </p:cNvSpPr>
          <p:nvPr/>
        </p:nvSpPr>
        <p:spPr bwMode="auto">
          <a:xfrm>
            <a:off x="1598616" y="695327"/>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9169" name="Rectangle 18"/>
          <p:cNvSpPr>
            <a:spLocks noChangeArrowheads="1"/>
          </p:cNvSpPr>
          <p:nvPr/>
        </p:nvSpPr>
        <p:spPr bwMode="auto">
          <a:xfrm>
            <a:off x="473079" y="716758"/>
            <a:ext cx="1192727"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A </a:t>
            </a:r>
            <a:r>
              <a:rPr lang="zh-CN" altLang="en-US" sz="2000">
                <a:solidFill>
                  <a:srgbClr val="333399"/>
                </a:solidFill>
                <a:ea typeface="黑体" pitchFamily="49" charset="-122"/>
              </a:rPr>
              <a:t>类地址</a:t>
            </a:r>
          </a:p>
        </p:txBody>
      </p:sp>
      <p:sp>
        <p:nvSpPr>
          <p:cNvPr id="49170" name="Line 19"/>
          <p:cNvSpPr>
            <a:spLocks noChangeShapeType="1"/>
          </p:cNvSpPr>
          <p:nvPr/>
        </p:nvSpPr>
        <p:spPr bwMode="auto">
          <a:xfrm>
            <a:off x="1908175" y="700090"/>
            <a:ext cx="0" cy="31670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9171" name="Line 20"/>
          <p:cNvSpPr>
            <a:spLocks noChangeShapeType="1"/>
          </p:cNvSpPr>
          <p:nvPr/>
        </p:nvSpPr>
        <p:spPr bwMode="auto">
          <a:xfrm>
            <a:off x="3413125" y="700087"/>
            <a:ext cx="0" cy="338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9172" name="Line 21"/>
          <p:cNvSpPr>
            <a:spLocks noChangeShapeType="1"/>
          </p:cNvSpPr>
          <p:nvPr/>
        </p:nvSpPr>
        <p:spPr bwMode="auto">
          <a:xfrm>
            <a:off x="1649413"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9173" name="Line 22"/>
          <p:cNvSpPr>
            <a:spLocks noChangeShapeType="1"/>
          </p:cNvSpPr>
          <p:nvPr/>
        </p:nvSpPr>
        <p:spPr bwMode="auto">
          <a:xfrm>
            <a:off x="3413125"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9174" name="Line 23"/>
          <p:cNvSpPr>
            <a:spLocks noChangeShapeType="1"/>
          </p:cNvSpPr>
          <p:nvPr/>
        </p:nvSpPr>
        <p:spPr bwMode="auto">
          <a:xfrm>
            <a:off x="8723313"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9175" name="Line 24"/>
          <p:cNvSpPr>
            <a:spLocks noChangeShapeType="1"/>
          </p:cNvSpPr>
          <p:nvPr/>
        </p:nvSpPr>
        <p:spPr bwMode="auto">
          <a:xfrm flipV="1">
            <a:off x="5214942" y="2184801"/>
            <a:ext cx="3475037" cy="238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9176" name="Rectangle 25"/>
          <p:cNvSpPr>
            <a:spLocks noChangeArrowheads="1"/>
          </p:cNvSpPr>
          <p:nvPr/>
        </p:nvSpPr>
        <p:spPr bwMode="auto">
          <a:xfrm>
            <a:off x="6427111" y="2051450"/>
            <a:ext cx="961799"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16 </a:t>
            </a:r>
            <a:r>
              <a:rPr lang="zh-CN" altLang="en-US" sz="2000">
                <a:solidFill>
                  <a:srgbClr val="333399"/>
                </a:solidFill>
                <a:ea typeface="黑体" pitchFamily="49" charset="-122"/>
              </a:rPr>
              <a:t>位</a:t>
            </a:r>
          </a:p>
        </p:txBody>
      </p:sp>
      <p:sp>
        <p:nvSpPr>
          <p:cNvPr id="49177" name="Line 26"/>
          <p:cNvSpPr>
            <a:spLocks noChangeShapeType="1"/>
          </p:cNvSpPr>
          <p:nvPr/>
        </p:nvSpPr>
        <p:spPr bwMode="auto">
          <a:xfrm>
            <a:off x="1687513"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9178" name="Line 27"/>
          <p:cNvSpPr>
            <a:spLocks noChangeShapeType="1"/>
          </p:cNvSpPr>
          <p:nvPr/>
        </p:nvSpPr>
        <p:spPr bwMode="auto">
          <a:xfrm>
            <a:off x="5214938"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9179" name="Line 28"/>
          <p:cNvSpPr>
            <a:spLocks noChangeShapeType="1"/>
          </p:cNvSpPr>
          <p:nvPr/>
        </p:nvSpPr>
        <p:spPr bwMode="auto">
          <a:xfrm>
            <a:off x="8710613"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9180" name="Rectangle 29"/>
          <p:cNvSpPr>
            <a:spLocks noChangeArrowheads="1"/>
          </p:cNvSpPr>
          <p:nvPr/>
        </p:nvSpPr>
        <p:spPr bwMode="auto">
          <a:xfrm>
            <a:off x="492127" y="1714501"/>
            <a:ext cx="120705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B </a:t>
            </a:r>
            <a:r>
              <a:rPr lang="zh-CN" altLang="en-US" sz="2000">
                <a:solidFill>
                  <a:srgbClr val="333399"/>
                </a:solidFill>
                <a:ea typeface="黑体" pitchFamily="49" charset="-122"/>
              </a:rPr>
              <a:t>类地址</a:t>
            </a:r>
          </a:p>
        </p:txBody>
      </p:sp>
      <p:sp>
        <p:nvSpPr>
          <p:cNvPr id="49181" name="Line 30"/>
          <p:cNvSpPr>
            <a:spLocks noChangeShapeType="1"/>
          </p:cNvSpPr>
          <p:nvPr/>
        </p:nvSpPr>
        <p:spPr bwMode="auto">
          <a:xfrm>
            <a:off x="5214938" y="1713310"/>
            <a:ext cx="0" cy="3250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9182" name="Rectangle 31"/>
          <p:cNvSpPr>
            <a:spLocks noChangeArrowheads="1"/>
          </p:cNvSpPr>
          <p:nvPr/>
        </p:nvSpPr>
        <p:spPr bwMode="auto">
          <a:xfrm>
            <a:off x="492129" y="2686051"/>
            <a:ext cx="1221485"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C </a:t>
            </a:r>
            <a:r>
              <a:rPr lang="zh-CN" altLang="en-US" sz="2000">
                <a:solidFill>
                  <a:srgbClr val="333399"/>
                </a:solidFill>
                <a:ea typeface="黑体" pitchFamily="49" charset="-122"/>
              </a:rPr>
              <a:t>类地址</a:t>
            </a:r>
          </a:p>
        </p:txBody>
      </p:sp>
      <p:sp>
        <p:nvSpPr>
          <p:cNvPr id="49183" name="Rectangle 32"/>
          <p:cNvSpPr>
            <a:spLocks noChangeArrowheads="1"/>
          </p:cNvSpPr>
          <p:nvPr/>
        </p:nvSpPr>
        <p:spPr bwMode="auto">
          <a:xfrm>
            <a:off x="2014541" y="2700338"/>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9184" name="Rectangle 33"/>
          <p:cNvSpPr>
            <a:spLocks noChangeArrowheads="1"/>
          </p:cNvSpPr>
          <p:nvPr/>
        </p:nvSpPr>
        <p:spPr bwMode="auto">
          <a:xfrm>
            <a:off x="1627190" y="2694386"/>
            <a:ext cx="48577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9185" name="Rectangle 34"/>
          <p:cNvSpPr>
            <a:spLocks noChangeArrowheads="1"/>
          </p:cNvSpPr>
          <p:nvPr/>
        </p:nvSpPr>
        <p:spPr bwMode="auto">
          <a:xfrm>
            <a:off x="1822450" y="2700338"/>
            <a:ext cx="48260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9186" name="Line 35"/>
          <p:cNvSpPr>
            <a:spLocks noChangeShapeType="1"/>
          </p:cNvSpPr>
          <p:nvPr/>
        </p:nvSpPr>
        <p:spPr bwMode="auto">
          <a:xfrm>
            <a:off x="2371725" y="2677719"/>
            <a:ext cx="0" cy="329803"/>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9187" name="Line 36"/>
          <p:cNvSpPr>
            <a:spLocks noChangeShapeType="1"/>
          </p:cNvSpPr>
          <p:nvPr/>
        </p:nvSpPr>
        <p:spPr bwMode="auto">
          <a:xfrm>
            <a:off x="7016750" y="2674146"/>
            <a:ext cx="0" cy="33099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9188" name="Line 37"/>
          <p:cNvSpPr>
            <a:spLocks noChangeShapeType="1"/>
          </p:cNvSpPr>
          <p:nvPr/>
        </p:nvSpPr>
        <p:spPr bwMode="auto">
          <a:xfrm flipV="1">
            <a:off x="7021513" y="3157541"/>
            <a:ext cx="1701800" cy="13097"/>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grpSp>
        <p:nvGrpSpPr>
          <p:cNvPr id="49189" name="Group 38"/>
          <p:cNvGrpSpPr>
            <a:grpSpLocks/>
          </p:cNvGrpSpPr>
          <p:nvPr/>
        </p:nvGrpSpPr>
        <p:grpSpPr bwMode="auto">
          <a:xfrm>
            <a:off x="7418388" y="3027762"/>
            <a:ext cx="988860" cy="643240"/>
            <a:chOff x="0" y="0"/>
            <a:chExt cx="429" cy="508"/>
          </a:xfrm>
        </p:grpSpPr>
        <p:sp>
          <p:nvSpPr>
            <p:cNvPr id="49208" name="Rectangle 39"/>
            <p:cNvSpPr>
              <a:spLocks noChangeArrowheads="1"/>
            </p:cNvSpPr>
            <p:nvPr/>
          </p:nvSpPr>
          <p:spPr bwMode="auto">
            <a:xfrm>
              <a:off x="0" y="48"/>
              <a:ext cx="426" cy="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9209" name="Rectangle 40"/>
            <p:cNvSpPr>
              <a:spLocks noChangeArrowheads="1"/>
            </p:cNvSpPr>
            <p:nvPr/>
          </p:nvSpPr>
          <p:spPr bwMode="auto">
            <a:xfrm>
              <a:off x="16" y="0"/>
              <a:ext cx="413"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grpSp>
      <p:sp>
        <p:nvSpPr>
          <p:cNvPr id="49190" name="Line 41"/>
          <p:cNvSpPr>
            <a:spLocks noChangeShapeType="1"/>
          </p:cNvSpPr>
          <p:nvPr/>
        </p:nvSpPr>
        <p:spPr bwMode="auto">
          <a:xfrm>
            <a:off x="1687513" y="3055144"/>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9191" name="Line 42"/>
          <p:cNvSpPr>
            <a:spLocks noChangeShapeType="1"/>
          </p:cNvSpPr>
          <p:nvPr/>
        </p:nvSpPr>
        <p:spPr bwMode="auto">
          <a:xfrm>
            <a:off x="7021513" y="3057526"/>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9192" name="Line 43"/>
          <p:cNvSpPr>
            <a:spLocks noChangeShapeType="1"/>
          </p:cNvSpPr>
          <p:nvPr/>
        </p:nvSpPr>
        <p:spPr bwMode="auto">
          <a:xfrm>
            <a:off x="8710613" y="30432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9193" name="Rectangle 44"/>
          <p:cNvSpPr>
            <a:spLocks noChangeArrowheads="1"/>
          </p:cNvSpPr>
          <p:nvPr/>
        </p:nvSpPr>
        <p:spPr bwMode="auto">
          <a:xfrm>
            <a:off x="1681163" y="3711179"/>
            <a:ext cx="7067550" cy="333375"/>
          </a:xfrm>
          <a:prstGeom prst="rect">
            <a:avLst/>
          </a:prstGeom>
          <a:solidFill>
            <a:srgbClr val="CCECFF"/>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9194" name="Rectangle 45"/>
          <p:cNvSpPr>
            <a:spLocks noChangeArrowheads="1"/>
          </p:cNvSpPr>
          <p:nvPr/>
        </p:nvSpPr>
        <p:spPr bwMode="auto">
          <a:xfrm>
            <a:off x="473079" y="3719515"/>
            <a:ext cx="1221485"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D </a:t>
            </a:r>
            <a:r>
              <a:rPr lang="zh-CN" altLang="en-US" sz="2000">
                <a:solidFill>
                  <a:srgbClr val="333399"/>
                </a:solidFill>
                <a:ea typeface="黑体" pitchFamily="49" charset="-122"/>
              </a:rPr>
              <a:t>类地址</a:t>
            </a:r>
          </a:p>
        </p:txBody>
      </p:sp>
      <p:sp>
        <p:nvSpPr>
          <p:cNvPr id="49195" name="Line 46"/>
          <p:cNvSpPr>
            <a:spLocks noChangeShapeType="1"/>
          </p:cNvSpPr>
          <p:nvPr/>
        </p:nvSpPr>
        <p:spPr bwMode="auto">
          <a:xfrm>
            <a:off x="2462213" y="3717132"/>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9196" name="Rectangle 47"/>
          <p:cNvSpPr>
            <a:spLocks noChangeArrowheads="1"/>
          </p:cNvSpPr>
          <p:nvPr/>
        </p:nvSpPr>
        <p:spPr bwMode="auto">
          <a:xfrm>
            <a:off x="1617666" y="3709988"/>
            <a:ext cx="8592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0</a:t>
            </a:r>
          </a:p>
        </p:txBody>
      </p:sp>
      <p:sp>
        <p:nvSpPr>
          <p:cNvPr id="49197" name="Rectangle 48"/>
          <p:cNvSpPr>
            <a:spLocks noChangeArrowheads="1"/>
          </p:cNvSpPr>
          <p:nvPr/>
        </p:nvSpPr>
        <p:spPr bwMode="auto">
          <a:xfrm>
            <a:off x="4449766" y="3732610"/>
            <a:ext cx="1437890"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多 播 地 址</a:t>
            </a:r>
          </a:p>
        </p:txBody>
      </p:sp>
      <p:sp>
        <p:nvSpPr>
          <p:cNvPr id="49198" name="Rectangle 49"/>
          <p:cNvSpPr>
            <a:spLocks noChangeArrowheads="1"/>
          </p:cNvSpPr>
          <p:nvPr/>
        </p:nvSpPr>
        <p:spPr bwMode="auto">
          <a:xfrm>
            <a:off x="1689104" y="4436270"/>
            <a:ext cx="7053263" cy="333375"/>
          </a:xfrm>
          <a:prstGeom prst="rect">
            <a:avLst/>
          </a:prstGeom>
          <a:solidFill>
            <a:srgbClr val="CCECFF"/>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9199" name="Rectangle 50"/>
          <p:cNvSpPr>
            <a:spLocks noChangeArrowheads="1"/>
          </p:cNvSpPr>
          <p:nvPr/>
        </p:nvSpPr>
        <p:spPr bwMode="auto">
          <a:xfrm>
            <a:off x="509590" y="4443415"/>
            <a:ext cx="120705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E </a:t>
            </a:r>
            <a:r>
              <a:rPr lang="zh-CN" altLang="en-US" sz="2000">
                <a:solidFill>
                  <a:srgbClr val="333399"/>
                </a:solidFill>
                <a:ea typeface="黑体" pitchFamily="49" charset="-122"/>
              </a:rPr>
              <a:t>类地址</a:t>
            </a:r>
          </a:p>
        </p:txBody>
      </p:sp>
      <p:sp>
        <p:nvSpPr>
          <p:cNvPr id="49200" name="Rectangle 51"/>
          <p:cNvSpPr>
            <a:spLocks noChangeArrowheads="1"/>
          </p:cNvSpPr>
          <p:nvPr/>
        </p:nvSpPr>
        <p:spPr bwMode="auto">
          <a:xfrm>
            <a:off x="3905251" y="4451749"/>
            <a:ext cx="2433356"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保 留 为 今 后 使 用</a:t>
            </a:r>
          </a:p>
        </p:txBody>
      </p:sp>
      <p:sp>
        <p:nvSpPr>
          <p:cNvPr id="49201" name="Line 52"/>
          <p:cNvSpPr>
            <a:spLocks noChangeShapeType="1"/>
          </p:cNvSpPr>
          <p:nvPr/>
        </p:nvSpPr>
        <p:spPr bwMode="auto">
          <a:xfrm>
            <a:off x="2411413" y="4455321"/>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9202" name="Rectangle 53"/>
          <p:cNvSpPr>
            <a:spLocks noChangeArrowheads="1"/>
          </p:cNvSpPr>
          <p:nvPr/>
        </p:nvSpPr>
        <p:spPr bwMode="auto">
          <a:xfrm>
            <a:off x="1617666" y="4441031"/>
            <a:ext cx="8592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p>
        </p:txBody>
      </p:sp>
      <p:sp>
        <p:nvSpPr>
          <p:cNvPr id="49203" name="Rectangle 54"/>
          <p:cNvSpPr>
            <a:spLocks noChangeArrowheads="1"/>
          </p:cNvSpPr>
          <p:nvPr/>
        </p:nvSpPr>
        <p:spPr bwMode="auto">
          <a:xfrm>
            <a:off x="1806579" y="1702595"/>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49204" name="Rectangle 55"/>
          <p:cNvSpPr>
            <a:spLocks noChangeArrowheads="1"/>
          </p:cNvSpPr>
          <p:nvPr/>
        </p:nvSpPr>
        <p:spPr bwMode="auto">
          <a:xfrm>
            <a:off x="1614492" y="1702595"/>
            <a:ext cx="48418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49205" name="Line 56"/>
          <p:cNvSpPr>
            <a:spLocks noChangeShapeType="1"/>
          </p:cNvSpPr>
          <p:nvPr/>
        </p:nvSpPr>
        <p:spPr bwMode="auto">
          <a:xfrm>
            <a:off x="2165350" y="1700214"/>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49206" name="AutoShape 57"/>
          <p:cNvSpPr>
            <a:spLocks noChangeArrowheads="1"/>
          </p:cNvSpPr>
          <p:nvPr/>
        </p:nvSpPr>
        <p:spPr bwMode="auto">
          <a:xfrm>
            <a:off x="1619254" y="3544493"/>
            <a:ext cx="7127875" cy="485775"/>
          </a:xfrm>
          <a:prstGeom prst="wedgeRoundRectCallout">
            <a:avLst>
              <a:gd name="adj1" fmla="val 32273"/>
              <a:gd name="adj2" fmla="val -202449"/>
              <a:gd name="adj3" fmla="val 16667"/>
            </a:avLst>
          </a:prstGeom>
          <a:solidFill>
            <a:srgbClr val="66FF99"/>
          </a:solidFill>
          <a:ln w="9525">
            <a:solidFill>
              <a:schemeClr val="tx1"/>
            </a:solidFill>
            <a:miter lim="800000"/>
            <a:headEnd/>
            <a:tailEnd/>
          </a:ln>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800">
                <a:solidFill>
                  <a:srgbClr val="333399"/>
                </a:solidFill>
                <a:ea typeface="黑体" pitchFamily="49" charset="-122"/>
              </a:rPr>
              <a:t>C </a:t>
            </a:r>
            <a:r>
              <a:rPr lang="zh-CN" altLang="en-US" sz="2800">
                <a:solidFill>
                  <a:srgbClr val="333399"/>
                </a:solidFill>
                <a:ea typeface="黑体" pitchFamily="49" charset="-122"/>
              </a:rPr>
              <a:t>类地址的主机号字段 </a:t>
            </a:r>
            <a:r>
              <a:rPr lang="en-US" altLang="zh-CN" sz="2800">
                <a:solidFill>
                  <a:srgbClr val="333399"/>
                </a:solidFill>
                <a:ea typeface="黑体" pitchFamily="49" charset="-122"/>
              </a:rPr>
              <a:t>host-id </a:t>
            </a:r>
            <a:r>
              <a:rPr lang="zh-CN" altLang="en-US" sz="2800">
                <a:solidFill>
                  <a:srgbClr val="333399"/>
                </a:solidFill>
                <a:ea typeface="黑体" pitchFamily="49" charset="-122"/>
              </a:rPr>
              <a:t>为 </a:t>
            </a:r>
            <a:r>
              <a:rPr lang="en-US" altLang="zh-CN" sz="2800">
                <a:solidFill>
                  <a:srgbClr val="333399"/>
                </a:solidFill>
                <a:ea typeface="黑体" pitchFamily="49" charset="-122"/>
              </a:rPr>
              <a:t>1 </a:t>
            </a:r>
            <a:r>
              <a:rPr lang="zh-CN" altLang="en-US" sz="2800">
                <a:solidFill>
                  <a:srgbClr val="333399"/>
                </a:solidFill>
                <a:ea typeface="黑体" pitchFamily="49" charset="-122"/>
              </a:rPr>
              <a:t>字节</a:t>
            </a:r>
          </a:p>
        </p:txBody>
      </p:sp>
      <p:sp>
        <p:nvSpPr>
          <p:cNvPr id="49207" name="灯片编号占位符 56"/>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092E4FEE-0782-4D4D-86A7-5F2163C0E342}" type="slidenum">
              <a:rPr lang="zh-CN" altLang="en-US" sz="1400" b="1">
                <a:solidFill>
                  <a:srgbClr val="FFFFFF"/>
                </a:solidFill>
              </a:rPr>
              <a:pPr algn="ctr" eaLnBrk="1" hangingPunct="1">
                <a:buFont typeface="Arial" charset="0"/>
                <a:buNone/>
              </a:pPr>
              <a:t>29</a:t>
            </a:fld>
            <a:endParaRPr lang="en-US" altLang="zh-CN" sz="1400" b="1">
              <a:solidFill>
                <a:srgbClr val="FFFFFF"/>
              </a:solidFill>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18A0994A-3EF1-49F8-89E3-20683F011C69}" type="slidenum">
              <a:rPr lang="zh-CN" altLang="en-US" sz="1400" b="1">
                <a:solidFill>
                  <a:srgbClr val="FFFFFF"/>
                </a:solidFill>
              </a:rPr>
              <a:pPr algn="ctr" eaLnBrk="1" hangingPunct="1">
                <a:buFont typeface="Arial" charset="0"/>
                <a:buNone/>
              </a:pPr>
              <a:t>3</a:t>
            </a:fld>
            <a:endParaRPr lang="en-US" altLang="zh-CN" sz="1400" b="1">
              <a:solidFill>
                <a:srgbClr val="FFFFFF"/>
              </a:solidFill>
            </a:endParaRPr>
          </a:p>
        </p:txBody>
      </p:sp>
      <p:sp>
        <p:nvSpPr>
          <p:cNvPr id="18435" name="Rectangle 2"/>
          <p:cNvSpPr>
            <a:spLocks noGrp="1" noChangeArrowheads="1"/>
          </p:cNvSpPr>
          <p:nvPr>
            <p:ph type="title"/>
          </p:nvPr>
        </p:nvSpPr>
        <p:spPr/>
        <p:txBody>
          <a:bodyPr/>
          <a:lstStyle/>
          <a:p>
            <a:pPr eaLnBrk="1" fontAlgn="auto" hangingPunct="1">
              <a:spcAft>
                <a:spcPts val="0"/>
              </a:spcAft>
              <a:defRPr/>
            </a:pPr>
            <a:r>
              <a:rPr lang="zh-CN" altLang="en-US"/>
              <a:t>4.1  网络层提供的两种服务 </a:t>
            </a:r>
          </a:p>
        </p:txBody>
      </p:sp>
      <p:sp>
        <p:nvSpPr>
          <p:cNvPr id="22532" name="Rectangle 3"/>
          <p:cNvSpPr>
            <a:spLocks noGrp="1" noChangeArrowheads="1"/>
          </p:cNvSpPr>
          <p:nvPr>
            <p:ph idx="1"/>
          </p:nvPr>
        </p:nvSpPr>
        <p:spPr>
          <a:xfrm>
            <a:off x="581025" y="1670447"/>
            <a:ext cx="7989888" cy="2724150"/>
          </a:xfrm>
        </p:spPr>
        <p:txBody>
          <a:bodyPr/>
          <a:lstStyle/>
          <a:p>
            <a:pPr eaLnBrk="1" hangingPunct="1"/>
            <a:r>
              <a:rPr lang="zh-CN" altLang="en-US" sz="2400"/>
              <a:t>网络层应该向运输层提供怎样的服务？</a:t>
            </a:r>
          </a:p>
          <a:p>
            <a:pPr lvl="1" eaLnBrk="1" hangingPunct="1">
              <a:buFont typeface="Wingdings" pitchFamily="2" charset="2"/>
              <a:buChar char="Ø"/>
            </a:pPr>
            <a:r>
              <a:rPr lang="zh-CN" altLang="en-US" sz="2000">
                <a:solidFill>
                  <a:schemeClr val="hlink"/>
                </a:solidFill>
                <a:sym typeface="Arial" charset="0"/>
              </a:rPr>
              <a:t>“面向连接”？</a:t>
            </a:r>
          </a:p>
          <a:p>
            <a:pPr lvl="1" eaLnBrk="1" hangingPunct="1">
              <a:buFont typeface="Wingdings" pitchFamily="2" charset="2"/>
              <a:buChar char="Ø"/>
            </a:pPr>
            <a:r>
              <a:rPr lang="zh-CN" altLang="en-US" sz="2000">
                <a:solidFill>
                  <a:schemeClr val="hlink"/>
                </a:solidFill>
                <a:sym typeface="Arial" charset="0"/>
              </a:rPr>
              <a:t>“无连接”？</a:t>
            </a:r>
          </a:p>
          <a:p>
            <a:pPr eaLnBrk="1" hangingPunct="1"/>
            <a:r>
              <a:rPr lang="zh-CN" altLang="en-US" sz="2400"/>
              <a:t>争论焦点的实质就是：在计算机通信中，</a:t>
            </a:r>
            <a:r>
              <a:rPr lang="zh-CN" altLang="en-US" sz="2400">
                <a:solidFill>
                  <a:schemeClr val="hlink"/>
                </a:solidFill>
              </a:rPr>
              <a:t>可靠交付应当由谁来负责？</a:t>
            </a:r>
          </a:p>
          <a:p>
            <a:pPr lvl="1" eaLnBrk="1" hangingPunct="1">
              <a:buFont typeface="Wingdings" pitchFamily="2" charset="2"/>
              <a:buChar char="Ø"/>
            </a:pPr>
            <a:r>
              <a:rPr lang="zh-CN" altLang="en-US" sz="2000"/>
              <a:t>是</a:t>
            </a:r>
            <a:r>
              <a:rPr lang="zh-CN" altLang="en-US" sz="2000">
                <a:solidFill>
                  <a:schemeClr val="hlink"/>
                </a:solidFill>
              </a:rPr>
              <a:t>网络</a:t>
            </a:r>
            <a:r>
              <a:rPr lang="en-US" altLang="zh-CN" sz="2000">
                <a:solidFill>
                  <a:schemeClr val="hlink"/>
                </a:solidFill>
              </a:rPr>
              <a:t>?</a:t>
            </a:r>
          </a:p>
          <a:p>
            <a:pPr lvl="1" eaLnBrk="1" hangingPunct="1">
              <a:buFont typeface="Wingdings" pitchFamily="2" charset="2"/>
              <a:buChar char="Ø"/>
            </a:pPr>
            <a:r>
              <a:rPr lang="zh-CN" altLang="en-US" sz="2000"/>
              <a:t>还是</a:t>
            </a:r>
            <a:r>
              <a:rPr lang="zh-CN" altLang="en-US" sz="2000">
                <a:solidFill>
                  <a:schemeClr val="hlink"/>
                </a:solidFill>
              </a:rPr>
              <a:t>端系统</a:t>
            </a:r>
            <a:r>
              <a:rPr lang="zh-CN" altLang="en-US" sz="2000"/>
              <a:t>？ </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Line 2"/>
          <p:cNvSpPr>
            <a:spLocks noChangeShapeType="1"/>
          </p:cNvSpPr>
          <p:nvPr/>
        </p:nvSpPr>
        <p:spPr bwMode="auto">
          <a:xfrm flipV="1">
            <a:off x="1687514" y="3169444"/>
            <a:ext cx="530542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0179" name="Rectangle 3"/>
          <p:cNvSpPr>
            <a:spLocks noChangeArrowheads="1"/>
          </p:cNvSpPr>
          <p:nvPr/>
        </p:nvSpPr>
        <p:spPr bwMode="auto">
          <a:xfrm>
            <a:off x="3751264" y="3006332"/>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50180" name="Rectangle 4"/>
          <p:cNvSpPr>
            <a:spLocks noChangeArrowheads="1"/>
          </p:cNvSpPr>
          <p:nvPr/>
        </p:nvSpPr>
        <p:spPr bwMode="auto">
          <a:xfrm>
            <a:off x="1687513" y="2678906"/>
            <a:ext cx="7046912" cy="333375"/>
          </a:xfrm>
          <a:prstGeom prst="rect">
            <a:avLst/>
          </a:prstGeom>
          <a:solidFill>
            <a:srgbClr val="FFFF99"/>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0181" name="Line 5"/>
          <p:cNvSpPr>
            <a:spLocks noChangeShapeType="1"/>
          </p:cNvSpPr>
          <p:nvPr/>
        </p:nvSpPr>
        <p:spPr bwMode="auto">
          <a:xfrm>
            <a:off x="3413125" y="1183481"/>
            <a:ext cx="5310188"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0182" name="Rectangle 6"/>
          <p:cNvSpPr>
            <a:spLocks noChangeArrowheads="1"/>
          </p:cNvSpPr>
          <p:nvPr/>
        </p:nvSpPr>
        <p:spPr bwMode="auto">
          <a:xfrm>
            <a:off x="5295222" y="1027512"/>
            <a:ext cx="961799"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50183" name="Line 7"/>
          <p:cNvSpPr>
            <a:spLocks noChangeShapeType="1"/>
          </p:cNvSpPr>
          <p:nvPr/>
        </p:nvSpPr>
        <p:spPr bwMode="auto">
          <a:xfrm flipV="1">
            <a:off x="1727200" y="2184797"/>
            <a:ext cx="3475038"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0184" name="Rectangle 8"/>
          <p:cNvSpPr>
            <a:spLocks noChangeArrowheads="1"/>
          </p:cNvSpPr>
          <p:nvPr/>
        </p:nvSpPr>
        <p:spPr bwMode="auto">
          <a:xfrm>
            <a:off x="2851153" y="2031209"/>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16 bit</a:t>
            </a:r>
          </a:p>
        </p:txBody>
      </p:sp>
      <p:sp>
        <p:nvSpPr>
          <p:cNvPr id="50185" name="Line 9"/>
          <p:cNvSpPr>
            <a:spLocks noChangeShapeType="1"/>
          </p:cNvSpPr>
          <p:nvPr/>
        </p:nvSpPr>
        <p:spPr bwMode="auto">
          <a:xfrm>
            <a:off x="1649413" y="1183481"/>
            <a:ext cx="176371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0186" name="Rectangle 10"/>
          <p:cNvSpPr>
            <a:spLocks noChangeArrowheads="1"/>
          </p:cNvSpPr>
          <p:nvPr/>
        </p:nvSpPr>
        <p:spPr bwMode="auto">
          <a:xfrm>
            <a:off x="2049412" y="1027512"/>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net-id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sp>
        <p:nvSpPr>
          <p:cNvPr id="50187" name="Rectangle 11"/>
          <p:cNvSpPr>
            <a:spLocks noChangeArrowheads="1"/>
          </p:cNvSpPr>
          <p:nvPr/>
        </p:nvSpPr>
        <p:spPr bwMode="auto">
          <a:xfrm>
            <a:off x="1652590" y="700091"/>
            <a:ext cx="7085012" cy="332185"/>
          </a:xfrm>
          <a:prstGeom prst="rect">
            <a:avLst/>
          </a:prstGeom>
          <a:solidFill>
            <a:srgbClr val="FFFF99"/>
          </a:solidFill>
          <a:ln w="1905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0188" name="Rectangle 12"/>
          <p:cNvSpPr>
            <a:spLocks noChangeArrowheads="1"/>
          </p:cNvSpPr>
          <p:nvPr/>
        </p:nvSpPr>
        <p:spPr bwMode="auto">
          <a:xfrm>
            <a:off x="1673229" y="1706169"/>
            <a:ext cx="7070725" cy="334565"/>
          </a:xfrm>
          <a:prstGeom prst="rect">
            <a:avLst/>
          </a:prstGeom>
          <a:solidFill>
            <a:srgbClr val="FFFF99"/>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0189" name="Rectangle 14"/>
          <p:cNvSpPr>
            <a:spLocks noChangeArrowheads="1"/>
          </p:cNvSpPr>
          <p:nvPr/>
        </p:nvSpPr>
        <p:spPr bwMode="auto">
          <a:xfrm>
            <a:off x="1697040" y="2689625"/>
            <a:ext cx="5300662" cy="31789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0190" name="Rectangle 15"/>
          <p:cNvSpPr>
            <a:spLocks noChangeArrowheads="1"/>
          </p:cNvSpPr>
          <p:nvPr/>
        </p:nvSpPr>
        <p:spPr bwMode="auto">
          <a:xfrm>
            <a:off x="1695451" y="1725220"/>
            <a:ext cx="3511550" cy="30718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0191" name="Rectangle 16"/>
          <p:cNvSpPr>
            <a:spLocks noChangeArrowheads="1"/>
          </p:cNvSpPr>
          <p:nvPr/>
        </p:nvSpPr>
        <p:spPr bwMode="auto">
          <a:xfrm>
            <a:off x="1676404" y="717947"/>
            <a:ext cx="1730375" cy="3048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0192" name="Rectangle 17"/>
          <p:cNvSpPr>
            <a:spLocks noChangeArrowheads="1"/>
          </p:cNvSpPr>
          <p:nvPr/>
        </p:nvSpPr>
        <p:spPr bwMode="auto">
          <a:xfrm>
            <a:off x="1598616" y="695327"/>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50193" name="Rectangle 18"/>
          <p:cNvSpPr>
            <a:spLocks noChangeArrowheads="1"/>
          </p:cNvSpPr>
          <p:nvPr/>
        </p:nvSpPr>
        <p:spPr bwMode="auto">
          <a:xfrm>
            <a:off x="473079" y="716758"/>
            <a:ext cx="1192727"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A </a:t>
            </a:r>
            <a:r>
              <a:rPr lang="zh-CN" altLang="en-US" sz="2000">
                <a:solidFill>
                  <a:srgbClr val="333399"/>
                </a:solidFill>
                <a:ea typeface="黑体" pitchFamily="49" charset="-122"/>
              </a:rPr>
              <a:t>类地址</a:t>
            </a:r>
          </a:p>
        </p:txBody>
      </p:sp>
      <p:sp>
        <p:nvSpPr>
          <p:cNvPr id="50194" name="Line 19"/>
          <p:cNvSpPr>
            <a:spLocks noChangeShapeType="1"/>
          </p:cNvSpPr>
          <p:nvPr/>
        </p:nvSpPr>
        <p:spPr bwMode="auto">
          <a:xfrm>
            <a:off x="1908175" y="700090"/>
            <a:ext cx="0" cy="31670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50195" name="Line 20"/>
          <p:cNvSpPr>
            <a:spLocks noChangeShapeType="1"/>
          </p:cNvSpPr>
          <p:nvPr/>
        </p:nvSpPr>
        <p:spPr bwMode="auto">
          <a:xfrm>
            <a:off x="3413125" y="700087"/>
            <a:ext cx="0" cy="338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50196" name="Line 21"/>
          <p:cNvSpPr>
            <a:spLocks noChangeShapeType="1"/>
          </p:cNvSpPr>
          <p:nvPr/>
        </p:nvSpPr>
        <p:spPr bwMode="auto">
          <a:xfrm>
            <a:off x="1649413"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0197" name="Line 22"/>
          <p:cNvSpPr>
            <a:spLocks noChangeShapeType="1"/>
          </p:cNvSpPr>
          <p:nvPr/>
        </p:nvSpPr>
        <p:spPr bwMode="auto">
          <a:xfrm>
            <a:off x="3413125"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0198" name="Line 23"/>
          <p:cNvSpPr>
            <a:spLocks noChangeShapeType="1"/>
          </p:cNvSpPr>
          <p:nvPr/>
        </p:nvSpPr>
        <p:spPr bwMode="auto">
          <a:xfrm>
            <a:off x="8723313"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0199" name="Line 24"/>
          <p:cNvSpPr>
            <a:spLocks noChangeShapeType="1"/>
          </p:cNvSpPr>
          <p:nvPr/>
        </p:nvSpPr>
        <p:spPr bwMode="auto">
          <a:xfrm flipV="1">
            <a:off x="5214942" y="2184801"/>
            <a:ext cx="3475037" cy="238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0200" name="Rectangle 25"/>
          <p:cNvSpPr>
            <a:spLocks noChangeArrowheads="1"/>
          </p:cNvSpPr>
          <p:nvPr/>
        </p:nvSpPr>
        <p:spPr bwMode="auto">
          <a:xfrm>
            <a:off x="6427111" y="2051450"/>
            <a:ext cx="961799"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16 </a:t>
            </a:r>
            <a:r>
              <a:rPr lang="zh-CN" altLang="en-US" sz="2000">
                <a:solidFill>
                  <a:srgbClr val="333399"/>
                </a:solidFill>
                <a:ea typeface="黑体" pitchFamily="49" charset="-122"/>
              </a:rPr>
              <a:t>位</a:t>
            </a:r>
          </a:p>
        </p:txBody>
      </p:sp>
      <p:sp>
        <p:nvSpPr>
          <p:cNvPr id="50201" name="Line 26"/>
          <p:cNvSpPr>
            <a:spLocks noChangeShapeType="1"/>
          </p:cNvSpPr>
          <p:nvPr/>
        </p:nvSpPr>
        <p:spPr bwMode="auto">
          <a:xfrm>
            <a:off x="1687513"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0202" name="Line 27"/>
          <p:cNvSpPr>
            <a:spLocks noChangeShapeType="1"/>
          </p:cNvSpPr>
          <p:nvPr/>
        </p:nvSpPr>
        <p:spPr bwMode="auto">
          <a:xfrm>
            <a:off x="5214938"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0203" name="Line 28"/>
          <p:cNvSpPr>
            <a:spLocks noChangeShapeType="1"/>
          </p:cNvSpPr>
          <p:nvPr/>
        </p:nvSpPr>
        <p:spPr bwMode="auto">
          <a:xfrm>
            <a:off x="8710613"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0204" name="Rectangle 29"/>
          <p:cNvSpPr>
            <a:spLocks noChangeArrowheads="1"/>
          </p:cNvSpPr>
          <p:nvPr/>
        </p:nvSpPr>
        <p:spPr bwMode="auto">
          <a:xfrm>
            <a:off x="492127" y="1714501"/>
            <a:ext cx="120705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B </a:t>
            </a:r>
            <a:r>
              <a:rPr lang="zh-CN" altLang="en-US" sz="2000">
                <a:solidFill>
                  <a:srgbClr val="333399"/>
                </a:solidFill>
                <a:ea typeface="黑体" pitchFamily="49" charset="-122"/>
              </a:rPr>
              <a:t>类地址</a:t>
            </a:r>
          </a:p>
        </p:txBody>
      </p:sp>
      <p:sp>
        <p:nvSpPr>
          <p:cNvPr id="50205" name="Line 30"/>
          <p:cNvSpPr>
            <a:spLocks noChangeShapeType="1"/>
          </p:cNvSpPr>
          <p:nvPr/>
        </p:nvSpPr>
        <p:spPr bwMode="auto">
          <a:xfrm>
            <a:off x="5214938" y="1713310"/>
            <a:ext cx="0" cy="3250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50206" name="Rectangle 31"/>
          <p:cNvSpPr>
            <a:spLocks noChangeArrowheads="1"/>
          </p:cNvSpPr>
          <p:nvPr/>
        </p:nvSpPr>
        <p:spPr bwMode="auto">
          <a:xfrm>
            <a:off x="492129" y="2686051"/>
            <a:ext cx="1221485"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C </a:t>
            </a:r>
            <a:r>
              <a:rPr lang="zh-CN" altLang="en-US" sz="2000">
                <a:solidFill>
                  <a:srgbClr val="333399"/>
                </a:solidFill>
                <a:ea typeface="黑体" pitchFamily="49" charset="-122"/>
              </a:rPr>
              <a:t>类地址</a:t>
            </a:r>
          </a:p>
        </p:txBody>
      </p:sp>
      <p:sp>
        <p:nvSpPr>
          <p:cNvPr id="50207" name="Rectangle 32"/>
          <p:cNvSpPr>
            <a:spLocks noChangeArrowheads="1"/>
          </p:cNvSpPr>
          <p:nvPr/>
        </p:nvSpPr>
        <p:spPr bwMode="auto">
          <a:xfrm>
            <a:off x="2014541" y="2700338"/>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50208" name="Rectangle 33"/>
          <p:cNvSpPr>
            <a:spLocks noChangeArrowheads="1"/>
          </p:cNvSpPr>
          <p:nvPr/>
        </p:nvSpPr>
        <p:spPr bwMode="auto">
          <a:xfrm>
            <a:off x="1627190" y="2694386"/>
            <a:ext cx="48577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50209" name="Rectangle 34"/>
          <p:cNvSpPr>
            <a:spLocks noChangeArrowheads="1"/>
          </p:cNvSpPr>
          <p:nvPr/>
        </p:nvSpPr>
        <p:spPr bwMode="auto">
          <a:xfrm>
            <a:off x="1822450" y="2700338"/>
            <a:ext cx="48260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50210" name="Line 35"/>
          <p:cNvSpPr>
            <a:spLocks noChangeShapeType="1"/>
          </p:cNvSpPr>
          <p:nvPr/>
        </p:nvSpPr>
        <p:spPr bwMode="auto">
          <a:xfrm>
            <a:off x="2371725" y="2677719"/>
            <a:ext cx="0" cy="329803"/>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50211" name="Line 36"/>
          <p:cNvSpPr>
            <a:spLocks noChangeShapeType="1"/>
          </p:cNvSpPr>
          <p:nvPr/>
        </p:nvSpPr>
        <p:spPr bwMode="auto">
          <a:xfrm>
            <a:off x="7016750" y="2674146"/>
            <a:ext cx="0" cy="33099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50212" name="Line 37"/>
          <p:cNvSpPr>
            <a:spLocks noChangeShapeType="1"/>
          </p:cNvSpPr>
          <p:nvPr/>
        </p:nvSpPr>
        <p:spPr bwMode="auto">
          <a:xfrm flipV="1">
            <a:off x="7021513" y="3157541"/>
            <a:ext cx="1701800" cy="13097"/>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grpSp>
        <p:nvGrpSpPr>
          <p:cNvPr id="50213" name="Group 38"/>
          <p:cNvGrpSpPr>
            <a:grpSpLocks/>
          </p:cNvGrpSpPr>
          <p:nvPr/>
        </p:nvGrpSpPr>
        <p:grpSpPr bwMode="auto">
          <a:xfrm>
            <a:off x="7418388" y="3027762"/>
            <a:ext cx="988860" cy="643240"/>
            <a:chOff x="0" y="0"/>
            <a:chExt cx="429" cy="508"/>
          </a:xfrm>
        </p:grpSpPr>
        <p:sp>
          <p:nvSpPr>
            <p:cNvPr id="50232" name="Rectangle 39"/>
            <p:cNvSpPr>
              <a:spLocks noChangeArrowheads="1"/>
            </p:cNvSpPr>
            <p:nvPr/>
          </p:nvSpPr>
          <p:spPr bwMode="auto">
            <a:xfrm>
              <a:off x="0" y="48"/>
              <a:ext cx="426" cy="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0233" name="Rectangle 40"/>
            <p:cNvSpPr>
              <a:spLocks noChangeArrowheads="1"/>
            </p:cNvSpPr>
            <p:nvPr/>
          </p:nvSpPr>
          <p:spPr bwMode="auto">
            <a:xfrm>
              <a:off x="16" y="0"/>
              <a:ext cx="413"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grpSp>
      <p:sp>
        <p:nvSpPr>
          <p:cNvPr id="50214" name="Line 41"/>
          <p:cNvSpPr>
            <a:spLocks noChangeShapeType="1"/>
          </p:cNvSpPr>
          <p:nvPr/>
        </p:nvSpPr>
        <p:spPr bwMode="auto">
          <a:xfrm>
            <a:off x="1687513" y="3055144"/>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0215" name="Line 42"/>
          <p:cNvSpPr>
            <a:spLocks noChangeShapeType="1"/>
          </p:cNvSpPr>
          <p:nvPr/>
        </p:nvSpPr>
        <p:spPr bwMode="auto">
          <a:xfrm>
            <a:off x="7021513" y="3057526"/>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0216" name="Line 43"/>
          <p:cNvSpPr>
            <a:spLocks noChangeShapeType="1"/>
          </p:cNvSpPr>
          <p:nvPr/>
        </p:nvSpPr>
        <p:spPr bwMode="auto">
          <a:xfrm>
            <a:off x="8710613" y="30432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0217" name="Rectangle 44"/>
          <p:cNvSpPr>
            <a:spLocks noChangeArrowheads="1"/>
          </p:cNvSpPr>
          <p:nvPr/>
        </p:nvSpPr>
        <p:spPr bwMode="auto">
          <a:xfrm>
            <a:off x="1681163" y="3711179"/>
            <a:ext cx="7067550" cy="333375"/>
          </a:xfrm>
          <a:prstGeom prst="rect">
            <a:avLst/>
          </a:prstGeom>
          <a:solidFill>
            <a:srgbClr val="CCECFF"/>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0218" name="Rectangle 45"/>
          <p:cNvSpPr>
            <a:spLocks noChangeArrowheads="1"/>
          </p:cNvSpPr>
          <p:nvPr/>
        </p:nvSpPr>
        <p:spPr bwMode="auto">
          <a:xfrm>
            <a:off x="473079" y="3719515"/>
            <a:ext cx="1221485"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D </a:t>
            </a:r>
            <a:r>
              <a:rPr lang="zh-CN" altLang="en-US" sz="2000">
                <a:solidFill>
                  <a:srgbClr val="333399"/>
                </a:solidFill>
                <a:ea typeface="黑体" pitchFamily="49" charset="-122"/>
              </a:rPr>
              <a:t>类地址</a:t>
            </a:r>
          </a:p>
        </p:txBody>
      </p:sp>
      <p:sp>
        <p:nvSpPr>
          <p:cNvPr id="50219" name="Line 46"/>
          <p:cNvSpPr>
            <a:spLocks noChangeShapeType="1"/>
          </p:cNvSpPr>
          <p:nvPr/>
        </p:nvSpPr>
        <p:spPr bwMode="auto">
          <a:xfrm>
            <a:off x="2462213" y="3717132"/>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50220" name="Rectangle 47"/>
          <p:cNvSpPr>
            <a:spLocks noChangeArrowheads="1"/>
          </p:cNvSpPr>
          <p:nvPr/>
        </p:nvSpPr>
        <p:spPr bwMode="auto">
          <a:xfrm>
            <a:off x="1617666" y="3709988"/>
            <a:ext cx="8592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0</a:t>
            </a:r>
          </a:p>
        </p:txBody>
      </p:sp>
      <p:sp>
        <p:nvSpPr>
          <p:cNvPr id="50221" name="Rectangle 48"/>
          <p:cNvSpPr>
            <a:spLocks noChangeArrowheads="1"/>
          </p:cNvSpPr>
          <p:nvPr/>
        </p:nvSpPr>
        <p:spPr bwMode="auto">
          <a:xfrm>
            <a:off x="4449766" y="3732610"/>
            <a:ext cx="1437890"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多 播 地 址</a:t>
            </a:r>
          </a:p>
        </p:txBody>
      </p:sp>
      <p:sp>
        <p:nvSpPr>
          <p:cNvPr id="50222" name="Rectangle 49"/>
          <p:cNvSpPr>
            <a:spLocks noChangeArrowheads="1"/>
          </p:cNvSpPr>
          <p:nvPr/>
        </p:nvSpPr>
        <p:spPr bwMode="auto">
          <a:xfrm>
            <a:off x="1689104" y="4436270"/>
            <a:ext cx="7053263" cy="333375"/>
          </a:xfrm>
          <a:prstGeom prst="rect">
            <a:avLst/>
          </a:prstGeom>
          <a:solidFill>
            <a:srgbClr val="CCECFF"/>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0223" name="Rectangle 50"/>
          <p:cNvSpPr>
            <a:spLocks noChangeArrowheads="1"/>
          </p:cNvSpPr>
          <p:nvPr/>
        </p:nvSpPr>
        <p:spPr bwMode="auto">
          <a:xfrm>
            <a:off x="509590" y="4443415"/>
            <a:ext cx="120705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E </a:t>
            </a:r>
            <a:r>
              <a:rPr lang="zh-CN" altLang="en-US" sz="2000">
                <a:solidFill>
                  <a:srgbClr val="333399"/>
                </a:solidFill>
                <a:ea typeface="黑体" pitchFamily="49" charset="-122"/>
              </a:rPr>
              <a:t>类地址</a:t>
            </a:r>
          </a:p>
        </p:txBody>
      </p:sp>
      <p:sp>
        <p:nvSpPr>
          <p:cNvPr id="50224" name="Rectangle 51"/>
          <p:cNvSpPr>
            <a:spLocks noChangeArrowheads="1"/>
          </p:cNvSpPr>
          <p:nvPr/>
        </p:nvSpPr>
        <p:spPr bwMode="auto">
          <a:xfrm>
            <a:off x="3905251" y="4451749"/>
            <a:ext cx="2433356"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保 留 为 今 后 使 用</a:t>
            </a:r>
          </a:p>
        </p:txBody>
      </p:sp>
      <p:sp>
        <p:nvSpPr>
          <p:cNvPr id="50225" name="Line 52"/>
          <p:cNvSpPr>
            <a:spLocks noChangeShapeType="1"/>
          </p:cNvSpPr>
          <p:nvPr/>
        </p:nvSpPr>
        <p:spPr bwMode="auto">
          <a:xfrm>
            <a:off x="2411413" y="4455321"/>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50226" name="Rectangle 53"/>
          <p:cNvSpPr>
            <a:spLocks noChangeArrowheads="1"/>
          </p:cNvSpPr>
          <p:nvPr/>
        </p:nvSpPr>
        <p:spPr bwMode="auto">
          <a:xfrm>
            <a:off x="1617666" y="4441031"/>
            <a:ext cx="8592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p>
        </p:txBody>
      </p:sp>
      <p:sp>
        <p:nvSpPr>
          <p:cNvPr id="50227" name="Rectangle 54"/>
          <p:cNvSpPr>
            <a:spLocks noChangeArrowheads="1"/>
          </p:cNvSpPr>
          <p:nvPr/>
        </p:nvSpPr>
        <p:spPr bwMode="auto">
          <a:xfrm>
            <a:off x="1806579" y="1702595"/>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50228" name="Rectangle 55"/>
          <p:cNvSpPr>
            <a:spLocks noChangeArrowheads="1"/>
          </p:cNvSpPr>
          <p:nvPr/>
        </p:nvSpPr>
        <p:spPr bwMode="auto">
          <a:xfrm>
            <a:off x="1614492" y="1702595"/>
            <a:ext cx="48418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50229" name="Line 56"/>
          <p:cNvSpPr>
            <a:spLocks noChangeShapeType="1"/>
          </p:cNvSpPr>
          <p:nvPr/>
        </p:nvSpPr>
        <p:spPr bwMode="auto">
          <a:xfrm>
            <a:off x="2165350" y="1700214"/>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50230" name="AutoShape 57"/>
          <p:cNvSpPr>
            <a:spLocks noChangeArrowheads="1"/>
          </p:cNvSpPr>
          <p:nvPr/>
        </p:nvSpPr>
        <p:spPr bwMode="auto">
          <a:xfrm>
            <a:off x="1619252" y="2085977"/>
            <a:ext cx="5400675" cy="485775"/>
          </a:xfrm>
          <a:prstGeom prst="wedgeRoundRectCallout">
            <a:avLst>
              <a:gd name="adj1" fmla="val 33185"/>
              <a:gd name="adj2" fmla="val 324019"/>
              <a:gd name="adj3" fmla="val 16667"/>
            </a:avLst>
          </a:prstGeom>
          <a:solidFill>
            <a:srgbClr val="66FF99"/>
          </a:solidFill>
          <a:ln w="9525">
            <a:solidFill>
              <a:schemeClr val="tx1"/>
            </a:solidFill>
            <a:miter lim="800000"/>
            <a:headEnd/>
            <a:tailEnd/>
          </a:ln>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2800">
                <a:solidFill>
                  <a:srgbClr val="333399"/>
                </a:solidFill>
                <a:ea typeface="黑体" pitchFamily="49" charset="-122"/>
              </a:rPr>
              <a:t>D </a:t>
            </a:r>
            <a:r>
              <a:rPr lang="zh-CN" altLang="en-US" sz="2800">
                <a:solidFill>
                  <a:srgbClr val="333399"/>
                </a:solidFill>
                <a:ea typeface="黑体" pitchFamily="49" charset="-122"/>
              </a:rPr>
              <a:t>类地址是多播地址</a:t>
            </a:r>
            <a:r>
              <a:rPr lang="zh-CN" altLang="en-US" sz="2800">
                <a:latin typeface="Tahoma" pitchFamily="34" charset="0"/>
              </a:rPr>
              <a:t> </a:t>
            </a:r>
          </a:p>
        </p:txBody>
      </p:sp>
      <p:sp>
        <p:nvSpPr>
          <p:cNvPr id="50231" name="灯片编号占位符 56"/>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F7F4C6EA-6D86-42B2-907C-24A60DADA1F1}" type="slidenum">
              <a:rPr lang="zh-CN" altLang="en-US" sz="1400" b="1">
                <a:solidFill>
                  <a:srgbClr val="FFFFFF"/>
                </a:solidFill>
              </a:rPr>
              <a:pPr algn="ctr" eaLnBrk="1" hangingPunct="1">
                <a:buFont typeface="Arial" charset="0"/>
                <a:buNone/>
              </a:pPr>
              <a:t>30</a:t>
            </a:fld>
            <a:endParaRPr lang="en-US" altLang="zh-CN" sz="1400" b="1">
              <a:solidFill>
                <a:srgbClr val="FFFFFF"/>
              </a:solidFill>
            </a:endParaRPr>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Line 2"/>
          <p:cNvSpPr>
            <a:spLocks noChangeShapeType="1"/>
          </p:cNvSpPr>
          <p:nvPr/>
        </p:nvSpPr>
        <p:spPr bwMode="auto">
          <a:xfrm flipV="1">
            <a:off x="1687514" y="3169444"/>
            <a:ext cx="530542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1203" name="Rectangle 3"/>
          <p:cNvSpPr>
            <a:spLocks noChangeArrowheads="1"/>
          </p:cNvSpPr>
          <p:nvPr/>
        </p:nvSpPr>
        <p:spPr bwMode="auto">
          <a:xfrm>
            <a:off x="3751264" y="3006332"/>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51204" name="Rectangle 4"/>
          <p:cNvSpPr>
            <a:spLocks noChangeArrowheads="1"/>
          </p:cNvSpPr>
          <p:nvPr/>
        </p:nvSpPr>
        <p:spPr bwMode="auto">
          <a:xfrm>
            <a:off x="1687513" y="2678906"/>
            <a:ext cx="7046912" cy="333375"/>
          </a:xfrm>
          <a:prstGeom prst="rect">
            <a:avLst/>
          </a:prstGeom>
          <a:solidFill>
            <a:srgbClr val="FFFF99"/>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1205" name="Line 5"/>
          <p:cNvSpPr>
            <a:spLocks noChangeShapeType="1"/>
          </p:cNvSpPr>
          <p:nvPr/>
        </p:nvSpPr>
        <p:spPr bwMode="auto">
          <a:xfrm>
            <a:off x="3413125" y="1183481"/>
            <a:ext cx="5310188"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1206" name="Rectangle 6"/>
          <p:cNvSpPr>
            <a:spLocks noChangeArrowheads="1"/>
          </p:cNvSpPr>
          <p:nvPr/>
        </p:nvSpPr>
        <p:spPr bwMode="auto">
          <a:xfrm>
            <a:off x="5295222" y="1027512"/>
            <a:ext cx="961799"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24 </a:t>
            </a:r>
            <a:r>
              <a:rPr lang="zh-CN" altLang="en-US" sz="2000">
                <a:solidFill>
                  <a:srgbClr val="333399"/>
                </a:solidFill>
                <a:ea typeface="黑体" pitchFamily="49" charset="-122"/>
              </a:rPr>
              <a:t>位</a:t>
            </a:r>
          </a:p>
        </p:txBody>
      </p:sp>
      <p:sp>
        <p:nvSpPr>
          <p:cNvPr id="51207" name="Line 7"/>
          <p:cNvSpPr>
            <a:spLocks noChangeShapeType="1"/>
          </p:cNvSpPr>
          <p:nvPr/>
        </p:nvSpPr>
        <p:spPr bwMode="auto">
          <a:xfrm flipV="1">
            <a:off x="1727200" y="2184797"/>
            <a:ext cx="3475038"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1208" name="Rectangle 8"/>
          <p:cNvSpPr>
            <a:spLocks noChangeArrowheads="1"/>
          </p:cNvSpPr>
          <p:nvPr/>
        </p:nvSpPr>
        <p:spPr bwMode="auto">
          <a:xfrm>
            <a:off x="2851153" y="2031209"/>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nSpc>
                <a:spcPct val="90000"/>
              </a:lnSpc>
              <a:buFont typeface="Arial" charset="0"/>
              <a:buNone/>
            </a:pPr>
            <a:r>
              <a:rPr lang="en-US" altLang="zh-CN" sz="2000">
                <a:solidFill>
                  <a:srgbClr val="333399"/>
                </a:solidFill>
                <a:ea typeface="黑体" pitchFamily="49" charset="-122"/>
              </a:rPr>
              <a:t>net-id</a:t>
            </a:r>
          </a:p>
          <a:p>
            <a:pPr>
              <a:lnSpc>
                <a:spcPct val="90000"/>
              </a:lnSpc>
              <a:buFont typeface="Arial" charset="0"/>
              <a:buNone/>
            </a:pPr>
            <a:r>
              <a:rPr lang="en-US" altLang="zh-CN" sz="2000">
                <a:solidFill>
                  <a:srgbClr val="333399"/>
                </a:solidFill>
                <a:ea typeface="黑体" pitchFamily="49" charset="-122"/>
              </a:rPr>
              <a:t>16 bit</a:t>
            </a:r>
          </a:p>
        </p:txBody>
      </p:sp>
      <p:sp>
        <p:nvSpPr>
          <p:cNvPr id="51209" name="Line 9"/>
          <p:cNvSpPr>
            <a:spLocks noChangeShapeType="1"/>
          </p:cNvSpPr>
          <p:nvPr/>
        </p:nvSpPr>
        <p:spPr bwMode="auto">
          <a:xfrm>
            <a:off x="1649413" y="1183481"/>
            <a:ext cx="176371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1210" name="Rectangle 10"/>
          <p:cNvSpPr>
            <a:spLocks noChangeArrowheads="1"/>
          </p:cNvSpPr>
          <p:nvPr/>
        </p:nvSpPr>
        <p:spPr bwMode="auto">
          <a:xfrm>
            <a:off x="2049412" y="1027512"/>
            <a:ext cx="831956"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net-id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sp>
        <p:nvSpPr>
          <p:cNvPr id="51211" name="Rectangle 11"/>
          <p:cNvSpPr>
            <a:spLocks noChangeArrowheads="1"/>
          </p:cNvSpPr>
          <p:nvPr/>
        </p:nvSpPr>
        <p:spPr bwMode="auto">
          <a:xfrm>
            <a:off x="1652590" y="700091"/>
            <a:ext cx="7085012" cy="332185"/>
          </a:xfrm>
          <a:prstGeom prst="rect">
            <a:avLst/>
          </a:prstGeom>
          <a:solidFill>
            <a:srgbClr val="FFFF99"/>
          </a:solidFill>
          <a:ln w="1905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1212" name="Rectangle 12"/>
          <p:cNvSpPr>
            <a:spLocks noChangeArrowheads="1"/>
          </p:cNvSpPr>
          <p:nvPr/>
        </p:nvSpPr>
        <p:spPr bwMode="auto">
          <a:xfrm>
            <a:off x="1673229" y="1706169"/>
            <a:ext cx="7070725" cy="334565"/>
          </a:xfrm>
          <a:prstGeom prst="rect">
            <a:avLst/>
          </a:prstGeom>
          <a:solidFill>
            <a:srgbClr val="FFFF99"/>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1213" name="Rectangle 14"/>
          <p:cNvSpPr>
            <a:spLocks noChangeArrowheads="1"/>
          </p:cNvSpPr>
          <p:nvPr/>
        </p:nvSpPr>
        <p:spPr bwMode="auto">
          <a:xfrm>
            <a:off x="1697040" y="2689625"/>
            <a:ext cx="5300662" cy="317897"/>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1214" name="Rectangle 15"/>
          <p:cNvSpPr>
            <a:spLocks noChangeArrowheads="1"/>
          </p:cNvSpPr>
          <p:nvPr/>
        </p:nvSpPr>
        <p:spPr bwMode="auto">
          <a:xfrm>
            <a:off x="1695451" y="1725220"/>
            <a:ext cx="3511550" cy="307181"/>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1215" name="Rectangle 16"/>
          <p:cNvSpPr>
            <a:spLocks noChangeArrowheads="1"/>
          </p:cNvSpPr>
          <p:nvPr/>
        </p:nvSpPr>
        <p:spPr bwMode="auto">
          <a:xfrm>
            <a:off x="1676404" y="717947"/>
            <a:ext cx="1730375" cy="3048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1216" name="Rectangle 17"/>
          <p:cNvSpPr>
            <a:spLocks noChangeArrowheads="1"/>
          </p:cNvSpPr>
          <p:nvPr/>
        </p:nvSpPr>
        <p:spPr bwMode="auto">
          <a:xfrm>
            <a:off x="1598616" y="695327"/>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51217" name="Rectangle 18"/>
          <p:cNvSpPr>
            <a:spLocks noChangeArrowheads="1"/>
          </p:cNvSpPr>
          <p:nvPr/>
        </p:nvSpPr>
        <p:spPr bwMode="auto">
          <a:xfrm>
            <a:off x="473079" y="716758"/>
            <a:ext cx="1192727"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A </a:t>
            </a:r>
            <a:r>
              <a:rPr lang="zh-CN" altLang="en-US" sz="2000">
                <a:solidFill>
                  <a:srgbClr val="333399"/>
                </a:solidFill>
                <a:ea typeface="黑体" pitchFamily="49" charset="-122"/>
              </a:rPr>
              <a:t>类地址</a:t>
            </a:r>
          </a:p>
        </p:txBody>
      </p:sp>
      <p:sp>
        <p:nvSpPr>
          <p:cNvPr id="51218" name="Line 19"/>
          <p:cNvSpPr>
            <a:spLocks noChangeShapeType="1"/>
          </p:cNvSpPr>
          <p:nvPr/>
        </p:nvSpPr>
        <p:spPr bwMode="auto">
          <a:xfrm>
            <a:off x="1908175" y="700090"/>
            <a:ext cx="0" cy="316706"/>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51219" name="Line 20"/>
          <p:cNvSpPr>
            <a:spLocks noChangeShapeType="1"/>
          </p:cNvSpPr>
          <p:nvPr/>
        </p:nvSpPr>
        <p:spPr bwMode="auto">
          <a:xfrm>
            <a:off x="3413125" y="700087"/>
            <a:ext cx="0" cy="338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51220" name="Line 21"/>
          <p:cNvSpPr>
            <a:spLocks noChangeShapeType="1"/>
          </p:cNvSpPr>
          <p:nvPr/>
        </p:nvSpPr>
        <p:spPr bwMode="auto">
          <a:xfrm>
            <a:off x="1649413"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1221" name="Line 22"/>
          <p:cNvSpPr>
            <a:spLocks noChangeShapeType="1"/>
          </p:cNvSpPr>
          <p:nvPr/>
        </p:nvSpPr>
        <p:spPr bwMode="auto">
          <a:xfrm>
            <a:off x="3413125"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1222" name="Line 23"/>
          <p:cNvSpPr>
            <a:spLocks noChangeShapeType="1"/>
          </p:cNvSpPr>
          <p:nvPr/>
        </p:nvSpPr>
        <p:spPr bwMode="auto">
          <a:xfrm>
            <a:off x="8723313" y="10620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1223" name="Line 24"/>
          <p:cNvSpPr>
            <a:spLocks noChangeShapeType="1"/>
          </p:cNvSpPr>
          <p:nvPr/>
        </p:nvSpPr>
        <p:spPr bwMode="auto">
          <a:xfrm flipV="1">
            <a:off x="5214942" y="2184801"/>
            <a:ext cx="3475037" cy="2381"/>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1224" name="Rectangle 25"/>
          <p:cNvSpPr>
            <a:spLocks noChangeArrowheads="1"/>
          </p:cNvSpPr>
          <p:nvPr/>
        </p:nvSpPr>
        <p:spPr bwMode="auto">
          <a:xfrm>
            <a:off x="6427111" y="2051450"/>
            <a:ext cx="961799" cy="65068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16 </a:t>
            </a:r>
            <a:r>
              <a:rPr lang="zh-CN" altLang="en-US" sz="2000">
                <a:solidFill>
                  <a:srgbClr val="333399"/>
                </a:solidFill>
                <a:ea typeface="黑体" pitchFamily="49" charset="-122"/>
              </a:rPr>
              <a:t>位</a:t>
            </a:r>
          </a:p>
        </p:txBody>
      </p:sp>
      <p:sp>
        <p:nvSpPr>
          <p:cNvPr id="51225" name="Line 26"/>
          <p:cNvSpPr>
            <a:spLocks noChangeShapeType="1"/>
          </p:cNvSpPr>
          <p:nvPr/>
        </p:nvSpPr>
        <p:spPr bwMode="auto">
          <a:xfrm>
            <a:off x="1687513"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1226" name="Line 27"/>
          <p:cNvSpPr>
            <a:spLocks noChangeShapeType="1"/>
          </p:cNvSpPr>
          <p:nvPr/>
        </p:nvSpPr>
        <p:spPr bwMode="auto">
          <a:xfrm>
            <a:off x="5214938"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1227" name="Line 28"/>
          <p:cNvSpPr>
            <a:spLocks noChangeShapeType="1"/>
          </p:cNvSpPr>
          <p:nvPr/>
        </p:nvSpPr>
        <p:spPr bwMode="auto">
          <a:xfrm>
            <a:off x="8710613" y="2070499"/>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1228" name="Rectangle 29"/>
          <p:cNvSpPr>
            <a:spLocks noChangeArrowheads="1"/>
          </p:cNvSpPr>
          <p:nvPr/>
        </p:nvSpPr>
        <p:spPr bwMode="auto">
          <a:xfrm>
            <a:off x="492127" y="1714501"/>
            <a:ext cx="120705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B </a:t>
            </a:r>
            <a:r>
              <a:rPr lang="zh-CN" altLang="en-US" sz="2000">
                <a:solidFill>
                  <a:srgbClr val="333399"/>
                </a:solidFill>
                <a:ea typeface="黑体" pitchFamily="49" charset="-122"/>
              </a:rPr>
              <a:t>类地址</a:t>
            </a:r>
          </a:p>
        </p:txBody>
      </p:sp>
      <p:sp>
        <p:nvSpPr>
          <p:cNvPr id="51229" name="Line 30"/>
          <p:cNvSpPr>
            <a:spLocks noChangeShapeType="1"/>
          </p:cNvSpPr>
          <p:nvPr/>
        </p:nvSpPr>
        <p:spPr bwMode="auto">
          <a:xfrm>
            <a:off x="5214938" y="1713310"/>
            <a:ext cx="0" cy="32504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51230" name="Rectangle 31"/>
          <p:cNvSpPr>
            <a:spLocks noChangeArrowheads="1"/>
          </p:cNvSpPr>
          <p:nvPr/>
        </p:nvSpPr>
        <p:spPr bwMode="auto">
          <a:xfrm>
            <a:off x="492129" y="2686051"/>
            <a:ext cx="1221485"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C </a:t>
            </a:r>
            <a:r>
              <a:rPr lang="zh-CN" altLang="en-US" sz="2000">
                <a:solidFill>
                  <a:srgbClr val="333399"/>
                </a:solidFill>
                <a:ea typeface="黑体" pitchFamily="49" charset="-122"/>
              </a:rPr>
              <a:t>类地址</a:t>
            </a:r>
          </a:p>
        </p:txBody>
      </p:sp>
      <p:sp>
        <p:nvSpPr>
          <p:cNvPr id="51231" name="Rectangle 32"/>
          <p:cNvSpPr>
            <a:spLocks noChangeArrowheads="1"/>
          </p:cNvSpPr>
          <p:nvPr/>
        </p:nvSpPr>
        <p:spPr bwMode="auto">
          <a:xfrm>
            <a:off x="2014541" y="2700338"/>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51232" name="Rectangle 33"/>
          <p:cNvSpPr>
            <a:spLocks noChangeArrowheads="1"/>
          </p:cNvSpPr>
          <p:nvPr/>
        </p:nvSpPr>
        <p:spPr bwMode="auto">
          <a:xfrm>
            <a:off x="1627190" y="2694386"/>
            <a:ext cx="485775"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51233" name="Rectangle 34"/>
          <p:cNvSpPr>
            <a:spLocks noChangeArrowheads="1"/>
          </p:cNvSpPr>
          <p:nvPr/>
        </p:nvSpPr>
        <p:spPr bwMode="auto">
          <a:xfrm>
            <a:off x="1822450" y="2700338"/>
            <a:ext cx="482600"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51234" name="Line 35"/>
          <p:cNvSpPr>
            <a:spLocks noChangeShapeType="1"/>
          </p:cNvSpPr>
          <p:nvPr/>
        </p:nvSpPr>
        <p:spPr bwMode="auto">
          <a:xfrm>
            <a:off x="2371725" y="2677719"/>
            <a:ext cx="0" cy="329803"/>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51235" name="Line 36"/>
          <p:cNvSpPr>
            <a:spLocks noChangeShapeType="1"/>
          </p:cNvSpPr>
          <p:nvPr/>
        </p:nvSpPr>
        <p:spPr bwMode="auto">
          <a:xfrm>
            <a:off x="7016750" y="2674146"/>
            <a:ext cx="0" cy="33099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51236" name="Line 37"/>
          <p:cNvSpPr>
            <a:spLocks noChangeShapeType="1"/>
          </p:cNvSpPr>
          <p:nvPr/>
        </p:nvSpPr>
        <p:spPr bwMode="auto">
          <a:xfrm flipV="1">
            <a:off x="7021513" y="3157541"/>
            <a:ext cx="1701800" cy="13097"/>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grpSp>
        <p:nvGrpSpPr>
          <p:cNvPr id="51237" name="Group 38"/>
          <p:cNvGrpSpPr>
            <a:grpSpLocks/>
          </p:cNvGrpSpPr>
          <p:nvPr/>
        </p:nvGrpSpPr>
        <p:grpSpPr bwMode="auto">
          <a:xfrm>
            <a:off x="7418388" y="3027762"/>
            <a:ext cx="988860" cy="643240"/>
            <a:chOff x="0" y="0"/>
            <a:chExt cx="429" cy="508"/>
          </a:xfrm>
        </p:grpSpPr>
        <p:sp>
          <p:nvSpPr>
            <p:cNvPr id="51256" name="Rectangle 39"/>
            <p:cNvSpPr>
              <a:spLocks noChangeArrowheads="1"/>
            </p:cNvSpPr>
            <p:nvPr/>
          </p:nvSpPr>
          <p:spPr bwMode="auto">
            <a:xfrm>
              <a:off x="0" y="48"/>
              <a:ext cx="426" cy="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1257" name="Rectangle 40"/>
            <p:cNvSpPr>
              <a:spLocks noChangeArrowheads="1"/>
            </p:cNvSpPr>
            <p:nvPr/>
          </p:nvSpPr>
          <p:spPr bwMode="auto">
            <a:xfrm>
              <a:off x="16" y="0"/>
              <a:ext cx="413"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lgn="ctr">
                <a:lnSpc>
                  <a:spcPct val="90000"/>
                </a:lnSpc>
                <a:buFont typeface="Arial" charset="0"/>
                <a:buNone/>
              </a:pPr>
              <a:r>
                <a:rPr lang="en-US" altLang="zh-CN" sz="2000">
                  <a:solidFill>
                    <a:srgbClr val="333399"/>
                  </a:solidFill>
                  <a:ea typeface="黑体" pitchFamily="49" charset="-122"/>
                </a:rPr>
                <a:t>host-id</a:t>
              </a:r>
            </a:p>
            <a:p>
              <a:pPr algn="ctr">
                <a:lnSpc>
                  <a:spcPct val="90000"/>
                </a:lnSpc>
                <a:buFont typeface="Arial" charset="0"/>
                <a:buNone/>
              </a:pPr>
              <a:r>
                <a:rPr lang="en-US" altLang="zh-CN" sz="2000">
                  <a:solidFill>
                    <a:srgbClr val="333399"/>
                  </a:solidFill>
                  <a:ea typeface="黑体" pitchFamily="49" charset="-122"/>
                </a:rPr>
                <a:t>8 </a:t>
              </a:r>
              <a:r>
                <a:rPr lang="zh-CN" altLang="en-US" sz="2000">
                  <a:solidFill>
                    <a:srgbClr val="333399"/>
                  </a:solidFill>
                  <a:ea typeface="黑体" pitchFamily="49" charset="-122"/>
                </a:rPr>
                <a:t>位</a:t>
              </a:r>
            </a:p>
          </p:txBody>
        </p:sp>
      </p:grpSp>
      <p:sp>
        <p:nvSpPr>
          <p:cNvPr id="51238" name="Line 41"/>
          <p:cNvSpPr>
            <a:spLocks noChangeShapeType="1"/>
          </p:cNvSpPr>
          <p:nvPr/>
        </p:nvSpPr>
        <p:spPr bwMode="auto">
          <a:xfrm>
            <a:off x="1687513" y="3055144"/>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1239" name="Line 42"/>
          <p:cNvSpPr>
            <a:spLocks noChangeShapeType="1"/>
          </p:cNvSpPr>
          <p:nvPr/>
        </p:nvSpPr>
        <p:spPr bwMode="auto">
          <a:xfrm>
            <a:off x="7021513" y="3057526"/>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1240" name="Line 43"/>
          <p:cNvSpPr>
            <a:spLocks noChangeShapeType="1"/>
          </p:cNvSpPr>
          <p:nvPr/>
        </p:nvSpPr>
        <p:spPr bwMode="auto">
          <a:xfrm>
            <a:off x="8710613" y="3043237"/>
            <a:ext cx="0" cy="2428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1241" name="Rectangle 44"/>
          <p:cNvSpPr>
            <a:spLocks noChangeArrowheads="1"/>
          </p:cNvSpPr>
          <p:nvPr/>
        </p:nvSpPr>
        <p:spPr bwMode="auto">
          <a:xfrm>
            <a:off x="1681163" y="3711179"/>
            <a:ext cx="7067550" cy="333375"/>
          </a:xfrm>
          <a:prstGeom prst="rect">
            <a:avLst/>
          </a:prstGeom>
          <a:solidFill>
            <a:srgbClr val="CCECFF"/>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1242" name="Rectangle 45"/>
          <p:cNvSpPr>
            <a:spLocks noChangeArrowheads="1"/>
          </p:cNvSpPr>
          <p:nvPr/>
        </p:nvSpPr>
        <p:spPr bwMode="auto">
          <a:xfrm>
            <a:off x="473079" y="3719515"/>
            <a:ext cx="1221485"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D </a:t>
            </a:r>
            <a:r>
              <a:rPr lang="zh-CN" altLang="en-US" sz="2000">
                <a:solidFill>
                  <a:srgbClr val="333399"/>
                </a:solidFill>
                <a:ea typeface="黑体" pitchFamily="49" charset="-122"/>
              </a:rPr>
              <a:t>类地址</a:t>
            </a:r>
          </a:p>
        </p:txBody>
      </p:sp>
      <p:sp>
        <p:nvSpPr>
          <p:cNvPr id="51243" name="Line 46"/>
          <p:cNvSpPr>
            <a:spLocks noChangeShapeType="1"/>
          </p:cNvSpPr>
          <p:nvPr/>
        </p:nvSpPr>
        <p:spPr bwMode="auto">
          <a:xfrm>
            <a:off x="2462213" y="3717132"/>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51244" name="Rectangle 47"/>
          <p:cNvSpPr>
            <a:spLocks noChangeArrowheads="1"/>
          </p:cNvSpPr>
          <p:nvPr/>
        </p:nvSpPr>
        <p:spPr bwMode="auto">
          <a:xfrm>
            <a:off x="1617666" y="3709988"/>
            <a:ext cx="8592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0</a:t>
            </a:r>
          </a:p>
        </p:txBody>
      </p:sp>
      <p:sp>
        <p:nvSpPr>
          <p:cNvPr id="51245" name="Rectangle 48"/>
          <p:cNvSpPr>
            <a:spLocks noChangeArrowheads="1"/>
          </p:cNvSpPr>
          <p:nvPr/>
        </p:nvSpPr>
        <p:spPr bwMode="auto">
          <a:xfrm>
            <a:off x="4449766" y="3732610"/>
            <a:ext cx="1437890"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多 播 地 址</a:t>
            </a:r>
          </a:p>
        </p:txBody>
      </p:sp>
      <p:sp>
        <p:nvSpPr>
          <p:cNvPr id="51246" name="Rectangle 49"/>
          <p:cNvSpPr>
            <a:spLocks noChangeArrowheads="1"/>
          </p:cNvSpPr>
          <p:nvPr/>
        </p:nvSpPr>
        <p:spPr bwMode="auto">
          <a:xfrm>
            <a:off x="1689104" y="4436270"/>
            <a:ext cx="7053263" cy="333375"/>
          </a:xfrm>
          <a:prstGeom prst="rect">
            <a:avLst/>
          </a:prstGeom>
          <a:solidFill>
            <a:srgbClr val="CCECFF"/>
          </a:solidFill>
          <a:ln w="25400">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51247" name="Rectangle 50"/>
          <p:cNvSpPr>
            <a:spLocks noChangeArrowheads="1"/>
          </p:cNvSpPr>
          <p:nvPr/>
        </p:nvSpPr>
        <p:spPr bwMode="auto">
          <a:xfrm>
            <a:off x="509590" y="4443415"/>
            <a:ext cx="1207058"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E </a:t>
            </a:r>
            <a:r>
              <a:rPr lang="zh-CN" altLang="en-US" sz="2000">
                <a:solidFill>
                  <a:srgbClr val="333399"/>
                </a:solidFill>
                <a:ea typeface="黑体" pitchFamily="49" charset="-122"/>
              </a:rPr>
              <a:t>类地址</a:t>
            </a:r>
          </a:p>
        </p:txBody>
      </p:sp>
      <p:sp>
        <p:nvSpPr>
          <p:cNvPr id="51248" name="Rectangle 51"/>
          <p:cNvSpPr>
            <a:spLocks noChangeArrowheads="1"/>
          </p:cNvSpPr>
          <p:nvPr/>
        </p:nvSpPr>
        <p:spPr bwMode="auto">
          <a:xfrm>
            <a:off x="3905251" y="4451749"/>
            <a:ext cx="2433356" cy="40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zh-CN" altLang="en-US" sz="2000">
                <a:solidFill>
                  <a:srgbClr val="333399"/>
                </a:solidFill>
                <a:ea typeface="黑体" pitchFamily="49" charset="-122"/>
              </a:rPr>
              <a:t>保 留 为 今 后 使 用</a:t>
            </a:r>
          </a:p>
        </p:txBody>
      </p:sp>
      <p:sp>
        <p:nvSpPr>
          <p:cNvPr id="51249" name="Line 52"/>
          <p:cNvSpPr>
            <a:spLocks noChangeShapeType="1"/>
          </p:cNvSpPr>
          <p:nvPr/>
        </p:nvSpPr>
        <p:spPr bwMode="auto">
          <a:xfrm>
            <a:off x="2411413" y="4455321"/>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51250" name="Rectangle 53"/>
          <p:cNvSpPr>
            <a:spLocks noChangeArrowheads="1"/>
          </p:cNvSpPr>
          <p:nvPr/>
        </p:nvSpPr>
        <p:spPr bwMode="auto">
          <a:xfrm>
            <a:off x="1617666" y="4441031"/>
            <a:ext cx="8592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r>
              <a:rPr lang="en-US" altLang="zh-CN" sz="1000">
                <a:solidFill>
                  <a:srgbClr val="333399"/>
                </a:solidFill>
                <a:ea typeface="黑体" pitchFamily="49" charset="-122"/>
              </a:rPr>
              <a:t> </a:t>
            </a:r>
            <a:r>
              <a:rPr lang="en-US" altLang="zh-CN" sz="2000">
                <a:solidFill>
                  <a:srgbClr val="333399"/>
                </a:solidFill>
                <a:ea typeface="黑体" pitchFamily="49" charset="-122"/>
              </a:rPr>
              <a:t>1</a:t>
            </a:r>
          </a:p>
        </p:txBody>
      </p:sp>
      <p:sp>
        <p:nvSpPr>
          <p:cNvPr id="51251" name="Rectangle 54"/>
          <p:cNvSpPr>
            <a:spLocks noChangeArrowheads="1"/>
          </p:cNvSpPr>
          <p:nvPr/>
        </p:nvSpPr>
        <p:spPr bwMode="auto">
          <a:xfrm>
            <a:off x="1806579" y="1702595"/>
            <a:ext cx="32541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0</a:t>
            </a:r>
          </a:p>
        </p:txBody>
      </p:sp>
      <p:sp>
        <p:nvSpPr>
          <p:cNvPr id="51252" name="Rectangle 55"/>
          <p:cNvSpPr>
            <a:spLocks noChangeArrowheads="1"/>
          </p:cNvSpPr>
          <p:nvPr/>
        </p:nvSpPr>
        <p:spPr bwMode="auto">
          <a:xfrm>
            <a:off x="1614492" y="1702595"/>
            <a:ext cx="484187"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2" tIns="44447" rIns="90482" bIns="44447">
            <a:spAutoFit/>
          </a:bodyPr>
          <a:lstStyle>
            <a:lvl1pPr defTabSz="762000">
              <a:defRPr>
                <a:solidFill>
                  <a:schemeClr val="tx1"/>
                </a:solidFill>
                <a:latin typeface="Arial" charset="0"/>
                <a:ea typeface="宋体" pitchFamily="2" charset="-122"/>
              </a:defRPr>
            </a:lvl1pPr>
            <a:lvl2pPr marL="742950" indent="-285750" defTabSz="762000">
              <a:defRPr>
                <a:solidFill>
                  <a:schemeClr val="tx1"/>
                </a:solidFill>
                <a:latin typeface="Arial" charset="0"/>
                <a:ea typeface="宋体" pitchFamily="2" charset="-122"/>
              </a:defRPr>
            </a:lvl2pPr>
            <a:lvl3pPr marL="1143000" indent="-228600" defTabSz="762000">
              <a:defRPr>
                <a:solidFill>
                  <a:schemeClr val="tx1"/>
                </a:solidFill>
                <a:latin typeface="Arial" charset="0"/>
                <a:ea typeface="宋体" pitchFamily="2" charset="-122"/>
              </a:defRPr>
            </a:lvl3pPr>
            <a:lvl4pPr marL="1600200" indent="-228600" defTabSz="762000">
              <a:defRPr>
                <a:solidFill>
                  <a:schemeClr val="tx1"/>
                </a:solidFill>
                <a:latin typeface="Arial" charset="0"/>
                <a:ea typeface="宋体" pitchFamily="2" charset="-122"/>
              </a:defRPr>
            </a:lvl4pPr>
            <a:lvl5pPr marL="2057400" indent="-228600" defTabSz="76200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a:buFont typeface="Arial" charset="0"/>
              <a:buNone/>
            </a:pPr>
            <a:r>
              <a:rPr lang="en-US" altLang="zh-CN" sz="2000">
                <a:solidFill>
                  <a:srgbClr val="333399"/>
                </a:solidFill>
                <a:ea typeface="黑体" pitchFamily="49" charset="-122"/>
              </a:rPr>
              <a:t>1</a:t>
            </a:r>
          </a:p>
        </p:txBody>
      </p:sp>
      <p:sp>
        <p:nvSpPr>
          <p:cNvPr id="51253" name="Line 56"/>
          <p:cNvSpPr>
            <a:spLocks noChangeShapeType="1"/>
          </p:cNvSpPr>
          <p:nvPr/>
        </p:nvSpPr>
        <p:spPr bwMode="auto">
          <a:xfrm>
            <a:off x="2165350" y="1700214"/>
            <a:ext cx="0" cy="33099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51254" name="AutoShape 57"/>
          <p:cNvSpPr>
            <a:spLocks noChangeArrowheads="1"/>
          </p:cNvSpPr>
          <p:nvPr/>
        </p:nvSpPr>
        <p:spPr bwMode="auto">
          <a:xfrm>
            <a:off x="1619252" y="2085977"/>
            <a:ext cx="5400675" cy="485775"/>
          </a:xfrm>
          <a:prstGeom prst="wedgeRoundRectCallout">
            <a:avLst>
              <a:gd name="adj1" fmla="val 43417"/>
              <a:gd name="adj2" fmla="val 476963"/>
              <a:gd name="adj3" fmla="val 16667"/>
            </a:avLst>
          </a:prstGeom>
          <a:solidFill>
            <a:srgbClr val="66FF99"/>
          </a:solidFill>
          <a:ln w="9525">
            <a:solidFill>
              <a:schemeClr val="tx1"/>
            </a:solidFill>
            <a:miter lim="800000"/>
            <a:headEnd/>
            <a:tailEnd/>
          </a:ln>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2800">
                <a:solidFill>
                  <a:srgbClr val="333399"/>
                </a:solidFill>
                <a:ea typeface="黑体" pitchFamily="49" charset="-122"/>
              </a:rPr>
              <a:t>E </a:t>
            </a:r>
            <a:r>
              <a:rPr lang="zh-CN" altLang="en-US" sz="2800">
                <a:solidFill>
                  <a:srgbClr val="333399"/>
                </a:solidFill>
                <a:ea typeface="黑体" pitchFamily="49" charset="-122"/>
              </a:rPr>
              <a:t>类地址保留为今后使用</a:t>
            </a:r>
            <a:r>
              <a:rPr lang="zh-CN" altLang="en-US" sz="2800">
                <a:latin typeface="Tahoma" pitchFamily="34" charset="0"/>
              </a:rPr>
              <a:t> </a:t>
            </a:r>
          </a:p>
        </p:txBody>
      </p:sp>
      <p:sp>
        <p:nvSpPr>
          <p:cNvPr id="51255" name="灯片编号占位符 56"/>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523128F4-2C46-452D-827E-72CBA9EBB672}" type="slidenum">
              <a:rPr lang="zh-CN" altLang="en-US" sz="1400" b="1">
                <a:solidFill>
                  <a:srgbClr val="FFFFFF"/>
                </a:solidFill>
              </a:rPr>
              <a:pPr algn="ctr" eaLnBrk="1" hangingPunct="1">
                <a:buFont typeface="Arial" charset="0"/>
                <a:buNone/>
              </a:pPr>
              <a:t>31</a:t>
            </a:fld>
            <a:endParaRPr lang="en-US" altLang="zh-CN" sz="1400" b="1">
              <a:solidFill>
                <a:srgbClr val="FFFFFF"/>
              </a:solidFill>
            </a:endParaRPr>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1506803F-E6FA-4229-B67A-C75058F4675D}" type="slidenum">
              <a:rPr lang="zh-CN" altLang="en-US" sz="1400" b="1">
                <a:solidFill>
                  <a:srgbClr val="FFFFFF"/>
                </a:solidFill>
              </a:rPr>
              <a:pPr algn="ctr" eaLnBrk="1" hangingPunct="1">
                <a:buFont typeface="Arial" charset="0"/>
                <a:buNone/>
              </a:pPr>
              <a:t>32</a:t>
            </a:fld>
            <a:endParaRPr lang="en-US" altLang="zh-CN" sz="1400" b="1">
              <a:solidFill>
                <a:srgbClr val="FFFFFF"/>
              </a:solidFill>
            </a:endParaRPr>
          </a:p>
        </p:txBody>
      </p:sp>
      <p:sp>
        <p:nvSpPr>
          <p:cNvPr id="48131" name="Rectangle 2"/>
          <p:cNvSpPr>
            <a:spLocks noGrp="1" noChangeArrowheads="1"/>
          </p:cNvSpPr>
          <p:nvPr>
            <p:ph type="title"/>
          </p:nvPr>
        </p:nvSpPr>
        <p:spPr/>
        <p:txBody>
          <a:bodyPr/>
          <a:lstStyle/>
          <a:p>
            <a:pPr eaLnBrk="1" fontAlgn="auto" hangingPunct="1">
              <a:spcAft>
                <a:spcPts val="0"/>
              </a:spcAft>
              <a:defRPr/>
            </a:pPr>
            <a:r>
              <a:rPr lang="zh-CN" altLang="en-US"/>
              <a:t>点分十进制记法 </a:t>
            </a:r>
          </a:p>
        </p:txBody>
      </p:sp>
      <p:grpSp>
        <p:nvGrpSpPr>
          <p:cNvPr id="52228" name="Group 27"/>
          <p:cNvGrpSpPr>
            <a:grpSpLocks/>
          </p:cNvGrpSpPr>
          <p:nvPr/>
        </p:nvGrpSpPr>
        <p:grpSpPr bwMode="auto">
          <a:xfrm>
            <a:off x="735232" y="1545432"/>
            <a:ext cx="8015068" cy="707566"/>
            <a:chOff x="-14" y="0"/>
            <a:chExt cx="5099" cy="593"/>
          </a:xfrm>
        </p:grpSpPr>
        <p:sp>
          <p:nvSpPr>
            <p:cNvPr id="52248" name="Rectangle 6"/>
            <p:cNvSpPr>
              <a:spLocks noChangeArrowheads="1"/>
            </p:cNvSpPr>
            <p:nvPr/>
          </p:nvSpPr>
          <p:spPr bwMode="auto">
            <a:xfrm>
              <a:off x="2028" y="53"/>
              <a:ext cx="3057" cy="410"/>
            </a:xfrm>
            <a:prstGeom prst="rect">
              <a:avLst/>
            </a:prstGeom>
            <a:solidFill>
              <a:srgbClr val="FFFF99"/>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rgbClr val="333399"/>
                  </a:solidFill>
                  <a:ea typeface="黑体" pitchFamily="49" charset="-122"/>
                </a:rPr>
                <a:t>10000000000010110000001100011111 </a:t>
              </a:r>
            </a:p>
          </p:txBody>
        </p:sp>
        <p:sp>
          <p:nvSpPr>
            <p:cNvPr id="52249" name="Text Box 7"/>
            <p:cNvSpPr txBox="1">
              <a:spLocks noChangeArrowheads="1"/>
            </p:cNvSpPr>
            <p:nvPr/>
          </p:nvSpPr>
          <p:spPr bwMode="auto">
            <a:xfrm>
              <a:off x="-14" y="0"/>
              <a:ext cx="1664"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000">
                  <a:solidFill>
                    <a:srgbClr val="333399"/>
                  </a:solidFill>
                  <a:ea typeface="黑体" pitchFamily="49" charset="-122"/>
                </a:rPr>
                <a:t>机器中存放的 </a:t>
              </a:r>
              <a:r>
                <a:rPr lang="en-US" altLang="zh-CN" sz="2000">
                  <a:solidFill>
                    <a:srgbClr val="333399"/>
                  </a:solidFill>
                  <a:ea typeface="黑体" pitchFamily="49" charset="-122"/>
                </a:rPr>
                <a:t>IP </a:t>
              </a:r>
              <a:r>
                <a:rPr lang="zh-CN" altLang="en-US" sz="2000">
                  <a:solidFill>
                    <a:srgbClr val="333399"/>
                  </a:solidFill>
                  <a:ea typeface="黑体" pitchFamily="49" charset="-122"/>
                </a:rPr>
                <a:t>地址</a:t>
              </a:r>
            </a:p>
            <a:p>
              <a:pPr algn="ctr" eaLnBrk="1" hangingPunct="1">
                <a:buFont typeface="Arial" charset="0"/>
                <a:buNone/>
              </a:pPr>
              <a:r>
                <a:rPr lang="zh-CN" altLang="en-US" sz="2000">
                  <a:solidFill>
                    <a:srgbClr val="333399"/>
                  </a:solidFill>
                  <a:ea typeface="黑体" pitchFamily="49" charset="-122"/>
                </a:rPr>
                <a:t>是 </a:t>
              </a:r>
              <a:r>
                <a:rPr lang="en-US" altLang="zh-CN" sz="2000">
                  <a:solidFill>
                    <a:srgbClr val="333399"/>
                  </a:solidFill>
                  <a:ea typeface="黑体" pitchFamily="49" charset="-122"/>
                </a:rPr>
                <a:t>32 </a:t>
              </a:r>
              <a:r>
                <a:rPr lang="zh-CN" altLang="en-US" sz="2000">
                  <a:solidFill>
                    <a:srgbClr val="333399"/>
                  </a:solidFill>
                  <a:ea typeface="黑体" pitchFamily="49" charset="-122"/>
                </a:rPr>
                <a:t>位 二进制代码</a:t>
              </a:r>
            </a:p>
          </p:txBody>
        </p:sp>
        <p:sp>
          <p:nvSpPr>
            <p:cNvPr id="52250" name="Line 8"/>
            <p:cNvSpPr>
              <a:spLocks noChangeShapeType="1"/>
            </p:cNvSpPr>
            <p:nvPr/>
          </p:nvSpPr>
          <p:spPr bwMode="auto">
            <a:xfrm>
              <a:off x="1578" y="259"/>
              <a:ext cx="36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8136" name="Group 30"/>
          <p:cNvGrpSpPr>
            <a:grpSpLocks/>
          </p:cNvGrpSpPr>
          <p:nvPr/>
        </p:nvGrpSpPr>
        <p:grpSpPr bwMode="auto">
          <a:xfrm>
            <a:off x="568327" y="2139557"/>
            <a:ext cx="8186738" cy="708421"/>
            <a:chOff x="-8" y="0"/>
            <a:chExt cx="5157" cy="595"/>
          </a:xfrm>
        </p:grpSpPr>
        <p:sp>
          <p:nvSpPr>
            <p:cNvPr id="52245" name="Text Box 5"/>
            <p:cNvSpPr txBox="1">
              <a:spLocks noChangeArrowheads="1"/>
            </p:cNvSpPr>
            <p:nvPr/>
          </p:nvSpPr>
          <p:spPr bwMode="auto">
            <a:xfrm>
              <a:off x="2051" y="113"/>
              <a:ext cx="309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rgbClr val="333399"/>
                  </a:solidFill>
                  <a:ea typeface="黑体" pitchFamily="49" charset="-122"/>
                </a:rPr>
                <a:t>10000000 00001011 00000011 00011111 </a:t>
              </a:r>
            </a:p>
          </p:txBody>
        </p:sp>
        <p:sp>
          <p:nvSpPr>
            <p:cNvPr id="52246" name="Text Box 9"/>
            <p:cNvSpPr txBox="1">
              <a:spLocks noChangeArrowheads="1"/>
            </p:cNvSpPr>
            <p:nvPr/>
          </p:nvSpPr>
          <p:spPr bwMode="auto">
            <a:xfrm>
              <a:off x="-8" y="0"/>
              <a:ext cx="1749"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000">
                  <a:solidFill>
                    <a:srgbClr val="333399"/>
                  </a:solidFill>
                  <a:ea typeface="黑体" pitchFamily="49" charset="-122"/>
                </a:rPr>
                <a:t>每隔 </a:t>
              </a:r>
              <a:r>
                <a:rPr lang="en-US" altLang="zh-CN" sz="2000">
                  <a:solidFill>
                    <a:srgbClr val="333399"/>
                  </a:solidFill>
                  <a:ea typeface="黑体" pitchFamily="49" charset="-122"/>
                </a:rPr>
                <a:t>8 </a:t>
              </a:r>
              <a:r>
                <a:rPr lang="zh-CN" altLang="en-US" sz="2000">
                  <a:solidFill>
                    <a:srgbClr val="333399"/>
                  </a:solidFill>
                  <a:ea typeface="黑体" pitchFamily="49" charset="-122"/>
                </a:rPr>
                <a:t>位插入一个空格</a:t>
              </a:r>
            </a:p>
            <a:p>
              <a:pPr algn="ctr" eaLnBrk="1" hangingPunct="1">
                <a:buFont typeface="Arial" charset="0"/>
                <a:buNone/>
              </a:pPr>
              <a:r>
                <a:rPr lang="zh-CN" altLang="en-US" sz="2000">
                  <a:solidFill>
                    <a:srgbClr val="333399"/>
                  </a:solidFill>
                  <a:ea typeface="黑体" pitchFamily="49" charset="-122"/>
                </a:rPr>
                <a:t>能够提高可读性</a:t>
              </a:r>
            </a:p>
          </p:txBody>
        </p:sp>
        <p:sp>
          <p:nvSpPr>
            <p:cNvPr id="52247" name="Line 10"/>
            <p:cNvSpPr>
              <a:spLocks noChangeShapeType="1"/>
            </p:cNvSpPr>
            <p:nvPr/>
          </p:nvSpPr>
          <p:spPr bwMode="auto">
            <a:xfrm>
              <a:off x="1686" y="250"/>
              <a:ext cx="36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48140" name="Text Box 11"/>
          <p:cNvSpPr txBox="1">
            <a:spLocks noChangeArrowheads="1"/>
          </p:cNvSpPr>
          <p:nvPr/>
        </p:nvSpPr>
        <p:spPr bwMode="auto">
          <a:xfrm>
            <a:off x="879477" y="3598071"/>
            <a:ext cx="2521840" cy="71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采用点分十进制记法</a:t>
            </a:r>
          </a:p>
          <a:p>
            <a:pPr eaLnBrk="1" hangingPunct="1">
              <a:buFont typeface="Arial" charset="0"/>
              <a:buNone/>
            </a:pPr>
            <a:r>
              <a:rPr lang="zh-CN" altLang="en-US" sz="2000">
                <a:solidFill>
                  <a:srgbClr val="333399"/>
                </a:solidFill>
                <a:ea typeface="黑体" pitchFamily="49" charset="-122"/>
              </a:rPr>
              <a:t>则进一步提高可读性</a:t>
            </a:r>
          </a:p>
        </p:txBody>
      </p:sp>
      <p:sp>
        <p:nvSpPr>
          <p:cNvPr id="48141" name="Text Box 12"/>
          <p:cNvSpPr txBox="1">
            <a:spLocks noChangeArrowheads="1"/>
          </p:cNvSpPr>
          <p:nvPr/>
        </p:nvSpPr>
        <p:spPr bwMode="auto">
          <a:xfrm>
            <a:off x="5522917" y="3725466"/>
            <a:ext cx="1608080" cy="403954"/>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rgbClr val="333399"/>
                </a:solidFill>
                <a:ea typeface="黑体" pitchFamily="49" charset="-122"/>
              </a:rPr>
              <a:t>128.11.3.31 </a:t>
            </a:r>
          </a:p>
        </p:txBody>
      </p:sp>
      <p:sp>
        <p:nvSpPr>
          <p:cNvPr id="48142" name="AutoShape 13"/>
          <p:cNvSpPr>
            <a:spLocks/>
          </p:cNvSpPr>
          <p:nvPr/>
        </p:nvSpPr>
        <p:spPr bwMode="auto">
          <a:xfrm rot="16200000">
            <a:off x="4398766" y="2128639"/>
            <a:ext cx="194072" cy="1016000"/>
          </a:xfrm>
          <a:prstGeom prst="leftBrace">
            <a:avLst>
              <a:gd name="adj1" fmla="val 32720"/>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8143" name="AutoShape 14"/>
          <p:cNvSpPr>
            <a:spLocks/>
          </p:cNvSpPr>
          <p:nvPr/>
        </p:nvSpPr>
        <p:spPr bwMode="auto">
          <a:xfrm rot="16200000">
            <a:off x="5546527" y="2141339"/>
            <a:ext cx="194072" cy="990600"/>
          </a:xfrm>
          <a:prstGeom prst="leftBrace">
            <a:avLst>
              <a:gd name="adj1" fmla="val 31902"/>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8144" name="AutoShape 15"/>
          <p:cNvSpPr>
            <a:spLocks/>
          </p:cNvSpPr>
          <p:nvPr/>
        </p:nvSpPr>
        <p:spPr bwMode="auto">
          <a:xfrm rot="16200000">
            <a:off x="6820498" y="2134595"/>
            <a:ext cx="194072" cy="1068387"/>
          </a:xfrm>
          <a:prstGeom prst="leftBrace">
            <a:avLst>
              <a:gd name="adj1" fmla="val 34407"/>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8145" name="AutoShape 16"/>
          <p:cNvSpPr>
            <a:spLocks/>
          </p:cNvSpPr>
          <p:nvPr/>
        </p:nvSpPr>
        <p:spPr bwMode="auto">
          <a:xfrm rot="16200000">
            <a:off x="7961908" y="2102445"/>
            <a:ext cx="194072" cy="1068388"/>
          </a:xfrm>
          <a:prstGeom prst="leftBrace">
            <a:avLst>
              <a:gd name="adj1" fmla="val 34407"/>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48146" name="Text Box 17"/>
          <p:cNvSpPr txBox="1">
            <a:spLocks noChangeArrowheads="1"/>
          </p:cNvSpPr>
          <p:nvPr/>
        </p:nvSpPr>
        <p:spPr bwMode="auto">
          <a:xfrm>
            <a:off x="4140200" y="2868219"/>
            <a:ext cx="4342002"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rgbClr val="333399"/>
                </a:solidFill>
                <a:ea typeface="黑体" pitchFamily="49" charset="-122"/>
              </a:rPr>
              <a:t>128 </a:t>
            </a:r>
            <a:r>
              <a:rPr lang="en-US" altLang="zh-CN" sz="1000">
                <a:solidFill>
                  <a:srgbClr val="333399"/>
                </a:solidFill>
                <a:ea typeface="黑体" pitchFamily="49" charset="-122"/>
              </a:rPr>
              <a:t>      </a:t>
            </a:r>
            <a:r>
              <a:rPr lang="en-US" altLang="zh-CN" sz="2000">
                <a:solidFill>
                  <a:srgbClr val="333399"/>
                </a:solidFill>
                <a:ea typeface="黑体" pitchFamily="49" charset="-122"/>
              </a:rPr>
              <a:t>        11                3             31 </a:t>
            </a:r>
          </a:p>
        </p:txBody>
      </p:sp>
      <p:grpSp>
        <p:nvGrpSpPr>
          <p:cNvPr id="48147" name="Group 31"/>
          <p:cNvGrpSpPr>
            <a:grpSpLocks/>
          </p:cNvGrpSpPr>
          <p:nvPr/>
        </p:nvGrpSpPr>
        <p:grpSpPr bwMode="auto">
          <a:xfrm>
            <a:off x="4500563" y="3107532"/>
            <a:ext cx="3522662" cy="621506"/>
            <a:chOff x="0" y="0"/>
            <a:chExt cx="2219" cy="522"/>
          </a:xfrm>
        </p:grpSpPr>
        <p:sp>
          <p:nvSpPr>
            <p:cNvPr id="52241" name="Line 18"/>
            <p:cNvSpPr>
              <a:spLocks noChangeShapeType="1"/>
            </p:cNvSpPr>
            <p:nvPr/>
          </p:nvSpPr>
          <p:spPr bwMode="auto">
            <a:xfrm>
              <a:off x="0" y="49"/>
              <a:ext cx="845" cy="473"/>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2242" name="Line 19"/>
            <p:cNvSpPr>
              <a:spLocks noChangeShapeType="1"/>
            </p:cNvSpPr>
            <p:nvPr/>
          </p:nvSpPr>
          <p:spPr bwMode="auto">
            <a:xfrm flipH="1">
              <a:off x="1481" y="13"/>
              <a:ext cx="738" cy="49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2243" name="Line 20"/>
            <p:cNvSpPr>
              <a:spLocks noChangeShapeType="1"/>
            </p:cNvSpPr>
            <p:nvPr/>
          </p:nvSpPr>
          <p:spPr bwMode="auto">
            <a:xfrm>
              <a:off x="725" y="4"/>
              <a:ext cx="382" cy="50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2244" name="Line 21"/>
            <p:cNvSpPr>
              <a:spLocks noChangeShapeType="1"/>
            </p:cNvSpPr>
            <p:nvPr/>
          </p:nvSpPr>
          <p:spPr bwMode="auto">
            <a:xfrm flipH="1">
              <a:off x="1282" y="0"/>
              <a:ext cx="257" cy="515"/>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48152" name="Text Box 22"/>
          <p:cNvSpPr txBox="1">
            <a:spLocks noChangeArrowheads="1"/>
          </p:cNvSpPr>
          <p:nvPr/>
        </p:nvSpPr>
        <p:spPr bwMode="auto">
          <a:xfrm>
            <a:off x="782847" y="2733678"/>
            <a:ext cx="2550694" cy="71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2000">
                <a:solidFill>
                  <a:srgbClr val="333399"/>
                </a:solidFill>
                <a:ea typeface="黑体" pitchFamily="49" charset="-122"/>
              </a:rPr>
              <a:t>将每 </a:t>
            </a:r>
            <a:r>
              <a:rPr lang="en-US" altLang="zh-CN" sz="2000">
                <a:solidFill>
                  <a:srgbClr val="333399"/>
                </a:solidFill>
                <a:ea typeface="黑体" pitchFamily="49" charset="-122"/>
              </a:rPr>
              <a:t>8 </a:t>
            </a:r>
            <a:r>
              <a:rPr lang="zh-CN" altLang="en-US" sz="2000">
                <a:solidFill>
                  <a:srgbClr val="333399"/>
                </a:solidFill>
                <a:ea typeface="黑体" pitchFamily="49" charset="-122"/>
              </a:rPr>
              <a:t>位的二进制数</a:t>
            </a:r>
          </a:p>
          <a:p>
            <a:pPr algn="ctr" eaLnBrk="1" hangingPunct="1">
              <a:buFont typeface="Arial" charset="0"/>
              <a:buNone/>
            </a:pPr>
            <a:r>
              <a:rPr lang="zh-CN" altLang="en-US" sz="2000">
                <a:solidFill>
                  <a:srgbClr val="333399"/>
                </a:solidFill>
                <a:ea typeface="黑体" pitchFamily="49" charset="-122"/>
              </a:rPr>
              <a:t>转换为十进制数</a:t>
            </a:r>
          </a:p>
        </p:txBody>
      </p:sp>
      <p:sp>
        <p:nvSpPr>
          <p:cNvPr id="48153" name="Line 23"/>
          <p:cNvSpPr>
            <a:spLocks noChangeShapeType="1"/>
          </p:cNvSpPr>
          <p:nvPr/>
        </p:nvSpPr>
        <p:spPr bwMode="auto">
          <a:xfrm flipV="1">
            <a:off x="3257551" y="3014663"/>
            <a:ext cx="890588" cy="0"/>
          </a:xfrm>
          <a:prstGeom prst="line">
            <a:avLst/>
          </a:prstGeom>
          <a:noFill/>
          <a:ln w="28575">
            <a:solidFill>
              <a:srgbClr val="333399"/>
            </a:solidFill>
            <a:round/>
            <a:headEn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48154" name="Line 24"/>
          <p:cNvSpPr>
            <a:spLocks noChangeShapeType="1"/>
          </p:cNvSpPr>
          <p:nvPr/>
        </p:nvSpPr>
        <p:spPr bwMode="auto">
          <a:xfrm>
            <a:off x="3292479" y="3889772"/>
            <a:ext cx="1973263" cy="0"/>
          </a:xfrm>
          <a:prstGeom prst="line">
            <a:avLst/>
          </a:prstGeom>
          <a:noFill/>
          <a:ln w="76200">
            <a:solidFill>
              <a:schemeClr val="hlink"/>
            </a:solidFill>
            <a:round/>
            <a:headEn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1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1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1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14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14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140"/>
                                        </p:tgtEl>
                                        <p:attrNameLst>
                                          <p:attrName>style.visibility</p:attrName>
                                        </p:attrNameLst>
                                      </p:cBhvr>
                                      <p:to>
                                        <p:strVal val="visible"/>
                                      </p:to>
                                    </p:set>
                                  </p:childTnLst>
                                </p:cTn>
                              </p:par>
                            </p:childTnLst>
                          </p:cTn>
                        </p:par>
                        <p:par>
                          <p:cTn id="27" fill="hold" nodeType="afterGroup">
                            <p:stCondLst>
                              <p:cond delay="1"/>
                            </p:stCondLst>
                            <p:childTnLst>
                              <p:par>
                                <p:cTn id="28" presetID="22" presetClass="entr" presetSubtype="1" fill="hold" nodeType="afterEffect">
                                  <p:stCondLst>
                                    <p:cond delay="0"/>
                                  </p:stCondLst>
                                  <p:childTnLst>
                                    <p:set>
                                      <p:cBhvr>
                                        <p:cTn id="29" dur="1" fill="hold">
                                          <p:stCondLst>
                                            <p:cond delay="0"/>
                                          </p:stCondLst>
                                        </p:cTn>
                                        <p:tgtEl>
                                          <p:spTgt spid="48147"/>
                                        </p:tgtEl>
                                        <p:attrNameLst>
                                          <p:attrName>style.visibility</p:attrName>
                                        </p:attrNameLst>
                                      </p:cBhvr>
                                      <p:to>
                                        <p:strVal val="visible"/>
                                      </p:to>
                                    </p:set>
                                    <p:animEffect transition="in" filter="wipe(up)">
                                      <p:cBhvr>
                                        <p:cTn id="30" dur="500"/>
                                        <p:tgtEl>
                                          <p:spTgt spid="4814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8154"/>
                                        </p:tgtEl>
                                        <p:attrNameLst>
                                          <p:attrName>style.visibility</p:attrName>
                                        </p:attrNameLst>
                                      </p:cBhvr>
                                      <p:to>
                                        <p:strVal val="visible"/>
                                      </p:to>
                                    </p:set>
                                    <p:animEffect transition="in" filter="wipe(left)">
                                      <p:cBhvr>
                                        <p:cTn id="33" dur="500"/>
                                        <p:tgtEl>
                                          <p:spTgt spid="48154"/>
                                        </p:tgtEl>
                                      </p:cBhvr>
                                    </p:animEffect>
                                  </p:childTnLst>
                                </p:cTn>
                              </p:par>
                            </p:childTnLst>
                          </p:cTn>
                        </p:par>
                        <p:par>
                          <p:cTn id="34" fill="hold" nodeType="afterGroup">
                            <p:stCondLst>
                              <p:cond delay="501"/>
                            </p:stCondLst>
                            <p:childTnLst>
                              <p:par>
                                <p:cTn id="35" presetID="1" presetClass="entr" presetSubtype="0" fill="hold" grpId="0" nodeType="afterEffect">
                                  <p:stCondLst>
                                    <p:cond delay="0"/>
                                  </p:stCondLst>
                                  <p:childTnLst>
                                    <p:set>
                                      <p:cBhvr>
                                        <p:cTn id="36" dur="1" fill="hold">
                                          <p:stCondLst>
                                            <p:cond delay="0"/>
                                          </p:stCondLst>
                                        </p:cTn>
                                        <p:tgtEl>
                                          <p:spTgt spid="48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0" grpId="0" autoUpdateAnimBg="0"/>
      <p:bldP spid="48141" grpId="0" animBg="1" autoUpdateAnimBg="0"/>
      <p:bldP spid="48142" grpId="0" animBg="1" autoUpdateAnimBg="0"/>
      <p:bldP spid="48143" grpId="0" animBg="1" autoUpdateAnimBg="0"/>
      <p:bldP spid="48144" grpId="0" animBg="1" autoUpdateAnimBg="0"/>
      <p:bldP spid="48145" grpId="0" animBg="1" autoUpdateAnimBg="0"/>
      <p:bldP spid="48146" grpId="0" autoUpdateAnimBg="0"/>
      <p:bldP spid="48152" grpId="0" autoUpdateAnimBg="0"/>
      <p:bldP spid="48153" grpId="0" animBg="1"/>
      <p:bldP spid="481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txBox="1">
            <a:spLocks noGrp="1" noChangeArrowheads="1"/>
          </p:cNvSpPr>
          <p:nvPr/>
        </p:nvSpPr>
        <p:spPr bwMode="auto">
          <a:xfrm>
            <a:off x="8416924"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616BEACC-0172-4B19-8F3E-67E065EB88BC}" type="slidenum">
              <a:rPr lang="zh-CN" altLang="en-US" b="1">
                <a:solidFill>
                  <a:srgbClr val="FFFFFF"/>
                </a:solidFill>
              </a:rPr>
              <a:pPr algn="ctr" eaLnBrk="1" hangingPunct="1">
                <a:buFont typeface="Arial" charset="0"/>
                <a:buNone/>
              </a:pPr>
              <a:t>33</a:t>
            </a:fld>
            <a:endParaRPr lang="en-US" altLang="zh-CN" b="1">
              <a:solidFill>
                <a:srgbClr val="FFFFFF"/>
              </a:solidFill>
            </a:endParaRPr>
          </a:p>
        </p:txBody>
      </p:sp>
      <p:sp>
        <p:nvSpPr>
          <p:cNvPr id="49155" name="Rectangle 2"/>
          <p:cNvSpPr>
            <a:spLocks noGrp="1" noChangeArrowheads="1"/>
          </p:cNvSpPr>
          <p:nvPr>
            <p:ph type="title"/>
          </p:nvPr>
        </p:nvSpPr>
        <p:spPr/>
        <p:txBody>
          <a:bodyPr/>
          <a:lstStyle/>
          <a:p>
            <a:pPr eaLnBrk="1" fontAlgn="auto" hangingPunct="1">
              <a:spcAft>
                <a:spcPts val="0"/>
              </a:spcAft>
              <a:defRPr/>
            </a:pPr>
            <a:r>
              <a:rPr lang="zh-CN" altLang="en-US"/>
              <a:t>2. 常用的三种类别的 IP 地址 </a:t>
            </a:r>
          </a:p>
        </p:txBody>
      </p:sp>
      <p:sp>
        <p:nvSpPr>
          <p:cNvPr id="53252" name="Text Box 4"/>
          <p:cNvSpPr txBox="1">
            <a:spLocks noChangeArrowheads="1"/>
          </p:cNvSpPr>
          <p:nvPr/>
        </p:nvSpPr>
        <p:spPr bwMode="auto">
          <a:xfrm>
            <a:off x="2771775" y="1404941"/>
            <a:ext cx="2150577"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a:solidFill>
                  <a:srgbClr val="333399"/>
                </a:solidFill>
                <a:ea typeface="黑体" pitchFamily="49" charset="-122"/>
              </a:rPr>
              <a:t>IP </a:t>
            </a:r>
            <a:r>
              <a:rPr lang="zh-CN" altLang="en-US">
                <a:solidFill>
                  <a:srgbClr val="333399"/>
                </a:solidFill>
                <a:ea typeface="黑体" pitchFamily="49" charset="-122"/>
              </a:rPr>
              <a:t>地址的使用范围</a:t>
            </a:r>
            <a:r>
              <a:rPr lang="zh-CN" altLang="en-US">
                <a:solidFill>
                  <a:srgbClr val="333399"/>
                </a:solidFill>
                <a:latin typeface="Tahoma" pitchFamily="34" charset="0"/>
              </a:rPr>
              <a:t> </a:t>
            </a:r>
          </a:p>
        </p:txBody>
      </p:sp>
      <p:sp>
        <p:nvSpPr>
          <p:cNvPr id="53253" name="Text Box 5"/>
          <p:cNvSpPr txBox="1">
            <a:spLocks noChangeArrowheads="1"/>
          </p:cNvSpPr>
          <p:nvPr/>
        </p:nvSpPr>
        <p:spPr bwMode="auto">
          <a:xfrm>
            <a:off x="538958" y="1758473"/>
            <a:ext cx="8569325" cy="2569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dirty="0">
                <a:solidFill>
                  <a:srgbClr val="333399"/>
                </a:solidFill>
                <a:ea typeface="黑体" pitchFamily="49" charset="-122"/>
              </a:rPr>
              <a:t>网络        最大                  第一个       最后一个         每个网络</a:t>
            </a:r>
          </a:p>
          <a:p>
            <a:pPr eaLnBrk="1" hangingPunct="1">
              <a:buFont typeface="Arial" charset="0"/>
              <a:buNone/>
            </a:pPr>
            <a:r>
              <a:rPr lang="zh-CN" altLang="en-US" sz="2000" dirty="0">
                <a:solidFill>
                  <a:srgbClr val="333399"/>
                </a:solidFill>
                <a:ea typeface="黑体" pitchFamily="49" charset="-122"/>
              </a:rPr>
              <a:t>类别      网络数                可用的         可用的           中最大的  </a:t>
            </a:r>
          </a:p>
          <a:p>
            <a:pPr eaLnBrk="1" hangingPunct="1">
              <a:spcAft>
                <a:spcPct val="70000"/>
              </a:spcAft>
              <a:buFont typeface="Arial" charset="0"/>
              <a:buNone/>
            </a:pPr>
            <a:r>
              <a:rPr lang="zh-CN" altLang="en-US" sz="2000" dirty="0">
                <a:solidFill>
                  <a:srgbClr val="333399"/>
                </a:solidFill>
                <a:ea typeface="黑体" pitchFamily="49" charset="-122"/>
              </a:rPr>
              <a:t>                                        网络号         网络号             主机数</a:t>
            </a:r>
          </a:p>
          <a:p>
            <a:pPr eaLnBrk="1" hangingPunct="1">
              <a:spcBef>
                <a:spcPct val="25000"/>
              </a:spcBef>
              <a:buFont typeface="Arial" charset="0"/>
              <a:buNone/>
            </a:pPr>
            <a:r>
              <a:rPr lang="zh-CN" altLang="en-US" sz="2000" dirty="0">
                <a:solidFill>
                  <a:srgbClr val="333399"/>
                </a:solidFill>
                <a:ea typeface="黑体" pitchFamily="49" charset="-122"/>
              </a:rPr>
              <a:t> </a:t>
            </a:r>
            <a:r>
              <a:rPr lang="en-US" altLang="zh-CN" sz="2000" dirty="0">
                <a:solidFill>
                  <a:srgbClr val="333399"/>
                </a:solidFill>
                <a:ea typeface="黑体" pitchFamily="49" charset="-122"/>
              </a:rPr>
              <a:t>A      126 (2</a:t>
            </a:r>
            <a:r>
              <a:rPr lang="en-US" altLang="zh-CN" sz="2000" baseline="30000" dirty="0">
                <a:solidFill>
                  <a:srgbClr val="333399"/>
                </a:solidFill>
                <a:ea typeface="黑体" pitchFamily="49" charset="-122"/>
              </a:rPr>
              <a:t>7</a:t>
            </a:r>
            <a:r>
              <a:rPr lang="en-US" altLang="zh-CN" sz="2000" dirty="0">
                <a:solidFill>
                  <a:srgbClr val="333399"/>
                </a:solidFill>
                <a:ea typeface="黑体" pitchFamily="49" charset="-122"/>
              </a:rPr>
              <a:t> – 2)            1              126                16,777,214</a:t>
            </a:r>
          </a:p>
          <a:p>
            <a:pPr eaLnBrk="1" hangingPunct="1">
              <a:spcBef>
                <a:spcPct val="50000"/>
              </a:spcBef>
              <a:buFont typeface="Arial" charset="0"/>
              <a:buNone/>
            </a:pPr>
            <a:r>
              <a:rPr lang="en-US" altLang="zh-CN" sz="2000" dirty="0">
                <a:solidFill>
                  <a:srgbClr val="333399"/>
                </a:solidFill>
                <a:ea typeface="黑体" pitchFamily="49" charset="-122"/>
              </a:rPr>
              <a:t> B      16,383(2</a:t>
            </a:r>
            <a:r>
              <a:rPr lang="en-US" altLang="zh-CN" sz="2000" baseline="30000" dirty="0">
                <a:solidFill>
                  <a:srgbClr val="333399"/>
                </a:solidFill>
                <a:ea typeface="黑体" pitchFamily="49" charset="-122"/>
              </a:rPr>
              <a:t>14</a:t>
            </a:r>
            <a:r>
              <a:rPr lang="en-US" altLang="zh-CN" sz="2000" dirty="0">
                <a:solidFill>
                  <a:srgbClr val="333399"/>
                </a:solidFill>
                <a:ea typeface="黑体" pitchFamily="49" charset="-122"/>
              </a:rPr>
              <a:t> </a:t>
            </a:r>
            <a:r>
              <a:rPr lang="en-US" altLang="zh-CN" sz="2000" dirty="0">
                <a:solidFill>
                  <a:srgbClr val="333399"/>
                </a:solidFill>
                <a:ea typeface="黑体" pitchFamily="49" charset="-122"/>
                <a:sym typeface="Symbol" pitchFamily="18" charset="2"/>
              </a:rPr>
              <a:t> 1</a:t>
            </a:r>
            <a:r>
              <a:rPr lang="en-US" altLang="zh-CN" sz="2000" dirty="0">
                <a:solidFill>
                  <a:srgbClr val="333399"/>
                </a:solidFill>
                <a:ea typeface="黑体" pitchFamily="49" charset="-122"/>
              </a:rPr>
              <a:t>)      128.1       191.255                 65,534</a:t>
            </a:r>
          </a:p>
          <a:p>
            <a:pPr eaLnBrk="1" hangingPunct="1">
              <a:spcBef>
                <a:spcPct val="50000"/>
              </a:spcBef>
              <a:buFont typeface="Arial" charset="0"/>
              <a:buNone/>
            </a:pPr>
            <a:r>
              <a:rPr lang="en-US" altLang="zh-CN" sz="2000" dirty="0">
                <a:solidFill>
                  <a:srgbClr val="333399"/>
                </a:solidFill>
                <a:ea typeface="黑体" pitchFamily="49" charset="-122"/>
              </a:rPr>
              <a:t> C     2,097,151 (2</a:t>
            </a:r>
            <a:r>
              <a:rPr lang="en-US" altLang="zh-CN" sz="2000" baseline="30000" dirty="0">
                <a:solidFill>
                  <a:srgbClr val="333399"/>
                </a:solidFill>
                <a:ea typeface="黑体" pitchFamily="49" charset="-122"/>
              </a:rPr>
              <a:t>21 </a:t>
            </a:r>
            <a:r>
              <a:rPr lang="en-US" altLang="zh-CN" sz="2000" dirty="0">
                <a:solidFill>
                  <a:srgbClr val="333399"/>
                </a:solidFill>
                <a:latin typeface="Tahoma" pitchFamily="34" charset="0"/>
                <a:ea typeface="黑体" pitchFamily="49" charset="-122"/>
                <a:sym typeface="Symbol" pitchFamily="18" charset="2"/>
              </a:rPr>
              <a:t> </a:t>
            </a:r>
            <a:r>
              <a:rPr lang="en-US" altLang="zh-CN" sz="2000" dirty="0">
                <a:solidFill>
                  <a:srgbClr val="333399"/>
                </a:solidFill>
                <a:ea typeface="黑体" pitchFamily="49" charset="-122"/>
                <a:sym typeface="Symbol" pitchFamily="18" charset="2"/>
              </a:rPr>
              <a:t>1</a:t>
            </a:r>
            <a:r>
              <a:rPr lang="en-US" altLang="zh-CN" sz="2000" dirty="0">
                <a:solidFill>
                  <a:srgbClr val="333399"/>
                </a:solidFill>
                <a:ea typeface="黑体" pitchFamily="49" charset="-122"/>
              </a:rPr>
              <a:t>) 192.0.1   223.255.255                254</a:t>
            </a:r>
          </a:p>
        </p:txBody>
      </p:sp>
      <p:sp>
        <p:nvSpPr>
          <p:cNvPr id="53254" name="Line 6"/>
          <p:cNvSpPr>
            <a:spLocks noChangeShapeType="1"/>
          </p:cNvSpPr>
          <p:nvPr/>
        </p:nvSpPr>
        <p:spPr bwMode="auto">
          <a:xfrm>
            <a:off x="466728" y="2787254"/>
            <a:ext cx="7849691"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3255" name="Line 7"/>
          <p:cNvSpPr>
            <a:spLocks noChangeShapeType="1"/>
          </p:cNvSpPr>
          <p:nvPr/>
        </p:nvSpPr>
        <p:spPr bwMode="auto">
          <a:xfrm rot="16200000">
            <a:off x="17064" y="3003947"/>
            <a:ext cx="2483644"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3256" name="Line 8"/>
          <p:cNvSpPr>
            <a:spLocks noChangeShapeType="1"/>
          </p:cNvSpPr>
          <p:nvPr/>
        </p:nvSpPr>
        <p:spPr bwMode="auto">
          <a:xfrm rot="16200000">
            <a:off x="2105346" y="3000291"/>
            <a:ext cx="2483644"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3257" name="Line 9"/>
          <p:cNvSpPr>
            <a:spLocks noChangeShapeType="1"/>
          </p:cNvSpPr>
          <p:nvPr/>
        </p:nvSpPr>
        <p:spPr bwMode="auto">
          <a:xfrm rot="16200000">
            <a:off x="3185466" y="3000290"/>
            <a:ext cx="2483644"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3258" name="Line 10"/>
          <p:cNvSpPr>
            <a:spLocks noChangeShapeType="1"/>
          </p:cNvSpPr>
          <p:nvPr/>
        </p:nvSpPr>
        <p:spPr bwMode="auto">
          <a:xfrm rot="16200000">
            <a:off x="4841650" y="3016092"/>
            <a:ext cx="2483644"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3259" name="Line 11"/>
          <p:cNvSpPr>
            <a:spLocks noChangeShapeType="1"/>
          </p:cNvSpPr>
          <p:nvPr/>
        </p:nvSpPr>
        <p:spPr bwMode="auto">
          <a:xfrm>
            <a:off x="466728" y="1762125"/>
            <a:ext cx="7849691"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3260" name="Line 12"/>
          <p:cNvSpPr>
            <a:spLocks noChangeShapeType="1"/>
          </p:cNvSpPr>
          <p:nvPr/>
        </p:nvSpPr>
        <p:spPr bwMode="auto">
          <a:xfrm flipV="1">
            <a:off x="430216" y="4242113"/>
            <a:ext cx="7886203" cy="3657"/>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53261" name="Text Box 4"/>
          <p:cNvSpPr txBox="1">
            <a:spLocks noChangeArrowheads="1"/>
          </p:cNvSpPr>
          <p:nvPr/>
        </p:nvSpPr>
        <p:spPr bwMode="auto">
          <a:xfrm>
            <a:off x="898526" y="4245770"/>
            <a:ext cx="3275243"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a:solidFill>
                  <a:srgbClr val="333399"/>
                </a:solidFill>
                <a:ea typeface="黑体" pitchFamily="49" charset="-122"/>
              </a:rPr>
              <a:t>特殊的</a:t>
            </a:r>
            <a:r>
              <a:rPr lang="en-US" altLang="zh-CN">
                <a:solidFill>
                  <a:srgbClr val="333399"/>
                </a:solidFill>
                <a:ea typeface="黑体" pitchFamily="49" charset="-122"/>
              </a:rPr>
              <a:t>IP</a:t>
            </a:r>
            <a:r>
              <a:rPr lang="zh-CN" altLang="en-US">
                <a:solidFill>
                  <a:srgbClr val="333399"/>
                </a:solidFill>
                <a:ea typeface="黑体" pitchFamily="49" charset="-122"/>
              </a:rPr>
              <a:t>地址的使用参照表</a:t>
            </a:r>
            <a:r>
              <a:rPr lang="en-US" altLang="zh-CN">
                <a:solidFill>
                  <a:srgbClr val="333399"/>
                </a:solidFill>
                <a:ea typeface="黑体" pitchFamily="49" charset="-122"/>
              </a:rPr>
              <a:t>4-3</a:t>
            </a:r>
            <a:endParaRPr lang="zh-CN" altLang="en-US">
              <a:solidFill>
                <a:srgbClr val="333399"/>
              </a:solidFill>
              <a:latin typeface="Tahoma" pitchFamily="34" charset="0"/>
            </a:endParaRPr>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noChangeArrowheads="1"/>
          </p:cNvSpPr>
          <p:nvPr/>
        </p:nvSpPr>
        <p:spPr bwMode="auto">
          <a:xfrm>
            <a:off x="8172450" y="4354116"/>
            <a:ext cx="457200" cy="3429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fld id="{468A4FF5-B155-430C-AFA1-1C8544A88D67}" type="slidenum">
              <a:rPr lang="zh-CN" altLang="en-US" sz="1400">
                <a:solidFill>
                  <a:srgbClr val="FFFFFF"/>
                </a:solidFill>
                <a:latin typeface="Franklin Gothic Book" pitchFamily="34" charset="0"/>
                <a:ea typeface="幼圆" pitchFamily="49" charset="-122"/>
              </a:rPr>
              <a:pPr algn="ctr" eaLnBrk="1" hangingPunct="1">
                <a:buFont typeface="Arial" charset="0"/>
                <a:buNone/>
              </a:pPr>
              <a:t>34</a:t>
            </a:fld>
            <a:endParaRPr lang="en-US" altLang="zh-CN" sz="1400">
              <a:solidFill>
                <a:srgbClr val="FFFFFF"/>
              </a:solidFill>
              <a:latin typeface="Franklin Gothic Book" pitchFamily="34" charset="0"/>
              <a:ea typeface="幼圆" pitchFamily="49" charset="-122"/>
            </a:endParaRPr>
          </a:p>
        </p:txBody>
      </p:sp>
      <p:sp>
        <p:nvSpPr>
          <p:cNvPr id="114691" name="Rectangle 2"/>
          <p:cNvSpPr>
            <a:spLocks noGrp="1" noChangeArrowheads="1"/>
          </p:cNvSpPr>
          <p:nvPr>
            <p:ph type="title"/>
          </p:nvPr>
        </p:nvSpPr>
        <p:spPr/>
        <p:txBody>
          <a:bodyPr bIns="91434"/>
          <a:lstStyle/>
          <a:p>
            <a:pPr eaLnBrk="1" fontAlgn="auto" hangingPunct="1">
              <a:spcAft>
                <a:spcPts val="0"/>
              </a:spcAft>
              <a:defRPr/>
            </a:pPr>
            <a:r>
              <a:rPr lang="zh-CN" altLang="en-US" dirty="0"/>
              <a:t>划分子网</a:t>
            </a:r>
          </a:p>
        </p:txBody>
      </p:sp>
      <p:sp>
        <p:nvSpPr>
          <p:cNvPr id="114692" name="Rectangle 3"/>
          <p:cNvSpPr>
            <a:spLocks noGrp="1" noChangeArrowheads="1"/>
          </p:cNvSpPr>
          <p:nvPr>
            <p:ph idx="1"/>
          </p:nvPr>
        </p:nvSpPr>
        <p:spPr>
          <a:xfrm>
            <a:off x="581025" y="1670447"/>
            <a:ext cx="7989888" cy="2724150"/>
          </a:xfrm>
        </p:spPr>
        <p:txBody>
          <a:bodyPr/>
          <a:lstStyle/>
          <a:p>
            <a:pPr algn="just" eaLnBrk="1" hangingPunct="1">
              <a:buFont typeface="Wingdings" panose="05000000000000000000" pitchFamily="2" charset="2"/>
              <a:buChar char="p"/>
            </a:pPr>
            <a:r>
              <a:rPr lang="zh-CN" altLang="en-US" sz="2000" dirty="0"/>
              <a:t>在 </a:t>
            </a:r>
            <a:r>
              <a:rPr lang="en-US" altLang="zh-CN" sz="2000" dirty="0"/>
              <a:t>ARPANET </a:t>
            </a:r>
            <a:r>
              <a:rPr lang="zh-CN" altLang="en-US" sz="2000" dirty="0"/>
              <a:t>的早期，</a:t>
            </a:r>
            <a:r>
              <a:rPr lang="en-US" altLang="zh-CN" sz="2000" dirty="0"/>
              <a:t>IP </a:t>
            </a:r>
            <a:r>
              <a:rPr lang="zh-CN" altLang="en-US" sz="2000" dirty="0"/>
              <a:t>地址的设计确实不够合理。</a:t>
            </a:r>
          </a:p>
          <a:p>
            <a:pPr lvl="1" algn="just" eaLnBrk="1" hangingPunct="1"/>
            <a:r>
              <a:rPr lang="en-US" altLang="zh-CN" sz="1800" dirty="0">
                <a:solidFill>
                  <a:srgbClr val="333399"/>
                </a:solidFill>
                <a:ea typeface="黑体" pitchFamily="2" charset="-122"/>
              </a:rPr>
              <a:t>IP </a:t>
            </a:r>
            <a:r>
              <a:rPr lang="zh-CN" altLang="en-US" sz="1800" dirty="0">
                <a:solidFill>
                  <a:srgbClr val="333399"/>
                </a:solidFill>
                <a:ea typeface="黑体" pitchFamily="2" charset="-122"/>
              </a:rPr>
              <a:t>地址空间的利用率有时很低。 </a:t>
            </a:r>
          </a:p>
          <a:p>
            <a:pPr lvl="1" algn="just" eaLnBrk="1" hangingPunct="1"/>
            <a:r>
              <a:rPr lang="zh-CN" altLang="en-US" sz="1800" dirty="0">
                <a:solidFill>
                  <a:srgbClr val="333399"/>
                </a:solidFill>
                <a:ea typeface="黑体" pitchFamily="2" charset="-122"/>
              </a:rPr>
              <a:t>给每一个物理网络分配一个网络号会使路由表变得太大</a:t>
            </a:r>
            <a:r>
              <a:rPr lang="en-US" altLang="zh-CN" sz="1800" dirty="0">
                <a:solidFill>
                  <a:srgbClr val="333399"/>
                </a:solidFill>
                <a:ea typeface="黑体" pitchFamily="2" charset="-122"/>
              </a:rPr>
              <a:t>,</a:t>
            </a:r>
            <a:r>
              <a:rPr lang="zh-CN" altLang="en-US" sz="1800" dirty="0">
                <a:solidFill>
                  <a:srgbClr val="333399"/>
                </a:solidFill>
                <a:ea typeface="黑体" pitchFamily="2" charset="-122"/>
              </a:rPr>
              <a:t>更新频繁，因而使网络性能变坏。 </a:t>
            </a:r>
          </a:p>
          <a:p>
            <a:pPr lvl="1" algn="just" eaLnBrk="1" hangingPunct="1"/>
            <a:r>
              <a:rPr lang="zh-CN" altLang="en-US" sz="1800" dirty="0">
                <a:solidFill>
                  <a:srgbClr val="333399"/>
                </a:solidFill>
                <a:ea typeface="黑体" pitchFamily="2" charset="-122"/>
              </a:rPr>
              <a:t>两级的 </a:t>
            </a:r>
            <a:r>
              <a:rPr lang="en-US" altLang="zh-CN" sz="1800" dirty="0">
                <a:solidFill>
                  <a:srgbClr val="333399"/>
                </a:solidFill>
                <a:ea typeface="黑体" pitchFamily="2" charset="-122"/>
              </a:rPr>
              <a:t>IP </a:t>
            </a:r>
            <a:r>
              <a:rPr lang="zh-CN" altLang="en-US" sz="1800" dirty="0">
                <a:solidFill>
                  <a:srgbClr val="333399"/>
                </a:solidFill>
                <a:ea typeface="黑体" pitchFamily="2" charset="-122"/>
              </a:rPr>
              <a:t>地址不够灵活。</a:t>
            </a:r>
            <a:r>
              <a:rPr lang="zh-CN" altLang="en-US" sz="1800" dirty="0"/>
              <a:t>  </a:t>
            </a:r>
          </a:p>
        </p:txBody>
      </p:sp>
    </p:spTree>
    <p:extLst>
      <p:ext uri="{BB962C8B-B14F-4D97-AF65-F5344CB8AC3E}">
        <p14:creationId xmlns:p14="http://schemas.microsoft.com/office/powerpoint/2010/main" val="26178349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noChangeArrowheads="1"/>
          </p:cNvSpPr>
          <p:nvPr/>
        </p:nvSpPr>
        <p:spPr bwMode="auto">
          <a:xfrm>
            <a:off x="8245475" y="4354116"/>
            <a:ext cx="457200" cy="3429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fld id="{B603ECF4-3A01-4729-9DFD-B6CC3CE99D96}" type="slidenum">
              <a:rPr lang="zh-CN" altLang="en-US" sz="1400">
                <a:solidFill>
                  <a:srgbClr val="FFFFFF"/>
                </a:solidFill>
                <a:latin typeface="Franklin Gothic Book" pitchFamily="34" charset="0"/>
                <a:ea typeface="幼圆" pitchFamily="49" charset="-122"/>
              </a:rPr>
              <a:pPr algn="ctr" eaLnBrk="1" hangingPunct="1">
                <a:buFont typeface="Arial" charset="0"/>
                <a:buNone/>
              </a:pPr>
              <a:t>35</a:t>
            </a:fld>
            <a:endParaRPr lang="en-US" altLang="zh-CN" sz="1400">
              <a:solidFill>
                <a:srgbClr val="FFFFFF"/>
              </a:solidFill>
              <a:latin typeface="Franklin Gothic Book" pitchFamily="34" charset="0"/>
              <a:ea typeface="幼圆" pitchFamily="49" charset="-122"/>
            </a:endParaRPr>
          </a:p>
        </p:txBody>
      </p:sp>
      <p:sp>
        <p:nvSpPr>
          <p:cNvPr id="115716" name="Rectangle 3"/>
          <p:cNvSpPr>
            <a:spLocks noGrp="1" noChangeArrowheads="1"/>
          </p:cNvSpPr>
          <p:nvPr>
            <p:ph type="title"/>
          </p:nvPr>
        </p:nvSpPr>
        <p:spPr/>
        <p:txBody>
          <a:bodyPr bIns="91434"/>
          <a:lstStyle/>
          <a:p>
            <a:pPr eaLnBrk="1" fontAlgn="auto" hangingPunct="1">
              <a:spcAft>
                <a:spcPts val="0"/>
              </a:spcAft>
              <a:defRPr/>
            </a:pPr>
            <a:r>
              <a:rPr lang="zh-CN" altLang="en-US" dirty="0"/>
              <a:t>划分子网</a:t>
            </a:r>
          </a:p>
        </p:txBody>
      </p:sp>
      <p:sp>
        <p:nvSpPr>
          <p:cNvPr id="115715" name="Rectangle 2"/>
          <p:cNvSpPr>
            <a:spLocks noGrp="1" noChangeArrowheads="1"/>
          </p:cNvSpPr>
          <p:nvPr>
            <p:ph idx="1"/>
          </p:nvPr>
        </p:nvSpPr>
        <p:spPr>
          <a:xfrm>
            <a:off x="581025" y="1670447"/>
            <a:ext cx="7989888" cy="2724150"/>
          </a:xfrm>
        </p:spPr>
        <p:txBody>
          <a:bodyPr/>
          <a:lstStyle/>
          <a:p>
            <a:pPr eaLnBrk="1" hangingPunct="1"/>
            <a:r>
              <a:rPr lang="zh-CN" altLang="en-US" sz="2000"/>
              <a:t>从 </a:t>
            </a:r>
            <a:r>
              <a:rPr lang="en-US" altLang="zh-CN" sz="2000"/>
              <a:t>1985 </a:t>
            </a:r>
            <a:r>
              <a:rPr lang="zh-CN" altLang="en-US" sz="2000"/>
              <a:t>年起在 </a:t>
            </a:r>
            <a:r>
              <a:rPr lang="en-US" altLang="zh-CN" sz="2000"/>
              <a:t>IP </a:t>
            </a:r>
            <a:r>
              <a:rPr lang="zh-CN" altLang="en-US" sz="2000"/>
              <a:t>地址中又增加了一个</a:t>
            </a:r>
            <a:r>
              <a:rPr lang="zh-CN" altLang="en-US" sz="2000">
                <a:latin typeface="Arial" charset="0"/>
              </a:rPr>
              <a:t>“</a:t>
            </a:r>
            <a:r>
              <a:rPr lang="zh-CN" altLang="en-US" sz="2000"/>
              <a:t>子网号字段</a:t>
            </a:r>
            <a:r>
              <a:rPr lang="zh-CN" altLang="en-US" sz="2000">
                <a:latin typeface="Arial" charset="0"/>
              </a:rPr>
              <a:t>”</a:t>
            </a:r>
            <a:r>
              <a:rPr lang="zh-CN" altLang="en-US" sz="2000"/>
              <a:t>，使两级的 </a:t>
            </a:r>
            <a:r>
              <a:rPr lang="en-US" altLang="zh-CN" sz="2000"/>
              <a:t>IP </a:t>
            </a:r>
            <a:r>
              <a:rPr lang="zh-CN" altLang="en-US" sz="2000"/>
              <a:t>地址变成为</a:t>
            </a:r>
            <a:r>
              <a:rPr lang="zh-CN" altLang="en-US" sz="2000">
                <a:solidFill>
                  <a:schemeClr val="hlink"/>
                </a:solidFill>
              </a:rPr>
              <a:t>三级的 </a:t>
            </a:r>
            <a:r>
              <a:rPr lang="en-US" altLang="zh-CN" sz="2000">
                <a:solidFill>
                  <a:schemeClr val="hlink"/>
                </a:solidFill>
              </a:rPr>
              <a:t>IP </a:t>
            </a:r>
            <a:r>
              <a:rPr lang="zh-CN" altLang="en-US" sz="2000">
                <a:solidFill>
                  <a:schemeClr val="hlink"/>
                </a:solidFill>
              </a:rPr>
              <a:t>地址</a:t>
            </a:r>
            <a:r>
              <a:rPr lang="zh-CN" altLang="en-US" sz="2000"/>
              <a:t>。</a:t>
            </a:r>
          </a:p>
          <a:p>
            <a:pPr eaLnBrk="1" hangingPunct="1"/>
            <a:r>
              <a:rPr lang="zh-CN" altLang="en-US" sz="2000"/>
              <a:t>这种做法叫作</a:t>
            </a:r>
            <a:r>
              <a:rPr lang="zh-CN" altLang="en-US" sz="2000">
                <a:solidFill>
                  <a:schemeClr val="hlink"/>
                </a:solidFill>
              </a:rPr>
              <a:t>划分子网</a:t>
            </a:r>
            <a:r>
              <a:rPr lang="en-US" altLang="zh-CN" sz="2000"/>
              <a:t>(subnetting) </a:t>
            </a:r>
            <a:r>
              <a:rPr lang="zh-CN" altLang="en-US" sz="2000"/>
              <a:t>。划分子网已成为因特网的正式标准协议。 </a:t>
            </a:r>
          </a:p>
        </p:txBody>
      </p:sp>
    </p:spTree>
    <p:extLst>
      <p:ext uri="{BB962C8B-B14F-4D97-AF65-F5344CB8AC3E}">
        <p14:creationId xmlns:p14="http://schemas.microsoft.com/office/powerpoint/2010/main" val="32349357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ChangeArrowheads="1"/>
          </p:cNvSpPr>
          <p:nvPr/>
        </p:nvSpPr>
        <p:spPr bwMode="auto">
          <a:xfrm>
            <a:off x="612777" y="3112297"/>
            <a:ext cx="7956550" cy="614363"/>
          </a:xfrm>
          <a:prstGeom prst="rect">
            <a:avLst/>
          </a:prstGeom>
          <a:solidFill>
            <a:srgbClr val="FFFF99"/>
          </a:solidFill>
          <a:ln w="28575">
            <a:solidFill>
              <a:schemeClr val="tx1"/>
            </a:solidFill>
            <a:miter lim="800000"/>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64515" name="灯片编号占位符 3"/>
          <p:cNvSpPr>
            <a:spLocks noGrp="1" noChangeArrowheads="1"/>
          </p:cNvSpPr>
          <p:nvPr/>
        </p:nvSpPr>
        <p:spPr bwMode="auto">
          <a:xfrm>
            <a:off x="8245475" y="4354116"/>
            <a:ext cx="457200" cy="3429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fld id="{5CD75175-5A0D-4E2B-BBE0-9C68C2CA99BC}" type="slidenum">
              <a:rPr lang="zh-CN" altLang="en-US" sz="1400">
                <a:solidFill>
                  <a:srgbClr val="FFFFFF"/>
                </a:solidFill>
                <a:latin typeface="Franklin Gothic Book" pitchFamily="34" charset="0"/>
                <a:ea typeface="幼圆" pitchFamily="49" charset="-122"/>
              </a:rPr>
              <a:pPr algn="ctr" eaLnBrk="1" hangingPunct="1">
                <a:buFont typeface="Arial" charset="0"/>
                <a:buNone/>
              </a:pPr>
              <a:t>36</a:t>
            </a:fld>
            <a:endParaRPr lang="en-US" altLang="zh-CN" sz="1400">
              <a:solidFill>
                <a:srgbClr val="FFFFFF"/>
              </a:solidFill>
              <a:latin typeface="Franklin Gothic Book" pitchFamily="34" charset="0"/>
              <a:ea typeface="幼圆" pitchFamily="49" charset="-122"/>
            </a:endParaRPr>
          </a:p>
        </p:txBody>
      </p:sp>
      <p:sp>
        <p:nvSpPr>
          <p:cNvPr id="116741" name="Rectangle 4"/>
          <p:cNvSpPr>
            <a:spLocks noGrp="1" noChangeArrowheads="1"/>
          </p:cNvSpPr>
          <p:nvPr>
            <p:ph type="title"/>
          </p:nvPr>
        </p:nvSpPr>
        <p:spPr/>
        <p:txBody>
          <a:bodyPr bIns="91434"/>
          <a:lstStyle/>
          <a:p>
            <a:pPr eaLnBrk="1" fontAlgn="auto" hangingPunct="1">
              <a:spcAft>
                <a:spcPts val="0"/>
              </a:spcAft>
              <a:defRPr/>
            </a:pPr>
            <a:r>
              <a:rPr lang="zh-CN" altLang="en-US"/>
              <a:t>划分子网的基本思路 </a:t>
            </a:r>
          </a:p>
        </p:txBody>
      </p:sp>
      <p:sp>
        <p:nvSpPr>
          <p:cNvPr id="116740" name="Rectangle 3"/>
          <p:cNvSpPr>
            <a:spLocks noGrp="1" noChangeArrowheads="1"/>
          </p:cNvSpPr>
          <p:nvPr>
            <p:ph idx="1"/>
          </p:nvPr>
        </p:nvSpPr>
        <p:spPr>
          <a:xfrm>
            <a:off x="561975" y="1545431"/>
            <a:ext cx="7989888" cy="2724150"/>
          </a:xfrm>
        </p:spPr>
        <p:txBody>
          <a:bodyPr rtlCol="0">
            <a:normAutofit/>
          </a:bodyPr>
          <a:lstStyle/>
          <a:p>
            <a:pPr marL="305978" indent="-305978" algn="just" eaLnBrk="1" fontAlgn="auto" hangingPunct="1">
              <a:spcAft>
                <a:spcPct val="40000"/>
              </a:spcAft>
              <a:buFont typeface="Wingdings 2" charset="2"/>
              <a:buChar char=""/>
              <a:defRPr/>
            </a:pPr>
            <a:r>
              <a:rPr lang="zh-CN" altLang="en-US" sz="2000" dirty="0"/>
              <a:t>划分子网纯属一个</a:t>
            </a:r>
            <a:r>
              <a:rPr lang="zh-CN" altLang="en-US" sz="2000" dirty="0">
                <a:solidFill>
                  <a:schemeClr val="hlink"/>
                </a:solidFill>
              </a:rPr>
              <a:t>单位内部的事情</a:t>
            </a:r>
            <a:r>
              <a:rPr lang="zh-CN" altLang="en-US" sz="2000" dirty="0"/>
              <a:t>。单位对外仍然表现为没有划分子网的网络。</a:t>
            </a:r>
          </a:p>
          <a:p>
            <a:pPr marL="305978" indent="-305978" algn="just" eaLnBrk="1" fontAlgn="auto" hangingPunct="1">
              <a:spcAft>
                <a:spcPct val="80000"/>
              </a:spcAft>
              <a:buFont typeface="Wingdings 2" charset="2"/>
              <a:buChar char=""/>
              <a:defRPr/>
            </a:pPr>
            <a:r>
              <a:rPr lang="zh-CN" altLang="en-US" sz="2000" dirty="0"/>
              <a:t>从主机号</a:t>
            </a:r>
            <a:r>
              <a:rPr lang="zh-CN" altLang="en-US" sz="2000" dirty="0">
                <a:solidFill>
                  <a:schemeClr val="hlink"/>
                </a:solidFill>
              </a:rPr>
              <a:t>借用</a:t>
            </a:r>
            <a:r>
              <a:rPr lang="zh-CN" altLang="en-US" sz="2000" dirty="0"/>
              <a:t>若干个位作为</a:t>
            </a:r>
            <a:r>
              <a:rPr lang="zh-CN" altLang="en-US" sz="2000" dirty="0">
                <a:solidFill>
                  <a:schemeClr val="hlink"/>
                </a:solidFill>
              </a:rPr>
              <a:t>子网号</a:t>
            </a:r>
            <a:r>
              <a:rPr lang="zh-CN" altLang="en-US" sz="2000" dirty="0"/>
              <a:t> </a:t>
            </a:r>
            <a:r>
              <a:rPr lang="en-US" altLang="zh-CN" sz="2000" dirty="0"/>
              <a:t>subnet-id</a:t>
            </a:r>
            <a:r>
              <a:rPr lang="zh-CN" altLang="en-US" sz="2000" dirty="0"/>
              <a:t>，而主机号 </a:t>
            </a:r>
            <a:r>
              <a:rPr lang="en-US" altLang="zh-CN" sz="2000" dirty="0"/>
              <a:t>host-id </a:t>
            </a:r>
            <a:r>
              <a:rPr lang="zh-CN" altLang="en-US" sz="2000" dirty="0"/>
              <a:t>也就相应减少了若干个位。</a:t>
            </a:r>
          </a:p>
          <a:p>
            <a:pPr marL="0" indent="0" algn="just" eaLnBrk="1" fontAlgn="auto" hangingPunct="1">
              <a:spcAft>
                <a:spcPct val="80000"/>
              </a:spcAft>
              <a:buNone/>
              <a:defRPr/>
            </a:pPr>
            <a:r>
              <a:rPr lang="zh-CN" altLang="en-US" sz="2000" dirty="0"/>
              <a:t>      </a:t>
            </a:r>
            <a:r>
              <a:rPr lang="en-US" altLang="zh-CN" sz="2000" dirty="0"/>
              <a:t>IP</a:t>
            </a:r>
            <a:r>
              <a:rPr lang="zh-CN" altLang="en-US" sz="2000" dirty="0"/>
              <a:t>地址 </a:t>
            </a:r>
            <a:r>
              <a:rPr lang="en-US" altLang="zh-CN" sz="2000" dirty="0"/>
              <a:t>::= {&lt;</a:t>
            </a:r>
            <a:r>
              <a:rPr lang="zh-CN" altLang="en-US" sz="2000" dirty="0"/>
              <a:t>网络号</a:t>
            </a:r>
            <a:r>
              <a:rPr lang="en-US" altLang="zh-CN" sz="2000" dirty="0"/>
              <a:t>&gt;, &lt;</a:t>
            </a:r>
            <a:r>
              <a:rPr lang="zh-CN" altLang="en-US" sz="2000" dirty="0"/>
              <a:t>子网号</a:t>
            </a:r>
            <a:r>
              <a:rPr lang="en-US" altLang="zh-CN" sz="2000" dirty="0"/>
              <a:t>&gt;, &lt;</a:t>
            </a:r>
            <a:r>
              <a:rPr lang="zh-CN" altLang="en-US" sz="2000" dirty="0"/>
              <a:t>主机号</a:t>
            </a:r>
            <a:r>
              <a:rPr lang="en-US" altLang="zh-CN" sz="2000" dirty="0"/>
              <a:t>&gt;} </a:t>
            </a:r>
          </a:p>
          <a:p>
            <a:pPr marL="305978" indent="-305978" algn="just" eaLnBrk="1" fontAlgn="auto" hangingPunct="1">
              <a:buNone/>
              <a:defRPr/>
            </a:pPr>
            <a:endParaRPr lang="en-US" altLang="zh-CN" sz="2000" dirty="0"/>
          </a:p>
        </p:txBody>
      </p:sp>
    </p:spTree>
    <p:extLst>
      <p:ext uri="{BB962C8B-B14F-4D97-AF65-F5344CB8AC3E}">
        <p14:creationId xmlns:p14="http://schemas.microsoft.com/office/powerpoint/2010/main" val="257233553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noChangeArrowheads="1"/>
          </p:cNvSpPr>
          <p:nvPr/>
        </p:nvSpPr>
        <p:spPr bwMode="auto">
          <a:xfrm>
            <a:off x="8172450" y="4300538"/>
            <a:ext cx="457200" cy="3429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fld id="{61ABB47A-7941-4140-B4CB-3A64376728E0}" type="slidenum">
              <a:rPr lang="zh-CN" altLang="en-US" sz="1400">
                <a:solidFill>
                  <a:srgbClr val="FFFFFF"/>
                </a:solidFill>
                <a:latin typeface="Franklin Gothic Book" pitchFamily="34" charset="0"/>
                <a:ea typeface="幼圆" pitchFamily="49" charset="-122"/>
              </a:rPr>
              <a:pPr algn="ctr" eaLnBrk="1" hangingPunct="1">
                <a:buFont typeface="Arial" charset="0"/>
                <a:buNone/>
              </a:pPr>
              <a:t>37</a:t>
            </a:fld>
            <a:endParaRPr lang="en-US" altLang="zh-CN" sz="1400">
              <a:solidFill>
                <a:srgbClr val="FFFFFF"/>
              </a:solidFill>
              <a:latin typeface="Franklin Gothic Book" pitchFamily="34" charset="0"/>
              <a:ea typeface="幼圆" pitchFamily="49" charset="-122"/>
            </a:endParaRPr>
          </a:p>
        </p:txBody>
      </p:sp>
      <p:sp>
        <p:nvSpPr>
          <p:cNvPr id="117764" name="Rectangle 3"/>
          <p:cNvSpPr>
            <a:spLocks noGrp="1" noChangeArrowheads="1"/>
          </p:cNvSpPr>
          <p:nvPr>
            <p:ph type="title"/>
          </p:nvPr>
        </p:nvSpPr>
        <p:spPr/>
        <p:txBody>
          <a:bodyPr bIns="91434"/>
          <a:lstStyle/>
          <a:p>
            <a:pPr eaLnBrk="1" fontAlgn="auto" hangingPunct="1">
              <a:spcAft>
                <a:spcPts val="0"/>
              </a:spcAft>
              <a:defRPr/>
            </a:pPr>
            <a:r>
              <a:rPr lang="zh-CN" altLang="en-US"/>
              <a:t>划分子网的基本思路（续） </a:t>
            </a:r>
          </a:p>
        </p:txBody>
      </p:sp>
      <p:sp>
        <p:nvSpPr>
          <p:cNvPr id="117763" name="Rectangle 2"/>
          <p:cNvSpPr>
            <a:spLocks noGrp="1" noChangeArrowheads="1"/>
          </p:cNvSpPr>
          <p:nvPr>
            <p:ph idx="1"/>
          </p:nvPr>
        </p:nvSpPr>
        <p:spPr>
          <a:xfrm>
            <a:off x="581025" y="1670447"/>
            <a:ext cx="7989888" cy="2724150"/>
          </a:xfrm>
        </p:spPr>
        <p:txBody>
          <a:bodyPr/>
          <a:lstStyle/>
          <a:p>
            <a:pPr algn="just" eaLnBrk="1" hangingPunct="1">
              <a:spcAft>
                <a:spcPct val="30000"/>
              </a:spcAft>
            </a:pPr>
            <a:r>
              <a:rPr lang="zh-CN" altLang="en-US" sz="2000"/>
              <a:t>凡是从其他网络发送给本单位某个主机的 </a:t>
            </a:r>
            <a:r>
              <a:rPr lang="en-US" altLang="zh-CN" sz="2000"/>
              <a:t>IP </a:t>
            </a:r>
            <a:r>
              <a:rPr lang="zh-CN" altLang="en-US" sz="2000"/>
              <a:t>数据报，仍然是根据 </a:t>
            </a:r>
            <a:r>
              <a:rPr lang="en-US" altLang="zh-CN" sz="2000"/>
              <a:t>IP </a:t>
            </a:r>
            <a:r>
              <a:rPr lang="zh-CN" altLang="en-US" sz="2000"/>
              <a:t>数据报的</a:t>
            </a:r>
            <a:r>
              <a:rPr lang="zh-CN" altLang="en-US" sz="2000">
                <a:solidFill>
                  <a:schemeClr val="hlink"/>
                </a:solidFill>
              </a:rPr>
              <a:t>目的网络号</a:t>
            </a:r>
            <a:r>
              <a:rPr lang="zh-CN" altLang="en-US" sz="2000"/>
              <a:t> </a:t>
            </a:r>
            <a:r>
              <a:rPr lang="en-US" altLang="zh-CN" sz="2000"/>
              <a:t>net-id</a:t>
            </a:r>
            <a:r>
              <a:rPr lang="zh-CN" altLang="en-US" sz="2000"/>
              <a:t>，先找到连接在</a:t>
            </a:r>
            <a:r>
              <a:rPr lang="zh-CN" altLang="en-US" sz="2000">
                <a:solidFill>
                  <a:schemeClr val="hlink"/>
                </a:solidFill>
              </a:rPr>
              <a:t>本单位网络上的路由器</a:t>
            </a:r>
            <a:r>
              <a:rPr lang="zh-CN" altLang="en-US" sz="2000"/>
              <a:t>。</a:t>
            </a:r>
          </a:p>
          <a:p>
            <a:pPr algn="just" eaLnBrk="1" hangingPunct="1">
              <a:spcAft>
                <a:spcPct val="30000"/>
              </a:spcAft>
            </a:pPr>
            <a:r>
              <a:rPr lang="zh-CN" altLang="en-US" sz="2000"/>
              <a:t>然后</a:t>
            </a:r>
            <a:r>
              <a:rPr lang="zh-CN" altLang="en-US" sz="2000">
                <a:solidFill>
                  <a:schemeClr val="hlink"/>
                </a:solidFill>
              </a:rPr>
              <a:t>此路由器</a:t>
            </a:r>
            <a:r>
              <a:rPr lang="zh-CN" altLang="en-US" sz="2000"/>
              <a:t>在收到 </a:t>
            </a:r>
            <a:r>
              <a:rPr lang="en-US" altLang="zh-CN" sz="2000"/>
              <a:t>IP </a:t>
            </a:r>
            <a:r>
              <a:rPr lang="zh-CN" altLang="en-US" sz="2000"/>
              <a:t>数据报后，再按目的网络号 </a:t>
            </a:r>
            <a:r>
              <a:rPr lang="en-US" altLang="zh-CN" sz="2000"/>
              <a:t>net-id </a:t>
            </a:r>
            <a:r>
              <a:rPr lang="zh-CN" altLang="en-US" sz="2000"/>
              <a:t>和子网号 </a:t>
            </a:r>
            <a:r>
              <a:rPr lang="en-US" altLang="zh-CN" sz="2000"/>
              <a:t>subnet-id </a:t>
            </a:r>
            <a:r>
              <a:rPr lang="zh-CN" altLang="en-US" sz="2000"/>
              <a:t>找到目的子网。</a:t>
            </a:r>
          </a:p>
          <a:p>
            <a:pPr algn="just" eaLnBrk="1" hangingPunct="1">
              <a:spcAft>
                <a:spcPct val="30000"/>
              </a:spcAft>
            </a:pPr>
            <a:r>
              <a:rPr lang="zh-CN" altLang="en-US" sz="2000"/>
              <a:t>最后就将 </a:t>
            </a:r>
            <a:r>
              <a:rPr lang="en-US" altLang="zh-CN" sz="2000"/>
              <a:t>IP </a:t>
            </a:r>
            <a:r>
              <a:rPr lang="zh-CN" altLang="en-US" sz="2000"/>
              <a:t>数据报直接交付目的主机。 </a:t>
            </a:r>
          </a:p>
        </p:txBody>
      </p:sp>
    </p:spTree>
    <p:extLst>
      <p:ext uri="{BB962C8B-B14F-4D97-AF65-F5344CB8AC3E}">
        <p14:creationId xmlns:p14="http://schemas.microsoft.com/office/powerpoint/2010/main" val="42251980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p:cNvSpPr>
            <a:spLocks noChangeArrowheads="1"/>
          </p:cNvSpPr>
          <p:nvPr/>
        </p:nvSpPr>
        <p:spPr bwMode="auto">
          <a:xfrm>
            <a:off x="479425" y="920356"/>
            <a:ext cx="1789113" cy="507206"/>
          </a:xfrm>
          <a:prstGeom prst="roundRect">
            <a:avLst>
              <a:gd name="adj" fmla="val 16667"/>
            </a:avLst>
          </a:prstGeom>
          <a:solidFill>
            <a:srgbClr val="FFCCFF"/>
          </a:solidFill>
          <a:ln w="9525">
            <a:solidFill>
              <a:srgbClr val="333399"/>
            </a:solidFill>
            <a:round/>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dirty="0">
              <a:solidFill>
                <a:srgbClr val="2F2B20"/>
              </a:solidFill>
              <a:latin typeface="Tahoma" pitchFamily="34" charset="0"/>
              <a:ea typeface="黑体" pitchFamily="2" charset="-122"/>
            </a:endParaRPr>
          </a:p>
        </p:txBody>
      </p:sp>
      <p:sp>
        <p:nvSpPr>
          <p:cNvPr id="66563" name="Line 3"/>
          <p:cNvSpPr>
            <a:spLocks noChangeShapeType="1"/>
          </p:cNvSpPr>
          <p:nvPr/>
        </p:nvSpPr>
        <p:spPr bwMode="auto">
          <a:xfrm flipV="1">
            <a:off x="1758954" y="2922985"/>
            <a:ext cx="93662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66564" name="Line 4"/>
          <p:cNvSpPr>
            <a:spLocks noChangeShapeType="1"/>
          </p:cNvSpPr>
          <p:nvPr/>
        </p:nvSpPr>
        <p:spPr bwMode="auto">
          <a:xfrm>
            <a:off x="3163888" y="1744269"/>
            <a:ext cx="234950" cy="58816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66565" name="Line 5"/>
          <p:cNvSpPr>
            <a:spLocks noChangeShapeType="1"/>
          </p:cNvSpPr>
          <p:nvPr/>
        </p:nvSpPr>
        <p:spPr bwMode="auto">
          <a:xfrm flipH="1">
            <a:off x="7537452" y="1980011"/>
            <a:ext cx="622300" cy="58935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66566" name="Line 6"/>
          <p:cNvSpPr>
            <a:spLocks noChangeShapeType="1"/>
          </p:cNvSpPr>
          <p:nvPr/>
        </p:nvSpPr>
        <p:spPr bwMode="auto">
          <a:xfrm flipH="1">
            <a:off x="5505450" y="1568054"/>
            <a:ext cx="77788" cy="647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66567" name="Line 7"/>
          <p:cNvSpPr>
            <a:spLocks noChangeShapeType="1"/>
          </p:cNvSpPr>
          <p:nvPr/>
        </p:nvSpPr>
        <p:spPr bwMode="auto">
          <a:xfrm flipV="1">
            <a:off x="5903913" y="3570688"/>
            <a:ext cx="0" cy="58816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66568" name="Line 8"/>
          <p:cNvSpPr>
            <a:spLocks noChangeShapeType="1"/>
          </p:cNvSpPr>
          <p:nvPr/>
        </p:nvSpPr>
        <p:spPr bwMode="auto">
          <a:xfrm>
            <a:off x="3944938" y="1627587"/>
            <a:ext cx="0" cy="52982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66569" name="Line 9"/>
          <p:cNvSpPr>
            <a:spLocks noChangeShapeType="1"/>
          </p:cNvSpPr>
          <p:nvPr/>
        </p:nvSpPr>
        <p:spPr bwMode="auto">
          <a:xfrm flipH="1">
            <a:off x="7067551" y="1744269"/>
            <a:ext cx="234950" cy="53101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66570" name="Line 10"/>
          <p:cNvSpPr>
            <a:spLocks noChangeShapeType="1"/>
          </p:cNvSpPr>
          <p:nvPr/>
        </p:nvSpPr>
        <p:spPr bwMode="auto">
          <a:xfrm flipV="1">
            <a:off x="4886325" y="3511155"/>
            <a:ext cx="77788" cy="52982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66571" name="Line 11"/>
          <p:cNvSpPr>
            <a:spLocks noChangeShapeType="1"/>
          </p:cNvSpPr>
          <p:nvPr/>
        </p:nvSpPr>
        <p:spPr bwMode="auto">
          <a:xfrm flipV="1">
            <a:off x="3241679" y="3217069"/>
            <a:ext cx="157163" cy="64770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66572" name="Line 12"/>
          <p:cNvSpPr>
            <a:spLocks noChangeShapeType="1"/>
          </p:cNvSpPr>
          <p:nvPr/>
        </p:nvSpPr>
        <p:spPr bwMode="auto">
          <a:xfrm flipH="1" flipV="1">
            <a:off x="7691438" y="3334942"/>
            <a:ext cx="858837" cy="117872"/>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pic>
        <p:nvPicPr>
          <p:cNvPr id="6657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89363" y="1450182"/>
            <a:ext cx="385762" cy="292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4"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6729" y="1690689"/>
            <a:ext cx="385763" cy="292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5"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9254" y="1332312"/>
            <a:ext cx="385763" cy="292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6"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6390" y="1802610"/>
            <a:ext cx="385762" cy="2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7" name="Picture 1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340" y="1509712"/>
            <a:ext cx="385762" cy="29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8" name="Picture 1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72454" y="3226597"/>
            <a:ext cx="385763" cy="2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9"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1354" y="4040981"/>
            <a:ext cx="385763" cy="292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0" name="Picture 2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9164" y="3982641"/>
            <a:ext cx="385762" cy="292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1"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6104" y="3746898"/>
            <a:ext cx="385763" cy="292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82" name="Text Box 22"/>
          <p:cNvSpPr txBox="1">
            <a:spLocks noChangeArrowheads="1"/>
          </p:cNvSpPr>
          <p:nvPr/>
        </p:nvSpPr>
        <p:spPr bwMode="auto">
          <a:xfrm rot="5211293">
            <a:off x="8490171" y="2370421"/>
            <a:ext cx="41548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b="1">
                <a:solidFill>
                  <a:srgbClr val="333399"/>
                </a:solidFill>
                <a:ea typeface="黑体" pitchFamily="2" charset="-122"/>
              </a:rPr>
              <a:t>…</a:t>
            </a:r>
          </a:p>
        </p:txBody>
      </p:sp>
      <p:sp>
        <p:nvSpPr>
          <p:cNvPr id="66583" name="Text Box 23"/>
          <p:cNvSpPr txBox="1">
            <a:spLocks noChangeArrowheads="1"/>
          </p:cNvSpPr>
          <p:nvPr/>
        </p:nvSpPr>
        <p:spPr bwMode="auto">
          <a:xfrm rot="546999">
            <a:off x="4007865" y="3618792"/>
            <a:ext cx="41548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b="1">
                <a:solidFill>
                  <a:srgbClr val="333399"/>
                </a:solidFill>
                <a:ea typeface="黑体" pitchFamily="2" charset="-122"/>
              </a:rPr>
              <a:t>…</a:t>
            </a:r>
          </a:p>
        </p:txBody>
      </p:sp>
      <p:sp>
        <p:nvSpPr>
          <p:cNvPr id="66584" name="Text Box 24"/>
          <p:cNvSpPr txBox="1">
            <a:spLocks noChangeArrowheads="1"/>
          </p:cNvSpPr>
          <p:nvPr/>
        </p:nvSpPr>
        <p:spPr bwMode="auto">
          <a:xfrm rot="21237460">
            <a:off x="4565076" y="1226230"/>
            <a:ext cx="41548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b="1">
                <a:solidFill>
                  <a:srgbClr val="333399"/>
                </a:solidFill>
                <a:ea typeface="黑体" pitchFamily="2" charset="-122"/>
              </a:rPr>
              <a:t>…</a:t>
            </a:r>
          </a:p>
        </p:txBody>
      </p:sp>
      <p:sp>
        <p:nvSpPr>
          <p:cNvPr id="66585" name="Text Box 25"/>
          <p:cNvSpPr txBox="1">
            <a:spLocks noChangeArrowheads="1"/>
          </p:cNvSpPr>
          <p:nvPr/>
        </p:nvSpPr>
        <p:spPr bwMode="auto">
          <a:xfrm>
            <a:off x="2268541" y="1416845"/>
            <a:ext cx="140293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145.13.3.10</a:t>
            </a:r>
          </a:p>
        </p:txBody>
      </p:sp>
      <p:sp>
        <p:nvSpPr>
          <p:cNvPr id="66586" name="Text Box 26"/>
          <p:cNvSpPr txBox="1">
            <a:spLocks noChangeArrowheads="1"/>
          </p:cNvSpPr>
          <p:nvPr/>
        </p:nvSpPr>
        <p:spPr bwMode="auto">
          <a:xfrm>
            <a:off x="3346452" y="1146575"/>
            <a:ext cx="138581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145.13.3.11</a:t>
            </a:r>
          </a:p>
        </p:txBody>
      </p:sp>
      <p:sp>
        <p:nvSpPr>
          <p:cNvPr id="66587" name="Text Box 27"/>
          <p:cNvSpPr txBox="1">
            <a:spLocks noChangeArrowheads="1"/>
          </p:cNvSpPr>
          <p:nvPr/>
        </p:nvSpPr>
        <p:spPr bwMode="auto">
          <a:xfrm>
            <a:off x="4868864" y="1038227"/>
            <a:ext cx="153117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145.13.3.101</a:t>
            </a:r>
          </a:p>
        </p:txBody>
      </p:sp>
      <p:sp>
        <p:nvSpPr>
          <p:cNvPr id="66588" name="Text Box 28"/>
          <p:cNvSpPr txBox="1">
            <a:spLocks noChangeArrowheads="1"/>
          </p:cNvSpPr>
          <p:nvPr/>
        </p:nvSpPr>
        <p:spPr bwMode="auto">
          <a:xfrm>
            <a:off x="6229354" y="1276352"/>
            <a:ext cx="140293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145.13.7.34</a:t>
            </a:r>
          </a:p>
        </p:txBody>
      </p:sp>
      <p:sp>
        <p:nvSpPr>
          <p:cNvPr id="66589" name="Text Box 29"/>
          <p:cNvSpPr txBox="1">
            <a:spLocks noChangeArrowheads="1"/>
          </p:cNvSpPr>
          <p:nvPr/>
        </p:nvSpPr>
        <p:spPr bwMode="auto">
          <a:xfrm>
            <a:off x="7454903" y="1545434"/>
            <a:ext cx="1438275"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145.13.7.35</a:t>
            </a:r>
          </a:p>
        </p:txBody>
      </p:sp>
      <p:sp>
        <p:nvSpPr>
          <p:cNvPr id="66590" name="Text Box 30"/>
          <p:cNvSpPr txBox="1">
            <a:spLocks noChangeArrowheads="1"/>
          </p:cNvSpPr>
          <p:nvPr/>
        </p:nvSpPr>
        <p:spPr bwMode="auto">
          <a:xfrm>
            <a:off x="7454903" y="3598070"/>
            <a:ext cx="1438275"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145.13.7.56</a:t>
            </a:r>
          </a:p>
        </p:txBody>
      </p:sp>
      <p:sp>
        <p:nvSpPr>
          <p:cNvPr id="66591" name="Text Box 31"/>
          <p:cNvSpPr txBox="1">
            <a:spLocks noChangeArrowheads="1"/>
          </p:cNvSpPr>
          <p:nvPr/>
        </p:nvSpPr>
        <p:spPr bwMode="auto">
          <a:xfrm>
            <a:off x="2557463" y="3985025"/>
            <a:ext cx="153117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145.13.21.23</a:t>
            </a:r>
          </a:p>
        </p:txBody>
      </p:sp>
      <p:sp>
        <p:nvSpPr>
          <p:cNvPr id="66592" name="Text Box 32"/>
          <p:cNvSpPr txBox="1">
            <a:spLocks noChangeArrowheads="1"/>
          </p:cNvSpPr>
          <p:nvPr/>
        </p:nvSpPr>
        <p:spPr bwMode="auto">
          <a:xfrm>
            <a:off x="4140202" y="4250534"/>
            <a:ext cx="140293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145.13.21.9</a:t>
            </a:r>
          </a:p>
        </p:txBody>
      </p:sp>
      <p:sp>
        <p:nvSpPr>
          <p:cNvPr id="66593" name="Text Box 33"/>
          <p:cNvSpPr txBox="1">
            <a:spLocks noChangeArrowheads="1"/>
          </p:cNvSpPr>
          <p:nvPr/>
        </p:nvSpPr>
        <p:spPr bwMode="auto">
          <a:xfrm>
            <a:off x="6072190" y="4036220"/>
            <a:ext cx="140293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145.13.21.8</a:t>
            </a:r>
          </a:p>
        </p:txBody>
      </p:sp>
      <p:sp>
        <p:nvSpPr>
          <p:cNvPr id="66594" name="Line 34"/>
          <p:cNvSpPr>
            <a:spLocks noChangeShapeType="1"/>
          </p:cNvSpPr>
          <p:nvPr/>
        </p:nvSpPr>
        <p:spPr bwMode="auto">
          <a:xfrm>
            <a:off x="744542" y="1920481"/>
            <a:ext cx="1482725" cy="1002506"/>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solidFill>
                <a:srgbClr val="2F2B20"/>
              </a:solidFill>
              <a:ea typeface="宋体" charset="-122"/>
            </a:endParaRPr>
          </a:p>
        </p:txBody>
      </p:sp>
      <p:sp>
        <p:nvSpPr>
          <p:cNvPr id="66595" name="Line 35"/>
          <p:cNvSpPr>
            <a:spLocks noChangeShapeType="1"/>
          </p:cNvSpPr>
          <p:nvPr/>
        </p:nvSpPr>
        <p:spPr bwMode="auto">
          <a:xfrm>
            <a:off x="587375" y="1920479"/>
            <a:ext cx="0" cy="1532334"/>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solidFill>
                <a:srgbClr val="2F2B20"/>
              </a:solidFill>
              <a:ea typeface="宋体" charset="-122"/>
            </a:endParaRPr>
          </a:p>
        </p:txBody>
      </p:sp>
      <p:sp>
        <p:nvSpPr>
          <p:cNvPr id="66596" name="Line 36"/>
          <p:cNvSpPr>
            <a:spLocks noChangeShapeType="1"/>
          </p:cNvSpPr>
          <p:nvPr/>
        </p:nvSpPr>
        <p:spPr bwMode="auto">
          <a:xfrm flipV="1">
            <a:off x="666754" y="2980135"/>
            <a:ext cx="1482725" cy="59055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solidFill>
                <a:srgbClr val="2F2B20"/>
              </a:solidFill>
              <a:ea typeface="宋体" charset="-122"/>
            </a:endParaRPr>
          </a:p>
        </p:txBody>
      </p:sp>
      <p:sp>
        <p:nvSpPr>
          <p:cNvPr id="66597" name="AutoShape 37"/>
          <p:cNvSpPr>
            <a:spLocks noChangeArrowheads="1"/>
          </p:cNvSpPr>
          <p:nvPr/>
        </p:nvSpPr>
        <p:spPr bwMode="auto">
          <a:xfrm>
            <a:off x="149229" y="3927873"/>
            <a:ext cx="2479675" cy="479822"/>
          </a:xfrm>
          <a:prstGeom prst="wedgeRoundRectCallout">
            <a:avLst>
              <a:gd name="adj1" fmla="val 36093"/>
              <a:gd name="adj2" fmla="val -218250"/>
              <a:gd name="adj3" fmla="val 16667"/>
            </a:avLst>
          </a:prstGeom>
          <a:solidFill>
            <a:srgbClr val="FFFF99"/>
          </a:solidFill>
          <a:ln w="9525">
            <a:solidFill>
              <a:schemeClr val="tx1"/>
            </a:solidFill>
            <a:miter lim="800000"/>
            <a:headEnd/>
            <a:tailEnd/>
          </a:ln>
          <a:effectLst>
            <a:outerShdw dist="35921" dir="2700000" algn="ctr" rotWithShape="0">
              <a:schemeClr val="bg2"/>
            </a:outerShdw>
          </a:effectLst>
        </p:spPr>
        <p:txBody>
          <a:bodyPr lIns="91434" tIns="45717" rIns="91434" bIns="45717"/>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en-US">
              <a:solidFill>
                <a:srgbClr val="333399"/>
              </a:solidFill>
              <a:ea typeface="黑体" pitchFamily="2" charset="-122"/>
            </a:endParaRPr>
          </a:p>
        </p:txBody>
      </p:sp>
      <p:sp>
        <p:nvSpPr>
          <p:cNvPr id="66598" name="Text Box 38"/>
          <p:cNvSpPr txBox="1">
            <a:spLocks noChangeArrowheads="1"/>
          </p:cNvSpPr>
          <p:nvPr/>
        </p:nvSpPr>
        <p:spPr bwMode="auto">
          <a:xfrm>
            <a:off x="179390" y="3908822"/>
            <a:ext cx="25352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zh-CN" altLang="en-US" sz="1600" dirty="0">
                <a:solidFill>
                  <a:srgbClr val="333399"/>
                </a:solidFill>
                <a:ea typeface="黑体" pitchFamily="2" charset="-122"/>
              </a:rPr>
              <a:t>所有到网络 </a:t>
            </a:r>
            <a:r>
              <a:rPr lang="en-US" altLang="zh-CN" sz="1600" dirty="0">
                <a:solidFill>
                  <a:srgbClr val="333399"/>
                </a:solidFill>
                <a:ea typeface="黑体" pitchFamily="2" charset="-122"/>
              </a:rPr>
              <a:t>145.13.0.0</a:t>
            </a:r>
            <a:r>
              <a:rPr lang="zh-CN" altLang="en-US" sz="1600" dirty="0">
                <a:solidFill>
                  <a:srgbClr val="333399"/>
                </a:solidFill>
                <a:ea typeface="黑体" pitchFamily="2" charset="-122"/>
              </a:rPr>
              <a:t>的分组均到达此路由器</a:t>
            </a:r>
          </a:p>
        </p:txBody>
      </p:sp>
      <p:pic>
        <p:nvPicPr>
          <p:cNvPr id="66599"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229" y="3393281"/>
            <a:ext cx="701675" cy="35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600" name="Picture 4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229" y="1744270"/>
            <a:ext cx="701675" cy="35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01" name="AutoShape 41"/>
          <p:cNvSpPr>
            <a:spLocks noChangeArrowheads="1"/>
          </p:cNvSpPr>
          <p:nvPr/>
        </p:nvSpPr>
        <p:spPr bwMode="auto">
          <a:xfrm rot="19956702">
            <a:off x="881064" y="2957513"/>
            <a:ext cx="938212" cy="292894"/>
          </a:xfrm>
          <a:prstGeom prst="leftArrow">
            <a:avLst>
              <a:gd name="adj1" fmla="val 42500"/>
              <a:gd name="adj2" fmla="val 90514"/>
            </a:avLst>
          </a:prstGeom>
          <a:solidFill>
            <a:schemeClr val="accent1"/>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02" name="AutoShape 42"/>
          <p:cNvSpPr>
            <a:spLocks noChangeArrowheads="1"/>
          </p:cNvSpPr>
          <p:nvPr/>
        </p:nvSpPr>
        <p:spPr bwMode="auto">
          <a:xfrm rot="2494205">
            <a:off x="1198567" y="2125268"/>
            <a:ext cx="936625" cy="295275"/>
          </a:xfrm>
          <a:prstGeom prst="leftArrow">
            <a:avLst>
              <a:gd name="adj1" fmla="val 42500"/>
              <a:gd name="adj2" fmla="val 89632"/>
            </a:avLst>
          </a:prstGeom>
          <a:solidFill>
            <a:schemeClr val="accent1"/>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03" name="Text Box 43"/>
          <p:cNvSpPr txBox="1">
            <a:spLocks noChangeArrowheads="1"/>
          </p:cNvSpPr>
          <p:nvPr/>
        </p:nvSpPr>
        <p:spPr bwMode="auto">
          <a:xfrm>
            <a:off x="477838" y="897734"/>
            <a:ext cx="141737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zh-CN" altLang="en-US" sz="1600" dirty="0">
                <a:solidFill>
                  <a:srgbClr val="333399"/>
                </a:solidFill>
                <a:ea typeface="黑体" pitchFamily="2" charset="-122"/>
              </a:rPr>
              <a:t>我的网络地址</a:t>
            </a:r>
          </a:p>
          <a:p>
            <a:pPr eaLnBrk="1" hangingPunct="1">
              <a:buFont typeface="Arial" charset="0"/>
              <a:buNone/>
            </a:pPr>
            <a:r>
              <a:rPr lang="zh-CN" altLang="en-US" sz="1600" dirty="0">
                <a:solidFill>
                  <a:srgbClr val="333399"/>
                </a:solidFill>
                <a:ea typeface="黑体" pitchFamily="2" charset="-122"/>
              </a:rPr>
              <a:t>是 </a:t>
            </a:r>
            <a:r>
              <a:rPr lang="en-US" altLang="zh-CN" sz="1600" dirty="0">
                <a:solidFill>
                  <a:srgbClr val="333399"/>
                </a:solidFill>
                <a:ea typeface="黑体" pitchFamily="2" charset="-122"/>
              </a:rPr>
              <a:t>145.13.0.0</a:t>
            </a:r>
          </a:p>
        </p:txBody>
      </p:sp>
      <p:sp>
        <p:nvSpPr>
          <p:cNvPr id="66604" name="Line 44"/>
          <p:cNvSpPr>
            <a:spLocks noChangeShapeType="1"/>
          </p:cNvSpPr>
          <p:nvPr/>
        </p:nvSpPr>
        <p:spPr bwMode="auto">
          <a:xfrm>
            <a:off x="1370015" y="1450183"/>
            <a:ext cx="344487" cy="863204"/>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a:solidFill>
                <a:srgbClr val="2F2B20"/>
              </a:solidFill>
              <a:ea typeface="宋体" charset="-122"/>
            </a:endParaRPr>
          </a:p>
        </p:txBody>
      </p:sp>
      <p:sp>
        <p:nvSpPr>
          <p:cNvPr id="66605" name="Line 45"/>
          <p:cNvSpPr>
            <a:spLocks noChangeShapeType="1"/>
          </p:cNvSpPr>
          <p:nvPr/>
        </p:nvSpPr>
        <p:spPr bwMode="auto">
          <a:xfrm>
            <a:off x="1212854" y="1450181"/>
            <a:ext cx="157163" cy="1649016"/>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a:solidFill>
                <a:srgbClr val="2F2B20"/>
              </a:solidFill>
              <a:ea typeface="宋体" charset="-122"/>
            </a:endParaRPr>
          </a:p>
        </p:txBody>
      </p:sp>
      <p:sp>
        <p:nvSpPr>
          <p:cNvPr id="66606" name="Text Box 46"/>
          <p:cNvSpPr txBox="1">
            <a:spLocks noChangeArrowheads="1"/>
          </p:cNvSpPr>
          <p:nvPr/>
        </p:nvSpPr>
        <p:spPr bwMode="auto">
          <a:xfrm>
            <a:off x="2076451" y="2405064"/>
            <a:ext cx="43632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R</a:t>
            </a:r>
            <a:r>
              <a:rPr lang="en-US" altLang="zh-CN" baseline="-25000">
                <a:solidFill>
                  <a:srgbClr val="333399"/>
                </a:solidFill>
                <a:ea typeface="黑体" pitchFamily="2" charset="-122"/>
              </a:rPr>
              <a:t>1</a:t>
            </a:r>
          </a:p>
        </p:txBody>
      </p:sp>
      <p:sp>
        <p:nvSpPr>
          <p:cNvPr id="66607" name="Text Box 47"/>
          <p:cNvSpPr txBox="1">
            <a:spLocks noChangeArrowheads="1"/>
          </p:cNvSpPr>
          <p:nvPr/>
        </p:nvSpPr>
        <p:spPr bwMode="auto">
          <a:xfrm>
            <a:off x="79377" y="3090864"/>
            <a:ext cx="43632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R</a:t>
            </a:r>
            <a:r>
              <a:rPr lang="en-US" altLang="zh-CN" baseline="-25000">
                <a:solidFill>
                  <a:srgbClr val="333399"/>
                </a:solidFill>
                <a:ea typeface="黑体" pitchFamily="2" charset="-122"/>
              </a:rPr>
              <a:t>3</a:t>
            </a:r>
          </a:p>
        </p:txBody>
      </p:sp>
      <p:sp>
        <p:nvSpPr>
          <p:cNvPr id="66608" name="Text Box 48"/>
          <p:cNvSpPr txBox="1">
            <a:spLocks noChangeArrowheads="1"/>
          </p:cNvSpPr>
          <p:nvPr/>
        </p:nvSpPr>
        <p:spPr bwMode="auto">
          <a:xfrm>
            <a:off x="79377" y="1444229"/>
            <a:ext cx="43632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R</a:t>
            </a:r>
            <a:r>
              <a:rPr lang="en-US" altLang="zh-CN" baseline="-25000">
                <a:solidFill>
                  <a:srgbClr val="333399"/>
                </a:solidFill>
                <a:ea typeface="黑体" pitchFamily="2" charset="-122"/>
              </a:rPr>
              <a:t>2</a:t>
            </a:r>
          </a:p>
        </p:txBody>
      </p:sp>
      <p:grpSp>
        <p:nvGrpSpPr>
          <p:cNvPr id="66609" name="Group 49"/>
          <p:cNvGrpSpPr>
            <a:grpSpLocks/>
          </p:cNvGrpSpPr>
          <p:nvPr/>
        </p:nvGrpSpPr>
        <p:grpSpPr bwMode="auto">
          <a:xfrm>
            <a:off x="2471742" y="1749029"/>
            <a:ext cx="5672137" cy="2133600"/>
            <a:chOff x="0" y="0"/>
            <a:chExt cx="3221" cy="1950"/>
          </a:xfrm>
        </p:grpSpPr>
        <p:grpSp>
          <p:nvGrpSpPr>
            <p:cNvPr id="66612" name="Group 50"/>
            <p:cNvGrpSpPr>
              <a:grpSpLocks/>
            </p:cNvGrpSpPr>
            <p:nvPr/>
          </p:nvGrpSpPr>
          <p:grpSpPr bwMode="auto">
            <a:xfrm>
              <a:off x="0" y="0"/>
              <a:ext cx="3221" cy="1950"/>
              <a:chOff x="0" y="0"/>
              <a:chExt cx="2400" cy="1584"/>
            </a:xfrm>
          </p:grpSpPr>
          <p:sp>
            <p:nvSpPr>
              <p:cNvPr id="66614" name="Oval 51"/>
              <p:cNvSpPr>
                <a:spLocks noChangeArrowheads="1"/>
              </p:cNvSpPr>
              <p:nvPr/>
            </p:nvSpPr>
            <p:spPr bwMode="auto">
              <a:xfrm>
                <a:off x="839" y="31"/>
                <a:ext cx="1026" cy="62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15" name="Oval 52"/>
              <p:cNvSpPr>
                <a:spLocks noChangeArrowheads="1"/>
              </p:cNvSpPr>
              <p:nvPr/>
            </p:nvSpPr>
            <p:spPr bwMode="auto">
              <a:xfrm>
                <a:off x="260" y="204"/>
                <a:ext cx="781" cy="62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16" name="Oval 53"/>
              <p:cNvSpPr>
                <a:spLocks noChangeArrowheads="1"/>
              </p:cNvSpPr>
              <p:nvPr/>
            </p:nvSpPr>
            <p:spPr bwMode="auto">
              <a:xfrm>
                <a:off x="14" y="596"/>
                <a:ext cx="521" cy="50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17" name="Oval 54"/>
              <p:cNvSpPr>
                <a:spLocks noChangeArrowheads="1"/>
              </p:cNvSpPr>
              <p:nvPr/>
            </p:nvSpPr>
            <p:spPr bwMode="auto">
              <a:xfrm>
                <a:off x="173" y="831"/>
                <a:ext cx="796" cy="54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18" name="Oval 55"/>
              <p:cNvSpPr>
                <a:spLocks noChangeArrowheads="1"/>
              </p:cNvSpPr>
              <p:nvPr/>
            </p:nvSpPr>
            <p:spPr bwMode="auto">
              <a:xfrm>
                <a:off x="752" y="925"/>
                <a:ext cx="1200" cy="659"/>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19" name="Oval 56"/>
              <p:cNvSpPr>
                <a:spLocks noChangeArrowheads="1"/>
              </p:cNvSpPr>
              <p:nvPr/>
            </p:nvSpPr>
            <p:spPr bwMode="auto">
              <a:xfrm>
                <a:off x="1533" y="220"/>
                <a:ext cx="751"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20" name="Oval 57"/>
              <p:cNvSpPr>
                <a:spLocks noChangeArrowheads="1"/>
              </p:cNvSpPr>
              <p:nvPr/>
            </p:nvSpPr>
            <p:spPr bwMode="auto">
              <a:xfrm>
                <a:off x="1648" y="549"/>
                <a:ext cx="752" cy="486"/>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21" name="Oval 58"/>
              <p:cNvSpPr>
                <a:spLocks noChangeArrowheads="1"/>
              </p:cNvSpPr>
              <p:nvPr/>
            </p:nvSpPr>
            <p:spPr bwMode="auto">
              <a:xfrm>
                <a:off x="1576" y="659"/>
                <a:ext cx="752"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22" name="Oval 59"/>
              <p:cNvSpPr>
                <a:spLocks noChangeArrowheads="1"/>
              </p:cNvSpPr>
              <p:nvPr/>
            </p:nvSpPr>
            <p:spPr bwMode="auto">
              <a:xfrm>
                <a:off x="448" y="408"/>
                <a:ext cx="1547" cy="81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grpSp>
            <p:nvGrpSpPr>
              <p:cNvPr id="66623" name="Group 60"/>
              <p:cNvGrpSpPr>
                <a:grpSpLocks/>
              </p:cNvGrpSpPr>
              <p:nvPr/>
            </p:nvGrpSpPr>
            <p:grpSpPr bwMode="auto">
              <a:xfrm>
                <a:off x="0" y="0"/>
                <a:ext cx="2386" cy="1553"/>
                <a:chOff x="0" y="0"/>
                <a:chExt cx="2386" cy="1553"/>
              </a:xfrm>
            </p:grpSpPr>
            <p:sp>
              <p:nvSpPr>
                <p:cNvPr id="66624" name="Oval 61"/>
                <p:cNvSpPr>
                  <a:spLocks noChangeArrowheads="1"/>
                </p:cNvSpPr>
                <p:nvPr/>
              </p:nvSpPr>
              <p:spPr bwMode="auto">
                <a:xfrm>
                  <a:off x="824" y="0"/>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25" name="Oval 62"/>
                <p:cNvSpPr>
                  <a:spLocks noChangeArrowheads="1"/>
                </p:cNvSpPr>
                <p:nvPr/>
              </p:nvSpPr>
              <p:spPr bwMode="auto">
                <a:xfrm>
                  <a:off x="246" y="173"/>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26" name="Oval 63"/>
                <p:cNvSpPr>
                  <a:spLocks noChangeArrowheads="1"/>
                </p:cNvSpPr>
                <p:nvPr/>
              </p:nvSpPr>
              <p:spPr bwMode="auto">
                <a:xfrm>
                  <a:off x="0" y="565"/>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27" name="Oval 64"/>
                <p:cNvSpPr>
                  <a:spLocks noChangeArrowheads="1"/>
                </p:cNvSpPr>
                <p:nvPr/>
              </p:nvSpPr>
              <p:spPr bwMode="auto">
                <a:xfrm>
                  <a:off x="159" y="800"/>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28" name="Oval 65"/>
                <p:cNvSpPr>
                  <a:spLocks noChangeArrowheads="1"/>
                </p:cNvSpPr>
                <p:nvPr/>
              </p:nvSpPr>
              <p:spPr bwMode="auto">
                <a:xfrm>
                  <a:off x="737" y="894"/>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29" name="Oval 66"/>
                <p:cNvSpPr>
                  <a:spLocks noChangeArrowheads="1"/>
                </p:cNvSpPr>
                <p:nvPr/>
              </p:nvSpPr>
              <p:spPr bwMode="auto">
                <a:xfrm>
                  <a:off x="1518" y="188"/>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30" name="Oval 67"/>
                <p:cNvSpPr>
                  <a:spLocks noChangeArrowheads="1"/>
                </p:cNvSpPr>
                <p:nvPr/>
              </p:nvSpPr>
              <p:spPr bwMode="auto">
                <a:xfrm>
                  <a:off x="1634" y="518"/>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31" name="Oval 68"/>
                <p:cNvSpPr>
                  <a:spLocks noChangeArrowheads="1"/>
                </p:cNvSpPr>
                <p:nvPr/>
              </p:nvSpPr>
              <p:spPr bwMode="auto">
                <a:xfrm>
                  <a:off x="1561" y="627"/>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6632" name="Oval 69"/>
                <p:cNvSpPr>
                  <a:spLocks noChangeArrowheads="1"/>
                </p:cNvSpPr>
                <p:nvPr/>
              </p:nvSpPr>
              <p:spPr bwMode="auto">
                <a:xfrm>
                  <a:off x="434" y="376"/>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grpSp>
        </p:grpSp>
        <p:sp>
          <p:nvSpPr>
            <p:cNvPr id="66613" name="Text Box 70"/>
            <p:cNvSpPr txBox="1">
              <a:spLocks noChangeArrowheads="1"/>
            </p:cNvSpPr>
            <p:nvPr/>
          </p:nvSpPr>
          <p:spPr bwMode="auto">
            <a:xfrm>
              <a:off x="1346" y="520"/>
              <a:ext cx="931"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r>
                <a:rPr lang="zh-CN" altLang="en-US" sz="2400">
                  <a:solidFill>
                    <a:srgbClr val="333399"/>
                  </a:solidFill>
                  <a:ea typeface="黑体" pitchFamily="2" charset="-122"/>
                </a:rPr>
                <a:t>网络</a:t>
              </a:r>
            </a:p>
            <a:p>
              <a:pPr algn="ctr" eaLnBrk="1" hangingPunct="1">
                <a:buFont typeface="Arial" charset="0"/>
                <a:buNone/>
              </a:pPr>
              <a:r>
                <a:rPr lang="en-US" altLang="zh-CN" sz="2400">
                  <a:solidFill>
                    <a:srgbClr val="333399"/>
                  </a:solidFill>
                  <a:ea typeface="黑体" pitchFamily="2" charset="-122"/>
                </a:rPr>
                <a:t>145.13.0.0</a:t>
              </a:r>
            </a:p>
          </p:txBody>
        </p:sp>
      </p:grpSp>
      <p:pic>
        <p:nvPicPr>
          <p:cNvPr id="66610" name="Picture 7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6117" y="2745581"/>
            <a:ext cx="701675" cy="353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856" name="Rectangle 72"/>
          <p:cNvSpPr>
            <a:spLocks noGrp="1" noChangeArrowheads="1"/>
          </p:cNvSpPr>
          <p:nvPr>
            <p:ph type="title" idx="4294967295"/>
          </p:nvPr>
        </p:nvSpPr>
        <p:spPr>
          <a:xfrm>
            <a:off x="1154117" y="515541"/>
            <a:ext cx="7989887" cy="361950"/>
          </a:xfrm>
        </p:spPr>
        <p:txBody>
          <a:bodyPr bIns="91434">
            <a:normAutofit fontScale="90000"/>
          </a:bodyPr>
          <a:lstStyle/>
          <a:p>
            <a:pPr eaLnBrk="1" fontAlgn="auto" hangingPunct="1">
              <a:spcAft>
                <a:spcPts val="0"/>
              </a:spcAft>
              <a:defRPr/>
            </a:pPr>
            <a:r>
              <a:rPr lang="zh-CN" altLang="en-US" sz="3000" dirty="0"/>
              <a:t>一个未划分子网的 B 类网络145.13.0.0</a:t>
            </a:r>
          </a:p>
        </p:txBody>
      </p:sp>
    </p:spTree>
    <p:extLst>
      <p:ext uri="{BB962C8B-B14F-4D97-AF65-F5344CB8AC3E}">
        <p14:creationId xmlns:p14="http://schemas.microsoft.com/office/powerpoint/2010/main" val="281694051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509592" y="431008"/>
            <a:ext cx="7989887" cy="450056"/>
          </a:xfrm>
        </p:spPr>
        <p:txBody>
          <a:bodyPr bIns="91434">
            <a:normAutofit fontScale="90000"/>
          </a:bodyPr>
          <a:lstStyle/>
          <a:p>
            <a:pPr eaLnBrk="1" fontAlgn="auto" hangingPunct="1">
              <a:spcAft>
                <a:spcPts val="0"/>
              </a:spcAft>
              <a:defRPr/>
            </a:pPr>
            <a:r>
              <a:rPr lang="zh-CN" altLang="en-US" dirty="0"/>
              <a:t>划分子网后对外仍是一个网络 </a:t>
            </a:r>
          </a:p>
        </p:txBody>
      </p:sp>
      <p:sp>
        <p:nvSpPr>
          <p:cNvPr id="67587" name="内容占位符 1"/>
          <p:cNvSpPr>
            <a:spLocks noGrp="1"/>
          </p:cNvSpPr>
          <p:nvPr>
            <p:ph idx="1"/>
          </p:nvPr>
        </p:nvSpPr>
        <p:spPr>
          <a:xfrm>
            <a:off x="581025" y="1831181"/>
            <a:ext cx="7989888" cy="2724150"/>
          </a:xfrm>
        </p:spPr>
        <p:txBody>
          <a:bodyPr/>
          <a:lstStyle/>
          <a:p>
            <a:pPr eaLnBrk="1" hangingPunct="1"/>
            <a:endParaRPr lang="zh-CN" altLang="en-US"/>
          </a:p>
        </p:txBody>
      </p:sp>
      <p:sp>
        <p:nvSpPr>
          <p:cNvPr id="67588" name="Line 3"/>
          <p:cNvSpPr>
            <a:spLocks noChangeShapeType="1"/>
          </p:cNvSpPr>
          <p:nvPr/>
        </p:nvSpPr>
        <p:spPr bwMode="auto">
          <a:xfrm>
            <a:off x="749304" y="2132411"/>
            <a:ext cx="1470025" cy="1027509"/>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solidFill>
                <a:srgbClr val="2F2B20"/>
              </a:solidFill>
              <a:ea typeface="宋体" charset="-122"/>
            </a:endParaRPr>
          </a:p>
        </p:txBody>
      </p:sp>
      <p:sp>
        <p:nvSpPr>
          <p:cNvPr id="67589" name="Line 4"/>
          <p:cNvSpPr>
            <a:spLocks noChangeShapeType="1"/>
          </p:cNvSpPr>
          <p:nvPr/>
        </p:nvSpPr>
        <p:spPr bwMode="auto">
          <a:xfrm>
            <a:off x="593725" y="2132411"/>
            <a:ext cx="0" cy="1571625"/>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solidFill>
                <a:srgbClr val="2F2B20"/>
              </a:solidFill>
              <a:ea typeface="宋体" charset="-122"/>
            </a:endParaRPr>
          </a:p>
        </p:txBody>
      </p:sp>
      <p:sp>
        <p:nvSpPr>
          <p:cNvPr id="67590" name="Line 5"/>
          <p:cNvSpPr>
            <a:spLocks noChangeShapeType="1"/>
          </p:cNvSpPr>
          <p:nvPr/>
        </p:nvSpPr>
        <p:spPr bwMode="auto">
          <a:xfrm flipV="1">
            <a:off x="671517" y="3219454"/>
            <a:ext cx="1470025" cy="603647"/>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solidFill>
                <a:srgbClr val="2F2B20"/>
              </a:solidFill>
              <a:ea typeface="宋体" charset="-122"/>
            </a:endParaRPr>
          </a:p>
        </p:txBody>
      </p:sp>
      <p:sp>
        <p:nvSpPr>
          <p:cNvPr id="67591" name="AutoShape 6"/>
          <p:cNvSpPr>
            <a:spLocks noChangeArrowheads="1"/>
          </p:cNvSpPr>
          <p:nvPr/>
        </p:nvSpPr>
        <p:spPr bwMode="auto">
          <a:xfrm>
            <a:off x="2360614" y="1113235"/>
            <a:ext cx="6388100" cy="4050506"/>
          </a:xfrm>
          <a:prstGeom prst="roundRect">
            <a:avLst>
              <a:gd name="adj" fmla="val 16667"/>
            </a:avLst>
          </a:prstGeom>
          <a:solidFill>
            <a:srgbClr val="CCECFF"/>
          </a:solidFill>
          <a:ln w="9525">
            <a:solidFill>
              <a:schemeClr val="tx1"/>
            </a:solidFill>
            <a:prstDash val="dash"/>
            <a:round/>
            <a:headEnd/>
            <a:tailEnd/>
          </a:ln>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67592" name="Freeform 7"/>
          <p:cNvSpPr>
            <a:spLocks/>
          </p:cNvSpPr>
          <p:nvPr/>
        </p:nvSpPr>
        <p:spPr bwMode="auto">
          <a:xfrm>
            <a:off x="2511427" y="1172770"/>
            <a:ext cx="3748088" cy="1553765"/>
          </a:xfrm>
          <a:custGeom>
            <a:avLst/>
            <a:gdLst>
              <a:gd name="T0" fmla="*/ 2147483647 w 2326"/>
              <a:gd name="T1" fmla="*/ 2147483647 h 1235"/>
              <a:gd name="T2" fmla="*/ 2147483647 w 2326"/>
              <a:gd name="T3" fmla="*/ 2147483647 h 1235"/>
              <a:gd name="T4" fmla="*/ 2147483647 w 2326"/>
              <a:gd name="T5" fmla="*/ 2147483647 h 1235"/>
              <a:gd name="T6" fmla="*/ 2147483647 w 2326"/>
              <a:gd name="T7" fmla="*/ 2147483647 h 1235"/>
              <a:gd name="T8" fmla="*/ 2147483647 w 2326"/>
              <a:gd name="T9" fmla="*/ 2147483647 h 1235"/>
              <a:gd name="T10" fmla="*/ 2147483647 w 2326"/>
              <a:gd name="T11" fmla="*/ 2147483647 h 1235"/>
              <a:gd name="T12" fmla="*/ 2147483647 w 2326"/>
              <a:gd name="T13" fmla="*/ 2147483647 h 1235"/>
              <a:gd name="T14" fmla="*/ 2147483647 w 2326"/>
              <a:gd name="T15" fmla="*/ 2147483647 h 1235"/>
              <a:gd name="T16" fmla="*/ 2147483647 w 2326"/>
              <a:gd name="T17" fmla="*/ 2147483647 h 1235"/>
              <a:gd name="T18" fmla="*/ 2147483647 w 2326"/>
              <a:gd name="T19" fmla="*/ 2147483647 h 1235"/>
              <a:gd name="T20" fmla="*/ 2147483647 w 2326"/>
              <a:gd name="T21" fmla="*/ 2147483647 h 1235"/>
              <a:gd name="T22" fmla="*/ 2147483647 w 2326"/>
              <a:gd name="T23" fmla="*/ 2147483647 h 1235"/>
              <a:gd name="T24" fmla="*/ 2147483647 w 2326"/>
              <a:gd name="T25" fmla="*/ 2147483647 h 1235"/>
              <a:gd name="T26" fmla="*/ 2147483647 w 2326"/>
              <a:gd name="T27" fmla="*/ 2147483647 h 1235"/>
              <a:gd name="T28" fmla="*/ 2147483647 w 2326"/>
              <a:gd name="T29" fmla="*/ 2147483647 h 1235"/>
              <a:gd name="T30" fmla="*/ 2147483647 w 2326"/>
              <a:gd name="T31" fmla="*/ 2147483647 h 1235"/>
              <a:gd name="T32" fmla="*/ 2147483647 w 2326"/>
              <a:gd name="T33" fmla="*/ 2147483647 h 1235"/>
              <a:gd name="T34" fmla="*/ 2147483647 w 2326"/>
              <a:gd name="T35" fmla="*/ 2147483647 h 1235"/>
              <a:gd name="T36" fmla="*/ 2147483647 w 2326"/>
              <a:gd name="T37" fmla="*/ 2147483647 h 1235"/>
              <a:gd name="T38" fmla="*/ 2147483647 w 2326"/>
              <a:gd name="T39" fmla="*/ 2147483647 h 1235"/>
              <a:gd name="T40" fmla="*/ 2147483647 w 2326"/>
              <a:gd name="T41" fmla="*/ 2147483647 h 1235"/>
              <a:gd name="T42" fmla="*/ 2147483647 w 2326"/>
              <a:gd name="T43" fmla="*/ 2147483647 h 1235"/>
              <a:gd name="T44" fmla="*/ 2147483647 w 2326"/>
              <a:gd name="T45" fmla="*/ 2147483647 h 1235"/>
              <a:gd name="T46" fmla="*/ 2147483647 w 2326"/>
              <a:gd name="T47" fmla="*/ 2147483647 h 1235"/>
              <a:gd name="T48" fmla="*/ 2147483647 w 2326"/>
              <a:gd name="T49" fmla="*/ 2147483647 h 1235"/>
              <a:gd name="T50" fmla="*/ 2147483647 w 2326"/>
              <a:gd name="T51" fmla="*/ 2147483647 h 1235"/>
              <a:gd name="T52" fmla="*/ 2147483647 w 2326"/>
              <a:gd name="T53" fmla="*/ 2147483647 h 1235"/>
              <a:gd name="T54" fmla="*/ 2147483647 w 2326"/>
              <a:gd name="T55" fmla="*/ 2147483647 h 123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326"/>
              <a:gd name="T85" fmla="*/ 0 h 1235"/>
              <a:gd name="T86" fmla="*/ 2326 w 2326"/>
              <a:gd name="T87" fmla="*/ 1235 h 123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326" h="1235">
                <a:moveTo>
                  <a:pt x="61" y="152"/>
                </a:moveTo>
                <a:cubicBezTo>
                  <a:pt x="58" y="176"/>
                  <a:pt x="104" y="118"/>
                  <a:pt x="118" y="113"/>
                </a:cubicBezTo>
                <a:cubicBezTo>
                  <a:pt x="160" y="99"/>
                  <a:pt x="193" y="40"/>
                  <a:pt x="238" y="35"/>
                </a:cubicBezTo>
                <a:cubicBezTo>
                  <a:pt x="318" y="25"/>
                  <a:pt x="478" y="11"/>
                  <a:pt x="478" y="11"/>
                </a:cubicBezTo>
                <a:cubicBezTo>
                  <a:pt x="632" y="18"/>
                  <a:pt x="752" y="26"/>
                  <a:pt x="898" y="47"/>
                </a:cubicBezTo>
                <a:cubicBezTo>
                  <a:pt x="1333" y="37"/>
                  <a:pt x="1265" y="52"/>
                  <a:pt x="1510" y="11"/>
                </a:cubicBezTo>
                <a:cubicBezTo>
                  <a:pt x="1714" y="15"/>
                  <a:pt x="1864" y="0"/>
                  <a:pt x="2068" y="11"/>
                </a:cubicBezTo>
                <a:cubicBezTo>
                  <a:pt x="2116" y="14"/>
                  <a:pt x="2284" y="150"/>
                  <a:pt x="2302" y="203"/>
                </a:cubicBezTo>
                <a:cubicBezTo>
                  <a:pt x="2310" y="227"/>
                  <a:pt x="2326" y="275"/>
                  <a:pt x="2326" y="275"/>
                </a:cubicBezTo>
                <a:cubicBezTo>
                  <a:pt x="2322" y="391"/>
                  <a:pt x="2309" y="459"/>
                  <a:pt x="2302" y="575"/>
                </a:cubicBezTo>
                <a:cubicBezTo>
                  <a:pt x="2297" y="658"/>
                  <a:pt x="2299" y="675"/>
                  <a:pt x="2266" y="773"/>
                </a:cubicBezTo>
                <a:cubicBezTo>
                  <a:pt x="2243" y="841"/>
                  <a:pt x="2211" y="910"/>
                  <a:pt x="2170" y="971"/>
                </a:cubicBezTo>
                <a:cubicBezTo>
                  <a:pt x="2132" y="1028"/>
                  <a:pt x="2077" y="1060"/>
                  <a:pt x="2026" y="1103"/>
                </a:cubicBezTo>
                <a:cubicBezTo>
                  <a:pt x="1966" y="1153"/>
                  <a:pt x="2017" y="1130"/>
                  <a:pt x="1954" y="1151"/>
                </a:cubicBezTo>
                <a:cubicBezTo>
                  <a:pt x="1900" y="1205"/>
                  <a:pt x="1934" y="1182"/>
                  <a:pt x="1846" y="1211"/>
                </a:cubicBezTo>
                <a:cubicBezTo>
                  <a:pt x="1834" y="1215"/>
                  <a:pt x="1822" y="1219"/>
                  <a:pt x="1810" y="1223"/>
                </a:cubicBezTo>
                <a:cubicBezTo>
                  <a:pt x="1798" y="1227"/>
                  <a:pt x="1774" y="1235"/>
                  <a:pt x="1774" y="1235"/>
                </a:cubicBezTo>
                <a:cubicBezTo>
                  <a:pt x="1674" y="1231"/>
                  <a:pt x="1574" y="1230"/>
                  <a:pt x="1474" y="1223"/>
                </a:cubicBezTo>
                <a:cubicBezTo>
                  <a:pt x="1331" y="1213"/>
                  <a:pt x="1204" y="1131"/>
                  <a:pt x="1066" y="1103"/>
                </a:cubicBezTo>
                <a:cubicBezTo>
                  <a:pt x="967" y="1083"/>
                  <a:pt x="863" y="1084"/>
                  <a:pt x="766" y="1055"/>
                </a:cubicBezTo>
                <a:cubicBezTo>
                  <a:pt x="666" y="1025"/>
                  <a:pt x="575" y="983"/>
                  <a:pt x="478" y="947"/>
                </a:cubicBezTo>
                <a:cubicBezTo>
                  <a:pt x="461" y="941"/>
                  <a:pt x="447" y="927"/>
                  <a:pt x="430" y="923"/>
                </a:cubicBezTo>
                <a:cubicBezTo>
                  <a:pt x="401" y="916"/>
                  <a:pt x="181" y="849"/>
                  <a:pt x="169" y="848"/>
                </a:cubicBezTo>
                <a:cubicBezTo>
                  <a:pt x="94" y="794"/>
                  <a:pt x="109" y="776"/>
                  <a:pt x="70" y="725"/>
                </a:cubicBezTo>
                <a:cubicBezTo>
                  <a:pt x="37" y="650"/>
                  <a:pt x="31" y="614"/>
                  <a:pt x="19" y="542"/>
                </a:cubicBezTo>
                <a:cubicBezTo>
                  <a:pt x="15" y="490"/>
                  <a:pt x="0" y="469"/>
                  <a:pt x="7" y="404"/>
                </a:cubicBezTo>
                <a:cubicBezTo>
                  <a:pt x="7" y="358"/>
                  <a:pt x="13" y="305"/>
                  <a:pt x="22" y="263"/>
                </a:cubicBezTo>
                <a:cubicBezTo>
                  <a:pt x="31" y="221"/>
                  <a:pt x="53" y="175"/>
                  <a:pt x="61" y="152"/>
                </a:cubicBezTo>
                <a:close/>
              </a:path>
            </a:pathLst>
          </a:custGeom>
          <a:solidFill>
            <a:schemeClr val="bg1"/>
          </a:solidFill>
          <a:ln w="9525" cmpd="sng">
            <a:solidFill>
              <a:schemeClr val="tx1"/>
            </a:solidFill>
            <a:prstDash val="dash"/>
            <a:miter lim="800000"/>
            <a:headEnd/>
            <a:tailEnd/>
          </a:ln>
        </p:spPr>
        <p:txBody>
          <a:bodyPr lIns="91434" tIns="45717" rIns="91434" bIns="45717"/>
          <a:lstStyle/>
          <a:p>
            <a:endParaRPr lang="zh-CN" altLang="en-US">
              <a:solidFill>
                <a:srgbClr val="2F2B20"/>
              </a:solidFill>
              <a:ea typeface="宋体" charset="-122"/>
            </a:endParaRPr>
          </a:p>
        </p:txBody>
      </p:sp>
      <p:sp>
        <p:nvSpPr>
          <p:cNvPr id="67593" name="Freeform 8"/>
          <p:cNvSpPr>
            <a:spLocks/>
          </p:cNvSpPr>
          <p:nvPr/>
        </p:nvSpPr>
        <p:spPr bwMode="auto">
          <a:xfrm>
            <a:off x="2449513" y="2199085"/>
            <a:ext cx="1162050" cy="846534"/>
          </a:xfrm>
          <a:custGeom>
            <a:avLst/>
            <a:gdLst>
              <a:gd name="T0" fmla="*/ 0 w 732"/>
              <a:gd name="T1" fmla="*/ 2147483647 h 711"/>
              <a:gd name="T2" fmla="*/ 2147483647 w 732"/>
              <a:gd name="T3" fmla="*/ 2147483647 h 711"/>
              <a:gd name="T4" fmla="*/ 2147483647 w 732"/>
              <a:gd name="T5" fmla="*/ 0 h 711"/>
              <a:gd name="T6" fmla="*/ 0 60000 65536"/>
              <a:gd name="T7" fmla="*/ 0 60000 65536"/>
              <a:gd name="T8" fmla="*/ 0 60000 65536"/>
              <a:gd name="T9" fmla="*/ 0 w 732"/>
              <a:gd name="T10" fmla="*/ 0 h 711"/>
              <a:gd name="T11" fmla="*/ 732 w 732"/>
              <a:gd name="T12" fmla="*/ 711 h 711"/>
            </a:gdLst>
            <a:ahLst/>
            <a:cxnLst>
              <a:cxn ang="T6">
                <a:pos x="T0" y="T1"/>
              </a:cxn>
              <a:cxn ang="T7">
                <a:pos x="T2" y="T3"/>
              </a:cxn>
              <a:cxn ang="T8">
                <a:pos x="T4" y="T5"/>
              </a:cxn>
            </a:cxnLst>
            <a:rect l="T9" t="T10" r="T11" b="T12"/>
            <a:pathLst>
              <a:path w="732" h="711">
                <a:moveTo>
                  <a:pt x="0" y="711"/>
                </a:moveTo>
                <a:lnTo>
                  <a:pt x="732" y="372"/>
                </a:lnTo>
                <a:lnTo>
                  <a:pt x="732" y="0"/>
                </a:lnTo>
              </a:path>
            </a:pathLst>
          </a:custGeom>
          <a:noFill/>
          <a:ln w="38100" cmpd="sng">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a:solidFill>
                <a:srgbClr val="2F2B20"/>
              </a:solidFill>
              <a:ea typeface="宋体" charset="-122"/>
            </a:endParaRPr>
          </a:p>
        </p:txBody>
      </p:sp>
      <p:sp>
        <p:nvSpPr>
          <p:cNvPr id="67594" name="Freeform 9"/>
          <p:cNvSpPr>
            <a:spLocks/>
          </p:cNvSpPr>
          <p:nvPr/>
        </p:nvSpPr>
        <p:spPr bwMode="auto">
          <a:xfrm>
            <a:off x="2757491" y="3294460"/>
            <a:ext cx="4086225" cy="1859756"/>
          </a:xfrm>
          <a:custGeom>
            <a:avLst/>
            <a:gdLst>
              <a:gd name="T0" fmla="*/ 2147483647 w 2574"/>
              <a:gd name="T1" fmla="*/ 2147483647 h 1562"/>
              <a:gd name="T2" fmla="*/ 2147483647 w 2574"/>
              <a:gd name="T3" fmla="*/ 2147483647 h 1562"/>
              <a:gd name="T4" fmla="*/ 2147483647 w 2574"/>
              <a:gd name="T5" fmla="*/ 2147483647 h 1562"/>
              <a:gd name="T6" fmla="*/ 2147483647 w 2574"/>
              <a:gd name="T7" fmla="*/ 2147483647 h 1562"/>
              <a:gd name="T8" fmla="*/ 2147483647 w 2574"/>
              <a:gd name="T9" fmla="*/ 2147483647 h 1562"/>
              <a:gd name="T10" fmla="*/ 2147483647 w 2574"/>
              <a:gd name="T11" fmla="*/ 2147483647 h 1562"/>
              <a:gd name="T12" fmla="*/ 2147483647 w 2574"/>
              <a:gd name="T13" fmla="*/ 2147483647 h 1562"/>
              <a:gd name="T14" fmla="*/ 2147483647 w 2574"/>
              <a:gd name="T15" fmla="*/ 2147483647 h 1562"/>
              <a:gd name="T16" fmla="*/ 2147483647 w 2574"/>
              <a:gd name="T17" fmla="*/ 2147483647 h 1562"/>
              <a:gd name="T18" fmla="*/ 2147483647 w 2574"/>
              <a:gd name="T19" fmla="*/ 2147483647 h 1562"/>
              <a:gd name="T20" fmla="*/ 2147483647 w 2574"/>
              <a:gd name="T21" fmla="*/ 2147483647 h 1562"/>
              <a:gd name="T22" fmla="*/ 2147483647 w 2574"/>
              <a:gd name="T23" fmla="*/ 2147483647 h 1562"/>
              <a:gd name="T24" fmla="*/ 2147483647 w 2574"/>
              <a:gd name="T25" fmla="*/ 2147483647 h 1562"/>
              <a:gd name="T26" fmla="*/ 2147483647 w 2574"/>
              <a:gd name="T27" fmla="*/ 2147483647 h 1562"/>
              <a:gd name="T28" fmla="*/ 2147483647 w 2574"/>
              <a:gd name="T29" fmla="*/ 2147483647 h 1562"/>
              <a:gd name="T30" fmla="*/ 2147483647 w 2574"/>
              <a:gd name="T31" fmla="*/ 2147483647 h 1562"/>
              <a:gd name="T32" fmla="*/ 2147483647 w 2574"/>
              <a:gd name="T33" fmla="*/ 2147483647 h 1562"/>
              <a:gd name="T34" fmla="*/ 2147483647 w 2574"/>
              <a:gd name="T35" fmla="*/ 2147483647 h 1562"/>
              <a:gd name="T36" fmla="*/ 2147483647 w 2574"/>
              <a:gd name="T37" fmla="*/ 2147483647 h 1562"/>
              <a:gd name="T38" fmla="*/ 2147483647 w 2574"/>
              <a:gd name="T39" fmla="*/ 2147483647 h 1562"/>
              <a:gd name="T40" fmla="*/ 2147483647 w 2574"/>
              <a:gd name="T41" fmla="*/ 2147483647 h 1562"/>
              <a:gd name="T42" fmla="*/ 0 w 2574"/>
              <a:gd name="T43" fmla="*/ 2147483647 h 1562"/>
              <a:gd name="T44" fmla="*/ 2147483647 w 2574"/>
              <a:gd name="T45" fmla="*/ 2147483647 h 156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574"/>
              <a:gd name="T70" fmla="*/ 0 h 1562"/>
              <a:gd name="T71" fmla="*/ 2574 w 2574"/>
              <a:gd name="T72" fmla="*/ 1562 h 1562"/>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574" h="1562">
                <a:moveTo>
                  <a:pt x="65" y="457"/>
                </a:moveTo>
                <a:cubicBezTo>
                  <a:pt x="262" y="320"/>
                  <a:pt x="371" y="154"/>
                  <a:pt x="612" y="146"/>
                </a:cubicBezTo>
                <a:cubicBezTo>
                  <a:pt x="707" y="122"/>
                  <a:pt x="689" y="145"/>
                  <a:pt x="770" y="89"/>
                </a:cubicBezTo>
                <a:cubicBezTo>
                  <a:pt x="784" y="79"/>
                  <a:pt x="901" y="61"/>
                  <a:pt x="917" y="55"/>
                </a:cubicBezTo>
                <a:cubicBezTo>
                  <a:pt x="952" y="49"/>
                  <a:pt x="1004" y="48"/>
                  <a:pt x="1063" y="50"/>
                </a:cubicBezTo>
                <a:cubicBezTo>
                  <a:pt x="1127" y="44"/>
                  <a:pt x="1196" y="23"/>
                  <a:pt x="1303" y="18"/>
                </a:cubicBezTo>
                <a:cubicBezTo>
                  <a:pt x="1502" y="22"/>
                  <a:pt x="1505" y="0"/>
                  <a:pt x="1703" y="18"/>
                </a:cubicBezTo>
                <a:cubicBezTo>
                  <a:pt x="1770" y="24"/>
                  <a:pt x="2049" y="130"/>
                  <a:pt x="2119" y="154"/>
                </a:cubicBezTo>
                <a:cubicBezTo>
                  <a:pt x="2181" y="203"/>
                  <a:pt x="2213" y="303"/>
                  <a:pt x="2267" y="361"/>
                </a:cubicBezTo>
                <a:cubicBezTo>
                  <a:pt x="2325" y="421"/>
                  <a:pt x="2366" y="514"/>
                  <a:pt x="2401" y="589"/>
                </a:cubicBezTo>
                <a:cubicBezTo>
                  <a:pt x="2414" y="654"/>
                  <a:pt x="2478" y="696"/>
                  <a:pt x="2487" y="762"/>
                </a:cubicBezTo>
                <a:cubicBezTo>
                  <a:pt x="2483" y="898"/>
                  <a:pt x="2574" y="1091"/>
                  <a:pt x="2567" y="1226"/>
                </a:cubicBezTo>
                <a:cubicBezTo>
                  <a:pt x="2564" y="1281"/>
                  <a:pt x="2482" y="1355"/>
                  <a:pt x="2455" y="1394"/>
                </a:cubicBezTo>
                <a:cubicBezTo>
                  <a:pt x="2445" y="1410"/>
                  <a:pt x="2298" y="1442"/>
                  <a:pt x="2287" y="1458"/>
                </a:cubicBezTo>
                <a:cubicBezTo>
                  <a:pt x="2215" y="1562"/>
                  <a:pt x="2111" y="1496"/>
                  <a:pt x="2000" y="1515"/>
                </a:cubicBezTo>
                <a:cubicBezTo>
                  <a:pt x="1918" y="1511"/>
                  <a:pt x="1836" y="1513"/>
                  <a:pt x="1756" y="1502"/>
                </a:cubicBezTo>
                <a:cubicBezTo>
                  <a:pt x="1687" y="1493"/>
                  <a:pt x="1592" y="1406"/>
                  <a:pt x="1512" y="1388"/>
                </a:cubicBezTo>
                <a:cubicBezTo>
                  <a:pt x="1318" y="1344"/>
                  <a:pt x="1150" y="1347"/>
                  <a:pt x="952" y="1337"/>
                </a:cubicBezTo>
                <a:cubicBezTo>
                  <a:pt x="875" y="1324"/>
                  <a:pt x="760" y="1294"/>
                  <a:pt x="684" y="1274"/>
                </a:cubicBezTo>
                <a:cubicBezTo>
                  <a:pt x="620" y="1230"/>
                  <a:pt x="550" y="1217"/>
                  <a:pt x="477" y="1198"/>
                </a:cubicBezTo>
                <a:cubicBezTo>
                  <a:pt x="282" y="1147"/>
                  <a:pt x="242" y="1124"/>
                  <a:pt x="65" y="1036"/>
                </a:cubicBezTo>
                <a:cubicBezTo>
                  <a:pt x="37" y="959"/>
                  <a:pt x="0" y="949"/>
                  <a:pt x="0" y="853"/>
                </a:cubicBezTo>
                <a:cubicBezTo>
                  <a:pt x="0" y="757"/>
                  <a:pt x="52" y="539"/>
                  <a:pt x="65" y="457"/>
                </a:cubicBezTo>
                <a:close/>
              </a:path>
            </a:pathLst>
          </a:custGeom>
          <a:solidFill>
            <a:schemeClr val="bg1"/>
          </a:solidFill>
          <a:ln w="9525" cmpd="sng">
            <a:solidFill>
              <a:schemeClr val="tx1"/>
            </a:solidFill>
            <a:prstDash val="dash"/>
            <a:miter lim="800000"/>
            <a:headEnd/>
            <a:tailEnd/>
          </a:ln>
        </p:spPr>
        <p:txBody>
          <a:bodyPr lIns="91434" tIns="45717" rIns="91434" bIns="45717"/>
          <a:lstStyle/>
          <a:p>
            <a:endParaRPr lang="zh-CN" altLang="en-US">
              <a:solidFill>
                <a:srgbClr val="2F2B20"/>
              </a:solidFill>
              <a:ea typeface="宋体" charset="-122"/>
            </a:endParaRPr>
          </a:p>
        </p:txBody>
      </p:sp>
      <p:sp>
        <p:nvSpPr>
          <p:cNvPr id="67595" name="Freeform 10"/>
          <p:cNvSpPr>
            <a:spLocks/>
          </p:cNvSpPr>
          <p:nvPr/>
        </p:nvSpPr>
        <p:spPr bwMode="auto">
          <a:xfrm>
            <a:off x="2449514" y="3164685"/>
            <a:ext cx="1392237" cy="603647"/>
          </a:xfrm>
          <a:custGeom>
            <a:avLst/>
            <a:gdLst>
              <a:gd name="T0" fmla="*/ 0 w 877"/>
              <a:gd name="T1" fmla="*/ 0 h 507"/>
              <a:gd name="T2" fmla="*/ 2147483647 w 877"/>
              <a:gd name="T3" fmla="*/ 2147483647 h 507"/>
              <a:gd name="T4" fmla="*/ 2147483647 w 877"/>
              <a:gd name="T5" fmla="*/ 2147483647 h 507"/>
              <a:gd name="T6" fmla="*/ 0 60000 65536"/>
              <a:gd name="T7" fmla="*/ 0 60000 65536"/>
              <a:gd name="T8" fmla="*/ 0 60000 65536"/>
              <a:gd name="T9" fmla="*/ 0 w 877"/>
              <a:gd name="T10" fmla="*/ 0 h 507"/>
              <a:gd name="T11" fmla="*/ 877 w 877"/>
              <a:gd name="T12" fmla="*/ 507 h 507"/>
            </a:gdLst>
            <a:ahLst/>
            <a:cxnLst>
              <a:cxn ang="T6">
                <a:pos x="T0" y="T1"/>
              </a:cxn>
              <a:cxn ang="T7">
                <a:pos x="T2" y="T3"/>
              </a:cxn>
              <a:cxn ang="T8">
                <a:pos x="T4" y="T5"/>
              </a:cxn>
            </a:cxnLst>
            <a:rect l="T9" t="T10" r="T11" b="T12"/>
            <a:pathLst>
              <a:path w="877" h="507">
                <a:moveTo>
                  <a:pt x="0" y="0"/>
                </a:moveTo>
                <a:lnTo>
                  <a:pt x="877" y="287"/>
                </a:lnTo>
                <a:lnTo>
                  <a:pt x="877" y="507"/>
                </a:lnTo>
              </a:path>
            </a:pathLst>
          </a:custGeom>
          <a:noFill/>
          <a:ln w="38100" cmpd="sng">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a:solidFill>
                <a:srgbClr val="2F2B20"/>
              </a:solidFill>
              <a:ea typeface="宋体" charset="-122"/>
            </a:endParaRPr>
          </a:p>
        </p:txBody>
      </p:sp>
      <p:sp>
        <p:nvSpPr>
          <p:cNvPr id="67596" name="Freeform 11"/>
          <p:cNvSpPr>
            <a:spLocks/>
          </p:cNvSpPr>
          <p:nvPr/>
        </p:nvSpPr>
        <p:spPr bwMode="auto">
          <a:xfrm>
            <a:off x="6073776" y="1233488"/>
            <a:ext cx="2603500" cy="2972991"/>
          </a:xfrm>
          <a:custGeom>
            <a:avLst/>
            <a:gdLst>
              <a:gd name="T0" fmla="*/ 2147483647 w 1787"/>
              <a:gd name="T1" fmla="*/ 2147483647 h 2497"/>
              <a:gd name="T2" fmla="*/ 2147483647 w 1787"/>
              <a:gd name="T3" fmla="*/ 2147483647 h 2497"/>
              <a:gd name="T4" fmla="*/ 2147483647 w 1787"/>
              <a:gd name="T5" fmla="*/ 2147483647 h 2497"/>
              <a:gd name="T6" fmla="*/ 2147483647 w 1787"/>
              <a:gd name="T7" fmla="*/ 2147483647 h 2497"/>
              <a:gd name="T8" fmla="*/ 2147483647 w 1787"/>
              <a:gd name="T9" fmla="*/ 2147483647 h 2497"/>
              <a:gd name="T10" fmla="*/ 2147483647 w 1787"/>
              <a:gd name="T11" fmla="*/ 2147483647 h 2497"/>
              <a:gd name="T12" fmla="*/ 2147483647 w 1787"/>
              <a:gd name="T13" fmla="*/ 2147483647 h 2497"/>
              <a:gd name="T14" fmla="*/ 2147483647 w 1787"/>
              <a:gd name="T15" fmla="*/ 0 h 2497"/>
              <a:gd name="T16" fmla="*/ 2147483647 w 1787"/>
              <a:gd name="T17" fmla="*/ 2147483647 h 2497"/>
              <a:gd name="T18" fmla="*/ 2147483647 w 1787"/>
              <a:gd name="T19" fmla="*/ 2147483647 h 2497"/>
              <a:gd name="T20" fmla="*/ 2147483647 w 1787"/>
              <a:gd name="T21" fmla="*/ 2147483647 h 2497"/>
              <a:gd name="T22" fmla="*/ 2147483647 w 1787"/>
              <a:gd name="T23" fmla="*/ 2147483647 h 2497"/>
              <a:gd name="T24" fmla="*/ 2147483647 w 1787"/>
              <a:gd name="T25" fmla="*/ 2147483647 h 2497"/>
              <a:gd name="T26" fmla="*/ 2147483647 w 1787"/>
              <a:gd name="T27" fmla="*/ 2147483647 h 2497"/>
              <a:gd name="T28" fmla="*/ 2147483647 w 1787"/>
              <a:gd name="T29" fmla="*/ 2147483647 h 2497"/>
              <a:gd name="T30" fmla="*/ 2147483647 w 1787"/>
              <a:gd name="T31" fmla="*/ 2147483647 h 2497"/>
              <a:gd name="T32" fmla="*/ 2147483647 w 1787"/>
              <a:gd name="T33" fmla="*/ 2147483647 h 2497"/>
              <a:gd name="T34" fmla="*/ 2147483647 w 1787"/>
              <a:gd name="T35" fmla="*/ 2147483647 h 2497"/>
              <a:gd name="T36" fmla="*/ 2147483647 w 1787"/>
              <a:gd name="T37" fmla="*/ 2147483647 h 2497"/>
              <a:gd name="T38" fmla="*/ 2147483647 w 1787"/>
              <a:gd name="T39" fmla="*/ 2147483647 h 2497"/>
              <a:gd name="T40" fmla="*/ 2147483647 w 1787"/>
              <a:gd name="T41" fmla="*/ 2147483647 h 2497"/>
              <a:gd name="T42" fmla="*/ 2147483647 w 1787"/>
              <a:gd name="T43" fmla="*/ 2147483647 h 2497"/>
              <a:gd name="T44" fmla="*/ 2147483647 w 1787"/>
              <a:gd name="T45" fmla="*/ 2147483647 h 2497"/>
              <a:gd name="T46" fmla="*/ 2147483647 w 1787"/>
              <a:gd name="T47" fmla="*/ 2147483647 h 24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787"/>
              <a:gd name="T73" fmla="*/ 0 h 2497"/>
              <a:gd name="T74" fmla="*/ 1787 w 1787"/>
              <a:gd name="T75" fmla="*/ 2497 h 24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787" h="2497">
                <a:moveTo>
                  <a:pt x="289" y="1901"/>
                </a:moveTo>
                <a:cubicBezTo>
                  <a:pt x="270" y="1825"/>
                  <a:pt x="157" y="1859"/>
                  <a:pt x="128" y="1797"/>
                </a:cubicBezTo>
                <a:cubicBezTo>
                  <a:pt x="98" y="1735"/>
                  <a:pt x="36" y="1648"/>
                  <a:pt x="15" y="1583"/>
                </a:cubicBezTo>
                <a:cubicBezTo>
                  <a:pt x="0" y="1365"/>
                  <a:pt x="35" y="1221"/>
                  <a:pt x="83" y="1007"/>
                </a:cubicBezTo>
                <a:cubicBezTo>
                  <a:pt x="108" y="892"/>
                  <a:pt x="242" y="711"/>
                  <a:pt x="264" y="596"/>
                </a:cubicBezTo>
                <a:cubicBezTo>
                  <a:pt x="289" y="467"/>
                  <a:pt x="297" y="335"/>
                  <a:pt x="374" y="228"/>
                </a:cubicBezTo>
                <a:cubicBezTo>
                  <a:pt x="395" y="161"/>
                  <a:pt x="438" y="142"/>
                  <a:pt x="496" y="101"/>
                </a:cubicBezTo>
                <a:cubicBezTo>
                  <a:pt x="582" y="42"/>
                  <a:pt x="673" y="15"/>
                  <a:pt x="776" y="0"/>
                </a:cubicBezTo>
                <a:cubicBezTo>
                  <a:pt x="938" y="4"/>
                  <a:pt x="1101" y="5"/>
                  <a:pt x="1263" y="13"/>
                </a:cubicBezTo>
                <a:cubicBezTo>
                  <a:pt x="1339" y="16"/>
                  <a:pt x="1400" y="71"/>
                  <a:pt x="1470" y="89"/>
                </a:cubicBezTo>
                <a:cubicBezTo>
                  <a:pt x="1495" y="106"/>
                  <a:pt x="1527" y="114"/>
                  <a:pt x="1543" y="139"/>
                </a:cubicBezTo>
                <a:cubicBezTo>
                  <a:pt x="1572" y="183"/>
                  <a:pt x="1599" y="211"/>
                  <a:pt x="1641" y="241"/>
                </a:cubicBezTo>
                <a:cubicBezTo>
                  <a:pt x="1694" y="323"/>
                  <a:pt x="1720" y="435"/>
                  <a:pt x="1738" y="532"/>
                </a:cubicBezTo>
                <a:cubicBezTo>
                  <a:pt x="1763" y="984"/>
                  <a:pt x="1720" y="1534"/>
                  <a:pt x="1787" y="1952"/>
                </a:cubicBezTo>
                <a:cubicBezTo>
                  <a:pt x="1783" y="2058"/>
                  <a:pt x="1785" y="2163"/>
                  <a:pt x="1775" y="2269"/>
                </a:cubicBezTo>
                <a:cubicBezTo>
                  <a:pt x="1762" y="2412"/>
                  <a:pt x="1640" y="2472"/>
                  <a:pt x="1519" y="2497"/>
                </a:cubicBezTo>
                <a:cubicBezTo>
                  <a:pt x="1358" y="2489"/>
                  <a:pt x="1280" y="2483"/>
                  <a:pt x="1141" y="2459"/>
                </a:cubicBezTo>
                <a:cubicBezTo>
                  <a:pt x="1086" y="2430"/>
                  <a:pt x="1030" y="2416"/>
                  <a:pt x="971" y="2396"/>
                </a:cubicBezTo>
                <a:cubicBezTo>
                  <a:pt x="934" y="2383"/>
                  <a:pt x="898" y="2339"/>
                  <a:pt x="861" y="2320"/>
                </a:cubicBezTo>
                <a:cubicBezTo>
                  <a:pt x="845" y="2311"/>
                  <a:pt x="827" y="2306"/>
                  <a:pt x="812" y="2294"/>
                </a:cubicBezTo>
                <a:cubicBezTo>
                  <a:pt x="741" y="2234"/>
                  <a:pt x="706" y="2173"/>
                  <a:pt x="618" y="2142"/>
                </a:cubicBezTo>
                <a:cubicBezTo>
                  <a:pt x="542" y="2084"/>
                  <a:pt x="464" y="2031"/>
                  <a:pt x="386" y="1977"/>
                </a:cubicBezTo>
                <a:cubicBezTo>
                  <a:pt x="372" y="1968"/>
                  <a:pt x="364" y="1949"/>
                  <a:pt x="350" y="1939"/>
                </a:cubicBezTo>
                <a:cubicBezTo>
                  <a:pt x="255" y="1874"/>
                  <a:pt x="365" y="1980"/>
                  <a:pt x="289" y="1901"/>
                </a:cubicBezTo>
                <a:close/>
              </a:path>
            </a:pathLst>
          </a:custGeom>
          <a:solidFill>
            <a:schemeClr val="bg1"/>
          </a:solidFill>
          <a:ln w="9525" cmpd="sng">
            <a:solidFill>
              <a:schemeClr val="tx1"/>
            </a:solidFill>
            <a:prstDash val="dash"/>
            <a:miter lim="800000"/>
            <a:headEnd/>
            <a:tailEnd/>
          </a:ln>
        </p:spPr>
        <p:txBody>
          <a:bodyPr lIns="91434" tIns="45717" rIns="91434" bIns="45717"/>
          <a:lstStyle/>
          <a:p>
            <a:endParaRPr lang="zh-CN" altLang="en-US">
              <a:solidFill>
                <a:srgbClr val="2F2B20"/>
              </a:solidFill>
              <a:ea typeface="宋体" charset="-122"/>
            </a:endParaRPr>
          </a:p>
        </p:txBody>
      </p:sp>
      <p:sp>
        <p:nvSpPr>
          <p:cNvPr id="67597" name="Line 12"/>
          <p:cNvSpPr>
            <a:spLocks noChangeShapeType="1"/>
          </p:cNvSpPr>
          <p:nvPr/>
        </p:nvSpPr>
        <p:spPr bwMode="auto">
          <a:xfrm flipV="1">
            <a:off x="2449514" y="3105150"/>
            <a:ext cx="5106987"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67598" name="Line 13"/>
          <p:cNvSpPr>
            <a:spLocks noChangeShapeType="1"/>
          </p:cNvSpPr>
          <p:nvPr/>
        </p:nvSpPr>
        <p:spPr bwMode="auto">
          <a:xfrm>
            <a:off x="3176588" y="1897859"/>
            <a:ext cx="0" cy="309563"/>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67599" name="Freeform 14"/>
          <p:cNvSpPr>
            <a:spLocks/>
          </p:cNvSpPr>
          <p:nvPr/>
        </p:nvSpPr>
        <p:spPr bwMode="auto">
          <a:xfrm>
            <a:off x="7543800" y="2188369"/>
            <a:ext cx="495300" cy="381000"/>
          </a:xfrm>
          <a:custGeom>
            <a:avLst/>
            <a:gdLst>
              <a:gd name="T0" fmla="*/ 2147483647 w 308"/>
              <a:gd name="T1" fmla="*/ 0 h 396"/>
              <a:gd name="T2" fmla="*/ 2147483647 w 308"/>
              <a:gd name="T3" fmla="*/ 2147483647 h 396"/>
              <a:gd name="T4" fmla="*/ 0 w 308"/>
              <a:gd name="T5" fmla="*/ 2147483647 h 396"/>
              <a:gd name="T6" fmla="*/ 0 60000 65536"/>
              <a:gd name="T7" fmla="*/ 0 60000 65536"/>
              <a:gd name="T8" fmla="*/ 0 60000 65536"/>
              <a:gd name="T9" fmla="*/ 0 w 308"/>
              <a:gd name="T10" fmla="*/ 0 h 396"/>
              <a:gd name="T11" fmla="*/ 308 w 308"/>
              <a:gd name="T12" fmla="*/ 396 h 396"/>
            </a:gdLst>
            <a:ahLst/>
            <a:cxnLst>
              <a:cxn ang="T6">
                <a:pos x="T0" y="T1"/>
              </a:cxn>
              <a:cxn ang="T7">
                <a:pos x="T2" y="T3"/>
              </a:cxn>
              <a:cxn ang="T8">
                <a:pos x="T4" y="T5"/>
              </a:cxn>
            </a:cxnLst>
            <a:rect l="T9" t="T10" r="T11" b="T12"/>
            <a:pathLst>
              <a:path w="308" h="396">
                <a:moveTo>
                  <a:pt x="308" y="0"/>
                </a:moveTo>
                <a:lnTo>
                  <a:pt x="308" y="396"/>
                </a:lnTo>
                <a:lnTo>
                  <a:pt x="0" y="392"/>
                </a:lnTo>
              </a:path>
            </a:pathLst>
          </a:custGeom>
          <a:noFill/>
          <a:ln w="28575" cmpd="sng">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a:solidFill>
                <a:srgbClr val="2F2B20"/>
              </a:solidFill>
              <a:ea typeface="宋体" charset="-122"/>
            </a:endParaRPr>
          </a:p>
        </p:txBody>
      </p:sp>
      <p:sp>
        <p:nvSpPr>
          <p:cNvPr id="67600" name="Line 15"/>
          <p:cNvSpPr>
            <a:spLocks noChangeShapeType="1"/>
          </p:cNvSpPr>
          <p:nvPr/>
        </p:nvSpPr>
        <p:spPr bwMode="auto">
          <a:xfrm>
            <a:off x="5575300" y="1716884"/>
            <a:ext cx="0" cy="47386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67601" name="Line 16"/>
          <p:cNvSpPr>
            <a:spLocks noChangeShapeType="1"/>
          </p:cNvSpPr>
          <p:nvPr/>
        </p:nvSpPr>
        <p:spPr bwMode="auto">
          <a:xfrm flipV="1">
            <a:off x="5956301" y="3758804"/>
            <a:ext cx="9525" cy="80724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67602" name="Line 17"/>
          <p:cNvSpPr>
            <a:spLocks noChangeShapeType="1"/>
          </p:cNvSpPr>
          <p:nvPr/>
        </p:nvSpPr>
        <p:spPr bwMode="auto">
          <a:xfrm flipH="1">
            <a:off x="4238625" y="1815707"/>
            <a:ext cx="0" cy="39171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67603" name="Freeform 18"/>
          <p:cNvSpPr>
            <a:spLocks/>
          </p:cNvSpPr>
          <p:nvPr/>
        </p:nvSpPr>
        <p:spPr bwMode="auto">
          <a:xfrm>
            <a:off x="6950078" y="2139556"/>
            <a:ext cx="608013" cy="241697"/>
          </a:xfrm>
          <a:custGeom>
            <a:avLst/>
            <a:gdLst>
              <a:gd name="T0" fmla="*/ 0 w 176"/>
              <a:gd name="T1" fmla="*/ 0 h 392"/>
              <a:gd name="T2" fmla="*/ 0 w 176"/>
              <a:gd name="T3" fmla="*/ 2147483647 h 392"/>
              <a:gd name="T4" fmla="*/ 2147483647 w 176"/>
              <a:gd name="T5" fmla="*/ 2147483647 h 392"/>
              <a:gd name="T6" fmla="*/ 0 60000 65536"/>
              <a:gd name="T7" fmla="*/ 0 60000 65536"/>
              <a:gd name="T8" fmla="*/ 0 60000 65536"/>
              <a:gd name="T9" fmla="*/ 0 w 176"/>
              <a:gd name="T10" fmla="*/ 0 h 392"/>
              <a:gd name="T11" fmla="*/ 176 w 176"/>
              <a:gd name="T12" fmla="*/ 392 h 392"/>
            </a:gdLst>
            <a:ahLst/>
            <a:cxnLst>
              <a:cxn ang="T6">
                <a:pos x="T0" y="T1"/>
              </a:cxn>
              <a:cxn ang="T7">
                <a:pos x="T2" y="T3"/>
              </a:cxn>
              <a:cxn ang="T8">
                <a:pos x="T4" y="T5"/>
              </a:cxn>
            </a:cxnLst>
            <a:rect l="T9" t="T10" r="T11" b="T12"/>
            <a:pathLst>
              <a:path w="176" h="392">
                <a:moveTo>
                  <a:pt x="0" y="0"/>
                </a:moveTo>
                <a:lnTo>
                  <a:pt x="0" y="392"/>
                </a:lnTo>
                <a:lnTo>
                  <a:pt x="176" y="392"/>
                </a:lnTo>
              </a:path>
            </a:pathLst>
          </a:custGeom>
          <a:noFill/>
          <a:ln w="28575" cmpd="sng">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a:solidFill>
                <a:srgbClr val="2F2B20"/>
              </a:solidFill>
              <a:ea typeface="宋体" charset="-122"/>
            </a:endParaRPr>
          </a:p>
        </p:txBody>
      </p:sp>
      <p:sp>
        <p:nvSpPr>
          <p:cNvPr id="67604" name="Line 19"/>
          <p:cNvSpPr>
            <a:spLocks noChangeShapeType="1"/>
          </p:cNvSpPr>
          <p:nvPr/>
        </p:nvSpPr>
        <p:spPr bwMode="auto">
          <a:xfrm flipH="1" flipV="1">
            <a:off x="4892675" y="3768331"/>
            <a:ext cx="0" cy="51554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67605" name="Line 20"/>
          <p:cNvSpPr>
            <a:spLocks noChangeShapeType="1"/>
          </p:cNvSpPr>
          <p:nvPr/>
        </p:nvSpPr>
        <p:spPr bwMode="auto">
          <a:xfrm flipH="1" flipV="1">
            <a:off x="3500438" y="3768328"/>
            <a:ext cx="0" cy="303609"/>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67606" name="Line 21"/>
          <p:cNvSpPr>
            <a:spLocks noChangeShapeType="1"/>
          </p:cNvSpPr>
          <p:nvPr/>
        </p:nvSpPr>
        <p:spPr bwMode="auto">
          <a:xfrm flipH="1">
            <a:off x="7597779" y="3543300"/>
            <a:ext cx="358775" cy="0"/>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pic>
        <p:nvPicPr>
          <p:cNvPr id="67607"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44951" y="1595440"/>
            <a:ext cx="382588" cy="30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8" name="Picture 2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9763" y="2922988"/>
            <a:ext cx="696912" cy="364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9"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2438" y="1783558"/>
            <a:ext cx="3810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10" name="Picture 2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1150" y="1475185"/>
            <a:ext cx="3810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11" name="Picture 2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66065" y="1957390"/>
            <a:ext cx="382587" cy="301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12"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32588" y="1760935"/>
            <a:ext cx="381000"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13" name="Picture 2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5115" y="3381376"/>
            <a:ext cx="38258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14" name="Picture 2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3739" y="4406503"/>
            <a:ext cx="38258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15" name="Picture 3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9000" y="4192191"/>
            <a:ext cx="381000" cy="301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16"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5175" y="3950494"/>
            <a:ext cx="38258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17" name="Text Box 32"/>
          <p:cNvSpPr txBox="1">
            <a:spLocks noChangeArrowheads="1"/>
          </p:cNvSpPr>
          <p:nvPr/>
        </p:nvSpPr>
        <p:spPr bwMode="auto">
          <a:xfrm>
            <a:off x="2339977" y="1515668"/>
            <a:ext cx="140293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145.13.3.10</a:t>
            </a:r>
          </a:p>
        </p:txBody>
      </p:sp>
      <p:sp>
        <p:nvSpPr>
          <p:cNvPr id="67618" name="Text Box 33"/>
          <p:cNvSpPr txBox="1">
            <a:spLocks noChangeArrowheads="1"/>
          </p:cNvSpPr>
          <p:nvPr/>
        </p:nvSpPr>
        <p:spPr bwMode="auto">
          <a:xfrm>
            <a:off x="3327402" y="1353743"/>
            <a:ext cx="138581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145.13.3.11</a:t>
            </a:r>
          </a:p>
        </p:txBody>
      </p:sp>
      <p:sp>
        <p:nvSpPr>
          <p:cNvPr id="67619" name="Text Box 34"/>
          <p:cNvSpPr txBox="1">
            <a:spLocks noChangeArrowheads="1"/>
          </p:cNvSpPr>
          <p:nvPr/>
        </p:nvSpPr>
        <p:spPr bwMode="auto">
          <a:xfrm>
            <a:off x="4641851" y="1245395"/>
            <a:ext cx="153117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145.13.3.101</a:t>
            </a:r>
          </a:p>
        </p:txBody>
      </p:sp>
      <p:sp>
        <p:nvSpPr>
          <p:cNvPr id="67620" name="Text Box 35"/>
          <p:cNvSpPr txBox="1">
            <a:spLocks noChangeArrowheads="1"/>
          </p:cNvSpPr>
          <p:nvPr/>
        </p:nvSpPr>
        <p:spPr bwMode="auto">
          <a:xfrm>
            <a:off x="6372226" y="1437086"/>
            <a:ext cx="140293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145.13.7.34</a:t>
            </a:r>
          </a:p>
        </p:txBody>
      </p:sp>
      <p:sp>
        <p:nvSpPr>
          <p:cNvPr id="67621" name="Text Box 36"/>
          <p:cNvSpPr txBox="1">
            <a:spLocks noChangeArrowheads="1"/>
          </p:cNvSpPr>
          <p:nvPr/>
        </p:nvSpPr>
        <p:spPr bwMode="auto">
          <a:xfrm>
            <a:off x="7308853" y="1706168"/>
            <a:ext cx="140293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145.13.7.35</a:t>
            </a:r>
          </a:p>
        </p:txBody>
      </p:sp>
      <p:sp>
        <p:nvSpPr>
          <p:cNvPr id="67622" name="Text Box 37"/>
          <p:cNvSpPr txBox="1">
            <a:spLocks noChangeArrowheads="1"/>
          </p:cNvSpPr>
          <p:nvPr/>
        </p:nvSpPr>
        <p:spPr bwMode="auto">
          <a:xfrm>
            <a:off x="7237414" y="3758807"/>
            <a:ext cx="140293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145.13.7.56</a:t>
            </a:r>
          </a:p>
        </p:txBody>
      </p:sp>
      <p:sp>
        <p:nvSpPr>
          <p:cNvPr id="67623" name="Text Box 38"/>
          <p:cNvSpPr txBox="1">
            <a:spLocks noChangeArrowheads="1"/>
          </p:cNvSpPr>
          <p:nvPr/>
        </p:nvSpPr>
        <p:spPr bwMode="auto">
          <a:xfrm>
            <a:off x="2700338" y="4236245"/>
            <a:ext cx="153117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145.13.21.23</a:t>
            </a:r>
          </a:p>
        </p:txBody>
      </p:sp>
      <p:sp>
        <p:nvSpPr>
          <p:cNvPr id="67624" name="Text Box 39"/>
          <p:cNvSpPr txBox="1">
            <a:spLocks noChangeArrowheads="1"/>
          </p:cNvSpPr>
          <p:nvPr/>
        </p:nvSpPr>
        <p:spPr bwMode="auto">
          <a:xfrm>
            <a:off x="4056064" y="4460084"/>
            <a:ext cx="140293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145.13.21.9</a:t>
            </a:r>
          </a:p>
        </p:txBody>
      </p:sp>
      <p:sp>
        <p:nvSpPr>
          <p:cNvPr id="67625" name="Text Box 40"/>
          <p:cNvSpPr txBox="1">
            <a:spLocks noChangeArrowheads="1"/>
          </p:cNvSpPr>
          <p:nvPr/>
        </p:nvSpPr>
        <p:spPr bwMode="auto">
          <a:xfrm>
            <a:off x="5159377" y="4701782"/>
            <a:ext cx="140293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145.13.21.8</a:t>
            </a:r>
          </a:p>
        </p:txBody>
      </p:sp>
      <p:sp>
        <p:nvSpPr>
          <p:cNvPr id="67626" name="Line 41"/>
          <p:cNvSpPr>
            <a:spLocks noChangeShapeType="1"/>
          </p:cNvSpPr>
          <p:nvPr/>
        </p:nvSpPr>
        <p:spPr bwMode="auto">
          <a:xfrm flipV="1">
            <a:off x="3146429" y="3757612"/>
            <a:ext cx="3154363" cy="10716"/>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solidFill>
                <a:srgbClr val="2F2B20"/>
              </a:solidFill>
              <a:ea typeface="宋体" charset="-122"/>
            </a:endParaRPr>
          </a:p>
        </p:txBody>
      </p:sp>
      <p:sp>
        <p:nvSpPr>
          <p:cNvPr id="67627" name="Line 42"/>
          <p:cNvSpPr>
            <a:spLocks noChangeShapeType="1"/>
          </p:cNvSpPr>
          <p:nvPr/>
        </p:nvSpPr>
        <p:spPr bwMode="auto">
          <a:xfrm>
            <a:off x="2914650" y="2199085"/>
            <a:ext cx="3094038"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solidFill>
                <a:srgbClr val="2F2B20"/>
              </a:solidFill>
              <a:ea typeface="宋体" charset="-122"/>
            </a:endParaRPr>
          </a:p>
        </p:txBody>
      </p:sp>
      <p:sp>
        <p:nvSpPr>
          <p:cNvPr id="67628" name="Text Box 43"/>
          <p:cNvSpPr txBox="1">
            <a:spLocks noChangeArrowheads="1"/>
          </p:cNvSpPr>
          <p:nvPr/>
        </p:nvSpPr>
        <p:spPr bwMode="auto">
          <a:xfrm>
            <a:off x="3989388" y="3865961"/>
            <a:ext cx="41548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b="1">
                <a:solidFill>
                  <a:srgbClr val="333399"/>
                </a:solidFill>
                <a:ea typeface="黑体" pitchFamily="2" charset="-122"/>
              </a:rPr>
              <a:t>…</a:t>
            </a:r>
          </a:p>
        </p:txBody>
      </p:sp>
      <p:sp>
        <p:nvSpPr>
          <p:cNvPr id="67629" name="Text Box 44"/>
          <p:cNvSpPr txBox="1">
            <a:spLocks noChangeArrowheads="1"/>
          </p:cNvSpPr>
          <p:nvPr/>
        </p:nvSpPr>
        <p:spPr bwMode="auto">
          <a:xfrm>
            <a:off x="4437063" y="1499000"/>
            <a:ext cx="41548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b="1">
                <a:solidFill>
                  <a:srgbClr val="333399"/>
                </a:solidFill>
                <a:ea typeface="黑体" pitchFamily="2" charset="-122"/>
              </a:rPr>
              <a:t>…</a:t>
            </a:r>
          </a:p>
        </p:txBody>
      </p:sp>
      <p:sp>
        <p:nvSpPr>
          <p:cNvPr id="67630" name="Line 45"/>
          <p:cNvSpPr>
            <a:spLocks noChangeShapeType="1"/>
          </p:cNvSpPr>
          <p:nvPr/>
        </p:nvSpPr>
        <p:spPr bwMode="auto">
          <a:xfrm rot="5400000">
            <a:off x="6680200" y="2953941"/>
            <a:ext cx="1752600"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solidFill>
                <a:srgbClr val="2F2B20"/>
              </a:solidFill>
              <a:ea typeface="宋体" charset="-122"/>
            </a:endParaRPr>
          </a:p>
        </p:txBody>
      </p:sp>
      <p:sp>
        <p:nvSpPr>
          <p:cNvPr id="67631" name="Text Box 46"/>
          <p:cNvSpPr txBox="1">
            <a:spLocks noChangeArrowheads="1"/>
          </p:cNvSpPr>
          <p:nvPr/>
        </p:nvSpPr>
        <p:spPr bwMode="auto">
          <a:xfrm rot="5400000">
            <a:off x="8033765" y="2700818"/>
            <a:ext cx="41548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b="1">
                <a:solidFill>
                  <a:srgbClr val="333399"/>
                </a:solidFill>
                <a:ea typeface="黑体" pitchFamily="2" charset="-122"/>
              </a:rPr>
              <a:t>…</a:t>
            </a:r>
          </a:p>
        </p:txBody>
      </p:sp>
      <p:sp>
        <p:nvSpPr>
          <p:cNvPr id="67632" name="Text Box 47"/>
          <p:cNvSpPr txBox="1">
            <a:spLocks noChangeArrowheads="1"/>
          </p:cNvSpPr>
          <p:nvPr/>
        </p:nvSpPr>
        <p:spPr bwMode="auto">
          <a:xfrm>
            <a:off x="3924303" y="3459959"/>
            <a:ext cx="1928721"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zh-CN" altLang="en-US">
                <a:solidFill>
                  <a:srgbClr val="333399"/>
                </a:solidFill>
                <a:ea typeface="黑体" pitchFamily="2" charset="-122"/>
              </a:rPr>
              <a:t>子网 </a:t>
            </a:r>
            <a:r>
              <a:rPr lang="en-US" altLang="zh-CN">
                <a:solidFill>
                  <a:srgbClr val="333399"/>
                </a:solidFill>
                <a:ea typeface="黑体" pitchFamily="2" charset="-122"/>
              </a:rPr>
              <a:t>145.13.21.0</a:t>
            </a:r>
          </a:p>
        </p:txBody>
      </p:sp>
      <p:sp>
        <p:nvSpPr>
          <p:cNvPr id="67633" name="Text Box 48"/>
          <p:cNvSpPr txBox="1">
            <a:spLocks noChangeArrowheads="1"/>
          </p:cNvSpPr>
          <p:nvPr/>
        </p:nvSpPr>
        <p:spPr bwMode="auto">
          <a:xfrm>
            <a:off x="3851276" y="2218136"/>
            <a:ext cx="1800481"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zh-CN" altLang="en-US">
                <a:solidFill>
                  <a:srgbClr val="333399"/>
                </a:solidFill>
                <a:ea typeface="黑体" pitchFamily="2" charset="-122"/>
              </a:rPr>
              <a:t>子网 </a:t>
            </a:r>
            <a:r>
              <a:rPr lang="en-US" altLang="zh-CN">
                <a:solidFill>
                  <a:srgbClr val="333399"/>
                </a:solidFill>
                <a:ea typeface="黑体" pitchFamily="2" charset="-122"/>
              </a:rPr>
              <a:t>145.13.3.0</a:t>
            </a:r>
          </a:p>
        </p:txBody>
      </p:sp>
      <p:sp>
        <p:nvSpPr>
          <p:cNvPr id="67634" name="Text Box 49"/>
          <p:cNvSpPr txBox="1">
            <a:spLocks noChangeArrowheads="1"/>
          </p:cNvSpPr>
          <p:nvPr/>
        </p:nvSpPr>
        <p:spPr bwMode="auto">
          <a:xfrm>
            <a:off x="6011865" y="2552702"/>
            <a:ext cx="1274696" cy="6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    </a:t>
            </a:r>
            <a:r>
              <a:rPr lang="zh-CN" altLang="en-US">
                <a:solidFill>
                  <a:srgbClr val="333399"/>
                </a:solidFill>
                <a:ea typeface="黑体" pitchFamily="2" charset="-122"/>
              </a:rPr>
              <a:t>子网 </a:t>
            </a:r>
          </a:p>
          <a:p>
            <a:pPr eaLnBrk="1" hangingPunct="1">
              <a:buFont typeface="Arial" charset="0"/>
              <a:buNone/>
            </a:pPr>
            <a:r>
              <a:rPr lang="en-US" altLang="zh-CN">
                <a:solidFill>
                  <a:srgbClr val="333399"/>
                </a:solidFill>
                <a:ea typeface="黑体" pitchFamily="2" charset="-122"/>
              </a:rPr>
              <a:t>145.13.7.0</a:t>
            </a:r>
          </a:p>
        </p:txBody>
      </p:sp>
      <p:pic>
        <p:nvPicPr>
          <p:cNvPr id="67635" name="Picture 5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163" y="3643312"/>
            <a:ext cx="6969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36" name="Picture 5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4163" y="1952625"/>
            <a:ext cx="69691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37" name="AutoShape 52"/>
          <p:cNvSpPr>
            <a:spLocks noChangeArrowheads="1"/>
          </p:cNvSpPr>
          <p:nvPr/>
        </p:nvSpPr>
        <p:spPr bwMode="auto">
          <a:xfrm>
            <a:off x="130175" y="817963"/>
            <a:ext cx="1817688" cy="1045369"/>
          </a:xfrm>
          <a:prstGeom prst="wedgeRoundRectCallout">
            <a:avLst>
              <a:gd name="adj1" fmla="val 67731"/>
              <a:gd name="adj2" fmla="val 164009"/>
              <a:gd name="adj3" fmla="val 16667"/>
            </a:avLst>
          </a:prstGeom>
          <a:solidFill>
            <a:srgbClr val="FFFF99"/>
          </a:solidFill>
          <a:ln w="9525">
            <a:solidFill>
              <a:srgbClr val="333399"/>
            </a:solidFill>
            <a:miter lim="800000"/>
            <a:headEnd/>
            <a:tailEnd/>
          </a:ln>
          <a:effectLst>
            <a:outerShdw dist="35921" dir="2700000" algn="ctr" rotWithShape="0">
              <a:schemeClr val="bg2"/>
            </a:outerShdw>
          </a:effectLst>
        </p:spPr>
        <p:txBody>
          <a:bodyPr lIns="91434" tIns="45717" rIns="91434" bIns="45717"/>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endParaRPr lang="zh-CN" altLang="en-US">
              <a:solidFill>
                <a:srgbClr val="333399"/>
              </a:solidFill>
              <a:ea typeface="黑体" pitchFamily="2" charset="-122"/>
            </a:endParaRPr>
          </a:p>
        </p:txBody>
      </p:sp>
      <p:sp>
        <p:nvSpPr>
          <p:cNvPr id="67638" name="Text Box 53"/>
          <p:cNvSpPr txBox="1">
            <a:spLocks noChangeArrowheads="1"/>
          </p:cNvSpPr>
          <p:nvPr/>
        </p:nvSpPr>
        <p:spPr bwMode="auto">
          <a:xfrm>
            <a:off x="180977" y="841774"/>
            <a:ext cx="18002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r>
              <a:rPr lang="zh-CN" altLang="en-US" sz="1600" dirty="0">
                <a:solidFill>
                  <a:srgbClr val="333399"/>
                </a:solidFill>
                <a:ea typeface="黑体" pitchFamily="2" charset="-122"/>
              </a:rPr>
              <a:t>所有到达网络 </a:t>
            </a:r>
          </a:p>
          <a:p>
            <a:pPr algn="ctr" eaLnBrk="1" hangingPunct="1">
              <a:buFont typeface="Arial" charset="0"/>
              <a:buNone/>
            </a:pPr>
            <a:r>
              <a:rPr lang="en-US" altLang="zh-CN" sz="1600" dirty="0">
                <a:solidFill>
                  <a:srgbClr val="333399"/>
                </a:solidFill>
                <a:ea typeface="黑体" pitchFamily="2" charset="-122"/>
              </a:rPr>
              <a:t>145.13.0.0</a:t>
            </a:r>
          </a:p>
          <a:p>
            <a:pPr algn="ctr" eaLnBrk="1" hangingPunct="1">
              <a:buFont typeface="Arial" charset="0"/>
              <a:buNone/>
            </a:pPr>
            <a:r>
              <a:rPr lang="zh-CN" altLang="en-US" sz="1600" dirty="0">
                <a:solidFill>
                  <a:srgbClr val="333399"/>
                </a:solidFill>
                <a:ea typeface="黑体" pitchFamily="2" charset="-122"/>
              </a:rPr>
              <a:t>的分组均到达</a:t>
            </a:r>
          </a:p>
          <a:p>
            <a:pPr algn="ctr" eaLnBrk="1" hangingPunct="1">
              <a:buFont typeface="Arial" charset="0"/>
              <a:buNone/>
            </a:pPr>
            <a:r>
              <a:rPr lang="zh-CN" altLang="en-US" sz="1600" dirty="0">
                <a:solidFill>
                  <a:srgbClr val="333399"/>
                </a:solidFill>
                <a:ea typeface="黑体" pitchFamily="2" charset="-122"/>
              </a:rPr>
              <a:t>此路由器</a:t>
            </a:r>
          </a:p>
        </p:txBody>
      </p:sp>
      <p:sp>
        <p:nvSpPr>
          <p:cNvPr id="67639" name="Line 54"/>
          <p:cNvSpPr>
            <a:spLocks noChangeShapeType="1"/>
          </p:cNvSpPr>
          <p:nvPr/>
        </p:nvSpPr>
        <p:spPr bwMode="auto">
          <a:xfrm>
            <a:off x="1290639" y="2314579"/>
            <a:ext cx="538162" cy="394097"/>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solidFill>
                <a:srgbClr val="2F2B20"/>
              </a:solidFill>
              <a:ea typeface="宋体" charset="-122"/>
            </a:endParaRPr>
          </a:p>
        </p:txBody>
      </p:sp>
      <p:sp>
        <p:nvSpPr>
          <p:cNvPr id="67640" name="Line 55"/>
          <p:cNvSpPr>
            <a:spLocks noChangeShapeType="1"/>
          </p:cNvSpPr>
          <p:nvPr/>
        </p:nvSpPr>
        <p:spPr bwMode="auto">
          <a:xfrm rot="17213177">
            <a:off x="1208091" y="3078562"/>
            <a:ext cx="423863" cy="531812"/>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a:solidFill>
                <a:srgbClr val="2F2B20"/>
              </a:solidFill>
              <a:ea typeface="宋体" charset="-122"/>
            </a:endParaRPr>
          </a:p>
        </p:txBody>
      </p:sp>
      <p:sp>
        <p:nvSpPr>
          <p:cNvPr id="67641" name="Text Box 56"/>
          <p:cNvSpPr txBox="1">
            <a:spLocks noChangeArrowheads="1"/>
          </p:cNvSpPr>
          <p:nvPr/>
        </p:nvSpPr>
        <p:spPr bwMode="auto">
          <a:xfrm>
            <a:off x="7173948" y="4366023"/>
            <a:ext cx="1274696" cy="6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r>
              <a:rPr lang="zh-CN" altLang="en-US">
                <a:solidFill>
                  <a:srgbClr val="333399"/>
                </a:solidFill>
                <a:ea typeface="黑体" pitchFamily="2" charset="-122"/>
              </a:rPr>
              <a:t>网络</a:t>
            </a:r>
          </a:p>
          <a:p>
            <a:pPr algn="ctr" eaLnBrk="1" hangingPunct="1">
              <a:buFont typeface="Arial" charset="0"/>
              <a:buNone/>
            </a:pPr>
            <a:r>
              <a:rPr lang="en-US" altLang="zh-CN">
                <a:solidFill>
                  <a:srgbClr val="333399"/>
                </a:solidFill>
                <a:ea typeface="黑体" pitchFamily="2" charset="-122"/>
              </a:rPr>
              <a:t>145.13.0.0</a:t>
            </a:r>
          </a:p>
        </p:txBody>
      </p:sp>
      <p:sp>
        <p:nvSpPr>
          <p:cNvPr id="67642" name="Text Box 57"/>
          <p:cNvSpPr txBox="1">
            <a:spLocks noChangeArrowheads="1"/>
          </p:cNvSpPr>
          <p:nvPr/>
        </p:nvSpPr>
        <p:spPr bwMode="auto">
          <a:xfrm>
            <a:off x="1941515" y="3231359"/>
            <a:ext cx="43632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R</a:t>
            </a:r>
            <a:r>
              <a:rPr lang="en-US" altLang="zh-CN" baseline="-25000">
                <a:solidFill>
                  <a:srgbClr val="333399"/>
                </a:solidFill>
                <a:ea typeface="黑体" pitchFamily="2" charset="-122"/>
              </a:rPr>
              <a:t>1</a:t>
            </a:r>
          </a:p>
        </p:txBody>
      </p:sp>
      <p:sp>
        <p:nvSpPr>
          <p:cNvPr id="67643" name="Text Box 58"/>
          <p:cNvSpPr txBox="1">
            <a:spLocks noChangeArrowheads="1"/>
          </p:cNvSpPr>
          <p:nvPr/>
        </p:nvSpPr>
        <p:spPr bwMode="auto">
          <a:xfrm>
            <a:off x="79377" y="3374232"/>
            <a:ext cx="43632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R</a:t>
            </a:r>
            <a:r>
              <a:rPr lang="en-US" altLang="zh-CN" baseline="-25000">
                <a:solidFill>
                  <a:srgbClr val="333399"/>
                </a:solidFill>
                <a:ea typeface="黑体" pitchFamily="2" charset="-122"/>
              </a:rPr>
              <a:t>3</a:t>
            </a:r>
          </a:p>
        </p:txBody>
      </p:sp>
      <p:sp>
        <p:nvSpPr>
          <p:cNvPr id="67644" name="Text Box 59"/>
          <p:cNvSpPr txBox="1">
            <a:spLocks noChangeArrowheads="1"/>
          </p:cNvSpPr>
          <p:nvPr/>
        </p:nvSpPr>
        <p:spPr bwMode="auto">
          <a:xfrm>
            <a:off x="150815" y="2220518"/>
            <a:ext cx="43632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a:solidFill>
                  <a:srgbClr val="333399"/>
                </a:solidFill>
                <a:ea typeface="黑体" pitchFamily="2" charset="-122"/>
              </a:rPr>
              <a:t>R</a:t>
            </a:r>
            <a:r>
              <a:rPr lang="en-US" altLang="zh-CN" baseline="-25000">
                <a:solidFill>
                  <a:srgbClr val="333399"/>
                </a:solidFill>
                <a:ea typeface="黑体" pitchFamily="2" charset="-122"/>
              </a:rPr>
              <a:t>2</a:t>
            </a:r>
          </a:p>
        </p:txBody>
      </p:sp>
    </p:spTree>
    <p:extLst>
      <p:ext uri="{BB962C8B-B14F-4D97-AF65-F5344CB8AC3E}">
        <p14:creationId xmlns:p14="http://schemas.microsoft.com/office/powerpoint/2010/main" val="266353850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0A0F5A75-09D0-4EC9-8289-1D3CCF6C8CDC}" type="slidenum">
              <a:rPr lang="zh-CN" altLang="en-US" sz="1400" b="1">
                <a:solidFill>
                  <a:srgbClr val="FFFFFF"/>
                </a:solidFill>
              </a:rPr>
              <a:pPr algn="ctr" eaLnBrk="1" hangingPunct="1">
                <a:buFont typeface="Arial" charset="0"/>
                <a:buNone/>
              </a:pPr>
              <a:t>4</a:t>
            </a:fld>
            <a:endParaRPr lang="en-US" altLang="zh-CN" sz="1400" b="1">
              <a:solidFill>
                <a:srgbClr val="FFFFFF"/>
              </a:solidFill>
            </a:endParaRPr>
          </a:p>
        </p:txBody>
      </p:sp>
      <p:sp>
        <p:nvSpPr>
          <p:cNvPr id="19459" name="Rectangle 2"/>
          <p:cNvSpPr>
            <a:spLocks noGrp="1" noChangeArrowheads="1"/>
          </p:cNvSpPr>
          <p:nvPr>
            <p:ph type="title"/>
          </p:nvPr>
        </p:nvSpPr>
        <p:spPr/>
        <p:txBody>
          <a:bodyPr>
            <a:normAutofit fontScale="90000"/>
          </a:bodyPr>
          <a:lstStyle/>
          <a:p>
            <a:pPr eaLnBrk="1" fontAlgn="auto" hangingPunct="1">
              <a:spcAft>
                <a:spcPts val="0"/>
              </a:spcAft>
              <a:defRPr/>
            </a:pPr>
            <a:r>
              <a:rPr lang="zh-CN" altLang="en-US"/>
              <a:t>电信网的成功经验</a:t>
            </a:r>
            <a:r>
              <a:rPr lang="zh-CN" altLang="en-US">
                <a:latin typeface="Arial" panose="020B0604020202020204" pitchFamily="34" charset="0"/>
              </a:rPr>
              <a:t>——</a:t>
            </a:r>
            <a:br>
              <a:rPr lang="zh-CN" altLang="en-US"/>
            </a:br>
            <a:r>
              <a:rPr lang="zh-CN" altLang="en-US"/>
              <a:t>让网络负责可靠交付 </a:t>
            </a:r>
          </a:p>
        </p:txBody>
      </p:sp>
      <p:sp>
        <p:nvSpPr>
          <p:cNvPr id="23556" name="Rectangle 3"/>
          <p:cNvSpPr>
            <a:spLocks noGrp="1" noChangeArrowheads="1"/>
          </p:cNvSpPr>
          <p:nvPr>
            <p:ph idx="1"/>
          </p:nvPr>
        </p:nvSpPr>
        <p:spPr>
          <a:xfrm>
            <a:off x="581029" y="1670447"/>
            <a:ext cx="8158163" cy="2724150"/>
          </a:xfrm>
        </p:spPr>
        <p:txBody>
          <a:bodyPr/>
          <a:lstStyle/>
          <a:p>
            <a:pPr eaLnBrk="1" hangingPunct="1"/>
            <a:r>
              <a:rPr lang="zh-CN" altLang="en-US" sz="2400">
                <a:solidFill>
                  <a:schemeClr val="hlink"/>
                </a:solidFill>
              </a:rPr>
              <a:t>面向连接</a:t>
            </a:r>
            <a:r>
              <a:rPr lang="zh-CN" altLang="en-US" sz="2400"/>
              <a:t>的通信方式 </a:t>
            </a:r>
          </a:p>
          <a:p>
            <a:pPr lvl="1" eaLnBrk="1" hangingPunct="1">
              <a:buFont typeface="Wingdings" pitchFamily="2" charset="2"/>
              <a:buChar char="Ø"/>
            </a:pPr>
            <a:r>
              <a:rPr lang="zh-CN" altLang="en-US" sz="2000"/>
              <a:t>建立</a:t>
            </a:r>
            <a:r>
              <a:rPr lang="zh-CN" altLang="en-US" sz="2000">
                <a:solidFill>
                  <a:schemeClr val="hlink"/>
                </a:solidFill>
              </a:rPr>
              <a:t>虚电路</a:t>
            </a:r>
            <a:r>
              <a:rPr lang="en-US" altLang="zh-CN" sz="2000"/>
              <a:t>(Virtual Circuit)</a:t>
            </a:r>
            <a:r>
              <a:rPr lang="zh-CN" altLang="en-US" sz="2000"/>
              <a:t>，以保证双方通信所需的一切网络资源。</a:t>
            </a:r>
          </a:p>
          <a:p>
            <a:pPr lvl="1" eaLnBrk="1" hangingPunct="1">
              <a:buFont typeface="Wingdings" pitchFamily="2" charset="2"/>
              <a:buChar char="Ø"/>
            </a:pPr>
            <a:r>
              <a:rPr lang="zh-CN" altLang="en-US" sz="2000"/>
              <a:t> 双方按照已建立的虚电路发送分组（只需要填写虚电路的编号，减小分组开销）。</a:t>
            </a:r>
          </a:p>
          <a:p>
            <a:pPr lvl="1" eaLnBrk="1" hangingPunct="1">
              <a:buFont typeface="Wingdings" pitchFamily="2" charset="2"/>
              <a:buChar char="Ø"/>
            </a:pPr>
            <a:r>
              <a:rPr lang="zh-CN" altLang="en-US" sz="2000"/>
              <a:t>如果再使用可靠传输的网络协议，就可使所发送的分组无差错按序到达终点。 </a:t>
            </a:r>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a:spLocks noGrp="1" noChangeArrowheads="1"/>
          </p:cNvSpPr>
          <p:nvPr/>
        </p:nvSpPr>
        <p:spPr bwMode="auto">
          <a:xfrm>
            <a:off x="8172450" y="4300538"/>
            <a:ext cx="457200" cy="3429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fld id="{871C19F4-FC07-4C6D-9546-E8552FAC6A70}" type="slidenum">
              <a:rPr lang="zh-CN" altLang="en-US" sz="1400">
                <a:solidFill>
                  <a:srgbClr val="FFFFFF"/>
                </a:solidFill>
                <a:latin typeface="Franklin Gothic Book" pitchFamily="34" charset="0"/>
                <a:ea typeface="幼圆" pitchFamily="49" charset="-122"/>
              </a:rPr>
              <a:pPr algn="ctr" eaLnBrk="1" hangingPunct="1">
                <a:buFont typeface="Arial" charset="0"/>
                <a:buNone/>
              </a:pPr>
              <a:t>40</a:t>
            </a:fld>
            <a:endParaRPr lang="en-US" altLang="zh-CN" sz="1400">
              <a:solidFill>
                <a:srgbClr val="FFFFFF"/>
              </a:solidFill>
              <a:latin typeface="Franklin Gothic Book" pitchFamily="34" charset="0"/>
              <a:ea typeface="幼圆" pitchFamily="49" charset="-122"/>
            </a:endParaRPr>
          </a:p>
        </p:txBody>
      </p:sp>
      <p:sp>
        <p:nvSpPr>
          <p:cNvPr id="120836" name="Rectangle 3"/>
          <p:cNvSpPr>
            <a:spLocks noGrp="1" noChangeArrowheads="1"/>
          </p:cNvSpPr>
          <p:nvPr>
            <p:ph type="title"/>
          </p:nvPr>
        </p:nvSpPr>
        <p:spPr/>
        <p:txBody>
          <a:bodyPr bIns="91434"/>
          <a:lstStyle/>
          <a:p>
            <a:pPr eaLnBrk="1" fontAlgn="auto" hangingPunct="1">
              <a:spcAft>
                <a:spcPts val="0"/>
              </a:spcAft>
              <a:defRPr/>
            </a:pPr>
            <a:r>
              <a:rPr lang="zh-CN" altLang="en-US"/>
              <a:t>划分子网后变成了三级结构 </a:t>
            </a:r>
          </a:p>
        </p:txBody>
      </p:sp>
      <p:sp>
        <p:nvSpPr>
          <p:cNvPr id="120835" name="Rectangle 2"/>
          <p:cNvSpPr>
            <a:spLocks noGrp="1" noChangeArrowheads="1"/>
          </p:cNvSpPr>
          <p:nvPr>
            <p:ph idx="1"/>
          </p:nvPr>
        </p:nvSpPr>
        <p:spPr>
          <a:xfrm>
            <a:off x="581025" y="1670447"/>
            <a:ext cx="7989888" cy="2724150"/>
          </a:xfrm>
        </p:spPr>
        <p:txBody>
          <a:bodyPr/>
          <a:lstStyle/>
          <a:p>
            <a:pPr algn="just" eaLnBrk="1" hangingPunct="1"/>
            <a:r>
              <a:rPr lang="zh-CN" altLang="en-US" sz="2000" dirty="0"/>
              <a:t>当没有划分子网时，</a:t>
            </a:r>
            <a:r>
              <a:rPr lang="en-US" altLang="zh-CN" sz="2000" dirty="0"/>
              <a:t>IP </a:t>
            </a:r>
            <a:r>
              <a:rPr lang="zh-CN" altLang="en-US" sz="2000" dirty="0"/>
              <a:t>地址是两级结构。</a:t>
            </a:r>
          </a:p>
          <a:p>
            <a:pPr algn="just" eaLnBrk="1" hangingPunct="1"/>
            <a:r>
              <a:rPr lang="zh-CN" altLang="en-US" sz="2000" dirty="0"/>
              <a:t>划分子网后 </a:t>
            </a:r>
            <a:r>
              <a:rPr lang="en-US" altLang="zh-CN" sz="2000" dirty="0"/>
              <a:t>IP </a:t>
            </a:r>
            <a:r>
              <a:rPr lang="zh-CN" altLang="en-US" sz="2000" dirty="0"/>
              <a:t>地址就变成了</a:t>
            </a:r>
            <a:r>
              <a:rPr lang="zh-CN" altLang="en-US" sz="2000" dirty="0">
                <a:solidFill>
                  <a:schemeClr val="hlink"/>
                </a:solidFill>
              </a:rPr>
              <a:t>三级结构</a:t>
            </a:r>
            <a:r>
              <a:rPr lang="zh-CN" altLang="en-US" sz="2000" dirty="0"/>
              <a:t>。</a:t>
            </a:r>
          </a:p>
          <a:p>
            <a:pPr algn="just" eaLnBrk="1" hangingPunct="1"/>
            <a:r>
              <a:rPr lang="zh-CN" altLang="en-US" sz="2000" dirty="0"/>
              <a:t>划分子网只是把 </a:t>
            </a:r>
            <a:r>
              <a:rPr lang="en-US" altLang="zh-CN" sz="2000" dirty="0"/>
              <a:t>IP </a:t>
            </a:r>
            <a:r>
              <a:rPr lang="zh-CN" altLang="en-US" sz="2000" dirty="0"/>
              <a:t>地址的主机号 </a:t>
            </a:r>
            <a:r>
              <a:rPr lang="en-US" altLang="zh-CN" sz="2000" dirty="0"/>
              <a:t>host-id </a:t>
            </a:r>
            <a:r>
              <a:rPr lang="zh-CN" altLang="en-US" sz="2000" dirty="0"/>
              <a:t>这部分进行再划分，而不改变 </a:t>
            </a:r>
            <a:r>
              <a:rPr lang="en-US" altLang="zh-CN" sz="2000" dirty="0"/>
              <a:t>IP </a:t>
            </a:r>
            <a:r>
              <a:rPr lang="zh-CN" altLang="en-US" sz="2000" dirty="0"/>
              <a:t>地址原来的网络号 </a:t>
            </a:r>
            <a:r>
              <a:rPr lang="en-US" altLang="zh-CN" sz="2000" dirty="0"/>
              <a:t>net-id</a:t>
            </a:r>
            <a:r>
              <a:rPr lang="zh-CN" altLang="en-US" sz="2000" dirty="0"/>
              <a:t>。</a:t>
            </a:r>
            <a:endParaRPr lang="en-US" altLang="zh-CN" sz="2000" dirty="0"/>
          </a:p>
          <a:p>
            <a:pPr algn="just" eaLnBrk="1" hangingPunct="1"/>
            <a:r>
              <a:rPr lang="zh-CN" altLang="en-US" sz="2000" dirty="0"/>
              <a:t>从一个 </a:t>
            </a:r>
            <a:r>
              <a:rPr lang="en-US" altLang="zh-CN" sz="2000" dirty="0"/>
              <a:t>IP </a:t>
            </a:r>
            <a:r>
              <a:rPr lang="zh-CN" altLang="en-US" sz="2000" dirty="0"/>
              <a:t>数据报的首部并</a:t>
            </a:r>
            <a:r>
              <a:rPr lang="zh-CN" altLang="en-US" sz="2000" dirty="0">
                <a:solidFill>
                  <a:schemeClr val="hlink"/>
                </a:solidFill>
              </a:rPr>
              <a:t>无法判断</a:t>
            </a:r>
            <a:r>
              <a:rPr lang="zh-CN" altLang="en-US" sz="2000" dirty="0"/>
              <a:t>源主机或目的主机所连接的网络是否进行了子网划分。</a:t>
            </a:r>
            <a:endParaRPr lang="en-US" altLang="zh-CN" sz="2000" dirty="0"/>
          </a:p>
          <a:p>
            <a:pPr algn="just" eaLnBrk="1" hangingPunct="1"/>
            <a:r>
              <a:rPr lang="zh-CN" altLang="en-US" sz="2000" b="1" i="1" dirty="0">
                <a:solidFill>
                  <a:srgbClr val="FF0000"/>
                </a:solidFill>
              </a:rPr>
              <a:t>如何找出 </a:t>
            </a:r>
            <a:r>
              <a:rPr lang="en-US" altLang="zh-CN" sz="2000" b="1" i="1" dirty="0">
                <a:solidFill>
                  <a:srgbClr val="FF0000"/>
                </a:solidFill>
              </a:rPr>
              <a:t>IP </a:t>
            </a:r>
            <a:r>
              <a:rPr lang="zh-CN" altLang="en-US" sz="2000" b="1" i="1" dirty="0">
                <a:solidFill>
                  <a:srgbClr val="FF0000"/>
                </a:solidFill>
              </a:rPr>
              <a:t>地址中的子网部分？</a:t>
            </a:r>
          </a:p>
        </p:txBody>
      </p:sp>
    </p:spTree>
    <p:extLst>
      <p:ext uri="{BB962C8B-B14F-4D97-AF65-F5344CB8AC3E}">
        <p14:creationId xmlns:p14="http://schemas.microsoft.com/office/powerpoint/2010/main" val="31076470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083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83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8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a:spLocks noGrp="1" noChangeArrowheads="1"/>
          </p:cNvSpPr>
          <p:nvPr/>
        </p:nvSpPr>
        <p:spPr bwMode="auto">
          <a:xfrm>
            <a:off x="8172450" y="4461098"/>
            <a:ext cx="457200" cy="3429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fld id="{D8699B06-5F01-457A-B4BA-8A2E85BE08B8}" type="slidenum">
              <a:rPr lang="zh-CN" altLang="en-US" sz="1600">
                <a:solidFill>
                  <a:srgbClr val="FFFFFF"/>
                </a:solidFill>
                <a:latin typeface="Franklin Gothic Book" pitchFamily="34" charset="0"/>
                <a:ea typeface="幼圆" pitchFamily="49" charset="-122"/>
              </a:rPr>
              <a:pPr algn="ctr" eaLnBrk="1" hangingPunct="1">
                <a:buFont typeface="Arial" charset="0"/>
                <a:buNone/>
              </a:pPr>
              <a:t>41</a:t>
            </a:fld>
            <a:endParaRPr lang="en-US" altLang="zh-CN" sz="1600">
              <a:solidFill>
                <a:srgbClr val="FFFFFF"/>
              </a:solidFill>
              <a:latin typeface="Franklin Gothic Book" pitchFamily="34" charset="0"/>
              <a:ea typeface="幼圆" pitchFamily="49" charset="-122"/>
            </a:endParaRPr>
          </a:p>
        </p:txBody>
      </p:sp>
      <p:sp>
        <p:nvSpPr>
          <p:cNvPr id="122883" name="Rectangle 4"/>
          <p:cNvSpPr>
            <a:spLocks noGrp="1" noChangeArrowheads="1"/>
          </p:cNvSpPr>
          <p:nvPr>
            <p:ph type="title"/>
          </p:nvPr>
        </p:nvSpPr>
        <p:spPr/>
        <p:txBody>
          <a:bodyPr bIns="91434"/>
          <a:lstStyle/>
          <a:p>
            <a:pPr eaLnBrk="1" fontAlgn="auto" hangingPunct="1">
              <a:spcAft>
                <a:spcPts val="0"/>
              </a:spcAft>
              <a:defRPr/>
            </a:pPr>
            <a:r>
              <a:rPr lang="zh-CN" altLang="en-US" dirty="0"/>
              <a:t>子网掩码 </a:t>
            </a:r>
          </a:p>
        </p:txBody>
      </p:sp>
      <p:sp>
        <p:nvSpPr>
          <p:cNvPr id="70660" name="内容占位符 1"/>
          <p:cNvSpPr>
            <a:spLocks noGrp="1"/>
          </p:cNvSpPr>
          <p:nvPr>
            <p:ph idx="1"/>
          </p:nvPr>
        </p:nvSpPr>
        <p:spPr>
          <a:xfrm>
            <a:off x="581025" y="1777429"/>
            <a:ext cx="7989888" cy="2724150"/>
          </a:xfrm>
        </p:spPr>
        <p:txBody>
          <a:bodyPr/>
          <a:lstStyle/>
          <a:p>
            <a:pPr eaLnBrk="1" hangingPunct="1"/>
            <a:endParaRPr lang="zh-CN" altLang="en-US" sz="1600"/>
          </a:p>
        </p:txBody>
      </p:sp>
      <p:grpSp>
        <p:nvGrpSpPr>
          <p:cNvPr id="70661" name="Group 4"/>
          <p:cNvGrpSpPr>
            <a:grpSpLocks/>
          </p:cNvGrpSpPr>
          <p:nvPr/>
        </p:nvGrpSpPr>
        <p:grpSpPr bwMode="auto">
          <a:xfrm>
            <a:off x="180975" y="1490491"/>
            <a:ext cx="8280400" cy="3122801"/>
            <a:chOff x="0" y="0"/>
            <a:chExt cx="13765" cy="7084"/>
          </a:xfrm>
        </p:grpSpPr>
        <p:sp>
          <p:nvSpPr>
            <p:cNvPr id="70662" name="Rectangle 2"/>
            <p:cNvSpPr>
              <a:spLocks noChangeArrowheads="1"/>
            </p:cNvSpPr>
            <p:nvPr/>
          </p:nvSpPr>
          <p:spPr bwMode="auto">
            <a:xfrm>
              <a:off x="2547" y="2835"/>
              <a:ext cx="11198" cy="745"/>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0663" name="Rectangle 3"/>
            <p:cNvSpPr>
              <a:spLocks noChangeArrowheads="1"/>
            </p:cNvSpPr>
            <p:nvPr/>
          </p:nvSpPr>
          <p:spPr bwMode="auto">
            <a:xfrm>
              <a:off x="2547" y="830"/>
              <a:ext cx="11198" cy="730"/>
            </a:xfrm>
            <a:prstGeom prst="rect">
              <a:avLst/>
            </a:prstGeom>
            <a:solidFill>
              <a:srgbClr val="CCECFF"/>
            </a:solidFill>
            <a:ln w="12700">
              <a:solidFill>
                <a:srgbClr val="333399"/>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0664" name="Line 5"/>
            <p:cNvSpPr>
              <a:spLocks noChangeShapeType="1"/>
            </p:cNvSpPr>
            <p:nvPr/>
          </p:nvSpPr>
          <p:spPr bwMode="auto">
            <a:xfrm>
              <a:off x="2602" y="4038"/>
              <a:ext cx="8260" cy="1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a:solidFill>
                  <a:srgbClr val="2F2B20"/>
                </a:solidFill>
                <a:ea typeface="宋体" charset="-122"/>
              </a:endParaRPr>
            </a:p>
          </p:txBody>
        </p:sp>
        <p:sp>
          <p:nvSpPr>
            <p:cNvPr id="70665" name="Line 6"/>
            <p:cNvSpPr>
              <a:spLocks noChangeShapeType="1"/>
            </p:cNvSpPr>
            <p:nvPr/>
          </p:nvSpPr>
          <p:spPr bwMode="auto">
            <a:xfrm flipV="1">
              <a:off x="10912" y="4038"/>
              <a:ext cx="2800" cy="0"/>
            </a:xfrm>
            <a:prstGeom prst="line">
              <a:avLst/>
            </a:prstGeom>
            <a:noFill/>
            <a:ln w="1270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a:solidFill>
                  <a:srgbClr val="2F2B20"/>
                </a:solidFill>
                <a:ea typeface="宋体" charset="-122"/>
              </a:endParaRPr>
            </a:p>
          </p:txBody>
        </p:sp>
        <p:sp>
          <p:nvSpPr>
            <p:cNvPr id="70666" name="Rectangle 8"/>
            <p:cNvSpPr>
              <a:spLocks noChangeArrowheads="1"/>
            </p:cNvSpPr>
            <p:nvPr/>
          </p:nvSpPr>
          <p:spPr bwMode="auto">
            <a:xfrm>
              <a:off x="2570" y="850"/>
              <a:ext cx="5497" cy="69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0667" name="Rectangle 9"/>
            <p:cNvSpPr>
              <a:spLocks noChangeArrowheads="1"/>
            </p:cNvSpPr>
            <p:nvPr/>
          </p:nvSpPr>
          <p:spPr bwMode="auto">
            <a:xfrm>
              <a:off x="3515" y="795"/>
              <a:ext cx="4128"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333399"/>
                  </a:solidFill>
                  <a:ea typeface="黑体" pitchFamily="2" charset="-122"/>
                </a:rPr>
                <a:t>145        </a:t>
              </a:r>
              <a:r>
                <a:rPr lang="en-US" altLang="zh-CN" sz="1600" b="1">
                  <a:solidFill>
                    <a:srgbClr val="333399"/>
                  </a:solidFill>
                  <a:ea typeface="黑体" pitchFamily="2" charset="-122"/>
                </a:rPr>
                <a:t>.</a:t>
              </a:r>
              <a:r>
                <a:rPr lang="en-US" altLang="zh-CN" sz="1600">
                  <a:solidFill>
                    <a:srgbClr val="333399"/>
                  </a:solidFill>
                  <a:ea typeface="黑体" pitchFamily="2" charset="-122"/>
                </a:rPr>
                <a:t>        13            </a:t>
              </a:r>
              <a:r>
                <a:rPr lang="en-US" altLang="zh-CN" sz="1600" b="1">
                  <a:solidFill>
                    <a:srgbClr val="333399"/>
                  </a:solidFill>
                  <a:ea typeface="黑体" pitchFamily="2" charset="-122"/>
                </a:rPr>
                <a:t>.</a:t>
              </a:r>
            </a:p>
          </p:txBody>
        </p:sp>
        <p:sp>
          <p:nvSpPr>
            <p:cNvPr id="70668" name="Rectangle 10"/>
            <p:cNvSpPr>
              <a:spLocks noChangeArrowheads="1"/>
            </p:cNvSpPr>
            <p:nvPr/>
          </p:nvSpPr>
          <p:spPr bwMode="auto">
            <a:xfrm>
              <a:off x="9412" y="795"/>
              <a:ext cx="2694"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333399"/>
                  </a:solidFill>
                  <a:ea typeface="黑体" pitchFamily="2" charset="-122"/>
                </a:rPr>
                <a:t>3         </a:t>
              </a:r>
              <a:r>
                <a:rPr lang="en-US" altLang="zh-CN" sz="1600" b="1">
                  <a:solidFill>
                    <a:srgbClr val="333399"/>
                  </a:solidFill>
                  <a:ea typeface="黑体" pitchFamily="2" charset="-122"/>
                </a:rPr>
                <a:t>.</a:t>
              </a:r>
              <a:r>
                <a:rPr lang="en-US" altLang="zh-CN" sz="1600">
                  <a:solidFill>
                    <a:srgbClr val="333399"/>
                  </a:solidFill>
                  <a:ea typeface="黑体" pitchFamily="2" charset="-122"/>
                </a:rPr>
                <a:t>         10</a:t>
              </a:r>
            </a:p>
          </p:txBody>
        </p:sp>
        <p:sp>
          <p:nvSpPr>
            <p:cNvPr id="70669" name="Rectangle 11"/>
            <p:cNvSpPr>
              <a:spLocks noChangeArrowheads="1"/>
            </p:cNvSpPr>
            <p:nvPr/>
          </p:nvSpPr>
          <p:spPr bwMode="auto">
            <a:xfrm>
              <a:off x="0" y="850"/>
              <a:ext cx="2176"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1600">
                  <a:solidFill>
                    <a:srgbClr val="333399"/>
                  </a:solidFill>
                  <a:ea typeface="黑体" pitchFamily="2" charset="-122"/>
                </a:rPr>
                <a:t>两级 </a:t>
              </a:r>
              <a:r>
                <a:rPr lang="en-US" altLang="zh-CN" sz="1600">
                  <a:solidFill>
                    <a:srgbClr val="333399"/>
                  </a:solidFill>
                  <a:ea typeface="黑体" pitchFamily="2" charset="-122"/>
                </a:rPr>
                <a:t>IP </a:t>
              </a:r>
              <a:r>
                <a:rPr lang="zh-CN" altLang="en-US" sz="1600">
                  <a:solidFill>
                    <a:srgbClr val="333399"/>
                  </a:solidFill>
                  <a:ea typeface="黑体" pitchFamily="2" charset="-122"/>
                </a:rPr>
                <a:t>地址</a:t>
              </a:r>
            </a:p>
          </p:txBody>
        </p:sp>
        <p:sp>
          <p:nvSpPr>
            <p:cNvPr id="70670" name="Rectangle 12"/>
            <p:cNvSpPr>
              <a:spLocks noChangeArrowheads="1"/>
            </p:cNvSpPr>
            <p:nvPr/>
          </p:nvSpPr>
          <p:spPr bwMode="auto">
            <a:xfrm>
              <a:off x="4372" y="3873"/>
              <a:ext cx="1828" cy="4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0671" name="Line 13"/>
            <p:cNvSpPr>
              <a:spLocks noChangeShapeType="1"/>
            </p:cNvSpPr>
            <p:nvPr/>
          </p:nvSpPr>
          <p:spPr bwMode="auto">
            <a:xfrm>
              <a:off x="8080" y="843"/>
              <a:ext cx="0" cy="7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srgbClr val="2F2B20"/>
                </a:solidFill>
                <a:ea typeface="宋体" charset="-122"/>
              </a:endParaRPr>
            </a:p>
          </p:txBody>
        </p:sp>
        <p:sp>
          <p:nvSpPr>
            <p:cNvPr id="70672" name="Rectangle 14"/>
            <p:cNvSpPr>
              <a:spLocks noChangeArrowheads="1"/>
            </p:cNvSpPr>
            <p:nvPr/>
          </p:nvSpPr>
          <p:spPr bwMode="auto">
            <a:xfrm>
              <a:off x="4310" y="3733"/>
              <a:ext cx="4437" cy="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1600">
                  <a:solidFill>
                    <a:srgbClr val="333399"/>
                  </a:solidFill>
                  <a:ea typeface="黑体" pitchFamily="2" charset="-122"/>
                </a:rPr>
                <a:t>子网号为 </a:t>
              </a:r>
              <a:r>
                <a:rPr lang="en-US" altLang="zh-CN" sz="1600">
                  <a:solidFill>
                    <a:srgbClr val="333399"/>
                  </a:solidFill>
                  <a:ea typeface="黑体" pitchFamily="2" charset="-122"/>
                </a:rPr>
                <a:t>3 </a:t>
              </a:r>
              <a:r>
                <a:rPr lang="zh-CN" altLang="en-US" sz="1600">
                  <a:solidFill>
                    <a:srgbClr val="333399"/>
                  </a:solidFill>
                  <a:ea typeface="黑体" pitchFamily="2" charset="-122"/>
                </a:rPr>
                <a:t>的网络的网络号</a:t>
              </a:r>
            </a:p>
          </p:txBody>
        </p:sp>
        <p:sp>
          <p:nvSpPr>
            <p:cNvPr id="70673" name="Rectangle 15"/>
            <p:cNvSpPr>
              <a:spLocks noChangeArrowheads="1"/>
            </p:cNvSpPr>
            <p:nvPr/>
          </p:nvSpPr>
          <p:spPr bwMode="auto">
            <a:xfrm>
              <a:off x="2590" y="2868"/>
              <a:ext cx="8297" cy="697"/>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0674" name="Rectangle 18"/>
            <p:cNvSpPr>
              <a:spLocks noChangeArrowheads="1"/>
            </p:cNvSpPr>
            <p:nvPr/>
          </p:nvSpPr>
          <p:spPr bwMode="auto">
            <a:xfrm>
              <a:off x="0" y="2868"/>
              <a:ext cx="2176"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1600">
                  <a:solidFill>
                    <a:srgbClr val="333399"/>
                  </a:solidFill>
                  <a:ea typeface="黑体" pitchFamily="2" charset="-122"/>
                </a:rPr>
                <a:t>三级 </a:t>
              </a:r>
              <a:r>
                <a:rPr lang="en-US" altLang="zh-CN" sz="1600">
                  <a:solidFill>
                    <a:srgbClr val="333399"/>
                  </a:solidFill>
                  <a:ea typeface="黑体" pitchFamily="2" charset="-122"/>
                </a:rPr>
                <a:t>IP </a:t>
              </a:r>
              <a:r>
                <a:rPr lang="zh-CN" altLang="en-US" sz="1600">
                  <a:solidFill>
                    <a:srgbClr val="333399"/>
                  </a:solidFill>
                  <a:ea typeface="黑体" pitchFamily="2" charset="-122"/>
                </a:rPr>
                <a:t>地址</a:t>
              </a:r>
            </a:p>
          </p:txBody>
        </p:sp>
        <p:sp>
          <p:nvSpPr>
            <p:cNvPr id="70675" name="Rectangle 19"/>
            <p:cNvSpPr>
              <a:spLocks noChangeArrowheads="1"/>
            </p:cNvSpPr>
            <p:nvPr/>
          </p:nvSpPr>
          <p:spPr bwMode="auto">
            <a:xfrm>
              <a:off x="11750" y="3873"/>
              <a:ext cx="1400" cy="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0676" name="Line 20"/>
            <p:cNvSpPr>
              <a:spLocks noChangeShapeType="1"/>
            </p:cNvSpPr>
            <p:nvPr/>
          </p:nvSpPr>
          <p:spPr bwMode="auto">
            <a:xfrm>
              <a:off x="8080" y="2865"/>
              <a:ext cx="0" cy="7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srgbClr val="2F2B20"/>
                </a:solidFill>
                <a:ea typeface="宋体" charset="-122"/>
              </a:endParaRPr>
            </a:p>
          </p:txBody>
        </p:sp>
        <p:sp>
          <p:nvSpPr>
            <p:cNvPr id="70677" name="Rectangle 21"/>
            <p:cNvSpPr>
              <a:spLocks noChangeArrowheads="1"/>
            </p:cNvSpPr>
            <p:nvPr/>
          </p:nvSpPr>
          <p:spPr bwMode="auto">
            <a:xfrm>
              <a:off x="11670" y="3630"/>
              <a:ext cx="132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1600">
                  <a:solidFill>
                    <a:srgbClr val="333399"/>
                  </a:solidFill>
                  <a:ea typeface="黑体" pitchFamily="2" charset="-122"/>
                </a:rPr>
                <a:t>主机号</a:t>
              </a:r>
            </a:p>
          </p:txBody>
        </p:sp>
        <p:sp>
          <p:nvSpPr>
            <p:cNvPr id="70678" name="Line 23"/>
            <p:cNvSpPr>
              <a:spLocks noChangeShapeType="1"/>
            </p:cNvSpPr>
            <p:nvPr/>
          </p:nvSpPr>
          <p:spPr bwMode="auto">
            <a:xfrm>
              <a:off x="10912" y="2845"/>
              <a:ext cx="0" cy="7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srgbClr val="2F2B20"/>
                </a:solidFill>
                <a:ea typeface="宋体" charset="-122"/>
              </a:endParaRPr>
            </a:p>
          </p:txBody>
        </p:sp>
        <p:sp>
          <p:nvSpPr>
            <p:cNvPr id="70679" name="Line 27"/>
            <p:cNvSpPr>
              <a:spLocks noChangeShapeType="1"/>
            </p:cNvSpPr>
            <p:nvPr/>
          </p:nvSpPr>
          <p:spPr bwMode="auto">
            <a:xfrm>
              <a:off x="2567" y="3640"/>
              <a:ext cx="0" cy="6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solidFill>
                  <a:srgbClr val="2F2B20"/>
                </a:solidFill>
                <a:ea typeface="宋体" charset="-122"/>
              </a:endParaRPr>
            </a:p>
          </p:txBody>
        </p:sp>
        <p:sp>
          <p:nvSpPr>
            <p:cNvPr id="70680" name="Line 28"/>
            <p:cNvSpPr>
              <a:spLocks noChangeShapeType="1"/>
            </p:cNvSpPr>
            <p:nvPr/>
          </p:nvSpPr>
          <p:spPr bwMode="auto">
            <a:xfrm>
              <a:off x="10912" y="2043"/>
              <a:ext cx="0" cy="6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solidFill>
                  <a:srgbClr val="2F2B20"/>
                </a:solidFill>
                <a:ea typeface="宋体" charset="-122"/>
              </a:endParaRPr>
            </a:p>
          </p:txBody>
        </p:sp>
        <p:sp>
          <p:nvSpPr>
            <p:cNvPr id="70681" name="Rectangle 29"/>
            <p:cNvSpPr>
              <a:spLocks noChangeArrowheads="1"/>
            </p:cNvSpPr>
            <p:nvPr/>
          </p:nvSpPr>
          <p:spPr bwMode="auto">
            <a:xfrm>
              <a:off x="270" y="4595"/>
              <a:ext cx="1668"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1600">
                  <a:solidFill>
                    <a:srgbClr val="333399"/>
                  </a:solidFill>
                  <a:ea typeface="黑体" pitchFamily="2" charset="-122"/>
                </a:rPr>
                <a:t>子网掩码</a:t>
              </a:r>
            </a:p>
          </p:txBody>
        </p:sp>
        <p:sp>
          <p:nvSpPr>
            <p:cNvPr id="70682" name="Line 30"/>
            <p:cNvSpPr>
              <a:spLocks noChangeShapeType="1"/>
            </p:cNvSpPr>
            <p:nvPr/>
          </p:nvSpPr>
          <p:spPr bwMode="auto">
            <a:xfrm>
              <a:off x="2567" y="390"/>
              <a:ext cx="5485"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a:solidFill>
                  <a:srgbClr val="2F2B20"/>
                </a:solidFill>
                <a:ea typeface="宋体" charset="-122"/>
              </a:endParaRPr>
            </a:p>
          </p:txBody>
        </p:sp>
        <p:sp>
          <p:nvSpPr>
            <p:cNvPr id="70683" name="Line 31"/>
            <p:cNvSpPr>
              <a:spLocks noChangeShapeType="1"/>
            </p:cNvSpPr>
            <p:nvPr/>
          </p:nvSpPr>
          <p:spPr bwMode="auto">
            <a:xfrm>
              <a:off x="2567" y="58"/>
              <a:ext cx="0" cy="6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solidFill>
                  <a:srgbClr val="2F2B20"/>
                </a:solidFill>
                <a:ea typeface="宋体" charset="-122"/>
              </a:endParaRPr>
            </a:p>
          </p:txBody>
        </p:sp>
        <p:sp>
          <p:nvSpPr>
            <p:cNvPr id="70684" name="Line 32"/>
            <p:cNvSpPr>
              <a:spLocks noChangeShapeType="1"/>
            </p:cNvSpPr>
            <p:nvPr/>
          </p:nvSpPr>
          <p:spPr bwMode="auto">
            <a:xfrm>
              <a:off x="13745" y="58"/>
              <a:ext cx="0" cy="6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solidFill>
                  <a:srgbClr val="2F2B20"/>
                </a:solidFill>
                <a:ea typeface="宋体" charset="-122"/>
              </a:endParaRPr>
            </a:p>
          </p:txBody>
        </p:sp>
        <p:sp>
          <p:nvSpPr>
            <p:cNvPr id="70685" name="Rectangle 33"/>
            <p:cNvSpPr>
              <a:spLocks noChangeArrowheads="1"/>
            </p:cNvSpPr>
            <p:nvPr/>
          </p:nvSpPr>
          <p:spPr bwMode="auto">
            <a:xfrm>
              <a:off x="4612" y="0"/>
              <a:ext cx="1157" cy="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ea typeface="黑体" pitchFamily="2" charset="-122"/>
                </a:rPr>
                <a:t>net-id</a:t>
              </a:r>
            </a:p>
          </p:txBody>
        </p:sp>
        <p:sp>
          <p:nvSpPr>
            <p:cNvPr id="70686" name="Line 34"/>
            <p:cNvSpPr>
              <a:spLocks noChangeShapeType="1"/>
            </p:cNvSpPr>
            <p:nvPr/>
          </p:nvSpPr>
          <p:spPr bwMode="auto">
            <a:xfrm>
              <a:off x="8122" y="390"/>
              <a:ext cx="5643"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a:solidFill>
                  <a:srgbClr val="2F2B20"/>
                </a:solidFill>
                <a:ea typeface="宋体" charset="-122"/>
              </a:endParaRPr>
            </a:p>
          </p:txBody>
        </p:sp>
        <p:sp>
          <p:nvSpPr>
            <p:cNvPr id="70687" name="Rectangle 35"/>
            <p:cNvSpPr>
              <a:spLocks noChangeArrowheads="1"/>
            </p:cNvSpPr>
            <p:nvPr/>
          </p:nvSpPr>
          <p:spPr bwMode="auto">
            <a:xfrm>
              <a:off x="10195" y="0"/>
              <a:ext cx="1327" cy="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ea typeface="黑体" pitchFamily="2" charset="-122"/>
                </a:rPr>
                <a:t>host-id</a:t>
              </a:r>
            </a:p>
          </p:txBody>
        </p:sp>
        <p:sp>
          <p:nvSpPr>
            <p:cNvPr id="70688" name="Line 36"/>
            <p:cNvSpPr>
              <a:spLocks noChangeShapeType="1"/>
            </p:cNvSpPr>
            <p:nvPr/>
          </p:nvSpPr>
          <p:spPr bwMode="auto">
            <a:xfrm>
              <a:off x="8080" y="58"/>
              <a:ext cx="0" cy="6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solidFill>
                  <a:srgbClr val="2F2B20"/>
                </a:solidFill>
                <a:ea typeface="宋体" charset="-122"/>
              </a:endParaRPr>
            </a:p>
          </p:txBody>
        </p:sp>
        <p:sp>
          <p:nvSpPr>
            <p:cNvPr id="70689" name="Line 37"/>
            <p:cNvSpPr>
              <a:spLocks noChangeShapeType="1"/>
            </p:cNvSpPr>
            <p:nvPr/>
          </p:nvSpPr>
          <p:spPr bwMode="auto">
            <a:xfrm flipV="1">
              <a:off x="2567" y="2360"/>
              <a:ext cx="5505" cy="2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a:solidFill>
                  <a:srgbClr val="2F2B20"/>
                </a:solidFill>
                <a:ea typeface="宋体" charset="-122"/>
              </a:endParaRPr>
            </a:p>
          </p:txBody>
        </p:sp>
        <p:sp>
          <p:nvSpPr>
            <p:cNvPr id="70690" name="Line 38"/>
            <p:cNvSpPr>
              <a:spLocks noChangeShapeType="1"/>
            </p:cNvSpPr>
            <p:nvPr/>
          </p:nvSpPr>
          <p:spPr bwMode="auto">
            <a:xfrm>
              <a:off x="2567" y="2048"/>
              <a:ext cx="0" cy="6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solidFill>
                  <a:srgbClr val="2F2B20"/>
                </a:solidFill>
                <a:ea typeface="宋体" charset="-122"/>
              </a:endParaRPr>
            </a:p>
          </p:txBody>
        </p:sp>
        <p:sp>
          <p:nvSpPr>
            <p:cNvPr id="70691" name="Line 39"/>
            <p:cNvSpPr>
              <a:spLocks noChangeShapeType="1"/>
            </p:cNvSpPr>
            <p:nvPr/>
          </p:nvSpPr>
          <p:spPr bwMode="auto">
            <a:xfrm>
              <a:off x="13745" y="2048"/>
              <a:ext cx="0" cy="60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solidFill>
                  <a:srgbClr val="2F2B20"/>
                </a:solidFill>
                <a:ea typeface="宋体" charset="-122"/>
              </a:endParaRPr>
            </a:p>
          </p:txBody>
        </p:sp>
        <p:sp>
          <p:nvSpPr>
            <p:cNvPr id="70692" name="Line 41"/>
            <p:cNvSpPr>
              <a:spLocks noChangeShapeType="1"/>
            </p:cNvSpPr>
            <p:nvPr/>
          </p:nvSpPr>
          <p:spPr bwMode="auto">
            <a:xfrm flipV="1">
              <a:off x="8122" y="2360"/>
              <a:ext cx="5623" cy="2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600">
                <a:solidFill>
                  <a:srgbClr val="2F2B20"/>
                </a:solidFill>
                <a:ea typeface="宋体" charset="-122"/>
              </a:endParaRPr>
            </a:p>
          </p:txBody>
        </p:sp>
        <p:sp>
          <p:nvSpPr>
            <p:cNvPr id="70693" name="Line 43"/>
            <p:cNvSpPr>
              <a:spLocks noChangeShapeType="1"/>
            </p:cNvSpPr>
            <p:nvPr/>
          </p:nvSpPr>
          <p:spPr bwMode="auto">
            <a:xfrm>
              <a:off x="8080" y="2048"/>
              <a:ext cx="0" cy="6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a:solidFill>
                  <a:srgbClr val="2F2B20"/>
                </a:solidFill>
                <a:ea typeface="宋体" charset="-122"/>
              </a:endParaRPr>
            </a:p>
          </p:txBody>
        </p:sp>
        <p:sp>
          <p:nvSpPr>
            <p:cNvPr id="70694" name="Line 44"/>
            <p:cNvSpPr>
              <a:spLocks noChangeShapeType="1"/>
            </p:cNvSpPr>
            <p:nvPr/>
          </p:nvSpPr>
          <p:spPr bwMode="auto">
            <a:xfrm>
              <a:off x="10887" y="3723"/>
              <a:ext cx="0" cy="7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srgbClr val="2F2B20"/>
                </a:solidFill>
                <a:ea typeface="宋体" charset="-122"/>
              </a:endParaRPr>
            </a:p>
          </p:txBody>
        </p:sp>
        <p:sp>
          <p:nvSpPr>
            <p:cNvPr id="70695" name="Line 45"/>
            <p:cNvSpPr>
              <a:spLocks noChangeShapeType="1"/>
            </p:cNvSpPr>
            <p:nvPr/>
          </p:nvSpPr>
          <p:spPr bwMode="auto">
            <a:xfrm>
              <a:off x="13745" y="3640"/>
              <a:ext cx="0" cy="71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srgbClr val="2F2B20"/>
                </a:solidFill>
                <a:ea typeface="宋体" charset="-122"/>
              </a:endParaRPr>
            </a:p>
          </p:txBody>
        </p:sp>
        <p:sp>
          <p:nvSpPr>
            <p:cNvPr id="70696" name="Rectangle 46"/>
            <p:cNvSpPr>
              <a:spLocks noChangeArrowheads="1"/>
            </p:cNvSpPr>
            <p:nvPr/>
          </p:nvSpPr>
          <p:spPr bwMode="auto">
            <a:xfrm>
              <a:off x="379" y="5763"/>
              <a:ext cx="1668" cy="1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zh-CN" altLang="en-US" sz="1600">
                  <a:solidFill>
                    <a:srgbClr val="333399"/>
                  </a:solidFill>
                  <a:ea typeface="黑体" pitchFamily="2" charset="-122"/>
                </a:rPr>
                <a:t>子网的</a:t>
              </a:r>
            </a:p>
            <a:p>
              <a:pPr algn="ctr">
                <a:buFont typeface="Arial" charset="0"/>
                <a:buNone/>
              </a:pPr>
              <a:r>
                <a:rPr lang="zh-CN" altLang="en-US" sz="1600">
                  <a:solidFill>
                    <a:srgbClr val="333399"/>
                  </a:solidFill>
                  <a:ea typeface="黑体" pitchFamily="2" charset="-122"/>
                </a:rPr>
                <a:t>网络地址</a:t>
              </a:r>
            </a:p>
          </p:txBody>
        </p:sp>
        <p:sp>
          <p:nvSpPr>
            <p:cNvPr id="70697" name="Rectangle 47"/>
            <p:cNvSpPr>
              <a:spLocks noChangeArrowheads="1"/>
            </p:cNvSpPr>
            <p:nvPr/>
          </p:nvSpPr>
          <p:spPr bwMode="auto">
            <a:xfrm>
              <a:off x="10887" y="4650"/>
              <a:ext cx="2835" cy="793"/>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0698" name="Rectangle 48"/>
            <p:cNvSpPr>
              <a:spLocks noChangeArrowheads="1"/>
            </p:cNvSpPr>
            <p:nvPr/>
          </p:nvSpPr>
          <p:spPr bwMode="auto">
            <a:xfrm>
              <a:off x="2607" y="4650"/>
              <a:ext cx="8280" cy="793"/>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grpSp>
          <p:nvGrpSpPr>
            <p:cNvPr id="70699" name="Group 49"/>
            <p:cNvGrpSpPr>
              <a:grpSpLocks/>
            </p:cNvGrpSpPr>
            <p:nvPr/>
          </p:nvGrpSpPr>
          <p:grpSpPr bwMode="auto">
            <a:xfrm>
              <a:off x="2590" y="4650"/>
              <a:ext cx="10778" cy="809"/>
              <a:chOff x="21" y="0"/>
              <a:chExt cx="4311" cy="322"/>
            </a:xfrm>
          </p:grpSpPr>
          <p:sp>
            <p:nvSpPr>
              <p:cNvPr id="70711" name="Rectangle 50"/>
              <p:cNvSpPr>
                <a:spLocks noChangeArrowheads="1"/>
              </p:cNvSpPr>
              <p:nvPr/>
            </p:nvSpPr>
            <p:spPr bwMode="auto">
              <a:xfrm>
                <a:off x="21" y="0"/>
                <a:ext cx="348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dirty="0">
                    <a:solidFill>
                      <a:srgbClr val="333399"/>
                    </a:solidFill>
                    <a:ea typeface="黑体" pitchFamily="2" charset="-122"/>
                  </a:rPr>
                  <a:t>1 1 1 1 1 1 1 1     1 1 1 1 1 1 1 1       1 1 1 1 1 1 1 1</a:t>
                </a:r>
              </a:p>
            </p:txBody>
          </p:sp>
          <p:sp>
            <p:nvSpPr>
              <p:cNvPr id="70712" name="Rectangle 51"/>
              <p:cNvSpPr>
                <a:spLocks noChangeArrowheads="1"/>
              </p:cNvSpPr>
              <p:nvPr/>
            </p:nvSpPr>
            <p:spPr bwMode="auto">
              <a:xfrm>
                <a:off x="3336" y="19"/>
                <a:ext cx="99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dirty="0">
                    <a:solidFill>
                      <a:srgbClr val="333399"/>
                    </a:solidFill>
                    <a:ea typeface="黑体" pitchFamily="2" charset="-122"/>
                  </a:rPr>
                  <a:t>0 0 0 0 0 0 0 0</a:t>
                </a:r>
              </a:p>
            </p:txBody>
          </p:sp>
        </p:grpSp>
        <p:sp>
          <p:nvSpPr>
            <p:cNvPr id="70700" name="Line 52"/>
            <p:cNvSpPr>
              <a:spLocks noChangeShapeType="1"/>
            </p:cNvSpPr>
            <p:nvPr/>
          </p:nvSpPr>
          <p:spPr bwMode="auto">
            <a:xfrm>
              <a:off x="8080" y="4650"/>
              <a:ext cx="2" cy="7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srgbClr val="2F2B20"/>
                </a:solidFill>
                <a:ea typeface="宋体" charset="-122"/>
              </a:endParaRPr>
            </a:p>
          </p:txBody>
        </p:sp>
        <p:sp>
          <p:nvSpPr>
            <p:cNvPr id="70701" name="Rectangle 53"/>
            <p:cNvSpPr>
              <a:spLocks noChangeArrowheads="1"/>
            </p:cNvSpPr>
            <p:nvPr/>
          </p:nvSpPr>
          <p:spPr bwMode="auto">
            <a:xfrm>
              <a:off x="10887" y="6010"/>
              <a:ext cx="2835" cy="793"/>
            </a:xfrm>
            <a:prstGeom prst="rect">
              <a:avLst/>
            </a:prstGeom>
            <a:solidFill>
              <a:srgbClr val="CCE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0702" name="Rectangle 54"/>
            <p:cNvSpPr>
              <a:spLocks noChangeArrowheads="1"/>
            </p:cNvSpPr>
            <p:nvPr/>
          </p:nvSpPr>
          <p:spPr bwMode="auto">
            <a:xfrm>
              <a:off x="2607" y="6010"/>
              <a:ext cx="8280" cy="793"/>
            </a:xfrm>
            <a:prstGeom prst="rect">
              <a:avLst/>
            </a:prstGeom>
            <a:solidFill>
              <a:srgbClr val="FFCCFF"/>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0703" name="Line 55"/>
            <p:cNvSpPr>
              <a:spLocks noChangeShapeType="1"/>
            </p:cNvSpPr>
            <p:nvPr/>
          </p:nvSpPr>
          <p:spPr bwMode="auto">
            <a:xfrm>
              <a:off x="8080" y="6010"/>
              <a:ext cx="2" cy="79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600">
                <a:solidFill>
                  <a:srgbClr val="2F2B20"/>
                </a:solidFill>
                <a:ea typeface="宋体" charset="-122"/>
              </a:endParaRPr>
            </a:p>
          </p:txBody>
        </p:sp>
        <p:sp>
          <p:nvSpPr>
            <p:cNvPr id="70704" name="Rectangle 58"/>
            <p:cNvSpPr>
              <a:spLocks noChangeArrowheads="1"/>
            </p:cNvSpPr>
            <p:nvPr/>
          </p:nvSpPr>
          <p:spPr bwMode="auto">
            <a:xfrm>
              <a:off x="12020" y="6048"/>
              <a:ext cx="493"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333399"/>
                  </a:solidFill>
                  <a:ea typeface="黑体" pitchFamily="2" charset="-122"/>
                </a:rPr>
                <a:t>0</a:t>
              </a:r>
            </a:p>
          </p:txBody>
        </p:sp>
        <p:sp>
          <p:nvSpPr>
            <p:cNvPr id="70705" name="Rectangle 60"/>
            <p:cNvSpPr>
              <a:spLocks noChangeArrowheads="1"/>
            </p:cNvSpPr>
            <p:nvPr/>
          </p:nvSpPr>
          <p:spPr bwMode="auto">
            <a:xfrm>
              <a:off x="4650" y="2043"/>
              <a:ext cx="1157" cy="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ea typeface="黑体" pitchFamily="2" charset="-122"/>
                </a:rPr>
                <a:t>net-id</a:t>
              </a:r>
            </a:p>
          </p:txBody>
        </p:sp>
        <p:sp>
          <p:nvSpPr>
            <p:cNvPr id="70706" name="Rectangle 25"/>
            <p:cNvSpPr>
              <a:spLocks noChangeArrowheads="1"/>
            </p:cNvSpPr>
            <p:nvPr/>
          </p:nvSpPr>
          <p:spPr bwMode="auto">
            <a:xfrm>
              <a:off x="8502" y="2043"/>
              <a:ext cx="1705" cy="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333399"/>
                  </a:solidFill>
                  <a:ea typeface="黑体" pitchFamily="2" charset="-122"/>
                </a:rPr>
                <a:t>subnet-id</a:t>
              </a:r>
            </a:p>
          </p:txBody>
        </p:sp>
        <p:sp>
          <p:nvSpPr>
            <p:cNvPr id="70707" name="Rectangle 17"/>
            <p:cNvSpPr>
              <a:spLocks noChangeArrowheads="1"/>
            </p:cNvSpPr>
            <p:nvPr/>
          </p:nvSpPr>
          <p:spPr bwMode="auto">
            <a:xfrm>
              <a:off x="11635" y="2043"/>
              <a:ext cx="1327" cy="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333399"/>
                  </a:solidFill>
                  <a:ea typeface="黑体" pitchFamily="2" charset="-122"/>
                </a:rPr>
                <a:t>host-id</a:t>
              </a:r>
            </a:p>
          </p:txBody>
        </p:sp>
        <p:sp>
          <p:nvSpPr>
            <p:cNvPr id="70708" name="Rectangle 61"/>
            <p:cNvSpPr>
              <a:spLocks noChangeArrowheads="1"/>
            </p:cNvSpPr>
            <p:nvPr/>
          </p:nvSpPr>
          <p:spPr bwMode="auto">
            <a:xfrm>
              <a:off x="3515" y="2835"/>
              <a:ext cx="4128"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333399"/>
                  </a:solidFill>
                  <a:ea typeface="黑体" pitchFamily="2" charset="-122"/>
                </a:rPr>
                <a:t>145        </a:t>
              </a:r>
              <a:r>
                <a:rPr lang="en-US" altLang="zh-CN" sz="1600" b="1">
                  <a:solidFill>
                    <a:srgbClr val="333399"/>
                  </a:solidFill>
                  <a:ea typeface="黑体" pitchFamily="2" charset="-122"/>
                </a:rPr>
                <a:t>.</a:t>
              </a:r>
              <a:r>
                <a:rPr lang="en-US" altLang="zh-CN" sz="1600">
                  <a:solidFill>
                    <a:srgbClr val="333399"/>
                  </a:solidFill>
                  <a:ea typeface="黑体" pitchFamily="2" charset="-122"/>
                </a:rPr>
                <a:t>        13            </a:t>
              </a:r>
              <a:r>
                <a:rPr lang="en-US" altLang="zh-CN" sz="1600" b="1">
                  <a:solidFill>
                    <a:srgbClr val="333399"/>
                  </a:solidFill>
                  <a:ea typeface="黑体" pitchFamily="2" charset="-122"/>
                </a:rPr>
                <a:t>.</a:t>
              </a:r>
            </a:p>
          </p:txBody>
        </p:sp>
        <p:sp>
          <p:nvSpPr>
            <p:cNvPr id="70709" name="Rectangle 63"/>
            <p:cNvSpPr>
              <a:spLocks noChangeArrowheads="1"/>
            </p:cNvSpPr>
            <p:nvPr/>
          </p:nvSpPr>
          <p:spPr bwMode="auto">
            <a:xfrm>
              <a:off x="3515" y="6010"/>
              <a:ext cx="5372"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333399"/>
                  </a:solidFill>
                  <a:ea typeface="黑体" pitchFamily="2" charset="-122"/>
                </a:rPr>
                <a:t>145        </a:t>
              </a:r>
              <a:r>
                <a:rPr lang="en-US" altLang="zh-CN" sz="1600" b="1">
                  <a:solidFill>
                    <a:srgbClr val="333399"/>
                  </a:solidFill>
                  <a:ea typeface="黑体" pitchFamily="2" charset="-122"/>
                </a:rPr>
                <a:t>.</a:t>
              </a:r>
              <a:r>
                <a:rPr lang="en-US" altLang="zh-CN" sz="1600">
                  <a:solidFill>
                    <a:srgbClr val="333399"/>
                  </a:solidFill>
                  <a:ea typeface="黑体" pitchFamily="2" charset="-122"/>
                </a:rPr>
                <a:t>        13            </a:t>
              </a:r>
              <a:r>
                <a:rPr lang="en-US" altLang="zh-CN" sz="1600" b="1">
                  <a:solidFill>
                    <a:srgbClr val="333399"/>
                  </a:solidFill>
                  <a:ea typeface="黑体" pitchFamily="2" charset="-122"/>
                </a:rPr>
                <a:t>.</a:t>
              </a:r>
              <a:r>
                <a:rPr lang="en-US" altLang="zh-CN" sz="1600">
                  <a:solidFill>
                    <a:srgbClr val="333399"/>
                  </a:solidFill>
                  <a:ea typeface="黑体" pitchFamily="2" charset="-122"/>
                </a:rPr>
                <a:t>           3</a:t>
              </a:r>
            </a:p>
          </p:txBody>
        </p:sp>
        <p:sp>
          <p:nvSpPr>
            <p:cNvPr id="70710" name="Rectangle 64"/>
            <p:cNvSpPr>
              <a:spLocks noChangeArrowheads="1"/>
            </p:cNvSpPr>
            <p:nvPr/>
          </p:nvSpPr>
          <p:spPr bwMode="auto">
            <a:xfrm>
              <a:off x="9412" y="2835"/>
              <a:ext cx="2694"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333399"/>
                  </a:solidFill>
                  <a:ea typeface="黑体" pitchFamily="2" charset="-122"/>
                </a:rPr>
                <a:t>3         </a:t>
              </a:r>
              <a:r>
                <a:rPr lang="en-US" altLang="zh-CN" sz="1600" b="1">
                  <a:solidFill>
                    <a:srgbClr val="333399"/>
                  </a:solidFill>
                  <a:ea typeface="黑体" pitchFamily="2" charset="-122"/>
                </a:rPr>
                <a:t>.</a:t>
              </a:r>
              <a:r>
                <a:rPr lang="en-US" altLang="zh-CN" sz="1600">
                  <a:solidFill>
                    <a:srgbClr val="333399"/>
                  </a:solidFill>
                  <a:ea typeface="黑体" pitchFamily="2" charset="-122"/>
                </a:rPr>
                <a:t>         10</a:t>
              </a:r>
            </a:p>
          </p:txBody>
        </p:sp>
      </p:grpSp>
    </p:spTree>
    <p:extLst>
      <p:ext uri="{BB962C8B-B14F-4D97-AF65-F5344CB8AC3E}">
        <p14:creationId xmlns:p14="http://schemas.microsoft.com/office/powerpoint/2010/main" val="674427407"/>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a:spLocks noGrp="1" noChangeArrowheads="1"/>
          </p:cNvSpPr>
          <p:nvPr/>
        </p:nvSpPr>
        <p:spPr bwMode="auto">
          <a:xfrm>
            <a:off x="8172450" y="4533106"/>
            <a:ext cx="457200" cy="3429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fld id="{E1C0FF08-6DED-4A9D-B02A-DBA965B05AD7}" type="slidenum">
              <a:rPr lang="zh-CN" altLang="en-US" sz="1600">
                <a:solidFill>
                  <a:srgbClr val="FFFFFF"/>
                </a:solidFill>
                <a:latin typeface="Franklin Gothic Book" pitchFamily="34" charset="0"/>
                <a:ea typeface="幼圆" pitchFamily="49" charset="-122"/>
              </a:rPr>
              <a:pPr algn="ctr" eaLnBrk="1" hangingPunct="1">
                <a:buFont typeface="Arial" charset="0"/>
                <a:buNone/>
              </a:pPr>
              <a:t>42</a:t>
            </a:fld>
            <a:endParaRPr lang="en-US" altLang="zh-CN" sz="1600">
              <a:solidFill>
                <a:srgbClr val="FFFFFF"/>
              </a:solidFill>
              <a:latin typeface="Franklin Gothic Book" pitchFamily="34" charset="0"/>
              <a:ea typeface="幼圆" pitchFamily="49" charset="-122"/>
            </a:endParaRPr>
          </a:p>
        </p:txBody>
      </p:sp>
      <p:sp>
        <p:nvSpPr>
          <p:cNvPr id="123907" name="Rectangle 4"/>
          <p:cNvSpPr>
            <a:spLocks noGrp="1" noChangeArrowheads="1"/>
          </p:cNvSpPr>
          <p:nvPr>
            <p:ph type="title"/>
          </p:nvPr>
        </p:nvSpPr>
        <p:spPr/>
        <p:txBody>
          <a:bodyPr bIns="91434"/>
          <a:lstStyle/>
          <a:p>
            <a:pPr eaLnBrk="1" fontAlgn="auto" hangingPunct="1">
              <a:spcAft>
                <a:spcPts val="0"/>
              </a:spcAft>
              <a:defRPr/>
            </a:pPr>
            <a:r>
              <a:rPr lang="zh-CN" altLang="en-US"/>
              <a:t>(IP 地址) AND (子网掩码) = 网络地址</a:t>
            </a:r>
          </a:p>
        </p:txBody>
      </p:sp>
      <p:sp>
        <p:nvSpPr>
          <p:cNvPr id="71684" name="内容占位符 1"/>
          <p:cNvSpPr>
            <a:spLocks noGrp="1"/>
          </p:cNvSpPr>
          <p:nvPr>
            <p:ph idx="1"/>
          </p:nvPr>
        </p:nvSpPr>
        <p:spPr>
          <a:xfrm>
            <a:off x="581025" y="1903015"/>
            <a:ext cx="7989888" cy="2724150"/>
          </a:xfrm>
        </p:spPr>
        <p:txBody>
          <a:bodyPr/>
          <a:lstStyle/>
          <a:p>
            <a:pPr eaLnBrk="1" hangingPunct="1"/>
            <a:endParaRPr lang="zh-CN" altLang="en-US" sz="1600"/>
          </a:p>
        </p:txBody>
      </p:sp>
      <p:sp>
        <p:nvSpPr>
          <p:cNvPr id="71685" name="Rectangle 2"/>
          <p:cNvSpPr>
            <a:spLocks noChangeArrowheads="1"/>
          </p:cNvSpPr>
          <p:nvPr/>
        </p:nvSpPr>
        <p:spPr bwMode="auto">
          <a:xfrm>
            <a:off x="1620839" y="2580483"/>
            <a:ext cx="7110412" cy="347663"/>
          </a:xfrm>
          <a:prstGeom prst="rect">
            <a:avLst/>
          </a:prstGeom>
          <a:solidFill>
            <a:srgbClr val="CCECFF"/>
          </a:solidFill>
          <a:ln w="12700">
            <a:solidFill>
              <a:schemeClr val="tx1"/>
            </a:solidFill>
            <a:miter lim="800000"/>
            <a:headEnd/>
            <a:tailEnd/>
          </a:ln>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1686" name="Rectangle 3"/>
          <p:cNvSpPr>
            <a:spLocks noChangeArrowheads="1"/>
          </p:cNvSpPr>
          <p:nvPr/>
        </p:nvSpPr>
        <p:spPr bwMode="auto">
          <a:xfrm>
            <a:off x="1620839" y="1618458"/>
            <a:ext cx="7110412" cy="347663"/>
          </a:xfrm>
          <a:prstGeom prst="rect">
            <a:avLst/>
          </a:prstGeom>
          <a:solidFill>
            <a:srgbClr val="CCECFF"/>
          </a:solidFill>
          <a:ln w="12700">
            <a:solidFill>
              <a:srgbClr val="333399"/>
            </a:solidFill>
            <a:miter lim="800000"/>
            <a:headEnd/>
            <a:tailEnd/>
          </a:ln>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1687" name="Line 5"/>
          <p:cNvSpPr>
            <a:spLocks noChangeShapeType="1"/>
          </p:cNvSpPr>
          <p:nvPr/>
        </p:nvSpPr>
        <p:spPr bwMode="auto">
          <a:xfrm flipV="1">
            <a:off x="1655763" y="3146028"/>
            <a:ext cx="3478212"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sz="1600">
              <a:solidFill>
                <a:srgbClr val="2F2B20"/>
              </a:solidFill>
              <a:ea typeface="宋体" charset="-122"/>
            </a:endParaRPr>
          </a:p>
        </p:txBody>
      </p:sp>
      <p:sp>
        <p:nvSpPr>
          <p:cNvPr id="71688" name="Line 6"/>
          <p:cNvSpPr>
            <a:spLocks noChangeShapeType="1"/>
          </p:cNvSpPr>
          <p:nvPr/>
        </p:nvSpPr>
        <p:spPr bwMode="auto">
          <a:xfrm flipV="1">
            <a:off x="6932614" y="3146028"/>
            <a:ext cx="1778000" cy="0"/>
          </a:xfrm>
          <a:prstGeom prst="line">
            <a:avLst/>
          </a:prstGeom>
          <a:noFill/>
          <a:ln w="12700">
            <a:solidFill>
              <a:schemeClr val="tx2"/>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sz="1600">
              <a:solidFill>
                <a:srgbClr val="2F2B20"/>
              </a:solidFill>
              <a:ea typeface="宋体" charset="-122"/>
            </a:endParaRPr>
          </a:p>
        </p:txBody>
      </p:sp>
      <p:sp>
        <p:nvSpPr>
          <p:cNvPr id="71689" name="Line 7"/>
          <p:cNvSpPr>
            <a:spLocks noChangeShapeType="1"/>
          </p:cNvSpPr>
          <p:nvPr/>
        </p:nvSpPr>
        <p:spPr bwMode="auto">
          <a:xfrm flipV="1">
            <a:off x="5133975" y="3146028"/>
            <a:ext cx="1790700" cy="0"/>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lIns="91434" tIns="45717" rIns="91434" bIns="45717"/>
          <a:lstStyle/>
          <a:p>
            <a:endParaRPr lang="zh-CN" altLang="en-US" sz="1600">
              <a:solidFill>
                <a:srgbClr val="2F2B20"/>
              </a:solidFill>
              <a:ea typeface="宋体" charset="-122"/>
            </a:endParaRPr>
          </a:p>
        </p:txBody>
      </p:sp>
      <p:sp>
        <p:nvSpPr>
          <p:cNvPr id="71690" name="Rectangle 8"/>
          <p:cNvSpPr>
            <a:spLocks noChangeArrowheads="1"/>
          </p:cNvSpPr>
          <p:nvPr/>
        </p:nvSpPr>
        <p:spPr bwMode="auto">
          <a:xfrm>
            <a:off x="1635129" y="1627984"/>
            <a:ext cx="3490913" cy="33218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1691" name="Rectangle 9"/>
          <p:cNvSpPr>
            <a:spLocks noChangeArrowheads="1"/>
          </p:cNvSpPr>
          <p:nvPr/>
        </p:nvSpPr>
        <p:spPr bwMode="auto">
          <a:xfrm>
            <a:off x="2470151" y="1644652"/>
            <a:ext cx="136896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1600">
                <a:solidFill>
                  <a:srgbClr val="333399"/>
                </a:solidFill>
                <a:ea typeface="黑体" pitchFamily="2" charset="-122"/>
              </a:rPr>
              <a:t>网络号 </a:t>
            </a:r>
            <a:r>
              <a:rPr lang="en-US" altLang="zh-CN" sz="1600">
                <a:solidFill>
                  <a:srgbClr val="333399"/>
                </a:solidFill>
                <a:ea typeface="黑体" pitchFamily="2" charset="-122"/>
              </a:rPr>
              <a:t>net-id</a:t>
            </a:r>
          </a:p>
        </p:txBody>
      </p:sp>
      <p:sp>
        <p:nvSpPr>
          <p:cNvPr id="71692" name="Rectangle 10"/>
          <p:cNvSpPr>
            <a:spLocks noChangeArrowheads="1"/>
          </p:cNvSpPr>
          <p:nvPr/>
        </p:nvSpPr>
        <p:spPr bwMode="auto">
          <a:xfrm>
            <a:off x="6067428" y="1644652"/>
            <a:ext cx="147155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1600">
                <a:solidFill>
                  <a:srgbClr val="333399"/>
                </a:solidFill>
                <a:ea typeface="黑体" pitchFamily="2" charset="-122"/>
              </a:rPr>
              <a:t>主机号 </a:t>
            </a:r>
            <a:r>
              <a:rPr lang="en-US" altLang="zh-CN" sz="1600">
                <a:solidFill>
                  <a:srgbClr val="333399"/>
                </a:solidFill>
                <a:ea typeface="黑体" pitchFamily="2" charset="-122"/>
              </a:rPr>
              <a:t>host-id</a:t>
            </a:r>
          </a:p>
        </p:txBody>
      </p:sp>
      <p:sp>
        <p:nvSpPr>
          <p:cNvPr id="71693" name="Rectangle 11"/>
          <p:cNvSpPr>
            <a:spLocks noChangeArrowheads="1"/>
          </p:cNvSpPr>
          <p:nvPr/>
        </p:nvSpPr>
        <p:spPr bwMode="auto">
          <a:xfrm>
            <a:off x="146053" y="1627983"/>
            <a:ext cx="130914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1600">
                <a:solidFill>
                  <a:srgbClr val="333399"/>
                </a:solidFill>
                <a:ea typeface="黑体" pitchFamily="2" charset="-122"/>
              </a:rPr>
              <a:t>两级 </a:t>
            </a:r>
            <a:r>
              <a:rPr lang="en-US" altLang="zh-CN" sz="1600">
                <a:solidFill>
                  <a:srgbClr val="333399"/>
                </a:solidFill>
                <a:ea typeface="黑体" pitchFamily="2" charset="-122"/>
              </a:rPr>
              <a:t>IP </a:t>
            </a:r>
            <a:r>
              <a:rPr lang="zh-CN" altLang="en-US" sz="1600">
                <a:solidFill>
                  <a:srgbClr val="333399"/>
                </a:solidFill>
                <a:ea typeface="黑体" pitchFamily="2" charset="-122"/>
              </a:rPr>
              <a:t>地址</a:t>
            </a:r>
          </a:p>
        </p:txBody>
      </p:sp>
      <p:sp>
        <p:nvSpPr>
          <p:cNvPr id="71694" name="Rectangle 12"/>
          <p:cNvSpPr>
            <a:spLocks noChangeArrowheads="1"/>
          </p:cNvSpPr>
          <p:nvPr/>
        </p:nvSpPr>
        <p:spPr bwMode="auto">
          <a:xfrm>
            <a:off x="2779714" y="3067450"/>
            <a:ext cx="1160462" cy="19645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1695" name="Line 13"/>
          <p:cNvSpPr>
            <a:spLocks noChangeShapeType="1"/>
          </p:cNvSpPr>
          <p:nvPr/>
        </p:nvSpPr>
        <p:spPr bwMode="auto">
          <a:xfrm>
            <a:off x="5133975" y="1624412"/>
            <a:ext cx="0" cy="3405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solidFill>
                <a:srgbClr val="2F2B20"/>
              </a:solidFill>
              <a:ea typeface="宋体" charset="-122"/>
            </a:endParaRPr>
          </a:p>
        </p:txBody>
      </p:sp>
      <p:sp>
        <p:nvSpPr>
          <p:cNvPr id="71696" name="Rectangle 14"/>
          <p:cNvSpPr>
            <a:spLocks noChangeArrowheads="1"/>
          </p:cNvSpPr>
          <p:nvPr/>
        </p:nvSpPr>
        <p:spPr bwMode="auto">
          <a:xfrm>
            <a:off x="2863852" y="3009109"/>
            <a:ext cx="79829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1600">
                <a:solidFill>
                  <a:srgbClr val="333399"/>
                </a:solidFill>
                <a:ea typeface="黑体" pitchFamily="2" charset="-122"/>
              </a:rPr>
              <a:t>网络号</a:t>
            </a:r>
          </a:p>
        </p:txBody>
      </p:sp>
      <p:sp>
        <p:nvSpPr>
          <p:cNvPr id="71697" name="Rectangle 15"/>
          <p:cNvSpPr>
            <a:spLocks noChangeArrowheads="1"/>
          </p:cNvSpPr>
          <p:nvPr/>
        </p:nvSpPr>
        <p:spPr bwMode="auto">
          <a:xfrm>
            <a:off x="1647827" y="2588815"/>
            <a:ext cx="3465513" cy="33218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1698" name="Rectangle 16"/>
          <p:cNvSpPr>
            <a:spLocks noChangeArrowheads="1"/>
          </p:cNvSpPr>
          <p:nvPr/>
        </p:nvSpPr>
        <p:spPr bwMode="auto">
          <a:xfrm>
            <a:off x="146053" y="2588816"/>
            <a:ext cx="130914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1600">
                <a:solidFill>
                  <a:srgbClr val="333399"/>
                </a:solidFill>
                <a:ea typeface="黑体" pitchFamily="2" charset="-122"/>
              </a:rPr>
              <a:t>三级 </a:t>
            </a:r>
            <a:r>
              <a:rPr lang="en-US" altLang="zh-CN" sz="1600">
                <a:solidFill>
                  <a:srgbClr val="333399"/>
                </a:solidFill>
                <a:ea typeface="黑体" pitchFamily="2" charset="-122"/>
              </a:rPr>
              <a:t>IP </a:t>
            </a:r>
            <a:r>
              <a:rPr lang="zh-CN" altLang="en-US" sz="1600">
                <a:solidFill>
                  <a:srgbClr val="333399"/>
                </a:solidFill>
                <a:ea typeface="黑体" pitchFamily="2" charset="-122"/>
              </a:rPr>
              <a:t>地址</a:t>
            </a:r>
          </a:p>
        </p:txBody>
      </p:sp>
      <p:sp>
        <p:nvSpPr>
          <p:cNvPr id="71699" name="Rectangle 17"/>
          <p:cNvSpPr>
            <a:spLocks noChangeArrowheads="1"/>
          </p:cNvSpPr>
          <p:nvPr/>
        </p:nvSpPr>
        <p:spPr bwMode="auto">
          <a:xfrm>
            <a:off x="7464425" y="3067449"/>
            <a:ext cx="889000" cy="214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1700" name="Line 18"/>
          <p:cNvSpPr>
            <a:spLocks noChangeShapeType="1"/>
          </p:cNvSpPr>
          <p:nvPr/>
        </p:nvSpPr>
        <p:spPr bwMode="auto">
          <a:xfrm>
            <a:off x="5133975" y="2587624"/>
            <a:ext cx="0" cy="3381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solidFill>
                <a:srgbClr val="2F2B20"/>
              </a:solidFill>
              <a:ea typeface="宋体" charset="-122"/>
            </a:endParaRPr>
          </a:p>
        </p:txBody>
      </p:sp>
      <p:sp>
        <p:nvSpPr>
          <p:cNvPr id="71701" name="Rectangle 19"/>
          <p:cNvSpPr>
            <a:spLocks noChangeArrowheads="1"/>
          </p:cNvSpPr>
          <p:nvPr/>
        </p:nvSpPr>
        <p:spPr bwMode="auto">
          <a:xfrm>
            <a:off x="7373941" y="3000775"/>
            <a:ext cx="79829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1600">
                <a:solidFill>
                  <a:srgbClr val="333399"/>
                </a:solidFill>
                <a:ea typeface="黑体" pitchFamily="2" charset="-122"/>
              </a:rPr>
              <a:t>主机号</a:t>
            </a:r>
          </a:p>
        </p:txBody>
      </p:sp>
      <p:sp>
        <p:nvSpPr>
          <p:cNvPr id="71702" name="Rectangle 20"/>
          <p:cNvSpPr>
            <a:spLocks noChangeArrowheads="1"/>
          </p:cNvSpPr>
          <p:nvPr/>
        </p:nvSpPr>
        <p:spPr bwMode="auto">
          <a:xfrm>
            <a:off x="5618163" y="3059115"/>
            <a:ext cx="889000" cy="214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1703" name="Line 21"/>
          <p:cNvSpPr>
            <a:spLocks noChangeShapeType="1"/>
          </p:cNvSpPr>
          <p:nvPr/>
        </p:nvSpPr>
        <p:spPr bwMode="auto">
          <a:xfrm>
            <a:off x="6932613" y="2578102"/>
            <a:ext cx="0" cy="3393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solidFill>
                <a:srgbClr val="2F2B20"/>
              </a:solidFill>
              <a:ea typeface="宋体" charset="-122"/>
            </a:endParaRPr>
          </a:p>
        </p:txBody>
      </p:sp>
      <p:grpSp>
        <p:nvGrpSpPr>
          <p:cNvPr id="123927" name="Group 22"/>
          <p:cNvGrpSpPr>
            <a:grpSpLocks/>
          </p:cNvGrpSpPr>
          <p:nvPr/>
        </p:nvGrpSpPr>
        <p:grpSpPr bwMode="auto">
          <a:xfrm>
            <a:off x="2922590" y="2603103"/>
            <a:ext cx="5267325" cy="336948"/>
            <a:chOff x="0" y="0"/>
            <a:chExt cx="3318" cy="283"/>
          </a:xfrm>
        </p:grpSpPr>
        <p:sp>
          <p:nvSpPr>
            <p:cNvPr id="71726" name="Rectangle 23"/>
            <p:cNvSpPr>
              <a:spLocks noChangeArrowheads="1"/>
            </p:cNvSpPr>
            <p:nvPr/>
          </p:nvSpPr>
          <p:spPr bwMode="auto">
            <a:xfrm>
              <a:off x="0" y="0"/>
              <a:ext cx="438"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333399"/>
                  </a:solidFill>
                  <a:ea typeface="黑体" pitchFamily="2" charset="-122"/>
                </a:rPr>
                <a:t>net-id</a:t>
              </a:r>
            </a:p>
          </p:txBody>
        </p:sp>
        <p:sp>
          <p:nvSpPr>
            <p:cNvPr id="71727" name="Rectangle 24"/>
            <p:cNvSpPr>
              <a:spLocks noChangeArrowheads="1"/>
            </p:cNvSpPr>
            <p:nvPr/>
          </p:nvSpPr>
          <p:spPr bwMode="auto">
            <a:xfrm>
              <a:off x="2815" y="1"/>
              <a:ext cx="50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D25814"/>
                  </a:solidFill>
                  <a:ea typeface="黑体" pitchFamily="2" charset="-122"/>
                </a:rPr>
                <a:t>host-id</a:t>
              </a:r>
            </a:p>
          </p:txBody>
        </p:sp>
        <p:sp>
          <p:nvSpPr>
            <p:cNvPr id="71728" name="Rectangle 25"/>
            <p:cNvSpPr>
              <a:spLocks noChangeArrowheads="1"/>
            </p:cNvSpPr>
            <p:nvPr/>
          </p:nvSpPr>
          <p:spPr bwMode="auto">
            <a:xfrm>
              <a:off x="1562" y="0"/>
              <a:ext cx="646"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333399"/>
                  </a:solidFill>
                  <a:ea typeface="黑体" pitchFamily="2" charset="-122"/>
                </a:rPr>
                <a:t>subnet-id</a:t>
              </a:r>
            </a:p>
          </p:txBody>
        </p:sp>
      </p:grpSp>
      <p:sp>
        <p:nvSpPr>
          <p:cNvPr id="71705" name="Rectangle 26"/>
          <p:cNvSpPr>
            <a:spLocks noChangeArrowheads="1"/>
          </p:cNvSpPr>
          <p:nvPr/>
        </p:nvSpPr>
        <p:spPr bwMode="auto">
          <a:xfrm>
            <a:off x="5514976" y="3009109"/>
            <a:ext cx="798296"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1600">
                <a:solidFill>
                  <a:srgbClr val="333399"/>
                </a:solidFill>
                <a:ea typeface="黑体" pitchFamily="2" charset="-122"/>
              </a:rPr>
              <a:t>子网号</a:t>
            </a:r>
          </a:p>
        </p:txBody>
      </p:sp>
      <p:sp>
        <p:nvSpPr>
          <p:cNvPr id="71706" name="Line 27"/>
          <p:cNvSpPr>
            <a:spLocks noChangeShapeType="1"/>
          </p:cNvSpPr>
          <p:nvPr/>
        </p:nvSpPr>
        <p:spPr bwMode="auto">
          <a:xfrm>
            <a:off x="1776413" y="2956718"/>
            <a:ext cx="0" cy="295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600">
              <a:solidFill>
                <a:srgbClr val="2F2B20"/>
              </a:solidFill>
              <a:ea typeface="宋体" charset="-122"/>
            </a:endParaRPr>
          </a:p>
        </p:txBody>
      </p:sp>
      <p:sp>
        <p:nvSpPr>
          <p:cNvPr id="71707" name="Line 28"/>
          <p:cNvSpPr>
            <a:spLocks noChangeShapeType="1"/>
          </p:cNvSpPr>
          <p:nvPr/>
        </p:nvSpPr>
        <p:spPr bwMode="auto">
          <a:xfrm>
            <a:off x="6932613" y="2956722"/>
            <a:ext cx="0" cy="326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600">
              <a:solidFill>
                <a:srgbClr val="2F2B20"/>
              </a:solidFill>
              <a:ea typeface="宋体" charset="-122"/>
            </a:endParaRPr>
          </a:p>
        </p:txBody>
      </p:sp>
      <p:sp>
        <p:nvSpPr>
          <p:cNvPr id="71708" name="Rectangle 29"/>
          <p:cNvSpPr>
            <a:spLocks noChangeArrowheads="1"/>
          </p:cNvSpPr>
          <p:nvPr/>
        </p:nvSpPr>
        <p:spPr bwMode="auto">
          <a:xfrm>
            <a:off x="317504" y="3411540"/>
            <a:ext cx="1003481"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zh-CN" altLang="en-US" sz="1600">
                <a:solidFill>
                  <a:srgbClr val="333399"/>
                </a:solidFill>
                <a:ea typeface="黑体" pitchFamily="2" charset="-122"/>
              </a:rPr>
              <a:t>子网掩码</a:t>
            </a:r>
          </a:p>
        </p:txBody>
      </p:sp>
      <p:sp>
        <p:nvSpPr>
          <p:cNvPr id="71709" name="Line 44"/>
          <p:cNvSpPr>
            <a:spLocks noChangeShapeType="1"/>
          </p:cNvSpPr>
          <p:nvPr/>
        </p:nvSpPr>
        <p:spPr bwMode="auto">
          <a:xfrm>
            <a:off x="5133975" y="2996012"/>
            <a:ext cx="0" cy="3405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solidFill>
                <a:srgbClr val="2F2B20"/>
              </a:solidFill>
              <a:ea typeface="宋体" charset="-122"/>
            </a:endParaRPr>
          </a:p>
        </p:txBody>
      </p:sp>
      <p:sp>
        <p:nvSpPr>
          <p:cNvPr id="71710" name="Line 45"/>
          <p:cNvSpPr>
            <a:spLocks noChangeShapeType="1"/>
          </p:cNvSpPr>
          <p:nvPr/>
        </p:nvSpPr>
        <p:spPr bwMode="auto">
          <a:xfrm>
            <a:off x="8731250" y="2956721"/>
            <a:ext cx="0" cy="3405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solidFill>
                <a:srgbClr val="2F2B20"/>
              </a:solidFill>
              <a:ea typeface="宋体" charset="-122"/>
            </a:endParaRPr>
          </a:p>
        </p:txBody>
      </p:sp>
      <p:sp>
        <p:nvSpPr>
          <p:cNvPr id="71711" name="Rectangle 46"/>
          <p:cNvSpPr>
            <a:spLocks noChangeArrowheads="1"/>
          </p:cNvSpPr>
          <p:nvPr/>
        </p:nvSpPr>
        <p:spPr bwMode="auto">
          <a:xfrm>
            <a:off x="486481" y="3967563"/>
            <a:ext cx="1003481" cy="582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zh-CN" altLang="en-US" sz="1600">
                <a:solidFill>
                  <a:srgbClr val="333399"/>
                </a:solidFill>
                <a:ea typeface="黑体" pitchFamily="2" charset="-122"/>
              </a:rPr>
              <a:t>子网的</a:t>
            </a:r>
          </a:p>
          <a:p>
            <a:pPr algn="ctr">
              <a:buFont typeface="Arial" charset="0"/>
              <a:buNone/>
            </a:pPr>
            <a:r>
              <a:rPr lang="zh-CN" altLang="en-US" sz="1600">
                <a:solidFill>
                  <a:srgbClr val="333399"/>
                </a:solidFill>
                <a:ea typeface="黑体" pitchFamily="2" charset="-122"/>
              </a:rPr>
              <a:t>网络地址</a:t>
            </a:r>
          </a:p>
        </p:txBody>
      </p:sp>
      <p:sp>
        <p:nvSpPr>
          <p:cNvPr id="71712" name="Rectangle 47"/>
          <p:cNvSpPr>
            <a:spLocks noChangeArrowheads="1"/>
          </p:cNvSpPr>
          <p:nvPr/>
        </p:nvSpPr>
        <p:spPr bwMode="auto">
          <a:xfrm>
            <a:off x="6916739" y="3437733"/>
            <a:ext cx="1800225" cy="377429"/>
          </a:xfrm>
          <a:prstGeom prst="rect">
            <a:avLst/>
          </a:prstGeom>
          <a:solidFill>
            <a:srgbClr val="CCE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1713" name="Rectangle 48"/>
          <p:cNvSpPr>
            <a:spLocks noChangeArrowheads="1"/>
          </p:cNvSpPr>
          <p:nvPr/>
        </p:nvSpPr>
        <p:spPr bwMode="auto">
          <a:xfrm>
            <a:off x="1658938" y="3437733"/>
            <a:ext cx="5257800" cy="377429"/>
          </a:xfrm>
          <a:prstGeom prst="rect">
            <a:avLst/>
          </a:prstGeom>
          <a:solidFill>
            <a:srgbClr val="FF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grpSp>
        <p:nvGrpSpPr>
          <p:cNvPr id="123940" name="Group 49"/>
          <p:cNvGrpSpPr>
            <a:grpSpLocks/>
          </p:cNvGrpSpPr>
          <p:nvPr/>
        </p:nvGrpSpPr>
        <p:grpSpPr bwMode="auto">
          <a:xfrm>
            <a:off x="1614491" y="3437732"/>
            <a:ext cx="6792913" cy="358378"/>
            <a:chOff x="0" y="0"/>
            <a:chExt cx="4279" cy="301"/>
          </a:xfrm>
        </p:grpSpPr>
        <p:sp>
          <p:nvSpPr>
            <p:cNvPr id="71724" name="Rectangle 50"/>
            <p:cNvSpPr>
              <a:spLocks noChangeArrowheads="1"/>
            </p:cNvSpPr>
            <p:nvPr/>
          </p:nvSpPr>
          <p:spPr bwMode="auto">
            <a:xfrm>
              <a:off x="0" y="0"/>
              <a:ext cx="325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dirty="0">
                  <a:solidFill>
                    <a:srgbClr val="333399"/>
                  </a:solidFill>
                  <a:ea typeface="黑体" pitchFamily="2" charset="-122"/>
                </a:rPr>
                <a:t>1 1 1 1 1 1 1 1         1 1 1 1 1 1 1 1         1 1 1 1 1 1 1 1</a:t>
              </a:r>
            </a:p>
          </p:txBody>
        </p:sp>
        <p:sp>
          <p:nvSpPr>
            <p:cNvPr id="71725" name="Rectangle 51"/>
            <p:cNvSpPr>
              <a:spLocks noChangeArrowheads="1"/>
            </p:cNvSpPr>
            <p:nvPr/>
          </p:nvSpPr>
          <p:spPr bwMode="auto">
            <a:xfrm>
              <a:off x="3336" y="19"/>
              <a:ext cx="943" cy="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D25814"/>
                  </a:solidFill>
                  <a:ea typeface="黑体" pitchFamily="2" charset="-122"/>
                </a:rPr>
                <a:t>0 0 0 0 0 0 0 0</a:t>
              </a:r>
            </a:p>
          </p:txBody>
        </p:sp>
      </p:grpSp>
      <p:sp>
        <p:nvSpPr>
          <p:cNvPr id="71715" name="Line 52"/>
          <p:cNvSpPr>
            <a:spLocks noChangeShapeType="1"/>
          </p:cNvSpPr>
          <p:nvPr/>
        </p:nvSpPr>
        <p:spPr bwMode="auto">
          <a:xfrm>
            <a:off x="5133975" y="3437733"/>
            <a:ext cx="1588" cy="377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solidFill>
                <a:srgbClr val="2F2B20"/>
              </a:solidFill>
              <a:ea typeface="宋体" charset="-122"/>
            </a:endParaRPr>
          </a:p>
        </p:txBody>
      </p:sp>
      <p:sp>
        <p:nvSpPr>
          <p:cNvPr id="71716" name="Rectangle 53"/>
          <p:cNvSpPr>
            <a:spLocks noChangeArrowheads="1"/>
          </p:cNvSpPr>
          <p:nvPr/>
        </p:nvSpPr>
        <p:spPr bwMode="auto">
          <a:xfrm>
            <a:off x="6916739" y="4085433"/>
            <a:ext cx="1800225" cy="377429"/>
          </a:xfrm>
          <a:prstGeom prst="rect">
            <a:avLst/>
          </a:prstGeom>
          <a:solidFill>
            <a:srgbClr val="CCE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1717" name="Rectangle 54"/>
          <p:cNvSpPr>
            <a:spLocks noChangeArrowheads="1"/>
          </p:cNvSpPr>
          <p:nvPr/>
        </p:nvSpPr>
        <p:spPr bwMode="auto">
          <a:xfrm>
            <a:off x="1658938" y="4085433"/>
            <a:ext cx="5257800" cy="377429"/>
          </a:xfrm>
          <a:prstGeom prst="rect">
            <a:avLst/>
          </a:prstGeom>
          <a:solidFill>
            <a:srgbClr val="FF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
        <p:nvSpPr>
          <p:cNvPr id="71718" name="Line 55"/>
          <p:cNvSpPr>
            <a:spLocks noChangeShapeType="1"/>
          </p:cNvSpPr>
          <p:nvPr/>
        </p:nvSpPr>
        <p:spPr bwMode="auto">
          <a:xfrm>
            <a:off x="5133975" y="4085433"/>
            <a:ext cx="1588" cy="377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600">
              <a:solidFill>
                <a:srgbClr val="2F2B20"/>
              </a:solidFill>
              <a:ea typeface="宋体" charset="-122"/>
            </a:endParaRPr>
          </a:p>
        </p:txBody>
      </p:sp>
      <p:sp>
        <p:nvSpPr>
          <p:cNvPr id="71719" name="Rectangle 57"/>
          <p:cNvSpPr>
            <a:spLocks noChangeArrowheads="1"/>
          </p:cNvSpPr>
          <p:nvPr/>
        </p:nvSpPr>
        <p:spPr bwMode="auto">
          <a:xfrm>
            <a:off x="2955927" y="4103293"/>
            <a:ext cx="69570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333399"/>
                </a:solidFill>
                <a:ea typeface="黑体" pitchFamily="2" charset="-122"/>
              </a:rPr>
              <a:t>net-id</a:t>
            </a:r>
          </a:p>
        </p:txBody>
      </p:sp>
      <p:sp>
        <p:nvSpPr>
          <p:cNvPr id="71720" name="Rectangle 58"/>
          <p:cNvSpPr>
            <a:spLocks noChangeArrowheads="1"/>
          </p:cNvSpPr>
          <p:nvPr/>
        </p:nvSpPr>
        <p:spPr bwMode="auto">
          <a:xfrm>
            <a:off x="5332416" y="4103293"/>
            <a:ext cx="1025923"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333399"/>
                </a:solidFill>
                <a:ea typeface="黑体" pitchFamily="2" charset="-122"/>
              </a:rPr>
              <a:t>subnet-id</a:t>
            </a:r>
          </a:p>
        </p:txBody>
      </p:sp>
      <p:sp>
        <p:nvSpPr>
          <p:cNvPr id="71721" name="Rectangle 59"/>
          <p:cNvSpPr>
            <a:spLocks noChangeArrowheads="1"/>
          </p:cNvSpPr>
          <p:nvPr/>
        </p:nvSpPr>
        <p:spPr bwMode="auto">
          <a:xfrm>
            <a:off x="7673978" y="4103293"/>
            <a:ext cx="29655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D25814"/>
                </a:solidFill>
                <a:ea typeface="黑体" pitchFamily="2" charset="-122"/>
              </a:rPr>
              <a:t>0</a:t>
            </a:r>
          </a:p>
        </p:txBody>
      </p:sp>
      <p:sp>
        <p:nvSpPr>
          <p:cNvPr id="123950" name="Rectangle 60"/>
          <p:cNvSpPr>
            <a:spLocks noChangeArrowheads="1"/>
          </p:cNvSpPr>
          <p:nvPr/>
        </p:nvSpPr>
        <p:spPr bwMode="auto">
          <a:xfrm>
            <a:off x="1550992" y="2951956"/>
            <a:ext cx="7254875" cy="450056"/>
          </a:xfrm>
          <a:prstGeom prst="rect">
            <a:avLst/>
          </a:prstGeom>
          <a:solidFill>
            <a:srgbClr val="66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r>
              <a:rPr lang="zh-CN" altLang="en-US" sz="1600">
                <a:solidFill>
                  <a:srgbClr val="333399"/>
                </a:solidFill>
                <a:ea typeface="黑体" pitchFamily="2" charset="-122"/>
              </a:rPr>
              <a:t>逐位进行 </a:t>
            </a:r>
            <a:r>
              <a:rPr lang="en-US" altLang="zh-CN" sz="1600">
                <a:solidFill>
                  <a:srgbClr val="333399"/>
                </a:solidFill>
                <a:ea typeface="黑体" pitchFamily="2" charset="-122"/>
              </a:rPr>
              <a:t>AND </a:t>
            </a:r>
            <a:r>
              <a:rPr lang="zh-CN" altLang="en-US" sz="1600">
                <a:solidFill>
                  <a:srgbClr val="333399"/>
                </a:solidFill>
                <a:ea typeface="黑体" pitchFamily="2" charset="-122"/>
              </a:rPr>
              <a:t>运算</a:t>
            </a:r>
          </a:p>
        </p:txBody>
      </p:sp>
      <p:sp>
        <p:nvSpPr>
          <p:cNvPr id="123951" name="AutoShape 61"/>
          <p:cNvSpPr>
            <a:spLocks noChangeArrowheads="1"/>
          </p:cNvSpPr>
          <p:nvPr/>
        </p:nvSpPr>
        <p:spPr bwMode="auto">
          <a:xfrm>
            <a:off x="4683125" y="3869928"/>
            <a:ext cx="865188" cy="377428"/>
          </a:xfrm>
          <a:prstGeom prst="downArrow">
            <a:avLst>
              <a:gd name="adj1" fmla="val 50000"/>
              <a:gd name="adj2" fmla="val 25000"/>
            </a:avLst>
          </a:prstGeom>
          <a:solidFill>
            <a:schemeClr val="accent1"/>
          </a:solidFill>
          <a:ln w="9525">
            <a:solidFill>
              <a:schemeClr val="tx1"/>
            </a:solidFill>
            <a:miter lim="800000"/>
            <a:headEnd/>
            <a:tailEnd/>
          </a:ln>
        </p:spPr>
        <p:txBody>
          <a:bodyPr vert="eaVert"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1600">
              <a:solidFill>
                <a:srgbClr val="2F2B20"/>
              </a:solidFill>
              <a:latin typeface="Tahoma" pitchFamily="34" charset="0"/>
              <a:ea typeface="黑体" pitchFamily="2" charset="-122"/>
            </a:endParaRPr>
          </a:p>
        </p:txBody>
      </p:sp>
    </p:spTree>
    <p:extLst>
      <p:ext uri="{BB962C8B-B14F-4D97-AF65-F5344CB8AC3E}">
        <p14:creationId xmlns:p14="http://schemas.microsoft.com/office/powerpoint/2010/main" val="5527164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123907"/>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35" presetClass="emph" presetSubtype="0" repeatCount="3000" fill="hold" nodeType="afterEffect">
                                  <p:stCondLst>
                                    <p:cond delay="500"/>
                                  </p:stCondLst>
                                  <p:childTnLst>
                                    <p:anim calcmode="discrete" valueType="str">
                                      <p:cBhvr>
                                        <p:cTn id="9" dur="1000" fill="hold"/>
                                        <p:tgtEl>
                                          <p:spTgt spid="123927"/>
                                        </p:tgtEl>
                                        <p:attrNameLst>
                                          <p:attrName>style.visibility</p:attrName>
                                        </p:attrNameLst>
                                      </p:cBhvr>
                                      <p:tavLst>
                                        <p:tav tm="0">
                                          <p:val>
                                            <p:strVal val="hidden"/>
                                          </p:val>
                                        </p:tav>
                                        <p:tav tm="50000">
                                          <p:val>
                                            <p:strVal val="visible"/>
                                          </p:val>
                                        </p:tav>
                                      </p:tavLst>
                                    </p:anim>
                                  </p:childTnLst>
                                </p:cTn>
                              </p:par>
                            </p:childTnLst>
                          </p:cTn>
                        </p:par>
                        <p:par>
                          <p:cTn id="10" fill="hold" nodeType="afterGroup">
                            <p:stCondLst>
                              <p:cond delay="6500"/>
                            </p:stCondLst>
                            <p:childTnLst>
                              <p:par>
                                <p:cTn id="11" presetID="1" presetClass="entr" presetSubtype="0" fill="hold" grpId="0" nodeType="afterEffect">
                                  <p:stCondLst>
                                    <p:cond delay="500"/>
                                  </p:stCondLst>
                                  <p:childTnLst>
                                    <p:set>
                                      <p:cBhvr>
                                        <p:cTn id="12" dur="1" fill="hold">
                                          <p:stCondLst>
                                            <p:cond delay="0"/>
                                          </p:stCondLst>
                                        </p:cTn>
                                        <p:tgtEl>
                                          <p:spTgt spid="123950"/>
                                        </p:tgtEl>
                                        <p:attrNameLst>
                                          <p:attrName>style.visibility</p:attrName>
                                        </p:attrNameLst>
                                      </p:cBhvr>
                                      <p:to>
                                        <p:strVal val="visible"/>
                                      </p:to>
                                    </p:set>
                                  </p:childTnLst>
                                </p:cTn>
                              </p:par>
                            </p:childTnLst>
                          </p:cTn>
                        </p:par>
                        <p:par>
                          <p:cTn id="13" fill="hold" nodeType="afterGroup">
                            <p:stCondLst>
                              <p:cond delay="7001"/>
                            </p:stCondLst>
                            <p:childTnLst>
                              <p:par>
                                <p:cTn id="14" presetID="35" presetClass="emph" presetSubtype="0" repeatCount="3000" fill="hold" nodeType="afterEffect">
                                  <p:stCondLst>
                                    <p:cond delay="0"/>
                                  </p:stCondLst>
                                  <p:childTnLst>
                                    <p:anim calcmode="discrete" valueType="str">
                                      <p:cBhvr>
                                        <p:cTn id="15" dur="1000" fill="hold"/>
                                        <p:tgtEl>
                                          <p:spTgt spid="123927"/>
                                        </p:tgtEl>
                                        <p:attrNameLst>
                                          <p:attrName>style.visibility</p:attrName>
                                        </p:attrNameLst>
                                      </p:cBhvr>
                                      <p:tavLst>
                                        <p:tav tm="0">
                                          <p:val>
                                            <p:strVal val="hidden"/>
                                          </p:val>
                                        </p:tav>
                                        <p:tav tm="50000">
                                          <p:val>
                                            <p:strVal val="visible"/>
                                          </p:val>
                                        </p:tav>
                                      </p:tavLst>
                                    </p:anim>
                                  </p:childTnLst>
                                </p:cTn>
                              </p:par>
                              <p:par>
                                <p:cTn id="16" presetID="35" presetClass="emph" presetSubtype="0" repeatCount="3000" fill="hold" nodeType="withEffect">
                                  <p:stCondLst>
                                    <p:cond delay="0"/>
                                  </p:stCondLst>
                                  <p:childTnLst>
                                    <p:anim calcmode="discrete" valueType="str">
                                      <p:cBhvr>
                                        <p:cTn id="17" dur="1000" fill="hold"/>
                                        <p:tgtEl>
                                          <p:spTgt spid="123940"/>
                                        </p:tgtEl>
                                        <p:attrNameLst>
                                          <p:attrName>style.visibility</p:attrName>
                                        </p:attrNameLst>
                                      </p:cBhvr>
                                      <p:tavLst>
                                        <p:tav tm="0">
                                          <p:val>
                                            <p:strVal val="hidden"/>
                                          </p:val>
                                        </p:tav>
                                        <p:tav tm="50000">
                                          <p:val>
                                            <p:strVal val="visible"/>
                                          </p:val>
                                        </p:tav>
                                      </p:tavLst>
                                    </p:anim>
                                  </p:childTnLst>
                                </p:cTn>
                              </p:par>
                            </p:childTnLst>
                          </p:cTn>
                        </p:par>
                        <p:par>
                          <p:cTn id="18" fill="hold" nodeType="afterGroup">
                            <p:stCondLst>
                              <p:cond delay="10001"/>
                            </p:stCondLst>
                            <p:childTnLst>
                              <p:par>
                                <p:cTn id="19" presetID="1" presetClass="entr" presetSubtype="0" fill="hold" grpId="0" nodeType="afterEffect">
                                  <p:stCondLst>
                                    <p:cond delay="0"/>
                                  </p:stCondLst>
                                  <p:childTnLst>
                                    <p:set>
                                      <p:cBhvr>
                                        <p:cTn id="20" dur="1" fill="hold">
                                          <p:stCondLst>
                                            <p:cond delay="0"/>
                                          </p:stCondLst>
                                        </p:cTn>
                                        <p:tgtEl>
                                          <p:spTgt spid="123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autoUpdateAnimBg="0"/>
      <p:bldP spid="123950" grpId="0" bldLvl="0" animBg="1" autoUpdateAnimBg="0"/>
      <p:bldP spid="123951" grpId="0" bldLvl="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Group 2"/>
          <p:cNvGrpSpPr>
            <a:grpSpLocks/>
          </p:cNvGrpSpPr>
          <p:nvPr/>
        </p:nvGrpSpPr>
        <p:grpSpPr bwMode="auto">
          <a:xfrm>
            <a:off x="178692" y="1275606"/>
            <a:ext cx="8713788" cy="3611646"/>
            <a:chOff x="0" y="0"/>
            <a:chExt cx="14005" cy="8237"/>
          </a:xfrm>
        </p:grpSpPr>
        <p:sp>
          <p:nvSpPr>
            <p:cNvPr id="72708" name="Rectangle 54"/>
            <p:cNvSpPr>
              <a:spLocks noChangeArrowheads="1"/>
            </p:cNvSpPr>
            <p:nvPr/>
          </p:nvSpPr>
          <p:spPr bwMode="auto">
            <a:xfrm>
              <a:off x="11335" y="6968"/>
              <a:ext cx="2503" cy="78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09" name="Rectangle 35"/>
            <p:cNvSpPr>
              <a:spLocks noChangeArrowheads="1"/>
            </p:cNvSpPr>
            <p:nvPr/>
          </p:nvSpPr>
          <p:spPr bwMode="auto">
            <a:xfrm>
              <a:off x="3968" y="6988"/>
              <a:ext cx="7370" cy="78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10" name="Rectangle 39"/>
            <p:cNvSpPr>
              <a:spLocks noChangeArrowheads="1"/>
            </p:cNvSpPr>
            <p:nvPr/>
          </p:nvSpPr>
          <p:spPr bwMode="auto">
            <a:xfrm>
              <a:off x="4008" y="7055"/>
              <a:ext cx="6879"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a:solidFill>
                    <a:srgbClr val="333399"/>
                  </a:solidFill>
                  <a:latin typeface="Times New Roman" pitchFamily="18" charset="0"/>
                  <a:ea typeface="黑体" pitchFamily="2" charset="-122"/>
                </a:rPr>
                <a:t>1 1 1 1 1 1 1 1 1 1 1 1 1 1 1 1 1 1 1 1 1 1 1 1</a:t>
              </a:r>
            </a:p>
          </p:txBody>
        </p:sp>
        <p:sp>
          <p:nvSpPr>
            <p:cNvPr id="72711" name="Rectangle 44"/>
            <p:cNvSpPr>
              <a:spLocks noChangeArrowheads="1"/>
            </p:cNvSpPr>
            <p:nvPr/>
          </p:nvSpPr>
          <p:spPr bwMode="auto">
            <a:xfrm>
              <a:off x="11258" y="7055"/>
              <a:ext cx="2427"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a:solidFill>
                    <a:srgbClr val="333399"/>
                  </a:solidFill>
                  <a:latin typeface="Times New Roman" pitchFamily="18" charset="0"/>
                  <a:ea typeface="黑体" pitchFamily="2" charset="-122"/>
                </a:rPr>
                <a:t>0 0 0 0 0 0 0 0</a:t>
              </a:r>
            </a:p>
          </p:txBody>
        </p:sp>
        <p:sp>
          <p:nvSpPr>
            <p:cNvPr id="72712" name="Rectangle 53"/>
            <p:cNvSpPr>
              <a:spLocks noChangeArrowheads="1"/>
            </p:cNvSpPr>
            <p:nvPr/>
          </p:nvSpPr>
          <p:spPr bwMode="auto">
            <a:xfrm>
              <a:off x="8810" y="4210"/>
              <a:ext cx="5023" cy="77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13" name="Rectangle 42"/>
            <p:cNvSpPr>
              <a:spLocks noChangeArrowheads="1"/>
            </p:cNvSpPr>
            <p:nvPr/>
          </p:nvSpPr>
          <p:spPr bwMode="auto">
            <a:xfrm>
              <a:off x="8820" y="4273"/>
              <a:ext cx="4653"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a:solidFill>
                    <a:srgbClr val="333399"/>
                  </a:solidFill>
                  <a:latin typeface="Times New Roman" pitchFamily="18" charset="0"/>
                  <a:ea typeface="黑体" pitchFamily="2" charset="-122"/>
                </a:rPr>
                <a:t>0 0 0 0 0 0 0 0 0 0 0 0 0 0 0 0</a:t>
              </a:r>
            </a:p>
          </p:txBody>
        </p:sp>
        <p:sp>
          <p:nvSpPr>
            <p:cNvPr id="72714" name="Rectangle 29"/>
            <p:cNvSpPr>
              <a:spLocks noChangeArrowheads="1"/>
            </p:cNvSpPr>
            <p:nvPr/>
          </p:nvSpPr>
          <p:spPr bwMode="auto">
            <a:xfrm>
              <a:off x="3978" y="4220"/>
              <a:ext cx="4842" cy="77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15" name="Rectangle 41"/>
            <p:cNvSpPr>
              <a:spLocks noChangeArrowheads="1"/>
            </p:cNvSpPr>
            <p:nvPr/>
          </p:nvSpPr>
          <p:spPr bwMode="auto">
            <a:xfrm>
              <a:off x="3928" y="4273"/>
              <a:ext cx="4653"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a:solidFill>
                    <a:srgbClr val="333399"/>
                  </a:solidFill>
                  <a:latin typeface="Times New Roman" pitchFamily="18" charset="0"/>
                  <a:ea typeface="黑体" pitchFamily="2" charset="-122"/>
                </a:rPr>
                <a:t>1 1 1 1 1 1 1 1 1 1 1 1 1 1 1 1</a:t>
              </a:r>
            </a:p>
          </p:txBody>
        </p:sp>
        <p:sp>
          <p:nvSpPr>
            <p:cNvPr id="72716" name="Rectangle 19"/>
            <p:cNvSpPr>
              <a:spLocks noChangeArrowheads="1"/>
            </p:cNvSpPr>
            <p:nvPr/>
          </p:nvSpPr>
          <p:spPr bwMode="auto">
            <a:xfrm>
              <a:off x="3978" y="1453"/>
              <a:ext cx="2525" cy="77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17" name="Rectangle 52"/>
            <p:cNvSpPr>
              <a:spLocks noChangeArrowheads="1"/>
            </p:cNvSpPr>
            <p:nvPr/>
          </p:nvSpPr>
          <p:spPr bwMode="auto">
            <a:xfrm>
              <a:off x="6470" y="1455"/>
              <a:ext cx="7328" cy="77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18" name="Rectangle 43"/>
            <p:cNvSpPr>
              <a:spLocks noChangeArrowheads="1"/>
            </p:cNvSpPr>
            <p:nvPr/>
          </p:nvSpPr>
          <p:spPr bwMode="auto">
            <a:xfrm>
              <a:off x="3948" y="1530"/>
              <a:ext cx="2427"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a:solidFill>
                    <a:srgbClr val="333399"/>
                  </a:solidFill>
                  <a:latin typeface="Times New Roman" pitchFamily="18" charset="0"/>
                  <a:ea typeface="黑体" pitchFamily="2" charset="-122"/>
                </a:rPr>
                <a:t>1 1 1 1 1 1 1 1</a:t>
              </a:r>
            </a:p>
          </p:txBody>
        </p:sp>
        <p:sp>
          <p:nvSpPr>
            <p:cNvPr id="72719" name="Rectangle 40"/>
            <p:cNvSpPr>
              <a:spLocks noChangeArrowheads="1"/>
            </p:cNvSpPr>
            <p:nvPr/>
          </p:nvSpPr>
          <p:spPr bwMode="auto">
            <a:xfrm>
              <a:off x="6428" y="1530"/>
              <a:ext cx="6879"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a:solidFill>
                    <a:srgbClr val="333399"/>
                  </a:solidFill>
                  <a:latin typeface="Times New Roman" pitchFamily="18" charset="0"/>
                  <a:ea typeface="黑体" pitchFamily="2" charset="-122"/>
                </a:rPr>
                <a:t>0 0 0 0 0 0 0 0 0 0 0 0 0 0 0 0 0 0 0 0 0 0 0 0</a:t>
              </a:r>
            </a:p>
          </p:txBody>
        </p:sp>
        <p:sp>
          <p:nvSpPr>
            <p:cNvPr id="72720" name="Rectangle 2"/>
            <p:cNvSpPr>
              <a:spLocks noChangeArrowheads="1"/>
            </p:cNvSpPr>
            <p:nvPr/>
          </p:nvSpPr>
          <p:spPr bwMode="auto">
            <a:xfrm>
              <a:off x="0" y="0"/>
              <a:ext cx="13943" cy="813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21" name="Rectangle 3"/>
            <p:cNvSpPr>
              <a:spLocks noChangeArrowheads="1"/>
            </p:cNvSpPr>
            <p:nvPr/>
          </p:nvSpPr>
          <p:spPr bwMode="auto">
            <a:xfrm>
              <a:off x="3973" y="5733"/>
              <a:ext cx="7370" cy="782"/>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22" name="Rectangle 4"/>
            <p:cNvSpPr>
              <a:spLocks noChangeArrowheads="1"/>
            </p:cNvSpPr>
            <p:nvPr/>
          </p:nvSpPr>
          <p:spPr bwMode="auto">
            <a:xfrm>
              <a:off x="7500" y="5765"/>
              <a:ext cx="1159"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a:solidFill>
                    <a:srgbClr val="333399"/>
                  </a:solidFill>
                  <a:latin typeface="Times New Roman" pitchFamily="18" charset="0"/>
                  <a:ea typeface="黑体" pitchFamily="2" charset="-122"/>
                </a:rPr>
                <a:t>net-id</a:t>
              </a:r>
            </a:p>
          </p:txBody>
        </p:sp>
        <p:sp>
          <p:nvSpPr>
            <p:cNvPr id="72723" name="Line 5"/>
            <p:cNvSpPr>
              <a:spLocks noChangeShapeType="1"/>
            </p:cNvSpPr>
            <p:nvPr/>
          </p:nvSpPr>
          <p:spPr bwMode="auto">
            <a:xfrm>
              <a:off x="11350" y="5708"/>
              <a:ext cx="0" cy="79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2F2B20"/>
                </a:solidFill>
                <a:ea typeface="宋体" charset="-122"/>
              </a:endParaRPr>
            </a:p>
          </p:txBody>
        </p:sp>
        <p:sp>
          <p:nvSpPr>
            <p:cNvPr id="72724" name="Rectangle 6"/>
            <p:cNvSpPr>
              <a:spLocks noChangeArrowheads="1"/>
            </p:cNvSpPr>
            <p:nvPr/>
          </p:nvSpPr>
          <p:spPr bwMode="auto">
            <a:xfrm>
              <a:off x="3965" y="5713"/>
              <a:ext cx="9885" cy="81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25" name="Rectangle 7"/>
            <p:cNvSpPr>
              <a:spLocks noChangeArrowheads="1"/>
            </p:cNvSpPr>
            <p:nvPr/>
          </p:nvSpPr>
          <p:spPr bwMode="auto">
            <a:xfrm>
              <a:off x="3980" y="303"/>
              <a:ext cx="2473" cy="77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26" name="Rectangle 8"/>
            <p:cNvSpPr>
              <a:spLocks noChangeArrowheads="1"/>
            </p:cNvSpPr>
            <p:nvPr/>
          </p:nvSpPr>
          <p:spPr bwMode="auto">
            <a:xfrm>
              <a:off x="6505" y="333"/>
              <a:ext cx="7320" cy="76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27" name="Rectangle 9"/>
            <p:cNvSpPr>
              <a:spLocks noChangeArrowheads="1"/>
            </p:cNvSpPr>
            <p:nvPr/>
          </p:nvSpPr>
          <p:spPr bwMode="auto">
            <a:xfrm>
              <a:off x="4568" y="385"/>
              <a:ext cx="1159"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a:solidFill>
                    <a:srgbClr val="333399"/>
                  </a:solidFill>
                  <a:latin typeface="Times New Roman" pitchFamily="18" charset="0"/>
                  <a:ea typeface="黑体" pitchFamily="2" charset="-122"/>
                </a:rPr>
                <a:t>net-id</a:t>
              </a:r>
            </a:p>
          </p:txBody>
        </p:sp>
        <p:sp>
          <p:nvSpPr>
            <p:cNvPr id="72728" name="Rectangle 10"/>
            <p:cNvSpPr>
              <a:spLocks noChangeArrowheads="1"/>
            </p:cNvSpPr>
            <p:nvPr/>
          </p:nvSpPr>
          <p:spPr bwMode="auto">
            <a:xfrm>
              <a:off x="8985" y="385"/>
              <a:ext cx="2437"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a:solidFill>
                    <a:srgbClr val="333399"/>
                  </a:solidFill>
                  <a:latin typeface="Times New Roman" pitchFamily="18" charset="0"/>
                  <a:ea typeface="黑体" pitchFamily="2" charset="-122"/>
                </a:rPr>
                <a:t>host-id </a:t>
              </a:r>
              <a:r>
                <a:rPr lang="zh-CN" altLang="en-US">
                  <a:solidFill>
                    <a:srgbClr val="333399"/>
                  </a:solidFill>
                  <a:latin typeface="Times New Roman" pitchFamily="18" charset="0"/>
                  <a:ea typeface="黑体" pitchFamily="2" charset="-122"/>
                </a:rPr>
                <a:t>为全 </a:t>
              </a:r>
              <a:r>
                <a:rPr lang="en-US" altLang="zh-CN">
                  <a:solidFill>
                    <a:srgbClr val="333399"/>
                  </a:solidFill>
                  <a:latin typeface="Times New Roman" pitchFamily="18" charset="0"/>
                  <a:ea typeface="黑体" pitchFamily="2" charset="-122"/>
                </a:rPr>
                <a:t>0</a:t>
              </a:r>
            </a:p>
          </p:txBody>
        </p:sp>
        <p:sp>
          <p:nvSpPr>
            <p:cNvPr id="72729" name="Line 11"/>
            <p:cNvSpPr>
              <a:spLocks noChangeShapeType="1"/>
            </p:cNvSpPr>
            <p:nvPr/>
          </p:nvSpPr>
          <p:spPr bwMode="auto">
            <a:xfrm>
              <a:off x="6475" y="295"/>
              <a:ext cx="0" cy="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2F2B20"/>
                </a:solidFill>
                <a:ea typeface="宋体" charset="-122"/>
              </a:endParaRPr>
            </a:p>
          </p:txBody>
        </p:sp>
        <p:sp>
          <p:nvSpPr>
            <p:cNvPr id="72730" name="Rectangle 12"/>
            <p:cNvSpPr>
              <a:spLocks noChangeArrowheads="1"/>
            </p:cNvSpPr>
            <p:nvPr/>
          </p:nvSpPr>
          <p:spPr bwMode="auto">
            <a:xfrm>
              <a:off x="3968" y="280"/>
              <a:ext cx="9890" cy="8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31" name="Rectangle 13"/>
            <p:cNvSpPr>
              <a:spLocks noChangeArrowheads="1"/>
            </p:cNvSpPr>
            <p:nvPr/>
          </p:nvSpPr>
          <p:spPr bwMode="auto">
            <a:xfrm>
              <a:off x="3973" y="2995"/>
              <a:ext cx="4847" cy="77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32" name="Rectangle 14"/>
            <p:cNvSpPr>
              <a:spLocks noChangeArrowheads="1"/>
            </p:cNvSpPr>
            <p:nvPr/>
          </p:nvSpPr>
          <p:spPr bwMode="auto">
            <a:xfrm>
              <a:off x="5773" y="3088"/>
              <a:ext cx="1159"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a:solidFill>
                    <a:srgbClr val="333399"/>
                  </a:solidFill>
                  <a:latin typeface="Times New Roman" pitchFamily="18" charset="0"/>
                  <a:ea typeface="黑体" pitchFamily="2" charset="-122"/>
                </a:rPr>
                <a:t>net-id</a:t>
              </a:r>
            </a:p>
          </p:txBody>
        </p:sp>
        <p:sp>
          <p:nvSpPr>
            <p:cNvPr id="72733" name="Line 15"/>
            <p:cNvSpPr>
              <a:spLocks noChangeShapeType="1"/>
            </p:cNvSpPr>
            <p:nvPr/>
          </p:nvSpPr>
          <p:spPr bwMode="auto">
            <a:xfrm>
              <a:off x="8850" y="2988"/>
              <a:ext cx="0" cy="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solidFill>
                  <a:srgbClr val="2F2B20"/>
                </a:solidFill>
                <a:ea typeface="宋体" charset="-122"/>
              </a:endParaRPr>
            </a:p>
          </p:txBody>
        </p:sp>
        <p:sp>
          <p:nvSpPr>
            <p:cNvPr id="72734" name="Rectangle 16"/>
            <p:cNvSpPr>
              <a:spLocks noChangeArrowheads="1"/>
            </p:cNvSpPr>
            <p:nvPr/>
          </p:nvSpPr>
          <p:spPr bwMode="auto">
            <a:xfrm>
              <a:off x="3963" y="2973"/>
              <a:ext cx="9887" cy="81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35" name="Rectangle 18"/>
            <p:cNvSpPr>
              <a:spLocks noChangeArrowheads="1"/>
            </p:cNvSpPr>
            <p:nvPr/>
          </p:nvSpPr>
          <p:spPr bwMode="auto">
            <a:xfrm>
              <a:off x="11365" y="5733"/>
              <a:ext cx="2450" cy="76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36" name="Rectangle 21"/>
            <p:cNvSpPr>
              <a:spLocks noChangeArrowheads="1"/>
            </p:cNvSpPr>
            <p:nvPr/>
          </p:nvSpPr>
          <p:spPr bwMode="auto">
            <a:xfrm>
              <a:off x="3965" y="1430"/>
              <a:ext cx="9890" cy="81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37" name="Rectangle 22"/>
            <p:cNvSpPr>
              <a:spLocks noChangeArrowheads="1"/>
            </p:cNvSpPr>
            <p:nvPr/>
          </p:nvSpPr>
          <p:spPr bwMode="auto">
            <a:xfrm>
              <a:off x="1832" y="385"/>
              <a:ext cx="1778"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zh-CN" altLang="en-US">
                  <a:solidFill>
                    <a:srgbClr val="333399"/>
                  </a:solidFill>
                  <a:latin typeface="Times New Roman" pitchFamily="18" charset="0"/>
                  <a:ea typeface="黑体" pitchFamily="2" charset="-122"/>
                </a:rPr>
                <a:t>网络地址</a:t>
              </a:r>
            </a:p>
          </p:txBody>
        </p:sp>
        <p:sp>
          <p:nvSpPr>
            <p:cNvPr id="72738" name="Text Box 23"/>
            <p:cNvSpPr txBox="1">
              <a:spLocks noChangeArrowheads="1"/>
            </p:cNvSpPr>
            <p:nvPr/>
          </p:nvSpPr>
          <p:spPr bwMode="auto">
            <a:xfrm>
              <a:off x="356" y="253"/>
              <a:ext cx="668" cy="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85000"/>
                </a:lnSpc>
                <a:buFont typeface="Arial" charset="0"/>
                <a:buNone/>
              </a:pPr>
              <a:r>
                <a:rPr lang="en-US" altLang="zh-CN">
                  <a:solidFill>
                    <a:srgbClr val="333399"/>
                  </a:solidFill>
                  <a:latin typeface="Times New Roman" pitchFamily="18" charset="0"/>
                  <a:ea typeface="黑体" pitchFamily="2" charset="-122"/>
                </a:rPr>
                <a:t>A</a:t>
              </a:r>
            </a:p>
            <a:p>
              <a:pPr algn="ctr" eaLnBrk="1" hangingPunct="1">
                <a:lnSpc>
                  <a:spcPct val="85000"/>
                </a:lnSpc>
                <a:buFont typeface="Arial" charset="0"/>
                <a:buNone/>
              </a:pPr>
              <a:r>
                <a:rPr lang="zh-CN" altLang="en-US">
                  <a:solidFill>
                    <a:srgbClr val="333399"/>
                  </a:solidFill>
                  <a:latin typeface="Times New Roman" pitchFamily="18" charset="0"/>
                  <a:ea typeface="黑体" pitchFamily="2" charset="-122"/>
                </a:rPr>
                <a:t>类</a:t>
              </a:r>
            </a:p>
            <a:p>
              <a:pPr algn="ctr" eaLnBrk="1" hangingPunct="1">
                <a:lnSpc>
                  <a:spcPct val="85000"/>
                </a:lnSpc>
                <a:buFont typeface="Arial" charset="0"/>
                <a:buNone/>
              </a:pPr>
              <a:r>
                <a:rPr lang="zh-CN" altLang="en-US">
                  <a:solidFill>
                    <a:srgbClr val="333399"/>
                  </a:solidFill>
                  <a:latin typeface="Times New Roman" pitchFamily="18" charset="0"/>
                  <a:ea typeface="黑体" pitchFamily="2" charset="-122"/>
                </a:rPr>
                <a:t>地</a:t>
              </a:r>
            </a:p>
            <a:p>
              <a:pPr algn="ctr" eaLnBrk="1" hangingPunct="1">
                <a:lnSpc>
                  <a:spcPct val="85000"/>
                </a:lnSpc>
                <a:buFont typeface="Arial" charset="0"/>
                <a:buNone/>
              </a:pPr>
              <a:r>
                <a:rPr lang="zh-CN" altLang="en-US">
                  <a:solidFill>
                    <a:srgbClr val="333399"/>
                  </a:solidFill>
                  <a:latin typeface="Times New Roman" pitchFamily="18" charset="0"/>
                  <a:ea typeface="黑体" pitchFamily="2" charset="-122"/>
                </a:rPr>
                <a:t>址</a:t>
              </a:r>
            </a:p>
          </p:txBody>
        </p:sp>
        <p:sp>
          <p:nvSpPr>
            <p:cNvPr id="72739" name="Rectangle 24"/>
            <p:cNvSpPr>
              <a:spLocks noChangeArrowheads="1"/>
            </p:cNvSpPr>
            <p:nvPr/>
          </p:nvSpPr>
          <p:spPr bwMode="auto">
            <a:xfrm>
              <a:off x="1428" y="1385"/>
              <a:ext cx="2520" cy="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lnSpc>
                  <a:spcPct val="90000"/>
                </a:lnSpc>
                <a:buFont typeface="Arial" charset="0"/>
                <a:buNone/>
              </a:pPr>
              <a:r>
                <a:rPr lang="zh-CN" altLang="en-US">
                  <a:solidFill>
                    <a:srgbClr val="333399"/>
                  </a:solidFill>
                  <a:latin typeface="Times New Roman" pitchFamily="18" charset="0"/>
                  <a:ea typeface="黑体" pitchFamily="2" charset="-122"/>
                </a:rPr>
                <a:t>默认子网掩码</a:t>
              </a:r>
            </a:p>
            <a:p>
              <a:pPr algn="ctr">
                <a:lnSpc>
                  <a:spcPct val="90000"/>
                </a:lnSpc>
                <a:buFont typeface="Arial" charset="0"/>
                <a:buNone/>
              </a:pPr>
              <a:r>
                <a:rPr lang="en-US" altLang="zh-CN">
                  <a:solidFill>
                    <a:srgbClr val="333399"/>
                  </a:solidFill>
                  <a:latin typeface="Times New Roman" pitchFamily="18" charset="0"/>
                  <a:ea typeface="黑体" pitchFamily="2" charset="-122"/>
                </a:rPr>
                <a:t>255.0.0.0</a:t>
              </a:r>
            </a:p>
          </p:txBody>
        </p:sp>
        <p:sp>
          <p:nvSpPr>
            <p:cNvPr id="72740" name="Rectangle 25"/>
            <p:cNvSpPr>
              <a:spLocks noChangeArrowheads="1"/>
            </p:cNvSpPr>
            <p:nvPr/>
          </p:nvSpPr>
          <p:spPr bwMode="auto">
            <a:xfrm>
              <a:off x="1844" y="3088"/>
              <a:ext cx="1778"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zh-CN" altLang="en-US">
                  <a:solidFill>
                    <a:srgbClr val="333399"/>
                  </a:solidFill>
                  <a:latin typeface="Times New Roman" pitchFamily="18" charset="0"/>
                  <a:ea typeface="黑体" pitchFamily="2" charset="-122"/>
                </a:rPr>
                <a:t>网络地址</a:t>
              </a:r>
            </a:p>
          </p:txBody>
        </p:sp>
        <p:sp>
          <p:nvSpPr>
            <p:cNvPr id="72741" name="Text Box 26"/>
            <p:cNvSpPr txBox="1">
              <a:spLocks noChangeArrowheads="1"/>
            </p:cNvSpPr>
            <p:nvPr/>
          </p:nvSpPr>
          <p:spPr bwMode="auto">
            <a:xfrm>
              <a:off x="359" y="2913"/>
              <a:ext cx="668" cy="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85000"/>
                </a:lnSpc>
                <a:buFont typeface="Arial" charset="0"/>
                <a:buNone/>
              </a:pPr>
              <a:r>
                <a:rPr lang="en-US" altLang="zh-CN">
                  <a:solidFill>
                    <a:srgbClr val="333399"/>
                  </a:solidFill>
                  <a:latin typeface="Times New Roman" pitchFamily="18" charset="0"/>
                  <a:ea typeface="黑体" pitchFamily="2" charset="-122"/>
                </a:rPr>
                <a:t>B</a:t>
              </a:r>
            </a:p>
            <a:p>
              <a:pPr algn="ctr" eaLnBrk="1" hangingPunct="1">
                <a:lnSpc>
                  <a:spcPct val="85000"/>
                </a:lnSpc>
                <a:buFont typeface="Arial" charset="0"/>
                <a:buNone/>
              </a:pPr>
              <a:r>
                <a:rPr lang="zh-CN" altLang="en-US">
                  <a:solidFill>
                    <a:srgbClr val="333399"/>
                  </a:solidFill>
                  <a:latin typeface="Times New Roman" pitchFamily="18" charset="0"/>
                  <a:ea typeface="黑体" pitchFamily="2" charset="-122"/>
                </a:rPr>
                <a:t>类</a:t>
              </a:r>
            </a:p>
            <a:p>
              <a:pPr algn="ctr" eaLnBrk="1" hangingPunct="1">
                <a:lnSpc>
                  <a:spcPct val="85000"/>
                </a:lnSpc>
                <a:buFont typeface="Arial" charset="0"/>
                <a:buNone/>
              </a:pPr>
              <a:r>
                <a:rPr lang="zh-CN" altLang="en-US">
                  <a:solidFill>
                    <a:srgbClr val="333399"/>
                  </a:solidFill>
                  <a:latin typeface="Times New Roman" pitchFamily="18" charset="0"/>
                  <a:ea typeface="黑体" pitchFamily="2" charset="-122"/>
                </a:rPr>
                <a:t>地</a:t>
              </a:r>
            </a:p>
            <a:p>
              <a:pPr algn="ctr" eaLnBrk="1" hangingPunct="1">
                <a:lnSpc>
                  <a:spcPct val="85000"/>
                </a:lnSpc>
                <a:buFont typeface="Arial" charset="0"/>
                <a:buNone/>
              </a:pPr>
              <a:r>
                <a:rPr lang="zh-CN" altLang="en-US">
                  <a:solidFill>
                    <a:srgbClr val="333399"/>
                  </a:solidFill>
                  <a:latin typeface="Times New Roman" pitchFamily="18" charset="0"/>
                  <a:ea typeface="黑体" pitchFamily="2" charset="-122"/>
                </a:rPr>
                <a:t>址</a:t>
              </a:r>
            </a:p>
          </p:txBody>
        </p:sp>
        <p:sp>
          <p:nvSpPr>
            <p:cNvPr id="72742" name="Rectangle 27"/>
            <p:cNvSpPr>
              <a:spLocks noChangeArrowheads="1"/>
            </p:cNvSpPr>
            <p:nvPr/>
          </p:nvSpPr>
          <p:spPr bwMode="auto">
            <a:xfrm>
              <a:off x="1376" y="4048"/>
              <a:ext cx="2520" cy="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lnSpc>
                  <a:spcPct val="90000"/>
                </a:lnSpc>
                <a:buFont typeface="Arial" charset="0"/>
                <a:buNone/>
              </a:pPr>
              <a:r>
                <a:rPr lang="zh-CN" altLang="en-US">
                  <a:solidFill>
                    <a:srgbClr val="333399"/>
                  </a:solidFill>
                  <a:latin typeface="Times New Roman" pitchFamily="18" charset="0"/>
                  <a:ea typeface="黑体" pitchFamily="2" charset="-122"/>
                </a:rPr>
                <a:t>默认子网掩码</a:t>
              </a:r>
            </a:p>
            <a:p>
              <a:pPr algn="ctr">
                <a:lnSpc>
                  <a:spcPct val="90000"/>
                </a:lnSpc>
                <a:buFont typeface="Arial" charset="0"/>
                <a:buNone/>
              </a:pPr>
              <a:r>
                <a:rPr lang="en-US" altLang="zh-CN">
                  <a:solidFill>
                    <a:srgbClr val="333399"/>
                  </a:solidFill>
                  <a:latin typeface="Times New Roman" pitchFamily="18" charset="0"/>
                  <a:ea typeface="黑体" pitchFamily="2" charset="-122"/>
                </a:rPr>
                <a:t>255.255.0.0</a:t>
              </a:r>
            </a:p>
          </p:txBody>
        </p:sp>
        <p:sp>
          <p:nvSpPr>
            <p:cNvPr id="72743" name="Rectangle 31"/>
            <p:cNvSpPr>
              <a:spLocks noChangeArrowheads="1"/>
            </p:cNvSpPr>
            <p:nvPr/>
          </p:nvSpPr>
          <p:spPr bwMode="auto">
            <a:xfrm>
              <a:off x="3965" y="4198"/>
              <a:ext cx="9890" cy="8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44" name="Rectangle 32"/>
            <p:cNvSpPr>
              <a:spLocks noChangeArrowheads="1"/>
            </p:cNvSpPr>
            <p:nvPr/>
          </p:nvSpPr>
          <p:spPr bwMode="auto">
            <a:xfrm>
              <a:off x="1844" y="5808"/>
              <a:ext cx="1778"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buFont typeface="Arial" charset="0"/>
                <a:buNone/>
              </a:pPr>
              <a:r>
                <a:rPr lang="zh-CN" altLang="en-US">
                  <a:solidFill>
                    <a:srgbClr val="333399"/>
                  </a:solidFill>
                  <a:latin typeface="Times New Roman" pitchFamily="18" charset="0"/>
                  <a:ea typeface="黑体" pitchFamily="2" charset="-122"/>
                </a:rPr>
                <a:t>网络地址</a:t>
              </a:r>
            </a:p>
          </p:txBody>
        </p:sp>
        <p:sp>
          <p:nvSpPr>
            <p:cNvPr id="72745" name="Text Box 33"/>
            <p:cNvSpPr txBox="1">
              <a:spLocks noChangeArrowheads="1"/>
            </p:cNvSpPr>
            <p:nvPr/>
          </p:nvSpPr>
          <p:spPr bwMode="auto">
            <a:xfrm>
              <a:off x="359" y="5688"/>
              <a:ext cx="668" cy="2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85000"/>
                </a:lnSpc>
                <a:buFont typeface="Arial" charset="0"/>
                <a:buNone/>
              </a:pPr>
              <a:r>
                <a:rPr lang="en-US" altLang="zh-CN">
                  <a:solidFill>
                    <a:srgbClr val="333399"/>
                  </a:solidFill>
                  <a:latin typeface="Times New Roman" pitchFamily="18" charset="0"/>
                  <a:ea typeface="黑体" pitchFamily="2" charset="-122"/>
                </a:rPr>
                <a:t>C</a:t>
              </a:r>
            </a:p>
            <a:p>
              <a:pPr algn="ctr" eaLnBrk="1" hangingPunct="1">
                <a:lnSpc>
                  <a:spcPct val="85000"/>
                </a:lnSpc>
                <a:buFont typeface="Arial" charset="0"/>
                <a:buNone/>
              </a:pPr>
              <a:r>
                <a:rPr lang="zh-CN" altLang="en-US">
                  <a:solidFill>
                    <a:srgbClr val="333399"/>
                  </a:solidFill>
                  <a:latin typeface="Times New Roman" pitchFamily="18" charset="0"/>
                  <a:ea typeface="黑体" pitchFamily="2" charset="-122"/>
                </a:rPr>
                <a:t>类</a:t>
              </a:r>
            </a:p>
            <a:p>
              <a:pPr algn="ctr" eaLnBrk="1" hangingPunct="1">
                <a:lnSpc>
                  <a:spcPct val="85000"/>
                </a:lnSpc>
                <a:buFont typeface="Arial" charset="0"/>
                <a:buNone/>
              </a:pPr>
              <a:r>
                <a:rPr lang="zh-CN" altLang="en-US">
                  <a:solidFill>
                    <a:srgbClr val="333399"/>
                  </a:solidFill>
                  <a:latin typeface="Times New Roman" pitchFamily="18" charset="0"/>
                  <a:ea typeface="黑体" pitchFamily="2" charset="-122"/>
                </a:rPr>
                <a:t>地</a:t>
              </a:r>
            </a:p>
            <a:p>
              <a:pPr algn="ctr" eaLnBrk="1" hangingPunct="1">
                <a:lnSpc>
                  <a:spcPct val="85000"/>
                </a:lnSpc>
                <a:buFont typeface="Arial" charset="0"/>
                <a:buNone/>
              </a:pPr>
              <a:r>
                <a:rPr lang="zh-CN" altLang="en-US">
                  <a:solidFill>
                    <a:srgbClr val="333399"/>
                  </a:solidFill>
                  <a:latin typeface="Times New Roman" pitchFamily="18" charset="0"/>
                  <a:ea typeface="黑体" pitchFamily="2" charset="-122"/>
                </a:rPr>
                <a:t>址</a:t>
              </a:r>
            </a:p>
          </p:txBody>
        </p:sp>
        <p:sp>
          <p:nvSpPr>
            <p:cNvPr id="72746" name="Rectangle 34"/>
            <p:cNvSpPr>
              <a:spLocks noChangeArrowheads="1"/>
            </p:cNvSpPr>
            <p:nvPr/>
          </p:nvSpPr>
          <p:spPr bwMode="auto">
            <a:xfrm>
              <a:off x="1376" y="6895"/>
              <a:ext cx="2520" cy="1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lgn="ctr">
                <a:lnSpc>
                  <a:spcPct val="90000"/>
                </a:lnSpc>
                <a:buFont typeface="Arial" charset="0"/>
                <a:buNone/>
              </a:pPr>
              <a:r>
                <a:rPr lang="zh-CN" altLang="en-US">
                  <a:solidFill>
                    <a:srgbClr val="333399"/>
                  </a:solidFill>
                  <a:latin typeface="Times New Roman" pitchFamily="18" charset="0"/>
                  <a:ea typeface="黑体" pitchFamily="2" charset="-122"/>
                </a:rPr>
                <a:t>默认子网掩码</a:t>
              </a:r>
            </a:p>
            <a:p>
              <a:pPr algn="ctr">
                <a:lnSpc>
                  <a:spcPct val="90000"/>
                </a:lnSpc>
                <a:buFont typeface="Arial" charset="0"/>
                <a:buNone/>
              </a:pPr>
              <a:r>
                <a:rPr lang="en-US" altLang="zh-CN">
                  <a:solidFill>
                    <a:srgbClr val="333399"/>
                  </a:solidFill>
                  <a:latin typeface="Times New Roman" pitchFamily="18" charset="0"/>
                  <a:ea typeface="黑体" pitchFamily="2" charset="-122"/>
                </a:rPr>
                <a:t>255.255.255.0</a:t>
              </a:r>
            </a:p>
          </p:txBody>
        </p:sp>
        <p:sp>
          <p:nvSpPr>
            <p:cNvPr id="72747" name="Rectangle 37"/>
            <p:cNvSpPr>
              <a:spLocks noChangeArrowheads="1"/>
            </p:cNvSpPr>
            <p:nvPr/>
          </p:nvSpPr>
          <p:spPr bwMode="auto">
            <a:xfrm>
              <a:off x="3958" y="6965"/>
              <a:ext cx="9887" cy="82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48" name="Rectangle 45"/>
            <p:cNvSpPr>
              <a:spLocks noChangeArrowheads="1"/>
            </p:cNvSpPr>
            <p:nvPr/>
          </p:nvSpPr>
          <p:spPr bwMode="auto">
            <a:xfrm>
              <a:off x="8865" y="2993"/>
              <a:ext cx="4960" cy="76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a:solidFill>
                  <a:srgbClr val="2F2B20"/>
                </a:solidFill>
                <a:latin typeface="Tahoma" pitchFamily="34" charset="0"/>
                <a:ea typeface="黑体" pitchFamily="2" charset="-122"/>
              </a:endParaRPr>
            </a:p>
          </p:txBody>
        </p:sp>
        <p:sp>
          <p:nvSpPr>
            <p:cNvPr id="72749" name="Rectangle 46"/>
            <p:cNvSpPr>
              <a:spLocks noChangeArrowheads="1"/>
            </p:cNvSpPr>
            <p:nvPr/>
          </p:nvSpPr>
          <p:spPr bwMode="auto">
            <a:xfrm>
              <a:off x="11295" y="5773"/>
              <a:ext cx="2437"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a:solidFill>
                    <a:srgbClr val="333399"/>
                  </a:solidFill>
                  <a:latin typeface="Times New Roman" pitchFamily="18" charset="0"/>
                  <a:ea typeface="黑体" pitchFamily="2" charset="-122"/>
                </a:rPr>
                <a:t>host-id </a:t>
              </a:r>
              <a:r>
                <a:rPr lang="zh-CN" altLang="en-US">
                  <a:solidFill>
                    <a:srgbClr val="333399"/>
                  </a:solidFill>
                  <a:latin typeface="Times New Roman" pitchFamily="18" charset="0"/>
                  <a:ea typeface="黑体" pitchFamily="2" charset="-122"/>
                </a:rPr>
                <a:t>为全 </a:t>
              </a:r>
              <a:r>
                <a:rPr lang="en-US" altLang="zh-CN">
                  <a:solidFill>
                    <a:srgbClr val="333399"/>
                  </a:solidFill>
                  <a:latin typeface="Times New Roman" pitchFamily="18" charset="0"/>
                  <a:ea typeface="黑体" pitchFamily="2" charset="-122"/>
                </a:rPr>
                <a:t>0</a:t>
              </a:r>
            </a:p>
          </p:txBody>
        </p:sp>
        <p:sp>
          <p:nvSpPr>
            <p:cNvPr id="72750" name="Rectangle 47"/>
            <p:cNvSpPr>
              <a:spLocks noChangeArrowheads="1"/>
            </p:cNvSpPr>
            <p:nvPr/>
          </p:nvSpPr>
          <p:spPr bwMode="auto">
            <a:xfrm>
              <a:off x="10050" y="3088"/>
              <a:ext cx="2437" cy="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8" tIns="44450" rIns="90488" bIns="44450">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a:solidFill>
                    <a:srgbClr val="333399"/>
                  </a:solidFill>
                  <a:latin typeface="Times New Roman" pitchFamily="18" charset="0"/>
                  <a:ea typeface="黑体" pitchFamily="2" charset="-122"/>
                </a:rPr>
                <a:t>host-id </a:t>
              </a:r>
              <a:r>
                <a:rPr lang="zh-CN" altLang="en-US">
                  <a:solidFill>
                    <a:srgbClr val="333399"/>
                  </a:solidFill>
                  <a:latin typeface="Times New Roman" pitchFamily="18" charset="0"/>
                  <a:ea typeface="黑体" pitchFamily="2" charset="-122"/>
                </a:rPr>
                <a:t>为全 </a:t>
              </a:r>
              <a:r>
                <a:rPr lang="en-US" altLang="zh-CN">
                  <a:solidFill>
                    <a:srgbClr val="333399"/>
                  </a:solidFill>
                  <a:latin typeface="Times New Roman" pitchFamily="18" charset="0"/>
                  <a:ea typeface="黑体" pitchFamily="2" charset="-122"/>
                </a:rPr>
                <a:t>0</a:t>
              </a:r>
            </a:p>
          </p:txBody>
        </p:sp>
        <p:sp>
          <p:nvSpPr>
            <p:cNvPr id="72751" name="Line 48"/>
            <p:cNvSpPr>
              <a:spLocks noChangeShapeType="1"/>
            </p:cNvSpPr>
            <p:nvPr/>
          </p:nvSpPr>
          <p:spPr bwMode="auto">
            <a:xfrm>
              <a:off x="175" y="2608"/>
              <a:ext cx="138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2F2B20"/>
                </a:solidFill>
                <a:ea typeface="宋体" charset="-122"/>
              </a:endParaRPr>
            </a:p>
          </p:txBody>
        </p:sp>
        <p:sp>
          <p:nvSpPr>
            <p:cNvPr id="72752" name="Line 49"/>
            <p:cNvSpPr>
              <a:spLocks noChangeShapeType="1"/>
            </p:cNvSpPr>
            <p:nvPr/>
          </p:nvSpPr>
          <p:spPr bwMode="auto">
            <a:xfrm>
              <a:off x="175" y="5328"/>
              <a:ext cx="138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2F2B20"/>
                </a:solidFill>
                <a:ea typeface="宋体" charset="-122"/>
              </a:endParaRPr>
            </a:p>
          </p:txBody>
        </p:sp>
        <p:sp>
          <p:nvSpPr>
            <p:cNvPr id="72753" name="Line 50"/>
            <p:cNvSpPr>
              <a:spLocks noChangeShapeType="1"/>
            </p:cNvSpPr>
            <p:nvPr/>
          </p:nvSpPr>
          <p:spPr bwMode="auto">
            <a:xfrm>
              <a:off x="1198" y="0"/>
              <a:ext cx="0" cy="81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2F2B20"/>
                </a:solidFill>
                <a:ea typeface="宋体" charset="-122"/>
              </a:endParaRPr>
            </a:p>
          </p:txBody>
        </p:sp>
      </p:grpSp>
      <p:sp>
        <p:nvSpPr>
          <p:cNvPr id="124977" name="Rectangle 51"/>
          <p:cNvSpPr>
            <a:spLocks noGrp="1" noChangeArrowheads="1"/>
          </p:cNvSpPr>
          <p:nvPr>
            <p:ph type="title" idx="4294967295"/>
          </p:nvPr>
        </p:nvSpPr>
        <p:spPr>
          <a:xfrm>
            <a:off x="523875" y="573883"/>
            <a:ext cx="7989888" cy="431006"/>
          </a:xfrm>
          <a:solidFill>
            <a:srgbClr val="FFFFCC"/>
          </a:solidFill>
          <a:ln>
            <a:solidFill>
              <a:srgbClr val="333399"/>
            </a:solidFill>
            <a:miter lim="800000"/>
            <a:headEnd/>
            <a:tailEnd/>
          </a:ln>
          <a:effectLst>
            <a:outerShdw dist="35921" dir="2700000" algn="ctr" rotWithShape="0">
              <a:schemeClr val="bg2"/>
            </a:outerShdw>
          </a:effectLst>
        </p:spPr>
        <p:txBody>
          <a:bodyPr bIns="91434">
            <a:normAutofit fontScale="90000"/>
          </a:bodyPr>
          <a:lstStyle/>
          <a:p>
            <a:pPr eaLnBrk="1" fontAlgn="auto" hangingPunct="1">
              <a:spcAft>
                <a:spcPts val="0"/>
              </a:spcAft>
              <a:defRPr/>
            </a:pPr>
            <a:r>
              <a:rPr lang="zh-CN" altLang="en-US" sz="3400" dirty="0">
                <a:solidFill>
                  <a:schemeClr val="tx1"/>
                </a:solidFill>
              </a:rPr>
              <a:t>默认子网掩码 </a:t>
            </a:r>
          </a:p>
        </p:txBody>
      </p:sp>
    </p:spTree>
    <p:extLst>
      <p:ext uri="{BB962C8B-B14F-4D97-AF65-F5344CB8AC3E}">
        <p14:creationId xmlns:p14="http://schemas.microsoft.com/office/powerpoint/2010/main" val="162775157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noChangeArrowheads="1"/>
          </p:cNvSpPr>
          <p:nvPr/>
        </p:nvSpPr>
        <p:spPr bwMode="auto">
          <a:xfrm>
            <a:off x="8172450" y="4300538"/>
            <a:ext cx="457200" cy="342900"/>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lIns="0" tIns="0" rIns="0" bIns="0" anchor="ctr" anchorCtr="1"/>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fld id="{D8A19F6A-C5BC-4212-B2BF-57CD26418CDA}" type="slidenum">
              <a:rPr lang="zh-CN" altLang="en-US" sz="1400">
                <a:solidFill>
                  <a:srgbClr val="FFFFFF"/>
                </a:solidFill>
                <a:latin typeface="Franklin Gothic Book" pitchFamily="34" charset="0"/>
                <a:ea typeface="幼圆" pitchFamily="49" charset="-122"/>
              </a:rPr>
              <a:pPr algn="ctr" eaLnBrk="1" hangingPunct="1">
                <a:buFont typeface="Arial" charset="0"/>
                <a:buNone/>
              </a:pPr>
              <a:t>44</a:t>
            </a:fld>
            <a:endParaRPr lang="en-US" altLang="zh-CN" sz="1400">
              <a:solidFill>
                <a:srgbClr val="FFFFFF"/>
              </a:solidFill>
              <a:latin typeface="Franklin Gothic Book" pitchFamily="34" charset="0"/>
              <a:ea typeface="幼圆" pitchFamily="49" charset="-122"/>
            </a:endParaRPr>
          </a:p>
        </p:txBody>
      </p:sp>
      <p:sp>
        <p:nvSpPr>
          <p:cNvPr id="125955" name="Rectangle 2"/>
          <p:cNvSpPr>
            <a:spLocks noGrp="1" noChangeArrowheads="1"/>
          </p:cNvSpPr>
          <p:nvPr>
            <p:ph type="title"/>
          </p:nvPr>
        </p:nvSpPr>
        <p:spPr/>
        <p:txBody>
          <a:bodyPr bIns="91434"/>
          <a:lstStyle/>
          <a:p>
            <a:pPr eaLnBrk="1" fontAlgn="auto" hangingPunct="1">
              <a:spcAft>
                <a:spcPts val="0"/>
              </a:spcAft>
              <a:defRPr/>
            </a:pPr>
            <a:r>
              <a:rPr lang="zh-CN" altLang="en-US"/>
              <a:t>子网掩码是一个重要属性</a:t>
            </a:r>
          </a:p>
        </p:txBody>
      </p:sp>
      <p:sp>
        <p:nvSpPr>
          <p:cNvPr id="73732" name="Rectangle 3"/>
          <p:cNvSpPr>
            <a:spLocks noGrp="1" noChangeArrowheads="1"/>
          </p:cNvSpPr>
          <p:nvPr>
            <p:ph idx="1"/>
          </p:nvPr>
        </p:nvSpPr>
        <p:spPr>
          <a:xfrm>
            <a:off x="581025" y="1670447"/>
            <a:ext cx="7989888" cy="2724150"/>
          </a:xfrm>
        </p:spPr>
        <p:txBody>
          <a:bodyPr/>
          <a:lstStyle/>
          <a:p>
            <a:pPr eaLnBrk="1" hangingPunct="1">
              <a:lnSpc>
                <a:spcPct val="90000"/>
              </a:lnSpc>
            </a:pPr>
            <a:r>
              <a:rPr lang="zh-CN" altLang="en-US" dirty="0"/>
              <a:t>子网掩码是一个网络或一个子网的重要属性。</a:t>
            </a:r>
          </a:p>
          <a:p>
            <a:pPr lvl="1" eaLnBrk="1" hangingPunct="1">
              <a:lnSpc>
                <a:spcPct val="90000"/>
              </a:lnSpc>
              <a:buFont typeface="Wingdings" pitchFamily="2" charset="2"/>
              <a:buChar char="ü"/>
            </a:pPr>
            <a:r>
              <a:rPr lang="en-US" altLang="zh-CN" sz="2000" dirty="0"/>
              <a:t>RFC 950 </a:t>
            </a:r>
            <a:r>
              <a:rPr lang="zh-CN" altLang="en-US" sz="2000" dirty="0"/>
              <a:t>规定子网号不能为全</a:t>
            </a:r>
            <a:r>
              <a:rPr lang="en-US" altLang="zh-CN" sz="2000" dirty="0"/>
              <a:t>1</a:t>
            </a:r>
            <a:r>
              <a:rPr lang="zh-CN" altLang="en-US" sz="2000" dirty="0"/>
              <a:t>或全零</a:t>
            </a:r>
            <a:r>
              <a:rPr lang="en-US" altLang="zh-CN" sz="2000" dirty="0"/>
              <a:t>, CIDR</a:t>
            </a:r>
            <a:r>
              <a:rPr lang="zh-CN" altLang="en-US" sz="2000" dirty="0"/>
              <a:t>则不然。</a:t>
            </a:r>
            <a:endParaRPr lang="zh-CN" altLang="en-US" sz="2000" b="1" i="1" dirty="0">
              <a:solidFill>
                <a:srgbClr val="FF0000"/>
              </a:solidFill>
            </a:endParaRPr>
          </a:p>
          <a:p>
            <a:pPr lvl="1" eaLnBrk="1" hangingPunct="1">
              <a:lnSpc>
                <a:spcPct val="90000"/>
              </a:lnSpc>
              <a:buFont typeface="Wingdings" pitchFamily="2" charset="2"/>
              <a:buChar char="ü"/>
            </a:pPr>
            <a:r>
              <a:rPr lang="zh-CN" altLang="en-US" sz="2000" dirty="0"/>
              <a:t>划分子网增加了灵活性，但减少了能够连接在网络上的主机个数。</a:t>
            </a:r>
          </a:p>
          <a:p>
            <a:pPr eaLnBrk="1" hangingPunct="1">
              <a:lnSpc>
                <a:spcPct val="90000"/>
              </a:lnSpc>
            </a:pPr>
            <a:r>
              <a:rPr lang="zh-CN" altLang="en-US" dirty="0"/>
              <a:t>路由器在和相邻路由器交换路由信息时，必须把自己所在网络（或子网）的子网掩码告诉相邻路由器。</a:t>
            </a:r>
          </a:p>
          <a:p>
            <a:pPr eaLnBrk="1" hangingPunct="1">
              <a:lnSpc>
                <a:spcPct val="90000"/>
              </a:lnSpc>
            </a:pPr>
            <a:r>
              <a:rPr lang="zh-CN" altLang="en-US" dirty="0"/>
              <a:t>路由器的路由表中的每一个项目，除了要给出目的网络地址外，还必须同时给出该网络的子网掩码。</a:t>
            </a:r>
          </a:p>
          <a:p>
            <a:pPr eaLnBrk="1" hangingPunct="1">
              <a:lnSpc>
                <a:spcPct val="90000"/>
              </a:lnSpc>
            </a:pPr>
            <a:r>
              <a:rPr lang="zh-CN" altLang="en-US" dirty="0"/>
              <a:t>若一个路由器连接在两个子网上就拥有两个网络地址和两个子网掩码。</a:t>
            </a:r>
          </a:p>
        </p:txBody>
      </p:sp>
    </p:spTree>
    <p:extLst>
      <p:ext uri="{BB962C8B-B14F-4D97-AF65-F5344CB8AC3E}">
        <p14:creationId xmlns:p14="http://schemas.microsoft.com/office/powerpoint/2010/main" val="160983947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reeform 57"/>
          <p:cNvSpPr>
            <a:spLocks/>
          </p:cNvSpPr>
          <p:nvPr/>
        </p:nvSpPr>
        <p:spPr bwMode="auto">
          <a:xfrm>
            <a:off x="6102354" y="1947522"/>
            <a:ext cx="1223963" cy="229790"/>
          </a:xfrm>
          <a:custGeom>
            <a:avLst/>
            <a:gdLst>
              <a:gd name="T0" fmla="*/ 2147483647 w 771"/>
              <a:gd name="T1" fmla="*/ 0 h 181"/>
              <a:gd name="T2" fmla="*/ 2147483647 w 771"/>
              <a:gd name="T3" fmla="*/ 0 h 181"/>
              <a:gd name="T4" fmla="*/ 2147483647 w 771"/>
              <a:gd name="T5" fmla="*/ 2147483647 h 181"/>
              <a:gd name="T6" fmla="*/ 0 w 771"/>
              <a:gd name="T7" fmla="*/ 2147483647 h 181"/>
              <a:gd name="T8" fmla="*/ 2147483647 w 771"/>
              <a:gd name="T9" fmla="*/ 0 h 181"/>
              <a:gd name="T10" fmla="*/ 0 60000 65536"/>
              <a:gd name="T11" fmla="*/ 0 60000 65536"/>
              <a:gd name="T12" fmla="*/ 0 60000 65536"/>
              <a:gd name="T13" fmla="*/ 0 60000 65536"/>
              <a:gd name="T14" fmla="*/ 0 60000 65536"/>
              <a:gd name="T15" fmla="*/ 0 w 771"/>
              <a:gd name="T16" fmla="*/ 0 h 181"/>
              <a:gd name="T17" fmla="*/ 771 w 771"/>
              <a:gd name="T18" fmla="*/ 181 h 181"/>
            </a:gdLst>
            <a:ahLst/>
            <a:cxnLst>
              <a:cxn ang="T10">
                <a:pos x="T0" y="T1"/>
              </a:cxn>
              <a:cxn ang="T11">
                <a:pos x="T2" y="T3"/>
              </a:cxn>
              <a:cxn ang="T12">
                <a:pos x="T4" y="T5"/>
              </a:cxn>
              <a:cxn ang="T13">
                <a:pos x="T6" y="T7"/>
              </a:cxn>
              <a:cxn ang="T14">
                <a:pos x="T8" y="T9"/>
              </a:cxn>
            </a:cxnLst>
            <a:rect l="T15" t="T16" r="T17" b="T18"/>
            <a:pathLst>
              <a:path w="771" h="181">
                <a:moveTo>
                  <a:pt x="181" y="0"/>
                </a:moveTo>
                <a:lnTo>
                  <a:pt x="589" y="0"/>
                </a:lnTo>
                <a:lnTo>
                  <a:pt x="771" y="181"/>
                </a:lnTo>
                <a:lnTo>
                  <a:pt x="0" y="181"/>
                </a:lnTo>
                <a:lnTo>
                  <a:pt x="181" y="0"/>
                </a:lnTo>
                <a:close/>
              </a:path>
            </a:pathLst>
          </a:custGeom>
          <a:solidFill>
            <a:srgbClr val="66FF66"/>
          </a:soli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lstStyle/>
          <a:p>
            <a:endParaRPr lang="zh-CN" altLang="en-US">
              <a:solidFill>
                <a:srgbClr val="2F2B20"/>
              </a:solidFill>
              <a:ea typeface="宋体" charset="-122"/>
            </a:endParaRPr>
          </a:p>
        </p:txBody>
      </p:sp>
      <p:sp>
        <p:nvSpPr>
          <p:cNvPr id="74755" name="Rectangle 43"/>
          <p:cNvSpPr>
            <a:spLocks noChangeArrowheads="1"/>
          </p:cNvSpPr>
          <p:nvPr/>
        </p:nvSpPr>
        <p:spPr bwMode="auto">
          <a:xfrm>
            <a:off x="3527427" y="3197680"/>
            <a:ext cx="2916238" cy="25836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74756" name="Text Box 49"/>
          <p:cNvSpPr txBox="1">
            <a:spLocks noChangeArrowheads="1"/>
          </p:cNvSpPr>
          <p:nvPr/>
        </p:nvSpPr>
        <p:spPr bwMode="auto">
          <a:xfrm>
            <a:off x="4013200" y="3206010"/>
            <a:ext cx="34676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1600" b="1">
                <a:solidFill>
                  <a:srgbClr val="849A0A"/>
                </a:solidFill>
                <a:latin typeface="Times New Roman" pitchFamily="18" charset="0"/>
              </a:rPr>
              <a:t>141       .        14            . 0 1 </a:t>
            </a:r>
            <a:r>
              <a:rPr lang="en-US" altLang="zh-CN" sz="1600">
                <a:solidFill>
                  <a:srgbClr val="849A0A"/>
                </a:solidFill>
                <a:latin typeface="Times New Roman" pitchFamily="18" charset="0"/>
              </a:rPr>
              <a:t>0 0 0 0 0 0 </a:t>
            </a:r>
            <a:endParaRPr lang="en-US" altLang="zh-CN" sz="1600" b="1">
              <a:solidFill>
                <a:srgbClr val="849A0A"/>
              </a:solidFill>
              <a:latin typeface="Times New Roman" pitchFamily="18" charset="0"/>
            </a:endParaRPr>
          </a:p>
        </p:txBody>
      </p:sp>
      <p:sp>
        <p:nvSpPr>
          <p:cNvPr id="74757" name="Rectangle 36"/>
          <p:cNvSpPr>
            <a:spLocks noChangeArrowheads="1"/>
          </p:cNvSpPr>
          <p:nvPr/>
        </p:nvSpPr>
        <p:spPr bwMode="auto">
          <a:xfrm>
            <a:off x="3519489" y="2661896"/>
            <a:ext cx="2870200" cy="25717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74758" name="Rectangle 41"/>
          <p:cNvSpPr>
            <a:spLocks noChangeArrowheads="1"/>
          </p:cNvSpPr>
          <p:nvPr/>
        </p:nvSpPr>
        <p:spPr bwMode="auto">
          <a:xfrm>
            <a:off x="3495678" y="2649992"/>
            <a:ext cx="3914522" cy="366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latin typeface="Times New Roman" pitchFamily="18" charset="0"/>
              </a:rPr>
              <a:t>1 1 1 1 1 1 1 1 1 1 1 1 1 1 1 1</a:t>
            </a:r>
            <a:r>
              <a:rPr lang="en-US" altLang="zh-CN">
                <a:solidFill>
                  <a:srgbClr val="849A0A"/>
                </a:solidFill>
                <a:latin typeface="Times New Roman" pitchFamily="18" charset="0"/>
              </a:rPr>
              <a:t>  </a:t>
            </a:r>
            <a:r>
              <a:rPr lang="en-US" altLang="zh-CN" sz="800">
                <a:solidFill>
                  <a:srgbClr val="849A0A"/>
                </a:solidFill>
                <a:latin typeface="Times New Roman" pitchFamily="18" charset="0"/>
              </a:rPr>
              <a:t> </a:t>
            </a:r>
            <a:r>
              <a:rPr lang="en-US" altLang="zh-CN" sz="1600">
                <a:solidFill>
                  <a:srgbClr val="849A0A"/>
                </a:solidFill>
                <a:latin typeface="Times New Roman" pitchFamily="18" charset="0"/>
              </a:rPr>
              <a:t>1 1 0 0 0 0 0 0</a:t>
            </a:r>
          </a:p>
        </p:txBody>
      </p:sp>
      <p:sp>
        <p:nvSpPr>
          <p:cNvPr id="126983" name="Rectangle 2"/>
          <p:cNvSpPr>
            <a:spLocks noGrp="1" noChangeArrowheads="1"/>
          </p:cNvSpPr>
          <p:nvPr>
            <p:ph type="title"/>
          </p:nvPr>
        </p:nvSpPr>
        <p:spPr>
          <a:xfrm>
            <a:off x="581025" y="515544"/>
            <a:ext cx="7989888" cy="639365"/>
          </a:xfrm>
          <a:solidFill>
            <a:srgbClr val="FFFFCC"/>
          </a:solidFill>
          <a:ln>
            <a:solidFill>
              <a:srgbClr val="333399"/>
            </a:solidFill>
            <a:miter lim="800000"/>
            <a:headEnd/>
            <a:tailEnd/>
          </a:ln>
          <a:effectLst>
            <a:outerShdw dist="35921" dir="2700000" algn="ctr" rotWithShape="0">
              <a:schemeClr val="bg2"/>
            </a:outerShdw>
          </a:effectLst>
        </p:spPr>
        <p:txBody>
          <a:bodyPr bIns="91434">
            <a:normAutofit fontScale="90000"/>
          </a:bodyPr>
          <a:lstStyle/>
          <a:p>
            <a:pPr eaLnBrk="1" fontAlgn="auto" hangingPunct="1">
              <a:spcAft>
                <a:spcPts val="0"/>
              </a:spcAft>
              <a:defRPr/>
            </a:pPr>
            <a:r>
              <a:rPr lang="zh-CN" altLang="en-US" sz="2000" dirty="0">
                <a:solidFill>
                  <a:schemeClr val="tx1"/>
                </a:solidFill>
              </a:rPr>
              <a:t>已知 IP 地址是 141.14.72.24，子网掩码是 255.255.192.0。试求网络地址。 </a:t>
            </a:r>
          </a:p>
        </p:txBody>
      </p:sp>
      <p:sp>
        <p:nvSpPr>
          <p:cNvPr id="74760" name="内容占位符 1"/>
          <p:cNvSpPr>
            <a:spLocks noGrp="1"/>
          </p:cNvSpPr>
          <p:nvPr>
            <p:ph idx="1"/>
          </p:nvPr>
        </p:nvSpPr>
        <p:spPr>
          <a:xfrm>
            <a:off x="581025" y="1670447"/>
            <a:ext cx="7989888" cy="2724150"/>
          </a:xfrm>
        </p:spPr>
        <p:txBody>
          <a:bodyPr/>
          <a:lstStyle/>
          <a:p>
            <a:pPr eaLnBrk="1" hangingPunct="1"/>
            <a:endParaRPr lang="zh-CN" altLang="en-US"/>
          </a:p>
        </p:txBody>
      </p:sp>
      <p:sp>
        <p:nvSpPr>
          <p:cNvPr id="74761" name="Rectangle 33"/>
          <p:cNvSpPr>
            <a:spLocks noChangeArrowheads="1"/>
          </p:cNvSpPr>
          <p:nvPr/>
        </p:nvSpPr>
        <p:spPr bwMode="auto">
          <a:xfrm>
            <a:off x="3513138" y="1687966"/>
            <a:ext cx="5137150" cy="270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74762" name="Rectangle 34"/>
          <p:cNvSpPr>
            <a:spLocks noChangeArrowheads="1"/>
          </p:cNvSpPr>
          <p:nvPr/>
        </p:nvSpPr>
        <p:spPr bwMode="auto">
          <a:xfrm>
            <a:off x="495303" y="1695111"/>
            <a:ext cx="284962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ea typeface="黑体" pitchFamily="2" charset="-122"/>
              </a:rPr>
              <a:t>(a) </a:t>
            </a:r>
            <a:r>
              <a:rPr lang="zh-CN" altLang="en-US" sz="1600">
                <a:solidFill>
                  <a:srgbClr val="849A0A"/>
                </a:solidFill>
                <a:ea typeface="黑体" pitchFamily="2" charset="-122"/>
              </a:rPr>
              <a:t>点分十进制表示的 </a:t>
            </a:r>
            <a:r>
              <a:rPr lang="en-US" altLang="zh-CN" sz="1600">
                <a:solidFill>
                  <a:srgbClr val="849A0A"/>
                </a:solidFill>
                <a:ea typeface="黑体" pitchFamily="2" charset="-122"/>
              </a:rPr>
              <a:t>IP </a:t>
            </a:r>
            <a:r>
              <a:rPr lang="zh-CN" altLang="en-US" sz="1600">
                <a:solidFill>
                  <a:srgbClr val="849A0A"/>
                </a:solidFill>
                <a:ea typeface="黑体" pitchFamily="2" charset="-122"/>
              </a:rPr>
              <a:t>地址</a:t>
            </a:r>
          </a:p>
        </p:txBody>
      </p:sp>
      <p:sp>
        <p:nvSpPr>
          <p:cNvPr id="74763" name="Rectangle 35"/>
          <p:cNvSpPr>
            <a:spLocks noChangeArrowheads="1"/>
          </p:cNvSpPr>
          <p:nvPr/>
        </p:nvSpPr>
        <p:spPr bwMode="auto">
          <a:xfrm>
            <a:off x="3513138" y="3729886"/>
            <a:ext cx="5137150" cy="270272"/>
          </a:xfrm>
          <a:prstGeom prst="rect">
            <a:avLst/>
          </a:prstGeom>
          <a:solidFill>
            <a:srgbClr val="CCE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74764" name="Rectangle 37"/>
          <p:cNvSpPr>
            <a:spLocks noChangeArrowheads="1"/>
          </p:cNvSpPr>
          <p:nvPr/>
        </p:nvSpPr>
        <p:spPr bwMode="auto">
          <a:xfrm>
            <a:off x="495301" y="2649992"/>
            <a:ext cx="287578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ea typeface="黑体" pitchFamily="2" charset="-122"/>
              </a:rPr>
              <a:t>(c) </a:t>
            </a:r>
            <a:r>
              <a:rPr lang="zh-CN" altLang="en-US" sz="1600">
                <a:solidFill>
                  <a:srgbClr val="849A0A"/>
                </a:solidFill>
                <a:ea typeface="黑体" pitchFamily="2" charset="-122"/>
              </a:rPr>
              <a:t>子网掩码是 </a:t>
            </a:r>
            <a:r>
              <a:rPr lang="en-US" altLang="zh-CN" sz="1600">
                <a:solidFill>
                  <a:srgbClr val="849A0A"/>
                </a:solidFill>
                <a:ea typeface="黑体" pitchFamily="2" charset="-122"/>
              </a:rPr>
              <a:t>255.255.192.0</a:t>
            </a:r>
          </a:p>
        </p:txBody>
      </p:sp>
      <p:sp>
        <p:nvSpPr>
          <p:cNvPr id="74765" name="Line 38"/>
          <p:cNvSpPr>
            <a:spLocks noChangeShapeType="1"/>
          </p:cNvSpPr>
          <p:nvPr/>
        </p:nvSpPr>
        <p:spPr bwMode="auto">
          <a:xfrm>
            <a:off x="6051550" y="2659517"/>
            <a:ext cx="0" cy="26431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74766" name="Line 39"/>
          <p:cNvSpPr>
            <a:spLocks noChangeShapeType="1"/>
          </p:cNvSpPr>
          <p:nvPr/>
        </p:nvSpPr>
        <p:spPr bwMode="auto">
          <a:xfrm>
            <a:off x="7351713" y="2652373"/>
            <a:ext cx="0" cy="26789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74767" name="Rectangle 40"/>
          <p:cNvSpPr>
            <a:spLocks noChangeArrowheads="1"/>
          </p:cNvSpPr>
          <p:nvPr/>
        </p:nvSpPr>
        <p:spPr bwMode="auto">
          <a:xfrm>
            <a:off x="3513138" y="2654752"/>
            <a:ext cx="5137150" cy="270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74768" name="Rectangle 42"/>
          <p:cNvSpPr>
            <a:spLocks noChangeArrowheads="1"/>
          </p:cNvSpPr>
          <p:nvPr/>
        </p:nvSpPr>
        <p:spPr bwMode="auto">
          <a:xfrm>
            <a:off x="7326316" y="2672614"/>
            <a:ext cx="13625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latin typeface="Times New Roman" pitchFamily="18" charset="0"/>
              </a:rPr>
              <a:t>0 0 0 0 0 0 0 0</a:t>
            </a:r>
          </a:p>
        </p:txBody>
      </p:sp>
      <p:sp>
        <p:nvSpPr>
          <p:cNvPr id="74769" name="Rectangle 44"/>
          <p:cNvSpPr>
            <a:spLocks noChangeArrowheads="1"/>
          </p:cNvSpPr>
          <p:nvPr/>
        </p:nvSpPr>
        <p:spPr bwMode="auto">
          <a:xfrm>
            <a:off x="3522663" y="3190534"/>
            <a:ext cx="5137150" cy="270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74770" name="Text Box 45"/>
          <p:cNvSpPr txBox="1">
            <a:spLocks noChangeArrowheads="1"/>
          </p:cNvSpPr>
          <p:nvPr/>
        </p:nvSpPr>
        <p:spPr bwMode="auto">
          <a:xfrm>
            <a:off x="4013200" y="1695108"/>
            <a:ext cx="21852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1600" b="1">
                <a:solidFill>
                  <a:srgbClr val="849A0A"/>
                </a:solidFill>
                <a:latin typeface="Times New Roman" pitchFamily="18" charset="0"/>
              </a:rPr>
              <a:t>141       .        14            .</a:t>
            </a:r>
          </a:p>
        </p:txBody>
      </p:sp>
      <p:sp>
        <p:nvSpPr>
          <p:cNvPr id="74771" name="Text Box 46"/>
          <p:cNvSpPr txBox="1">
            <a:spLocks noChangeArrowheads="1"/>
          </p:cNvSpPr>
          <p:nvPr/>
        </p:nvSpPr>
        <p:spPr bwMode="auto">
          <a:xfrm>
            <a:off x="6462716" y="1695108"/>
            <a:ext cx="17235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1600" b="1">
                <a:solidFill>
                  <a:srgbClr val="849A0A"/>
                </a:solidFill>
                <a:latin typeface="Times New Roman" pitchFamily="18" charset="0"/>
              </a:rPr>
              <a:t> 72          .          24</a:t>
            </a:r>
          </a:p>
        </p:txBody>
      </p:sp>
      <p:sp>
        <p:nvSpPr>
          <p:cNvPr id="74772" name="Text Box 47"/>
          <p:cNvSpPr txBox="1">
            <a:spLocks noChangeArrowheads="1"/>
          </p:cNvSpPr>
          <p:nvPr/>
        </p:nvSpPr>
        <p:spPr bwMode="auto">
          <a:xfrm>
            <a:off x="4013200" y="3745365"/>
            <a:ext cx="21852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1600" b="1">
                <a:solidFill>
                  <a:srgbClr val="849A0A"/>
                </a:solidFill>
                <a:latin typeface="Times New Roman" pitchFamily="18" charset="0"/>
              </a:rPr>
              <a:t>141       .        14            .</a:t>
            </a:r>
          </a:p>
        </p:txBody>
      </p:sp>
      <p:sp>
        <p:nvSpPr>
          <p:cNvPr id="74773" name="Text Box 48"/>
          <p:cNvSpPr txBox="1">
            <a:spLocks noChangeArrowheads="1"/>
          </p:cNvSpPr>
          <p:nvPr/>
        </p:nvSpPr>
        <p:spPr bwMode="auto">
          <a:xfrm>
            <a:off x="6516691" y="3745365"/>
            <a:ext cx="16722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1600" b="1">
                <a:solidFill>
                  <a:srgbClr val="849A0A"/>
                </a:solidFill>
                <a:latin typeface="Times New Roman" pitchFamily="18" charset="0"/>
              </a:rPr>
              <a:t>64          .            </a:t>
            </a:r>
            <a:r>
              <a:rPr lang="en-US" altLang="zh-CN" sz="1600">
                <a:solidFill>
                  <a:srgbClr val="849A0A"/>
                </a:solidFill>
                <a:latin typeface="Times New Roman" pitchFamily="18" charset="0"/>
              </a:rPr>
              <a:t>0</a:t>
            </a:r>
          </a:p>
        </p:txBody>
      </p:sp>
      <p:sp>
        <p:nvSpPr>
          <p:cNvPr id="74774" name="Text Box 50"/>
          <p:cNvSpPr txBox="1">
            <a:spLocks noChangeArrowheads="1"/>
          </p:cNvSpPr>
          <p:nvPr/>
        </p:nvSpPr>
        <p:spPr bwMode="auto">
          <a:xfrm>
            <a:off x="7277102" y="3206010"/>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1600" b="1">
                <a:solidFill>
                  <a:srgbClr val="849A0A"/>
                </a:solidFill>
                <a:latin typeface="Times New Roman" pitchFamily="18" charset="0"/>
              </a:rPr>
              <a:t>.           </a:t>
            </a:r>
            <a:r>
              <a:rPr lang="en-US" altLang="zh-CN" sz="1600">
                <a:solidFill>
                  <a:srgbClr val="849A0A"/>
                </a:solidFill>
                <a:latin typeface="Times New Roman" pitchFamily="18" charset="0"/>
              </a:rPr>
              <a:t>0</a:t>
            </a:r>
          </a:p>
        </p:txBody>
      </p:sp>
      <p:sp>
        <p:nvSpPr>
          <p:cNvPr id="74775" name="Line 51"/>
          <p:cNvSpPr>
            <a:spLocks noChangeShapeType="1"/>
          </p:cNvSpPr>
          <p:nvPr/>
        </p:nvSpPr>
        <p:spPr bwMode="auto">
          <a:xfrm>
            <a:off x="4805363" y="2652373"/>
            <a:ext cx="0" cy="26431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74776" name="Rectangle 52"/>
          <p:cNvSpPr>
            <a:spLocks noChangeArrowheads="1"/>
          </p:cNvSpPr>
          <p:nvPr/>
        </p:nvSpPr>
        <p:spPr bwMode="auto">
          <a:xfrm>
            <a:off x="6029326" y="2173742"/>
            <a:ext cx="13625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latin typeface="Times New Roman" pitchFamily="18" charset="0"/>
              </a:rPr>
              <a:t>0 1 0 0 1 0 0 0</a:t>
            </a:r>
          </a:p>
        </p:txBody>
      </p:sp>
      <p:sp>
        <p:nvSpPr>
          <p:cNvPr id="74777" name="Rectangle 53"/>
          <p:cNvSpPr>
            <a:spLocks noChangeArrowheads="1"/>
          </p:cNvSpPr>
          <p:nvPr/>
        </p:nvSpPr>
        <p:spPr bwMode="auto">
          <a:xfrm>
            <a:off x="3509964" y="2163025"/>
            <a:ext cx="5137150" cy="270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74778" name="Text Box 54"/>
          <p:cNvSpPr txBox="1">
            <a:spLocks noChangeArrowheads="1"/>
          </p:cNvSpPr>
          <p:nvPr/>
        </p:nvSpPr>
        <p:spPr bwMode="auto">
          <a:xfrm>
            <a:off x="4013200" y="2171358"/>
            <a:ext cx="21852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1600" b="1">
                <a:solidFill>
                  <a:srgbClr val="849A0A"/>
                </a:solidFill>
                <a:latin typeface="Times New Roman" pitchFamily="18" charset="0"/>
              </a:rPr>
              <a:t>141       .        14            .</a:t>
            </a:r>
          </a:p>
        </p:txBody>
      </p:sp>
      <p:sp>
        <p:nvSpPr>
          <p:cNvPr id="74779" name="Text Box 55"/>
          <p:cNvSpPr txBox="1">
            <a:spLocks noChangeArrowheads="1"/>
          </p:cNvSpPr>
          <p:nvPr/>
        </p:nvSpPr>
        <p:spPr bwMode="auto">
          <a:xfrm>
            <a:off x="7254878" y="2171358"/>
            <a:ext cx="9541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1600" b="1">
                <a:solidFill>
                  <a:srgbClr val="849A0A"/>
                </a:solidFill>
                <a:latin typeface="Times New Roman" pitchFamily="18" charset="0"/>
              </a:rPr>
              <a:t>.          24</a:t>
            </a:r>
          </a:p>
        </p:txBody>
      </p:sp>
      <p:sp>
        <p:nvSpPr>
          <p:cNvPr id="74780" name="Rectangle 56"/>
          <p:cNvSpPr>
            <a:spLocks noChangeArrowheads="1"/>
          </p:cNvSpPr>
          <p:nvPr/>
        </p:nvSpPr>
        <p:spPr bwMode="auto">
          <a:xfrm>
            <a:off x="6389688" y="1695109"/>
            <a:ext cx="647700" cy="270272"/>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74781" name="Rectangle 58"/>
          <p:cNvSpPr>
            <a:spLocks noChangeArrowheads="1"/>
          </p:cNvSpPr>
          <p:nvPr/>
        </p:nvSpPr>
        <p:spPr bwMode="auto">
          <a:xfrm>
            <a:off x="495304" y="2163026"/>
            <a:ext cx="302114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ea typeface="黑体" pitchFamily="2" charset="-122"/>
              </a:rPr>
              <a:t>(b) IP </a:t>
            </a:r>
            <a:r>
              <a:rPr lang="zh-CN" altLang="en-US" sz="1600">
                <a:solidFill>
                  <a:srgbClr val="849A0A"/>
                </a:solidFill>
                <a:ea typeface="黑体" pitchFamily="2" charset="-122"/>
              </a:rPr>
              <a:t>地址的第 </a:t>
            </a:r>
            <a:r>
              <a:rPr lang="en-US" altLang="zh-CN" sz="1600">
                <a:solidFill>
                  <a:srgbClr val="849A0A"/>
                </a:solidFill>
                <a:ea typeface="黑体" pitchFamily="2" charset="-122"/>
              </a:rPr>
              <a:t>3 </a:t>
            </a:r>
            <a:r>
              <a:rPr lang="zh-CN" altLang="en-US" sz="1600">
                <a:solidFill>
                  <a:srgbClr val="849A0A"/>
                </a:solidFill>
                <a:ea typeface="黑体" pitchFamily="2" charset="-122"/>
              </a:rPr>
              <a:t>字节是二进制</a:t>
            </a:r>
          </a:p>
        </p:txBody>
      </p:sp>
      <p:sp>
        <p:nvSpPr>
          <p:cNvPr id="74782" name="Rectangle 59"/>
          <p:cNvSpPr>
            <a:spLocks noChangeArrowheads="1"/>
          </p:cNvSpPr>
          <p:nvPr/>
        </p:nvSpPr>
        <p:spPr bwMode="auto">
          <a:xfrm>
            <a:off x="495301" y="3189345"/>
            <a:ext cx="299710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ea typeface="黑体" pitchFamily="2" charset="-122"/>
              </a:rPr>
              <a:t>(d) IP </a:t>
            </a:r>
            <a:r>
              <a:rPr lang="zh-CN" altLang="en-US" sz="1600">
                <a:solidFill>
                  <a:srgbClr val="849A0A"/>
                </a:solidFill>
                <a:ea typeface="黑体" pitchFamily="2" charset="-122"/>
              </a:rPr>
              <a:t>地址与子网掩码逐位相与</a:t>
            </a:r>
          </a:p>
        </p:txBody>
      </p:sp>
      <p:sp>
        <p:nvSpPr>
          <p:cNvPr id="74783" name="Rectangle 60"/>
          <p:cNvSpPr>
            <a:spLocks noChangeArrowheads="1"/>
          </p:cNvSpPr>
          <p:nvPr/>
        </p:nvSpPr>
        <p:spPr bwMode="auto">
          <a:xfrm>
            <a:off x="495303" y="3747749"/>
            <a:ext cx="31595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ea typeface="黑体" pitchFamily="2" charset="-122"/>
              </a:rPr>
              <a:t>(e) </a:t>
            </a:r>
            <a:r>
              <a:rPr lang="zh-CN" altLang="en-US" sz="1600">
                <a:solidFill>
                  <a:srgbClr val="849A0A"/>
                </a:solidFill>
                <a:ea typeface="黑体" pitchFamily="2" charset="-122"/>
              </a:rPr>
              <a:t>网络地址（点分十进制表示）</a:t>
            </a:r>
          </a:p>
        </p:txBody>
      </p:sp>
    </p:spTree>
    <p:extLst>
      <p:ext uri="{BB962C8B-B14F-4D97-AF65-F5344CB8AC3E}">
        <p14:creationId xmlns:p14="http://schemas.microsoft.com/office/powerpoint/2010/main" val="68549678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ChangeArrowheads="1"/>
          </p:cNvSpPr>
          <p:nvPr/>
        </p:nvSpPr>
        <p:spPr bwMode="auto">
          <a:xfrm>
            <a:off x="3527425" y="3042547"/>
            <a:ext cx="3017838" cy="25836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75779" name="Text Box 4"/>
          <p:cNvSpPr txBox="1">
            <a:spLocks noChangeArrowheads="1"/>
          </p:cNvSpPr>
          <p:nvPr/>
        </p:nvSpPr>
        <p:spPr bwMode="auto">
          <a:xfrm>
            <a:off x="4013200" y="3050877"/>
            <a:ext cx="34676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1600" b="1">
                <a:solidFill>
                  <a:srgbClr val="849A0A"/>
                </a:solidFill>
                <a:latin typeface="Times New Roman" pitchFamily="18" charset="0"/>
              </a:rPr>
              <a:t>141       .        14            . 0 1 0</a:t>
            </a:r>
            <a:r>
              <a:rPr lang="en-US" altLang="zh-CN" sz="1600">
                <a:solidFill>
                  <a:srgbClr val="849A0A"/>
                </a:solidFill>
                <a:latin typeface="Times New Roman" pitchFamily="18" charset="0"/>
              </a:rPr>
              <a:t> 0 0 0 0 0 </a:t>
            </a:r>
            <a:endParaRPr lang="en-US" altLang="zh-CN" sz="1600" b="1">
              <a:solidFill>
                <a:srgbClr val="849A0A"/>
              </a:solidFill>
              <a:latin typeface="Times New Roman" pitchFamily="18" charset="0"/>
            </a:endParaRPr>
          </a:p>
        </p:txBody>
      </p:sp>
      <p:sp>
        <p:nvSpPr>
          <p:cNvPr id="75780" name="Rectangle 5"/>
          <p:cNvSpPr>
            <a:spLocks noChangeArrowheads="1"/>
          </p:cNvSpPr>
          <p:nvPr/>
        </p:nvSpPr>
        <p:spPr bwMode="auto">
          <a:xfrm>
            <a:off x="3519489" y="2506763"/>
            <a:ext cx="3022600" cy="25717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75781" name="Rectangle 6"/>
          <p:cNvSpPr>
            <a:spLocks noChangeArrowheads="1"/>
          </p:cNvSpPr>
          <p:nvPr/>
        </p:nvSpPr>
        <p:spPr bwMode="auto">
          <a:xfrm>
            <a:off x="3495678" y="2494859"/>
            <a:ext cx="3914522" cy="366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latin typeface="Times New Roman" pitchFamily="18" charset="0"/>
              </a:rPr>
              <a:t>1 1 1 1 1 1 1 1 1 1 1 1 1 1 1 1</a:t>
            </a:r>
            <a:r>
              <a:rPr lang="en-US" altLang="zh-CN">
                <a:solidFill>
                  <a:srgbClr val="849A0A"/>
                </a:solidFill>
                <a:latin typeface="Times New Roman" pitchFamily="18" charset="0"/>
              </a:rPr>
              <a:t>  </a:t>
            </a:r>
            <a:r>
              <a:rPr lang="en-US" altLang="zh-CN" sz="800">
                <a:solidFill>
                  <a:srgbClr val="849A0A"/>
                </a:solidFill>
                <a:latin typeface="Times New Roman" pitchFamily="18" charset="0"/>
              </a:rPr>
              <a:t> </a:t>
            </a:r>
            <a:r>
              <a:rPr lang="en-US" altLang="zh-CN" sz="1600">
                <a:solidFill>
                  <a:srgbClr val="849A0A"/>
                </a:solidFill>
                <a:latin typeface="Times New Roman" pitchFamily="18" charset="0"/>
              </a:rPr>
              <a:t>1 1 1 0 0 0 0 0</a:t>
            </a:r>
          </a:p>
        </p:txBody>
      </p:sp>
      <p:sp>
        <p:nvSpPr>
          <p:cNvPr id="75782" name="Freeform 2"/>
          <p:cNvSpPr>
            <a:spLocks/>
          </p:cNvSpPr>
          <p:nvPr/>
        </p:nvSpPr>
        <p:spPr bwMode="auto">
          <a:xfrm>
            <a:off x="6102354" y="1792387"/>
            <a:ext cx="1223963" cy="229790"/>
          </a:xfrm>
          <a:custGeom>
            <a:avLst/>
            <a:gdLst>
              <a:gd name="T0" fmla="*/ 2147483647 w 771"/>
              <a:gd name="T1" fmla="*/ 0 h 181"/>
              <a:gd name="T2" fmla="*/ 2147483647 w 771"/>
              <a:gd name="T3" fmla="*/ 0 h 181"/>
              <a:gd name="T4" fmla="*/ 2147483647 w 771"/>
              <a:gd name="T5" fmla="*/ 2147483647 h 181"/>
              <a:gd name="T6" fmla="*/ 0 w 771"/>
              <a:gd name="T7" fmla="*/ 2147483647 h 181"/>
              <a:gd name="T8" fmla="*/ 2147483647 w 771"/>
              <a:gd name="T9" fmla="*/ 0 h 181"/>
              <a:gd name="T10" fmla="*/ 0 60000 65536"/>
              <a:gd name="T11" fmla="*/ 0 60000 65536"/>
              <a:gd name="T12" fmla="*/ 0 60000 65536"/>
              <a:gd name="T13" fmla="*/ 0 60000 65536"/>
              <a:gd name="T14" fmla="*/ 0 60000 65536"/>
              <a:gd name="T15" fmla="*/ 0 w 771"/>
              <a:gd name="T16" fmla="*/ 0 h 181"/>
              <a:gd name="T17" fmla="*/ 771 w 771"/>
              <a:gd name="T18" fmla="*/ 181 h 181"/>
            </a:gdLst>
            <a:ahLst/>
            <a:cxnLst>
              <a:cxn ang="T10">
                <a:pos x="T0" y="T1"/>
              </a:cxn>
              <a:cxn ang="T11">
                <a:pos x="T2" y="T3"/>
              </a:cxn>
              <a:cxn ang="T12">
                <a:pos x="T4" y="T5"/>
              </a:cxn>
              <a:cxn ang="T13">
                <a:pos x="T6" y="T7"/>
              </a:cxn>
              <a:cxn ang="T14">
                <a:pos x="T8" y="T9"/>
              </a:cxn>
            </a:cxnLst>
            <a:rect l="T15" t="T16" r="T17" b="T18"/>
            <a:pathLst>
              <a:path w="771" h="181">
                <a:moveTo>
                  <a:pt x="181" y="0"/>
                </a:moveTo>
                <a:lnTo>
                  <a:pt x="589" y="0"/>
                </a:lnTo>
                <a:lnTo>
                  <a:pt x="771" y="181"/>
                </a:lnTo>
                <a:lnTo>
                  <a:pt x="0" y="181"/>
                </a:lnTo>
                <a:lnTo>
                  <a:pt x="181" y="0"/>
                </a:lnTo>
                <a:close/>
              </a:path>
            </a:pathLst>
          </a:custGeom>
          <a:solidFill>
            <a:srgbClr val="66FF66"/>
          </a:solidFill>
          <a:ln>
            <a:noFill/>
          </a:ln>
          <a:extLst>
            <a:ext uri="{91240B29-F687-4F45-9708-019B960494DF}">
              <a14:hiddenLine xmlns:a14="http://schemas.microsoft.com/office/drawing/2010/main" w="9525">
                <a:solidFill>
                  <a:srgbClr val="000000"/>
                </a:solidFill>
                <a:round/>
                <a:headEnd/>
                <a:tailEnd/>
              </a14:hiddenLine>
            </a:ext>
          </a:extLst>
        </p:spPr>
        <p:txBody>
          <a:bodyPr lIns="91434" tIns="45717" rIns="91434" bIns="45717"/>
          <a:lstStyle/>
          <a:p>
            <a:endParaRPr lang="zh-CN" altLang="en-US">
              <a:solidFill>
                <a:srgbClr val="2F2B20"/>
              </a:solidFill>
              <a:ea typeface="宋体" charset="-122"/>
            </a:endParaRPr>
          </a:p>
        </p:txBody>
      </p:sp>
      <p:sp>
        <p:nvSpPr>
          <p:cNvPr id="128007" name="Rectangle 7"/>
          <p:cNvSpPr>
            <a:spLocks noGrp="1" noChangeArrowheads="1"/>
          </p:cNvSpPr>
          <p:nvPr>
            <p:ph type="title"/>
          </p:nvPr>
        </p:nvSpPr>
        <p:spPr>
          <a:xfrm>
            <a:off x="581025" y="515542"/>
            <a:ext cx="7989888" cy="659606"/>
          </a:xfrm>
          <a:solidFill>
            <a:srgbClr val="FFFFCC"/>
          </a:solidFill>
          <a:ln>
            <a:solidFill>
              <a:srgbClr val="333399"/>
            </a:solidFill>
            <a:miter lim="800000"/>
            <a:headEnd/>
            <a:tailEnd/>
          </a:ln>
          <a:effectLst>
            <a:outerShdw dist="35921" dir="2700000" algn="ctr" rotWithShape="0">
              <a:schemeClr val="bg2"/>
            </a:outerShdw>
          </a:effectLst>
        </p:spPr>
        <p:txBody>
          <a:bodyPr bIns="91434">
            <a:normAutofit fontScale="90000"/>
          </a:bodyPr>
          <a:lstStyle/>
          <a:p>
            <a:pPr eaLnBrk="1" fontAlgn="auto" hangingPunct="1">
              <a:spcAft>
                <a:spcPts val="0"/>
              </a:spcAft>
              <a:defRPr/>
            </a:pPr>
            <a:r>
              <a:rPr lang="zh-CN" altLang="en-US" sz="2000" dirty="0">
                <a:solidFill>
                  <a:schemeClr val="tx1"/>
                </a:solidFill>
              </a:rPr>
              <a:t>在上例中，若子网掩码改为255.255.224.0。试求网络地址，讨论所得结果。 </a:t>
            </a:r>
          </a:p>
        </p:txBody>
      </p:sp>
      <p:sp>
        <p:nvSpPr>
          <p:cNvPr id="75784" name="内容占位符 1"/>
          <p:cNvSpPr>
            <a:spLocks noGrp="1"/>
          </p:cNvSpPr>
          <p:nvPr>
            <p:ph idx="1"/>
          </p:nvPr>
        </p:nvSpPr>
        <p:spPr>
          <a:xfrm>
            <a:off x="581025" y="1863824"/>
            <a:ext cx="7989888" cy="2724150"/>
          </a:xfrm>
        </p:spPr>
        <p:txBody>
          <a:bodyPr/>
          <a:lstStyle/>
          <a:p>
            <a:pPr eaLnBrk="1" hangingPunct="1"/>
            <a:endParaRPr lang="zh-CN" altLang="en-US"/>
          </a:p>
        </p:txBody>
      </p:sp>
      <p:sp>
        <p:nvSpPr>
          <p:cNvPr id="75785" name="Rectangle 8"/>
          <p:cNvSpPr>
            <a:spLocks noChangeArrowheads="1"/>
          </p:cNvSpPr>
          <p:nvPr/>
        </p:nvSpPr>
        <p:spPr bwMode="auto">
          <a:xfrm>
            <a:off x="3513138" y="1532830"/>
            <a:ext cx="5137150" cy="270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75786" name="Rectangle 9"/>
          <p:cNvSpPr>
            <a:spLocks noChangeArrowheads="1"/>
          </p:cNvSpPr>
          <p:nvPr/>
        </p:nvSpPr>
        <p:spPr bwMode="auto">
          <a:xfrm>
            <a:off x="495303" y="1539978"/>
            <a:ext cx="2849627"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ea typeface="黑体" pitchFamily="2" charset="-122"/>
              </a:rPr>
              <a:t>(a) </a:t>
            </a:r>
            <a:r>
              <a:rPr lang="zh-CN" altLang="en-US" sz="1600">
                <a:solidFill>
                  <a:srgbClr val="849A0A"/>
                </a:solidFill>
                <a:ea typeface="黑体" pitchFamily="2" charset="-122"/>
              </a:rPr>
              <a:t>点分十进制表示的 </a:t>
            </a:r>
            <a:r>
              <a:rPr lang="en-US" altLang="zh-CN" sz="1600">
                <a:solidFill>
                  <a:srgbClr val="849A0A"/>
                </a:solidFill>
                <a:ea typeface="黑体" pitchFamily="2" charset="-122"/>
              </a:rPr>
              <a:t>IP </a:t>
            </a:r>
            <a:r>
              <a:rPr lang="zh-CN" altLang="en-US" sz="1600">
                <a:solidFill>
                  <a:srgbClr val="849A0A"/>
                </a:solidFill>
                <a:ea typeface="黑体" pitchFamily="2" charset="-122"/>
              </a:rPr>
              <a:t>地址</a:t>
            </a:r>
          </a:p>
        </p:txBody>
      </p:sp>
      <p:sp>
        <p:nvSpPr>
          <p:cNvPr id="75787" name="Rectangle 10"/>
          <p:cNvSpPr>
            <a:spLocks noChangeArrowheads="1"/>
          </p:cNvSpPr>
          <p:nvPr/>
        </p:nvSpPr>
        <p:spPr bwMode="auto">
          <a:xfrm>
            <a:off x="3513138" y="3574753"/>
            <a:ext cx="5137150" cy="270272"/>
          </a:xfrm>
          <a:prstGeom prst="rect">
            <a:avLst/>
          </a:prstGeom>
          <a:solidFill>
            <a:srgbClr val="CCE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75788" name="Rectangle 11"/>
          <p:cNvSpPr>
            <a:spLocks noChangeArrowheads="1"/>
          </p:cNvSpPr>
          <p:nvPr/>
        </p:nvSpPr>
        <p:spPr bwMode="auto">
          <a:xfrm>
            <a:off x="495301" y="2494859"/>
            <a:ext cx="2875788"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ea typeface="黑体" pitchFamily="2" charset="-122"/>
              </a:rPr>
              <a:t>(c) </a:t>
            </a:r>
            <a:r>
              <a:rPr lang="zh-CN" altLang="en-US" sz="1600">
                <a:solidFill>
                  <a:srgbClr val="849A0A"/>
                </a:solidFill>
                <a:ea typeface="黑体" pitchFamily="2" charset="-122"/>
              </a:rPr>
              <a:t>子网掩码是 </a:t>
            </a:r>
            <a:r>
              <a:rPr lang="en-US" altLang="zh-CN" sz="1600">
                <a:solidFill>
                  <a:srgbClr val="849A0A"/>
                </a:solidFill>
                <a:ea typeface="黑体" pitchFamily="2" charset="-122"/>
              </a:rPr>
              <a:t>255.255.224.0</a:t>
            </a:r>
          </a:p>
        </p:txBody>
      </p:sp>
      <p:sp>
        <p:nvSpPr>
          <p:cNvPr id="75789" name="Line 12"/>
          <p:cNvSpPr>
            <a:spLocks noChangeShapeType="1"/>
          </p:cNvSpPr>
          <p:nvPr/>
        </p:nvSpPr>
        <p:spPr bwMode="auto">
          <a:xfrm>
            <a:off x="6051550" y="2504384"/>
            <a:ext cx="0" cy="26431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75790" name="Line 13"/>
          <p:cNvSpPr>
            <a:spLocks noChangeShapeType="1"/>
          </p:cNvSpPr>
          <p:nvPr/>
        </p:nvSpPr>
        <p:spPr bwMode="auto">
          <a:xfrm>
            <a:off x="7351713" y="2497237"/>
            <a:ext cx="0" cy="26789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75791" name="Rectangle 14"/>
          <p:cNvSpPr>
            <a:spLocks noChangeArrowheads="1"/>
          </p:cNvSpPr>
          <p:nvPr/>
        </p:nvSpPr>
        <p:spPr bwMode="auto">
          <a:xfrm>
            <a:off x="3513138" y="2499619"/>
            <a:ext cx="5137150" cy="270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75792" name="Rectangle 15"/>
          <p:cNvSpPr>
            <a:spLocks noChangeArrowheads="1"/>
          </p:cNvSpPr>
          <p:nvPr/>
        </p:nvSpPr>
        <p:spPr bwMode="auto">
          <a:xfrm>
            <a:off x="7326316" y="2517481"/>
            <a:ext cx="13625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latin typeface="Times New Roman" pitchFamily="18" charset="0"/>
              </a:rPr>
              <a:t>0 0 0 0 0 0 0 0</a:t>
            </a:r>
          </a:p>
        </p:txBody>
      </p:sp>
      <p:sp>
        <p:nvSpPr>
          <p:cNvPr id="75793" name="Rectangle 16"/>
          <p:cNvSpPr>
            <a:spLocks noChangeArrowheads="1"/>
          </p:cNvSpPr>
          <p:nvPr/>
        </p:nvSpPr>
        <p:spPr bwMode="auto">
          <a:xfrm>
            <a:off x="3522663" y="3035401"/>
            <a:ext cx="5137150" cy="270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75794" name="Text Box 17"/>
          <p:cNvSpPr txBox="1">
            <a:spLocks noChangeArrowheads="1"/>
          </p:cNvSpPr>
          <p:nvPr/>
        </p:nvSpPr>
        <p:spPr bwMode="auto">
          <a:xfrm>
            <a:off x="4013200" y="1539975"/>
            <a:ext cx="21852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1600" b="1">
                <a:solidFill>
                  <a:srgbClr val="849A0A"/>
                </a:solidFill>
                <a:latin typeface="Times New Roman" pitchFamily="18" charset="0"/>
              </a:rPr>
              <a:t>141       .        14            .</a:t>
            </a:r>
          </a:p>
        </p:txBody>
      </p:sp>
      <p:sp>
        <p:nvSpPr>
          <p:cNvPr id="75795" name="Text Box 18"/>
          <p:cNvSpPr txBox="1">
            <a:spLocks noChangeArrowheads="1"/>
          </p:cNvSpPr>
          <p:nvPr/>
        </p:nvSpPr>
        <p:spPr bwMode="auto">
          <a:xfrm>
            <a:off x="6462716" y="1539975"/>
            <a:ext cx="17235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1600" b="1">
                <a:solidFill>
                  <a:srgbClr val="849A0A"/>
                </a:solidFill>
                <a:latin typeface="Times New Roman" pitchFamily="18" charset="0"/>
              </a:rPr>
              <a:t> 72          .          24</a:t>
            </a:r>
          </a:p>
        </p:txBody>
      </p:sp>
      <p:sp>
        <p:nvSpPr>
          <p:cNvPr id="75796" name="Text Box 19"/>
          <p:cNvSpPr txBox="1">
            <a:spLocks noChangeArrowheads="1"/>
          </p:cNvSpPr>
          <p:nvPr/>
        </p:nvSpPr>
        <p:spPr bwMode="auto">
          <a:xfrm>
            <a:off x="4013200" y="3590232"/>
            <a:ext cx="21852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1600" b="1">
                <a:solidFill>
                  <a:srgbClr val="849A0A"/>
                </a:solidFill>
                <a:latin typeface="Times New Roman" pitchFamily="18" charset="0"/>
              </a:rPr>
              <a:t>141       .        14            .</a:t>
            </a:r>
          </a:p>
        </p:txBody>
      </p:sp>
      <p:sp>
        <p:nvSpPr>
          <p:cNvPr id="75797" name="Text Box 20"/>
          <p:cNvSpPr txBox="1">
            <a:spLocks noChangeArrowheads="1"/>
          </p:cNvSpPr>
          <p:nvPr/>
        </p:nvSpPr>
        <p:spPr bwMode="auto">
          <a:xfrm>
            <a:off x="6516691" y="3590232"/>
            <a:ext cx="16722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1600" b="1">
                <a:solidFill>
                  <a:srgbClr val="849A0A"/>
                </a:solidFill>
                <a:latin typeface="Times New Roman" pitchFamily="18" charset="0"/>
              </a:rPr>
              <a:t>64          .            </a:t>
            </a:r>
            <a:r>
              <a:rPr lang="en-US" altLang="zh-CN" sz="1600">
                <a:solidFill>
                  <a:srgbClr val="849A0A"/>
                </a:solidFill>
                <a:latin typeface="Times New Roman" pitchFamily="18" charset="0"/>
              </a:rPr>
              <a:t>0</a:t>
            </a:r>
          </a:p>
        </p:txBody>
      </p:sp>
      <p:sp>
        <p:nvSpPr>
          <p:cNvPr id="75798" name="Text Box 21"/>
          <p:cNvSpPr txBox="1">
            <a:spLocks noChangeArrowheads="1"/>
          </p:cNvSpPr>
          <p:nvPr/>
        </p:nvSpPr>
        <p:spPr bwMode="auto">
          <a:xfrm>
            <a:off x="7277102" y="3050877"/>
            <a:ext cx="90281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1600" b="1">
                <a:solidFill>
                  <a:srgbClr val="849A0A"/>
                </a:solidFill>
                <a:latin typeface="Times New Roman" pitchFamily="18" charset="0"/>
              </a:rPr>
              <a:t>.           </a:t>
            </a:r>
            <a:r>
              <a:rPr lang="en-US" altLang="zh-CN" sz="1600">
                <a:solidFill>
                  <a:srgbClr val="849A0A"/>
                </a:solidFill>
                <a:latin typeface="Times New Roman" pitchFamily="18" charset="0"/>
              </a:rPr>
              <a:t>0</a:t>
            </a:r>
          </a:p>
        </p:txBody>
      </p:sp>
      <p:sp>
        <p:nvSpPr>
          <p:cNvPr id="75799" name="Line 22"/>
          <p:cNvSpPr>
            <a:spLocks noChangeShapeType="1"/>
          </p:cNvSpPr>
          <p:nvPr/>
        </p:nvSpPr>
        <p:spPr bwMode="auto">
          <a:xfrm>
            <a:off x="4805363" y="2497240"/>
            <a:ext cx="0" cy="26431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solidFill>
                <a:srgbClr val="2F2B20"/>
              </a:solidFill>
              <a:ea typeface="宋体" charset="-122"/>
            </a:endParaRPr>
          </a:p>
        </p:txBody>
      </p:sp>
      <p:sp>
        <p:nvSpPr>
          <p:cNvPr id="75800" name="Rectangle 23"/>
          <p:cNvSpPr>
            <a:spLocks noChangeArrowheads="1"/>
          </p:cNvSpPr>
          <p:nvPr/>
        </p:nvSpPr>
        <p:spPr bwMode="auto">
          <a:xfrm>
            <a:off x="6029326" y="2018609"/>
            <a:ext cx="136255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latin typeface="Times New Roman" pitchFamily="18" charset="0"/>
              </a:rPr>
              <a:t>0 1 0 0 1 0 0 0</a:t>
            </a:r>
          </a:p>
        </p:txBody>
      </p:sp>
      <p:sp>
        <p:nvSpPr>
          <p:cNvPr id="75801" name="Rectangle 24"/>
          <p:cNvSpPr>
            <a:spLocks noChangeArrowheads="1"/>
          </p:cNvSpPr>
          <p:nvPr/>
        </p:nvSpPr>
        <p:spPr bwMode="auto">
          <a:xfrm>
            <a:off x="3509964" y="2007892"/>
            <a:ext cx="5137150" cy="2702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75802" name="Text Box 25"/>
          <p:cNvSpPr txBox="1">
            <a:spLocks noChangeArrowheads="1"/>
          </p:cNvSpPr>
          <p:nvPr/>
        </p:nvSpPr>
        <p:spPr bwMode="auto">
          <a:xfrm>
            <a:off x="4013200" y="2016225"/>
            <a:ext cx="218521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1600" b="1">
                <a:solidFill>
                  <a:srgbClr val="849A0A"/>
                </a:solidFill>
                <a:latin typeface="Times New Roman" pitchFamily="18" charset="0"/>
              </a:rPr>
              <a:t>141       .        14            .</a:t>
            </a:r>
          </a:p>
        </p:txBody>
      </p:sp>
      <p:sp>
        <p:nvSpPr>
          <p:cNvPr id="75803" name="Text Box 26"/>
          <p:cNvSpPr txBox="1">
            <a:spLocks noChangeArrowheads="1"/>
          </p:cNvSpPr>
          <p:nvPr/>
        </p:nvSpPr>
        <p:spPr bwMode="auto">
          <a:xfrm>
            <a:off x="7254878" y="2016225"/>
            <a:ext cx="9541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r>
              <a:rPr lang="en-US" altLang="zh-CN" sz="1600" b="1">
                <a:solidFill>
                  <a:srgbClr val="849A0A"/>
                </a:solidFill>
                <a:latin typeface="Times New Roman" pitchFamily="18" charset="0"/>
              </a:rPr>
              <a:t>.          24</a:t>
            </a:r>
          </a:p>
        </p:txBody>
      </p:sp>
      <p:sp>
        <p:nvSpPr>
          <p:cNvPr id="75804" name="Rectangle 27"/>
          <p:cNvSpPr>
            <a:spLocks noChangeArrowheads="1"/>
          </p:cNvSpPr>
          <p:nvPr/>
        </p:nvSpPr>
        <p:spPr bwMode="auto">
          <a:xfrm>
            <a:off x="6389688" y="1539976"/>
            <a:ext cx="647700" cy="270272"/>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Arial" charset="0"/>
              <a:buNone/>
            </a:pPr>
            <a:endParaRPr lang="zh-CN" altLang="en-US" sz="2800">
              <a:solidFill>
                <a:srgbClr val="2F2B20"/>
              </a:solidFill>
              <a:latin typeface="Tahoma" pitchFamily="34" charset="0"/>
              <a:ea typeface="黑体" pitchFamily="2" charset="-122"/>
            </a:endParaRPr>
          </a:p>
        </p:txBody>
      </p:sp>
      <p:sp>
        <p:nvSpPr>
          <p:cNvPr id="75805" name="Rectangle 28"/>
          <p:cNvSpPr>
            <a:spLocks noChangeArrowheads="1"/>
          </p:cNvSpPr>
          <p:nvPr/>
        </p:nvSpPr>
        <p:spPr bwMode="auto">
          <a:xfrm>
            <a:off x="495304" y="2007893"/>
            <a:ext cx="3021149"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ea typeface="黑体" pitchFamily="2" charset="-122"/>
              </a:rPr>
              <a:t>(b) IP </a:t>
            </a:r>
            <a:r>
              <a:rPr lang="zh-CN" altLang="en-US" sz="1600">
                <a:solidFill>
                  <a:srgbClr val="849A0A"/>
                </a:solidFill>
                <a:ea typeface="黑体" pitchFamily="2" charset="-122"/>
              </a:rPr>
              <a:t>地址的第 </a:t>
            </a:r>
            <a:r>
              <a:rPr lang="en-US" altLang="zh-CN" sz="1600">
                <a:solidFill>
                  <a:srgbClr val="849A0A"/>
                </a:solidFill>
                <a:ea typeface="黑体" pitchFamily="2" charset="-122"/>
              </a:rPr>
              <a:t>3 </a:t>
            </a:r>
            <a:r>
              <a:rPr lang="zh-CN" altLang="en-US" sz="1600">
                <a:solidFill>
                  <a:srgbClr val="849A0A"/>
                </a:solidFill>
                <a:ea typeface="黑体" pitchFamily="2" charset="-122"/>
              </a:rPr>
              <a:t>字节是二进制</a:t>
            </a:r>
          </a:p>
        </p:txBody>
      </p:sp>
      <p:sp>
        <p:nvSpPr>
          <p:cNvPr id="75806" name="Rectangle 29"/>
          <p:cNvSpPr>
            <a:spLocks noChangeArrowheads="1"/>
          </p:cNvSpPr>
          <p:nvPr/>
        </p:nvSpPr>
        <p:spPr bwMode="auto">
          <a:xfrm>
            <a:off x="495301" y="3034212"/>
            <a:ext cx="2997104"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ea typeface="黑体" pitchFamily="2" charset="-122"/>
              </a:rPr>
              <a:t>(d) IP </a:t>
            </a:r>
            <a:r>
              <a:rPr lang="zh-CN" altLang="en-US" sz="1600">
                <a:solidFill>
                  <a:srgbClr val="849A0A"/>
                </a:solidFill>
                <a:ea typeface="黑体" pitchFamily="2" charset="-122"/>
              </a:rPr>
              <a:t>地址与子网掩码逐位相与</a:t>
            </a:r>
          </a:p>
        </p:txBody>
      </p:sp>
      <p:sp>
        <p:nvSpPr>
          <p:cNvPr id="75807" name="Rectangle 30"/>
          <p:cNvSpPr>
            <a:spLocks noChangeArrowheads="1"/>
          </p:cNvSpPr>
          <p:nvPr/>
        </p:nvSpPr>
        <p:spPr bwMode="auto">
          <a:xfrm>
            <a:off x="495303" y="3592615"/>
            <a:ext cx="3159520"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482" tIns="44447" rIns="90482" bIns="44447">
            <a:spAutoFit/>
          </a:bodyPr>
          <a:lstStyle>
            <a:lvl1pPr defTabSz="762000">
              <a:defRPr>
                <a:solidFill>
                  <a:schemeClr val="tx1"/>
                </a:solidFill>
                <a:latin typeface="Arial" charset="0"/>
                <a:ea typeface="宋体" charset="-122"/>
              </a:defRPr>
            </a:lvl1pPr>
            <a:lvl2pPr marL="742950" indent="-285750" defTabSz="762000">
              <a:defRPr>
                <a:solidFill>
                  <a:schemeClr val="tx1"/>
                </a:solidFill>
                <a:latin typeface="Arial" charset="0"/>
                <a:ea typeface="宋体" charset="-122"/>
              </a:defRPr>
            </a:lvl2pPr>
            <a:lvl3pPr marL="1143000" indent="-228600" defTabSz="762000">
              <a:defRPr>
                <a:solidFill>
                  <a:schemeClr val="tx1"/>
                </a:solidFill>
                <a:latin typeface="Arial" charset="0"/>
                <a:ea typeface="宋体" charset="-122"/>
              </a:defRPr>
            </a:lvl3pPr>
            <a:lvl4pPr marL="1600200" indent="-228600" defTabSz="762000">
              <a:defRPr>
                <a:solidFill>
                  <a:schemeClr val="tx1"/>
                </a:solidFill>
                <a:latin typeface="Arial" charset="0"/>
                <a:ea typeface="宋体" charset="-122"/>
              </a:defRPr>
            </a:lvl4pPr>
            <a:lvl5pPr marL="2057400" indent="-228600" defTabSz="762000">
              <a:defRPr>
                <a:solidFill>
                  <a:schemeClr val="tx1"/>
                </a:solidFill>
                <a:latin typeface="Arial" charset="0"/>
                <a:ea typeface="宋体" charset="-122"/>
              </a:defRPr>
            </a:lvl5pPr>
            <a:lvl6pPr marL="2514600" indent="-228600" defTabSz="762000" eaLnBrk="0" fontAlgn="base" hangingPunct="0">
              <a:spcBef>
                <a:spcPct val="0"/>
              </a:spcBef>
              <a:spcAft>
                <a:spcPct val="0"/>
              </a:spcAft>
              <a:defRPr>
                <a:solidFill>
                  <a:schemeClr val="tx1"/>
                </a:solidFill>
                <a:latin typeface="Arial" charset="0"/>
                <a:ea typeface="宋体" charset="-122"/>
              </a:defRPr>
            </a:lvl6pPr>
            <a:lvl7pPr marL="2971800" indent="-228600" defTabSz="762000" eaLnBrk="0" fontAlgn="base" hangingPunct="0">
              <a:spcBef>
                <a:spcPct val="0"/>
              </a:spcBef>
              <a:spcAft>
                <a:spcPct val="0"/>
              </a:spcAft>
              <a:defRPr>
                <a:solidFill>
                  <a:schemeClr val="tx1"/>
                </a:solidFill>
                <a:latin typeface="Arial" charset="0"/>
                <a:ea typeface="宋体" charset="-122"/>
              </a:defRPr>
            </a:lvl7pPr>
            <a:lvl8pPr marL="3429000" indent="-228600" defTabSz="762000" eaLnBrk="0" fontAlgn="base" hangingPunct="0">
              <a:spcBef>
                <a:spcPct val="0"/>
              </a:spcBef>
              <a:spcAft>
                <a:spcPct val="0"/>
              </a:spcAft>
              <a:defRPr>
                <a:solidFill>
                  <a:schemeClr val="tx1"/>
                </a:solidFill>
                <a:latin typeface="Arial" charset="0"/>
                <a:ea typeface="宋体" charset="-122"/>
              </a:defRPr>
            </a:lvl8pPr>
            <a:lvl9pPr marL="3886200" indent="-228600" defTabSz="7620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r>
              <a:rPr lang="en-US" altLang="zh-CN" sz="1600">
                <a:solidFill>
                  <a:srgbClr val="849A0A"/>
                </a:solidFill>
                <a:ea typeface="黑体" pitchFamily="2" charset="-122"/>
              </a:rPr>
              <a:t>(e) </a:t>
            </a:r>
            <a:r>
              <a:rPr lang="zh-CN" altLang="en-US" sz="1600">
                <a:solidFill>
                  <a:srgbClr val="849A0A"/>
                </a:solidFill>
                <a:ea typeface="黑体" pitchFamily="2" charset="-122"/>
              </a:rPr>
              <a:t>网络地址（点分十进制表示）</a:t>
            </a:r>
          </a:p>
        </p:txBody>
      </p:sp>
      <p:sp>
        <p:nvSpPr>
          <p:cNvPr id="75808" name="Text Box 31"/>
          <p:cNvSpPr txBox="1">
            <a:spLocks noChangeArrowheads="1"/>
          </p:cNvSpPr>
          <p:nvPr/>
        </p:nvSpPr>
        <p:spPr bwMode="auto">
          <a:xfrm>
            <a:off x="1181657" y="3813574"/>
            <a:ext cx="7402989" cy="1077218"/>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Arial" charset="0"/>
              <a:buNone/>
            </a:pPr>
            <a:r>
              <a:rPr lang="zh-CN" altLang="en-US" sz="3200">
                <a:solidFill>
                  <a:srgbClr val="849A0A"/>
                </a:solidFill>
                <a:latin typeface="Tahoma" pitchFamily="34" charset="0"/>
                <a:ea typeface="黑体" pitchFamily="2" charset="-122"/>
              </a:rPr>
              <a:t>不同的子网掩码得出</a:t>
            </a:r>
            <a:r>
              <a:rPr lang="zh-CN" altLang="en-US" sz="3200">
                <a:solidFill>
                  <a:srgbClr val="D25814"/>
                </a:solidFill>
                <a:latin typeface="Tahoma" pitchFamily="34" charset="0"/>
                <a:ea typeface="黑体" pitchFamily="2" charset="-122"/>
              </a:rPr>
              <a:t>相同</a:t>
            </a:r>
            <a:r>
              <a:rPr lang="zh-CN" altLang="en-US" sz="3200">
                <a:solidFill>
                  <a:srgbClr val="849A0A"/>
                </a:solidFill>
                <a:latin typeface="Tahoma" pitchFamily="34" charset="0"/>
                <a:ea typeface="黑体" pitchFamily="2" charset="-122"/>
              </a:rPr>
              <a:t>的网络地址。</a:t>
            </a:r>
          </a:p>
          <a:p>
            <a:pPr algn="ctr" eaLnBrk="1" hangingPunct="1">
              <a:buFont typeface="Arial" charset="0"/>
              <a:buNone/>
            </a:pPr>
            <a:r>
              <a:rPr lang="zh-CN" altLang="en-US" sz="3200">
                <a:solidFill>
                  <a:srgbClr val="849A0A"/>
                </a:solidFill>
                <a:latin typeface="Tahoma" pitchFamily="34" charset="0"/>
                <a:ea typeface="黑体" pitchFamily="2" charset="-122"/>
              </a:rPr>
              <a:t>但不同的掩码的效果是不同的。</a:t>
            </a:r>
            <a:r>
              <a:rPr lang="en-US" altLang="zh-CN" sz="3200" b="1" i="1">
                <a:solidFill>
                  <a:srgbClr val="FF0000"/>
                </a:solidFill>
                <a:latin typeface="Tahoma" pitchFamily="34" charset="0"/>
                <a:ea typeface="黑体" pitchFamily="2" charset="-122"/>
              </a:rPr>
              <a:t>How</a:t>
            </a:r>
            <a:r>
              <a:rPr lang="zh-CN" altLang="en-US" sz="3200" b="1" i="1">
                <a:solidFill>
                  <a:srgbClr val="FF0000"/>
                </a:solidFill>
                <a:latin typeface="Tahoma" pitchFamily="34" charset="0"/>
                <a:ea typeface="黑体" pitchFamily="2" charset="-122"/>
              </a:rPr>
              <a:t>？</a:t>
            </a:r>
            <a:r>
              <a:rPr lang="zh-CN" altLang="en-US" sz="3200">
                <a:solidFill>
                  <a:srgbClr val="2F2B20"/>
                </a:solidFill>
                <a:latin typeface="Tahoma" pitchFamily="34" charset="0"/>
                <a:ea typeface="黑体" pitchFamily="2" charset="-122"/>
              </a:rPr>
              <a:t> </a:t>
            </a:r>
          </a:p>
        </p:txBody>
      </p:sp>
    </p:spTree>
    <p:extLst>
      <p:ext uri="{BB962C8B-B14F-4D97-AF65-F5344CB8AC3E}">
        <p14:creationId xmlns:p14="http://schemas.microsoft.com/office/powerpoint/2010/main" val="259030004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title"/>
          </p:nvPr>
        </p:nvSpPr>
        <p:spPr/>
        <p:txBody>
          <a:bodyPr/>
          <a:lstStyle/>
          <a:p>
            <a:pPr eaLnBrk="1" fontAlgn="auto" hangingPunct="1">
              <a:spcAft>
                <a:spcPts val="0"/>
              </a:spcAft>
              <a:defRPr/>
            </a:pPr>
            <a:r>
              <a:rPr lang="zh-CN" altLang="en-US" dirty="0"/>
              <a:t>无分类编址 </a:t>
            </a:r>
            <a:r>
              <a:rPr lang="en-US" altLang="zh-CN" dirty="0"/>
              <a:t>CIDR</a:t>
            </a:r>
            <a:endParaRPr lang="zh-CN" altLang="en-US" dirty="0"/>
          </a:p>
        </p:txBody>
      </p:sp>
      <p:sp>
        <p:nvSpPr>
          <p:cNvPr id="99331" name="Rectangle 2"/>
          <p:cNvSpPr>
            <a:spLocks noGrp="1" noChangeArrowheads="1"/>
          </p:cNvSpPr>
          <p:nvPr>
            <p:ph idx="1"/>
          </p:nvPr>
        </p:nvSpPr>
        <p:spPr>
          <a:xfrm>
            <a:off x="581025" y="1670447"/>
            <a:ext cx="7989888" cy="2724150"/>
          </a:xfrm>
        </p:spPr>
        <p:txBody>
          <a:bodyPr/>
          <a:lstStyle/>
          <a:p>
            <a:pPr algn="just" eaLnBrk="1" hangingPunct="1">
              <a:lnSpc>
                <a:spcPct val="90000"/>
              </a:lnSpc>
              <a:spcBef>
                <a:spcPct val="0"/>
              </a:spcBef>
              <a:buFont typeface="Wingdings" pitchFamily="2" charset="2"/>
              <a:buNone/>
            </a:pPr>
            <a:r>
              <a:rPr lang="zh-CN" altLang="en-US" sz="2000" dirty="0"/>
              <a:t>划分子网在一定程度上缓解了因特网在发展中遇到的困难。</a:t>
            </a:r>
            <a:endParaRPr lang="en-US" altLang="zh-CN" sz="2000" dirty="0"/>
          </a:p>
          <a:p>
            <a:pPr algn="just" eaLnBrk="1" hangingPunct="1">
              <a:lnSpc>
                <a:spcPct val="90000"/>
              </a:lnSpc>
              <a:spcBef>
                <a:spcPct val="0"/>
              </a:spcBef>
              <a:buFont typeface="Wingdings" pitchFamily="2" charset="2"/>
              <a:buNone/>
            </a:pPr>
            <a:r>
              <a:rPr lang="zh-CN" altLang="en-US" sz="2000" dirty="0"/>
              <a:t>在 </a:t>
            </a:r>
            <a:r>
              <a:rPr lang="en-US" altLang="zh-CN" sz="2000" dirty="0"/>
              <a:t>1992 </a:t>
            </a:r>
            <a:r>
              <a:rPr lang="zh-CN" altLang="en-US" sz="2000" dirty="0"/>
              <a:t>年因特网仍然面临三个必须尽早解决的问题：</a:t>
            </a:r>
          </a:p>
          <a:p>
            <a:pPr algn="just" eaLnBrk="1" hangingPunct="1">
              <a:lnSpc>
                <a:spcPct val="90000"/>
              </a:lnSpc>
            </a:pPr>
            <a:r>
              <a:rPr lang="en-US" altLang="zh-CN" sz="2000" dirty="0"/>
              <a:t>B </a:t>
            </a:r>
            <a:r>
              <a:rPr lang="zh-CN" altLang="en-US" sz="2000" dirty="0"/>
              <a:t>类地址在 </a:t>
            </a:r>
            <a:r>
              <a:rPr lang="en-US" altLang="zh-CN" sz="2000" dirty="0"/>
              <a:t>1992 </a:t>
            </a:r>
            <a:r>
              <a:rPr lang="zh-CN" altLang="en-US" sz="2000" dirty="0"/>
              <a:t>年已分配了近一半，眼看就要在 </a:t>
            </a:r>
            <a:r>
              <a:rPr lang="en-US" altLang="zh-CN" sz="2000" dirty="0"/>
              <a:t>1994 </a:t>
            </a:r>
            <a:r>
              <a:rPr lang="zh-CN" altLang="en-US" sz="2000" dirty="0"/>
              <a:t>年 </a:t>
            </a:r>
            <a:r>
              <a:rPr lang="en-US" altLang="zh-CN" sz="2000" dirty="0"/>
              <a:t>3 </a:t>
            </a:r>
            <a:r>
              <a:rPr lang="zh-CN" altLang="en-US" sz="2000" dirty="0"/>
              <a:t>月全部分配完毕！</a:t>
            </a:r>
          </a:p>
          <a:p>
            <a:pPr algn="just" eaLnBrk="1" hangingPunct="1">
              <a:lnSpc>
                <a:spcPct val="90000"/>
              </a:lnSpc>
            </a:pPr>
            <a:r>
              <a:rPr lang="zh-CN" altLang="en-US" sz="2000" dirty="0"/>
              <a:t>因特网主干网上的路由表中的项目数急剧增长（从几千到几万个）。</a:t>
            </a:r>
          </a:p>
          <a:p>
            <a:pPr algn="just" eaLnBrk="1" hangingPunct="1">
              <a:lnSpc>
                <a:spcPct val="90000"/>
              </a:lnSpc>
            </a:pPr>
            <a:r>
              <a:rPr lang="zh-CN" altLang="en-US" sz="2000" dirty="0"/>
              <a:t>整个 </a:t>
            </a:r>
            <a:r>
              <a:rPr lang="en-US" altLang="zh-CN" sz="2000" dirty="0"/>
              <a:t>IPv4 </a:t>
            </a:r>
            <a:r>
              <a:rPr lang="zh-CN" altLang="en-US" sz="2000" dirty="0"/>
              <a:t>的地址空间最终将全部耗尽。</a:t>
            </a:r>
            <a:r>
              <a:rPr lang="en-US" altLang="zh-CN" sz="2000" dirty="0">
                <a:latin typeface="Arial" charset="0"/>
              </a:rPr>
              <a:t>——</a:t>
            </a:r>
            <a:r>
              <a:rPr lang="en-US" altLang="zh-CN" sz="2000" dirty="0"/>
              <a:t>IPv6</a:t>
            </a:r>
          </a:p>
        </p:txBody>
      </p:sp>
    </p:spTree>
    <p:extLst>
      <p:ext uri="{BB962C8B-B14F-4D97-AF65-F5344CB8AC3E}">
        <p14:creationId xmlns:p14="http://schemas.microsoft.com/office/powerpoint/2010/main" val="387399441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pPr eaLnBrk="1" fontAlgn="auto" hangingPunct="1">
              <a:spcAft>
                <a:spcPts val="0"/>
              </a:spcAft>
              <a:defRPr/>
            </a:pPr>
            <a:r>
              <a:rPr lang="en-US" altLang="zh-CN"/>
              <a:t>IP </a:t>
            </a:r>
            <a:r>
              <a:rPr lang="zh-CN" altLang="en-US"/>
              <a:t>编址问题的演进 </a:t>
            </a:r>
          </a:p>
        </p:txBody>
      </p:sp>
      <p:sp>
        <p:nvSpPr>
          <p:cNvPr id="521218" name="Rectangle 2"/>
          <p:cNvSpPr>
            <a:spLocks noGrp="1" noChangeArrowheads="1"/>
          </p:cNvSpPr>
          <p:nvPr>
            <p:ph idx="1"/>
          </p:nvPr>
        </p:nvSpPr>
        <p:spPr>
          <a:xfrm>
            <a:off x="581025" y="1670447"/>
            <a:ext cx="7989888" cy="2724150"/>
          </a:xfrm>
        </p:spPr>
        <p:txBody>
          <a:bodyPr/>
          <a:lstStyle/>
          <a:p>
            <a:pPr algn="just" eaLnBrk="1" hangingPunct="1"/>
            <a:r>
              <a:rPr lang="en-US" altLang="zh-CN" sz="2200" dirty="0"/>
              <a:t>1987 </a:t>
            </a:r>
            <a:r>
              <a:rPr lang="zh-CN" altLang="en-US" sz="2200" dirty="0"/>
              <a:t>年，</a:t>
            </a:r>
            <a:r>
              <a:rPr lang="en-US" altLang="zh-CN" sz="2200" dirty="0"/>
              <a:t>RFC 1009 </a:t>
            </a:r>
            <a:r>
              <a:rPr lang="zh-CN" altLang="en-US" sz="2200" dirty="0"/>
              <a:t>就指明了在一个划分子网的网络中可同时使用几个不同的子网掩码。使用</a:t>
            </a:r>
            <a:r>
              <a:rPr lang="zh-CN" altLang="en-US" sz="2200" dirty="0">
                <a:solidFill>
                  <a:schemeClr val="hlink"/>
                </a:solidFill>
              </a:rPr>
              <a:t>变长子网掩码 </a:t>
            </a:r>
            <a:r>
              <a:rPr lang="en-US" altLang="zh-CN" sz="2200" dirty="0">
                <a:solidFill>
                  <a:schemeClr val="hlink"/>
                </a:solidFill>
              </a:rPr>
              <a:t>VLSM</a:t>
            </a:r>
            <a:r>
              <a:rPr lang="en-US" altLang="zh-CN" sz="2200" dirty="0"/>
              <a:t> (Variable Length Subnet Mask)</a:t>
            </a:r>
            <a:r>
              <a:rPr lang="zh-CN" altLang="en-US" sz="2200" dirty="0"/>
              <a:t>可进一步提高 </a:t>
            </a:r>
            <a:r>
              <a:rPr lang="en-US" altLang="zh-CN" sz="2200" dirty="0"/>
              <a:t>IP </a:t>
            </a:r>
            <a:r>
              <a:rPr lang="zh-CN" altLang="en-US" sz="2200" dirty="0"/>
              <a:t>地址资源的利用率。</a:t>
            </a:r>
          </a:p>
          <a:p>
            <a:pPr algn="just" eaLnBrk="1" hangingPunct="1"/>
            <a:r>
              <a:rPr lang="zh-CN" altLang="en-US" sz="2200" dirty="0"/>
              <a:t>在 </a:t>
            </a:r>
            <a:r>
              <a:rPr lang="en-US" altLang="zh-CN" sz="2200" dirty="0"/>
              <a:t>VLSM </a:t>
            </a:r>
            <a:r>
              <a:rPr lang="zh-CN" altLang="en-US" sz="2200" dirty="0"/>
              <a:t>的基础上又进一步研究出无分类编址方法，它的正式名字是</a:t>
            </a:r>
            <a:r>
              <a:rPr lang="zh-CN" altLang="en-US" sz="2200" dirty="0">
                <a:solidFill>
                  <a:schemeClr val="hlink"/>
                </a:solidFill>
              </a:rPr>
              <a:t>无分类域间路由选择 </a:t>
            </a:r>
            <a:r>
              <a:rPr lang="en-US" altLang="zh-CN" sz="2200" dirty="0">
                <a:solidFill>
                  <a:schemeClr val="hlink"/>
                </a:solidFill>
              </a:rPr>
              <a:t>CIDR</a:t>
            </a:r>
            <a:r>
              <a:rPr lang="en-US" altLang="zh-CN" sz="2200" dirty="0"/>
              <a:t> (Classless Inter-Domain Routing)</a:t>
            </a:r>
            <a:r>
              <a:rPr lang="zh-CN" altLang="en-US" sz="2200" dirty="0"/>
              <a:t>。  </a:t>
            </a:r>
          </a:p>
        </p:txBody>
      </p:sp>
    </p:spTree>
    <p:extLst>
      <p:ext uri="{BB962C8B-B14F-4D97-AF65-F5344CB8AC3E}">
        <p14:creationId xmlns:p14="http://schemas.microsoft.com/office/powerpoint/2010/main" val="14225989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12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pPr eaLnBrk="1" fontAlgn="auto" hangingPunct="1">
              <a:spcAft>
                <a:spcPts val="0"/>
              </a:spcAft>
              <a:defRPr/>
            </a:pPr>
            <a:r>
              <a:rPr lang="en-US" altLang="zh-CN"/>
              <a:t>CIDR </a:t>
            </a:r>
            <a:r>
              <a:rPr lang="zh-CN" altLang="en-US"/>
              <a:t>最主要的特点 </a:t>
            </a:r>
          </a:p>
        </p:txBody>
      </p:sp>
      <p:sp>
        <p:nvSpPr>
          <p:cNvPr id="522242" name="Rectangle 2"/>
          <p:cNvSpPr>
            <a:spLocks noGrp="1" noChangeArrowheads="1"/>
          </p:cNvSpPr>
          <p:nvPr>
            <p:ph idx="1"/>
          </p:nvPr>
        </p:nvSpPr>
        <p:spPr>
          <a:xfrm>
            <a:off x="581025" y="1670447"/>
            <a:ext cx="7989888" cy="2724150"/>
          </a:xfrm>
        </p:spPr>
        <p:txBody>
          <a:bodyPr/>
          <a:lstStyle/>
          <a:p>
            <a:pPr algn="just" eaLnBrk="1" hangingPunct="1"/>
            <a:r>
              <a:rPr lang="en-US" altLang="zh-CN" sz="2400"/>
              <a:t>CIDR </a:t>
            </a:r>
            <a:r>
              <a:rPr lang="zh-CN" altLang="en-US" sz="2400"/>
              <a:t>消除了传统的 </a:t>
            </a:r>
            <a:r>
              <a:rPr lang="en-US" altLang="zh-CN" sz="2400"/>
              <a:t>A </a:t>
            </a:r>
            <a:r>
              <a:rPr lang="zh-CN" altLang="en-US" sz="2400"/>
              <a:t>类、</a:t>
            </a:r>
            <a:r>
              <a:rPr lang="en-US" altLang="zh-CN" sz="2400"/>
              <a:t>B </a:t>
            </a:r>
            <a:r>
              <a:rPr lang="zh-CN" altLang="en-US" sz="2400"/>
              <a:t>类和 </a:t>
            </a:r>
            <a:r>
              <a:rPr lang="en-US" altLang="zh-CN" sz="2400"/>
              <a:t>C </a:t>
            </a:r>
            <a:r>
              <a:rPr lang="zh-CN" altLang="en-US" sz="2400"/>
              <a:t>类地址以及划分子网的概念，因而可以更加有效地分配 </a:t>
            </a:r>
            <a:r>
              <a:rPr lang="en-US" altLang="zh-CN" sz="2400"/>
              <a:t>IPv4 </a:t>
            </a:r>
            <a:r>
              <a:rPr lang="zh-CN" altLang="en-US" sz="2400"/>
              <a:t>的地址空间。</a:t>
            </a:r>
          </a:p>
          <a:p>
            <a:pPr algn="just" eaLnBrk="1" hangingPunct="1"/>
            <a:r>
              <a:rPr lang="en-US" altLang="zh-CN" sz="2400"/>
              <a:t>CIDR</a:t>
            </a:r>
            <a:r>
              <a:rPr lang="zh-CN" altLang="en-US" sz="2400"/>
              <a:t>使用各种长度的</a:t>
            </a:r>
            <a:r>
              <a:rPr lang="zh-CN" altLang="en-US" sz="2400">
                <a:latin typeface="Arial" charset="0"/>
              </a:rPr>
              <a:t>“</a:t>
            </a:r>
            <a:r>
              <a:rPr lang="zh-CN" altLang="en-US" sz="2400">
                <a:solidFill>
                  <a:schemeClr val="hlink"/>
                </a:solidFill>
              </a:rPr>
              <a:t>网络前缀</a:t>
            </a:r>
            <a:r>
              <a:rPr lang="zh-CN" altLang="en-US" sz="2400">
                <a:latin typeface="Arial" charset="0"/>
              </a:rPr>
              <a:t>”</a:t>
            </a:r>
            <a:r>
              <a:rPr lang="en-US" altLang="zh-CN" sz="2400"/>
              <a:t>(network-prefix)</a:t>
            </a:r>
            <a:r>
              <a:rPr lang="zh-CN" altLang="en-US" sz="2400"/>
              <a:t>来代替分类地址中的网络号和子网号。</a:t>
            </a:r>
          </a:p>
          <a:p>
            <a:pPr algn="just" eaLnBrk="1" hangingPunct="1"/>
            <a:r>
              <a:rPr lang="en-US" altLang="zh-CN" sz="2400"/>
              <a:t>IP </a:t>
            </a:r>
            <a:r>
              <a:rPr lang="zh-CN" altLang="en-US" sz="2400"/>
              <a:t>地址从三级编址（使用子网掩码）又回到了两级编址。  </a:t>
            </a:r>
          </a:p>
        </p:txBody>
      </p:sp>
    </p:spTree>
    <p:extLst>
      <p:ext uri="{BB962C8B-B14F-4D97-AF65-F5344CB8AC3E}">
        <p14:creationId xmlns:p14="http://schemas.microsoft.com/office/powerpoint/2010/main" val="5572340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4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22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noChangeArrowheads="1"/>
          </p:cNvSpPr>
          <p:nvPr/>
        </p:nvSpPr>
        <p:spPr bwMode="auto">
          <a:xfrm>
            <a:off x="8139113" y="4299351"/>
            <a:ext cx="609600" cy="39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E1DF829E-5E6E-4B6C-B6AF-E87D6F4D3693}" type="slidenum">
              <a:rPr lang="zh-CN" altLang="en-US" sz="1400" b="1">
                <a:solidFill>
                  <a:srgbClr val="FFFFFF"/>
                </a:solidFill>
              </a:rPr>
              <a:pPr algn="ctr" eaLnBrk="1" hangingPunct="1">
                <a:buFont typeface="Arial" charset="0"/>
                <a:buNone/>
              </a:pPr>
              <a:t>5</a:t>
            </a:fld>
            <a:endParaRPr lang="en-US" altLang="zh-CN" sz="1400" b="1">
              <a:solidFill>
                <a:srgbClr val="FFFFFF"/>
              </a:solidFill>
            </a:endParaRPr>
          </a:p>
        </p:txBody>
      </p:sp>
      <p:sp>
        <p:nvSpPr>
          <p:cNvPr id="20483" name="Rectangle 2"/>
          <p:cNvSpPr>
            <a:spLocks noGrp="1" noChangeArrowheads="1"/>
          </p:cNvSpPr>
          <p:nvPr>
            <p:ph type="title"/>
          </p:nvPr>
        </p:nvSpPr>
        <p:spPr/>
        <p:txBody>
          <a:bodyPr/>
          <a:lstStyle/>
          <a:p>
            <a:pPr eaLnBrk="1" fontAlgn="auto" hangingPunct="1">
              <a:spcAft>
                <a:spcPts val="0"/>
              </a:spcAft>
              <a:defRPr/>
            </a:pPr>
            <a:r>
              <a:rPr lang="zh-CN" altLang="en-US" dirty="0"/>
              <a:t>虚电路服务</a:t>
            </a:r>
          </a:p>
        </p:txBody>
      </p:sp>
      <p:sp>
        <p:nvSpPr>
          <p:cNvPr id="24580" name="内容占位符 1"/>
          <p:cNvSpPr>
            <a:spLocks noGrp="1"/>
          </p:cNvSpPr>
          <p:nvPr>
            <p:ph idx="1"/>
          </p:nvPr>
        </p:nvSpPr>
        <p:spPr>
          <a:xfrm>
            <a:off x="581025" y="1670447"/>
            <a:ext cx="7989888" cy="2724150"/>
          </a:xfrm>
        </p:spPr>
        <p:txBody>
          <a:bodyPr/>
          <a:lstStyle/>
          <a:p>
            <a:pPr eaLnBrk="1" hangingPunct="1"/>
            <a:endParaRPr lang="zh-CN" altLang="en-US"/>
          </a:p>
        </p:txBody>
      </p:sp>
      <p:sp>
        <p:nvSpPr>
          <p:cNvPr id="24581" name="Rectangle 15"/>
          <p:cNvSpPr>
            <a:spLocks noChangeArrowheads="1"/>
          </p:cNvSpPr>
          <p:nvPr/>
        </p:nvSpPr>
        <p:spPr bwMode="auto">
          <a:xfrm>
            <a:off x="7367589" y="2191942"/>
            <a:ext cx="1319212" cy="23217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24582" name="Text Box 16"/>
          <p:cNvSpPr txBox="1">
            <a:spLocks noChangeArrowheads="1"/>
          </p:cNvSpPr>
          <p:nvPr/>
        </p:nvSpPr>
        <p:spPr bwMode="auto">
          <a:xfrm>
            <a:off x="7469041" y="1664497"/>
            <a:ext cx="114646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500" dirty="0">
                <a:solidFill>
                  <a:schemeClr val="folHlink"/>
                </a:solidFill>
                <a:ea typeface="黑体" pitchFamily="49" charset="-122"/>
              </a:rPr>
              <a:t>应用层</a:t>
            </a:r>
          </a:p>
          <a:p>
            <a:pPr algn="ctr" eaLnBrk="1" hangingPunct="1">
              <a:buFont typeface="Arial" charset="0"/>
              <a:buNone/>
            </a:pPr>
            <a:r>
              <a:rPr lang="zh-CN" altLang="en-US" sz="1500" dirty="0">
                <a:solidFill>
                  <a:schemeClr val="folHlink"/>
                </a:solidFill>
                <a:ea typeface="黑体" pitchFamily="49" charset="-122"/>
              </a:rPr>
              <a:t>运输层</a:t>
            </a:r>
          </a:p>
          <a:p>
            <a:pPr algn="ctr" eaLnBrk="1" hangingPunct="1">
              <a:buFont typeface="Arial" charset="0"/>
              <a:buNone/>
            </a:pPr>
            <a:r>
              <a:rPr lang="zh-CN" altLang="en-US" sz="1500" dirty="0">
                <a:solidFill>
                  <a:schemeClr val="folHlink"/>
                </a:solidFill>
                <a:ea typeface="黑体" pitchFamily="49" charset="-122"/>
              </a:rPr>
              <a:t>网络层</a:t>
            </a:r>
          </a:p>
          <a:p>
            <a:pPr algn="ctr" eaLnBrk="1" hangingPunct="1">
              <a:buFont typeface="Arial" charset="0"/>
              <a:buNone/>
            </a:pPr>
            <a:r>
              <a:rPr lang="zh-CN" altLang="en-US" sz="1500" dirty="0">
                <a:solidFill>
                  <a:schemeClr val="folHlink"/>
                </a:solidFill>
                <a:ea typeface="黑体" pitchFamily="49" charset="-122"/>
              </a:rPr>
              <a:t>数据链路层</a:t>
            </a:r>
          </a:p>
          <a:p>
            <a:pPr algn="ctr" eaLnBrk="1" hangingPunct="1">
              <a:buFont typeface="Arial" charset="0"/>
              <a:buNone/>
            </a:pPr>
            <a:r>
              <a:rPr lang="zh-CN" altLang="en-US" sz="1500" dirty="0">
                <a:solidFill>
                  <a:schemeClr val="folHlink"/>
                </a:solidFill>
                <a:ea typeface="黑体" pitchFamily="49" charset="-122"/>
              </a:rPr>
              <a:t>物理层</a:t>
            </a:r>
          </a:p>
        </p:txBody>
      </p:sp>
      <p:sp>
        <p:nvSpPr>
          <p:cNvPr id="24583" name="Rectangle 7"/>
          <p:cNvSpPr>
            <a:spLocks noChangeArrowheads="1"/>
          </p:cNvSpPr>
          <p:nvPr/>
        </p:nvSpPr>
        <p:spPr bwMode="auto">
          <a:xfrm>
            <a:off x="231779" y="2127649"/>
            <a:ext cx="1319213" cy="232172"/>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24584" name="Text Box 8"/>
          <p:cNvSpPr txBox="1">
            <a:spLocks noChangeArrowheads="1"/>
          </p:cNvSpPr>
          <p:nvPr/>
        </p:nvSpPr>
        <p:spPr bwMode="auto">
          <a:xfrm>
            <a:off x="333232" y="1600204"/>
            <a:ext cx="1146469"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500" dirty="0">
                <a:solidFill>
                  <a:schemeClr val="folHlink"/>
                </a:solidFill>
                <a:ea typeface="黑体" pitchFamily="49" charset="-122"/>
              </a:rPr>
              <a:t>应用层</a:t>
            </a:r>
          </a:p>
          <a:p>
            <a:pPr algn="ctr" eaLnBrk="1" hangingPunct="1">
              <a:buFont typeface="Arial" charset="0"/>
              <a:buNone/>
            </a:pPr>
            <a:r>
              <a:rPr lang="zh-CN" altLang="en-US" sz="1500" dirty="0">
                <a:solidFill>
                  <a:schemeClr val="folHlink"/>
                </a:solidFill>
                <a:ea typeface="黑体" pitchFamily="49" charset="-122"/>
              </a:rPr>
              <a:t>运输层</a:t>
            </a:r>
          </a:p>
          <a:p>
            <a:pPr algn="ctr" eaLnBrk="1" hangingPunct="1">
              <a:buFont typeface="Arial" charset="0"/>
              <a:buNone/>
            </a:pPr>
            <a:r>
              <a:rPr lang="zh-CN" altLang="en-US" sz="1500" dirty="0">
                <a:solidFill>
                  <a:schemeClr val="folHlink"/>
                </a:solidFill>
                <a:ea typeface="黑体" pitchFamily="49" charset="-122"/>
              </a:rPr>
              <a:t>网络层</a:t>
            </a:r>
          </a:p>
          <a:p>
            <a:pPr algn="ctr" eaLnBrk="1" hangingPunct="1">
              <a:buFont typeface="Arial" charset="0"/>
              <a:buNone/>
            </a:pPr>
            <a:r>
              <a:rPr lang="zh-CN" altLang="en-US" sz="1500" dirty="0">
                <a:solidFill>
                  <a:schemeClr val="folHlink"/>
                </a:solidFill>
                <a:ea typeface="黑体" pitchFamily="49" charset="-122"/>
              </a:rPr>
              <a:t>数据链路层</a:t>
            </a:r>
          </a:p>
          <a:p>
            <a:pPr algn="ctr" eaLnBrk="1" hangingPunct="1">
              <a:buFont typeface="Arial" charset="0"/>
              <a:buNone/>
            </a:pPr>
            <a:r>
              <a:rPr lang="zh-CN" altLang="en-US" sz="1500" dirty="0">
                <a:solidFill>
                  <a:schemeClr val="folHlink"/>
                </a:solidFill>
                <a:ea typeface="黑体" pitchFamily="49" charset="-122"/>
              </a:rPr>
              <a:t>物理层</a:t>
            </a:r>
          </a:p>
        </p:txBody>
      </p:sp>
      <p:sp>
        <p:nvSpPr>
          <p:cNvPr id="24585" name="Line 4"/>
          <p:cNvSpPr>
            <a:spLocks noChangeShapeType="1"/>
          </p:cNvSpPr>
          <p:nvPr/>
        </p:nvSpPr>
        <p:spPr bwMode="auto">
          <a:xfrm>
            <a:off x="4487864" y="1847854"/>
            <a:ext cx="58737" cy="4214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4586" name="Line 5"/>
          <p:cNvSpPr>
            <a:spLocks noChangeShapeType="1"/>
          </p:cNvSpPr>
          <p:nvPr/>
        </p:nvSpPr>
        <p:spPr bwMode="auto">
          <a:xfrm>
            <a:off x="1895475" y="2497933"/>
            <a:ext cx="508000" cy="1940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4587" name="Rectangle 9"/>
          <p:cNvSpPr>
            <a:spLocks noChangeArrowheads="1"/>
          </p:cNvSpPr>
          <p:nvPr/>
        </p:nvSpPr>
        <p:spPr bwMode="auto">
          <a:xfrm>
            <a:off x="211139" y="1660923"/>
            <a:ext cx="1354137" cy="1120378"/>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24588" name="Line 10"/>
          <p:cNvSpPr>
            <a:spLocks noChangeShapeType="1"/>
          </p:cNvSpPr>
          <p:nvPr/>
        </p:nvSpPr>
        <p:spPr bwMode="auto">
          <a:xfrm>
            <a:off x="211139" y="1918097"/>
            <a:ext cx="1354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4589" name="Line 11"/>
          <p:cNvSpPr>
            <a:spLocks noChangeShapeType="1"/>
          </p:cNvSpPr>
          <p:nvPr/>
        </p:nvSpPr>
        <p:spPr bwMode="auto">
          <a:xfrm>
            <a:off x="211139" y="2134791"/>
            <a:ext cx="1354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4590" name="Line 12"/>
          <p:cNvSpPr>
            <a:spLocks noChangeShapeType="1"/>
          </p:cNvSpPr>
          <p:nvPr/>
        </p:nvSpPr>
        <p:spPr bwMode="auto">
          <a:xfrm>
            <a:off x="211139" y="2351485"/>
            <a:ext cx="1354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4591" name="Line 13"/>
          <p:cNvSpPr>
            <a:spLocks noChangeShapeType="1"/>
          </p:cNvSpPr>
          <p:nvPr/>
        </p:nvSpPr>
        <p:spPr bwMode="auto">
          <a:xfrm>
            <a:off x="211139" y="2568179"/>
            <a:ext cx="1354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4592" name="Rectangle 17"/>
          <p:cNvSpPr>
            <a:spLocks noChangeArrowheads="1"/>
          </p:cNvSpPr>
          <p:nvPr/>
        </p:nvSpPr>
        <p:spPr bwMode="auto">
          <a:xfrm>
            <a:off x="7346952" y="1713310"/>
            <a:ext cx="1354138" cy="1132284"/>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24593" name="Line 18"/>
          <p:cNvSpPr>
            <a:spLocks noChangeShapeType="1"/>
          </p:cNvSpPr>
          <p:nvPr/>
        </p:nvSpPr>
        <p:spPr bwMode="auto">
          <a:xfrm>
            <a:off x="7346952" y="1982391"/>
            <a:ext cx="1354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4594" name="Line 19"/>
          <p:cNvSpPr>
            <a:spLocks noChangeShapeType="1"/>
          </p:cNvSpPr>
          <p:nvPr/>
        </p:nvSpPr>
        <p:spPr bwMode="auto">
          <a:xfrm>
            <a:off x="7346952" y="2199085"/>
            <a:ext cx="1354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4595" name="Line 20"/>
          <p:cNvSpPr>
            <a:spLocks noChangeShapeType="1"/>
          </p:cNvSpPr>
          <p:nvPr/>
        </p:nvSpPr>
        <p:spPr bwMode="auto">
          <a:xfrm>
            <a:off x="7346952" y="2415779"/>
            <a:ext cx="1354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4596" name="Line 21"/>
          <p:cNvSpPr>
            <a:spLocks noChangeShapeType="1"/>
          </p:cNvSpPr>
          <p:nvPr/>
        </p:nvSpPr>
        <p:spPr bwMode="auto">
          <a:xfrm>
            <a:off x="7346952" y="2632472"/>
            <a:ext cx="135413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4597" name="Text Box 22"/>
          <p:cNvSpPr txBox="1">
            <a:spLocks noChangeArrowheads="1"/>
          </p:cNvSpPr>
          <p:nvPr/>
        </p:nvSpPr>
        <p:spPr bwMode="auto">
          <a:xfrm>
            <a:off x="1679576" y="1796654"/>
            <a:ext cx="465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chemeClr val="folHlink"/>
                </a:solidFill>
                <a:ea typeface="黑体" pitchFamily="49" charset="-122"/>
              </a:rPr>
              <a:t>H</a:t>
            </a:r>
            <a:r>
              <a:rPr lang="en-US" altLang="zh-CN" sz="2000" baseline="-25000">
                <a:solidFill>
                  <a:schemeClr val="folHlink"/>
                </a:solidFill>
                <a:ea typeface="黑体" pitchFamily="49" charset="-122"/>
              </a:rPr>
              <a:t>1</a:t>
            </a:r>
          </a:p>
        </p:txBody>
      </p:sp>
      <p:pic>
        <p:nvPicPr>
          <p:cNvPr id="24598" name="Picture 2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1477" y="2085976"/>
            <a:ext cx="592138" cy="488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9" name="Line 24"/>
          <p:cNvSpPr>
            <a:spLocks noChangeShapeType="1"/>
          </p:cNvSpPr>
          <p:nvPr/>
        </p:nvSpPr>
        <p:spPr bwMode="auto">
          <a:xfrm>
            <a:off x="2740025" y="2692007"/>
            <a:ext cx="1608138" cy="4548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4600" name="Line 25"/>
          <p:cNvSpPr>
            <a:spLocks noChangeShapeType="1"/>
          </p:cNvSpPr>
          <p:nvPr/>
        </p:nvSpPr>
        <p:spPr bwMode="auto">
          <a:xfrm flipV="1">
            <a:off x="2655892" y="2366963"/>
            <a:ext cx="1862137" cy="3250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4601" name="Line 26"/>
          <p:cNvSpPr>
            <a:spLocks noChangeShapeType="1"/>
          </p:cNvSpPr>
          <p:nvPr/>
        </p:nvSpPr>
        <p:spPr bwMode="auto">
          <a:xfrm>
            <a:off x="4686300" y="2366966"/>
            <a:ext cx="1524000" cy="3893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4602" name="Line 27"/>
          <p:cNvSpPr>
            <a:spLocks noChangeShapeType="1"/>
          </p:cNvSpPr>
          <p:nvPr/>
        </p:nvSpPr>
        <p:spPr bwMode="auto">
          <a:xfrm flipV="1">
            <a:off x="4518027" y="2822972"/>
            <a:ext cx="1692275" cy="3238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4603" name="Line 28"/>
          <p:cNvSpPr>
            <a:spLocks noChangeShapeType="1"/>
          </p:cNvSpPr>
          <p:nvPr/>
        </p:nvSpPr>
        <p:spPr bwMode="auto">
          <a:xfrm flipV="1">
            <a:off x="6294440" y="2497931"/>
            <a:ext cx="676275" cy="2583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grpSp>
        <p:nvGrpSpPr>
          <p:cNvPr id="24604" name="Group 29"/>
          <p:cNvGrpSpPr>
            <a:grpSpLocks/>
          </p:cNvGrpSpPr>
          <p:nvPr/>
        </p:nvGrpSpPr>
        <p:grpSpPr bwMode="auto">
          <a:xfrm>
            <a:off x="6715129" y="1812131"/>
            <a:ext cx="593725" cy="782241"/>
            <a:chOff x="0" y="0"/>
            <a:chExt cx="318" cy="545"/>
          </a:xfrm>
        </p:grpSpPr>
        <p:sp>
          <p:nvSpPr>
            <p:cNvPr id="24615" name="Text Box 30"/>
            <p:cNvSpPr txBox="1">
              <a:spLocks noChangeArrowheads="1"/>
            </p:cNvSpPr>
            <p:nvPr/>
          </p:nvSpPr>
          <p:spPr bwMode="auto">
            <a:xfrm>
              <a:off x="0" y="0"/>
              <a:ext cx="287"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chemeClr val="folHlink"/>
                  </a:solidFill>
                  <a:ea typeface="黑体" pitchFamily="49" charset="-122"/>
                </a:rPr>
                <a:t> H</a:t>
              </a:r>
              <a:r>
                <a:rPr lang="en-US" altLang="zh-CN" sz="2000" baseline="-25000">
                  <a:solidFill>
                    <a:schemeClr val="folHlink"/>
                  </a:solidFill>
                  <a:ea typeface="黑体" pitchFamily="49" charset="-122"/>
                </a:rPr>
                <a:t>2</a:t>
              </a:r>
            </a:p>
          </p:txBody>
        </p:sp>
        <p:pic>
          <p:nvPicPr>
            <p:cNvPr id="24616"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205"/>
              <a:ext cx="31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4605" name="Line 32"/>
          <p:cNvSpPr>
            <a:spLocks noChangeShapeType="1"/>
          </p:cNvSpPr>
          <p:nvPr/>
        </p:nvSpPr>
        <p:spPr bwMode="auto">
          <a:xfrm flipV="1">
            <a:off x="2655888" y="1782366"/>
            <a:ext cx="1776412" cy="845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4606" name="Line 33"/>
          <p:cNvSpPr>
            <a:spLocks noChangeShapeType="1"/>
          </p:cNvSpPr>
          <p:nvPr/>
        </p:nvSpPr>
        <p:spPr bwMode="auto">
          <a:xfrm>
            <a:off x="4602167" y="1782367"/>
            <a:ext cx="1692275" cy="9096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pic>
        <p:nvPicPr>
          <p:cNvPr id="24607"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8702" y="2562225"/>
            <a:ext cx="611188" cy="259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8"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4029" y="2237188"/>
            <a:ext cx="612775" cy="26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9"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4167" y="3017047"/>
            <a:ext cx="612775" cy="260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0"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6304" y="2627710"/>
            <a:ext cx="612775" cy="259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11"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8304" y="1651399"/>
            <a:ext cx="612775" cy="259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2" name="Freeform 39"/>
          <p:cNvSpPr>
            <a:spLocks/>
          </p:cNvSpPr>
          <p:nvPr/>
        </p:nvSpPr>
        <p:spPr bwMode="auto">
          <a:xfrm>
            <a:off x="1382714" y="2255044"/>
            <a:ext cx="6181725" cy="621506"/>
          </a:xfrm>
          <a:custGeom>
            <a:avLst/>
            <a:gdLst>
              <a:gd name="T0" fmla="*/ 0 w 3314"/>
              <a:gd name="T1" fmla="*/ 0 h 433"/>
              <a:gd name="T2" fmla="*/ 2147483647 w 3314"/>
              <a:gd name="T3" fmla="*/ 2147483647 h 433"/>
              <a:gd name="T4" fmla="*/ 2147483647 w 3314"/>
              <a:gd name="T5" fmla="*/ 2147483647 h 433"/>
              <a:gd name="T6" fmla="*/ 2147483647 w 3314"/>
              <a:gd name="T7" fmla="*/ 2147483647 h 433"/>
              <a:gd name="T8" fmla="*/ 2147483647 w 3314"/>
              <a:gd name="T9" fmla="*/ 2147483647 h 433"/>
              <a:gd name="T10" fmla="*/ 2147483647 w 3314"/>
              <a:gd name="T11" fmla="*/ 2147483647 h 433"/>
              <a:gd name="T12" fmla="*/ 2147483647 w 3314"/>
              <a:gd name="T13" fmla="*/ 2147483647 h 433"/>
              <a:gd name="T14" fmla="*/ 2147483647 w 3314"/>
              <a:gd name="T15" fmla="*/ 2147483647 h 433"/>
              <a:gd name="T16" fmla="*/ 2147483647 w 3314"/>
              <a:gd name="T17" fmla="*/ 2147483647 h 433"/>
              <a:gd name="T18" fmla="*/ 2147483647 w 3314"/>
              <a:gd name="T19" fmla="*/ 2147483647 h 433"/>
              <a:gd name="T20" fmla="*/ 2147483647 w 3314"/>
              <a:gd name="T21" fmla="*/ 2147483647 h 433"/>
              <a:gd name="T22" fmla="*/ 2147483647 w 3314"/>
              <a:gd name="T23" fmla="*/ 2147483647 h 433"/>
              <a:gd name="T24" fmla="*/ 2147483647 w 3314"/>
              <a:gd name="T25" fmla="*/ 2147483647 h 433"/>
              <a:gd name="T26" fmla="*/ 2147483647 w 3314"/>
              <a:gd name="T27" fmla="*/ 2147483647 h 433"/>
              <a:gd name="T28" fmla="*/ 2147483647 w 3314"/>
              <a:gd name="T29" fmla="*/ 2147483647 h 43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314"/>
              <a:gd name="T46" fmla="*/ 0 h 433"/>
              <a:gd name="T47" fmla="*/ 3314 w 3314"/>
              <a:gd name="T48" fmla="*/ 433 h 43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314" h="433">
                <a:moveTo>
                  <a:pt x="0" y="0"/>
                </a:moveTo>
                <a:cubicBezTo>
                  <a:pt x="27" y="26"/>
                  <a:pt x="138" y="116"/>
                  <a:pt x="184" y="158"/>
                </a:cubicBezTo>
                <a:cubicBezTo>
                  <a:pt x="230" y="200"/>
                  <a:pt x="245" y="225"/>
                  <a:pt x="275" y="249"/>
                </a:cubicBezTo>
                <a:cubicBezTo>
                  <a:pt x="305" y="273"/>
                  <a:pt x="326" y="281"/>
                  <a:pt x="362" y="300"/>
                </a:cubicBezTo>
                <a:cubicBezTo>
                  <a:pt x="398" y="319"/>
                  <a:pt x="441" y="350"/>
                  <a:pt x="494" y="364"/>
                </a:cubicBezTo>
                <a:cubicBezTo>
                  <a:pt x="547" y="378"/>
                  <a:pt x="606" y="389"/>
                  <a:pt x="683" y="385"/>
                </a:cubicBezTo>
                <a:cubicBezTo>
                  <a:pt x="760" y="381"/>
                  <a:pt x="819" y="367"/>
                  <a:pt x="955" y="339"/>
                </a:cubicBezTo>
                <a:cubicBezTo>
                  <a:pt x="1091" y="311"/>
                  <a:pt x="1348" y="236"/>
                  <a:pt x="1498" y="216"/>
                </a:cubicBezTo>
                <a:cubicBezTo>
                  <a:pt x="1648" y="196"/>
                  <a:pt x="1735" y="199"/>
                  <a:pt x="1854" y="216"/>
                </a:cubicBezTo>
                <a:cubicBezTo>
                  <a:pt x="1973" y="233"/>
                  <a:pt x="2111" y="287"/>
                  <a:pt x="2210" y="316"/>
                </a:cubicBezTo>
                <a:cubicBezTo>
                  <a:pt x="2309" y="345"/>
                  <a:pt x="2380" y="373"/>
                  <a:pt x="2450" y="392"/>
                </a:cubicBezTo>
                <a:cubicBezTo>
                  <a:pt x="2520" y="411"/>
                  <a:pt x="2569" y="433"/>
                  <a:pt x="2633" y="430"/>
                </a:cubicBezTo>
                <a:cubicBezTo>
                  <a:pt x="2697" y="427"/>
                  <a:pt x="2774" y="398"/>
                  <a:pt x="2834" y="372"/>
                </a:cubicBezTo>
                <a:cubicBezTo>
                  <a:pt x="2894" y="346"/>
                  <a:pt x="2914" y="334"/>
                  <a:pt x="2994" y="276"/>
                </a:cubicBezTo>
                <a:cubicBezTo>
                  <a:pt x="3074" y="218"/>
                  <a:pt x="3247" y="75"/>
                  <a:pt x="3314" y="22"/>
                </a:cubicBezTo>
              </a:path>
            </a:pathLst>
          </a:custGeom>
          <a:noFill/>
          <a:ln w="76200" cmpd="sng">
            <a:solidFill>
              <a:schemeClr val="hlink"/>
            </a:solidFill>
            <a:bevel/>
            <a:headEnd type="triangle" w="med" len="lg"/>
            <a:tailEnd type="triangle" w="med" len="lg"/>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a:p>
        </p:txBody>
      </p:sp>
      <p:sp>
        <p:nvSpPr>
          <p:cNvPr id="24613" name="Text Box 40"/>
          <p:cNvSpPr txBox="1">
            <a:spLocks noChangeArrowheads="1"/>
          </p:cNvSpPr>
          <p:nvPr/>
        </p:nvSpPr>
        <p:spPr bwMode="auto">
          <a:xfrm>
            <a:off x="4092575" y="2569372"/>
            <a:ext cx="110799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400">
                <a:solidFill>
                  <a:schemeClr val="folHlink"/>
                </a:solidFill>
                <a:ea typeface="黑体" pitchFamily="49" charset="-122"/>
              </a:rPr>
              <a:t>虚电路</a:t>
            </a:r>
            <a:endParaRPr lang="zh-CN" altLang="en-US" sz="2400" baseline="-25000">
              <a:solidFill>
                <a:schemeClr val="folHlink"/>
              </a:solidFill>
              <a:ea typeface="黑体" pitchFamily="49" charset="-122"/>
            </a:endParaRPr>
          </a:p>
        </p:txBody>
      </p:sp>
      <p:sp>
        <p:nvSpPr>
          <p:cNvPr id="24614" name="Text Box 44"/>
          <p:cNvSpPr txBox="1">
            <a:spLocks noChangeArrowheads="1"/>
          </p:cNvSpPr>
          <p:nvPr/>
        </p:nvSpPr>
        <p:spPr bwMode="auto">
          <a:xfrm>
            <a:off x="561976" y="3549256"/>
            <a:ext cx="8090676" cy="523220"/>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800">
                <a:solidFill>
                  <a:schemeClr val="folHlink"/>
                </a:solidFill>
                <a:ea typeface="黑体" pitchFamily="49" charset="-122"/>
              </a:rPr>
              <a:t>H</a:t>
            </a:r>
            <a:r>
              <a:rPr lang="en-US" altLang="zh-CN" sz="2800" baseline="-25000">
                <a:solidFill>
                  <a:schemeClr val="folHlink"/>
                </a:solidFill>
                <a:ea typeface="黑体" pitchFamily="49" charset="-122"/>
              </a:rPr>
              <a:t>1</a:t>
            </a:r>
            <a:r>
              <a:rPr lang="en-US" altLang="zh-CN" sz="2800">
                <a:solidFill>
                  <a:schemeClr val="folHlink"/>
                </a:solidFill>
                <a:ea typeface="黑体" pitchFamily="49" charset="-122"/>
              </a:rPr>
              <a:t> </a:t>
            </a:r>
            <a:r>
              <a:rPr lang="zh-CN" altLang="en-US" sz="2800">
                <a:solidFill>
                  <a:schemeClr val="folHlink"/>
                </a:solidFill>
                <a:ea typeface="黑体" pitchFamily="49" charset="-122"/>
              </a:rPr>
              <a:t>发送给 </a:t>
            </a:r>
            <a:r>
              <a:rPr lang="en-US" altLang="zh-CN" sz="2800">
                <a:solidFill>
                  <a:schemeClr val="folHlink"/>
                </a:solidFill>
                <a:ea typeface="黑体" pitchFamily="49" charset="-122"/>
              </a:rPr>
              <a:t>H</a:t>
            </a:r>
            <a:r>
              <a:rPr lang="en-US" altLang="zh-CN" sz="2800" baseline="-25000">
                <a:solidFill>
                  <a:schemeClr val="folHlink"/>
                </a:solidFill>
                <a:ea typeface="黑体" pitchFamily="49" charset="-122"/>
              </a:rPr>
              <a:t>2</a:t>
            </a:r>
            <a:r>
              <a:rPr lang="en-US" altLang="zh-CN" sz="2800">
                <a:solidFill>
                  <a:schemeClr val="folHlink"/>
                </a:solidFill>
                <a:ea typeface="黑体" pitchFamily="49" charset="-122"/>
              </a:rPr>
              <a:t> </a:t>
            </a:r>
            <a:r>
              <a:rPr lang="zh-CN" altLang="en-US" sz="2800">
                <a:solidFill>
                  <a:schemeClr val="folHlink"/>
                </a:solidFill>
                <a:ea typeface="黑体" pitchFamily="49" charset="-122"/>
              </a:rPr>
              <a:t>的所有分组都沿着同一条虚电路传送</a:t>
            </a:r>
          </a:p>
        </p:txBody>
      </p:sp>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1031876" y="1977632"/>
            <a:ext cx="7427913" cy="550069"/>
          </a:xfrm>
          <a:prstGeom prst="rect">
            <a:avLst/>
          </a:prstGeom>
          <a:solidFill>
            <a:srgbClr val="FFFF99"/>
          </a:solidFill>
          <a:ln w="9525">
            <a:solidFill>
              <a:srgbClr val="333399"/>
            </a:solidFill>
            <a:miter lim="800000"/>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800">
              <a:solidFill>
                <a:srgbClr val="2F2B20"/>
              </a:solidFill>
              <a:latin typeface="Tahoma" pitchFamily="34" charset="0"/>
              <a:ea typeface="黑体" pitchFamily="2" charset="-122"/>
            </a:endParaRPr>
          </a:p>
        </p:txBody>
      </p:sp>
      <p:sp>
        <p:nvSpPr>
          <p:cNvPr id="9220" name="Rectangle 4"/>
          <p:cNvSpPr>
            <a:spLocks noGrp="1" noChangeArrowheads="1"/>
          </p:cNvSpPr>
          <p:nvPr>
            <p:ph type="title"/>
          </p:nvPr>
        </p:nvSpPr>
        <p:spPr/>
        <p:txBody>
          <a:bodyPr/>
          <a:lstStyle/>
          <a:p>
            <a:pPr eaLnBrk="1" fontAlgn="auto" hangingPunct="1">
              <a:spcAft>
                <a:spcPts val="0"/>
              </a:spcAft>
              <a:defRPr/>
            </a:pPr>
            <a:r>
              <a:rPr lang="zh-CN" altLang="en-US" dirty="0"/>
              <a:t>无分类的两级编址 </a:t>
            </a:r>
          </a:p>
        </p:txBody>
      </p:sp>
      <p:sp>
        <p:nvSpPr>
          <p:cNvPr id="523267" name="Rectangle 3"/>
          <p:cNvSpPr>
            <a:spLocks noGrp="1" noChangeArrowheads="1"/>
          </p:cNvSpPr>
          <p:nvPr>
            <p:ph idx="1"/>
          </p:nvPr>
        </p:nvSpPr>
        <p:spPr>
          <a:xfrm>
            <a:off x="611560" y="1491630"/>
            <a:ext cx="7989888" cy="2722960"/>
          </a:xfrm>
        </p:spPr>
        <p:txBody>
          <a:bodyPr/>
          <a:lstStyle/>
          <a:p>
            <a:pPr algn="just" eaLnBrk="1" hangingPunct="1"/>
            <a:r>
              <a:rPr lang="zh-CN" altLang="en-US" sz="2000" dirty="0"/>
              <a:t>无分类的两级编址的记法是： </a:t>
            </a:r>
          </a:p>
          <a:p>
            <a:pPr algn="ctr" eaLnBrk="1" hangingPunct="1">
              <a:spcBef>
                <a:spcPct val="50000"/>
              </a:spcBef>
              <a:spcAft>
                <a:spcPct val="40000"/>
              </a:spcAft>
              <a:buFont typeface="Wingdings" pitchFamily="2" charset="2"/>
              <a:buNone/>
            </a:pPr>
            <a:r>
              <a:rPr lang="en-US" altLang="zh-CN" sz="2000" dirty="0"/>
              <a:t> IP</a:t>
            </a:r>
            <a:r>
              <a:rPr lang="zh-CN" altLang="en-US" sz="2000" dirty="0"/>
              <a:t>地址 </a:t>
            </a:r>
            <a:r>
              <a:rPr lang="en-US" altLang="zh-CN" sz="2000" dirty="0"/>
              <a:t>::= {&lt;</a:t>
            </a:r>
            <a:r>
              <a:rPr lang="zh-CN" altLang="en-US" sz="2000" dirty="0"/>
              <a:t>网络前缀</a:t>
            </a:r>
            <a:r>
              <a:rPr lang="en-US" altLang="zh-CN" sz="2000" dirty="0"/>
              <a:t>&gt;, &lt;</a:t>
            </a:r>
            <a:r>
              <a:rPr lang="zh-CN" altLang="en-US" sz="2000" dirty="0"/>
              <a:t>主机号</a:t>
            </a:r>
            <a:r>
              <a:rPr lang="en-US" altLang="zh-CN" sz="2000" dirty="0"/>
              <a:t>&gt;}         (4-2) </a:t>
            </a:r>
          </a:p>
          <a:p>
            <a:pPr algn="just" eaLnBrk="1" hangingPunct="1"/>
            <a:r>
              <a:rPr lang="en-US" altLang="zh-CN" sz="2000" dirty="0"/>
              <a:t>CIDR </a:t>
            </a:r>
            <a:r>
              <a:rPr lang="zh-CN" altLang="en-US" sz="2000" dirty="0"/>
              <a:t>还使用</a:t>
            </a:r>
            <a:r>
              <a:rPr lang="zh-CN" altLang="en-US" sz="2000" dirty="0">
                <a:latin typeface="Arial" charset="0"/>
              </a:rPr>
              <a:t>“</a:t>
            </a:r>
            <a:r>
              <a:rPr lang="zh-CN" altLang="en-US" sz="2000" dirty="0">
                <a:solidFill>
                  <a:schemeClr val="hlink"/>
                </a:solidFill>
              </a:rPr>
              <a:t>斜线记法</a:t>
            </a:r>
            <a:r>
              <a:rPr lang="zh-CN" altLang="en-US" sz="2000" dirty="0">
                <a:latin typeface="Arial" charset="0"/>
              </a:rPr>
              <a:t>”</a:t>
            </a:r>
            <a:r>
              <a:rPr lang="en-US" altLang="zh-CN" sz="2000" dirty="0"/>
              <a:t>(slash notation)</a:t>
            </a:r>
            <a:r>
              <a:rPr lang="zh-CN" altLang="en-US" sz="2000" dirty="0"/>
              <a:t>，它又称为</a:t>
            </a:r>
            <a:r>
              <a:rPr lang="en-US" altLang="zh-CN" sz="2000" dirty="0">
                <a:solidFill>
                  <a:schemeClr val="hlink"/>
                </a:solidFill>
              </a:rPr>
              <a:t>CIDR</a:t>
            </a:r>
            <a:r>
              <a:rPr lang="zh-CN" altLang="en-US" sz="2000" dirty="0">
                <a:solidFill>
                  <a:schemeClr val="hlink"/>
                </a:solidFill>
              </a:rPr>
              <a:t>记法</a:t>
            </a:r>
            <a:r>
              <a:rPr lang="zh-CN" altLang="en-US" sz="2000" dirty="0"/>
              <a:t>，即在 </a:t>
            </a:r>
            <a:r>
              <a:rPr lang="en-US" altLang="zh-CN" sz="2000" dirty="0"/>
              <a:t>IP </a:t>
            </a:r>
            <a:r>
              <a:rPr lang="zh-CN" altLang="en-US" sz="2000" dirty="0"/>
              <a:t>地址面加上一个斜线</a:t>
            </a:r>
            <a:r>
              <a:rPr lang="zh-CN" altLang="en-US" sz="2000" dirty="0">
                <a:latin typeface="Arial" charset="0"/>
              </a:rPr>
              <a:t>“</a:t>
            </a:r>
            <a:r>
              <a:rPr lang="en-US" altLang="zh-CN" sz="2000" dirty="0"/>
              <a:t>/</a:t>
            </a:r>
            <a:r>
              <a:rPr lang="en-US" altLang="zh-CN" sz="2000" dirty="0">
                <a:latin typeface="Arial" charset="0"/>
              </a:rPr>
              <a:t>”</a:t>
            </a:r>
            <a:r>
              <a:rPr lang="zh-CN" altLang="en-US" sz="2000" dirty="0"/>
              <a:t>，然后写上网络前缀所占的位数（这个数值对应于三级编址中子网掩码中 </a:t>
            </a:r>
            <a:r>
              <a:rPr lang="en-US" altLang="zh-CN" sz="2000" dirty="0"/>
              <a:t>1 </a:t>
            </a:r>
            <a:r>
              <a:rPr lang="zh-CN" altLang="en-US" sz="2000" dirty="0"/>
              <a:t>的个数）。</a:t>
            </a:r>
          </a:p>
          <a:p>
            <a:pPr algn="just" eaLnBrk="1" hangingPunct="1"/>
            <a:r>
              <a:rPr lang="en-US" altLang="zh-CN" sz="2000" dirty="0"/>
              <a:t>CIDR </a:t>
            </a:r>
            <a:r>
              <a:rPr lang="zh-CN" altLang="en-US" sz="2000" dirty="0"/>
              <a:t>把网络前缀都相同的连续的 </a:t>
            </a:r>
            <a:r>
              <a:rPr lang="en-US" altLang="zh-CN" sz="2000" dirty="0"/>
              <a:t>IP </a:t>
            </a:r>
            <a:r>
              <a:rPr lang="zh-CN" altLang="en-US" sz="2000" dirty="0"/>
              <a:t>地址组成</a:t>
            </a:r>
            <a:r>
              <a:rPr lang="zh-CN" altLang="en-US" sz="2000" dirty="0">
                <a:latin typeface="Arial" charset="0"/>
              </a:rPr>
              <a:t>“</a:t>
            </a:r>
            <a:r>
              <a:rPr lang="en-US" altLang="zh-CN" sz="2000" dirty="0">
                <a:solidFill>
                  <a:schemeClr val="hlink"/>
                </a:solidFill>
              </a:rPr>
              <a:t>CIDR </a:t>
            </a:r>
            <a:r>
              <a:rPr lang="zh-CN" altLang="en-US" sz="2000" dirty="0">
                <a:solidFill>
                  <a:schemeClr val="hlink"/>
                </a:solidFill>
              </a:rPr>
              <a:t>地址块</a:t>
            </a:r>
            <a:r>
              <a:rPr lang="zh-CN" altLang="en-US" sz="2000" dirty="0">
                <a:latin typeface="Arial" charset="0"/>
              </a:rPr>
              <a:t>”</a:t>
            </a:r>
            <a:r>
              <a:rPr lang="zh-CN" altLang="en-US" sz="2000" dirty="0"/>
              <a:t>。  </a:t>
            </a:r>
          </a:p>
        </p:txBody>
      </p:sp>
    </p:spTree>
    <p:extLst>
      <p:ext uri="{BB962C8B-B14F-4D97-AF65-F5344CB8AC3E}">
        <p14:creationId xmlns:p14="http://schemas.microsoft.com/office/powerpoint/2010/main" val="8596530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3267">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3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fontAlgn="auto" hangingPunct="1">
              <a:spcAft>
                <a:spcPts val="0"/>
              </a:spcAft>
              <a:defRPr/>
            </a:pPr>
            <a:r>
              <a:rPr lang="en-US" altLang="zh-CN"/>
              <a:t>CIDR </a:t>
            </a:r>
            <a:r>
              <a:rPr lang="zh-CN" altLang="en-US"/>
              <a:t>地址块 </a:t>
            </a:r>
          </a:p>
        </p:txBody>
      </p:sp>
      <p:sp>
        <p:nvSpPr>
          <p:cNvPr id="524291" name="Rectangle 3"/>
          <p:cNvSpPr>
            <a:spLocks noGrp="1" noChangeArrowheads="1"/>
          </p:cNvSpPr>
          <p:nvPr>
            <p:ph idx="1"/>
          </p:nvPr>
        </p:nvSpPr>
        <p:spPr>
          <a:xfrm>
            <a:off x="581025" y="1791816"/>
            <a:ext cx="7989888" cy="2724150"/>
          </a:xfrm>
        </p:spPr>
        <p:txBody>
          <a:bodyPr/>
          <a:lstStyle/>
          <a:p>
            <a:pPr algn="just" eaLnBrk="1" hangingPunct="1">
              <a:lnSpc>
                <a:spcPct val="80000"/>
              </a:lnSpc>
            </a:pPr>
            <a:r>
              <a:rPr lang="en-US" altLang="zh-CN" sz="2000" dirty="0"/>
              <a:t>128.14.32.0/20 </a:t>
            </a:r>
            <a:r>
              <a:rPr lang="zh-CN" altLang="en-US" sz="2000" dirty="0"/>
              <a:t>表示的地址块共有 </a:t>
            </a:r>
            <a:r>
              <a:rPr lang="en-US" altLang="zh-CN" sz="2000" dirty="0"/>
              <a:t>2</a:t>
            </a:r>
            <a:r>
              <a:rPr lang="en-US" altLang="zh-CN" sz="2000" baseline="30000" dirty="0"/>
              <a:t>12 </a:t>
            </a:r>
            <a:r>
              <a:rPr lang="zh-CN" altLang="en-US" sz="2000" dirty="0"/>
              <a:t>个地址（因为</a:t>
            </a:r>
            <a:r>
              <a:rPr lang="zh-CN" altLang="en-US" sz="2000" dirty="0">
                <a:solidFill>
                  <a:schemeClr val="hlink"/>
                </a:solidFill>
              </a:rPr>
              <a:t>斜线后面的 </a:t>
            </a:r>
            <a:r>
              <a:rPr lang="en-US" altLang="zh-CN" sz="2000" dirty="0">
                <a:solidFill>
                  <a:schemeClr val="hlink"/>
                </a:solidFill>
              </a:rPr>
              <a:t>20 </a:t>
            </a:r>
            <a:r>
              <a:rPr lang="zh-CN" altLang="en-US" sz="2000" dirty="0">
                <a:solidFill>
                  <a:schemeClr val="hlink"/>
                </a:solidFill>
              </a:rPr>
              <a:t>是网络前缀的位数</a:t>
            </a:r>
            <a:r>
              <a:rPr lang="zh-CN" altLang="en-US" sz="2000" dirty="0"/>
              <a:t>，所以这个地址的主机号是 </a:t>
            </a:r>
            <a:r>
              <a:rPr lang="en-US" altLang="zh-CN" sz="2000" dirty="0"/>
              <a:t>12 </a:t>
            </a:r>
            <a:r>
              <a:rPr lang="zh-CN" altLang="en-US" sz="2000" dirty="0"/>
              <a:t>位）。</a:t>
            </a:r>
          </a:p>
          <a:p>
            <a:pPr algn="just" eaLnBrk="1" hangingPunct="1">
              <a:lnSpc>
                <a:spcPct val="80000"/>
              </a:lnSpc>
            </a:pPr>
            <a:r>
              <a:rPr lang="zh-CN" altLang="en-US" sz="2000" dirty="0"/>
              <a:t>这个地址块的起始地址是 </a:t>
            </a:r>
            <a:r>
              <a:rPr lang="en-US" altLang="zh-CN" sz="2000" dirty="0"/>
              <a:t>128.14.32.0</a:t>
            </a:r>
            <a:r>
              <a:rPr lang="zh-CN" altLang="en-US" sz="2000" dirty="0"/>
              <a:t>。</a:t>
            </a:r>
          </a:p>
          <a:p>
            <a:pPr algn="just" eaLnBrk="1" hangingPunct="1">
              <a:lnSpc>
                <a:spcPct val="80000"/>
              </a:lnSpc>
            </a:pPr>
            <a:r>
              <a:rPr lang="zh-CN" altLang="en-US" sz="2000" dirty="0"/>
              <a:t>在不需要指出地址块的起始地址时，也可将这样的地址块简称为</a:t>
            </a:r>
            <a:r>
              <a:rPr lang="zh-CN" altLang="en-US" sz="2000" dirty="0">
                <a:latin typeface="Arial" charset="0"/>
              </a:rPr>
              <a:t>“</a:t>
            </a:r>
            <a:r>
              <a:rPr lang="en-US" altLang="zh-CN" sz="2000" dirty="0">
                <a:solidFill>
                  <a:schemeClr val="hlink"/>
                </a:solidFill>
              </a:rPr>
              <a:t>/20 </a:t>
            </a:r>
            <a:r>
              <a:rPr lang="zh-CN" altLang="en-US" sz="2000" dirty="0">
                <a:solidFill>
                  <a:schemeClr val="hlink"/>
                </a:solidFill>
              </a:rPr>
              <a:t>地址块</a:t>
            </a:r>
            <a:r>
              <a:rPr lang="zh-CN" altLang="en-US" sz="2000" dirty="0">
                <a:latin typeface="Arial" charset="0"/>
              </a:rPr>
              <a:t>”</a:t>
            </a:r>
            <a:r>
              <a:rPr lang="zh-CN" altLang="en-US" sz="2000" dirty="0"/>
              <a:t>。</a:t>
            </a:r>
          </a:p>
          <a:p>
            <a:pPr algn="just" eaLnBrk="1" hangingPunct="1">
              <a:lnSpc>
                <a:spcPct val="80000"/>
              </a:lnSpc>
            </a:pPr>
            <a:r>
              <a:rPr lang="en-US" altLang="zh-CN" sz="2000" dirty="0"/>
              <a:t>128.14.32.0/20 </a:t>
            </a:r>
            <a:r>
              <a:rPr lang="zh-CN" altLang="en-US" sz="2000" dirty="0"/>
              <a:t>地址块</a:t>
            </a:r>
          </a:p>
          <a:p>
            <a:pPr lvl="1" algn="just" eaLnBrk="1" hangingPunct="1">
              <a:lnSpc>
                <a:spcPct val="80000"/>
              </a:lnSpc>
              <a:buFont typeface="Wingdings" panose="05000000000000000000" pitchFamily="2" charset="2"/>
              <a:buChar char="ü"/>
            </a:pPr>
            <a:r>
              <a:rPr lang="zh-CN" altLang="en-US" sz="2000" dirty="0"/>
              <a:t>最小地址：</a:t>
            </a:r>
            <a:r>
              <a:rPr lang="en-US" altLang="zh-CN" sz="2000" dirty="0"/>
              <a:t>128.14.32.0</a:t>
            </a:r>
          </a:p>
          <a:p>
            <a:pPr lvl="1" algn="just" eaLnBrk="1" hangingPunct="1">
              <a:lnSpc>
                <a:spcPct val="80000"/>
              </a:lnSpc>
              <a:buFont typeface="Wingdings" panose="05000000000000000000" pitchFamily="2" charset="2"/>
              <a:buChar char="ü"/>
            </a:pPr>
            <a:r>
              <a:rPr lang="zh-CN" altLang="en-US" sz="2000" dirty="0"/>
              <a:t>最大地址：</a:t>
            </a:r>
            <a:r>
              <a:rPr lang="en-US" altLang="zh-CN" sz="2000" dirty="0"/>
              <a:t>128.14.47.255</a:t>
            </a:r>
          </a:p>
          <a:p>
            <a:pPr algn="just" eaLnBrk="1" hangingPunct="1">
              <a:lnSpc>
                <a:spcPct val="80000"/>
              </a:lnSpc>
            </a:pPr>
            <a:r>
              <a:rPr lang="zh-CN" altLang="en-US" sz="2000" dirty="0"/>
              <a:t>全 </a:t>
            </a:r>
            <a:r>
              <a:rPr lang="en-US" altLang="zh-CN" sz="2000" dirty="0"/>
              <a:t>0 </a:t>
            </a:r>
            <a:r>
              <a:rPr lang="zh-CN" altLang="en-US" sz="2000" dirty="0"/>
              <a:t>和全 </a:t>
            </a:r>
            <a:r>
              <a:rPr lang="en-US" altLang="zh-CN" sz="2000" dirty="0"/>
              <a:t>1 </a:t>
            </a:r>
            <a:r>
              <a:rPr lang="zh-CN" altLang="en-US" sz="2000" dirty="0"/>
              <a:t>的主机号地址一般不使用。</a:t>
            </a:r>
          </a:p>
        </p:txBody>
      </p:sp>
    </p:spTree>
    <p:extLst>
      <p:ext uri="{BB962C8B-B14F-4D97-AF65-F5344CB8AC3E}">
        <p14:creationId xmlns:p14="http://schemas.microsoft.com/office/powerpoint/2010/main" val="39692934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429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42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42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429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4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1154117" y="33340"/>
            <a:ext cx="7989887" cy="812006"/>
          </a:xfrm>
        </p:spPr>
        <p:txBody>
          <a:bodyPr/>
          <a:lstStyle/>
          <a:p>
            <a:pPr eaLnBrk="1" fontAlgn="auto" hangingPunct="1">
              <a:spcAft>
                <a:spcPts val="0"/>
              </a:spcAft>
              <a:defRPr/>
            </a:pPr>
            <a:r>
              <a:rPr lang="en-US" altLang="zh-CN" sz="2400" dirty="0">
                <a:solidFill>
                  <a:schemeClr val="tx1"/>
                </a:solidFill>
              </a:rPr>
              <a:t>128.14.32.0/20 </a:t>
            </a:r>
            <a:r>
              <a:rPr lang="zh-CN" altLang="en-US" sz="2400" dirty="0">
                <a:solidFill>
                  <a:schemeClr val="tx1"/>
                </a:solidFill>
              </a:rPr>
              <a:t>表示的地址（</a:t>
            </a:r>
            <a:r>
              <a:rPr lang="en-US" altLang="zh-CN" sz="2400" dirty="0">
                <a:solidFill>
                  <a:schemeClr val="tx1"/>
                </a:solidFill>
              </a:rPr>
              <a:t>2</a:t>
            </a:r>
            <a:r>
              <a:rPr lang="en-US" altLang="zh-CN" sz="2400" baseline="30000" dirty="0">
                <a:solidFill>
                  <a:schemeClr val="tx1"/>
                </a:solidFill>
              </a:rPr>
              <a:t>12 </a:t>
            </a:r>
            <a:r>
              <a:rPr lang="zh-CN" altLang="en-US" sz="2400" dirty="0">
                <a:solidFill>
                  <a:schemeClr val="tx1"/>
                </a:solidFill>
              </a:rPr>
              <a:t>个地址）</a:t>
            </a:r>
          </a:p>
        </p:txBody>
      </p:sp>
      <p:grpSp>
        <p:nvGrpSpPr>
          <p:cNvPr id="104451" name="Group 16"/>
          <p:cNvGrpSpPr>
            <a:grpSpLocks/>
          </p:cNvGrpSpPr>
          <p:nvPr/>
        </p:nvGrpSpPr>
        <p:grpSpPr bwMode="auto">
          <a:xfrm>
            <a:off x="791419" y="990999"/>
            <a:ext cx="7092950" cy="3885010"/>
            <a:chOff x="0" y="539"/>
            <a:chExt cx="4468" cy="3263"/>
          </a:xfrm>
        </p:grpSpPr>
        <p:sp>
          <p:nvSpPr>
            <p:cNvPr id="104452" name="Text Box 3"/>
            <p:cNvSpPr txBox="1">
              <a:spLocks noChangeArrowheads="1"/>
            </p:cNvSpPr>
            <p:nvPr/>
          </p:nvSpPr>
          <p:spPr bwMode="auto">
            <a:xfrm>
              <a:off x="1292" y="552"/>
              <a:ext cx="3176" cy="3180"/>
            </a:xfrm>
            <a:prstGeom prst="rect">
              <a:avLst/>
            </a:prstGeom>
            <a:solidFill>
              <a:srgbClr val="CCECFF"/>
            </a:solidFill>
            <a:ln w="9525">
              <a:solidFill>
                <a:schemeClr val="tx2"/>
              </a:solidFill>
              <a:miter lim="800000"/>
              <a:headEnd/>
              <a:tailEnd/>
            </a:ln>
          </p:spPr>
          <p:txBody>
            <a:bodyPr wrap="squar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000" dirty="0">
                  <a:solidFill>
                    <a:srgbClr val="D25814"/>
                  </a:solidFill>
                </a:rPr>
                <a:t>10000000 00001110</a:t>
              </a:r>
              <a:r>
                <a:rPr lang="en-US" altLang="zh-CN" sz="2000" dirty="0">
                  <a:solidFill>
                    <a:srgbClr val="333399"/>
                  </a:solidFill>
                </a:rPr>
                <a:t> </a:t>
              </a:r>
              <a:r>
                <a:rPr lang="en-US" altLang="zh-CN" sz="2000" dirty="0">
                  <a:solidFill>
                    <a:srgbClr val="D25814"/>
                  </a:solidFill>
                </a:rPr>
                <a:t>0010</a:t>
              </a:r>
              <a:r>
                <a:rPr lang="en-US" altLang="zh-CN" sz="2000" dirty="0">
                  <a:solidFill>
                    <a:srgbClr val="333399"/>
                  </a:solidFill>
                </a:rPr>
                <a:t>0000 00000000</a:t>
              </a:r>
            </a:p>
            <a:p>
              <a:pPr eaLnBrk="1" hangingPunct="1"/>
              <a:r>
                <a:rPr lang="en-US" altLang="zh-CN" sz="2000" dirty="0">
                  <a:solidFill>
                    <a:srgbClr val="D25814"/>
                  </a:solidFill>
                </a:rPr>
                <a:t>10000000 00001110</a:t>
              </a:r>
              <a:r>
                <a:rPr lang="en-US" altLang="zh-CN" sz="2000" dirty="0">
                  <a:solidFill>
                    <a:srgbClr val="333399"/>
                  </a:solidFill>
                </a:rPr>
                <a:t> </a:t>
              </a:r>
              <a:r>
                <a:rPr lang="en-US" altLang="zh-CN" sz="2000" dirty="0">
                  <a:solidFill>
                    <a:srgbClr val="D25814"/>
                  </a:solidFill>
                </a:rPr>
                <a:t>0010</a:t>
              </a:r>
              <a:r>
                <a:rPr lang="en-US" altLang="zh-CN" sz="2000" dirty="0">
                  <a:solidFill>
                    <a:srgbClr val="333399"/>
                  </a:solidFill>
                </a:rPr>
                <a:t>0000 00000001</a:t>
              </a:r>
            </a:p>
            <a:p>
              <a:pPr eaLnBrk="1" hangingPunct="1"/>
              <a:r>
                <a:rPr lang="en-US" altLang="zh-CN" sz="2000" dirty="0">
                  <a:solidFill>
                    <a:srgbClr val="D25814"/>
                  </a:solidFill>
                </a:rPr>
                <a:t>10000000 00001110</a:t>
              </a:r>
              <a:r>
                <a:rPr lang="en-US" altLang="zh-CN" sz="2000" dirty="0">
                  <a:solidFill>
                    <a:srgbClr val="333399"/>
                  </a:solidFill>
                </a:rPr>
                <a:t> </a:t>
              </a:r>
              <a:r>
                <a:rPr lang="en-US" altLang="zh-CN" sz="2000" dirty="0">
                  <a:solidFill>
                    <a:srgbClr val="D25814"/>
                  </a:solidFill>
                </a:rPr>
                <a:t>0010</a:t>
              </a:r>
              <a:r>
                <a:rPr lang="en-US" altLang="zh-CN" sz="2000" dirty="0">
                  <a:solidFill>
                    <a:srgbClr val="333399"/>
                  </a:solidFill>
                </a:rPr>
                <a:t>0000 00000010</a:t>
              </a:r>
            </a:p>
            <a:p>
              <a:pPr eaLnBrk="1" hangingPunct="1"/>
              <a:r>
                <a:rPr lang="en-US" altLang="zh-CN" sz="2000" dirty="0">
                  <a:solidFill>
                    <a:srgbClr val="D25814"/>
                  </a:solidFill>
                </a:rPr>
                <a:t>10000000 00001110</a:t>
              </a:r>
              <a:r>
                <a:rPr lang="en-US" altLang="zh-CN" sz="2000" dirty="0">
                  <a:solidFill>
                    <a:srgbClr val="333399"/>
                  </a:solidFill>
                </a:rPr>
                <a:t> </a:t>
              </a:r>
              <a:r>
                <a:rPr lang="en-US" altLang="zh-CN" sz="2000" dirty="0">
                  <a:solidFill>
                    <a:srgbClr val="D25814"/>
                  </a:solidFill>
                </a:rPr>
                <a:t>0010</a:t>
              </a:r>
              <a:r>
                <a:rPr lang="en-US" altLang="zh-CN" sz="2000" dirty="0">
                  <a:solidFill>
                    <a:srgbClr val="333399"/>
                  </a:solidFill>
                </a:rPr>
                <a:t>0000 00000011</a:t>
              </a:r>
            </a:p>
            <a:p>
              <a:pPr eaLnBrk="1" hangingPunct="1"/>
              <a:r>
                <a:rPr lang="en-US" altLang="zh-CN" sz="2000" dirty="0">
                  <a:solidFill>
                    <a:srgbClr val="D25814"/>
                  </a:solidFill>
                </a:rPr>
                <a:t>10000000 00001110</a:t>
              </a:r>
              <a:r>
                <a:rPr lang="en-US" altLang="zh-CN" sz="2000" dirty="0">
                  <a:solidFill>
                    <a:srgbClr val="333399"/>
                  </a:solidFill>
                </a:rPr>
                <a:t> </a:t>
              </a:r>
              <a:r>
                <a:rPr lang="en-US" altLang="zh-CN" sz="2000" dirty="0">
                  <a:solidFill>
                    <a:srgbClr val="D25814"/>
                  </a:solidFill>
                </a:rPr>
                <a:t>0010</a:t>
              </a:r>
              <a:r>
                <a:rPr lang="en-US" altLang="zh-CN" sz="2000" dirty="0">
                  <a:solidFill>
                    <a:srgbClr val="333399"/>
                  </a:solidFill>
                </a:rPr>
                <a:t>0000 00000100</a:t>
              </a:r>
            </a:p>
            <a:p>
              <a:pPr eaLnBrk="1" hangingPunct="1"/>
              <a:r>
                <a:rPr lang="en-US" altLang="zh-CN" sz="2000" dirty="0">
                  <a:solidFill>
                    <a:srgbClr val="D25814"/>
                  </a:solidFill>
                </a:rPr>
                <a:t>10000000 00001110</a:t>
              </a:r>
              <a:r>
                <a:rPr lang="en-US" altLang="zh-CN" sz="2000" dirty="0">
                  <a:solidFill>
                    <a:srgbClr val="333399"/>
                  </a:solidFill>
                </a:rPr>
                <a:t> </a:t>
              </a:r>
              <a:r>
                <a:rPr lang="en-US" altLang="zh-CN" sz="2000" dirty="0">
                  <a:solidFill>
                    <a:srgbClr val="D25814"/>
                  </a:solidFill>
                </a:rPr>
                <a:t>0010</a:t>
              </a:r>
              <a:r>
                <a:rPr lang="en-US" altLang="zh-CN" sz="2000" dirty="0">
                  <a:solidFill>
                    <a:srgbClr val="333399"/>
                  </a:solidFill>
                </a:rPr>
                <a:t>0000 00000101</a:t>
              </a:r>
            </a:p>
            <a:p>
              <a:pPr eaLnBrk="1" hangingPunct="1"/>
              <a:endParaRPr lang="en-US" altLang="zh-CN" sz="2000" dirty="0">
                <a:solidFill>
                  <a:srgbClr val="333399"/>
                </a:solidFill>
              </a:endParaRPr>
            </a:p>
            <a:p>
              <a:pPr eaLnBrk="1" hangingPunct="1"/>
              <a:r>
                <a:rPr lang="en-US" altLang="zh-CN" sz="2000" dirty="0">
                  <a:solidFill>
                    <a:srgbClr val="D25814"/>
                  </a:solidFill>
                </a:rPr>
                <a:t>10000000 00001110</a:t>
              </a:r>
              <a:r>
                <a:rPr lang="en-US" altLang="zh-CN" sz="2000" dirty="0">
                  <a:solidFill>
                    <a:srgbClr val="333399"/>
                  </a:solidFill>
                </a:rPr>
                <a:t> </a:t>
              </a:r>
              <a:r>
                <a:rPr lang="en-US" altLang="zh-CN" sz="2000" dirty="0">
                  <a:solidFill>
                    <a:srgbClr val="D25814"/>
                  </a:solidFill>
                </a:rPr>
                <a:t>0010</a:t>
              </a:r>
              <a:r>
                <a:rPr lang="en-US" altLang="zh-CN" sz="2000" dirty="0">
                  <a:solidFill>
                    <a:srgbClr val="333399"/>
                  </a:solidFill>
                </a:rPr>
                <a:t>1111 11111011</a:t>
              </a:r>
            </a:p>
            <a:p>
              <a:pPr eaLnBrk="1" hangingPunct="1"/>
              <a:r>
                <a:rPr lang="en-US" altLang="zh-CN" sz="2000" dirty="0">
                  <a:solidFill>
                    <a:srgbClr val="D25814"/>
                  </a:solidFill>
                </a:rPr>
                <a:t>10000000 00001110</a:t>
              </a:r>
              <a:r>
                <a:rPr lang="en-US" altLang="zh-CN" sz="2000" dirty="0">
                  <a:solidFill>
                    <a:srgbClr val="333399"/>
                  </a:solidFill>
                </a:rPr>
                <a:t> </a:t>
              </a:r>
              <a:r>
                <a:rPr lang="en-US" altLang="zh-CN" sz="2000" dirty="0">
                  <a:solidFill>
                    <a:srgbClr val="D25814"/>
                  </a:solidFill>
                </a:rPr>
                <a:t>0010</a:t>
              </a:r>
              <a:r>
                <a:rPr lang="en-US" altLang="zh-CN" sz="2000" dirty="0">
                  <a:solidFill>
                    <a:srgbClr val="333399"/>
                  </a:solidFill>
                </a:rPr>
                <a:t>1111 11111100</a:t>
              </a:r>
            </a:p>
            <a:p>
              <a:pPr eaLnBrk="1" hangingPunct="1"/>
              <a:r>
                <a:rPr lang="en-US" altLang="zh-CN" sz="2000" dirty="0">
                  <a:solidFill>
                    <a:srgbClr val="D25814"/>
                  </a:solidFill>
                </a:rPr>
                <a:t>10000000 00001110</a:t>
              </a:r>
              <a:r>
                <a:rPr lang="en-US" altLang="zh-CN" sz="2000" dirty="0">
                  <a:solidFill>
                    <a:srgbClr val="333399"/>
                  </a:solidFill>
                </a:rPr>
                <a:t> </a:t>
              </a:r>
              <a:r>
                <a:rPr lang="en-US" altLang="zh-CN" sz="2000" dirty="0">
                  <a:solidFill>
                    <a:srgbClr val="D25814"/>
                  </a:solidFill>
                </a:rPr>
                <a:t>0010</a:t>
              </a:r>
              <a:r>
                <a:rPr lang="en-US" altLang="zh-CN" sz="2000" dirty="0">
                  <a:solidFill>
                    <a:srgbClr val="333399"/>
                  </a:solidFill>
                </a:rPr>
                <a:t>1111 11111101</a:t>
              </a:r>
            </a:p>
            <a:p>
              <a:pPr eaLnBrk="1" hangingPunct="1"/>
              <a:r>
                <a:rPr lang="en-US" altLang="zh-CN" sz="2000" dirty="0">
                  <a:solidFill>
                    <a:srgbClr val="D25814"/>
                  </a:solidFill>
                </a:rPr>
                <a:t>10000000 00001110</a:t>
              </a:r>
              <a:r>
                <a:rPr lang="en-US" altLang="zh-CN" sz="2000" dirty="0">
                  <a:solidFill>
                    <a:srgbClr val="333399"/>
                  </a:solidFill>
                </a:rPr>
                <a:t> </a:t>
              </a:r>
              <a:r>
                <a:rPr lang="en-US" altLang="zh-CN" sz="2000" dirty="0">
                  <a:solidFill>
                    <a:srgbClr val="D25814"/>
                  </a:solidFill>
                </a:rPr>
                <a:t>0010</a:t>
              </a:r>
              <a:r>
                <a:rPr lang="en-US" altLang="zh-CN" sz="2000" dirty="0">
                  <a:solidFill>
                    <a:srgbClr val="333399"/>
                  </a:solidFill>
                </a:rPr>
                <a:t>1111 11111110</a:t>
              </a:r>
            </a:p>
            <a:p>
              <a:pPr eaLnBrk="1" hangingPunct="1"/>
              <a:r>
                <a:rPr lang="en-US" altLang="zh-CN" sz="2000" dirty="0">
                  <a:solidFill>
                    <a:srgbClr val="D25814"/>
                  </a:solidFill>
                </a:rPr>
                <a:t>10000000 00001110</a:t>
              </a:r>
              <a:r>
                <a:rPr lang="en-US" altLang="zh-CN" sz="2000" dirty="0">
                  <a:solidFill>
                    <a:srgbClr val="333399"/>
                  </a:solidFill>
                </a:rPr>
                <a:t> </a:t>
              </a:r>
              <a:r>
                <a:rPr lang="en-US" altLang="zh-CN" sz="2000" dirty="0">
                  <a:solidFill>
                    <a:srgbClr val="D25814"/>
                  </a:solidFill>
                </a:rPr>
                <a:t>0010</a:t>
              </a:r>
              <a:r>
                <a:rPr lang="en-US" altLang="zh-CN" sz="2000" dirty="0">
                  <a:solidFill>
                    <a:srgbClr val="333399"/>
                  </a:solidFill>
                </a:rPr>
                <a:t>1111 11111111</a:t>
              </a:r>
            </a:p>
          </p:txBody>
        </p:sp>
        <p:sp>
          <p:nvSpPr>
            <p:cNvPr id="104453" name="Text Box 4"/>
            <p:cNvSpPr txBox="1">
              <a:spLocks noChangeArrowheads="1"/>
            </p:cNvSpPr>
            <p:nvPr/>
          </p:nvSpPr>
          <p:spPr bwMode="auto">
            <a:xfrm>
              <a:off x="3424" y="2018"/>
              <a:ext cx="31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dirty="0">
                  <a:solidFill>
                    <a:srgbClr val="333399"/>
                  </a:solidFill>
                  <a:latin typeface="Tahoma" pitchFamily="34" charset="0"/>
                  <a:sym typeface="Symbol" pitchFamily="18" charset="2"/>
                </a:rPr>
                <a:t></a:t>
              </a:r>
            </a:p>
          </p:txBody>
        </p:sp>
        <p:sp>
          <p:nvSpPr>
            <p:cNvPr id="104454" name="Text Box 5"/>
            <p:cNvSpPr txBox="1">
              <a:spLocks noChangeArrowheads="1"/>
            </p:cNvSpPr>
            <p:nvPr/>
          </p:nvSpPr>
          <p:spPr bwMode="auto">
            <a:xfrm>
              <a:off x="2336" y="1992"/>
              <a:ext cx="31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b="1">
                  <a:solidFill>
                    <a:srgbClr val="D25814"/>
                  </a:solidFill>
                  <a:latin typeface="Tahoma" pitchFamily="34" charset="0"/>
                  <a:sym typeface="Symbol" pitchFamily="18" charset="2"/>
                </a:rPr>
                <a:t></a:t>
              </a:r>
            </a:p>
          </p:txBody>
        </p:sp>
        <p:sp>
          <p:nvSpPr>
            <p:cNvPr id="104455" name="Rectangle 6"/>
            <p:cNvSpPr>
              <a:spLocks noChangeArrowheads="1"/>
            </p:cNvSpPr>
            <p:nvPr/>
          </p:nvSpPr>
          <p:spPr bwMode="auto">
            <a:xfrm>
              <a:off x="1292" y="572"/>
              <a:ext cx="1906" cy="316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400">
                <a:solidFill>
                  <a:srgbClr val="2F2B20"/>
                </a:solidFill>
                <a:latin typeface="Tahoma" pitchFamily="34" charset="0"/>
                <a:ea typeface="黑体" pitchFamily="2" charset="-122"/>
              </a:endParaRPr>
            </a:p>
          </p:txBody>
        </p:sp>
        <p:sp>
          <p:nvSpPr>
            <p:cNvPr id="104456" name="Text Box 7"/>
            <p:cNvSpPr txBox="1">
              <a:spLocks noChangeArrowheads="1"/>
            </p:cNvSpPr>
            <p:nvPr/>
          </p:nvSpPr>
          <p:spPr bwMode="auto">
            <a:xfrm>
              <a:off x="173" y="1671"/>
              <a:ext cx="892" cy="1504"/>
            </a:xfrm>
            <a:prstGeom prst="rect">
              <a:avLst/>
            </a:prstGeom>
            <a:noFill/>
            <a:ln w="9525">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115000"/>
                </a:lnSpc>
              </a:pPr>
              <a:r>
                <a:rPr lang="zh-CN" altLang="en-US" sz="2400">
                  <a:solidFill>
                    <a:srgbClr val="333399"/>
                  </a:solidFill>
                  <a:ea typeface="黑体" pitchFamily="2" charset="-122"/>
                </a:rPr>
                <a:t>所有地址</a:t>
              </a:r>
            </a:p>
            <a:p>
              <a:pPr algn="ctr" eaLnBrk="1" hangingPunct="1">
                <a:lnSpc>
                  <a:spcPct val="115000"/>
                </a:lnSpc>
              </a:pPr>
              <a:r>
                <a:rPr lang="zh-CN" altLang="en-US" sz="2400">
                  <a:solidFill>
                    <a:srgbClr val="333399"/>
                  </a:solidFill>
                  <a:ea typeface="黑体" pitchFamily="2" charset="-122"/>
                </a:rPr>
                <a:t>的 </a:t>
              </a:r>
              <a:r>
                <a:rPr lang="en-US" altLang="zh-CN" sz="2400">
                  <a:solidFill>
                    <a:srgbClr val="333399"/>
                  </a:solidFill>
                  <a:ea typeface="黑体" pitchFamily="2" charset="-122"/>
                </a:rPr>
                <a:t>20 </a:t>
              </a:r>
              <a:r>
                <a:rPr lang="zh-CN" altLang="en-US" sz="2400">
                  <a:solidFill>
                    <a:srgbClr val="333399"/>
                  </a:solidFill>
                  <a:ea typeface="黑体" pitchFamily="2" charset="-122"/>
                </a:rPr>
                <a:t>位</a:t>
              </a:r>
            </a:p>
            <a:p>
              <a:pPr algn="ctr" eaLnBrk="1" hangingPunct="1">
                <a:lnSpc>
                  <a:spcPct val="115000"/>
                </a:lnSpc>
              </a:pPr>
              <a:r>
                <a:rPr lang="zh-CN" altLang="en-US" sz="2400">
                  <a:solidFill>
                    <a:srgbClr val="333399"/>
                  </a:solidFill>
                  <a:ea typeface="黑体" pitchFamily="2" charset="-122"/>
                </a:rPr>
                <a:t>前缀都是</a:t>
              </a:r>
            </a:p>
            <a:p>
              <a:pPr algn="ctr" eaLnBrk="1" hangingPunct="1">
                <a:lnSpc>
                  <a:spcPct val="115000"/>
                </a:lnSpc>
              </a:pPr>
              <a:r>
                <a:rPr lang="zh-CN" altLang="en-US" sz="2400">
                  <a:solidFill>
                    <a:srgbClr val="333399"/>
                  </a:solidFill>
                  <a:ea typeface="黑体" pitchFamily="2" charset="-122"/>
                </a:rPr>
                <a:t>一样的</a:t>
              </a:r>
            </a:p>
          </p:txBody>
        </p:sp>
        <p:sp>
          <p:nvSpPr>
            <p:cNvPr id="104457" name="Text Box 9"/>
            <p:cNvSpPr txBox="1">
              <a:spLocks noChangeArrowheads="1"/>
            </p:cNvSpPr>
            <p:nvPr/>
          </p:nvSpPr>
          <p:spPr bwMode="auto">
            <a:xfrm>
              <a:off x="0" y="539"/>
              <a:ext cx="89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a:solidFill>
                    <a:srgbClr val="333399"/>
                  </a:solidFill>
                  <a:latin typeface="Tahoma" pitchFamily="34" charset="0"/>
                  <a:ea typeface="黑体" pitchFamily="2" charset="-122"/>
                </a:rPr>
                <a:t>最小地址</a:t>
              </a:r>
            </a:p>
          </p:txBody>
        </p:sp>
        <p:sp>
          <p:nvSpPr>
            <p:cNvPr id="2" name="AutoShape 10"/>
            <p:cNvSpPr>
              <a:spLocks noChangeArrowheads="1"/>
            </p:cNvSpPr>
            <p:nvPr/>
          </p:nvSpPr>
          <p:spPr bwMode="auto">
            <a:xfrm>
              <a:off x="875" y="678"/>
              <a:ext cx="380" cy="110"/>
            </a:xfrm>
            <a:prstGeom prst="rightArrow">
              <a:avLst>
                <a:gd name="adj1" fmla="val 50000"/>
                <a:gd name="adj2" fmla="val 86364"/>
              </a:avLst>
            </a:prstGeom>
            <a:solidFill>
              <a:schemeClr val="accent4"/>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solidFill>
                  <a:srgbClr val="2F2B20"/>
                </a:solidFill>
                <a:latin typeface="Tahoma" panose="020B0604030504040204" pitchFamily="34" charset="0"/>
                <a:ea typeface="黑体" panose="02010609060101010101" pitchFamily="49" charset="-122"/>
              </a:endParaRPr>
            </a:p>
          </p:txBody>
        </p:sp>
        <p:sp>
          <p:nvSpPr>
            <p:cNvPr id="104459" name="Text Box 12"/>
            <p:cNvSpPr txBox="1">
              <a:spLocks noChangeArrowheads="1"/>
            </p:cNvSpPr>
            <p:nvPr/>
          </p:nvSpPr>
          <p:spPr bwMode="auto">
            <a:xfrm>
              <a:off x="26" y="3414"/>
              <a:ext cx="89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400" dirty="0">
                  <a:solidFill>
                    <a:srgbClr val="333399"/>
                  </a:solidFill>
                  <a:latin typeface="Tahoma" pitchFamily="34" charset="0"/>
                  <a:ea typeface="黑体" pitchFamily="2" charset="-122"/>
                </a:rPr>
                <a:t>最大地址</a:t>
              </a:r>
            </a:p>
          </p:txBody>
        </p:sp>
        <p:sp>
          <p:nvSpPr>
            <p:cNvPr id="104460" name="AutoShape 13"/>
            <p:cNvSpPr>
              <a:spLocks noChangeArrowheads="1"/>
            </p:cNvSpPr>
            <p:nvPr/>
          </p:nvSpPr>
          <p:spPr bwMode="auto">
            <a:xfrm>
              <a:off x="918" y="3553"/>
              <a:ext cx="380" cy="110"/>
            </a:xfrm>
            <a:prstGeom prst="rightArrow">
              <a:avLst>
                <a:gd name="adj1" fmla="val 50000"/>
                <a:gd name="adj2" fmla="val 86364"/>
              </a:avLst>
            </a:prstGeom>
            <a:solidFill>
              <a:srgbClr val="FFC000"/>
            </a:solidFill>
            <a:ln w="9525">
              <a:solidFill>
                <a:schemeClr val="tx1"/>
              </a:solidFill>
              <a:miter lim="800000"/>
              <a:headEnd/>
              <a:tailEnd/>
            </a:ln>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400">
                <a:solidFill>
                  <a:srgbClr val="2F2B20"/>
                </a:solidFill>
                <a:latin typeface="Tahoma" pitchFamily="34" charset="0"/>
                <a:ea typeface="黑体" pitchFamily="2" charset="-122"/>
              </a:endParaRPr>
            </a:p>
          </p:txBody>
        </p:sp>
      </p:grpSp>
    </p:spTree>
    <p:extLst>
      <p:ext uri="{BB962C8B-B14F-4D97-AF65-F5344CB8AC3E}">
        <p14:creationId xmlns:p14="http://schemas.microsoft.com/office/powerpoint/2010/main" val="57889961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p:txBody>
          <a:bodyPr/>
          <a:lstStyle/>
          <a:p>
            <a:pPr eaLnBrk="1" fontAlgn="auto" hangingPunct="1">
              <a:spcAft>
                <a:spcPts val="0"/>
              </a:spcAft>
              <a:defRPr/>
            </a:pPr>
            <a:r>
              <a:rPr lang="zh-CN" altLang="en-US"/>
              <a:t>路由聚合</a:t>
            </a:r>
            <a:r>
              <a:rPr lang="en-US" altLang="zh-CN"/>
              <a:t>(route aggregation) </a:t>
            </a:r>
          </a:p>
        </p:txBody>
      </p:sp>
      <p:sp>
        <p:nvSpPr>
          <p:cNvPr id="526338" name="Rectangle 2"/>
          <p:cNvSpPr>
            <a:spLocks noGrp="1" noChangeArrowheads="1"/>
          </p:cNvSpPr>
          <p:nvPr>
            <p:ph idx="1"/>
          </p:nvPr>
        </p:nvSpPr>
        <p:spPr>
          <a:xfrm>
            <a:off x="467544" y="1779662"/>
            <a:ext cx="7989888" cy="2724150"/>
          </a:xfrm>
        </p:spPr>
        <p:txBody>
          <a:bodyPr/>
          <a:lstStyle/>
          <a:p>
            <a:pPr marL="533361" indent="-533361" algn="just" eaLnBrk="1" hangingPunct="1"/>
            <a:r>
              <a:rPr lang="zh-CN" altLang="en-US" sz="2200" dirty="0"/>
              <a:t>一个 </a:t>
            </a:r>
            <a:r>
              <a:rPr lang="en-US" altLang="zh-CN" sz="2200" dirty="0"/>
              <a:t>CIDR </a:t>
            </a:r>
            <a:r>
              <a:rPr lang="zh-CN" altLang="en-US" sz="2200" dirty="0"/>
              <a:t>地址块可以表示很多地址，这种地址的聚合常称为</a:t>
            </a:r>
            <a:r>
              <a:rPr lang="zh-CN" altLang="en-US" sz="2200" dirty="0">
                <a:solidFill>
                  <a:schemeClr val="hlink"/>
                </a:solidFill>
              </a:rPr>
              <a:t>路由聚合</a:t>
            </a:r>
            <a:r>
              <a:rPr lang="zh-CN" altLang="en-US" sz="2200" dirty="0"/>
              <a:t>，它使得路由表中的一个项目可以表示很多个（例如上千个）原来传统分类地址的路由。</a:t>
            </a:r>
          </a:p>
          <a:p>
            <a:pPr marL="533361" indent="-533361" algn="just" eaLnBrk="1" hangingPunct="1"/>
            <a:r>
              <a:rPr lang="zh-CN" altLang="en-US" sz="2200" dirty="0"/>
              <a:t>路由聚合也称为</a:t>
            </a:r>
            <a:r>
              <a:rPr lang="zh-CN" altLang="en-US" sz="2200" dirty="0">
                <a:solidFill>
                  <a:schemeClr val="hlink"/>
                </a:solidFill>
              </a:rPr>
              <a:t>构成超网</a:t>
            </a:r>
            <a:r>
              <a:rPr lang="en-US" altLang="zh-CN" sz="2200" dirty="0"/>
              <a:t>(</a:t>
            </a:r>
            <a:r>
              <a:rPr lang="en-US" altLang="zh-CN" sz="2200" dirty="0" err="1"/>
              <a:t>supernetting</a:t>
            </a:r>
            <a:r>
              <a:rPr lang="en-US" altLang="zh-CN" sz="2200" dirty="0"/>
              <a:t>)</a:t>
            </a:r>
            <a:r>
              <a:rPr lang="zh-CN" altLang="en-US" sz="2200" dirty="0"/>
              <a:t>。</a:t>
            </a:r>
          </a:p>
          <a:p>
            <a:pPr marL="533361" indent="-533361" algn="just" eaLnBrk="1" hangingPunct="1"/>
            <a:r>
              <a:rPr lang="en-US" altLang="zh-CN" sz="2200" dirty="0"/>
              <a:t>CIDR </a:t>
            </a:r>
            <a:r>
              <a:rPr lang="zh-CN" altLang="en-US" sz="2200" dirty="0"/>
              <a:t>虽然不使用子网了，但仍然使用</a:t>
            </a:r>
            <a:r>
              <a:rPr lang="zh-CN" altLang="en-US" sz="2200" dirty="0">
                <a:latin typeface="Arial" charset="0"/>
              </a:rPr>
              <a:t>“</a:t>
            </a:r>
            <a:r>
              <a:rPr lang="zh-CN" altLang="en-US" sz="2200" dirty="0">
                <a:solidFill>
                  <a:schemeClr val="hlink"/>
                </a:solidFill>
              </a:rPr>
              <a:t>掩码</a:t>
            </a:r>
            <a:r>
              <a:rPr lang="zh-CN" altLang="en-US" sz="2200" dirty="0">
                <a:latin typeface="Arial" charset="0"/>
              </a:rPr>
              <a:t>”</a:t>
            </a:r>
            <a:r>
              <a:rPr lang="zh-CN" altLang="en-US" sz="2200" dirty="0"/>
              <a:t>这一名词（但不叫子网掩码）。</a:t>
            </a:r>
          </a:p>
          <a:p>
            <a:pPr marL="533361" indent="-533361" algn="just" eaLnBrk="1" hangingPunct="1"/>
            <a:r>
              <a:rPr lang="zh-CN" altLang="en-US" sz="2200" dirty="0"/>
              <a:t>对于 </a:t>
            </a:r>
            <a:r>
              <a:rPr lang="en-US" altLang="zh-CN" sz="2200" dirty="0"/>
              <a:t>/20  </a:t>
            </a:r>
            <a:r>
              <a:rPr lang="zh-CN" altLang="en-US" sz="2200" dirty="0"/>
              <a:t>地址块，它的掩码是 </a:t>
            </a:r>
            <a:r>
              <a:rPr lang="en-US" altLang="zh-CN" sz="2200" dirty="0"/>
              <a:t>20 </a:t>
            </a:r>
            <a:r>
              <a:rPr lang="zh-CN" altLang="en-US" sz="2200" dirty="0"/>
              <a:t>个连续的 </a:t>
            </a:r>
            <a:r>
              <a:rPr lang="en-US" altLang="zh-CN" sz="2200" dirty="0"/>
              <a:t>1</a:t>
            </a:r>
            <a:r>
              <a:rPr lang="zh-CN" altLang="en-US" sz="2200" dirty="0"/>
              <a:t>。 斜线记法中的数字就是掩码中</a:t>
            </a:r>
            <a:r>
              <a:rPr lang="en-US" altLang="zh-CN" sz="2200" dirty="0"/>
              <a:t>1</a:t>
            </a:r>
            <a:r>
              <a:rPr lang="zh-CN" altLang="en-US" sz="2200" dirty="0"/>
              <a:t>的个数。    </a:t>
            </a:r>
          </a:p>
        </p:txBody>
      </p:sp>
    </p:spTree>
    <p:extLst>
      <p:ext uri="{BB962C8B-B14F-4D97-AF65-F5344CB8AC3E}">
        <p14:creationId xmlns:p14="http://schemas.microsoft.com/office/powerpoint/2010/main" val="176792982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3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63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8"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fontAlgn="auto" hangingPunct="1">
              <a:spcAft>
                <a:spcPts val="0"/>
              </a:spcAft>
              <a:defRPr/>
            </a:pPr>
            <a:r>
              <a:rPr lang="en-US" altLang="zh-CN"/>
              <a:t>CIDR </a:t>
            </a:r>
            <a:r>
              <a:rPr lang="zh-CN" altLang="en-US"/>
              <a:t>记法的其他形式 </a:t>
            </a:r>
          </a:p>
        </p:txBody>
      </p:sp>
      <p:sp>
        <p:nvSpPr>
          <p:cNvPr id="527363" name="Rectangle 3"/>
          <p:cNvSpPr>
            <a:spLocks noGrp="1" noChangeArrowheads="1"/>
          </p:cNvSpPr>
          <p:nvPr>
            <p:ph idx="1"/>
          </p:nvPr>
        </p:nvSpPr>
        <p:spPr>
          <a:xfrm>
            <a:off x="683571" y="1559719"/>
            <a:ext cx="7383463" cy="2724150"/>
          </a:xfrm>
        </p:spPr>
        <p:txBody>
          <a:bodyPr anchor="t"/>
          <a:lstStyle/>
          <a:p>
            <a:pPr algn="just" eaLnBrk="1" hangingPunct="1"/>
            <a:r>
              <a:rPr lang="en-US" altLang="zh-CN" sz="2400" dirty="0"/>
              <a:t>10.0.0.0/10 </a:t>
            </a:r>
            <a:r>
              <a:rPr lang="zh-CN" altLang="en-US" sz="2400" dirty="0"/>
              <a:t>可简写为 </a:t>
            </a:r>
            <a:r>
              <a:rPr lang="en-US" altLang="zh-CN" sz="2400" dirty="0"/>
              <a:t>10/10</a:t>
            </a:r>
            <a:r>
              <a:rPr lang="zh-CN" altLang="en-US" sz="2400" dirty="0"/>
              <a:t>，也就是把点分十进制中低位连续的 </a:t>
            </a:r>
            <a:r>
              <a:rPr lang="en-US" altLang="zh-CN" sz="2400" dirty="0"/>
              <a:t>0 </a:t>
            </a:r>
            <a:r>
              <a:rPr lang="zh-CN" altLang="en-US" sz="2400" dirty="0"/>
              <a:t>省略。</a:t>
            </a:r>
          </a:p>
          <a:p>
            <a:pPr algn="just" eaLnBrk="1" hangingPunct="1"/>
            <a:r>
              <a:rPr lang="en-US" altLang="zh-CN" sz="2400" dirty="0"/>
              <a:t>10.0.0.0/10 </a:t>
            </a:r>
            <a:r>
              <a:rPr lang="zh-CN" altLang="en-US" sz="2400" dirty="0"/>
              <a:t>隐含地指出 </a:t>
            </a:r>
            <a:r>
              <a:rPr lang="en-US" altLang="zh-CN" sz="2400" dirty="0"/>
              <a:t>IP </a:t>
            </a:r>
            <a:r>
              <a:rPr lang="zh-CN" altLang="en-US" sz="2400" dirty="0"/>
              <a:t>地址 </a:t>
            </a:r>
            <a:r>
              <a:rPr lang="en-US" altLang="zh-CN" sz="2400" dirty="0"/>
              <a:t>10.0.0.0 </a:t>
            </a:r>
            <a:r>
              <a:rPr lang="zh-CN" altLang="en-US" sz="2400" dirty="0"/>
              <a:t>的</a:t>
            </a:r>
            <a:r>
              <a:rPr lang="zh-CN" altLang="en-US" sz="2400" dirty="0">
                <a:solidFill>
                  <a:schemeClr val="hlink"/>
                </a:solidFill>
              </a:rPr>
              <a:t>掩码</a:t>
            </a:r>
            <a:r>
              <a:rPr lang="zh-CN" altLang="en-US" sz="2400" dirty="0"/>
              <a:t>是 </a:t>
            </a:r>
            <a:r>
              <a:rPr lang="en-US" altLang="zh-CN" sz="2400" dirty="0"/>
              <a:t>255.192.0.0</a:t>
            </a:r>
            <a:r>
              <a:rPr lang="zh-CN" altLang="en-US" sz="2400" dirty="0"/>
              <a:t>。此掩码可表示为</a:t>
            </a:r>
          </a:p>
          <a:p>
            <a:pPr algn="just" eaLnBrk="1" hangingPunct="1">
              <a:buFont typeface="Wingdings" pitchFamily="2" charset="2"/>
              <a:buNone/>
            </a:pPr>
            <a:r>
              <a:rPr lang="zh-CN" altLang="en-US" sz="2800" dirty="0"/>
              <a:t> </a:t>
            </a:r>
            <a:r>
              <a:rPr lang="en-US" altLang="zh-CN" sz="2800" dirty="0"/>
              <a:t>11111111	11000000 00000000 00000000</a:t>
            </a:r>
          </a:p>
        </p:txBody>
      </p:sp>
      <p:grpSp>
        <p:nvGrpSpPr>
          <p:cNvPr id="2" name="Group 4"/>
          <p:cNvGrpSpPr>
            <a:grpSpLocks/>
          </p:cNvGrpSpPr>
          <p:nvPr/>
        </p:nvGrpSpPr>
        <p:grpSpPr bwMode="auto">
          <a:xfrm>
            <a:off x="899471" y="3846149"/>
            <a:ext cx="6624637" cy="613174"/>
            <a:chOff x="975" y="2659"/>
            <a:chExt cx="4173" cy="515"/>
          </a:xfrm>
        </p:grpSpPr>
        <p:sp>
          <p:nvSpPr>
            <p:cNvPr id="106506" name="AutoShape 5"/>
            <p:cNvSpPr>
              <a:spLocks/>
            </p:cNvSpPr>
            <p:nvPr/>
          </p:nvSpPr>
          <p:spPr bwMode="auto">
            <a:xfrm rot="-5400000">
              <a:off x="1384" y="2250"/>
              <a:ext cx="136" cy="953"/>
            </a:xfrm>
            <a:prstGeom prst="leftBrace">
              <a:avLst>
                <a:gd name="adj1" fmla="val 58395"/>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400">
                <a:solidFill>
                  <a:srgbClr val="2F2B20"/>
                </a:solidFill>
                <a:latin typeface="Tahoma" pitchFamily="34" charset="0"/>
                <a:ea typeface="黑体" pitchFamily="2" charset="-122"/>
              </a:endParaRPr>
            </a:p>
          </p:txBody>
        </p:sp>
        <p:sp>
          <p:nvSpPr>
            <p:cNvPr id="106507" name="AutoShape 6"/>
            <p:cNvSpPr>
              <a:spLocks/>
            </p:cNvSpPr>
            <p:nvPr/>
          </p:nvSpPr>
          <p:spPr bwMode="auto">
            <a:xfrm rot="-5400000">
              <a:off x="2457" y="2250"/>
              <a:ext cx="136" cy="953"/>
            </a:xfrm>
            <a:prstGeom prst="leftBrace">
              <a:avLst>
                <a:gd name="adj1" fmla="val 58395"/>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400">
                <a:solidFill>
                  <a:srgbClr val="2F2B20"/>
                </a:solidFill>
                <a:latin typeface="Tahoma" pitchFamily="34" charset="0"/>
                <a:ea typeface="黑体" pitchFamily="2" charset="-122"/>
              </a:endParaRPr>
            </a:p>
          </p:txBody>
        </p:sp>
        <p:sp>
          <p:nvSpPr>
            <p:cNvPr id="106508" name="AutoShape 7"/>
            <p:cNvSpPr>
              <a:spLocks/>
            </p:cNvSpPr>
            <p:nvPr/>
          </p:nvSpPr>
          <p:spPr bwMode="auto">
            <a:xfrm rot="-5400000">
              <a:off x="3530" y="2250"/>
              <a:ext cx="136" cy="953"/>
            </a:xfrm>
            <a:prstGeom prst="leftBrace">
              <a:avLst>
                <a:gd name="adj1" fmla="val 58395"/>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400">
                <a:solidFill>
                  <a:srgbClr val="2F2B20"/>
                </a:solidFill>
                <a:latin typeface="Tahoma" pitchFamily="34" charset="0"/>
                <a:ea typeface="黑体" pitchFamily="2" charset="-122"/>
              </a:endParaRPr>
            </a:p>
          </p:txBody>
        </p:sp>
        <p:sp>
          <p:nvSpPr>
            <p:cNvPr id="106509" name="AutoShape 8"/>
            <p:cNvSpPr>
              <a:spLocks/>
            </p:cNvSpPr>
            <p:nvPr/>
          </p:nvSpPr>
          <p:spPr bwMode="auto">
            <a:xfrm rot="-5400000">
              <a:off x="4604" y="2250"/>
              <a:ext cx="136" cy="953"/>
            </a:xfrm>
            <a:prstGeom prst="leftBrace">
              <a:avLst>
                <a:gd name="adj1" fmla="val 58395"/>
                <a:gd name="adj2" fmla="val 50000"/>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400">
                <a:solidFill>
                  <a:srgbClr val="2F2B20"/>
                </a:solidFill>
                <a:latin typeface="Tahoma" pitchFamily="34" charset="0"/>
                <a:ea typeface="黑体" pitchFamily="2" charset="-122"/>
              </a:endParaRPr>
            </a:p>
          </p:txBody>
        </p:sp>
        <p:sp>
          <p:nvSpPr>
            <p:cNvPr id="106510" name="Text Box 9"/>
            <p:cNvSpPr txBox="1">
              <a:spLocks noChangeArrowheads="1"/>
            </p:cNvSpPr>
            <p:nvPr/>
          </p:nvSpPr>
          <p:spPr bwMode="auto">
            <a:xfrm>
              <a:off x="1202" y="2786"/>
              <a:ext cx="44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a:solidFill>
                    <a:srgbClr val="333399"/>
                  </a:solidFill>
                </a:rPr>
                <a:t>255</a:t>
              </a:r>
            </a:p>
          </p:txBody>
        </p:sp>
        <p:sp>
          <p:nvSpPr>
            <p:cNvPr id="106511" name="Text Box 10"/>
            <p:cNvSpPr txBox="1">
              <a:spLocks noChangeArrowheads="1"/>
            </p:cNvSpPr>
            <p:nvPr/>
          </p:nvSpPr>
          <p:spPr bwMode="auto">
            <a:xfrm>
              <a:off x="2298" y="2786"/>
              <a:ext cx="44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a:solidFill>
                    <a:srgbClr val="333399"/>
                  </a:solidFill>
                </a:rPr>
                <a:t>192</a:t>
              </a:r>
            </a:p>
          </p:txBody>
        </p:sp>
        <p:sp>
          <p:nvSpPr>
            <p:cNvPr id="106512" name="Text Box 11"/>
            <p:cNvSpPr txBox="1">
              <a:spLocks noChangeArrowheads="1"/>
            </p:cNvSpPr>
            <p:nvPr/>
          </p:nvSpPr>
          <p:spPr bwMode="auto">
            <a:xfrm>
              <a:off x="3470" y="2786"/>
              <a:ext cx="2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a:solidFill>
                    <a:srgbClr val="333399"/>
                  </a:solidFill>
                </a:rPr>
                <a:t>0</a:t>
              </a:r>
            </a:p>
          </p:txBody>
        </p:sp>
        <p:sp>
          <p:nvSpPr>
            <p:cNvPr id="106513" name="Text Box 12"/>
            <p:cNvSpPr txBox="1">
              <a:spLocks noChangeArrowheads="1"/>
            </p:cNvSpPr>
            <p:nvPr/>
          </p:nvSpPr>
          <p:spPr bwMode="auto">
            <a:xfrm>
              <a:off x="4558" y="2786"/>
              <a:ext cx="2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2400">
                  <a:solidFill>
                    <a:srgbClr val="333399"/>
                  </a:solidFill>
                </a:rPr>
                <a:t>0</a:t>
              </a:r>
            </a:p>
          </p:txBody>
        </p:sp>
      </p:grpSp>
      <p:grpSp>
        <p:nvGrpSpPr>
          <p:cNvPr id="3" name="Group 13"/>
          <p:cNvGrpSpPr>
            <a:grpSpLocks/>
          </p:cNvGrpSpPr>
          <p:nvPr/>
        </p:nvGrpSpPr>
        <p:grpSpPr bwMode="auto">
          <a:xfrm>
            <a:off x="611561" y="3435851"/>
            <a:ext cx="3956050" cy="1428750"/>
            <a:chOff x="872" y="2387"/>
            <a:chExt cx="2492" cy="1200"/>
          </a:xfrm>
        </p:grpSpPr>
        <p:sp>
          <p:nvSpPr>
            <p:cNvPr id="106504" name="Rectangle 15"/>
            <p:cNvSpPr>
              <a:spLocks noChangeArrowheads="1"/>
            </p:cNvSpPr>
            <p:nvPr/>
          </p:nvSpPr>
          <p:spPr bwMode="auto">
            <a:xfrm>
              <a:off x="964" y="2387"/>
              <a:ext cx="1360" cy="317"/>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2800">
                <a:solidFill>
                  <a:srgbClr val="2F2B20"/>
                </a:solidFill>
                <a:latin typeface="Tahoma" pitchFamily="34" charset="0"/>
                <a:ea typeface="黑体" pitchFamily="2" charset="-122"/>
              </a:endParaRPr>
            </a:p>
          </p:txBody>
        </p:sp>
        <p:sp>
          <p:nvSpPr>
            <p:cNvPr id="106503" name="Text Box 17"/>
            <p:cNvSpPr txBox="1">
              <a:spLocks noChangeArrowheads="1"/>
            </p:cNvSpPr>
            <p:nvPr/>
          </p:nvSpPr>
          <p:spPr bwMode="auto">
            <a:xfrm>
              <a:off x="872" y="3148"/>
              <a:ext cx="2492" cy="439"/>
            </a:xfrm>
            <a:prstGeom prst="rect">
              <a:avLst/>
            </a:prstGeom>
            <a:solidFill>
              <a:srgbClr val="FFFF99"/>
            </a:solidFill>
            <a:ln w="38100">
              <a:solidFill>
                <a:schemeClr val="hlink"/>
              </a:solidFill>
              <a:miter lim="800000"/>
              <a:headEnd/>
              <a:tailEnd/>
            </a:ln>
          </p:spPr>
          <p:txBody>
            <a:bodyPr wrap="none">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800">
                  <a:solidFill>
                    <a:srgbClr val="333399"/>
                  </a:solidFill>
                  <a:ea typeface="黑体" pitchFamily="2" charset="-122"/>
                </a:rPr>
                <a:t>掩码中有 </a:t>
              </a:r>
              <a:r>
                <a:rPr lang="en-US" altLang="zh-CN" sz="2800">
                  <a:solidFill>
                    <a:srgbClr val="333399"/>
                  </a:solidFill>
                  <a:ea typeface="黑体" pitchFamily="2" charset="-122"/>
                </a:rPr>
                <a:t>10 </a:t>
              </a:r>
              <a:r>
                <a:rPr lang="zh-CN" altLang="en-US" sz="2800">
                  <a:solidFill>
                    <a:srgbClr val="333399"/>
                  </a:solidFill>
                  <a:ea typeface="黑体" pitchFamily="2" charset="-122"/>
                </a:rPr>
                <a:t>个连续的 </a:t>
              </a:r>
              <a:r>
                <a:rPr lang="en-US" altLang="zh-CN" sz="2800">
                  <a:solidFill>
                    <a:srgbClr val="333399"/>
                  </a:solidFill>
                  <a:ea typeface="黑体" pitchFamily="2" charset="-122"/>
                </a:rPr>
                <a:t>1</a:t>
              </a:r>
            </a:p>
          </p:txBody>
        </p:sp>
      </p:grpSp>
    </p:spTree>
    <p:extLst>
      <p:ext uri="{BB962C8B-B14F-4D97-AF65-F5344CB8AC3E}">
        <p14:creationId xmlns:p14="http://schemas.microsoft.com/office/powerpoint/2010/main" val="30107351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27363">
                                            <p:txEl>
                                              <p:pRg st="2" end="2"/>
                                            </p:txEl>
                                          </p:spTgt>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repeatCount="300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par>
                          <p:cTn id="17" fill="hold" nodeType="afterGroup">
                            <p:stCondLst>
                              <p:cond delay="0"/>
                            </p:stCondLst>
                            <p:childTnLst>
                              <p:par>
                                <p:cTn id="18" presetID="35" presetClass="emph" presetSubtype="0" repeatCount="3000" fill="hold" nodeType="afterEffect">
                                  <p:stCondLst>
                                    <p:cond delay="500"/>
                                  </p:stCondLst>
                                  <p:childTnLst>
                                    <p:anim calcmode="discrete" valueType="str">
                                      <p:cBhvr>
                                        <p:cTn id="19"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fontAlgn="auto" hangingPunct="1">
              <a:spcAft>
                <a:spcPts val="0"/>
              </a:spcAft>
              <a:defRPr/>
            </a:pPr>
            <a:r>
              <a:rPr lang="en-US" altLang="zh-CN"/>
              <a:t>CIDR </a:t>
            </a:r>
            <a:r>
              <a:rPr lang="zh-CN" altLang="en-US"/>
              <a:t>记法的其他形式 </a:t>
            </a:r>
          </a:p>
        </p:txBody>
      </p:sp>
      <p:sp>
        <p:nvSpPr>
          <p:cNvPr id="528387" name="Rectangle 3"/>
          <p:cNvSpPr>
            <a:spLocks noGrp="1" noChangeArrowheads="1"/>
          </p:cNvSpPr>
          <p:nvPr>
            <p:ph idx="1"/>
          </p:nvPr>
        </p:nvSpPr>
        <p:spPr>
          <a:xfrm>
            <a:off x="581025" y="1670447"/>
            <a:ext cx="7989888" cy="2724150"/>
          </a:xfrm>
        </p:spPr>
        <p:txBody>
          <a:bodyPr/>
          <a:lstStyle/>
          <a:p>
            <a:pPr algn="just" eaLnBrk="1" hangingPunct="1"/>
            <a:r>
              <a:rPr lang="en-US" altLang="zh-CN" sz="2000" dirty="0"/>
              <a:t>10.0.0.0/10 </a:t>
            </a:r>
            <a:r>
              <a:rPr lang="zh-CN" altLang="en-US" sz="2000" dirty="0"/>
              <a:t>可简写为 </a:t>
            </a:r>
            <a:r>
              <a:rPr lang="en-US" altLang="zh-CN" sz="2000" dirty="0"/>
              <a:t>10/10</a:t>
            </a:r>
            <a:r>
              <a:rPr lang="zh-CN" altLang="en-US" sz="2000" dirty="0"/>
              <a:t>，就是将点分十进制中低位连续的 </a:t>
            </a:r>
            <a:r>
              <a:rPr lang="en-US" altLang="zh-CN" sz="2000" dirty="0"/>
              <a:t>0 </a:t>
            </a:r>
            <a:r>
              <a:rPr lang="zh-CN" altLang="en-US" sz="2000" dirty="0"/>
              <a:t>省略。</a:t>
            </a:r>
          </a:p>
          <a:p>
            <a:pPr algn="just" eaLnBrk="1" hangingPunct="1"/>
            <a:r>
              <a:rPr lang="en-US" altLang="zh-CN" sz="2000" dirty="0"/>
              <a:t>10.0.0.0/10 </a:t>
            </a:r>
            <a:r>
              <a:rPr lang="zh-CN" altLang="en-US" sz="2000" dirty="0"/>
              <a:t>相当于指出 </a:t>
            </a:r>
            <a:r>
              <a:rPr lang="en-US" altLang="zh-CN" sz="2000" dirty="0"/>
              <a:t>IP </a:t>
            </a:r>
            <a:r>
              <a:rPr lang="zh-CN" altLang="en-US" sz="2000" dirty="0"/>
              <a:t>地址 </a:t>
            </a:r>
            <a:r>
              <a:rPr lang="en-US" altLang="zh-CN" sz="2000" dirty="0"/>
              <a:t>10.0.0.0 </a:t>
            </a:r>
            <a:r>
              <a:rPr lang="zh-CN" altLang="en-US" sz="2000" dirty="0"/>
              <a:t>的掩码是 </a:t>
            </a:r>
            <a:r>
              <a:rPr lang="en-US" altLang="zh-CN" sz="2000" dirty="0"/>
              <a:t>255.192.0.0</a:t>
            </a:r>
            <a:r>
              <a:rPr lang="zh-CN" altLang="en-US" sz="2000" dirty="0"/>
              <a:t>，即</a:t>
            </a:r>
          </a:p>
          <a:p>
            <a:pPr algn="just" eaLnBrk="1" hangingPunct="1">
              <a:buFont typeface="Wingdings" pitchFamily="2" charset="2"/>
              <a:buNone/>
            </a:pPr>
            <a:r>
              <a:rPr lang="en-US" altLang="zh-CN" sz="2000" dirty="0"/>
              <a:t>11111111 11000000 00000000 00000000</a:t>
            </a:r>
          </a:p>
          <a:p>
            <a:pPr eaLnBrk="1" hangingPunct="1"/>
            <a:r>
              <a:rPr lang="zh-CN" altLang="en-US" sz="2000" dirty="0"/>
              <a:t>网络前缀的后面加一个星号 * 的表示方法</a:t>
            </a:r>
          </a:p>
          <a:p>
            <a:pPr eaLnBrk="1" hangingPunct="1">
              <a:buFont typeface="Wingdings" pitchFamily="2" charset="2"/>
              <a:buNone/>
            </a:pPr>
            <a:r>
              <a:rPr lang="zh-CN" altLang="en-US" sz="2000" dirty="0"/>
              <a:t>    如 </a:t>
            </a:r>
            <a:r>
              <a:rPr lang="en-US" altLang="zh-CN" sz="2000" dirty="0"/>
              <a:t>00001010 00*</a:t>
            </a:r>
            <a:r>
              <a:rPr lang="zh-CN" altLang="en-US" sz="2000" dirty="0"/>
              <a:t>，在星号 * 之前是网络前缀，而星号 * 表示 </a:t>
            </a:r>
            <a:r>
              <a:rPr lang="en-US" altLang="zh-CN" sz="2000" dirty="0"/>
              <a:t>IP </a:t>
            </a:r>
            <a:r>
              <a:rPr lang="zh-CN" altLang="en-US" sz="2000" dirty="0"/>
              <a:t>地址中的主机号，可以是任意值。</a:t>
            </a:r>
          </a:p>
        </p:txBody>
      </p:sp>
    </p:spTree>
    <p:extLst>
      <p:ext uri="{BB962C8B-B14F-4D97-AF65-F5344CB8AC3E}">
        <p14:creationId xmlns:p14="http://schemas.microsoft.com/office/powerpoint/2010/main" val="33384399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28387">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528387">
                                            <p:txEl>
                                              <p:pRg st="4" end="4"/>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5283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fontAlgn="auto" hangingPunct="1">
              <a:spcAft>
                <a:spcPts val="0"/>
              </a:spcAft>
              <a:defRPr/>
            </a:pPr>
            <a:r>
              <a:rPr lang="zh-CN" altLang="en-US"/>
              <a:t>构成超网 </a:t>
            </a:r>
          </a:p>
        </p:txBody>
      </p:sp>
      <p:sp>
        <p:nvSpPr>
          <p:cNvPr id="529411" name="Rectangle 3"/>
          <p:cNvSpPr>
            <a:spLocks noGrp="1" noChangeArrowheads="1"/>
          </p:cNvSpPr>
          <p:nvPr>
            <p:ph idx="1"/>
          </p:nvPr>
        </p:nvSpPr>
        <p:spPr>
          <a:xfrm>
            <a:off x="581025" y="1670447"/>
            <a:ext cx="7989888" cy="2724150"/>
          </a:xfrm>
        </p:spPr>
        <p:txBody>
          <a:bodyPr/>
          <a:lstStyle/>
          <a:p>
            <a:pPr algn="just" eaLnBrk="1" hangingPunct="1"/>
            <a:r>
              <a:rPr lang="zh-CN" altLang="en-US" sz="2200" dirty="0"/>
              <a:t>前缀长度不超过 </a:t>
            </a:r>
            <a:r>
              <a:rPr lang="en-US" altLang="zh-CN" sz="2200" dirty="0"/>
              <a:t>23 </a:t>
            </a:r>
            <a:r>
              <a:rPr lang="zh-CN" altLang="en-US" sz="2200" dirty="0"/>
              <a:t>位的 </a:t>
            </a:r>
            <a:r>
              <a:rPr lang="en-US" altLang="zh-CN" sz="2200" dirty="0"/>
              <a:t>CIDR </a:t>
            </a:r>
            <a:r>
              <a:rPr lang="zh-CN" altLang="en-US" sz="2200" dirty="0"/>
              <a:t>地址块都包含了多个 </a:t>
            </a:r>
            <a:r>
              <a:rPr lang="en-US" altLang="zh-CN" sz="2200" dirty="0"/>
              <a:t>C </a:t>
            </a:r>
            <a:r>
              <a:rPr lang="zh-CN" altLang="en-US" sz="2200" dirty="0"/>
              <a:t>类地址。</a:t>
            </a:r>
          </a:p>
          <a:p>
            <a:pPr algn="just" eaLnBrk="1" hangingPunct="1"/>
            <a:r>
              <a:rPr lang="zh-CN" altLang="en-US" sz="2200" dirty="0"/>
              <a:t>这些 </a:t>
            </a:r>
            <a:r>
              <a:rPr lang="en-US" altLang="zh-CN" sz="2200" dirty="0"/>
              <a:t>C </a:t>
            </a:r>
            <a:r>
              <a:rPr lang="zh-CN" altLang="en-US" sz="2200" dirty="0"/>
              <a:t>类地址合起来就构成了超网。</a:t>
            </a:r>
          </a:p>
          <a:p>
            <a:pPr algn="just" eaLnBrk="1" hangingPunct="1"/>
            <a:r>
              <a:rPr lang="en-US" altLang="zh-CN" sz="2200" dirty="0"/>
              <a:t>CIDR </a:t>
            </a:r>
            <a:r>
              <a:rPr lang="zh-CN" altLang="en-US" sz="2200" dirty="0"/>
              <a:t>地址块中的地址数一定是 </a:t>
            </a:r>
            <a:r>
              <a:rPr lang="en-US" altLang="zh-CN" sz="2200" dirty="0"/>
              <a:t>2 </a:t>
            </a:r>
            <a:r>
              <a:rPr lang="zh-CN" altLang="en-US" sz="2200" dirty="0"/>
              <a:t>的整数次幂。</a:t>
            </a:r>
            <a:r>
              <a:rPr lang="en-US" altLang="zh-CN" sz="2200" dirty="0"/>
              <a:t>(</a:t>
            </a:r>
            <a:r>
              <a:rPr lang="zh-CN" altLang="en-US" sz="2200" dirty="0"/>
              <a:t>表</a:t>
            </a:r>
            <a:r>
              <a:rPr lang="en-US" altLang="zh-CN" sz="2200" dirty="0"/>
              <a:t>4-3)</a:t>
            </a:r>
          </a:p>
          <a:p>
            <a:pPr algn="just" eaLnBrk="1" hangingPunct="1"/>
            <a:r>
              <a:rPr lang="zh-CN" altLang="en-US" sz="2200" dirty="0"/>
              <a:t>网络前缀越短，其地址块所包含的地址数就越多。而在三级结构的</a:t>
            </a:r>
            <a:r>
              <a:rPr lang="en-US" altLang="zh-CN" sz="2200" dirty="0"/>
              <a:t>IP</a:t>
            </a:r>
            <a:r>
              <a:rPr lang="zh-CN" altLang="en-US" sz="2200" dirty="0"/>
              <a:t>地址中，划分子网是使网络前缀变长。  </a:t>
            </a:r>
          </a:p>
        </p:txBody>
      </p:sp>
    </p:spTree>
    <p:extLst>
      <p:ext uri="{BB962C8B-B14F-4D97-AF65-F5344CB8AC3E}">
        <p14:creationId xmlns:p14="http://schemas.microsoft.com/office/powerpoint/2010/main" val="4320391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9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29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29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3"/>
          <p:cNvSpPr>
            <a:spLocks noChangeArrowheads="1"/>
          </p:cNvSpPr>
          <p:nvPr/>
        </p:nvSpPr>
        <p:spPr bwMode="auto">
          <a:xfrm>
            <a:off x="769938" y="3157541"/>
            <a:ext cx="6946900" cy="1793081"/>
          </a:xfrm>
          <a:prstGeom prst="rect">
            <a:avLst/>
          </a:prstGeom>
          <a:solidFill>
            <a:srgbClr val="CCECFF"/>
          </a:solidFill>
          <a:ln w="28575">
            <a:solidFill>
              <a:srgbClr val="333399"/>
            </a:solidFill>
            <a:miter lim="800000"/>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srgbClr val="2F2B20"/>
              </a:solidFill>
              <a:latin typeface="Tahoma" pitchFamily="34" charset="0"/>
              <a:ea typeface="黑体" pitchFamily="2" charset="-122"/>
            </a:endParaRPr>
          </a:p>
        </p:txBody>
      </p:sp>
      <p:grpSp>
        <p:nvGrpSpPr>
          <p:cNvPr id="109572" name="Group 4"/>
          <p:cNvGrpSpPr>
            <a:grpSpLocks/>
          </p:cNvGrpSpPr>
          <p:nvPr/>
        </p:nvGrpSpPr>
        <p:grpSpPr bwMode="auto">
          <a:xfrm>
            <a:off x="158752" y="828677"/>
            <a:ext cx="1511300" cy="553641"/>
            <a:chOff x="2592" y="1200"/>
            <a:chExt cx="2400" cy="1584"/>
          </a:xfrm>
        </p:grpSpPr>
        <p:grpSp>
          <p:nvGrpSpPr>
            <p:cNvPr id="109611" name="Group 5"/>
            <p:cNvGrpSpPr>
              <a:grpSpLocks/>
            </p:cNvGrpSpPr>
            <p:nvPr/>
          </p:nvGrpSpPr>
          <p:grpSpPr bwMode="auto">
            <a:xfrm>
              <a:off x="2606" y="1231"/>
              <a:ext cx="2386" cy="1553"/>
              <a:chOff x="3134" y="1375"/>
              <a:chExt cx="2386" cy="1553"/>
            </a:xfrm>
          </p:grpSpPr>
          <p:sp>
            <p:nvSpPr>
              <p:cNvPr id="109621" name="Oval 6"/>
              <p:cNvSpPr>
                <a:spLocks noChangeArrowheads="1"/>
              </p:cNvSpPr>
              <p:nvPr/>
            </p:nvSpPr>
            <p:spPr bwMode="auto">
              <a:xfrm>
                <a:off x="3959" y="1375"/>
                <a:ext cx="1026" cy="628"/>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622" name="Oval 7"/>
              <p:cNvSpPr>
                <a:spLocks noChangeArrowheads="1"/>
              </p:cNvSpPr>
              <p:nvPr/>
            </p:nvSpPr>
            <p:spPr bwMode="auto">
              <a:xfrm>
                <a:off x="3380" y="1548"/>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623" name="Oval 8"/>
              <p:cNvSpPr>
                <a:spLocks noChangeArrowheads="1"/>
              </p:cNvSpPr>
              <p:nvPr/>
            </p:nvSpPr>
            <p:spPr bwMode="auto">
              <a:xfrm>
                <a:off x="3134" y="1940"/>
                <a:ext cx="521" cy="502"/>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624" name="Oval 9"/>
              <p:cNvSpPr>
                <a:spLocks noChangeArrowheads="1"/>
              </p:cNvSpPr>
              <p:nvPr/>
            </p:nvSpPr>
            <p:spPr bwMode="auto">
              <a:xfrm>
                <a:off x="3293" y="2175"/>
                <a:ext cx="796"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625" name="Oval 10"/>
              <p:cNvSpPr>
                <a:spLocks noChangeArrowheads="1"/>
              </p:cNvSpPr>
              <p:nvPr/>
            </p:nvSpPr>
            <p:spPr bwMode="auto">
              <a:xfrm>
                <a:off x="3872" y="2269"/>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626" name="Oval 11"/>
              <p:cNvSpPr>
                <a:spLocks noChangeArrowheads="1"/>
              </p:cNvSpPr>
              <p:nvPr/>
            </p:nvSpPr>
            <p:spPr bwMode="auto">
              <a:xfrm>
                <a:off x="4653" y="1564"/>
                <a:ext cx="751"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627" name="Oval 12"/>
              <p:cNvSpPr>
                <a:spLocks noChangeArrowheads="1"/>
              </p:cNvSpPr>
              <p:nvPr/>
            </p:nvSpPr>
            <p:spPr bwMode="auto">
              <a:xfrm>
                <a:off x="4768" y="1893"/>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628" name="Oval 13"/>
              <p:cNvSpPr>
                <a:spLocks noChangeArrowheads="1"/>
              </p:cNvSpPr>
              <p:nvPr/>
            </p:nvSpPr>
            <p:spPr bwMode="auto">
              <a:xfrm>
                <a:off x="4696" y="2003"/>
                <a:ext cx="752"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629" name="Oval 14"/>
              <p:cNvSpPr>
                <a:spLocks noChangeArrowheads="1"/>
              </p:cNvSpPr>
              <p:nvPr/>
            </p:nvSpPr>
            <p:spPr bwMode="auto">
              <a:xfrm>
                <a:off x="3568" y="1752"/>
                <a:ext cx="1547" cy="815"/>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grpSp>
        <p:sp>
          <p:nvSpPr>
            <p:cNvPr id="109612" name="Oval 15"/>
            <p:cNvSpPr>
              <a:spLocks noChangeArrowheads="1"/>
            </p:cNvSpPr>
            <p:nvPr/>
          </p:nvSpPr>
          <p:spPr bwMode="auto">
            <a:xfrm>
              <a:off x="3416" y="1200"/>
              <a:ext cx="1027"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613" name="Oval 16"/>
            <p:cNvSpPr>
              <a:spLocks noChangeArrowheads="1"/>
            </p:cNvSpPr>
            <p:nvPr/>
          </p:nvSpPr>
          <p:spPr bwMode="auto">
            <a:xfrm>
              <a:off x="2838" y="1373"/>
              <a:ext cx="781" cy="627"/>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614" name="Oval 17"/>
            <p:cNvSpPr>
              <a:spLocks noChangeArrowheads="1"/>
            </p:cNvSpPr>
            <p:nvPr/>
          </p:nvSpPr>
          <p:spPr bwMode="auto">
            <a:xfrm>
              <a:off x="2592" y="1765"/>
              <a:ext cx="520" cy="501"/>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615" name="Oval 18"/>
            <p:cNvSpPr>
              <a:spLocks noChangeArrowheads="1"/>
            </p:cNvSpPr>
            <p:nvPr/>
          </p:nvSpPr>
          <p:spPr bwMode="auto">
            <a:xfrm>
              <a:off x="2751" y="2000"/>
              <a:ext cx="795" cy="54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616" name="Oval 19"/>
            <p:cNvSpPr>
              <a:spLocks noChangeArrowheads="1"/>
            </p:cNvSpPr>
            <p:nvPr/>
          </p:nvSpPr>
          <p:spPr bwMode="auto">
            <a:xfrm>
              <a:off x="3329" y="2094"/>
              <a:ext cx="1200" cy="659"/>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617" name="Oval 20"/>
            <p:cNvSpPr>
              <a:spLocks noChangeArrowheads="1"/>
            </p:cNvSpPr>
            <p:nvPr/>
          </p:nvSpPr>
          <p:spPr bwMode="auto">
            <a:xfrm>
              <a:off x="4110" y="1388"/>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618" name="Oval 21"/>
            <p:cNvSpPr>
              <a:spLocks noChangeArrowheads="1"/>
            </p:cNvSpPr>
            <p:nvPr/>
          </p:nvSpPr>
          <p:spPr bwMode="auto">
            <a:xfrm>
              <a:off x="4226" y="1718"/>
              <a:ext cx="752" cy="48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619" name="Oval 22"/>
            <p:cNvSpPr>
              <a:spLocks noChangeArrowheads="1"/>
            </p:cNvSpPr>
            <p:nvPr/>
          </p:nvSpPr>
          <p:spPr bwMode="auto">
            <a:xfrm>
              <a:off x="4153" y="1827"/>
              <a:ext cx="752"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620" name="Oval 23"/>
            <p:cNvSpPr>
              <a:spLocks noChangeArrowheads="1"/>
            </p:cNvSpPr>
            <p:nvPr/>
          </p:nvSpPr>
          <p:spPr bwMode="auto">
            <a:xfrm>
              <a:off x="3026" y="1576"/>
              <a:ext cx="1547" cy="816"/>
            </a:xfrm>
            <a:prstGeom prst="ellipse">
              <a:avLst/>
            </a:prstGeom>
            <a:solidFill>
              <a:srgbClr val="DDDDDD"/>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grpSp>
      <p:sp>
        <p:nvSpPr>
          <p:cNvPr id="109573" name="Text Box 24"/>
          <p:cNvSpPr txBox="1">
            <a:spLocks noChangeArrowheads="1"/>
          </p:cNvSpPr>
          <p:nvPr/>
        </p:nvSpPr>
        <p:spPr bwMode="auto">
          <a:xfrm>
            <a:off x="395290" y="909641"/>
            <a:ext cx="877151"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a:solidFill>
                  <a:srgbClr val="000066"/>
                </a:solidFill>
                <a:latin typeface="Times New Roman" pitchFamily="18" charset="0"/>
                <a:ea typeface="黑体" pitchFamily="2" charset="-122"/>
              </a:rPr>
              <a:t>因特网</a:t>
            </a:r>
          </a:p>
        </p:txBody>
      </p:sp>
      <p:sp>
        <p:nvSpPr>
          <p:cNvPr id="109574" name="Oval 25"/>
          <p:cNvSpPr>
            <a:spLocks noChangeArrowheads="1"/>
          </p:cNvSpPr>
          <p:nvPr/>
        </p:nvSpPr>
        <p:spPr bwMode="auto">
          <a:xfrm>
            <a:off x="3576642" y="717949"/>
            <a:ext cx="2625725" cy="719138"/>
          </a:xfrm>
          <a:prstGeom prst="ellipse">
            <a:avLst/>
          </a:prstGeom>
          <a:solidFill>
            <a:srgbClr val="3399FF"/>
          </a:solidFill>
          <a:ln w="9525">
            <a:solidFill>
              <a:schemeClr val="tx1"/>
            </a:solidFill>
            <a:round/>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575" name="Oval 26"/>
          <p:cNvSpPr>
            <a:spLocks noChangeArrowheads="1"/>
          </p:cNvSpPr>
          <p:nvPr/>
        </p:nvSpPr>
        <p:spPr bwMode="auto">
          <a:xfrm>
            <a:off x="4133851" y="828676"/>
            <a:ext cx="1671638" cy="498872"/>
          </a:xfrm>
          <a:prstGeom prst="ellipse">
            <a:avLst/>
          </a:prstGeom>
          <a:solidFill>
            <a:srgbClr val="CCECFF"/>
          </a:solidFill>
          <a:ln w="9525">
            <a:solidFill>
              <a:schemeClr val="tx1"/>
            </a:solidFill>
            <a:round/>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576" name="Text Box 27"/>
          <p:cNvSpPr txBox="1">
            <a:spLocks noChangeArrowheads="1"/>
          </p:cNvSpPr>
          <p:nvPr/>
        </p:nvSpPr>
        <p:spPr bwMode="auto">
          <a:xfrm>
            <a:off x="4219576" y="939407"/>
            <a:ext cx="1460644"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solidFill>
                  <a:srgbClr val="000066"/>
                </a:solidFill>
                <a:latin typeface="Times New Roman" pitchFamily="18" charset="0"/>
                <a:ea typeface="黑体" pitchFamily="2" charset="-122"/>
              </a:rPr>
              <a:t>206.0.68.0/22</a:t>
            </a:r>
          </a:p>
        </p:txBody>
      </p:sp>
      <p:sp>
        <p:nvSpPr>
          <p:cNvPr id="109577" name="Text Box 28"/>
          <p:cNvSpPr txBox="1">
            <a:spLocks noChangeArrowheads="1"/>
          </p:cNvSpPr>
          <p:nvPr/>
        </p:nvSpPr>
        <p:spPr bwMode="auto">
          <a:xfrm>
            <a:off x="1989139" y="772716"/>
            <a:ext cx="1460644"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a:solidFill>
                  <a:srgbClr val="000066"/>
                </a:solidFill>
                <a:latin typeface="Times New Roman" pitchFamily="18" charset="0"/>
                <a:ea typeface="黑体" pitchFamily="2" charset="-122"/>
              </a:rPr>
              <a:t>206.0.64.0/18</a:t>
            </a:r>
          </a:p>
        </p:txBody>
      </p:sp>
      <p:sp>
        <p:nvSpPr>
          <p:cNvPr id="109578" name="AutoShape 29"/>
          <p:cNvSpPr>
            <a:spLocks noChangeArrowheads="1"/>
          </p:cNvSpPr>
          <p:nvPr/>
        </p:nvSpPr>
        <p:spPr bwMode="auto">
          <a:xfrm>
            <a:off x="1749429" y="1008463"/>
            <a:ext cx="1749425" cy="165497"/>
          </a:xfrm>
          <a:prstGeom prst="leftArrow">
            <a:avLst>
              <a:gd name="adj1" fmla="val 50000"/>
              <a:gd name="adj2" fmla="val 198202"/>
            </a:avLst>
          </a:prstGeom>
          <a:solidFill>
            <a:schemeClr val="hlink"/>
          </a:solidFill>
          <a:ln w="9525">
            <a:solidFill>
              <a:srgbClr val="333399"/>
            </a:solidFill>
            <a:miter lim="800000"/>
            <a:headEnd/>
            <a:tailEnd/>
          </a:ln>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579" name="Text Box 30"/>
          <p:cNvSpPr txBox="1">
            <a:spLocks noChangeArrowheads="1"/>
          </p:cNvSpPr>
          <p:nvPr/>
        </p:nvSpPr>
        <p:spPr bwMode="auto">
          <a:xfrm>
            <a:off x="3475039" y="527450"/>
            <a:ext cx="543726"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b="1">
                <a:solidFill>
                  <a:srgbClr val="000066"/>
                </a:solidFill>
                <a:latin typeface="Times New Roman" pitchFamily="18" charset="0"/>
                <a:ea typeface="黑体" pitchFamily="2" charset="-122"/>
              </a:rPr>
              <a:t>ISP</a:t>
            </a:r>
          </a:p>
        </p:txBody>
      </p:sp>
      <p:sp>
        <p:nvSpPr>
          <p:cNvPr id="109580" name="Text Box 31"/>
          <p:cNvSpPr txBox="1">
            <a:spLocks noChangeArrowheads="1"/>
          </p:cNvSpPr>
          <p:nvPr/>
        </p:nvSpPr>
        <p:spPr bwMode="auto">
          <a:xfrm>
            <a:off x="6361114" y="716759"/>
            <a:ext cx="870739" cy="369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a:solidFill>
                  <a:srgbClr val="000066"/>
                </a:solidFill>
                <a:latin typeface="Times New Roman" pitchFamily="18" charset="0"/>
                <a:ea typeface="黑体" pitchFamily="2" charset="-122"/>
              </a:rPr>
              <a:t>大学 </a:t>
            </a:r>
            <a:r>
              <a:rPr kumimoji="1" lang="en-US" altLang="zh-CN">
                <a:solidFill>
                  <a:srgbClr val="000066"/>
                </a:solidFill>
                <a:latin typeface="Times New Roman" pitchFamily="18" charset="0"/>
                <a:ea typeface="黑体" pitchFamily="2" charset="-122"/>
              </a:rPr>
              <a:t>X</a:t>
            </a:r>
          </a:p>
        </p:txBody>
      </p:sp>
      <p:sp>
        <p:nvSpPr>
          <p:cNvPr id="109581" name="Line 32"/>
          <p:cNvSpPr>
            <a:spLocks noChangeShapeType="1"/>
          </p:cNvSpPr>
          <p:nvPr/>
        </p:nvSpPr>
        <p:spPr bwMode="auto">
          <a:xfrm flipV="1">
            <a:off x="5724525" y="828679"/>
            <a:ext cx="636588" cy="165497"/>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solidFill>
                <a:srgbClr val="2F2B20"/>
              </a:solidFill>
              <a:ea typeface="宋体" charset="-122"/>
            </a:endParaRPr>
          </a:p>
        </p:txBody>
      </p:sp>
      <p:sp>
        <p:nvSpPr>
          <p:cNvPr id="109582" name="Text Box 33"/>
          <p:cNvSpPr txBox="1">
            <a:spLocks noChangeArrowheads="1"/>
          </p:cNvSpPr>
          <p:nvPr/>
        </p:nvSpPr>
        <p:spPr bwMode="auto">
          <a:xfrm>
            <a:off x="1935164" y="2763444"/>
            <a:ext cx="55014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000066"/>
                </a:solidFill>
                <a:latin typeface="Times New Roman" pitchFamily="18" charset="0"/>
                <a:ea typeface="黑体" pitchFamily="2" charset="-122"/>
              </a:rPr>
              <a:t>一系</a:t>
            </a:r>
          </a:p>
        </p:txBody>
      </p:sp>
      <p:sp>
        <p:nvSpPr>
          <p:cNvPr id="109583" name="Text Box 34"/>
          <p:cNvSpPr txBox="1">
            <a:spLocks noChangeArrowheads="1"/>
          </p:cNvSpPr>
          <p:nvPr/>
        </p:nvSpPr>
        <p:spPr bwMode="auto">
          <a:xfrm>
            <a:off x="4643439" y="2709866"/>
            <a:ext cx="55014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000066"/>
                </a:solidFill>
                <a:latin typeface="Times New Roman" pitchFamily="18" charset="0"/>
                <a:ea typeface="黑体" pitchFamily="2" charset="-122"/>
              </a:rPr>
              <a:t>二系</a:t>
            </a:r>
          </a:p>
        </p:txBody>
      </p:sp>
      <p:sp>
        <p:nvSpPr>
          <p:cNvPr id="109584" name="Text Box 35"/>
          <p:cNvSpPr txBox="1">
            <a:spLocks noChangeArrowheads="1"/>
          </p:cNvSpPr>
          <p:nvPr/>
        </p:nvSpPr>
        <p:spPr bwMode="auto">
          <a:xfrm>
            <a:off x="5724526" y="2571753"/>
            <a:ext cx="55014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000066"/>
                </a:solidFill>
                <a:latin typeface="Times New Roman" pitchFamily="18" charset="0"/>
                <a:ea typeface="黑体" pitchFamily="2" charset="-122"/>
              </a:rPr>
              <a:t>三系</a:t>
            </a:r>
          </a:p>
        </p:txBody>
      </p:sp>
      <p:sp>
        <p:nvSpPr>
          <p:cNvPr id="109585" name="Text Box 36"/>
          <p:cNvSpPr txBox="1">
            <a:spLocks noChangeArrowheads="1"/>
          </p:cNvSpPr>
          <p:nvPr/>
        </p:nvSpPr>
        <p:spPr bwMode="auto">
          <a:xfrm>
            <a:off x="7885114" y="2571753"/>
            <a:ext cx="55014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zh-CN" altLang="en-US" sz="1400">
                <a:solidFill>
                  <a:srgbClr val="000066"/>
                </a:solidFill>
                <a:latin typeface="Times New Roman" pitchFamily="18" charset="0"/>
                <a:ea typeface="黑体" pitchFamily="2" charset="-122"/>
              </a:rPr>
              <a:t>四系</a:t>
            </a:r>
          </a:p>
        </p:txBody>
      </p:sp>
      <p:sp>
        <p:nvSpPr>
          <p:cNvPr id="109586" name="AutoShape 37"/>
          <p:cNvSpPr>
            <a:spLocks noChangeArrowheads="1"/>
          </p:cNvSpPr>
          <p:nvPr/>
        </p:nvSpPr>
        <p:spPr bwMode="auto">
          <a:xfrm rot="1625099">
            <a:off x="5461000" y="1509715"/>
            <a:ext cx="2503488" cy="129779"/>
          </a:xfrm>
          <a:prstGeom prst="leftArrow">
            <a:avLst>
              <a:gd name="adj1" fmla="val 27083"/>
              <a:gd name="adj2" fmla="val 410994"/>
            </a:avLst>
          </a:prstGeom>
          <a:solidFill>
            <a:srgbClr val="66CCFF"/>
          </a:solidFill>
          <a:ln w="9525">
            <a:solidFill>
              <a:srgbClr val="333399"/>
            </a:solidFill>
            <a:miter lim="800000"/>
            <a:headEnd/>
            <a:tailEnd/>
          </a:ln>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587" name="Oval 38"/>
          <p:cNvSpPr>
            <a:spLocks noChangeArrowheads="1"/>
          </p:cNvSpPr>
          <p:nvPr/>
        </p:nvSpPr>
        <p:spPr bwMode="auto">
          <a:xfrm>
            <a:off x="7156452" y="1934768"/>
            <a:ext cx="1879600" cy="665559"/>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srgbClr val="2F2B20"/>
              </a:solidFill>
              <a:latin typeface="Tahoma" pitchFamily="34" charset="0"/>
              <a:ea typeface="黑体" pitchFamily="2" charset="-122"/>
            </a:endParaRPr>
          </a:p>
        </p:txBody>
      </p:sp>
      <p:sp>
        <p:nvSpPr>
          <p:cNvPr id="109588" name="Text Box 39"/>
          <p:cNvSpPr txBox="1">
            <a:spLocks noChangeArrowheads="1"/>
          </p:cNvSpPr>
          <p:nvPr/>
        </p:nvSpPr>
        <p:spPr bwMode="auto">
          <a:xfrm>
            <a:off x="7235827" y="2050258"/>
            <a:ext cx="1377296" cy="5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000066"/>
                </a:solidFill>
                <a:latin typeface="Times New Roman" pitchFamily="18" charset="0"/>
                <a:ea typeface="黑体" pitchFamily="2" charset="-122"/>
              </a:rPr>
              <a:t>206.0.71.128/26</a:t>
            </a:r>
          </a:p>
          <a:p>
            <a:pPr eaLnBrk="1" hangingPunct="1"/>
            <a:r>
              <a:rPr kumimoji="1" lang="en-US" altLang="zh-CN" sz="1400">
                <a:solidFill>
                  <a:srgbClr val="000066"/>
                </a:solidFill>
                <a:latin typeface="Times New Roman" pitchFamily="18" charset="0"/>
                <a:ea typeface="黑体" pitchFamily="2" charset="-122"/>
              </a:rPr>
              <a:t>206.0.71.192/26</a:t>
            </a:r>
          </a:p>
        </p:txBody>
      </p:sp>
      <p:sp>
        <p:nvSpPr>
          <p:cNvPr id="109589" name="AutoShape 40"/>
          <p:cNvSpPr>
            <a:spLocks noChangeArrowheads="1"/>
          </p:cNvSpPr>
          <p:nvPr/>
        </p:nvSpPr>
        <p:spPr bwMode="auto">
          <a:xfrm rot="8870696">
            <a:off x="1797050" y="1581153"/>
            <a:ext cx="2674938" cy="138113"/>
          </a:xfrm>
          <a:prstGeom prst="leftArrow">
            <a:avLst>
              <a:gd name="adj1" fmla="val 27083"/>
              <a:gd name="adj2" fmla="val 412642"/>
            </a:avLst>
          </a:prstGeom>
          <a:solidFill>
            <a:srgbClr val="66CCFF"/>
          </a:solidFill>
          <a:ln w="9525">
            <a:solidFill>
              <a:srgbClr val="333399"/>
            </a:solidFill>
            <a:miter lim="800000"/>
            <a:headEnd/>
            <a:tailEnd/>
          </a:ln>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590" name="Oval 41"/>
          <p:cNvSpPr>
            <a:spLocks noChangeArrowheads="1"/>
          </p:cNvSpPr>
          <p:nvPr/>
        </p:nvSpPr>
        <p:spPr bwMode="auto">
          <a:xfrm>
            <a:off x="168277" y="1934769"/>
            <a:ext cx="2216150" cy="105251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srgbClr val="2F2B20"/>
              </a:solidFill>
              <a:latin typeface="Tahoma" pitchFamily="34" charset="0"/>
              <a:ea typeface="黑体" pitchFamily="2" charset="-122"/>
            </a:endParaRPr>
          </a:p>
        </p:txBody>
      </p:sp>
      <p:sp>
        <p:nvSpPr>
          <p:cNvPr id="109591" name="Text Box 42"/>
          <p:cNvSpPr txBox="1">
            <a:spLocks noChangeArrowheads="1"/>
          </p:cNvSpPr>
          <p:nvPr/>
        </p:nvSpPr>
        <p:spPr bwMode="auto">
          <a:xfrm>
            <a:off x="396877" y="2012158"/>
            <a:ext cx="1377296" cy="96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dirty="0">
                <a:solidFill>
                  <a:srgbClr val="000066"/>
                </a:solidFill>
                <a:latin typeface="Times New Roman" pitchFamily="18" charset="0"/>
                <a:ea typeface="黑体" pitchFamily="2" charset="-122"/>
              </a:rPr>
              <a:t>206.0.68.0/25</a:t>
            </a:r>
          </a:p>
          <a:p>
            <a:pPr eaLnBrk="1" hangingPunct="1"/>
            <a:r>
              <a:rPr kumimoji="1" lang="en-US" altLang="zh-CN" sz="1400" dirty="0">
                <a:solidFill>
                  <a:srgbClr val="000066"/>
                </a:solidFill>
                <a:latin typeface="Times New Roman" pitchFamily="18" charset="0"/>
                <a:ea typeface="黑体" pitchFamily="2" charset="-122"/>
              </a:rPr>
              <a:t>206.0.68.128/25</a:t>
            </a:r>
          </a:p>
          <a:p>
            <a:pPr eaLnBrk="1" hangingPunct="1"/>
            <a:r>
              <a:rPr kumimoji="1" lang="en-US" altLang="zh-CN" sz="1400" dirty="0">
                <a:solidFill>
                  <a:srgbClr val="000066"/>
                </a:solidFill>
                <a:latin typeface="Times New Roman" pitchFamily="18" charset="0"/>
                <a:ea typeface="黑体" pitchFamily="2" charset="-122"/>
              </a:rPr>
              <a:t>206.0.69.0/25</a:t>
            </a:r>
          </a:p>
          <a:p>
            <a:pPr eaLnBrk="1" hangingPunct="1"/>
            <a:r>
              <a:rPr kumimoji="1" lang="en-US" altLang="zh-CN" sz="1400" dirty="0">
                <a:solidFill>
                  <a:srgbClr val="000066"/>
                </a:solidFill>
                <a:latin typeface="Times New Roman" pitchFamily="18" charset="0"/>
                <a:ea typeface="黑体" pitchFamily="2" charset="-122"/>
              </a:rPr>
              <a:t>206.0.69.128/25</a:t>
            </a:r>
          </a:p>
        </p:txBody>
      </p:sp>
      <p:sp>
        <p:nvSpPr>
          <p:cNvPr id="109592" name="AutoShape 43"/>
          <p:cNvSpPr>
            <a:spLocks noChangeArrowheads="1"/>
          </p:cNvSpPr>
          <p:nvPr/>
        </p:nvSpPr>
        <p:spPr bwMode="auto">
          <a:xfrm rot="7490917">
            <a:off x="3450036" y="1723628"/>
            <a:ext cx="1607344" cy="188913"/>
          </a:xfrm>
          <a:prstGeom prst="leftArrow">
            <a:avLst>
              <a:gd name="adj1" fmla="val 27083"/>
              <a:gd name="adj2" fmla="val 322268"/>
            </a:avLst>
          </a:prstGeom>
          <a:solidFill>
            <a:srgbClr val="66CCFF"/>
          </a:solidFill>
          <a:ln w="9525">
            <a:solidFill>
              <a:srgbClr val="333399"/>
            </a:solidFill>
            <a:miter lim="800000"/>
            <a:headEnd/>
            <a:tailEnd/>
          </a:ln>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593" name="Oval 44"/>
          <p:cNvSpPr>
            <a:spLocks noChangeArrowheads="1"/>
          </p:cNvSpPr>
          <p:nvPr/>
        </p:nvSpPr>
        <p:spPr bwMode="auto">
          <a:xfrm>
            <a:off x="2544767" y="1934769"/>
            <a:ext cx="2384425" cy="1052513"/>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srgbClr val="2F2B20"/>
              </a:solidFill>
              <a:latin typeface="Tahoma" pitchFamily="34" charset="0"/>
              <a:ea typeface="黑体" pitchFamily="2" charset="-122"/>
            </a:endParaRPr>
          </a:p>
        </p:txBody>
      </p:sp>
      <p:sp>
        <p:nvSpPr>
          <p:cNvPr id="109594" name="Text Box 45"/>
          <p:cNvSpPr txBox="1">
            <a:spLocks noChangeArrowheads="1"/>
          </p:cNvSpPr>
          <p:nvPr/>
        </p:nvSpPr>
        <p:spPr bwMode="auto">
          <a:xfrm>
            <a:off x="2941639" y="2012158"/>
            <a:ext cx="1377296" cy="969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000066"/>
                </a:solidFill>
                <a:latin typeface="Times New Roman" pitchFamily="18" charset="0"/>
                <a:ea typeface="黑体" pitchFamily="2" charset="-122"/>
              </a:rPr>
              <a:t>206.0.70.0/26</a:t>
            </a:r>
          </a:p>
          <a:p>
            <a:pPr eaLnBrk="1" hangingPunct="1"/>
            <a:r>
              <a:rPr kumimoji="1" lang="en-US" altLang="zh-CN" sz="1400">
                <a:solidFill>
                  <a:srgbClr val="000066"/>
                </a:solidFill>
                <a:latin typeface="Times New Roman" pitchFamily="18" charset="0"/>
                <a:ea typeface="黑体" pitchFamily="2" charset="-122"/>
              </a:rPr>
              <a:t>206.0.70.64/26</a:t>
            </a:r>
          </a:p>
          <a:p>
            <a:pPr eaLnBrk="1" hangingPunct="1"/>
            <a:r>
              <a:rPr kumimoji="1" lang="en-US" altLang="zh-CN" sz="1400">
                <a:solidFill>
                  <a:srgbClr val="000066"/>
                </a:solidFill>
                <a:latin typeface="Times New Roman" pitchFamily="18" charset="0"/>
                <a:ea typeface="黑体" pitchFamily="2" charset="-122"/>
              </a:rPr>
              <a:t>206.0.70.128/26</a:t>
            </a:r>
          </a:p>
          <a:p>
            <a:pPr eaLnBrk="1" hangingPunct="1"/>
            <a:r>
              <a:rPr kumimoji="1" lang="en-US" altLang="zh-CN" sz="1400">
                <a:solidFill>
                  <a:srgbClr val="000066"/>
                </a:solidFill>
                <a:latin typeface="Times New Roman" pitchFamily="18" charset="0"/>
                <a:ea typeface="黑体" pitchFamily="2" charset="-122"/>
              </a:rPr>
              <a:t>206.0.70.192/26</a:t>
            </a:r>
          </a:p>
        </p:txBody>
      </p:sp>
      <p:sp>
        <p:nvSpPr>
          <p:cNvPr id="109595" name="Rectangle 46"/>
          <p:cNvSpPr>
            <a:spLocks noChangeArrowheads="1"/>
          </p:cNvSpPr>
          <p:nvPr/>
        </p:nvSpPr>
        <p:spPr bwMode="auto">
          <a:xfrm>
            <a:off x="3498851" y="1720456"/>
            <a:ext cx="1350963" cy="14644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srgbClr val="2F2B20"/>
              </a:solidFill>
              <a:latin typeface="Tahoma" pitchFamily="34" charset="0"/>
              <a:ea typeface="黑体" pitchFamily="2" charset="-122"/>
            </a:endParaRPr>
          </a:p>
        </p:txBody>
      </p:sp>
      <p:sp>
        <p:nvSpPr>
          <p:cNvPr id="109596" name="Text Box 47"/>
          <p:cNvSpPr txBox="1">
            <a:spLocks noChangeArrowheads="1"/>
          </p:cNvSpPr>
          <p:nvPr/>
        </p:nvSpPr>
        <p:spPr bwMode="auto">
          <a:xfrm>
            <a:off x="3419476" y="1635921"/>
            <a:ext cx="1194554"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000066"/>
                </a:solidFill>
                <a:latin typeface="Times New Roman" pitchFamily="18" charset="0"/>
                <a:ea typeface="黑体" pitchFamily="2" charset="-122"/>
              </a:rPr>
              <a:t>206.0.70.0/24</a:t>
            </a:r>
          </a:p>
        </p:txBody>
      </p:sp>
      <p:sp>
        <p:nvSpPr>
          <p:cNvPr id="109597" name="AutoShape 48"/>
          <p:cNvSpPr>
            <a:spLocks noChangeArrowheads="1"/>
          </p:cNvSpPr>
          <p:nvPr/>
        </p:nvSpPr>
        <p:spPr bwMode="auto">
          <a:xfrm rot="14362323" flipH="1">
            <a:off x="4955980" y="1759945"/>
            <a:ext cx="1608535" cy="188912"/>
          </a:xfrm>
          <a:prstGeom prst="leftArrow">
            <a:avLst>
              <a:gd name="adj1" fmla="val 27083"/>
              <a:gd name="adj2" fmla="val 322509"/>
            </a:avLst>
          </a:prstGeom>
          <a:solidFill>
            <a:srgbClr val="66CCFF"/>
          </a:solidFill>
          <a:ln w="9525">
            <a:solidFill>
              <a:srgbClr val="333399"/>
            </a:solidFill>
            <a:miter lim="800000"/>
            <a:headEnd/>
            <a:tailEnd/>
          </a:ln>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solidFill>
                <a:srgbClr val="2F2B20"/>
              </a:solidFill>
              <a:latin typeface="Tahoma" pitchFamily="34" charset="0"/>
              <a:ea typeface="黑体" pitchFamily="2" charset="-122"/>
            </a:endParaRPr>
          </a:p>
        </p:txBody>
      </p:sp>
      <p:sp>
        <p:nvSpPr>
          <p:cNvPr id="109598" name="Rectangle 49"/>
          <p:cNvSpPr>
            <a:spLocks noChangeArrowheads="1"/>
          </p:cNvSpPr>
          <p:nvPr/>
        </p:nvSpPr>
        <p:spPr bwMode="auto">
          <a:xfrm>
            <a:off x="5168900" y="1734744"/>
            <a:ext cx="1341438" cy="1381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srgbClr val="2F2B20"/>
              </a:solidFill>
              <a:latin typeface="Tahoma" pitchFamily="34" charset="0"/>
              <a:ea typeface="黑体" pitchFamily="2" charset="-122"/>
            </a:endParaRPr>
          </a:p>
        </p:txBody>
      </p:sp>
      <p:sp>
        <p:nvSpPr>
          <p:cNvPr id="109599" name="Text Box 50"/>
          <p:cNvSpPr txBox="1">
            <a:spLocks noChangeArrowheads="1"/>
          </p:cNvSpPr>
          <p:nvPr/>
        </p:nvSpPr>
        <p:spPr bwMode="auto">
          <a:xfrm>
            <a:off x="5087938" y="1646637"/>
            <a:ext cx="1194554"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000066"/>
                </a:solidFill>
                <a:latin typeface="Times New Roman" pitchFamily="18" charset="0"/>
                <a:ea typeface="黑体" pitchFamily="2" charset="-122"/>
              </a:rPr>
              <a:t>206.0.71.0/25</a:t>
            </a:r>
          </a:p>
        </p:txBody>
      </p:sp>
      <p:sp>
        <p:nvSpPr>
          <p:cNvPr id="109600" name="Oval 51"/>
          <p:cNvSpPr>
            <a:spLocks noChangeArrowheads="1"/>
          </p:cNvSpPr>
          <p:nvPr/>
        </p:nvSpPr>
        <p:spPr bwMode="auto">
          <a:xfrm>
            <a:off x="5010151" y="1934768"/>
            <a:ext cx="1987550" cy="665559"/>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srgbClr val="2F2B20"/>
              </a:solidFill>
              <a:latin typeface="Tahoma" pitchFamily="34" charset="0"/>
              <a:ea typeface="黑体" pitchFamily="2" charset="-122"/>
            </a:endParaRPr>
          </a:p>
        </p:txBody>
      </p:sp>
      <p:sp>
        <p:nvSpPr>
          <p:cNvPr id="109601" name="Text Box 52"/>
          <p:cNvSpPr txBox="1">
            <a:spLocks noChangeArrowheads="1"/>
          </p:cNvSpPr>
          <p:nvPr/>
        </p:nvSpPr>
        <p:spPr bwMode="auto">
          <a:xfrm>
            <a:off x="5168902" y="2050258"/>
            <a:ext cx="1285925" cy="53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000066"/>
                </a:solidFill>
                <a:latin typeface="Times New Roman" pitchFamily="18" charset="0"/>
                <a:ea typeface="黑体" pitchFamily="2" charset="-122"/>
              </a:rPr>
              <a:t>206.0.71.0/26</a:t>
            </a:r>
          </a:p>
          <a:p>
            <a:pPr eaLnBrk="1" hangingPunct="1"/>
            <a:r>
              <a:rPr kumimoji="1" lang="en-US" altLang="zh-CN" sz="1400">
                <a:solidFill>
                  <a:srgbClr val="000066"/>
                </a:solidFill>
                <a:latin typeface="Times New Roman" pitchFamily="18" charset="0"/>
                <a:ea typeface="黑体" pitchFamily="2" charset="-122"/>
              </a:rPr>
              <a:t>206.0.71.64/26</a:t>
            </a:r>
          </a:p>
        </p:txBody>
      </p:sp>
      <p:sp>
        <p:nvSpPr>
          <p:cNvPr id="109602" name="Rectangle 53"/>
          <p:cNvSpPr>
            <a:spLocks noChangeArrowheads="1"/>
          </p:cNvSpPr>
          <p:nvPr/>
        </p:nvSpPr>
        <p:spPr bwMode="auto">
          <a:xfrm>
            <a:off x="7156450" y="1714501"/>
            <a:ext cx="1581150" cy="1583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srgbClr val="2F2B20"/>
              </a:solidFill>
              <a:latin typeface="Tahoma" pitchFamily="34" charset="0"/>
              <a:ea typeface="黑体" pitchFamily="2" charset="-122"/>
            </a:endParaRPr>
          </a:p>
        </p:txBody>
      </p:sp>
      <p:sp>
        <p:nvSpPr>
          <p:cNvPr id="109603" name="Text Box 54"/>
          <p:cNvSpPr txBox="1">
            <a:spLocks noChangeArrowheads="1"/>
          </p:cNvSpPr>
          <p:nvPr/>
        </p:nvSpPr>
        <p:spPr bwMode="auto">
          <a:xfrm>
            <a:off x="7075489" y="1612110"/>
            <a:ext cx="1377296"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000066"/>
                </a:solidFill>
                <a:latin typeface="Times New Roman" pitchFamily="18" charset="0"/>
                <a:ea typeface="黑体" pitchFamily="2" charset="-122"/>
              </a:rPr>
              <a:t>206.0.71.128/25</a:t>
            </a:r>
          </a:p>
        </p:txBody>
      </p:sp>
      <p:sp>
        <p:nvSpPr>
          <p:cNvPr id="109604" name="Rectangle 55"/>
          <p:cNvSpPr>
            <a:spLocks noChangeArrowheads="1"/>
          </p:cNvSpPr>
          <p:nvPr/>
        </p:nvSpPr>
        <p:spPr bwMode="auto">
          <a:xfrm>
            <a:off x="1828800" y="1714501"/>
            <a:ext cx="1341438" cy="1583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sz="1400">
              <a:solidFill>
                <a:srgbClr val="2F2B20"/>
              </a:solidFill>
              <a:latin typeface="Tahoma" pitchFamily="34" charset="0"/>
              <a:ea typeface="黑体" pitchFamily="2" charset="-122"/>
            </a:endParaRPr>
          </a:p>
        </p:txBody>
      </p:sp>
      <p:sp>
        <p:nvSpPr>
          <p:cNvPr id="109605" name="Text Box 56"/>
          <p:cNvSpPr txBox="1">
            <a:spLocks noChangeArrowheads="1"/>
          </p:cNvSpPr>
          <p:nvPr/>
        </p:nvSpPr>
        <p:spPr bwMode="auto">
          <a:xfrm>
            <a:off x="1747840" y="1635921"/>
            <a:ext cx="1194554"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kumimoji="1" lang="en-US" altLang="zh-CN" sz="1400">
                <a:solidFill>
                  <a:srgbClr val="000066"/>
                </a:solidFill>
                <a:latin typeface="Times New Roman" pitchFamily="18" charset="0"/>
                <a:ea typeface="黑体" pitchFamily="2" charset="-122"/>
              </a:rPr>
              <a:t>206.0.68.0/23</a:t>
            </a:r>
          </a:p>
        </p:txBody>
      </p:sp>
      <p:sp>
        <p:nvSpPr>
          <p:cNvPr id="109606" name="Text Box 57"/>
          <p:cNvSpPr txBox="1">
            <a:spLocks noChangeArrowheads="1"/>
          </p:cNvSpPr>
          <p:nvPr/>
        </p:nvSpPr>
        <p:spPr bwMode="auto">
          <a:xfrm>
            <a:off x="724269" y="3080882"/>
            <a:ext cx="7189788" cy="1989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45000"/>
              </a:lnSpc>
            </a:pPr>
            <a:r>
              <a:rPr kumimoji="1" lang="en-US" altLang="zh-CN" sz="1400" dirty="0">
                <a:solidFill>
                  <a:srgbClr val="000066"/>
                </a:solidFill>
                <a:latin typeface="Times New Roman" pitchFamily="18" charset="0"/>
                <a:ea typeface="黑体" pitchFamily="2" charset="-122"/>
              </a:rPr>
              <a:t> </a:t>
            </a:r>
            <a:r>
              <a:rPr kumimoji="1" lang="zh-CN" altLang="en-US" sz="1400" dirty="0">
                <a:solidFill>
                  <a:srgbClr val="000066"/>
                </a:solidFill>
                <a:latin typeface="Times New Roman" pitchFamily="18" charset="0"/>
                <a:ea typeface="黑体" pitchFamily="2" charset="-122"/>
              </a:rPr>
              <a:t>单位        地址块                             二进制表示                                                       地址数</a:t>
            </a:r>
          </a:p>
          <a:p>
            <a:pPr eaLnBrk="1" hangingPunct="1">
              <a:lnSpc>
                <a:spcPct val="120000"/>
              </a:lnSpc>
            </a:pPr>
            <a:r>
              <a:rPr kumimoji="1" lang="zh-CN" altLang="en-US" sz="1400" dirty="0">
                <a:solidFill>
                  <a:srgbClr val="000066"/>
                </a:solidFill>
                <a:latin typeface="Times New Roman" pitchFamily="18" charset="0"/>
                <a:ea typeface="黑体" pitchFamily="2" charset="-122"/>
              </a:rPr>
              <a:t>   </a:t>
            </a:r>
            <a:r>
              <a:rPr kumimoji="1" lang="en-US" altLang="zh-CN" sz="1400" dirty="0">
                <a:solidFill>
                  <a:srgbClr val="000066"/>
                </a:solidFill>
                <a:latin typeface="Times New Roman" pitchFamily="18" charset="0"/>
                <a:ea typeface="黑体" pitchFamily="2" charset="-122"/>
              </a:rPr>
              <a:t>ISP         206.0.64.0/18              11001110.00000000.01*                                        16384</a:t>
            </a:r>
          </a:p>
          <a:p>
            <a:pPr eaLnBrk="1" hangingPunct="1">
              <a:lnSpc>
                <a:spcPct val="120000"/>
              </a:lnSpc>
            </a:pPr>
            <a:r>
              <a:rPr kumimoji="1" lang="en-US" altLang="zh-CN" sz="1400" dirty="0">
                <a:solidFill>
                  <a:srgbClr val="000066"/>
                </a:solidFill>
                <a:latin typeface="Times New Roman" pitchFamily="18" charset="0"/>
                <a:ea typeface="黑体" pitchFamily="2" charset="-122"/>
              </a:rPr>
              <a:t> </a:t>
            </a:r>
            <a:r>
              <a:rPr kumimoji="1" lang="zh-CN" altLang="en-US" sz="1400" dirty="0">
                <a:solidFill>
                  <a:srgbClr val="000066"/>
                </a:solidFill>
                <a:latin typeface="Times New Roman" pitchFamily="18" charset="0"/>
                <a:ea typeface="黑体" pitchFamily="2" charset="-122"/>
              </a:rPr>
              <a:t>大学        </a:t>
            </a:r>
            <a:r>
              <a:rPr kumimoji="1" lang="en-US" altLang="zh-CN" sz="1400" dirty="0">
                <a:solidFill>
                  <a:srgbClr val="000066"/>
                </a:solidFill>
                <a:latin typeface="Times New Roman" pitchFamily="18" charset="0"/>
                <a:ea typeface="黑体" pitchFamily="2" charset="-122"/>
              </a:rPr>
              <a:t>206.0.68.0/22               11001110.00000000.010001*                                1024</a:t>
            </a:r>
          </a:p>
          <a:p>
            <a:pPr eaLnBrk="1" hangingPunct="1">
              <a:lnSpc>
                <a:spcPct val="120000"/>
              </a:lnSpc>
            </a:pPr>
            <a:r>
              <a:rPr kumimoji="1" lang="en-US" altLang="zh-CN" sz="1400" dirty="0">
                <a:solidFill>
                  <a:srgbClr val="000066"/>
                </a:solidFill>
                <a:latin typeface="Times New Roman" pitchFamily="18" charset="0"/>
                <a:ea typeface="黑体" pitchFamily="2" charset="-122"/>
              </a:rPr>
              <a:t> </a:t>
            </a:r>
            <a:r>
              <a:rPr kumimoji="1" lang="zh-CN" altLang="en-US" sz="1400" dirty="0">
                <a:solidFill>
                  <a:srgbClr val="000066"/>
                </a:solidFill>
                <a:latin typeface="Times New Roman" pitchFamily="18" charset="0"/>
                <a:ea typeface="黑体" pitchFamily="2" charset="-122"/>
              </a:rPr>
              <a:t>一系        </a:t>
            </a:r>
            <a:r>
              <a:rPr kumimoji="1" lang="en-US" altLang="zh-CN" sz="1400" dirty="0">
                <a:solidFill>
                  <a:srgbClr val="000066"/>
                </a:solidFill>
                <a:latin typeface="Times New Roman" pitchFamily="18" charset="0"/>
                <a:ea typeface="黑体" pitchFamily="2" charset="-122"/>
              </a:rPr>
              <a:t>206.0.68.0/23               11001110.00000000.0100010*                              512</a:t>
            </a:r>
          </a:p>
          <a:p>
            <a:pPr eaLnBrk="1" hangingPunct="1">
              <a:lnSpc>
                <a:spcPct val="120000"/>
              </a:lnSpc>
            </a:pPr>
            <a:r>
              <a:rPr kumimoji="1" lang="en-US" altLang="zh-CN" sz="1400" dirty="0">
                <a:solidFill>
                  <a:srgbClr val="000066"/>
                </a:solidFill>
                <a:latin typeface="Times New Roman" pitchFamily="18" charset="0"/>
                <a:ea typeface="黑体" pitchFamily="2" charset="-122"/>
              </a:rPr>
              <a:t> </a:t>
            </a:r>
            <a:r>
              <a:rPr kumimoji="1" lang="zh-CN" altLang="en-US" sz="1400" dirty="0">
                <a:solidFill>
                  <a:srgbClr val="000066"/>
                </a:solidFill>
                <a:latin typeface="Times New Roman" pitchFamily="18" charset="0"/>
                <a:ea typeface="黑体" pitchFamily="2" charset="-122"/>
              </a:rPr>
              <a:t>二系        </a:t>
            </a:r>
            <a:r>
              <a:rPr kumimoji="1" lang="en-US" altLang="zh-CN" sz="1400" dirty="0">
                <a:solidFill>
                  <a:srgbClr val="000066"/>
                </a:solidFill>
                <a:latin typeface="Times New Roman" pitchFamily="18" charset="0"/>
                <a:ea typeface="黑体" pitchFamily="2" charset="-122"/>
              </a:rPr>
              <a:t>206.0.70.0/24               11001110.00000000.01000110.*                           256</a:t>
            </a:r>
          </a:p>
          <a:p>
            <a:pPr eaLnBrk="1" hangingPunct="1">
              <a:lnSpc>
                <a:spcPct val="120000"/>
              </a:lnSpc>
            </a:pPr>
            <a:r>
              <a:rPr kumimoji="1" lang="en-US" altLang="zh-CN" sz="1400" dirty="0">
                <a:solidFill>
                  <a:srgbClr val="000066"/>
                </a:solidFill>
                <a:latin typeface="Times New Roman" pitchFamily="18" charset="0"/>
                <a:ea typeface="黑体" pitchFamily="2" charset="-122"/>
              </a:rPr>
              <a:t> </a:t>
            </a:r>
            <a:r>
              <a:rPr kumimoji="1" lang="zh-CN" altLang="en-US" sz="1400" dirty="0">
                <a:solidFill>
                  <a:srgbClr val="000066"/>
                </a:solidFill>
                <a:latin typeface="Times New Roman" pitchFamily="18" charset="0"/>
                <a:ea typeface="黑体" pitchFamily="2" charset="-122"/>
              </a:rPr>
              <a:t>三系        </a:t>
            </a:r>
            <a:r>
              <a:rPr kumimoji="1" lang="en-US" altLang="zh-CN" sz="1400" dirty="0">
                <a:solidFill>
                  <a:srgbClr val="000066"/>
                </a:solidFill>
                <a:latin typeface="Times New Roman" pitchFamily="18" charset="0"/>
                <a:ea typeface="黑体" pitchFamily="2" charset="-122"/>
              </a:rPr>
              <a:t>206.0.71.0/25               11001110.00000000.01000111.0*                         128</a:t>
            </a:r>
          </a:p>
          <a:p>
            <a:pPr eaLnBrk="1" hangingPunct="1">
              <a:lnSpc>
                <a:spcPct val="120000"/>
              </a:lnSpc>
              <a:spcAft>
                <a:spcPct val="25000"/>
              </a:spcAft>
            </a:pPr>
            <a:r>
              <a:rPr kumimoji="1" lang="en-US" altLang="zh-CN" sz="1400" dirty="0">
                <a:solidFill>
                  <a:srgbClr val="000066"/>
                </a:solidFill>
                <a:latin typeface="Times New Roman" pitchFamily="18" charset="0"/>
                <a:ea typeface="黑体" pitchFamily="2" charset="-122"/>
              </a:rPr>
              <a:t> </a:t>
            </a:r>
            <a:r>
              <a:rPr kumimoji="1" lang="zh-CN" altLang="en-US" sz="1400" dirty="0">
                <a:solidFill>
                  <a:srgbClr val="000066"/>
                </a:solidFill>
                <a:latin typeface="Times New Roman" pitchFamily="18" charset="0"/>
                <a:ea typeface="黑体" pitchFamily="2" charset="-122"/>
              </a:rPr>
              <a:t>四系        </a:t>
            </a:r>
            <a:r>
              <a:rPr kumimoji="1" lang="en-US" altLang="zh-CN" sz="1400" dirty="0">
                <a:solidFill>
                  <a:srgbClr val="000066"/>
                </a:solidFill>
                <a:latin typeface="Times New Roman" pitchFamily="18" charset="0"/>
                <a:ea typeface="黑体" pitchFamily="2" charset="-122"/>
              </a:rPr>
              <a:t>206.0.71.128/25            11001110.00000000.01000111.1*                        128</a:t>
            </a:r>
          </a:p>
        </p:txBody>
      </p:sp>
      <p:sp>
        <p:nvSpPr>
          <p:cNvPr id="109607" name="Line 58"/>
          <p:cNvSpPr>
            <a:spLocks noChangeShapeType="1"/>
          </p:cNvSpPr>
          <p:nvPr/>
        </p:nvSpPr>
        <p:spPr bwMode="auto">
          <a:xfrm>
            <a:off x="760413" y="3455194"/>
            <a:ext cx="69770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400">
              <a:solidFill>
                <a:srgbClr val="2F2B20"/>
              </a:solidFill>
              <a:ea typeface="宋体" charset="-122"/>
            </a:endParaRPr>
          </a:p>
        </p:txBody>
      </p:sp>
      <p:sp>
        <p:nvSpPr>
          <p:cNvPr id="109608" name="Line 59"/>
          <p:cNvSpPr>
            <a:spLocks noChangeShapeType="1"/>
          </p:cNvSpPr>
          <p:nvPr/>
        </p:nvSpPr>
        <p:spPr bwMode="auto">
          <a:xfrm flipH="1">
            <a:off x="1473201" y="3148015"/>
            <a:ext cx="1588" cy="18026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400">
              <a:solidFill>
                <a:srgbClr val="2F2B20"/>
              </a:solidFill>
              <a:ea typeface="宋体" charset="-122"/>
            </a:endParaRPr>
          </a:p>
        </p:txBody>
      </p:sp>
      <p:sp>
        <p:nvSpPr>
          <p:cNvPr id="109609" name="Line 60"/>
          <p:cNvSpPr>
            <a:spLocks noChangeShapeType="1"/>
          </p:cNvSpPr>
          <p:nvPr/>
        </p:nvSpPr>
        <p:spPr bwMode="auto">
          <a:xfrm flipH="1">
            <a:off x="3151192" y="3157540"/>
            <a:ext cx="3175" cy="18026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400">
              <a:solidFill>
                <a:srgbClr val="2F2B20"/>
              </a:solidFill>
              <a:ea typeface="宋体" charset="-122"/>
            </a:endParaRPr>
          </a:p>
        </p:txBody>
      </p:sp>
      <p:sp>
        <p:nvSpPr>
          <p:cNvPr id="109610" name="Line 61"/>
          <p:cNvSpPr>
            <a:spLocks noChangeShapeType="1"/>
          </p:cNvSpPr>
          <p:nvPr/>
        </p:nvSpPr>
        <p:spPr bwMode="auto">
          <a:xfrm flipH="1">
            <a:off x="6535742" y="3157540"/>
            <a:ext cx="3175" cy="180260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400">
              <a:solidFill>
                <a:srgbClr val="2F2B20"/>
              </a:solidFill>
              <a:ea typeface="宋体" charset="-122"/>
            </a:endParaRPr>
          </a:p>
        </p:txBody>
      </p:sp>
    </p:spTree>
    <p:extLst>
      <p:ext uri="{BB962C8B-B14F-4D97-AF65-F5344CB8AC3E}">
        <p14:creationId xmlns:p14="http://schemas.microsoft.com/office/powerpoint/2010/main" val="223371252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FDCD4C3D-84AE-47C2-AA79-5998F3E940F8}" type="slidenum">
              <a:rPr lang="zh-CN" altLang="en-US" sz="1400" b="1">
                <a:solidFill>
                  <a:srgbClr val="FFFFFF"/>
                </a:solidFill>
              </a:rPr>
              <a:pPr algn="ctr" eaLnBrk="1" hangingPunct="1">
                <a:buFont typeface="Arial" charset="0"/>
                <a:buNone/>
              </a:pPr>
              <a:t>58</a:t>
            </a:fld>
            <a:endParaRPr lang="en-US" altLang="zh-CN" sz="1400" b="1">
              <a:solidFill>
                <a:srgbClr val="FFFFFF"/>
              </a:solidFill>
            </a:endParaRPr>
          </a:p>
        </p:txBody>
      </p:sp>
      <p:sp>
        <p:nvSpPr>
          <p:cNvPr id="50179" name="Rectangle 2"/>
          <p:cNvSpPr>
            <a:spLocks noGrp="1" noChangeArrowheads="1"/>
          </p:cNvSpPr>
          <p:nvPr>
            <p:ph type="title"/>
          </p:nvPr>
        </p:nvSpPr>
        <p:spPr/>
        <p:txBody>
          <a:bodyPr/>
          <a:lstStyle/>
          <a:p>
            <a:pPr eaLnBrk="1" fontAlgn="auto" hangingPunct="1">
              <a:spcAft>
                <a:spcPts val="0"/>
              </a:spcAft>
              <a:defRPr/>
            </a:pPr>
            <a:r>
              <a:rPr lang="zh-CN" altLang="en-US"/>
              <a:t>IP 地址的一些重要特点 </a:t>
            </a:r>
          </a:p>
        </p:txBody>
      </p:sp>
      <p:sp>
        <p:nvSpPr>
          <p:cNvPr id="50180" name="Rectangle 3"/>
          <p:cNvSpPr>
            <a:spLocks noGrp="1" noChangeArrowheads="1"/>
          </p:cNvSpPr>
          <p:nvPr>
            <p:ph idx="1"/>
          </p:nvPr>
        </p:nvSpPr>
        <p:spPr>
          <a:xfrm>
            <a:off x="581025" y="1670447"/>
            <a:ext cx="7989888" cy="2724150"/>
          </a:xfrm>
        </p:spPr>
        <p:txBody>
          <a:bodyPr/>
          <a:lstStyle/>
          <a:p>
            <a:pPr algn="just" eaLnBrk="1" hangingPunct="1">
              <a:buFont typeface="Wingdings" pitchFamily="2" charset="2"/>
              <a:buNone/>
            </a:pPr>
            <a:r>
              <a:rPr lang="en-US" altLang="zh-CN" sz="2000"/>
              <a:t>(1)  IP </a:t>
            </a:r>
            <a:r>
              <a:rPr lang="zh-CN" altLang="en-US" sz="2000"/>
              <a:t>地址是一种分等级的地址结构。分级的优点：</a:t>
            </a:r>
          </a:p>
          <a:p>
            <a:pPr algn="just" eaLnBrk="1" hangingPunct="1">
              <a:buFont typeface="Century Schoolbook" pitchFamily="18" charset="0"/>
              <a:buAutoNum type="arabicPeriod"/>
            </a:pPr>
            <a:r>
              <a:rPr lang="en-US" altLang="zh-CN" sz="2000"/>
              <a:t>IP </a:t>
            </a:r>
            <a:r>
              <a:rPr lang="zh-CN" altLang="en-US" sz="2000"/>
              <a:t>地址管理机构在分配 </a:t>
            </a:r>
            <a:r>
              <a:rPr lang="en-US" altLang="zh-CN" sz="2000"/>
              <a:t>IP </a:t>
            </a:r>
            <a:r>
              <a:rPr lang="zh-CN" altLang="en-US" sz="2000"/>
              <a:t>地址时只分配网络号，而剩下的主机号则由得到该网络号的单位自行分配。这样就方便了 </a:t>
            </a:r>
            <a:r>
              <a:rPr lang="en-US" altLang="zh-CN" sz="2000"/>
              <a:t>IP </a:t>
            </a:r>
            <a:r>
              <a:rPr lang="zh-CN" altLang="en-US" sz="2000"/>
              <a:t>地址的管理。</a:t>
            </a:r>
          </a:p>
          <a:p>
            <a:pPr algn="just" eaLnBrk="1" hangingPunct="1">
              <a:buFont typeface="Century Schoolbook" pitchFamily="18" charset="0"/>
              <a:buAutoNum type="arabicPeriod"/>
            </a:pPr>
            <a:r>
              <a:rPr lang="zh-CN" altLang="en-US" sz="2000"/>
              <a:t>路由器仅根据目的主机所连接的网络号来转发分组（而不考虑目的主机号），这样就可以使路由表中的项目数大幅度减少，从而减小了路由表所占的存储空间。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BE69EC52-D1DE-472B-92B1-68F734297B88}" type="slidenum">
              <a:rPr lang="zh-CN" altLang="en-US" sz="1400" b="1">
                <a:solidFill>
                  <a:srgbClr val="FFFFFF"/>
                </a:solidFill>
              </a:rPr>
              <a:pPr algn="ctr" eaLnBrk="1" hangingPunct="1">
                <a:buFont typeface="Arial" charset="0"/>
                <a:buNone/>
              </a:pPr>
              <a:t>59</a:t>
            </a:fld>
            <a:endParaRPr lang="en-US" altLang="zh-CN" sz="1400" b="1">
              <a:solidFill>
                <a:srgbClr val="FFFFFF"/>
              </a:solidFill>
            </a:endParaRPr>
          </a:p>
        </p:txBody>
      </p:sp>
      <p:sp>
        <p:nvSpPr>
          <p:cNvPr id="51203" name="Rectangle 2"/>
          <p:cNvSpPr>
            <a:spLocks noGrp="1" noChangeArrowheads="1"/>
          </p:cNvSpPr>
          <p:nvPr>
            <p:ph type="title"/>
          </p:nvPr>
        </p:nvSpPr>
        <p:spPr/>
        <p:txBody>
          <a:bodyPr/>
          <a:lstStyle/>
          <a:p>
            <a:pPr eaLnBrk="1" fontAlgn="auto" hangingPunct="1">
              <a:spcAft>
                <a:spcPts val="0"/>
              </a:spcAft>
              <a:defRPr/>
            </a:pPr>
            <a:r>
              <a:rPr lang="zh-CN" altLang="en-US"/>
              <a:t>IP 地址的一些重要特点 </a:t>
            </a:r>
          </a:p>
        </p:txBody>
      </p:sp>
      <p:sp>
        <p:nvSpPr>
          <p:cNvPr id="51204" name="Rectangle 3"/>
          <p:cNvSpPr>
            <a:spLocks noGrp="1" noChangeArrowheads="1"/>
          </p:cNvSpPr>
          <p:nvPr>
            <p:ph idx="1"/>
          </p:nvPr>
        </p:nvSpPr>
        <p:spPr>
          <a:xfrm>
            <a:off x="581025" y="1670447"/>
            <a:ext cx="7989888" cy="2724150"/>
          </a:xfrm>
        </p:spPr>
        <p:txBody>
          <a:bodyPr/>
          <a:lstStyle/>
          <a:p>
            <a:pPr algn="just" eaLnBrk="1" hangingPunct="1">
              <a:buFont typeface="Wingdings" pitchFamily="2" charset="2"/>
              <a:buNone/>
            </a:pPr>
            <a:r>
              <a:rPr lang="en-US" altLang="zh-CN" sz="2000"/>
              <a:t>(2)  </a:t>
            </a:r>
            <a:r>
              <a:rPr lang="zh-CN" altLang="en-US" sz="2000"/>
              <a:t>实际上 </a:t>
            </a:r>
            <a:r>
              <a:rPr lang="en-US" altLang="zh-CN" sz="2000"/>
              <a:t>IP </a:t>
            </a:r>
            <a:r>
              <a:rPr lang="zh-CN" altLang="en-US" sz="2000"/>
              <a:t>地址是标志</a:t>
            </a:r>
            <a:r>
              <a:rPr lang="zh-CN" altLang="en-US" sz="2000">
                <a:solidFill>
                  <a:schemeClr val="hlink"/>
                </a:solidFill>
              </a:rPr>
              <a:t>一个主机（或路由器）</a:t>
            </a:r>
            <a:r>
              <a:rPr lang="zh-CN" altLang="en-US" sz="2000"/>
              <a:t>和</a:t>
            </a:r>
            <a:r>
              <a:rPr lang="zh-CN" altLang="en-US" sz="2000">
                <a:solidFill>
                  <a:schemeClr val="hlink"/>
                </a:solidFill>
              </a:rPr>
              <a:t>一条链路</a:t>
            </a:r>
            <a:r>
              <a:rPr lang="zh-CN" altLang="en-US" sz="2000"/>
              <a:t>的接口。 </a:t>
            </a:r>
          </a:p>
          <a:p>
            <a:pPr algn="just" eaLnBrk="1" hangingPunct="1">
              <a:buFont typeface="Century Schoolbook" pitchFamily="18" charset="0"/>
              <a:buAutoNum type="arabicPeriod"/>
            </a:pPr>
            <a:r>
              <a:rPr lang="zh-CN" altLang="en-US" sz="2000"/>
              <a:t>当一个主机同时连接到两个网络上时，该主机就必须同时具有两个相应的 </a:t>
            </a:r>
            <a:r>
              <a:rPr lang="en-US" altLang="zh-CN" sz="2000"/>
              <a:t>IP </a:t>
            </a:r>
            <a:r>
              <a:rPr lang="zh-CN" altLang="en-US" sz="2000"/>
              <a:t>地址，其网络号 </a:t>
            </a:r>
            <a:r>
              <a:rPr lang="en-US" altLang="zh-CN" sz="2000"/>
              <a:t>net-id </a:t>
            </a:r>
            <a:r>
              <a:rPr lang="zh-CN" altLang="en-US" sz="2000"/>
              <a:t>必须是不同的。这种主机称为</a:t>
            </a:r>
            <a:r>
              <a:rPr lang="zh-CN" altLang="en-US" sz="2000">
                <a:solidFill>
                  <a:schemeClr val="hlink"/>
                </a:solidFill>
              </a:rPr>
              <a:t>多归属主机</a:t>
            </a:r>
            <a:r>
              <a:rPr lang="en-US" altLang="zh-CN" sz="2000"/>
              <a:t>(multihomed host)</a:t>
            </a:r>
            <a:r>
              <a:rPr lang="zh-CN" altLang="en-US" sz="2000"/>
              <a:t>。</a:t>
            </a:r>
          </a:p>
          <a:p>
            <a:pPr algn="just" eaLnBrk="1" hangingPunct="1">
              <a:buFont typeface="Century Schoolbook" pitchFamily="18" charset="0"/>
              <a:buAutoNum type="arabicPeriod"/>
            </a:pPr>
            <a:r>
              <a:rPr lang="zh-CN" altLang="en-US" sz="2000"/>
              <a:t>由于一个路由器至少应当连接到两个网络（这样它才能将 </a:t>
            </a:r>
            <a:r>
              <a:rPr lang="en-US" altLang="zh-CN" sz="2000"/>
              <a:t>IP </a:t>
            </a:r>
            <a:r>
              <a:rPr lang="zh-CN" altLang="en-US" sz="2000"/>
              <a:t>数据报从一个网络转发到另一个网络），因此一个路由器至少应当有两个不同的 </a:t>
            </a:r>
            <a:r>
              <a:rPr lang="en-US" altLang="zh-CN" sz="2000"/>
              <a:t>IP </a:t>
            </a:r>
            <a:r>
              <a:rPr lang="zh-CN" altLang="en-US" sz="2000"/>
              <a:t>地址。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652B9B4E-0476-4262-9578-B32CFE398ADE}" type="slidenum">
              <a:rPr lang="zh-CN" altLang="en-US" sz="1400" b="1">
                <a:solidFill>
                  <a:srgbClr val="FFFFFF"/>
                </a:solidFill>
              </a:rPr>
              <a:pPr algn="ctr" eaLnBrk="1" hangingPunct="1">
                <a:buFont typeface="Arial" charset="0"/>
                <a:buNone/>
              </a:pPr>
              <a:t>6</a:t>
            </a:fld>
            <a:endParaRPr lang="en-US" altLang="zh-CN" sz="1400" b="1">
              <a:solidFill>
                <a:srgbClr val="FFFFFF"/>
              </a:solidFill>
            </a:endParaRPr>
          </a:p>
        </p:txBody>
      </p:sp>
      <p:sp>
        <p:nvSpPr>
          <p:cNvPr id="21507" name="Rectangle 2"/>
          <p:cNvSpPr>
            <a:spLocks noGrp="1" noChangeArrowheads="1"/>
          </p:cNvSpPr>
          <p:nvPr>
            <p:ph type="title"/>
          </p:nvPr>
        </p:nvSpPr>
        <p:spPr/>
        <p:txBody>
          <a:bodyPr/>
          <a:lstStyle/>
          <a:p>
            <a:pPr eaLnBrk="1" fontAlgn="auto" hangingPunct="1">
              <a:spcAft>
                <a:spcPts val="0"/>
              </a:spcAft>
              <a:defRPr/>
            </a:pPr>
            <a:r>
              <a:rPr lang="zh-CN" altLang="en-US"/>
              <a:t>虚电路是逻辑连接</a:t>
            </a:r>
          </a:p>
        </p:txBody>
      </p:sp>
      <p:sp>
        <p:nvSpPr>
          <p:cNvPr id="25604" name="Rectangle 3"/>
          <p:cNvSpPr>
            <a:spLocks noGrp="1" noChangeArrowheads="1"/>
          </p:cNvSpPr>
          <p:nvPr>
            <p:ph idx="1"/>
          </p:nvPr>
        </p:nvSpPr>
        <p:spPr>
          <a:xfrm>
            <a:off x="581025" y="1670447"/>
            <a:ext cx="7989888" cy="2724150"/>
          </a:xfrm>
        </p:spPr>
        <p:txBody>
          <a:bodyPr/>
          <a:lstStyle/>
          <a:p>
            <a:pPr eaLnBrk="1" hangingPunct="1"/>
            <a:r>
              <a:rPr lang="zh-CN" altLang="zh-CN" sz="2400"/>
              <a:t>虚电路表示这只是一条</a:t>
            </a:r>
            <a:r>
              <a:rPr lang="zh-CN" altLang="zh-CN" sz="2400">
                <a:solidFill>
                  <a:schemeClr val="hlink"/>
                </a:solidFill>
              </a:rPr>
              <a:t>逻辑上的连接</a:t>
            </a:r>
            <a:r>
              <a:rPr lang="zh-CN" altLang="zh-CN" sz="2400"/>
              <a:t>，分组都沿着这条逻辑连接按照存储转发方式传送，而并不是真正建立了一条物理连接。</a:t>
            </a:r>
          </a:p>
          <a:p>
            <a:pPr eaLnBrk="1" hangingPunct="1"/>
            <a:r>
              <a:rPr lang="zh-CN" altLang="zh-CN" sz="2400"/>
              <a:t>请注意，电路交换的电话通信是先建立了一条</a:t>
            </a:r>
            <a:r>
              <a:rPr lang="zh-CN" altLang="zh-CN" sz="2400">
                <a:solidFill>
                  <a:schemeClr val="hlink"/>
                </a:solidFill>
              </a:rPr>
              <a:t>真正的连接</a:t>
            </a:r>
            <a:r>
              <a:rPr lang="zh-CN" altLang="zh-CN" sz="2400"/>
              <a:t>。因此分组交换的虚连接和电路交换的连接只是类似，但并不完全一样。 </a:t>
            </a:r>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E8CABE44-16B5-4EBD-92E0-7D93619F382C}" type="slidenum">
              <a:rPr lang="zh-CN" altLang="en-US" sz="1400" b="1">
                <a:solidFill>
                  <a:srgbClr val="FFFFFF"/>
                </a:solidFill>
              </a:rPr>
              <a:pPr algn="ctr" eaLnBrk="1" hangingPunct="1">
                <a:buFont typeface="Arial" charset="0"/>
                <a:buNone/>
              </a:pPr>
              <a:t>60</a:t>
            </a:fld>
            <a:endParaRPr lang="en-US" altLang="zh-CN" sz="1400" b="1">
              <a:solidFill>
                <a:srgbClr val="FFFFFF"/>
              </a:solidFill>
            </a:endParaRPr>
          </a:p>
        </p:txBody>
      </p:sp>
      <p:sp>
        <p:nvSpPr>
          <p:cNvPr id="52227" name="Rectangle 2"/>
          <p:cNvSpPr>
            <a:spLocks noGrp="1" noChangeArrowheads="1"/>
          </p:cNvSpPr>
          <p:nvPr>
            <p:ph type="title"/>
          </p:nvPr>
        </p:nvSpPr>
        <p:spPr/>
        <p:txBody>
          <a:bodyPr/>
          <a:lstStyle/>
          <a:p>
            <a:pPr eaLnBrk="1" fontAlgn="auto" hangingPunct="1">
              <a:spcAft>
                <a:spcPts val="0"/>
              </a:spcAft>
              <a:defRPr/>
            </a:pPr>
            <a:r>
              <a:rPr lang="zh-CN" altLang="en-US"/>
              <a:t>IP 地址的一些重要特点 </a:t>
            </a:r>
          </a:p>
        </p:txBody>
      </p:sp>
      <p:sp>
        <p:nvSpPr>
          <p:cNvPr id="52228" name="Rectangle 3"/>
          <p:cNvSpPr>
            <a:spLocks noGrp="1" noChangeArrowheads="1"/>
          </p:cNvSpPr>
          <p:nvPr>
            <p:ph idx="1"/>
          </p:nvPr>
        </p:nvSpPr>
        <p:spPr>
          <a:xfrm>
            <a:off x="581025" y="1670447"/>
            <a:ext cx="7989888" cy="2724150"/>
          </a:xfrm>
        </p:spPr>
        <p:txBody>
          <a:bodyPr/>
          <a:lstStyle/>
          <a:p>
            <a:pPr marL="609555" indent="-609555" algn="just" eaLnBrk="1" hangingPunct="1">
              <a:buNone/>
            </a:pPr>
            <a:r>
              <a:rPr lang="en-US" altLang="zh-CN" sz="2000" dirty="0"/>
              <a:t>(3) </a:t>
            </a:r>
            <a:r>
              <a:rPr lang="zh-CN" altLang="en-US" sz="2000" dirty="0"/>
              <a:t>用转发器或网桥连接起来的若干个局域网仍为一个网络，因此这些局域网都具有同样的网络号 </a:t>
            </a:r>
            <a:r>
              <a:rPr lang="en-US" altLang="zh-CN" sz="2000" dirty="0"/>
              <a:t>net-id</a:t>
            </a:r>
            <a:r>
              <a:rPr lang="zh-CN" altLang="en-US" sz="2000" dirty="0"/>
              <a:t>。</a:t>
            </a:r>
          </a:p>
          <a:p>
            <a:pPr marL="609555" indent="-609555" algn="just" eaLnBrk="1" hangingPunct="1">
              <a:buNone/>
            </a:pPr>
            <a:r>
              <a:rPr lang="en-US" altLang="zh-CN" sz="2000" dirty="0"/>
              <a:t>(4) </a:t>
            </a:r>
            <a:r>
              <a:rPr lang="zh-CN" altLang="en-US" sz="2000" dirty="0"/>
              <a:t>所有分配到网络号 </a:t>
            </a:r>
            <a:r>
              <a:rPr lang="en-US" altLang="zh-CN" sz="2000" dirty="0"/>
              <a:t>net-id </a:t>
            </a:r>
            <a:r>
              <a:rPr lang="zh-CN" altLang="en-US" sz="2000" dirty="0"/>
              <a:t>的网络，范围很小的局域网，还是可能覆盖很大地理范围的广域网，都是平等的。</a:t>
            </a:r>
            <a:endParaRPr lang="en-US" altLang="zh-CN" sz="2000" dirty="0"/>
          </a:p>
          <a:p>
            <a:pPr marL="609555" indent="-609555" algn="just" eaLnBrk="1" hangingPunct="1">
              <a:buNone/>
            </a:pPr>
            <a:r>
              <a:rPr lang="zh-CN" altLang="en-US" sz="2000" dirty="0"/>
              <a:t>示例：第</a:t>
            </a:r>
            <a:r>
              <a:rPr lang="en-US" altLang="zh-CN" sz="2000" dirty="0"/>
              <a:t>130</a:t>
            </a:r>
            <a:r>
              <a:rPr lang="zh-CN" altLang="en-US" sz="2000" dirty="0"/>
              <a:t>页，图</a:t>
            </a:r>
            <a:r>
              <a:rPr lang="en-US" altLang="zh-CN" sz="2000" dirty="0"/>
              <a:t>4-14</a:t>
            </a:r>
            <a:r>
              <a:rPr lang="zh-CN" altLang="en-US" sz="2000" dirty="0"/>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22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2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8AF82D1C-F08F-4402-BC0A-D7198FF66BD5}" type="slidenum">
              <a:rPr lang="zh-CN" altLang="en-US" sz="1400" b="1">
                <a:solidFill>
                  <a:srgbClr val="FFFFFF"/>
                </a:solidFill>
              </a:rPr>
              <a:pPr algn="ctr" eaLnBrk="1" hangingPunct="1">
                <a:buFont typeface="Arial" charset="0"/>
                <a:buNone/>
              </a:pPr>
              <a:t>61</a:t>
            </a:fld>
            <a:endParaRPr lang="en-US" altLang="zh-CN" sz="1400" b="1">
              <a:solidFill>
                <a:srgbClr val="FFFFFF"/>
              </a:solidFill>
            </a:endParaRPr>
          </a:p>
        </p:txBody>
      </p:sp>
      <p:sp>
        <p:nvSpPr>
          <p:cNvPr id="61443" name="Rectangle 2"/>
          <p:cNvSpPr>
            <a:spLocks noGrp="1" noChangeArrowheads="1"/>
          </p:cNvSpPr>
          <p:nvPr>
            <p:ph type="title"/>
          </p:nvPr>
        </p:nvSpPr>
        <p:spPr/>
        <p:txBody>
          <a:bodyPr/>
          <a:lstStyle/>
          <a:p>
            <a:pPr eaLnBrk="1" fontAlgn="auto" hangingPunct="1">
              <a:spcAft>
                <a:spcPts val="0"/>
              </a:spcAft>
              <a:defRPr/>
            </a:pPr>
            <a:r>
              <a:rPr lang="zh-CN" altLang="en-US" dirty="0"/>
              <a:t>4.</a:t>
            </a:r>
            <a:r>
              <a:rPr lang="en-US" altLang="zh-CN" dirty="0"/>
              <a:t>2.3 </a:t>
            </a:r>
            <a:r>
              <a:rPr lang="zh-CN" altLang="en-US" dirty="0"/>
              <a:t>IP 地址与硬件地址 </a:t>
            </a:r>
          </a:p>
        </p:txBody>
      </p:sp>
      <p:sp>
        <p:nvSpPr>
          <p:cNvPr id="65540" name="内容占位符 1"/>
          <p:cNvSpPr>
            <a:spLocks noGrp="1"/>
          </p:cNvSpPr>
          <p:nvPr>
            <p:ph idx="1"/>
          </p:nvPr>
        </p:nvSpPr>
        <p:spPr>
          <a:xfrm>
            <a:off x="581025" y="1670447"/>
            <a:ext cx="7989888" cy="2724150"/>
          </a:xfrm>
        </p:spPr>
        <p:txBody>
          <a:bodyPr/>
          <a:lstStyle/>
          <a:p>
            <a:pPr eaLnBrk="1" hangingPunct="1"/>
            <a:endParaRPr lang="zh-CN" altLang="en-US"/>
          </a:p>
        </p:txBody>
      </p:sp>
      <p:sp>
        <p:nvSpPr>
          <p:cNvPr id="65541" name="Line 5"/>
          <p:cNvSpPr>
            <a:spLocks noChangeShapeType="1"/>
          </p:cNvSpPr>
          <p:nvPr/>
        </p:nvSpPr>
        <p:spPr bwMode="auto">
          <a:xfrm>
            <a:off x="1706565" y="3937397"/>
            <a:ext cx="5213350"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65542" name="Line 6"/>
          <p:cNvSpPr>
            <a:spLocks noChangeShapeType="1"/>
          </p:cNvSpPr>
          <p:nvPr/>
        </p:nvSpPr>
        <p:spPr bwMode="auto">
          <a:xfrm>
            <a:off x="2403476" y="3206354"/>
            <a:ext cx="3819525"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65543" name="Line 7"/>
          <p:cNvSpPr>
            <a:spLocks noChangeShapeType="1"/>
          </p:cNvSpPr>
          <p:nvPr/>
        </p:nvSpPr>
        <p:spPr bwMode="auto">
          <a:xfrm>
            <a:off x="3076579" y="2394347"/>
            <a:ext cx="3165475" cy="0"/>
          </a:xfrm>
          <a:prstGeom prst="line">
            <a:avLst/>
          </a:prstGeom>
          <a:noFill/>
          <a:ln w="28575">
            <a:solidFill>
              <a:srgbClr val="333399"/>
            </a:solidFill>
            <a:round/>
            <a:headEnd type="triangle" w="sm" len="med"/>
            <a:tailEnd type="triangle" w="sm" len="me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65544" name="Rectangle 8"/>
          <p:cNvSpPr>
            <a:spLocks noChangeArrowheads="1"/>
          </p:cNvSpPr>
          <p:nvPr/>
        </p:nvSpPr>
        <p:spPr bwMode="auto">
          <a:xfrm>
            <a:off x="4152900" y="2300291"/>
            <a:ext cx="1041400" cy="1357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65545" name="Text Box 9"/>
          <p:cNvSpPr txBox="1">
            <a:spLocks noChangeArrowheads="1"/>
          </p:cNvSpPr>
          <p:nvPr/>
        </p:nvSpPr>
        <p:spPr bwMode="auto">
          <a:xfrm>
            <a:off x="4056064" y="2221707"/>
            <a:ext cx="1290830" cy="4039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rgbClr val="333399"/>
                </a:solidFill>
                <a:ea typeface="黑体" pitchFamily="49" charset="-122"/>
              </a:rPr>
              <a:t>TCP </a:t>
            </a:r>
            <a:r>
              <a:rPr lang="zh-CN" altLang="en-US" sz="2000">
                <a:solidFill>
                  <a:srgbClr val="333399"/>
                </a:solidFill>
                <a:ea typeface="黑体" pitchFamily="49" charset="-122"/>
              </a:rPr>
              <a:t>报文</a:t>
            </a:r>
          </a:p>
        </p:txBody>
      </p:sp>
      <p:sp>
        <p:nvSpPr>
          <p:cNvPr id="65546" name="Rectangle 10"/>
          <p:cNvSpPr>
            <a:spLocks noChangeArrowheads="1"/>
          </p:cNvSpPr>
          <p:nvPr/>
        </p:nvSpPr>
        <p:spPr bwMode="auto">
          <a:xfrm>
            <a:off x="3836992" y="3128965"/>
            <a:ext cx="966787" cy="12977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65547" name="Text Box 11"/>
          <p:cNvSpPr txBox="1">
            <a:spLocks noChangeArrowheads="1"/>
          </p:cNvSpPr>
          <p:nvPr/>
        </p:nvSpPr>
        <p:spPr bwMode="auto">
          <a:xfrm>
            <a:off x="3713166" y="3030144"/>
            <a:ext cx="1276403" cy="4039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rgbClr val="333399"/>
                </a:solidFill>
                <a:ea typeface="黑体" pitchFamily="49" charset="-122"/>
              </a:rPr>
              <a:t>IP </a:t>
            </a:r>
            <a:r>
              <a:rPr lang="zh-CN" altLang="en-US" sz="2000">
                <a:solidFill>
                  <a:srgbClr val="333399"/>
                </a:solidFill>
                <a:ea typeface="黑体" pitchFamily="49" charset="-122"/>
              </a:rPr>
              <a:t>数据报</a:t>
            </a:r>
          </a:p>
        </p:txBody>
      </p:sp>
      <p:sp>
        <p:nvSpPr>
          <p:cNvPr id="65548" name="Rectangle 12"/>
          <p:cNvSpPr>
            <a:spLocks noChangeArrowheads="1"/>
          </p:cNvSpPr>
          <p:nvPr/>
        </p:nvSpPr>
        <p:spPr bwMode="auto">
          <a:xfrm>
            <a:off x="3895725" y="3869533"/>
            <a:ext cx="820738" cy="1369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65549" name="Text Box 13"/>
          <p:cNvSpPr txBox="1">
            <a:spLocks noChangeArrowheads="1"/>
          </p:cNvSpPr>
          <p:nvPr/>
        </p:nvSpPr>
        <p:spPr bwMode="auto">
          <a:xfrm>
            <a:off x="3798888" y="3759996"/>
            <a:ext cx="1093564" cy="4039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rgbClr val="333399"/>
                </a:solidFill>
                <a:ea typeface="黑体" pitchFamily="49" charset="-122"/>
              </a:rPr>
              <a:t>MAC </a:t>
            </a:r>
            <a:r>
              <a:rPr lang="zh-CN" altLang="en-US" sz="2000">
                <a:solidFill>
                  <a:srgbClr val="333399"/>
                </a:solidFill>
                <a:ea typeface="黑体" pitchFamily="49" charset="-122"/>
              </a:rPr>
              <a:t>帧</a:t>
            </a:r>
          </a:p>
        </p:txBody>
      </p:sp>
      <p:sp>
        <p:nvSpPr>
          <p:cNvPr id="65550" name="Line 18"/>
          <p:cNvSpPr>
            <a:spLocks noChangeShapeType="1"/>
          </p:cNvSpPr>
          <p:nvPr/>
        </p:nvSpPr>
        <p:spPr bwMode="auto">
          <a:xfrm>
            <a:off x="2403475" y="3083719"/>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65551" name="Line 19"/>
          <p:cNvSpPr>
            <a:spLocks noChangeShapeType="1"/>
          </p:cNvSpPr>
          <p:nvPr/>
        </p:nvSpPr>
        <p:spPr bwMode="auto">
          <a:xfrm>
            <a:off x="6223000" y="3083719"/>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65552" name="Line 20"/>
          <p:cNvSpPr>
            <a:spLocks noChangeShapeType="1"/>
          </p:cNvSpPr>
          <p:nvPr/>
        </p:nvSpPr>
        <p:spPr bwMode="auto">
          <a:xfrm>
            <a:off x="3089277" y="2239566"/>
            <a:ext cx="12700" cy="4191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65553" name="Line 21"/>
          <p:cNvSpPr>
            <a:spLocks noChangeShapeType="1"/>
          </p:cNvSpPr>
          <p:nvPr/>
        </p:nvSpPr>
        <p:spPr bwMode="auto">
          <a:xfrm>
            <a:off x="6223000" y="2239566"/>
            <a:ext cx="0" cy="4191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65554" name="Line 22"/>
          <p:cNvSpPr>
            <a:spLocks noChangeShapeType="1"/>
          </p:cNvSpPr>
          <p:nvPr/>
        </p:nvSpPr>
        <p:spPr bwMode="auto">
          <a:xfrm flipV="1">
            <a:off x="6589714" y="3219450"/>
            <a:ext cx="230346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65555" name="Rectangle 23"/>
          <p:cNvSpPr>
            <a:spLocks noChangeArrowheads="1"/>
          </p:cNvSpPr>
          <p:nvPr/>
        </p:nvSpPr>
        <p:spPr bwMode="auto">
          <a:xfrm>
            <a:off x="3089276" y="1868092"/>
            <a:ext cx="3133725" cy="365522"/>
          </a:xfrm>
          <a:prstGeom prst="rect">
            <a:avLst/>
          </a:prstGeom>
          <a:solidFill>
            <a:srgbClr val="66FF99"/>
          </a:solidFill>
          <a:ln w="2857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65556" name="Line 24"/>
          <p:cNvSpPr>
            <a:spLocks noChangeShapeType="1"/>
          </p:cNvSpPr>
          <p:nvPr/>
        </p:nvSpPr>
        <p:spPr bwMode="auto">
          <a:xfrm flipH="1">
            <a:off x="3775075" y="1868092"/>
            <a:ext cx="0" cy="3655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65557" name="Text Box 25"/>
          <p:cNvSpPr txBox="1">
            <a:spLocks noChangeArrowheads="1"/>
          </p:cNvSpPr>
          <p:nvPr/>
        </p:nvSpPr>
        <p:spPr bwMode="auto">
          <a:xfrm>
            <a:off x="4279900" y="1869282"/>
            <a:ext cx="1483094"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应用层数据</a:t>
            </a:r>
          </a:p>
        </p:txBody>
      </p:sp>
      <p:sp>
        <p:nvSpPr>
          <p:cNvPr id="65558" name="Text Box 26"/>
          <p:cNvSpPr txBox="1">
            <a:spLocks noChangeArrowheads="1"/>
          </p:cNvSpPr>
          <p:nvPr/>
        </p:nvSpPr>
        <p:spPr bwMode="auto">
          <a:xfrm>
            <a:off x="3063878" y="1870473"/>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首部</a:t>
            </a:r>
          </a:p>
        </p:txBody>
      </p:sp>
      <p:sp>
        <p:nvSpPr>
          <p:cNvPr id="65559" name="Rectangle 27"/>
          <p:cNvSpPr>
            <a:spLocks noChangeArrowheads="1"/>
          </p:cNvSpPr>
          <p:nvPr/>
        </p:nvSpPr>
        <p:spPr bwMode="auto">
          <a:xfrm>
            <a:off x="2403476" y="2658667"/>
            <a:ext cx="3819525" cy="365522"/>
          </a:xfrm>
          <a:prstGeom prst="rect">
            <a:avLst/>
          </a:prstGeom>
          <a:solidFill>
            <a:srgbClr val="FFFF99"/>
          </a:solidFill>
          <a:ln w="2857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65560" name="Line 28"/>
          <p:cNvSpPr>
            <a:spLocks noChangeShapeType="1"/>
          </p:cNvSpPr>
          <p:nvPr/>
        </p:nvSpPr>
        <p:spPr bwMode="auto">
          <a:xfrm>
            <a:off x="3089275" y="2658667"/>
            <a:ext cx="0" cy="3655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65561" name="Text Box 29"/>
          <p:cNvSpPr txBox="1">
            <a:spLocks noChangeArrowheads="1"/>
          </p:cNvSpPr>
          <p:nvPr/>
        </p:nvSpPr>
        <p:spPr bwMode="auto">
          <a:xfrm>
            <a:off x="2379666" y="2652713"/>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首部</a:t>
            </a:r>
          </a:p>
        </p:txBody>
      </p:sp>
      <p:sp>
        <p:nvSpPr>
          <p:cNvPr id="65562" name="Rectangle 30"/>
          <p:cNvSpPr>
            <a:spLocks noChangeArrowheads="1"/>
          </p:cNvSpPr>
          <p:nvPr/>
        </p:nvSpPr>
        <p:spPr bwMode="auto">
          <a:xfrm>
            <a:off x="1728790" y="3411141"/>
            <a:ext cx="684212" cy="3429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65563" name="Rectangle 31"/>
          <p:cNvSpPr>
            <a:spLocks noChangeArrowheads="1"/>
          </p:cNvSpPr>
          <p:nvPr/>
        </p:nvSpPr>
        <p:spPr bwMode="auto">
          <a:xfrm>
            <a:off x="1719267" y="3388519"/>
            <a:ext cx="5189537" cy="365522"/>
          </a:xfrm>
          <a:prstGeom prst="rect">
            <a:avLst/>
          </a:prstGeom>
          <a:solidFill>
            <a:srgbClr val="CCECFF"/>
          </a:solidFill>
          <a:ln w="2857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65564" name="Line 32"/>
          <p:cNvSpPr>
            <a:spLocks noChangeShapeType="1"/>
          </p:cNvSpPr>
          <p:nvPr/>
        </p:nvSpPr>
        <p:spPr bwMode="auto">
          <a:xfrm>
            <a:off x="2403475" y="3388519"/>
            <a:ext cx="0" cy="3655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65565" name="Line 33"/>
          <p:cNvSpPr>
            <a:spLocks noChangeShapeType="1"/>
          </p:cNvSpPr>
          <p:nvPr/>
        </p:nvSpPr>
        <p:spPr bwMode="auto">
          <a:xfrm>
            <a:off x="6223000" y="3388519"/>
            <a:ext cx="0" cy="36552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a:p>
        </p:txBody>
      </p:sp>
      <p:sp>
        <p:nvSpPr>
          <p:cNvPr id="65566" name="Text Box 34"/>
          <p:cNvSpPr txBox="1">
            <a:spLocks noChangeArrowheads="1"/>
          </p:cNvSpPr>
          <p:nvPr/>
        </p:nvSpPr>
        <p:spPr bwMode="auto">
          <a:xfrm>
            <a:off x="6184903" y="3384947"/>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尾部</a:t>
            </a:r>
          </a:p>
        </p:txBody>
      </p:sp>
      <p:sp>
        <p:nvSpPr>
          <p:cNvPr id="65567" name="Text Box 35"/>
          <p:cNvSpPr txBox="1">
            <a:spLocks noChangeArrowheads="1"/>
          </p:cNvSpPr>
          <p:nvPr/>
        </p:nvSpPr>
        <p:spPr bwMode="auto">
          <a:xfrm>
            <a:off x="1708154" y="3384947"/>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首部</a:t>
            </a:r>
          </a:p>
        </p:txBody>
      </p:sp>
      <p:grpSp>
        <p:nvGrpSpPr>
          <p:cNvPr id="61471" name="Group 49"/>
          <p:cNvGrpSpPr>
            <a:grpSpLocks/>
          </p:cNvGrpSpPr>
          <p:nvPr/>
        </p:nvGrpSpPr>
        <p:grpSpPr bwMode="auto">
          <a:xfrm>
            <a:off x="288926" y="2868217"/>
            <a:ext cx="8456613" cy="1451372"/>
            <a:chOff x="0" y="0"/>
            <a:chExt cx="5327" cy="1219"/>
          </a:xfrm>
        </p:grpSpPr>
        <p:grpSp>
          <p:nvGrpSpPr>
            <p:cNvPr id="65577" name="Group 45"/>
            <p:cNvGrpSpPr>
              <a:grpSpLocks/>
            </p:cNvGrpSpPr>
            <p:nvPr/>
          </p:nvGrpSpPr>
          <p:grpSpPr bwMode="auto">
            <a:xfrm>
              <a:off x="4241" y="300"/>
              <a:ext cx="1086" cy="919"/>
              <a:chOff x="0" y="0"/>
              <a:chExt cx="1086" cy="919"/>
            </a:xfrm>
          </p:grpSpPr>
          <p:sp>
            <p:nvSpPr>
              <p:cNvPr id="65581" name="AutoShape 15"/>
              <p:cNvSpPr>
                <a:spLocks noChangeArrowheads="1"/>
              </p:cNvSpPr>
              <p:nvPr/>
            </p:nvSpPr>
            <p:spPr bwMode="auto">
              <a:xfrm flipV="1">
                <a:off x="408" y="0"/>
                <a:ext cx="186" cy="358"/>
              </a:xfrm>
              <a:prstGeom prst="upArrow">
                <a:avLst>
                  <a:gd name="adj1" fmla="val 50000"/>
                  <a:gd name="adj2" fmla="val 81801"/>
                </a:avLst>
              </a:prstGeom>
              <a:solidFill>
                <a:srgbClr val="333399"/>
              </a:solidFill>
              <a:ln w="9525">
                <a:solidFill>
                  <a:schemeClr val="tx1"/>
                </a:solidFill>
                <a:miter lim="800000"/>
                <a:headEnd/>
                <a:tailEnd/>
              </a:ln>
            </p:spPr>
            <p:txBody>
              <a:bodyPr vert="eaVert"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65582" name="Text Box 17"/>
              <p:cNvSpPr txBox="1">
                <a:spLocks noChangeArrowheads="1"/>
              </p:cNvSpPr>
              <p:nvPr/>
            </p:nvSpPr>
            <p:spPr bwMode="auto">
              <a:xfrm>
                <a:off x="0" y="324"/>
                <a:ext cx="1086"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链路层及以下</a:t>
                </a:r>
              </a:p>
              <a:p>
                <a:pPr eaLnBrk="1" hangingPunct="1">
                  <a:buFont typeface="Arial" charset="0"/>
                  <a:buNone/>
                </a:pPr>
                <a:r>
                  <a:rPr lang="zh-CN" altLang="en-US" sz="2000">
                    <a:solidFill>
                      <a:srgbClr val="333399"/>
                    </a:solidFill>
                    <a:ea typeface="黑体" pitchFamily="49" charset="-122"/>
                  </a:rPr>
                  <a:t>使用硬件地址</a:t>
                </a:r>
              </a:p>
            </p:txBody>
          </p:sp>
        </p:grpSp>
        <p:grpSp>
          <p:nvGrpSpPr>
            <p:cNvPr id="65578" name="Group 47"/>
            <p:cNvGrpSpPr>
              <a:grpSpLocks/>
            </p:cNvGrpSpPr>
            <p:nvPr/>
          </p:nvGrpSpPr>
          <p:grpSpPr bwMode="auto">
            <a:xfrm>
              <a:off x="0" y="0"/>
              <a:ext cx="802" cy="336"/>
              <a:chOff x="0" y="0"/>
              <a:chExt cx="802" cy="336"/>
            </a:xfrm>
          </p:grpSpPr>
          <p:sp>
            <p:nvSpPr>
              <p:cNvPr id="65579" name="AutoShape 37"/>
              <p:cNvSpPr>
                <a:spLocks noChangeArrowheads="1"/>
              </p:cNvSpPr>
              <p:nvPr/>
            </p:nvSpPr>
            <p:spPr bwMode="auto">
              <a:xfrm>
                <a:off x="0" y="18"/>
                <a:ext cx="802" cy="273"/>
              </a:xfrm>
              <a:prstGeom prst="wedgeRoundRectCallout">
                <a:avLst>
                  <a:gd name="adj1" fmla="val 72116"/>
                  <a:gd name="adj2" fmla="val 129167"/>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endParaRPr lang="zh-CN" altLang="en-US" sz="2000">
                  <a:solidFill>
                    <a:srgbClr val="333399"/>
                  </a:solidFill>
                  <a:ea typeface="黑体" pitchFamily="49" charset="-122"/>
                </a:endParaRPr>
              </a:p>
            </p:txBody>
          </p:sp>
          <p:sp>
            <p:nvSpPr>
              <p:cNvPr id="65580" name="Text Box 38"/>
              <p:cNvSpPr txBox="1">
                <a:spLocks noChangeArrowheads="1"/>
              </p:cNvSpPr>
              <p:nvPr/>
            </p:nvSpPr>
            <p:spPr bwMode="auto">
              <a:xfrm>
                <a:off x="8" y="0"/>
                <a:ext cx="76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硬件地址</a:t>
                </a:r>
              </a:p>
            </p:txBody>
          </p:sp>
        </p:grpSp>
      </p:grpSp>
      <p:grpSp>
        <p:nvGrpSpPr>
          <p:cNvPr id="61478" name="Group 48"/>
          <p:cNvGrpSpPr>
            <a:grpSpLocks/>
          </p:cNvGrpSpPr>
          <p:nvPr/>
        </p:nvGrpSpPr>
        <p:grpSpPr bwMode="auto">
          <a:xfrm>
            <a:off x="1462091" y="2165749"/>
            <a:ext cx="7158037" cy="1059656"/>
            <a:chOff x="0" y="0"/>
            <a:chExt cx="4509" cy="890"/>
          </a:xfrm>
        </p:grpSpPr>
        <p:grpSp>
          <p:nvGrpSpPr>
            <p:cNvPr id="65571" name="Group 44"/>
            <p:cNvGrpSpPr>
              <a:grpSpLocks/>
            </p:cNvGrpSpPr>
            <p:nvPr/>
          </p:nvGrpSpPr>
          <p:grpSpPr bwMode="auto">
            <a:xfrm>
              <a:off x="3423" y="35"/>
              <a:ext cx="1086" cy="855"/>
              <a:chOff x="0" y="0"/>
              <a:chExt cx="1086" cy="855"/>
            </a:xfrm>
          </p:grpSpPr>
          <p:sp>
            <p:nvSpPr>
              <p:cNvPr id="65575" name="AutoShape 14"/>
              <p:cNvSpPr>
                <a:spLocks noChangeArrowheads="1"/>
              </p:cNvSpPr>
              <p:nvPr/>
            </p:nvSpPr>
            <p:spPr bwMode="auto">
              <a:xfrm>
                <a:off x="487" y="498"/>
                <a:ext cx="186" cy="357"/>
              </a:xfrm>
              <a:prstGeom prst="upArrow">
                <a:avLst>
                  <a:gd name="adj1" fmla="val 50000"/>
                  <a:gd name="adj2" fmla="val 69479"/>
                </a:avLst>
              </a:prstGeom>
              <a:solidFill>
                <a:srgbClr val="FFCCFF"/>
              </a:solidFill>
              <a:ln w="9525">
                <a:solidFill>
                  <a:schemeClr val="tx1"/>
                </a:solidFill>
                <a:miter lim="800000"/>
                <a:headEnd/>
                <a:tailEnd/>
              </a:ln>
            </p:spPr>
            <p:txBody>
              <a:bodyPr vert="eaVert"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65576" name="Text Box 16"/>
              <p:cNvSpPr txBox="1">
                <a:spLocks noChangeArrowheads="1"/>
              </p:cNvSpPr>
              <p:nvPr/>
            </p:nvSpPr>
            <p:spPr bwMode="auto">
              <a:xfrm>
                <a:off x="0" y="0"/>
                <a:ext cx="1086" cy="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rgbClr val="333399"/>
                    </a:solidFill>
                    <a:ea typeface="黑体" pitchFamily="49" charset="-122"/>
                  </a:rPr>
                  <a:t>网络层及以上</a:t>
                </a:r>
              </a:p>
              <a:p>
                <a:pPr eaLnBrk="1" hangingPunct="1">
                  <a:buFont typeface="Arial" charset="0"/>
                  <a:buNone/>
                </a:pPr>
                <a:r>
                  <a:rPr lang="zh-CN" altLang="en-US" sz="2000">
                    <a:solidFill>
                      <a:srgbClr val="333399"/>
                    </a:solidFill>
                    <a:ea typeface="黑体" pitchFamily="49" charset="-122"/>
                  </a:rPr>
                  <a:t> 使用 </a:t>
                </a:r>
                <a:r>
                  <a:rPr lang="en-US" altLang="zh-CN" sz="2000">
                    <a:solidFill>
                      <a:srgbClr val="333399"/>
                    </a:solidFill>
                    <a:ea typeface="黑体" pitchFamily="49" charset="-122"/>
                  </a:rPr>
                  <a:t>IP </a:t>
                </a:r>
                <a:r>
                  <a:rPr lang="zh-CN" altLang="en-US" sz="2000">
                    <a:solidFill>
                      <a:srgbClr val="333399"/>
                    </a:solidFill>
                    <a:ea typeface="黑体" pitchFamily="49" charset="-122"/>
                  </a:rPr>
                  <a:t>地址</a:t>
                </a:r>
              </a:p>
            </p:txBody>
          </p:sp>
        </p:grpSp>
        <p:grpSp>
          <p:nvGrpSpPr>
            <p:cNvPr id="65572" name="Group 46"/>
            <p:cNvGrpSpPr>
              <a:grpSpLocks/>
            </p:cNvGrpSpPr>
            <p:nvPr/>
          </p:nvGrpSpPr>
          <p:grpSpPr bwMode="auto">
            <a:xfrm>
              <a:off x="0" y="0"/>
              <a:ext cx="654" cy="336"/>
              <a:chOff x="0" y="0"/>
              <a:chExt cx="654" cy="336"/>
            </a:xfrm>
          </p:grpSpPr>
          <p:sp>
            <p:nvSpPr>
              <p:cNvPr id="65573" name="AutoShape 40"/>
              <p:cNvSpPr>
                <a:spLocks noChangeArrowheads="1"/>
              </p:cNvSpPr>
              <p:nvPr/>
            </p:nvSpPr>
            <p:spPr bwMode="auto">
              <a:xfrm>
                <a:off x="0" y="7"/>
                <a:ext cx="654" cy="254"/>
              </a:xfrm>
              <a:prstGeom prst="wedgeRoundRectCallout">
                <a:avLst>
                  <a:gd name="adj1" fmla="val 72171"/>
                  <a:gd name="adj2" fmla="val 129134"/>
                  <a:gd name="adj3" fmla="val 16667"/>
                </a:avLst>
              </a:prstGeom>
              <a:solidFill>
                <a:srgbClr val="FFCCFF"/>
              </a:solidFill>
              <a:ln w="9525">
                <a:solidFill>
                  <a:schemeClr val="tx1"/>
                </a:solidFill>
                <a:miter lim="800000"/>
                <a:headEnd/>
                <a:tailEnd/>
              </a:ln>
              <a:effectLst>
                <a:outerShdw dist="35921" dir="2700000" algn="ctr" rotWithShape="0">
                  <a:schemeClr val="bg2"/>
                </a:outerShdw>
              </a:effec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endParaRPr lang="zh-CN" altLang="en-US" sz="2000">
                  <a:solidFill>
                    <a:srgbClr val="333399"/>
                  </a:solidFill>
                  <a:ea typeface="黑体" pitchFamily="49" charset="-122"/>
                </a:endParaRPr>
              </a:p>
            </p:txBody>
          </p:sp>
          <p:sp>
            <p:nvSpPr>
              <p:cNvPr id="65574" name="Text Box 41"/>
              <p:cNvSpPr txBox="1">
                <a:spLocks noChangeArrowheads="1"/>
              </p:cNvSpPr>
              <p:nvPr/>
            </p:nvSpPr>
            <p:spPr bwMode="auto">
              <a:xfrm>
                <a:off x="6" y="0"/>
                <a:ext cx="63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rgbClr val="333399"/>
                    </a:solidFill>
                    <a:ea typeface="黑体" pitchFamily="49" charset="-122"/>
                  </a:rPr>
                  <a:t>IP </a:t>
                </a:r>
                <a:r>
                  <a:rPr lang="zh-CN" altLang="en-US" sz="2000">
                    <a:solidFill>
                      <a:srgbClr val="333399"/>
                    </a:solidFill>
                    <a:ea typeface="黑体" pitchFamily="49" charset="-122"/>
                  </a:rPr>
                  <a:t>地址</a:t>
                </a:r>
              </a:p>
            </p:txBody>
          </p:sp>
        </p:grpSp>
      </p:grpSp>
      <p:sp>
        <p:nvSpPr>
          <p:cNvPr id="65570" name="Rectangle 43"/>
          <p:cNvSpPr>
            <a:spLocks noChangeArrowheads="1"/>
          </p:cNvSpPr>
          <p:nvPr/>
        </p:nvSpPr>
        <p:spPr bwMode="auto">
          <a:xfrm>
            <a:off x="2424114" y="3411142"/>
            <a:ext cx="3776662" cy="32504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4000" fill="hold" nodeType="clickEffect">
                                  <p:stCondLst>
                                    <p:cond delay="0"/>
                                  </p:stCondLst>
                                  <p:childTnLst>
                                    <p:anim calcmode="discrete" valueType="str">
                                      <p:cBhvr>
                                        <p:cTn id="6" dur="1000" fill="hold"/>
                                        <p:tgtEl>
                                          <p:spTgt spid="61478"/>
                                        </p:tgtEl>
                                        <p:attrNameLst>
                                          <p:attrName>style.visibility</p:attrName>
                                        </p:attrNameLst>
                                      </p:cBhvr>
                                      <p:tavLst>
                                        <p:tav tm="0">
                                          <p:val>
                                            <p:strVal val="hidden"/>
                                          </p:val>
                                        </p:tav>
                                        <p:tav tm="50000">
                                          <p:val>
                                            <p:strVal val="visible"/>
                                          </p:val>
                                        </p:tav>
                                      </p:tavLst>
                                    </p:anim>
                                  </p:childTnLst>
                                </p:cTn>
                              </p:par>
                            </p:childTnLst>
                          </p:cTn>
                        </p:par>
                      </p:childTnLst>
                    </p:cTn>
                  </p:par>
                  <p:par>
                    <p:cTn id="7" fill="hold" nodeType="clickPar">
                      <p:stCondLst>
                        <p:cond delay="indefinite"/>
                      </p:stCondLst>
                      <p:childTnLst>
                        <p:par>
                          <p:cTn id="8" fill="hold" nodeType="withGroup">
                            <p:stCondLst>
                              <p:cond delay="0"/>
                            </p:stCondLst>
                            <p:childTnLst>
                              <p:par>
                                <p:cTn id="9" presetID="35" presetClass="emph" presetSubtype="0" repeatCount="4000" fill="hold" nodeType="clickEffect">
                                  <p:stCondLst>
                                    <p:cond delay="0"/>
                                  </p:stCondLst>
                                  <p:childTnLst>
                                    <p:anim calcmode="discrete" valueType="str">
                                      <p:cBhvr>
                                        <p:cTn id="10" dur="1000" fill="hold"/>
                                        <p:tgtEl>
                                          <p:spTgt spid="6147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Freeform 2"/>
          <p:cNvSpPr>
            <a:spLocks/>
          </p:cNvSpPr>
          <p:nvPr/>
        </p:nvSpPr>
        <p:spPr bwMode="auto">
          <a:xfrm>
            <a:off x="2586041" y="1414463"/>
            <a:ext cx="249237" cy="4000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6563" name="Freeform 3"/>
          <p:cNvSpPr>
            <a:spLocks/>
          </p:cNvSpPr>
          <p:nvPr/>
        </p:nvSpPr>
        <p:spPr bwMode="auto">
          <a:xfrm>
            <a:off x="5330828" y="1414464"/>
            <a:ext cx="169863" cy="39886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6564" name="Line 4"/>
          <p:cNvSpPr>
            <a:spLocks noChangeShapeType="1"/>
          </p:cNvSpPr>
          <p:nvPr/>
        </p:nvSpPr>
        <p:spPr bwMode="auto">
          <a:xfrm rot="16200000">
            <a:off x="8423276" y="1612903"/>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6565" name="Line 5"/>
          <p:cNvSpPr>
            <a:spLocks noChangeShapeType="1"/>
          </p:cNvSpPr>
          <p:nvPr/>
        </p:nvSpPr>
        <p:spPr bwMode="auto">
          <a:xfrm rot="16200000">
            <a:off x="269876" y="1612903"/>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6566" name="Line 6"/>
          <p:cNvSpPr>
            <a:spLocks noChangeShapeType="1"/>
          </p:cNvSpPr>
          <p:nvPr/>
        </p:nvSpPr>
        <p:spPr bwMode="auto">
          <a:xfrm>
            <a:off x="233367" y="1814513"/>
            <a:ext cx="2587625"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6567" name="Text Box 7"/>
          <p:cNvSpPr txBox="1">
            <a:spLocks noChangeArrowheads="1"/>
          </p:cNvSpPr>
          <p:nvPr/>
        </p:nvSpPr>
        <p:spPr bwMode="auto">
          <a:xfrm>
            <a:off x="488953" y="142875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6568" name="Text Box 8"/>
          <p:cNvSpPr txBox="1">
            <a:spLocks noChangeArrowheads="1"/>
          </p:cNvSpPr>
          <p:nvPr/>
        </p:nvSpPr>
        <p:spPr bwMode="auto">
          <a:xfrm>
            <a:off x="4781553" y="142875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66569" name="Text Box 9"/>
          <p:cNvSpPr txBox="1">
            <a:spLocks noChangeArrowheads="1"/>
          </p:cNvSpPr>
          <p:nvPr/>
        </p:nvSpPr>
        <p:spPr bwMode="auto">
          <a:xfrm>
            <a:off x="3514728" y="142875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66570" name="Text Box 10"/>
          <p:cNvSpPr txBox="1">
            <a:spLocks noChangeArrowheads="1"/>
          </p:cNvSpPr>
          <p:nvPr/>
        </p:nvSpPr>
        <p:spPr bwMode="auto">
          <a:xfrm>
            <a:off x="2036767" y="142875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66571" name="Line 11"/>
          <p:cNvSpPr>
            <a:spLocks noChangeShapeType="1"/>
          </p:cNvSpPr>
          <p:nvPr/>
        </p:nvSpPr>
        <p:spPr bwMode="auto">
          <a:xfrm>
            <a:off x="6037264" y="1814513"/>
            <a:ext cx="290195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6572" name="Text Box 12"/>
          <p:cNvSpPr txBox="1">
            <a:spLocks noChangeArrowheads="1"/>
          </p:cNvSpPr>
          <p:nvPr/>
        </p:nvSpPr>
        <p:spPr bwMode="auto">
          <a:xfrm>
            <a:off x="6259517" y="142875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66573" name="Text Box 13"/>
          <p:cNvSpPr txBox="1">
            <a:spLocks noChangeArrowheads="1"/>
          </p:cNvSpPr>
          <p:nvPr/>
        </p:nvSpPr>
        <p:spPr bwMode="auto">
          <a:xfrm>
            <a:off x="76203" y="621510"/>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6574" name="Text Box 14"/>
          <p:cNvSpPr txBox="1">
            <a:spLocks noChangeArrowheads="1"/>
          </p:cNvSpPr>
          <p:nvPr/>
        </p:nvSpPr>
        <p:spPr bwMode="auto">
          <a:xfrm>
            <a:off x="8154992" y="602457"/>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6575" name="Line 15"/>
          <p:cNvSpPr>
            <a:spLocks noChangeShapeType="1"/>
          </p:cNvSpPr>
          <p:nvPr/>
        </p:nvSpPr>
        <p:spPr bwMode="auto">
          <a:xfrm>
            <a:off x="3292477" y="1814513"/>
            <a:ext cx="22733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6576" name="Freeform 16"/>
          <p:cNvSpPr>
            <a:spLocks/>
          </p:cNvSpPr>
          <p:nvPr/>
        </p:nvSpPr>
        <p:spPr bwMode="auto">
          <a:xfrm flipH="1">
            <a:off x="6037264" y="1414463"/>
            <a:ext cx="234950" cy="4000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6577" name="Freeform 17"/>
          <p:cNvSpPr>
            <a:spLocks/>
          </p:cNvSpPr>
          <p:nvPr/>
        </p:nvSpPr>
        <p:spPr bwMode="auto">
          <a:xfrm flipH="1">
            <a:off x="3355975" y="1414462"/>
            <a:ext cx="171450" cy="401241"/>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6578" name="Text Box 18"/>
          <p:cNvSpPr txBox="1">
            <a:spLocks noChangeArrowheads="1"/>
          </p:cNvSpPr>
          <p:nvPr/>
        </p:nvSpPr>
        <p:spPr bwMode="auto">
          <a:xfrm>
            <a:off x="2555878" y="994175"/>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1</a:t>
            </a:r>
          </a:p>
        </p:txBody>
      </p:sp>
      <p:pic>
        <p:nvPicPr>
          <p:cNvPr id="66579"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38" y="857250"/>
            <a:ext cx="855662"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0"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8615" y="1223964"/>
            <a:ext cx="771525" cy="32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1"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2929" y="842963"/>
            <a:ext cx="8540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82"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8117" y="1207297"/>
            <a:ext cx="769937" cy="32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83" name="AutoShape 23"/>
          <p:cNvSpPr>
            <a:spLocks noChangeArrowheads="1"/>
          </p:cNvSpPr>
          <p:nvPr/>
        </p:nvSpPr>
        <p:spPr bwMode="auto">
          <a:xfrm flipV="1">
            <a:off x="1443039" y="940597"/>
            <a:ext cx="1022350" cy="245269"/>
          </a:xfrm>
          <a:prstGeom prst="wedgeRoundRectCallout">
            <a:avLst>
              <a:gd name="adj1" fmla="val -98759"/>
              <a:gd name="adj2" fmla="val -194176"/>
              <a:gd name="adj3" fmla="val 16667"/>
            </a:avLst>
          </a:prstGeom>
          <a:solidFill>
            <a:schemeClr val="bg1"/>
          </a:solidFill>
          <a:ln w="9525">
            <a:solidFill>
              <a:schemeClr val="tx1"/>
            </a:solidFill>
            <a:miter lim="800000"/>
            <a:headEnd/>
            <a:tailEnd/>
          </a:ln>
        </p:spPr>
        <p:txBody>
          <a:bodyPr rot="10800000"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endParaRPr lang="zh-CN" altLang="en-US" sz="1400">
              <a:solidFill>
                <a:srgbClr val="333399"/>
              </a:solidFill>
              <a:ea typeface="黑体" pitchFamily="49" charset="-122"/>
            </a:endParaRPr>
          </a:p>
        </p:txBody>
      </p:sp>
      <p:sp>
        <p:nvSpPr>
          <p:cNvPr id="66584" name="Text Box 24"/>
          <p:cNvSpPr txBox="1">
            <a:spLocks noChangeArrowheads="1"/>
          </p:cNvSpPr>
          <p:nvPr/>
        </p:nvSpPr>
        <p:spPr bwMode="auto">
          <a:xfrm>
            <a:off x="1403353" y="900116"/>
            <a:ext cx="91563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硬件地址</a:t>
            </a:r>
          </a:p>
        </p:txBody>
      </p:sp>
      <p:sp>
        <p:nvSpPr>
          <p:cNvPr id="66585" name="Text Box 25"/>
          <p:cNvSpPr txBox="1">
            <a:spLocks noChangeArrowheads="1"/>
          </p:cNvSpPr>
          <p:nvPr/>
        </p:nvSpPr>
        <p:spPr bwMode="auto">
          <a:xfrm>
            <a:off x="5237167" y="998937"/>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2</a:t>
            </a:r>
          </a:p>
        </p:txBody>
      </p:sp>
      <p:sp>
        <p:nvSpPr>
          <p:cNvPr id="66586" name="Text Box 26"/>
          <p:cNvSpPr txBox="1">
            <a:spLocks noChangeArrowheads="1"/>
          </p:cNvSpPr>
          <p:nvPr/>
        </p:nvSpPr>
        <p:spPr bwMode="auto">
          <a:xfrm>
            <a:off x="8054978" y="142875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6587" name="Text Box 27"/>
          <p:cNvSpPr txBox="1">
            <a:spLocks noChangeArrowheads="1"/>
          </p:cNvSpPr>
          <p:nvPr/>
        </p:nvSpPr>
        <p:spPr bwMode="auto">
          <a:xfrm>
            <a:off x="280989" y="904878"/>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6588" name="Text Box 28"/>
          <p:cNvSpPr txBox="1">
            <a:spLocks noChangeArrowheads="1"/>
          </p:cNvSpPr>
          <p:nvPr/>
        </p:nvSpPr>
        <p:spPr bwMode="auto">
          <a:xfrm>
            <a:off x="8364540" y="892971"/>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6589" name="Text Box 29"/>
          <p:cNvSpPr txBox="1">
            <a:spLocks noChangeArrowheads="1"/>
          </p:cNvSpPr>
          <p:nvPr/>
        </p:nvSpPr>
        <p:spPr bwMode="auto">
          <a:xfrm>
            <a:off x="1219203" y="1518050"/>
            <a:ext cx="7328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局域网</a:t>
            </a:r>
            <a:endParaRPr lang="zh-CN" altLang="en-US" sz="1400" baseline="-25000">
              <a:solidFill>
                <a:srgbClr val="333399"/>
              </a:solidFill>
              <a:ea typeface="黑体" pitchFamily="49" charset="-122"/>
            </a:endParaRPr>
          </a:p>
        </p:txBody>
      </p:sp>
      <p:sp>
        <p:nvSpPr>
          <p:cNvPr id="66590" name="Text Box 30"/>
          <p:cNvSpPr txBox="1">
            <a:spLocks noChangeArrowheads="1"/>
          </p:cNvSpPr>
          <p:nvPr/>
        </p:nvSpPr>
        <p:spPr bwMode="auto">
          <a:xfrm>
            <a:off x="4043366" y="1518050"/>
            <a:ext cx="7328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局域网</a:t>
            </a:r>
            <a:endParaRPr lang="zh-CN" altLang="en-US" sz="1400" baseline="-25000">
              <a:solidFill>
                <a:srgbClr val="333399"/>
              </a:solidFill>
              <a:ea typeface="黑体" pitchFamily="49" charset="-122"/>
            </a:endParaRPr>
          </a:p>
        </p:txBody>
      </p:sp>
      <p:sp>
        <p:nvSpPr>
          <p:cNvPr id="66591" name="Text Box 31"/>
          <p:cNvSpPr txBox="1">
            <a:spLocks noChangeArrowheads="1"/>
          </p:cNvSpPr>
          <p:nvPr/>
        </p:nvSpPr>
        <p:spPr bwMode="auto">
          <a:xfrm>
            <a:off x="7056441" y="1518050"/>
            <a:ext cx="7328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局域网</a:t>
            </a:r>
            <a:endParaRPr lang="zh-CN" altLang="en-US" sz="1400" baseline="-25000">
              <a:solidFill>
                <a:srgbClr val="333399"/>
              </a:solidFill>
              <a:ea typeface="黑体" pitchFamily="49" charset="-122"/>
            </a:endParaRPr>
          </a:p>
        </p:txBody>
      </p:sp>
      <p:sp>
        <p:nvSpPr>
          <p:cNvPr id="62496" name="Text Box 108"/>
          <p:cNvSpPr txBox="1">
            <a:spLocks noChangeArrowheads="1"/>
          </p:cNvSpPr>
          <p:nvPr/>
        </p:nvSpPr>
        <p:spPr bwMode="auto">
          <a:xfrm>
            <a:off x="1971925" y="2202656"/>
            <a:ext cx="4676276" cy="902552"/>
          </a:xfrm>
          <a:prstGeom prst="rect">
            <a:avLst/>
          </a:prstGeom>
          <a:solidFill>
            <a:srgbClr val="FFFF99"/>
          </a:solidFill>
          <a:ln w="9525">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30000"/>
              </a:lnSpc>
              <a:buFont typeface="Arial" charset="0"/>
              <a:buNone/>
            </a:pPr>
            <a:r>
              <a:rPr lang="zh-CN" altLang="en-US" sz="2000">
                <a:solidFill>
                  <a:srgbClr val="333399"/>
                </a:solidFill>
                <a:ea typeface="黑体" pitchFamily="49" charset="-122"/>
              </a:rPr>
              <a:t>通信的路径</a:t>
            </a:r>
          </a:p>
          <a:p>
            <a:pPr algn="ctr" eaLnBrk="1" hangingPunct="1">
              <a:lnSpc>
                <a:spcPct val="130000"/>
              </a:lnSpc>
              <a:spcAft>
                <a:spcPct val="30000"/>
              </a:spcAft>
              <a:buFont typeface="Arial" charset="0"/>
              <a:buNone/>
            </a:pPr>
            <a:r>
              <a:rPr lang="en-US" altLang="zh-CN" sz="2000">
                <a:solidFill>
                  <a:srgbClr val="333399"/>
                </a:solidFill>
                <a:ea typeface="黑体" pitchFamily="49" charset="-122"/>
              </a:rPr>
              <a:t>H</a:t>
            </a:r>
            <a:r>
              <a:rPr lang="en-US" altLang="zh-CN" sz="2000" baseline="-25000">
                <a:solidFill>
                  <a:srgbClr val="333399"/>
                </a:solidFill>
                <a:ea typeface="黑体" pitchFamily="49" charset="-122"/>
              </a:rPr>
              <a:t>1</a:t>
            </a:r>
            <a:r>
              <a:rPr lang="en-US" altLang="zh-CN" sz="2000">
                <a:solidFill>
                  <a:srgbClr val="333399"/>
                </a:solidFill>
                <a:ea typeface="黑体" pitchFamily="49" charset="-122"/>
              </a:rPr>
              <a:t>→</a:t>
            </a:r>
            <a:r>
              <a:rPr lang="zh-CN" altLang="en-US" sz="2000">
                <a:solidFill>
                  <a:srgbClr val="333399"/>
                </a:solidFill>
                <a:ea typeface="黑体" pitchFamily="49" charset="-122"/>
              </a:rPr>
              <a:t>经过 </a:t>
            </a:r>
            <a:r>
              <a:rPr lang="en-US" altLang="zh-CN" sz="2000">
                <a:solidFill>
                  <a:srgbClr val="333399"/>
                </a:solidFill>
                <a:ea typeface="黑体" pitchFamily="49" charset="-122"/>
              </a:rPr>
              <a:t>R</a:t>
            </a:r>
            <a:r>
              <a:rPr lang="en-US" altLang="zh-CN" sz="2000" baseline="-25000">
                <a:solidFill>
                  <a:srgbClr val="333399"/>
                </a:solidFill>
                <a:ea typeface="黑体" pitchFamily="49" charset="-122"/>
              </a:rPr>
              <a:t>1 </a:t>
            </a:r>
            <a:r>
              <a:rPr lang="zh-CN" altLang="en-US" sz="2000">
                <a:solidFill>
                  <a:srgbClr val="333399"/>
                </a:solidFill>
                <a:ea typeface="黑体" pitchFamily="49" charset="-122"/>
              </a:rPr>
              <a:t>转发→再经过 </a:t>
            </a:r>
            <a:r>
              <a:rPr lang="en-US" altLang="zh-CN" sz="2000">
                <a:solidFill>
                  <a:srgbClr val="333399"/>
                </a:solidFill>
                <a:ea typeface="黑体" pitchFamily="49" charset="-122"/>
              </a:rPr>
              <a:t>R</a:t>
            </a:r>
            <a:r>
              <a:rPr lang="en-US" altLang="zh-CN" sz="2000" baseline="-25000">
                <a:solidFill>
                  <a:srgbClr val="333399"/>
                </a:solidFill>
                <a:ea typeface="黑体" pitchFamily="49" charset="-122"/>
              </a:rPr>
              <a:t>2 </a:t>
            </a:r>
            <a:r>
              <a:rPr lang="zh-CN" altLang="en-US" sz="2000">
                <a:solidFill>
                  <a:srgbClr val="333399"/>
                </a:solidFill>
                <a:ea typeface="黑体" pitchFamily="49" charset="-122"/>
              </a:rPr>
              <a:t>转发→</a:t>
            </a:r>
            <a:r>
              <a:rPr lang="en-US" altLang="zh-CN" sz="2000">
                <a:solidFill>
                  <a:srgbClr val="333399"/>
                </a:solidFill>
                <a:ea typeface="黑体" pitchFamily="49" charset="-122"/>
              </a:rPr>
              <a:t>H</a:t>
            </a:r>
            <a:r>
              <a:rPr lang="en-US" altLang="zh-CN" sz="2000" baseline="-25000">
                <a:solidFill>
                  <a:srgbClr val="333399"/>
                </a:solidFill>
                <a:ea typeface="黑体" pitchFamily="49" charset="-122"/>
              </a:rPr>
              <a:t>2</a:t>
            </a:r>
            <a:endParaRPr lang="en-US" altLang="zh-CN" sz="2000">
              <a:solidFill>
                <a:srgbClr val="333399"/>
              </a:solidFill>
              <a:ea typeface="黑体" pitchFamily="49" charset="-122"/>
            </a:endParaRPr>
          </a:p>
        </p:txBody>
      </p:sp>
      <p:sp>
        <p:nvSpPr>
          <p:cNvPr id="62497" name="Arc 109"/>
          <p:cNvSpPr>
            <a:spLocks/>
          </p:cNvSpPr>
          <p:nvPr/>
        </p:nvSpPr>
        <p:spPr bwMode="auto">
          <a:xfrm rot="2655714" flipV="1">
            <a:off x="930279" y="704852"/>
            <a:ext cx="1584325" cy="1296591"/>
          </a:xfrm>
          <a:custGeom>
            <a:avLst/>
            <a:gdLst>
              <a:gd name="T0" fmla="*/ 0 w 27804"/>
              <a:gd name="T1" fmla="*/ 2147483647 h 26910"/>
              <a:gd name="T2" fmla="*/ 2147483647 w 27804"/>
              <a:gd name="T3" fmla="*/ 0 h 26910"/>
              <a:gd name="T4" fmla="*/ 2147483647 w 27804"/>
              <a:gd name="T5" fmla="*/ 2147483647 h 26910"/>
              <a:gd name="T6" fmla="*/ 2147483647 w 27804"/>
              <a:gd name="T7" fmla="*/ 2147483647 h 26910"/>
              <a:gd name="T8" fmla="*/ 0 w 27804"/>
              <a:gd name="T9" fmla="*/ 2147483647 h 26910"/>
              <a:gd name="T10" fmla="*/ 2147483647 w 27804"/>
              <a:gd name="T11" fmla="*/ 0 h 26910"/>
              <a:gd name="T12" fmla="*/ 2147483647 w 27804"/>
              <a:gd name="T13" fmla="*/ 2147483647 h 26910"/>
              <a:gd name="T14" fmla="*/ 2147483647 w 27804"/>
              <a:gd name="T15" fmla="*/ 2147483647 h 26910"/>
              <a:gd name="T16" fmla="*/ 2147483647 w 27804"/>
              <a:gd name="T17" fmla="*/ 2147483647 h 26910"/>
              <a:gd name="T18" fmla="*/ 0 w 27804"/>
              <a:gd name="T19" fmla="*/ 2147483647 h 269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804"/>
              <a:gd name="T31" fmla="*/ 0 h 26910"/>
              <a:gd name="T32" fmla="*/ 27804 w 27804"/>
              <a:gd name="T33" fmla="*/ 26910 h 269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stroke="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lnTo>
                  <a:pt x="0" y="910"/>
                </a:lnTo>
                <a:close/>
              </a:path>
            </a:pathLst>
          </a:custGeom>
          <a:noFill/>
          <a:ln w="76200" cmpd="sng">
            <a:solidFill>
              <a:schemeClr val="hlink"/>
            </a:solidFill>
            <a:bevel/>
            <a:headEnd/>
            <a:tailEnd type="triangle" w="med" len="lg"/>
          </a:ln>
          <a:extLst>
            <a:ext uri="{909E8E84-426E-40DD-AFC4-6F175D3DCCD1}">
              <a14:hiddenFill xmlns:a14="http://schemas.microsoft.com/office/drawing/2010/main">
                <a:solidFill>
                  <a:srgbClr val="FFFFFF"/>
                </a:solidFill>
              </a14:hiddenFill>
            </a:ext>
          </a:extLst>
        </p:spPr>
        <p:txBody>
          <a:bodyPr rot="10800000" wrap="none" lIns="91434" tIns="45717" rIns="91434" bIns="45717" anchor="ctr"/>
          <a:lstStyle/>
          <a:p>
            <a:endParaRPr lang="zh-CN" altLang="en-US" sz="1400"/>
          </a:p>
        </p:txBody>
      </p:sp>
      <p:sp>
        <p:nvSpPr>
          <p:cNvPr id="62498" name="Arc 110"/>
          <p:cNvSpPr>
            <a:spLocks/>
          </p:cNvSpPr>
          <p:nvPr/>
        </p:nvSpPr>
        <p:spPr bwMode="auto">
          <a:xfrm rot="2655714" flipV="1">
            <a:off x="3708404" y="679849"/>
            <a:ext cx="1584325" cy="1296590"/>
          </a:xfrm>
          <a:custGeom>
            <a:avLst/>
            <a:gdLst>
              <a:gd name="T0" fmla="*/ 0 w 27804"/>
              <a:gd name="T1" fmla="*/ 2147483647 h 26910"/>
              <a:gd name="T2" fmla="*/ 2147483647 w 27804"/>
              <a:gd name="T3" fmla="*/ 0 h 26910"/>
              <a:gd name="T4" fmla="*/ 2147483647 w 27804"/>
              <a:gd name="T5" fmla="*/ 2147483647 h 26910"/>
              <a:gd name="T6" fmla="*/ 2147483647 w 27804"/>
              <a:gd name="T7" fmla="*/ 2147483647 h 26910"/>
              <a:gd name="T8" fmla="*/ 0 w 27804"/>
              <a:gd name="T9" fmla="*/ 2147483647 h 26910"/>
              <a:gd name="T10" fmla="*/ 2147483647 w 27804"/>
              <a:gd name="T11" fmla="*/ 0 h 26910"/>
              <a:gd name="T12" fmla="*/ 2147483647 w 27804"/>
              <a:gd name="T13" fmla="*/ 2147483647 h 26910"/>
              <a:gd name="T14" fmla="*/ 2147483647 w 27804"/>
              <a:gd name="T15" fmla="*/ 2147483647 h 26910"/>
              <a:gd name="T16" fmla="*/ 2147483647 w 27804"/>
              <a:gd name="T17" fmla="*/ 2147483647 h 26910"/>
              <a:gd name="T18" fmla="*/ 0 w 27804"/>
              <a:gd name="T19" fmla="*/ 2147483647 h 269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804"/>
              <a:gd name="T31" fmla="*/ 0 h 26910"/>
              <a:gd name="T32" fmla="*/ 27804 w 27804"/>
              <a:gd name="T33" fmla="*/ 26910 h 269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stroke="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lnTo>
                  <a:pt x="0" y="910"/>
                </a:lnTo>
                <a:close/>
              </a:path>
            </a:pathLst>
          </a:custGeom>
          <a:noFill/>
          <a:ln w="76200" cmpd="sng">
            <a:solidFill>
              <a:schemeClr val="hlink"/>
            </a:solidFill>
            <a:bevel/>
            <a:headEnd/>
            <a:tailEnd type="triangle" w="med" len="lg"/>
          </a:ln>
          <a:extLst>
            <a:ext uri="{909E8E84-426E-40DD-AFC4-6F175D3DCCD1}">
              <a14:hiddenFill xmlns:a14="http://schemas.microsoft.com/office/drawing/2010/main">
                <a:solidFill>
                  <a:srgbClr val="FFFFFF"/>
                </a:solidFill>
              </a14:hiddenFill>
            </a:ext>
          </a:extLst>
        </p:spPr>
        <p:txBody>
          <a:bodyPr rot="10800000" wrap="none" lIns="91434" tIns="45717" rIns="91434" bIns="45717" anchor="ctr"/>
          <a:lstStyle/>
          <a:p>
            <a:endParaRPr lang="zh-CN" altLang="en-US" sz="1400"/>
          </a:p>
        </p:txBody>
      </p:sp>
      <p:sp>
        <p:nvSpPr>
          <p:cNvPr id="62499" name="Arc 111"/>
          <p:cNvSpPr>
            <a:spLocks/>
          </p:cNvSpPr>
          <p:nvPr/>
        </p:nvSpPr>
        <p:spPr bwMode="auto">
          <a:xfrm rot="2655714" flipV="1">
            <a:off x="6486529" y="654845"/>
            <a:ext cx="1584325" cy="1296591"/>
          </a:xfrm>
          <a:custGeom>
            <a:avLst/>
            <a:gdLst>
              <a:gd name="T0" fmla="*/ 0 w 27804"/>
              <a:gd name="T1" fmla="*/ 2147483647 h 26910"/>
              <a:gd name="T2" fmla="*/ 2147483647 w 27804"/>
              <a:gd name="T3" fmla="*/ 0 h 26910"/>
              <a:gd name="T4" fmla="*/ 2147483647 w 27804"/>
              <a:gd name="T5" fmla="*/ 2147483647 h 26910"/>
              <a:gd name="T6" fmla="*/ 2147483647 w 27804"/>
              <a:gd name="T7" fmla="*/ 2147483647 h 26910"/>
              <a:gd name="T8" fmla="*/ 0 w 27804"/>
              <a:gd name="T9" fmla="*/ 2147483647 h 26910"/>
              <a:gd name="T10" fmla="*/ 2147483647 w 27804"/>
              <a:gd name="T11" fmla="*/ 0 h 26910"/>
              <a:gd name="T12" fmla="*/ 2147483647 w 27804"/>
              <a:gd name="T13" fmla="*/ 2147483647 h 26910"/>
              <a:gd name="T14" fmla="*/ 2147483647 w 27804"/>
              <a:gd name="T15" fmla="*/ 2147483647 h 26910"/>
              <a:gd name="T16" fmla="*/ 2147483647 w 27804"/>
              <a:gd name="T17" fmla="*/ 2147483647 h 26910"/>
              <a:gd name="T18" fmla="*/ 0 w 27804"/>
              <a:gd name="T19" fmla="*/ 2147483647 h 269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7804"/>
              <a:gd name="T31" fmla="*/ 0 h 26910"/>
              <a:gd name="T32" fmla="*/ 27804 w 27804"/>
              <a:gd name="T33" fmla="*/ 26910 h 269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7804" h="26910" fill="none" extrusionOk="0">
                <a:moveTo>
                  <a:pt x="0" y="910"/>
                </a:moveTo>
                <a:cubicBezTo>
                  <a:pt x="2012" y="306"/>
                  <a:pt x="4102" y="-1"/>
                  <a:pt x="6204" y="0"/>
                </a:cubicBezTo>
                <a:cubicBezTo>
                  <a:pt x="18133" y="0"/>
                  <a:pt x="27804" y="9670"/>
                  <a:pt x="27804" y="21600"/>
                </a:cubicBezTo>
                <a:cubicBezTo>
                  <a:pt x="27804" y="23390"/>
                  <a:pt x="27581" y="25174"/>
                  <a:pt x="27141" y="26910"/>
                </a:cubicBezTo>
              </a:path>
              <a:path w="27804" h="26910" stroke="0" extrusionOk="0">
                <a:moveTo>
                  <a:pt x="0" y="910"/>
                </a:moveTo>
                <a:cubicBezTo>
                  <a:pt x="2012" y="306"/>
                  <a:pt x="4102" y="-1"/>
                  <a:pt x="6204" y="0"/>
                </a:cubicBezTo>
                <a:cubicBezTo>
                  <a:pt x="18133" y="0"/>
                  <a:pt x="27804" y="9670"/>
                  <a:pt x="27804" y="21600"/>
                </a:cubicBezTo>
                <a:cubicBezTo>
                  <a:pt x="27804" y="23390"/>
                  <a:pt x="27581" y="25174"/>
                  <a:pt x="27141" y="26910"/>
                </a:cubicBezTo>
                <a:lnTo>
                  <a:pt x="6204" y="21600"/>
                </a:lnTo>
                <a:lnTo>
                  <a:pt x="0" y="910"/>
                </a:lnTo>
                <a:close/>
              </a:path>
            </a:pathLst>
          </a:custGeom>
          <a:noFill/>
          <a:ln w="76200" cmpd="sng">
            <a:solidFill>
              <a:schemeClr val="hlink"/>
            </a:solidFill>
            <a:bevel/>
            <a:headEnd/>
            <a:tailEnd type="triangle" w="med" len="lg"/>
          </a:ln>
          <a:extLst>
            <a:ext uri="{909E8E84-426E-40DD-AFC4-6F175D3DCCD1}">
              <a14:hiddenFill xmlns:a14="http://schemas.microsoft.com/office/drawing/2010/main">
                <a:solidFill>
                  <a:srgbClr val="FFFFFF"/>
                </a:solidFill>
              </a14:hiddenFill>
            </a:ext>
          </a:extLst>
        </p:spPr>
        <p:txBody>
          <a:bodyPr rot="10800000" wrap="none" lIns="91434" tIns="45717" rIns="91434" bIns="45717" anchor="ctr"/>
          <a:lstStyle/>
          <a:p>
            <a:endParaRPr lang="zh-CN" altLang="en-US" sz="1400"/>
          </a:p>
        </p:txBody>
      </p:sp>
      <p:sp>
        <p:nvSpPr>
          <p:cNvPr id="62500" name="Text Box 112"/>
          <p:cNvSpPr txBox="1">
            <a:spLocks noChangeArrowheads="1"/>
          </p:cNvSpPr>
          <p:nvPr/>
        </p:nvSpPr>
        <p:spPr bwMode="auto">
          <a:xfrm>
            <a:off x="2295343" y="484587"/>
            <a:ext cx="1483094" cy="497441"/>
          </a:xfrm>
          <a:prstGeom prst="rect">
            <a:avLst/>
          </a:prstGeom>
          <a:solidFill>
            <a:srgbClr val="FFFF99"/>
          </a:solidFill>
          <a:ln w="9525">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30000"/>
              </a:lnSpc>
              <a:buFont typeface="Arial" charset="0"/>
              <a:buNone/>
            </a:pPr>
            <a:r>
              <a:rPr lang="zh-CN" altLang="en-US" sz="2000" dirty="0">
                <a:solidFill>
                  <a:srgbClr val="333399"/>
                </a:solidFill>
                <a:ea typeface="黑体" pitchFamily="49" charset="-122"/>
              </a:rPr>
              <a:t>查找路由表</a:t>
            </a:r>
          </a:p>
        </p:txBody>
      </p:sp>
      <p:sp>
        <p:nvSpPr>
          <p:cNvPr id="62501" name="Text Box 113"/>
          <p:cNvSpPr txBox="1">
            <a:spLocks noChangeArrowheads="1"/>
          </p:cNvSpPr>
          <p:nvPr/>
        </p:nvSpPr>
        <p:spPr bwMode="auto">
          <a:xfrm>
            <a:off x="4960756" y="517924"/>
            <a:ext cx="1483094" cy="497441"/>
          </a:xfrm>
          <a:prstGeom prst="rect">
            <a:avLst/>
          </a:prstGeom>
          <a:solidFill>
            <a:srgbClr val="FFFF99"/>
          </a:solidFill>
          <a:ln w="9525">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30000"/>
              </a:lnSpc>
              <a:buFont typeface="Arial" charset="0"/>
              <a:buNone/>
            </a:pPr>
            <a:r>
              <a:rPr lang="zh-CN" altLang="en-US" sz="2000">
                <a:solidFill>
                  <a:srgbClr val="333399"/>
                </a:solidFill>
                <a:ea typeface="黑体" pitchFamily="49" charset="-122"/>
              </a:rPr>
              <a:t>查找路由表</a:t>
            </a:r>
          </a:p>
        </p:txBody>
      </p:sp>
      <p:sp>
        <p:nvSpPr>
          <p:cNvPr id="66598" name="灯片编号占位符 37"/>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A07AC671-9E46-47BD-BE6B-DB11AA7F6A7A}" type="slidenum">
              <a:rPr lang="zh-CN" altLang="en-US" sz="1400" b="1">
                <a:solidFill>
                  <a:srgbClr val="FFFFFF"/>
                </a:solidFill>
              </a:rPr>
              <a:pPr algn="ctr" eaLnBrk="1" hangingPunct="1">
                <a:buFont typeface="Arial" charset="0"/>
                <a:buNone/>
              </a:pPr>
              <a:t>62</a:t>
            </a:fld>
            <a:endParaRPr lang="en-US" altLang="zh-CN" sz="1400" b="1">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62496"/>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22" presetClass="entr" presetSubtype="8" fill="hold" grpId="0" nodeType="afterEffect">
                                  <p:stCondLst>
                                    <p:cond delay="0"/>
                                  </p:stCondLst>
                                  <p:childTnLst>
                                    <p:set>
                                      <p:cBhvr>
                                        <p:cTn id="9" dur="1" fill="hold">
                                          <p:stCondLst>
                                            <p:cond delay="0"/>
                                          </p:stCondLst>
                                        </p:cTn>
                                        <p:tgtEl>
                                          <p:spTgt spid="62497"/>
                                        </p:tgtEl>
                                        <p:attrNameLst>
                                          <p:attrName>style.visibility</p:attrName>
                                        </p:attrNameLst>
                                      </p:cBhvr>
                                      <p:to>
                                        <p:strVal val="visible"/>
                                      </p:to>
                                    </p:set>
                                    <p:animEffect transition="in" filter="wipe(left)">
                                      <p:cBhvr>
                                        <p:cTn id="10" dur="1000"/>
                                        <p:tgtEl>
                                          <p:spTgt spid="62497"/>
                                        </p:tgtEl>
                                      </p:cBhvr>
                                    </p:animEffect>
                                  </p:childTnLst>
                                </p:cTn>
                              </p:par>
                            </p:childTnLst>
                          </p:cTn>
                        </p:par>
                        <p:par>
                          <p:cTn id="11" fill="hold" nodeType="afterGroup">
                            <p:stCondLst>
                              <p:cond delay="4000"/>
                            </p:stCondLst>
                            <p:childTnLst>
                              <p:par>
                                <p:cTn id="12" presetID="1" presetClass="exit" presetSubtype="0" fill="hold" grpId="1" nodeType="afterEffect">
                                  <p:stCondLst>
                                    <p:cond delay="500"/>
                                  </p:stCondLst>
                                  <p:childTnLst>
                                    <p:set>
                                      <p:cBhvr>
                                        <p:cTn id="13" dur="1" fill="hold">
                                          <p:stCondLst>
                                            <p:cond delay="0"/>
                                          </p:stCondLst>
                                        </p:cTn>
                                        <p:tgtEl>
                                          <p:spTgt spid="62497"/>
                                        </p:tgtEl>
                                        <p:attrNameLst>
                                          <p:attrName>style.visibility</p:attrName>
                                        </p:attrNameLst>
                                      </p:cBhvr>
                                      <p:to>
                                        <p:strVal val="hidden"/>
                                      </p:to>
                                    </p:set>
                                  </p:childTnLst>
                                </p:cTn>
                              </p:par>
                            </p:childTnLst>
                          </p:cTn>
                        </p:par>
                        <p:par>
                          <p:cTn id="14" fill="hold" nodeType="afterGroup">
                            <p:stCondLst>
                              <p:cond delay="4501"/>
                            </p:stCondLst>
                            <p:childTnLst>
                              <p:par>
                                <p:cTn id="15" presetID="1" presetClass="entr" presetSubtype="0" fill="hold" grpId="0" nodeType="afterEffect">
                                  <p:stCondLst>
                                    <p:cond delay="500"/>
                                  </p:stCondLst>
                                  <p:childTnLst>
                                    <p:set>
                                      <p:cBhvr>
                                        <p:cTn id="16" dur="1" fill="hold">
                                          <p:stCondLst>
                                            <p:cond delay="0"/>
                                          </p:stCondLst>
                                        </p:cTn>
                                        <p:tgtEl>
                                          <p:spTgt spid="62500"/>
                                        </p:tgtEl>
                                        <p:attrNameLst>
                                          <p:attrName>style.visibility</p:attrName>
                                        </p:attrNameLst>
                                      </p:cBhvr>
                                      <p:to>
                                        <p:strVal val="visible"/>
                                      </p:to>
                                    </p:set>
                                  </p:childTnLst>
                                </p:cTn>
                              </p:par>
                            </p:childTnLst>
                          </p:cTn>
                        </p:par>
                        <p:par>
                          <p:cTn id="17" fill="hold" nodeType="afterGroup">
                            <p:stCondLst>
                              <p:cond delay="5002"/>
                            </p:stCondLst>
                            <p:childTnLst>
                              <p:par>
                                <p:cTn id="18" presetID="1" presetClass="exit" presetSubtype="0" fill="hold" grpId="1" nodeType="afterEffect">
                                  <p:stCondLst>
                                    <p:cond delay="1000"/>
                                  </p:stCondLst>
                                  <p:childTnLst>
                                    <p:set>
                                      <p:cBhvr>
                                        <p:cTn id="19" dur="1" fill="hold">
                                          <p:stCondLst>
                                            <p:cond delay="0"/>
                                          </p:stCondLst>
                                        </p:cTn>
                                        <p:tgtEl>
                                          <p:spTgt spid="62500"/>
                                        </p:tgtEl>
                                        <p:attrNameLst>
                                          <p:attrName>style.visibility</p:attrName>
                                        </p:attrNameLst>
                                      </p:cBhvr>
                                      <p:to>
                                        <p:strVal val="hidden"/>
                                      </p:to>
                                    </p:set>
                                  </p:childTnLst>
                                </p:cTn>
                              </p:par>
                            </p:childTnLst>
                          </p:cTn>
                        </p:par>
                        <p:par>
                          <p:cTn id="20" fill="hold" nodeType="afterGroup">
                            <p:stCondLst>
                              <p:cond delay="6003"/>
                            </p:stCondLst>
                            <p:childTnLst>
                              <p:par>
                                <p:cTn id="21" presetID="22" presetClass="entr" presetSubtype="8" fill="hold" grpId="0" nodeType="afterEffect">
                                  <p:stCondLst>
                                    <p:cond delay="0"/>
                                  </p:stCondLst>
                                  <p:childTnLst>
                                    <p:set>
                                      <p:cBhvr>
                                        <p:cTn id="22" dur="1" fill="hold">
                                          <p:stCondLst>
                                            <p:cond delay="0"/>
                                          </p:stCondLst>
                                        </p:cTn>
                                        <p:tgtEl>
                                          <p:spTgt spid="62498"/>
                                        </p:tgtEl>
                                        <p:attrNameLst>
                                          <p:attrName>style.visibility</p:attrName>
                                        </p:attrNameLst>
                                      </p:cBhvr>
                                      <p:to>
                                        <p:strVal val="visible"/>
                                      </p:to>
                                    </p:set>
                                    <p:animEffect transition="in" filter="wipe(left)">
                                      <p:cBhvr>
                                        <p:cTn id="23" dur="1000"/>
                                        <p:tgtEl>
                                          <p:spTgt spid="62498"/>
                                        </p:tgtEl>
                                      </p:cBhvr>
                                    </p:animEffect>
                                  </p:childTnLst>
                                </p:cTn>
                              </p:par>
                            </p:childTnLst>
                          </p:cTn>
                        </p:par>
                        <p:par>
                          <p:cTn id="24" fill="hold" nodeType="afterGroup">
                            <p:stCondLst>
                              <p:cond delay="7003"/>
                            </p:stCondLst>
                            <p:childTnLst>
                              <p:par>
                                <p:cTn id="25" presetID="1" presetClass="exit" presetSubtype="0" fill="hold" grpId="1" nodeType="afterEffect">
                                  <p:stCondLst>
                                    <p:cond delay="500"/>
                                  </p:stCondLst>
                                  <p:childTnLst>
                                    <p:set>
                                      <p:cBhvr>
                                        <p:cTn id="26" dur="1" fill="hold">
                                          <p:stCondLst>
                                            <p:cond delay="0"/>
                                          </p:stCondLst>
                                        </p:cTn>
                                        <p:tgtEl>
                                          <p:spTgt spid="62498"/>
                                        </p:tgtEl>
                                        <p:attrNameLst>
                                          <p:attrName>style.visibility</p:attrName>
                                        </p:attrNameLst>
                                      </p:cBhvr>
                                      <p:to>
                                        <p:strVal val="hidden"/>
                                      </p:to>
                                    </p:set>
                                  </p:childTnLst>
                                </p:cTn>
                              </p:par>
                            </p:childTnLst>
                          </p:cTn>
                        </p:par>
                        <p:par>
                          <p:cTn id="27" fill="hold" nodeType="afterGroup">
                            <p:stCondLst>
                              <p:cond delay="7504"/>
                            </p:stCondLst>
                            <p:childTnLst>
                              <p:par>
                                <p:cTn id="28" presetID="1" presetClass="entr" presetSubtype="0" fill="hold" grpId="0" nodeType="afterEffect">
                                  <p:stCondLst>
                                    <p:cond delay="500"/>
                                  </p:stCondLst>
                                  <p:childTnLst>
                                    <p:set>
                                      <p:cBhvr>
                                        <p:cTn id="29" dur="1" fill="hold">
                                          <p:stCondLst>
                                            <p:cond delay="0"/>
                                          </p:stCondLst>
                                        </p:cTn>
                                        <p:tgtEl>
                                          <p:spTgt spid="62501"/>
                                        </p:tgtEl>
                                        <p:attrNameLst>
                                          <p:attrName>style.visibility</p:attrName>
                                        </p:attrNameLst>
                                      </p:cBhvr>
                                      <p:to>
                                        <p:strVal val="visible"/>
                                      </p:to>
                                    </p:set>
                                  </p:childTnLst>
                                </p:cTn>
                              </p:par>
                            </p:childTnLst>
                          </p:cTn>
                        </p:par>
                        <p:par>
                          <p:cTn id="30" fill="hold" nodeType="afterGroup">
                            <p:stCondLst>
                              <p:cond delay="8005"/>
                            </p:stCondLst>
                            <p:childTnLst>
                              <p:par>
                                <p:cTn id="31" presetID="1" presetClass="exit" presetSubtype="0" fill="hold" grpId="1" nodeType="afterEffect">
                                  <p:stCondLst>
                                    <p:cond delay="1000"/>
                                  </p:stCondLst>
                                  <p:childTnLst>
                                    <p:set>
                                      <p:cBhvr>
                                        <p:cTn id="32" dur="1" fill="hold">
                                          <p:stCondLst>
                                            <p:cond delay="0"/>
                                          </p:stCondLst>
                                        </p:cTn>
                                        <p:tgtEl>
                                          <p:spTgt spid="62501"/>
                                        </p:tgtEl>
                                        <p:attrNameLst>
                                          <p:attrName>style.visibility</p:attrName>
                                        </p:attrNameLst>
                                      </p:cBhvr>
                                      <p:to>
                                        <p:strVal val="hidden"/>
                                      </p:to>
                                    </p:set>
                                  </p:childTnLst>
                                </p:cTn>
                              </p:par>
                            </p:childTnLst>
                          </p:cTn>
                        </p:par>
                        <p:par>
                          <p:cTn id="33" fill="hold" nodeType="afterGroup">
                            <p:stCondLst>
                              <p:cond delay="9006"/>
                            </p:stCondLst>
                            <p:childTnLst>
                              <p:par>
                                <p:cTn id="34" presetID="22" presetClass="entr" presetSubtype="8" fill="hold" grpId="0" nodeType="afterEffect">
                                  <p:stCondLst>
                                    <p:cond delay="0"/>
                                  </p:stCondLst>
                                  <p:childTnLst>
                                    <p:set>
                                      <p:cBhvr>
                                        <p:cTn id="35" dur="1" fill="hold">
                                          <p:stCondLst>
                                            <p:cond delay="0"/>
                                          </p:stCondLst>
                                        </p:cTn>
                                        <p:tgtEl>
                                          <p:spTgt spid="62499"/>
                                        </p:tgtEl>
                                        <p:attrNameLst>
                                          <p:attrName>style.visibility</p:attrName>
                                        </p:attrNameLst>
                                      </p:cBhvr>
                                      <p:to>
                                        <p:strVal val="visible"/>
                                      </p:to>
                                    </p:set>
                                    <p:animEffect transition="in" filter="wipe(left)">
                                      <p:cBhvr>
                                        <p:cTn id="36" dur="1000"/>
                                        <p:tgtEl>
                                          <p:spTgt spid="62499"/>
                                        </p:tgtEl>
                                      </p:cBhvr>
                                    </p:animEffect>
                                  </p:childTnLst>
                                </p:cTn>
                              </p:par>
                            </p:childTnLst>
                          </p:cTn>
                        </p:par>
                        <p:par>
                          <p:cTn id="37" fill="hold" nodeType="afterGroup">
                            <p:stCondLst>
                              <p:cond delay="10006"/>
                            </p:stCondLst>
                            <p:childTnLst>
                              <p:par>
                                <p:cTn id="38" presetID="1" presetClass="exit" presetSubtype="0" fill="hold" grpId="1" nodeType="afterEffect">
                                  <p:stCondLst>
                                    <p:cond delay="1000"/>
                                  </p:stCondLst>
                                  <p:childTnLst>
                                    <p:set>
                                      <p:cBhvr>
                                        <p:cTn id="39" dur="1" fill="hold">
                                          <p:stCondLst>
                                            <p:cond delay="0"/>
                                          </p:stCondLst>
                                        </p:cTn>
                                        <p:tgtEl>
                                          <p:spTgt spid="624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96" grpId="0" animBg="1" autoUpdateAnimBg="0"/>
      <p:bldP spid="62497" grpId="0" animBg="1"/>
      <p:bldP spid="62497" grpId="1" animBg="1"/>
      <p:bldP spid="62498" grpId="0" animBg="1"/>
      <p:bldP spid="62498" grpId="1" animBg="1"/>
      <p:bldP spid="62499" grpId="0" animBg="1"/>
      <p:bldP spid="62499" grpId="1" animBg="1"/>
      <p:bldP spid="62500" grpId="0" animBg="1" autoUpdateAnimBg="0"/>
      <p:bldP spid="62500" grpId="1" animBg="1" autoUpdateAnimBg="0"/>
      <p:bldP spid="62501" grpId="0" animBg="1" autoUpdateAnimBg="0"/>
      <p:bldP spid="62501" grpId="1"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Freeform 45"/>
          <p:cNvSpPr>
            <a:spLocks/>
          </p:cNvSpPr>
          <p:nvPr/>
        </p:nvSpPr>
        <p:spPr bwMode="auto">
          <a:xfrm>
            <a:off x="2586041" y="929879"/>
            <a:ext cx="249237" cy="4000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7587" name="Freeform 46"/>
          <p:cNvSpPr>
            <a:spLocks/>
          </p:cNvSpPr>
          <p:nvPr/>
        </p:nvSpPr>
        <p:spPr bwMode="auto">
          <a:xfrm>
            <a:off x="5330828" y="929879"/>
            <a:ext cx="169863" cy="398859"/>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7588" name="Line 47"/>
          <p:cNvSpPr>
            <a:spLocks noChangeShapeType="1"/>
          </p:cNvSpPr>
          <p:nvPr/>
        </p:nvSpPr>
        <p:spPr bwMode="auto">
          <a:xfrm rot="16200000">
            <a:off x="8423276" y="1128319"/>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7589" name="Line 48"/>
          <p:cNvSpPr>
            <a:spLocks noChangeShapeType="1"/>
          </p:cNvSpPr>
          <p:nvPr/>
        </p:nvSpPr>
        <p:spPr bwMode="auto">
          <a:xfrm rot="16200000">
            <a:off x="269876" y="1128319"/>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7590" name="Line 49"/>
          <p:cNvSpPr>
            <a:spLocks noChangeShapeType="1"/>
          </p:cNvSpPr>
          <p:nvPr/>
        </p:nvSpPr>
        <p:spPr bwMode="auto">
          <a:xfrm>
            <a:off x="233367" y="1329929"/>
            <a:ext cx="2587625"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7591" name="Text Box 50"/>
          <p:cNvSpPr txBox="1">
            <a:spLocks noChangeArrowheads="1"/>
          </p:cNvSpPr>
          <p:nvPr/>
        </p:nvSpPr>
        <p:spPr bwMode="auto">
          <a:xfrm>
            <a:off x="488953"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7592" name="Text Box 51"/>
          <p:cNvSpPr txBox="1">
            <a:spLocks noChangeArrowheads="1"/>
          </p:cNvSpPr>
          <p:nvPr/>
        </p:nvSpPr>
        <p:spPr bwMode="auto">
          <a:xfrm>
            <a:off x="4781553"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67593" name="Text Box 52"/>
          <p:cNvSpPr txBox="1">
            <a:spLocks noChangeArrowheads="1"/>
          </p:cNvSpPr>
          <p:nvPr/>
        </p:nvSpPr>
        <p:spPr bwMode="auto">
          <a:xfrm>
            <a:off x="3514728"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67594" name="Text Box 53"/>
          <p:cNvSpPr txBox="1">
            <a:spLocks noChangeArrowheads="1"/>
          </p:cNvSpPr>
          <p:nvPr/>
        </p:nvSpPr>
        <p:spPr bwMode="auto">
          <a:xfrm>
            <a:off x="2036767"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67595" name="Line 54"/>
          <p:cNvSpPr>
            <a:spLocks noChangeShapeType="1"/>
          </p:cNvSpPr>
          <p:nvPr/>
        </p:nvSpPr>
        <p:spPr bwMode="auto">
          <a:xfrm>
            <a:off x="6037264" y="1329929"/>
            <a:ext cx="290195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7596" name="Text Box 55"/>
          <p:cNvSpPr txBox="1">
            <a:spLocks noChangeArrowheads="1"/>
          </p:cNvSpPr>
          <p:nvPr/>
        </p:nvSpPr>
        <p:spPr bwMode="auto">
          <a:xfrm>
            <a:off x="6259517"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67597" name="Text Box 56"/>
          <p:cNvSpPr txBox="1">
            <a:spLocks noChangeArrowheads="1"/>
          </p:cNvSpPr>
          <p:nvPr/>
        </p:nvSpPr>
        <p:spPr bwMode="auto">
          <a:xfrm>
            <a:off x="76203" y="136925"/>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7598" name="Text Box 57"/>
          <p:cNvSpPr txBox="1">
            <a:spLocks noChangeArrowheads="1"/>
          </p:cNvSpPr>
          <p:nvPr/>
        </p:nvSpPr>
        <p:spPr bwMode="auto">
          <a:xfrm>
            <a:off x="8154992" y="117875"/>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7599" name="Line 58"/>
          <p:cNvSpPr>
            <a:spLocks noChangeShapeType="1"/>
          </p:cNvSpPr>
          <p:nvPr/>
        </p:nvSpPr>
        <p:spPr bwMode="auto">
          <a:xfrm>
            <a:off x="3292477" y="1329929"/>
            <a:ext cx="22733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7600" name="Freeform 59"/>
          <p:cNvSpPr>
            <a:spLocks/>
          </p:cNvSpPr>
          <p:nvPr/>
        </p:nvSpPr>
        <p:spPr bwMode="auto">
          <a:xfrm flipH="1">
            <a:off x="6037264" y="929879"/>
            <a:ext cx="234950" cy="4000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7601" name="Freeform 60"/>
          <p:cNvSpPr>
            <a:spLocks/>
          </p:cNvSpPr>
          <p:nvPr/>
        </p:nvSpPr>
        <p:spPr bwMode="auto">
          <a:xfrm flipH="1">
            <a:off x="3355975" y="929881"/>
            <a:ext cx="171450" cy="40124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7602" name="Text Box 61"/>
          <p:cNvSpPr txBox="1">
            <a:spLocks noChangeArrowheads="1"/>
          </p:cNvSpPr>
          <p:nvPr/>
        </p:nvSpPr>
        <p:spPr bwMode="auto">
          <a:xfrm>
            <a:off x="2555878" y="509591"/>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1</a:t>
            </a:r>
          </a:p>
        </p:txBody>
      </p:sp>
      <p:pic>
        <p:nvPicPr>
          <p:cNvPr id="67603" name="Picture 6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38" y="372666"/>
            <a:ext cx="855662"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4" name="Picture 6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8615" y="739382"/>
            <a:ext cx="771525" cy="32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5" name="Picture 6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2929" y="358379"/>
            <a:ext cx="8540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6"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8117" y="722713"/>
            <a:ext cx="769937" cy="32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07" name="AutoShape 66"/>
          <p:cNvSpPr>
            <a:spLocks noChangeArrowheads="1"/>
          </p:cNvSpPr>
          <p:nvPr/>
        </p:nvSpPr>
        <p:spPr bwMode="auto">
          <a:xfrm flipV="1">
            <a:off x="1443039" y="456013"/>
            <a:ext cx="1022350" cy="245269"/>
          </a:xfrm>
          <a:prstGeom prst="wedgeRoundRectCallout">
            <a:avLst>
              <a:gd name="adj1" fmla="val -98759"/>
              <a:gd name="adj2" fmla="val -194176"/>
              <a:gd name="adj3" fmla="val 16667"/>
            </a:avLst>
          </a:prstGeom>
          <a:solidFill>
            <a:schemeClr val="bg1"/>
          </a:solidFill>
          <a:ln w="9525">
            <a:solidFill>
              <a:schemeClr val="tx1"/>
            </a:solidFill>
            <a:miter lim="800000"/>
            <a:headEnd/>
            <a:tailEnd/>
          </a:ln>
        </p:spPr>
        <p:txBody>
          <a:bodyPr rot="10800000"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endParaRPr lang="zh-CN" altLang="en-US" sz="1400">
              <a:solidFill>
                <a:srgbClr val="333399"/>
              </a:solidFill>
              <a:ea typeface="黑体" pitchFamily="49" charset="-122"/>
            </a:endParaRPr>
          </a:p>
        </p:txBody>
      </p:sp>
      <p:sp>
        <p:nvSpPr>
          <p:cNvPr id="67608" name="Text Box 67"/>
          <p:cNvSpPr txBox="1">
            <a:spLocks noChangeArrowheads="1"/>
          </p:cNvSpPr>
          <p:nvPr/>
        </p:nvSpPr>
        <p:spPr bwMode="auto">
          <a:xfrm>
            <a:off x="1403353" y="415532"/>
            <a:ext cx="91563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硬件地址</a:t>
            </a:r>
          </a:p>
        </p:txBody>
      </p:sp>
      <p:sp>
        <p:nvSpPr>
          <p:cNvPr id="67609" name="Text Box 68"/>
          <p:cNvSpPr txBox="1">
            <a:spLocks noChangeArrowheads="1"/>
          </p:cNvSpPr>
          <p:nvPr/>
        </p:nvSpPr>
        <p:spPr bwMode="auto">
          <a:xfrm>
            <a:off x="5237167" y="514353"/>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2</a:t>
            </a:r>
          </a:p>
        </p:txBody>
      </p:sp>
      <p:sp>
        <p:nvSpPr>
          <p:cNvPr id="67610" name="Text Box 70"/>
          <p:cNvSpPr txBox="1">
            <a:spLocks noChangeArrowheads="1"/>
          </p:cNvSpPr>
          <p:nvPr/>
        </p:nvSpPr>
        <p:spPr bwMode="auto">
          <a:xfrm>
            <a:off x="8054978"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7611" name="Text Box 71"/>
          <p:cNvSpPr txBox="1">
            <a:spLocks noChangeArrowheads="1"/>
          </p:cNvSpPr>
          <p:nvPr/>
        </p:nvSpPr>
        <p:spPr bwMode="auto">
          <a:xfrm>
            <a:off x="280989" y="42029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7612" name="Text Box 72"/>
          <p:cNvSpPr txBox="1">
            <a:spLocks noChangeArrowheads="1"/>
          </p:cNvSpPr>
          <p:nvPr/>
        </p:nvSpPr>
        <p:spPr bwMode="auto">
          <a:xfrm>
            <a:off x="8364540" y="408387"/>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7613" name="Text Box 73"/>
          <p:cNvSpPr txBox="1">
            <a:spLocks noChangeArrowheads="1"/>
          </p:cNvSpPr>
          <p:nvPr/>
        </p:nvSpPr>
        <p:spPr bwMode="auto">
          <a:xfrm>
            <a:off x="1219203" y="1033466"/>
            <a:ext cx="7328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局域网</a:t>
            </a:r>
            <a:endParaRPr lang="zh-CN" altLang="en-US" sz="1400" baseline="-25000">
              <a:solidFill>
                <a:srgbClr val="333399"/>
              </a:solidFill>
              <a:ea typeface="黑体" pitchFamily="49" charset="-122"/>
            </a:endParaRPr>
          </a:p>
        </p:txBody>
      </p:sp>
      <p:sp>
        <p:nvSpPr>
          <p:cNvPr id="67614" name="Text Box 74"/>
          <p:cNvSpPr txBox="1">
            <a:spLocks noChangeArrowheads="1"/>
          </p:cNvSpPr>
          <p:nvPr/>
        </p:nvSpPr>
        <p:spPr bwMode="auto">
          <a:xfrm>
            <a:off x="4043366" y="1033466"/>
            <a:ext cx="7328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局域网</a:t>
            </a:r>
            <a:endParaRPr lang="zh-CN" altLang="en-US" sz="1400" baseline="-25000">
              <a:solidFill>
                <a:srgbClr val="333399"/>
              </a:solidFill>
              <a:ea typeface="黑体" pitchFamily="49" charset="-122"/>
            </a:endParaRPr>
          </a:p>
        </p:txBody>
      </p:sp>
      <p:sp>
        <p:nvSpPr>
          <p:cNvPr id="67615" name="Text Box 75"/>
          <p:cNvSpPr txBox="1">
            <a:spLocks noChangeArrowheads="1"/>
          </p:cNvSpPr>
          <p:nvPr/>
        </p:nvSpPr>
        <p:spPr bwMode="auto">
          <a:xfrm>
            <a:off x="7056441" y="1033466"/>
            <a:ext cx="7328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局域网</a:t>
            </a:r>
            <a:endParaRPr lang="zh-CN" altLang="en-US" sz="1400" baseline="-25000">
              <a:solidFill>
                <a:srgbClr val="333399"/>
              </a:solidFill>
              <a:ea typeface="黑体" pitchFamily="49" charset="-122"/>
            </a:endParaRPr>
          </a:p>
        </p:txBody>
      </p:sp>
      <p:sp>
        <p:nvSpPr>
          <p:cNvPr id="67616" name="Freeform 77"/>
          <p:cNvSpPr>
            <a:spLocks/>
          </p:cNvSpPr>
          <p:nvPr/>
        </p:nvSpPr>
        <p:spPr bwMode="auto">
          <a:xfrm>
            <a:off x="2362201" y="3870722"/>
            <a:ext cx="395288"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7617" name="Freeform 78"/>
          <p:cNvSpPr>
            <a:spLocks/>
          </p:cNvSpPr>
          <p:nvPr/>
        </p:nvSpPr>
        <p:spPr bwMode="auto">
          <a:xfrm>
            <a:off x="4951417" y="3869531"/>
            <a:ext cx="395287"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7618" name="Line 79"/>
          <p:cNvSpPr>
            <a:spLocks noChangeShapeType="1"/>
          </p:cNvSpPr>
          <p:nvPr/>
        </p:nvSpPr>
        <p:spPr bwMode="auto">
          <a:xfrm rot="16200000">
            <a:off x="8180388" y="3878663"/>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7619" name="Line 80"/>
          <p:cNvSpPr>
            <a:spLocks noChangeShapeType="1"/>
          </p:cNvSpPr>
          <p:nvPr/>
        </p:nvSpPr>
        <p:spPr bwMode="auto">
          <a:xfrm rot="16200000">
            <a:off x="258763" y="3878663"/>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7620" name="AutoShape 81"/>
          <p:cNvSpPr>
            <a:spLocks noChangeArrowheads="1"/>
          </p:cNvSpPr>
          <p:nvPr/>
        </p:nvSpPr>
        <p:spPr bwMode="auto">
          <a:xfrm>
            <a:off x="228600" y="2480072"/>
            <a:ext cx="685800" cy="1428750"/>
          </a:xfrm>
          <a:prstGeom prst="cube">
            <a:avLst>
              <a:gd name="adj" fmla="val 25000"/>
            </a:avLst>
          </a:prstGeom>
          <a:solidFill>
            <a:srgbClr val="DDDDDD"/>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7621" name="AutoShape 82"/>
          <p:cNvSpPr>
            <a:spLocks noChangeArrowheads="1"/>
          </p:cNvSpPr>
          <p:nvPr/>
        </p:nvSpPr>
        <p:spPr bwMode="auto">
          <a:xfrm>
            <a:off x="2667000" y="2537222"/>
            <a:ext cx="685800" cy="142875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7622" name="AutoShape 83"/>
          <p:cNvSpPr>
            <a:spLocks noChangeArrowheads="1"/>
          </p:cNvSpPr>
          <p:nvPr/>
        </p:nvSpPr>
        <p:spPr bwMode="auto">
          <a:xfrm>
            <a:off x="8153400" y="2480072"/>
            <a:ext cx="685800" cy="1428750"/>
          </a:xfrm>
          <a:prstGeom prst="cube">
            <a:avLst>
              <a:gd name="adj" fmla="val 25000"/>
            </a:avLst>
          </a:prstGeom>
          <a:solidFill>
            <a:srgbClr val="DDDDDD"/>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7623" name="AutoShape 84"/>
          <p:cNvSpPr>
            <a:spLocks noChangeArrowheads="1"/>
          </p:cNvSpPr>
          <p:nvPr/>
        </p:nvSpPr>
        <p:spPr bwMode="auto">
          <a:xfrm>
            <a:off x="5332413" y="2708672"/>
            <a:ext cx="685800" cy="12573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nvGrpSpPr>
          <p:cNvPr id="67624" name="Group 85"/>
          <p:cNvGrpSpPr>
            <a:grpSpLocks/>
          </p:cNvGrpSpPr>
          <p:nvPr/>
        </p:nvGrpSpPr>
        <p:grpSpPr bwMode="auto">
          <a:xfrm>
            <a:off x="36517" y="1815704"/>
            <a:ext cx="9121775" cy="1828800"/>
            <a:chOff x="0" y="0"/>
            <a:chExt cx="5472" cy="1536"/>
          </a:xfrm>
        </p:grpSpPr>
        <p:sp>
          <p:nvSpPr>
            <p:cNvPr id="67694" name="Oval 86"/>
            <p:cNvSpPr>
              <a:spLocks noChangeArrowheads="1"/>
            </p:cNvSpPr>
            <p:nvPr/>
          </p:nvSpPr>
          <p:spPr bwMode="auto">
            <a:xfrm>
              <a:off x="3566" y="618"/>
              <a:ext cx="1906" cy="756"/>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7695" name="Oval 87"/>
            <p:cNvSpPr>
              <a:spLocks noChangeArrowheads="1"/>
            </p:cNvSpPr>
            <p:nvPr/>
          </p:nvSpPr>
          <p:spPr bwMode="auto">
            <a:xfrm>
              <a:off x="0" y="374"/>
              <a:ext cx="1870" cy="760"/>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7696" name="Oval 88"/>
            <p:cNvSpPr>
              <a:spLocks noChangeArrowheads="1"/>
            </p:cNvSpPr>
            <p:nvPr/>
          </p:nvSpPr>
          <p:spPr bwMode="auto">
            <a:xfrm>
              <a:off x="3269" y="107"/>
              <a:ext cx="1903"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7697" name="Oval 89"/>
            <p:cNvSpPr>
              <a:spLocks noChangeArrowheads="1"/>
            </p:cNvSpPr>
            <p:nvPr/>
          </p:nvSpPr>
          <p:spPr bwMode="auto">
            <a:xfrm>
              <a:off x="2269" y="765"/>
              <a:ext cx="1900" cy="77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7698" name="Oval 90"/>
            <p:cNvSpPr>
              <a:spLocks noChangeArrowheads="1"/>
            </p:cNvSpPr>
            <p:nvPr/>
          </p:nvSpPr>
          <p:spPr bwMode="auto">
            <a:xfrm>
              <a:off x="633" y="696"/>
              <a:ext cx="1900"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7699" name="Oval 91"/>
            <p:cNvSpPr>
              <a:spLocks noChangeArrowheads="1"/>
            </p:cNvSpPr>
            <p:nvPr/>
          </p:nvSpPr>
          <p:spPr bwMode="auto">
            <a:xfrm>
              <a:off x="2101" y="0"/>
              <a:ext cx="1870" cy="758"/>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7700" name="Oval 92"/>
            <p:cNvSpPr>
              <a:spLocks noChangeArrowheads="1"/>
            </p:cNvSpPr>
            <p:nvPr/>
          </p:nvSpPr>
          <p:spPr bwMode="auto">
            <a:xfrm>
              <a:off x="900" y="0"/>
              <a:ext cx="1867"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7701" name="Oval 93"/>
            <p:cNvSpPr>
              <a:spLocks noChangeArrowheads="1"/>
            </p:cNvSpPr>
            <p:nvPr/>
          </p:nvSpPr>
          <p:spPr bwMode="auto">
            <a:xfrm>
              <a:off x="501" y="170"/>
              <a:ext cx="4536" cy="1060"/>
            </a:xfrm>
            <a:prstGeom prst="ellipse">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67625" name="Line 94"/>
          <p:cNvSpPr>
            <a:spLocks noChangeShapeType="1"/>
          </p:cNvSpPr>
          <p:nvPr/>
        </p:nvSpPr>
        <p:spPr bwMode="auto">
          <a:xfrm>
            <a:off x="152400" y="4080272"/>
            <a:ext cx="25908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grpSp>
        <p:nvGrpSpPr>
          <p:cNvPr id="67626" name="Group 95"/>
          <p:cNvGrpSpPr>
            <a:grpSpLocks/>
          </p:cNvGrpSpPr>
          <p:nvPr/>
        </p:nvGrpSpPr>
        <p:grpSpPr bwMode="auto">
          <a:xfrm>
            <a:off x="228600" y="1815704"/>
            <a:ext cx="685800" cy="1085850"/>
            <a:chOff x="0" y="0"/>
            <a:chExt cx="432" cy="912"/>
          </a:xfrm>
        </p:grpSpPr>
        <p:sp>
          <p:nvSpPr>
            <p:cNvPr id="67691" name="AutoShape 96"/>
            <p:cNvSpPr>
              <a:spLocks noChangeArrowheads="1"/>
            </p:cNvSpPr>
            <p:nvPr/>
          </p:nvSpPr>
          <p:spPr bwMode="auto">
            <a:xfrm>
              <a:off x="0" y="48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7692" name="AutoShape 97"/>
            <p:cNvSpPr>
              <a:spLocks noChangeArrowheads="1"/>
            </p:cNvSpPr>
            <p:nvPr/>
          </p:nvSpPr>
          <p:spPr bwMode="auto">
            <a:xfrm>
              <a:off x="0" y="192"/>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7693" name="AutoShape 98"/>
            <p:cNvSpPr>
              <a:spLocks noChangeArrowheads="1"/>
            </p:cNvSpPr>
            <p:nvPr/>
          </p:nvSpPr>
          <p:spPr bwMode="auto">
            <a:xfrm>
              <a:off x="0" y="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67627" name="Text Box 99"/>
          <p:cNvSpPr txBox="1">
            <a:spLocks noChangeArrowheads="1"/>
          </p:cNvSpPr>
          <p:nvPr/>
        </p:nvSpPr>
        <p:spPr bwMode="auto">
          <a:xfrm>
            <a:off x="265116" y="257294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7628" name="Text Box 100"/>
          <p:cNvSpPr txBox="1">
            <a:spLocks noChangeArrowheads="1"/>
          </p:cNvSpPr>
          <p:nvPr/>
        </p:nvSpPr>
        <p:spPr bwMode="auto">
          <a:xfrm>
            <a:off x="215903" y="363736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7629" name="Text Box 101"/>
          <p:cNvSpPr txBox="1">
            <a:spLocks noChangeArrowheads="1"/>
          </p:cNvSpPr>
          <p:nvPr/>
        </p:nvSpPr>
        <p:spPr bwMode="auto">
          <a:xfrm>
            <a:off x="4824417" y="3608787"/>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67630" name="Text Box 102"/>
          <p:cNvSpPr txBox="1">
            <a:spLocks noChangeArrowheads="1"/>
          </p:cNvSpPr>
          <p:nvPr/>
        </p:nvSpPr>
        <p:spPr bwMode="auto">
          <a:xfrm>
            <a:off x="3327403" y="3604025"/>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67631" name="Text Box 103"/>
          <p:cNvSpPr txBox="1">
            <a:spLocks noChangeArrowheads="1"/>
          </p:cNvSpPr>
          <p:nvPr/>
        </p:nvSpPr>
        <p:spPr bwMode="auto">
          <a:xfrm>
            <a:off x="2133603" y="3604025"/>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67632" name="Line 104"/>
          <p:cNvSpPr>
            <a:spLocks noChangeShapeType="1"/>
          </p:cNvSpPr>
          <p:nvPr/>
        </p:nvSpPr>
        <p:spPr bwMode="auto">
          <a:xfrm>
            <a:off x="838200" y="2708672"/>
            <a:ext cx="19050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7633" name="Line 105"/>
          <p:cNvSpPr>
            <a:spLocks noChangeShapeType="1"/>
          </p:cNvSpPr>
          <p:nvPr/>
        </p:nvSpPr>
        <p:spPr bwMode="auto">
          <a:xfrm>
            <a:off x="5943600" y="4080272"/>
            <a:ext cx="29718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7634" name="Text Box 106"/>
          <p:cNvSpPr txBox="1">
            <a:spLocks noChangeArrowheads="1"/>
          </p:cNvSpPr>
          <p:nvPr/>
        </p:nvSpPr>
        <p:spPr bwMode="auto">
          <a:xfrm>
            <a:off x="6007103" y="359926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67635" name="Text Box 107"/>
          <p:cNvSpPr txBox="1">
            <a:spLocks noChangeArrowheads="1"/>
          </p:cNvSpPr>
          <p:nvPr/>
        </p:nvSpPr>
        <p:spPr bwMode="auto">
          <a:xfrm>
            <a:off x="8128003" y="3611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7636" name="Text Box 108"/>
          <p:cNvSpPr txBox="1">
            <a:spLocks noChangeArrowheads="1"/>
          </p:cNvSpPr>
          <p:nvPr/>
        </p:nvSpPr>
        <p:spPr bwMode="auto">
          <a:xfrm>
            <a:off x="6007101" y="278249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67637" name="Text Box 109"/>
          <p:cNvSpPr txBox="1">
            <a:spLocks noChangeArrowheads="1"/>
          </p:cNvSpPr>
          <p:nvPr/>
        </p:nvSpPr>
        <p:spPr bwMode="auto">
          <a:xfrm>
            <a:off x="107953" y="1545434"/>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7638" name="Text Box 110"/>
          <p:cNvSpPr txBox="1">
            <a:spLocks noChangeArrowheads="1"/>
          </p:cNvSpPr>
          <p:nvPr/>
        </p:nvSpPr>
        <p:spPr bwMode="auto">
          <a:xfrm>
            <a:off x="8032753" y="1526385"/>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7639" name="AutoShape 111"/>
          <p:cNvSpPr>
            <a:spLocks noChangeArrowheads="1"/>
          </p:cNvSpPr>
          <p:nvPr/>
        </p:nvSpPr>
        <p:spPr bwMode="auto">
          <a:xfrm>
            <a:off x="2667000" y="2444354"/>
            <a:ext cx="685800" cy="4572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7640" name="Text Box 112"/>
          <p:cNvSpPr txBox="1">
            <a:spLocks noChangeArrowheads="1"/>
          </p:cNvSpPr>
          <p:nvPr/>
        </p:nvSpPr>
        <p:spPr bwMode="auto">
          <a:xfrm>
            <a:off x="2616203" y="2165750"/>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7641" name="Text Box 113"/>
          <p:cNvSpPr txBox="1">
            <a:spLocks noChangeArrowheads="1"/>
          </p:cNvSpPr>
          <p:nvPr/>
        </p:nvSpPr>
        <p:spPr bwMode="auto">
          <a:xfrm>
            <a:off x="4140201" y="3139682"/>
            <a:ext cx="1500214" cy="311621"/>
          </a:xfrm>
          <a:prstGeom prst="rect">
            <a:avLst/>
          </a:prstGeom>
          <a:solidFill>
            <a:srgbClr val="CCECFF"/>
          </a:solidFill>
          <a:ln w="9525">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 </a:t>
            </a:r>
            <a:r>
              <a:rPr lang="zh-CN" altLang="en-US" sz="1400">
                <a:solidFill>
                  <a:srgbClr val="333399"/>
                </a:solidFill>
                <a:ea typeface="黑体" pitchFamily="49" charset="-122"/>
              </a:rPr>
              <a:t>层上的互联网</a:t>
            </a:r>
          </a:p>
        </p:txBody>
      </p:sp>
      <p:sp>
        <p:nvSpPr>
          <p:cNvPr id="67642" name="Text Box 114"/>
          <p:cNvSpPr txBox="1">
            <a:spLocks noChangeArrowheads="1"/>
          </p:cNvSpPr>
          <p:nvPr/>
        </p:nvSpPr>
        <p:spPr bwMode="auto">
          <a:xfrm>
            <a:off x="990603" y="4461275"/>
            <a:ext cx="82426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grpSp>
        <p:nvGrpSpPr>
          <p:cNvPr id="67643" name="Group 115"/>
          <p:cNvGrpSpPr>
            <a:grpSpLocks/>
          </p:cNvGrpSpPr>
          <p:nvPr/>
        </p:nvGrpSpPr>
        <p:grpSpPr bwMode="auto">
          <a:xfrm>
            <a:off x="8153400" y="1815704"/>
            <a:ext cx="685800" cy="1085850"/>
            <a:chOff x="0" y="0"/>
            <a:chExt cx="432" cy="912"/>
          </a:xfrm>
        </p:grpSpPr>
        <p:sp>
          <p:nvSpPr>
            <p:cNvPr id="67688" name="AutoShape 116"/>
            <p:cNvSpPr>
              <a:spLocks noChangeArrowheads="1"/>
            </p:cNvSpPr>
            <p:nvPr/>
          </p:nvSpPr>
          <p:spPr bwMode="auto">
            <a:xfrm>
              <a:off x="0" y="48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7689" name="AutoShape 117"/>
            <p:cNvSpPr>
              <a:spLocks noChangeArrowheads="1"/>
            </p:cNvSpPr>
            <p:nvPr/>
          </p:nvSpPr>
          <p:spPr bwMode="auto">
            <a:xfrm>
              <a:off x="0" y="192"/>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7690" name="AutoShape 118"/>
            <p:cNvSpPr>
              <a:spLocks noChangeArrowheads="1"/>
            </p:cNvSpPr>
            <p:nvPr/>
          </p:nvSpPr>
          <p:spPr bwMode="auto">
            <a:xfrm>
              <a:off x="0" y="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67644" name="Text Box 119"/>
          <p:cNvSpPr txBox="1">
            <a:spLocks noChangeArrowheads="1"/>
          </p:cNvSpPr>
          <p:nvPr/>
        </p:nvSpPr>
        <p:spPr bwMode="auto">
          <a:xfrm>
            <a:off x="8202615" y="257651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7645" name="Text Box 120"/>
          <p:cNvSpPr txBox="1">
            <a:spLocks noChangeArrowheads="1"/>
          </p:cNvSpPr>
          <p:nvPr/>
        </p:nvSpPr>
        <p:spPr bwMode="auto">
          <a:xfrm>
            <a:off x="3321051"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67646" name="Text Box 121"/>
          <p:cNvSpPr txBox="1">
            <a:spLocks noChangeArrowheads="1"/>
          </p:cNvSpPr>
          <p:nvPr/>
        </p:nvSpPr>
        <p:spPr bwMode="auto">
          <a:xfrm>
            <a:off x="2286000"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67647" name="Line 122"/>
          <p:cNvSpPr>
            <a:spLocks noChangeShapeType="1"/>
          </p:cNvSpPr>
          <p:nvPr/>
        </p:nvSpPr>
        <p:spPr bwMode="auto">
          <a:xfrm>
            <a:off x="3276600" y="2708672"/>
            <a:ext cx="20574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7648" name="AutoShape 123"/>
          <p:cNvSpPr>
            <a:spLocks noChangeArrowheads="1"/>
          </p:cNvSpPr>
          <p:nvPr/>
        </p:nvSpPr>
        <p:spPr bwMode="auto">
          <a:xfrm>
            <a:off x="5332413" y="2422922"/>
            <a:ext cx="685800" cy="4572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7649" name="Line 124"/>
          <p:cNvSpPr>
            <a:spLocks noChangeShapeType="1"/>
          </p:cNvSpPr>
          <p:nvPr/>
        </p:nvSpPr>
        <p:spPr bwMode="auto">
          <a:xfrm>
            <a:off x="5943600" y="2708672"/>
            <a:ext cx="22098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7650" name="Text Box 125"/>
          <p:cNvSpPr txBox="1">
            <a:spLocks noChangeArrowheads="1"/>
          </p:cNvSpPr>
          <p:nvPr/>
        </p:nvSpPr>
        <p:spPr bwMode="auto">
          <a:xfrm>
            <a:off x="4953000"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67651" name="Line 126"/>
          <p:cNvSpPr>
            <a:spLocks noChangeShapeType="1"/>
          </p:cNvSpPr>
          <p:nvPr/>
        </p:nvSpPr>
        <p:spPr bwMode="auto">
          <a:xfrm>
            <a:off x="3352800" y="4080272"/>
            <a:ext cx="19050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7652" name="Freeform 127"/>
          <p:cNvSpPr>
            <a:spLocks/>
          </p:cNvSpPr>
          <p:nvPr/>
        </p:nvSpPr>
        <p:spPr bwMode="auto">
          <a:xfrm flipH="1">
            <a:off x="5921378" y="3867151"/>
            <a:ext cx="341313" cy="213122"/>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7653" name="Freeform 128"/>
          <p:cNvSpPr>
            <a:spLocks/>
          </p:cNvSpPr>
          <p:nvPr/>
        </p:nvSpPr>
        <p:spPr bwMode="auto">
          <a:xfrm flipH="1">
            <a:off x="3233739" y="3871913"/>
            <a:ext cx="423862"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7654" name="Text Box 129"/>
          <p:cNvSpPr txBox="1">
            <a:spLocks noChangeArrowheads="1"/>
          </p:cNvSpPr>
          <p:nvPr/>
        </p:nvSpPr>
        <p:spPr bwMode="auto">
          <a:xfrm>
            <a:off x="5218117" y="2146700"/>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grpSp>
        <p:nvGrpSpPr>
          <p:cNvPr id="67655" name="Group 130"/>
          <p:cNvGrpSpPr>
            <a:grpSpLocks/>
          </p:cNvGrpSpPr>
          <p:nvPr/>
        </p:nvGrpSpPr>
        <p:grpSpPr bwMode="auto">
          <a:xfrm>
            <a:off x="1143000" y="2365772"/>
            <a:ext cx="1447800" cy="285750"/>
            <a:chOff x="0" y="0"/>
            <a:chExt cx="912" cy="240"/>
          </a:xfrm>
        </p:grpSpPr>
        <p:sp>
          <p:nvSpPr>
            <p:cNvPr id="67686" name="Rectangle 131"/>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  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67687" name="AutoShape 132"/>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67656" name="Group 133"/>
          <p:cNvGrpSpPr>
            <a:grpSpLocks/>
          </p:cNvGrpSpPr>
          <p:nvPr/>
        </p:nvGrpSpPr>
        <p:grpSpPr bwMode="auto">
          <a:xfrm>
            <a:off x="3733800" y="2365772"/>
            <a:ext cx="1447800" cy="285750"/>
            <a:chOff x="0" y="0"/>
            <a:chExt cx="912" cy="240"/>
          </a:xfrm>
        </p:grpSpPr>
        <p:sp>
          <p:nvSpPr>
            <p:cNvPr id="67684" name="Rectangle 134"/>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67685" name="AutoShape 135"/>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67657" name="Group 136"/>
          <p:cNvGrpSpPr>
            <a:grpSpLocks/>
          </p:cNvGrpSpPr>
          <p:nvPr/>
        </p:nvGrpSpPr>
        <p:grpSpPr bwMode="auto">
          <a:xfrm>
            <a:off x="6477000" y="2365772"/>
            <a:ext cx="1447800" cy="285750"/>
            <a:chOff x="0" y="0"/>
            <a:chExt cx="912" cy="240"/>
          </a:xfrm>
        </p:grpSpPr>
        <p:sp>
          <p:nvSpPr>
            <p:cNvPr id="67682" name="Rectangle 137"/>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67683" name="AutoShape 138"/>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67658" name="Group 139"/>
          <p:cNvGrpSpPr>
            <a:grpSpLocks/>
          </p:cNvGrpSpPr>
          <p:nvPr/>
        </p:nvGrpSpPr>
        <p:grpSpPr bwMode="auto">
          <a:xfrm>
            <a:off x="609600" y="4194572"/>
            <a:ext cx="1981200" cy="285750"/>
            <a:chOff x="0" y="0"/>
            <a:chExt cx="1248" cy="240"/>
          </a:xfrm>
        </p:grpSpPr>
        <p:sp>
          <p:nvSpPr>
            <p:cNvPr id="67680" name="Rectangle 140"/>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p>
          </p:txBody>
        </p:sp>
        <p:sp>
          <p:nvSpPr>
            <p:cNvPr id="67681" name="AutoShape 141"/>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67659" name="Group 142"/>
          <p:cNvGrpSpPr>
            <a:grpSpLocks/>
          </p:cNvGrpSpPr>
          <p:nvPr/>
        </p:nvGrpSpPr>
        <p:grpSpPr bwMode="auto">
          <a:xfrm>
            <a:off x="3505200" y="4194572"/>
            <a:ext cx="1981200" cy="285750"/>
            <a:chOff x="0" y="0"/>
            <a:chExt cx="1248" cy="240"/>
          </a:xfrm>
        </p:grpSpPr>
        <p:sp>
          <p:nvSpPr>
            <p:cNvPr id="67678" name="Rectangle 143"/>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p>
          </p:txBody>
        </p:sp>
        <p:sp>
          <p:nvSpPr>
            <p:cNvPr id="67679" name="AutoShape 144"/>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67660" name="Group 145"/>
          <p:cNvGrpSpPr>
            <a:grpSpLocks/>
          </p:cNvGrpSpPr>
          <p:nvPr/>
        </p:nvGrpSpPr>
        <p:grpSpPr bwMode="auto">
          <a:xfrm>
            <a:off x="6400800" y="4194572"/>
            <a:ext cx="1981200" cy="285750"/>
            <a:chOff x="0" y="0"/>
            <a:chExt cx="1248" cy="240"/>
          </a:xfrm>
        </p:grpSpPr>
        <p:sp>
          <p:nvSpPr>
            <p:cNvPr id="67676" name="Rectangle 146"/>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p>
          </p:txBody>
        </p:sp>
        <p:sp>
          <p:nvSpPr>
            <p:cNvPr id="67677" name="AutoShape 147"/>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67661" name="Text Box 148"/>
          <p:cNvSpPr txBox="1">
            <a:spLocks noChangeArrowheads="1"/>
          </p:cNvSpPr>
          <p:nvPr/>
        </p:nvSpPr>
        <p:spPr bwMode="auto">
          <a:xfrm>
            <a:off x="6858003" y="4513662"/>
            <a:ext cx="82426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sp>
        <p:nvSpPr>
          <p:cNvPr id="67662" name="Text Box 149"/>
          <p:cNvSpPr txBox="1">
            <a:spLocks noChangeArrowheads="1"/>
          </p:cNvSpPr>
          <p:nvPr/>
        </p:nvSpPr>
        <p:spPr bwMode="auto">
          <a:xfrm>
            <a:off x="3976689" y="4513662"/>
            <a:ext cx="82426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sp>
        <p:nvSpPr>
          <p:cNvPr id="67663" name="AutoShape 150"/>
          <p:cNvSpPr>
            <a:spLocks noChangeArrowheads="1"/>
          </p:cNvSpPr>
          <p:nvPr/>
        </p:nvSpPr>
        <p:spPr bwMode="auto">
          <a:xfrm flipV="1">
            <a:off x="2057400" y="1719266"/>
            <a:ext cx="1219200" cy="283369"/>
          </a:xfrm>
          <a:prstGeom prst="wedgeRoundRectCallout">
            <a:avLst>
              <a:gd name="adj1" fmla="val -75782"/>
              <a:gd name="adj2" fmla="val -203782"/>
              <a:gd name="adj3" fmla="val 16667"/>
            </a:avLst>
          </a:prstGeom>
          <a:solidFill>
            <a:schemeClr val="bg1"/>
          </a:solidFill>
          <a:ln w="9525">
            <a:solidFill>
              <a:schemeClr val="tx1"/>
            </a:solidFill>
            <a:miter lim="800000"/>
            <a:headEnd/>
            <a:tailEnd/>
          </a:ln>
        </p:spPr>
        <p:txBody>
          <a:bodyPr rot="10800000"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endParaRPr lang="zh-CN" altLang="en-US" sz="1400">
              <a:solidFill>
                <a:srgbClr val="333399"/>
              </a:solidFill>
              <a:ea typeface="黑体" pitchFamily="49" charset="-122"/>
            </a:endParaRPr>
          </a:p>
        </p:txBody>
      </p:sp>
      <p:sp>
        <p:nvSpPr>
          <p:cNvPr id="67664" name="Text Box 151"/>
          <p:cNvSpPr txBox="1">
            <a:spLocks noChangeArrowheads="1"/>
          </p:cNvSpPr>
          <p:nvPr/>
        </p:nvSpPr>
        <p:spPr bwMode="auto">
          <a:xfrm>
            <a:off x="2095502" y="1737125"/>
            <a:ext cx="95198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 </a:t>
            </a:r>
            <a:r>
              <a:rPr lang="zh-CN" altLang="en-US" sz="1400">
                <a:solidFill>
                  <a:srgbClr val="333399"/>
                </a:solidFill>
                <a:ea typeface="黑体" pitchFamily="49" charset="-122"/>
              </a:rPr>
              <a:t>数据报</a:t>
            </a:r>
          </a:p>
        </p:txBody>
      </p:sp>
      <p:sp>
        <p:nvSpPr>
          <p:cNvPr id="63595" name="Text Box 158"/>
          <p:cNvSpPr txBox="1">
            <a:spLocks noChangeArrowheads="1"/>
          </p:cNvSpPr>
          <p:nvPr/>
        </p:nvSpPr>
        <p:spPr bwMode="auto">
          <a:xfrm>
            <a:off x="1547815" y="33339"/>
            <a:ext cx="3820272" cy="403954"/>
          </a:xfrm>
          <a:prstGeom prst="rect">
            <a:avLst/>
          </a:prstGeom>
          <a:solidFill>
            <a:srgbClr val="FFFF99"/>
          </a:solidFill>
          <a:ln w="9525">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dirty="0">
                <a:solidFill>
                  <a:srgbClr val="333399"/>
                </a:solidFill>
                <a:latin typeface="Tahoma" pitchFamily="34" charset="0"/>
                <a:ea typeface="黑体" pitchFamily="49" charset="-122"/>
              </a:rPr>
              <a:t>从协议栈的层次上看数据的流动</a:t>
            </a:r>
          </a:p>
        </p:txBody>
      </p:sp>
      <p:sp>
        <p:nvSpPr>
          <p:cNvPr id="63596" name="Line 159"/>
          <p:cNvSpPr>
            <a:spLocks noChangeShapeType="1"/>
          </p:cNvSpPr>
          <p:nvPr/>
        </p:nvSpPr>
        <p:spPr bwMode="auto">
          <a:xfrm>
            <a:off x="468313" y="2031207"/>
            <a:ext cx="0" cy="1999060"/>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63597" name="Line 161"/>
          <p:cNvSpPr>
            <a:spLocks noChangeShapeType="1"/>
          </p:cNvSpPr>
          <p:nvPr/>
        </p:nvSpPr>
        <p:spPr bwMode="auto">
          <a:xfrm>
            <a:off x="468315" y="4083844"/>
            <a:ext cx="1871662" cy="0"/>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63598" name="Line 163"/>
          <p:cNvSpPr>
            <a:spLocks noChangeShapeType="1"/>
          </p:cNvSpPr>
          <p:nvPr/>
        </p:nvSpPr>
        <p:spPr bwMode="auto">
          <a:xfrm flipV="1">
            <a:off x="2843213" y="2625332"/>
            <a:ext cx="0" cy="1350169"/>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63599" name="Line 164"/>
          <p:cNvSpPr>
            <a:spLocks noChangeShapeType="1"/>
          </p:cNvSpPr>
          <p:nvPr/>
        </p:nvSpPr>
        <p:spPr bwMode="auto">
          <a:xfrm>
            <a:off x="3059113" y="2625332"/>
            <a:ext cx="0" cy="1350169"/>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63600" name="Line 165"/>
          <p:cNvSpPr>
            <a:spLocks noChangeShapeType="1"/>
          </p:cNvSpPr>
          <p:nvPr/>
        </p:nvSpPr>
        <p:spPr bwMode="auto">
          <a:xfrm>
            <a:off x="3421065" y="4083844"/>
            <a:ext cx="1871662" cy="0"/>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63601" name="Line 168"/>
          <p:cNvSpPr>
            <a:spLocks noChangeShapeType="1"/>
          </p:cNvSpPr>
          <p:nvPr/>
        </p:nvSpPr>
        <p:spPr bwMode="auto">
          <a:xfrm flipV="1">
            <a:off x="5508625" y="2625332"/>
            <a:ext cx="0" cy="1350169"/>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63602" name="Line 169"/>
          <p:cNvSpPr>
            <a:spLocks noChangeShapeType="1"/>
          </p:cNvSpPr>
          <p:nvPr/>
        </p:nvSpPr>
        <p:spPr bwMode="auto">
          <a:xfrm>
            <a:off x="5724525" y="2625332"/>
            <a:ext cx="0" cy="1350169"/>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63603" name="Line 170"/>
          <p:cNvSpPr>
            <a:spLocks noChangeShapeType="1"/>
          </p:cNvSpPr>
          <p:nvPr/>
        </p:nvSpPr>
        <p:spPr bwMode="auto">
          <a:xfrm>
            <a:off x="6372229" y="4083844"/>
            <a:ext cx="1871663" cy="0"/>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63604" name="Line 171"/>
          <p:cNvSpPr>
            <a:spLocks noChangeShapeType="1"/>
          </p:cNvSpPr>
          <p:nvPr/>
        </p:nvSpPr>
        <p:spPr bwMode="auto">
          <a:xfrm flipV="1">
            <a:off x="8388350" y="2084786"/>
            <a:ext cx="0" cy="1999059"/>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67675" name="灯片编号占位符 116"/>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33D1EFD5-099B-4F7F-A7D6-5500E41021D3}" type="slidenum">
              <a:rPr lang="zh-CN" altLang="en-US" sz="1400" b="1">
                <a:solidFill>
                  <a:srgbClr val="FFFFFF"/>
                </a:solidFill>
              </a:rPr>
              <a:pPr algn="ctr" eaLnBrk="1" hangingPunct="1">
                <a:buFont typeface="Arial" charset="0"/>
                <a:buNone/>
              </a:pPr>
              <a:t>63</a:t>
            </a:fld>
            <a:endParaRPr lang="en-US" altLang="zh-CN" sz="1400" b="1">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63595"/>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22" presetClass="entr" presetSubtype="1" fill="hold" grpId="0" nodeType="afterEffect">
                                  <p:stCondLst>
                                    <p:cond delay="0"/>
                                  </p:stCondLst>
                                  <p:childTnLst>
                                    <p:set>
                                      <p:cBhvr>
                                        <p:cTn id="9" dur="1" fill="hold">
                                          <p:stCondLst>
                                            <p:cond delay="0"/>
                                          </p:stCondLst>
                                        </p:cTn>
                                        <p:tgtEl>
                                          <p:spTgt spid="63596"/>
                                        </p:tgtEl>
                                        <p:attrNameLst>
                                          <p:attrName>style.visibility</p:attrName>
                                        </p:attrNameLst>
                                      </p:cBhvr>
                                      <p:to>
                                        <p:strVal val="visible"/>
                                      </p:to>
                                    </p:set>
                                    <p:animEffect transition="in" filter="wipe(up)">
                                      <p:cBhvr>
                                        <p:cTn id="10" dur="1000"/>
                                        <p:tgtEl>
                                          <p:spTgt spid="63596"/>
                                        </p:tgtEl>
                                      </p:cBhvr>
                                    </p:animEffect>
                                  </p:childTnLst>
                                </p:cTn>
                              </p:par>
                            </p:childTnLst>
                          </p:cTn>
                        </p:par>
                        <p:par>
                          <p:cTn id="11" fill="hold" nodeType="afterGroup">
                            <p:stCondLst>
                              <p:cond delay="4000"/>
                            </p:stCondLst>
                            <p:childTnLst>
                              <p:par>
                                <p:cTn id="12" presetID="22" presetClass="entr" presetSubtype="8" fill="hold" grpId="0" nodeType="afterEffect">
                                  <p:stCondLst>
                                    <p:cond delay="0"/>
                                  </p:stCondLst>
                                  <p:childTnLst>
                                    <p:set>
                                      <p:cBhvr>
                                        <p:cTn id="13" dur="1" fill="hold">
                                          <p:stCondLst>
                                            <p:cond delay="0"/>
                                          </p:stCondLst>
                                        </p:cTn>
                                        <p:tgtEl>
                                          <p:spTgt spid="63597"/>
                                        </p:tgtEl>
                                        <p:attrNameLst>
                                          <p:attrName>style.visibility</p:attrName>
                                        </p:attrNameLst>
                                      </p:cBhvr>
                                      <p:to>
                                        <p:strVal val="visible"/>
                                      </p:to>
                                    </p:set>
                                    <p:animEffect transition="in" filter="wipe(left)">
                                      <p:cBhvr>
                                        <p:cTn id="14" dur="1000"/>
                                        <p:tgtEl>
                                          <p:spTgt spid="63597"/>
                                        </p:tgtEl>
                                      </p:cBhvr>
                                    </p:animEffect>
                                  </p:childTnLst>
                                </p:cTn>
                              </p:par>
                            </p:childTnLst>
                          </p:cTn>
                        </p:par>
                        <p:par>
                          <p:cTn id="15" fill="hold" nodeType="afterGroup">
                            <p:stCondLst>
                              <p:cond delay="5000"/>
                            </p:stCondLst>
                            <p:childTnLst>
                              <p:par>
                                <p:cTn id="16" presetID="22" presetClass="entr" presetSubtype="4" fill="hold" grpId="0" nodeType="afterEffect">
                                  <p:stCondLst>
                                    <p:cond delay="0"/>
                                  </p:stCondLst>
                                  <p:childTnLst>
                                    <p:set>
                                      <p:cBhvr>
                                        <p:cTn id="17" dur="1" fill="hold">
                                          <p:stCondLst>
                                            <p:cond delay="0"/>
                                          </p:stCondLst>
                                        </p:cTn>
                                        <p:tgtEl>
                                          <p:spTgt spid="63598"/>
                                        </p:tgtEl>
                                        <p:attrNameLst>
                                          <p:attrName>style.visibility</p:attrName>
                                        </p:attrNameLst>
                                      </p:cBhvr>
                                      <p:to>
                                        <p:strVal val="visible"/>
                                      </p:to>
                                    </p:set>
                                    <p:animEffect transition="in" filter="wipe(down)">
                                      <p:cBhvr>
                                        <p:cTn id="18" dur="1000"/>
                                        <p:tgtEl>
                                          <p:spTgt spid="63598"/>
                                        </p:tgtEl>
                                      </p:cBhvr>
                                    </p:animEffect>
                                  </p:childTnLst>
                                </p:cTn>
                              </p:par>
                            </p:childTnLst>
                          </p:cTn>
                        </p:par>
                        <p:par>
                          <p:cTn id="19" fill="hold" nodeType="afterGroup">
                            <p:stCondLst>
                              <p:cond delay="6000"/>
                            </p:stCondLst>
                            <p:childTnLst>
                              <p:par>
                                <p:cTn id="20" presetID="22" presetClass="entr" presetSubtype="1" fill="hold" grpId="0" nodeType="afterEffect">
                                  <p:stCondLst>
                                    <p:cond delay="0"/>
                                  </p:stCondLst>
                                  <p:childTnLst>
                                    <p:set>
                                      <p:cBhvr>
                                        <p:cTn id="21" dur="1" fill="hold">
                                          <p:stCondLst>
                                            <p:cond delay="0"/>
                                          </p:stCondLst>
                                        </p:cTn>
                                        <p:tgtEl>
                                          <p:spTgt spid="63599"/>
                                        </p:tgtEl>
                                        <p:attrNameLst>
                                          <p:attrName>style.visibility</p:attrName>
                                        </p:attrNameLst>
                                      </p:cBhvr>
                                      <p:to>
                                        <p:strVal val="visible"/>
                                      </p:to>
                                    </p:set>
                                    <p:animEffect transition="in" filter="wipe(up)">
                                      <p:cBhvr>
                                        <p:cTn id="22" dur="1000"/>
                                        <p:tgtEl>
                                          <p:spTgt spid="63599"/>
                                        </p:tgtEl>
                                      </p:cBhvr>
                                    </p:animEffect>
                                  </p:childTnLst>
                                </p:cTn>
                              </p:par>
                            </p:childTnLst>
                          </p:cTn>
                        </p:par>
                        <p:par>
                          <p:cTn id="23" fill="hold" nodeType="afterGroup">
                            <p:stCondLst>
                              <p:cond delay="7000"/>
                            </p:stCondLst>
                            <p:childTnLst>
                              <p:par>
                                <p:cTn id="24" presetID="22" presetClass="entr" presetSubtype="8" fill="hold" grpId="0" nodeType="afterEffect">
                                  <p:stCondLst>
                                    <p:cond delay="0"/>
                                  </p:stCondLst>
                                  <p:childTnLst>
                                    <p:set>
                                      <p:cBhvr>
                                        <p:cTn id="25" dur="1" fill="hold">
                                          <p:stCondLst>
                                            <p:cond delay="0"/>
                                          </p:stCondLst>
                                        </p:cTn>
                                        <p:tgtEl>
                                          <p:spTgt spid="63600"/>
                                        </p:tgtEl>
                                        <p:attrNameLst>
                                          <p:attrName>style.visibility</p:attrName>
                                        </p:attrNameLst>
                                      </p:cBhvr>
                                      <p:to>
                                        <p:strVal val="visible"/>
                                      </p:to>
                                    </p:set>
                                    <p:animEffect transition="in" filter="wipe(left)">
                                      <p:cBhvr>
                                        <p:cTn id="26" dur="1000"/>
                                        <p:tgtEl>
                                          <p:spTgt spid="63600"/>
                                        </p:tgtEl>
                                      </p:cBhvr>
                                    </p:animEffect>
                                  </p:childTnLst>
                                </p:cTn>
                              </p:par>
                            </p:childTnLst>
                          </p:cTn>
                        </p:par>
                        <p:par>
                          <p:cTn id="27" fill="hold" nodeType="afterGroup">
                            <p:stCondLst>
                              <p:cond delay="8000"/>
                            </p:stCondLst>
                            <p:childTnLst>
                              <p:par>
                                <p:cTn id="28" presetID="22" presetClass="entr" presetSubtype="4" fill="hold" grpId="0" nodeType="afterEffect">
                                  <p:stCondLst>
                                    <p:cond delay="0"/>
                                  </p:stCondLst>
                                  <p:childTnLst>
                                    <p:set>
                                      <p:cBhvr>
                                        <p:cTn id="29" dur="1" fill="hold">
                                          <p:stCondLst>
                                            <p:cond delay="0"/>
                                          </p:stCondLst>
                                        </p:cTn>
                                        <p:tgtEl>
                                          <p:spTgt spid="63601"/>
                                        </p:tgtEl>
                                        <p:attrNameLst>
                                          <p:attrName>style.visibility</p:attrName>
                                        </p:attrNameLst>
                                      </p:cBhvr>
                                      <p:to>
                                        <p:strVal val="visible"/>
                                      </p:to>
                                    </p:set>
                                    <p:animEffect transition="in" filter="wipe(down)">
                                      <p:cBhvr>
                                        <p:cTn id="30" dur="1000"/>
                                        <p:tgtEl>
                                          <p:spTgt spid="63601"/>
                                        </p:tgtEl>
                                      </p:cBhvr>
                                    </p:animEffect>
                                  </p:childTnLst>
                                </p:cTn>
                              </p:par>
                            </p:childTnLst>
                          </p:cTn>
                        </p:par>
                        <p:par>
                          <p:cTn id="31" fill="hold" nodeType="afterGroup">
                            <p:stCondLst>
                              <p:cond delay="9000"/>
                            </p:stCondLst>
                            <p:childTnLst>
                              <p:par>
                                <p:cTn id="32" presetID="22" presetClass="entr" presetSubtype="1" fill="hold" grpId="0" nodeType="afterEffect">
                                  <p:stCondLst>
                                    <p:cond delay="0"/>
                                  </p:stCondLst>
                                  <p:childTnLst>
                                    <p:set>
                                      <p:cBhvr>
                                        <p:cTn id="33" dur="1" fill="hold">
                                          <p:stCondLst>
                                            <p:cond delay="0"/>
                                          </p:stCondLst>
                                        </p:cTn>
                                        <p:tgtEl>
                                          <p:spTgt spid="63602"/>
                                        </p:tgtEl>
                                        <p:attrNameLst>
                                          <p:attrName>style.visibility</p:attrName>
                                        </p:attrNameLst>
                                      </p:cBhvr>
                                      <p:to>
                                        <p:strVal val="visible"/>
                                      </p:to>
                                    </p:set>
                                    <p:animEffect transition="in" filter="wipe(up)">
                                      <p:cBhvr>
                                        <p:cTn id="34" dur="1000"/>
                                        <p:tgtEl>
                                          <p:spTgt spid="63602"/>
                                        </p:tgtEl>
                                      </p:cBhvr>
                                    </p:animEffect>
                                  </p:childTnLst>
                                </p:cTn>
                              </p:par>
                            </p:childTnLst>
                          </p:cTn>
                        </p:par>
                        <p:par>
                          <p:cTn id="35" fill="hold" nodeType="afterGroup">
                            <p:stCondLst>
                              <p:cond delay="10000"/>
                            </p:stCondLst>
                            <p:childTnLst>
                              <p:par>
                                <p:cTn id="36" presetID="22" presetClass="entr" presetSubtype="8" fill="hold" grpId="0" nodeType="afterEffect">
                                  <p:stCondLst>
                                    <p:cond delay="0"/>
                                  </p:stCondLst>
                                  <p:childTnLst>
                                    <p:set>
                                      <p:cBhvr>
                                        <p:cTn id="37" dur="1" fill="hold">
                                          <p:stCondLst>
                                            <p:cond delay="0"/>
                                          </p:stCondLst>
                                        </p:cTn>
                                        <p:tgtEl>
                                          <p:spTgt spid="63603"/>
                                        </p:tgtEl>
                                        <p:attrNameLst>
                                          <p:attrName>style.visibility</p:attrName>
                                        </p:attrNameLst>
                                      </p:cBhvr>
                                      <p:to>
                                        <p:strVal val="visible"/>
                                      </p:to>
                                    </p:set>
                                    <p:animEffect transition="in" filter="wipe(left)">
                                      <p:cBhvr>
                                        <p:cTn id="38" dur="1000"/>
                                        <p:tgtEl>
                                          <p:spTgt spid="63603"/>
                                        </p:tgtEl>
                                      </p:cBhvr>
                                    </p:animEffect>
                                  </p:childTnLst>
                                </p:cTn>
                              </p:par>
                            </p:childTnLst>
                          </p:cTn>
                        </p:par>
                        <p:par>
                          <p:cTn id="39" fill="hold" nodeType="afterGroup">
                            <p:stCondLst>
                              <p:cond delay="11000"/>
                            </p:stCondLst>
                            <p:childTnLst>
                              <p:par>
                                <p:cTn id="40" presetID="22" presetClass="entr" presetSubtype="4" fill="hold" grpId="0" nodeType="afterEffect">
                                  <p:stCondLst>
                                    <p:cond delay="0"/>
                                  </p:stCondLst>
                                  <p:childTnLst>
                                    <p:set>
                                      <p:cBhvr>
                                        <p:cTn id="41" dur="1" fill="hold">
                                          <p:stCondLst>
                                            <p:cond delay="0"/>
                                          </p:stCondLst>
                                        </p:cTn>
                                        <p:tgtEl>
                                          <p:spTgt spid="63604"/>
                                        </p:tgtEl>
                                        <p:attrNameLst>
                                          <p:attrName>style.visibility</p:attrName>
                                        </p:attrNameLst>
                                      </p:cBhvr>
                                      <p:to>
                                        <p:strVal val="visible"/>
                                      </p:to>
                                    </p:set>
                                    <p:animEffect transition="in" filter="wipe(down)">
                                      <p:cBhvr>
                                        <p:cTn id="42" dur="1000"/>
                                        <p:tgtEl>
                                          <p:spTgt spid="63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95" grpId="0" animBg="1" autoUpdateAnimBg="0"/>
      <p:bldP spid="63596" grpId="0" animBg="1"/>
      <p:bldP spid="63597" grpId="0" animBg="1"/>
      <p:bldP spid="63598" grpId="0" animBg="1"/>
      <p:bldP spid="63599" grpId="0" animBg="1"/>
      <p:bldP spid="63600" grpId="0" animBg="1"/>
      <p:bldP spid="63601" grpId="0" animBg="1"/>
      <p:bldP spid="63602" grpId="0" animBg="1"/>
      <p:bldP spid="63603" grpId="0" animBg="1"/>
      <p:bldP spid="63604"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Freeform 2"/>
          <p:cNvSpPr>
            <a:spLocks/>
          </p:cNvSpPr>
          <p:nvPr/>
        </p:nvSpPr>
        <p:spPr bwMode="auto">
          <a:xfrm>
            <a:off x="2586041" y="929879"/>
            <a:ext cx="249237" cy="4000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8611" name="Freeform 3"/>
          <p:cNvSpPr>
            <a:spLocks/>
          </p:cNvSpPr>
          <p:nvPr/>
        </p:nvSpPr>
        <p:spPr bwMode="auto">
          <a:xfrm>
            <a:off x="5330828" y="929879"/>
            <a:ext cx="169863" cy="398859"/>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8612" name="Line 4"/>
          <p:cNvSpPr>
            <a:spLocks noChangeShapeType="1"/>
          </p:cNvSpPr>
          <p:nvPr/>
        </p:nvSpPr>
        <p:spPr bwMode="auto">
          <a:xfrm rot="16200000">
            <a:off x="8423276" y="1128319"/>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8613" name="Line 5"/>
          <p:cNvSpPr>
            <a:spLocks noChangeShapeType="1"/>
          </p:cNvSpPr>
          <p:nvPr/>
        </p:nvSpPr>
        <p:spPr bwMode="auto">
          <a:xfrm rot="16200000">
            <a:off x="269876" y="1128319"/>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8614" name="Line 6"/>
          <p:cNvSpPr>
            <a:spLocks noChangeShapeType="1"/>
          </p:cNvSpPr>
          <p:nvPr/>
        </p:nvSpPr>
        <p:spPr bwMode="auto">
          <a:xfrm>
            <a:off x="233367" y="1329929"/>
            <a:ext cx="2587625"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8615" name="Text Box 7"/>
          <p:cNvSpPr txBox="1">
            <a:spLocks noChangeArrowheads="1"/>
          </p:cNvSpPr>
          <p:nvPr/>
        </p:nvSpPr>
        <p:spPr bwMode="auto">
          <a:xfrm>
            <a:off x="488953"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8616" name="Text Box 8"/>
          <p:cNvSpPr txBox="1">
            <a:spLocks noChangeArrowheads="1"/>
          </p:cNvSpPr>
          <p:nvPr/>
        </p:nvSpPr>
        <p:spPr bwMode="auto">
          <a:xfrm>
            <a:off x="4781553"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68617" name="Text Box 9"/>
          <p:cNvSpPr txBox="1">
            <a:spLocks noChangeArrowheads="1"/>
          </p:cNvSpPr>
          <p:nvPr/>
        </p:nvSpPr>
        <p:spPr bwMode="auto">
          <a:xfrm>
            <a:off x="3514728"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68618" name="Text Box 10"/>
          <p:cNvSpPr txBox="1">
            <a:spLocks noChangeArrowheads="1"/>
          </p:cNvSpPr>
          <p:nvPr/>
        </p:nvSpPr>
        <p:spPr bwMode="auto">
          <a:xfrm>
            <a:off x="2036767"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68619" name="Line 11"/>
          <p:cNvSpPr>
            <a:spLocks noChangeShapeType="1"/>
          </p:cNvSpPr>
          <p:nvPr/>
        </p:nvSpPr>
        <p:spPr bwMode="auto">
          <a:xfrm>
            <a:off x="6037264" y="1329929"/>
            <a:ext cx="290195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8620" name="Text Box 12"/>
          <p:cNvSpPr txBox="1">
            <a:spLocks noChangeArrowheads="1"/>
          </p:cNvSpPr>
          <p:nvPr/>
        </p:nvSpPr>
        <p:spPr bwMode="auto">
          <a:xfrm>
            <a:off x="6259517"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68621" name="Text Box 13"/>
          <p:cNvSpPr txBox="1">
            <a:spLocks noChangeArrowheads="1"/>
          </p:cNvSpPr>
          <p:nvPr/>
        </p:nvSpPr>
        <p:spPr bwMode="auto">
          <a:xfrm>
            <a:off x="76203" y="136925"/>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8622" name="Text Box 14"/>
          <p:cNvSpPr txBox="1">
            <a:spLocks noChangeArrowheads="1"/>
          </p:cNvSpPr>
          <p:nvPr/>
        </p:nvSpPr>
        <p:spPr bwMode="auto">
          <a:xfrm>
            <a:off x="8154992" y="117875"/>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8623" name="Line 15"/>
          <p:cNvSpPr>
            <a:spLocks noChangeShapeType="1"/>
          </p:cNvSpPr>
          <p:nvPr/>
        </p:nvSpPr>
        <p:spPr bwMode="auto">
          <a:xfrm>
            <a:off x="3292477" y="1329929"/>
            <a:ext cx="22733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8624" name="Freeform 16"/>
          <p:cNvSpPr>
            <a:spLocks/>
          </p:cNvSpPr>
          <p:nvPr/>
        </p:nvSpPr>
        <p:spPr bwMode="auto">
          <a:xfrm flipH="1">
            <a:off x="6037264" y="929879"/>
            <a:ext cx="234950" cy="4000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8625" name="Freeform 17"/>
          <p:cNvSpPr>
            <a:spLocks/>
          </p:cNvSpPr>
          <p:nvPr/>
        </p:nvSpPr>
        <p:spPr bwMode="auto">
          <a:xfrm flipH="1">
            <a:off x="3355975" y="929881"/>
            <a:ext cx="171450" cy="40124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8626" name="Text Box 18"/>
          <p:cNvSpPr txBox="1">
            <a:spLocks noChangeArrowheads="1"/>
          </p:cNvSpPr>
          <p:nvPr/>
        </p:nvSpPr>
        <p:spPr bwMode="auto">
          <a:xfrm>
            <a:off x="2555878" y="509591"/>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1</a:t>
            </a:r>
          </a:p>
        </p:txBody>
      </p:sp>
      <p:pic>
        <p:nvPicPr>
          <p:cNvPr id="68627"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38" y="372666"/>
            <a:ext cx="855662"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8"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8615" y="739382"/>
            <a:ext cx="771525" cy="32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29"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2929" y="358379"/>
            <a:ext cx="8540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30"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8117" y="722713"/>
            <a:ext cx="769937" cy="32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31" name="AutoShape 23"/>
          <p:cNvSpPr>
            <a:spLocks noChangeArrowheads="1"/>
          </p:cNvSpPr>
          <p:nvPr/>
        </p:nvSpPr>
        <p:spPr bwMode="auto">
          <a:xfrm flipV="1">
            <a:off x="1443039" y="456013"/>
            <a:ext cx="1022350" cy="245269"/>
          </a:xfrm>
          <a:prstGeom prst="wedgeRoundRectCallout">
            <a:avLst>
              <a:gd name="adj1" fmla="val -98759"/>
              <a:gd name="adj2" fmla="val -194176"/>
              <a:gd name="adj3" fmla="val 16667"/>
            </a:avLst>
          </a:prstGeom>
          <a:solidFill>
            <a:schemeClr val="bg1"/>
          </a:solidFill>
          <a:ln w="9525">
            <a:solidFill>
              <a:schemeClr val="tx1"/>
            </a:solidFill>
            <a:miter lim="800000"/>
            <a:headEnd/>
            <a:tailEnd/>
          </a:ln>
        </p:spPr>
        <p:txBody>
          <a:bodyPr rot="10800000"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endParaRPr lang="zh-CN" altLang="en-US" sz="1400">
              <a:solidFill>
                <a:srgbClr val="333399"/>
              </a:solidFill>
              <a:ea typeface="黑体" pitchFamily="49" charset="-122"/>
            </a:endParaRPr>
          </a:p>
        </p:txBody>
      </p:sp>
      <p:sp>
        <p:nvSpPr>
          <p:cNvPr id="68632" name="Text Box 24"/>
          <p:cNvSpPr txBox="1">
            <a:spLocks noChangeArrowheads="1"/>
          </p:cNvSpPr>
          <p:nvPr/>
        </p:nvSpPr>
        <p:spPr bwMode="auto">
          <a:xfrm>
            <a:off x="1403353" y="415532"/>
            <a:ext cx="91563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硬件地址</a:t>
            </a:r>
          </a:p>
        </p:txBody>
      </p:sp>
      <p:sp>
        <p:nvSpPr>
          <p:cNvPr id="68633" name="Text Box 25"/>
          <p:cNvSpPr txBox="1">
            <a:spLocks noChangeArrowheads="1"/>
          </p:cNvSpPr>
          <p:nvPr/>
        </p:nvSpPr>
        <p:spPr bwMode="auto">
          <a:xfrm>
            <a:off x="5237167" y="514353"/>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2</a:t>
            </a:r>
          </a:p>
        </p:txBody>
      </p:sp>
      <p:sp>
        <p:nvSpPr>
          <p:cNvPr id="68634" name="Text Box 26"/>
          <p:cNvSpPr txBox="1">
            <a:spLocks noChangeArrowheads="1"/>
          </p:cNvSpPr>
          <p:nvPr/>
        </p:nvSpPr>
        <p:spPr bwMode="auto">
          <a:xfrm>
            <a:off x="8054978"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8635" name="Text Box 27"/>
          <p:cNvSpPr txBox="1">
            <a:spLocks noChangeArrowheads="1"/>
          </p:cNvSpPr>
          <p:nvPr/>
        </p:nvSpPr>
        <p:spPr bwMode="auto">
          <a:xfrm>
            <a:off x="280989" y="42029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8636" name="Text Box 28"/>
          <p:cNvSpPr txBox="1">
            <a:spLocks noChangeArrowheads="1"/>
          </p:cNvSpPr>
          <p:nvPr/>
        </p:nvSpPr>
        <p:spPr bwMode="auto">
          <a:xfrm>
            <a:off x="8364540" y="408387"/>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8637" name="Text Box 29"/>
          <p:cNvSpPr txBox="1">
            <a:spLocks noChangeArrowheads="1"/>
          </p:cNvSpPr>
          <p:nvPr/>
        </p:nvSpPr>
        <p:spPr bwMode="auto">
          <a:xfrm>
            <a:off x="1219203" y="1033466"/>
            <a:ext cx="7328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局域网</a:t>
            </a:r>
            <a:endParaRPr lang="zh-CN" altLang="en-US" sz="1400" baseline="-25000">
              <a:solidFill>
                <a:srgbClr val="333399"/>
              </a:solidFill>
              <a:ea typeface="黑体" pitchFamily="49" charset="-122"/>
            </a:endParaRPr>
          </a:p>
        </p:txBody>
      </p:sp>
      <p:sp>
        <p:nvSpPr>
          <p:cNvPr id="68638" name="Text Box 30"/>
          <p:cNvSpPr txBox="1">
            <a:spLocks noChangeArrowheads="1"/>
          </p:cNvSpPr>
          <p:nvPr/>
        </p:nvSpPr>
        <p:spPr bwMode="auto">
          <a:xfrm>
            <a:off x="4043366" y="1033466"/>
            <a:ext cx="7328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局域网</a:t>
            </a:r>
            <a:endParaRPr lang="zh-CN" altLang="en-US" sz="1400" baseline="-25000">
              <a:solidFill>
                <a:srgbClr val="333399"/>
              </a:solidFill>
              <a:ea typeface="黑体" pitchFamily="49" charset="-122"/>
            </a:endParaRPr>
          </a:p>
        </p:txBody>
      </p:sp>
      <p:sp>
        <p:nvSpPr>
          <p:cNvPr id="68639" name="Text Box 31"/>
          <p:cNvSpPr txBox="1">
            <a:spLocks noChangeArrowheads="1"/>
          </p:cNvSpPr>
          <p:nvPr/>
        </p:nvSpPr>
        <p:spPr bwMode="auto">
          <a:xfrm>
            <a:off x="7056441" y="1033466"/>
            <a:ext cx="7328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局域网</a:t>
            </a:r>
            <a:endParaRPr lang="zh-CN" altLang="en-US" sz="1400" baseline="-25000">
              <a:solidFill>
                <a:srgbClr val="333399"/>
              </a:solidFill>
              <a:ea typeface="黑体" pitchFamily="49" charset="-122"/>
            </a:endParaRPr>
          </a:p>
        </p:txBody>
      </p:sp>
      <p:sp>
        <p:nvSpPr>
          <p:cNvPr id="68640" name="Freeform 32"/>
          <p:cNvSpPr>
            <a:spLocks/>
          </p:cNvSpPr>
          <p:nvPr/>
        </p:nvSpPr>
        <p:spPr bwMode="auto">
          <a:xfrm>
            <a:off x="2362201" y="3870722"/>
            <a:ext cx="395288"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8641" name="Freeform 33"/>
          <p:cNvSpPr>
            <a:spLocks/>
          </p:cNvSpPr>
          <p:nvPr/>
        </p:nvSpPr>
        <p:spPr bwMode="auto">
          <a:xfrm>
            <a:off x="4951417" y="3869531"/>
            <a:ext cx="395287"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8642" name="Line 34"/>
          <p:cNvSpPr>
            <a:spLocks noChangeShapeType="1"/>
          </p:cNvSpPr>
          <p:nvPr/>
        </p:nvSpPr>
        <p:spPr bwMode="auto">
          <a:xfrm rot="16200000">
            <a:off x="8180388" y="3878663"/>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8643" name="Line 35"/>
          <p:cNvSpPr>
            <a:spLocks noChangeShapeType="1"/>
          </p:cNvSpPr>
          <p:nvPr/>
        </p:nvSpPr>
        <p:spPr bwMode="auto">
          <a:xfrm rot="16200000">
            <a:off x="258763" y="3878663"/>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8644" name="AutoShape 36"/>
          <p:cNvSpPr>
            <a:spLocks noChangeArrowheads="1"/>
          </p:cNvSpPr>
          <p:nvPr/>
        </p:nvSpPr>
        <p:spPr bwMode="auto">
          <a:xfrm>
            <a:off x="228600" y="2480072"/>
            <a:ext cx="685800" cy="1428750"/>
          </a:xfrm>
          <a:prstGeom prst="cube">
            <a:avLst>
              <a:gd name="adj" fmla="val 25000"/>
            </a:avLst>
          </a:prstGeom>
          <a:solidFill>
            <a:srgbClr val="DDDDDD"/>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8645" name="AutoShape 37"/>
          <p:cNvSpPr>
            <a:spLocks noChangeArrowheads="1"/>
          </p:cNvSpPr>
          <p:nvPr/>
        </p:nvSpPr>
        <p:spPr bwMode="auto">
          <a:xfrm>
            <a:off x="2667000" y="2537222"/>
            <a:ext cx="685800" cy="142875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8646" name="AutoShape 38"/>
          <p:cNvSpPr>
            <a:spLocks noChangeArrowheads="1"/>
          </p:cNvSpPr>
          <p:nvPr/>
        </p:nvSpPr>
        <p:spPr bwMode="auto">
          <a:xfrm>
            <a:off x="8153400" y="2480072"/>
            <a:ext cx="685800" cy="1428750"/>
          </a:xfrm>
          <a:prstGeom prst="cube">
            <a:avLst>
              <a:gd name="adj" fmla="val 25000"/>
            </a:avLst>
          </a:prstGeom>
          <a:solidFill>
            <a:srgbClr val="DDDDDD"/>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8647" name="AutoShape 39"/>
          <p:cNvSpPr>
            <a:spLocks noChangeArrowheads="1"/>
          </p:cNvSpPr>
          <p:nvPr/>
        </p:nvSpPr>
        <p:spPr bwMode="auto">
          <a:xfrm>
            <a:off x="5332413" y="2708672"/>
            <a:ext cx="685800" cy="12573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nvGrpSpPr>
          <p:cNvPr id="68648" name="Group 40"/>
          <p:cNvGrpSpPr>
            <a:grpSpLocks/>
          </p:cNvGrpSpPr>
          <p:nvPr/>
        </p:nvGrpSpPr>
        <p:grpSpPr bwMode="auto">
          <a:xfrm>
            <a:off x="36517" y="1815704"/>
            <a:ext cx="9121775" cy="1828800"/>
            <a:chOff x="0" y="0"/>
            <a:chExt cx="5472" cy="1536"/>
          </a:xfrm>
        </p:grpSpPr>
        <p:sp>
          <p:nvSpPr>
            <p:cNvPr id="68712" name="Oval 41"/>
            <p:cNvSpPr>
              <a:spLocks noChangeArrowheads="1"/>
            </p:cNvSpPr>
            <p:nvPr/>
          </p:nvSpPr>
          <p:spPr bwMode="auto">
            <a:xfrm>
              <a:off x="3566" y="618"/>
              <a:ext cx="1906" cy="756"/>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8713" name="Oval 42"/>
            <p:cNvSpPr>
              <a:spLocks noChangeArrowheads="1"/>
            </p:cNvSpPr>
            <p:nvPr/>
          </p:nvSpPr>
          <p:spPr bwMode="auto">
            <a:xfrm>
              <a:off x="0" y="374"/>
              <a:ext cx="1870" cy="760"/>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8714" name="Oval 43"/>
            <p:cNvSpPr>
              <a:spLocks noChangeArrowheads="1"/>
            </p:cNvSpPr>
            <p:nvPr/>
          </p:nvSpPr>
          <p:spPr bwMode="auto">
            <a:xfrm>
              <a:off x="3269" y="107"/>
              <a:ext cx="1903"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8715" name="Oval 44"/>
            <p:cNvSpPr>
              <a:spLocks noChangeArrowheads="1"/>
            </p:cNvSpPr>
            <p:nvPr/>
          </p:nvSpPr>
          <p:spPr bwMode="auto">
            <a:xfrm>
              <a:off x="2269" y="765"/>
              <a:ext cx="1900" cy="77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8716" name="Oval 45"/>
            <p:cNvSpPr>
              <a:spLocks noChangeArrowheads="1"/>
            </p:cNvSpPr>
            <p:nvPr/>
          </p:nvSpPr>
          <p:spPr bwMode="auto">
            <a:xfrm>
              <a:off x="633" y="696"/>
              <a:ext cx="1900"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8717" name="Oval 46"/>
            <p:cNvSpPr>
              <a:spLocks noChangeArrowheads="1"/>
            </p:cNvSpPr>
            <p:nvPr/>
          </p:nvSpPr>
          <p:spPr bwMode="auto">
            <a:xfrm>
              <a:off x="2101" y="0"/>
              <a:ext cx="1870" cy="758"/>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8718" name="Oval 47"/>
            <p:cNvSpPr>
              <a:spLocks noChangeArrowheads="1"/>
            </p:cNvSpPr>
            <p:nvPr/>
          </p:nvSpPr>
          <p:spPr bwMode="auto">
            <a:xfrm>
              <a:off x="900" y="0"/>
              <a:ext cx="1867"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8719" name="Oval 48"/>
            <p:cNvSpPr>
              <a:spLocks noChangeArrowheads="1"/>
            </p:cNvSpPr>
            <p:nvPr/>
          </p:nvSpPr>
          <p:spPr bwMode="auto">
            <a:xfrm>
              <a:off x="501" y="170"/>
              <a:ext cx="4536" cy="1060"/>
            </a:xfrm>
            <a:prstGeom prst="ellipse">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68649" name="Line 49"/>
          <p:cNvSpPr>
            <a:spLocks noChangeShapeType="1"/>
          </p:cNvSpPr>
          <p:nvPr/>
        </p:nvSpPr>
        <p:spPr bwMode="auto">
          <a:xfrm>
            <a:off x="152400" y="4080272"/>
            <a:ext cx="25908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grpSp>
        <p:nvGrpSpPr>
          <p:cNvPr id="68650" name="Group 50"/>
          <p:cNvGrpSpPr>
            <a:grpSpLocks/>
          </p:cNvGrpSpPr>
          <p:nvPr/>
        </p:nvGrpSpPr>
        <p:grpSpPr bwMode="auto">
          <a:xfrm>
            <a:off x="228600" y="1815704"/>
            <a:ext cx="685800" cy="1085850"/>
            <a:chOff x="0" y="0"/>
            <a:chExt cx="432" cy="912"/>
          </a:xfrm>
        </p:grpSpPr>
        <p:sp>
          <p:nvSpPr>
            <p:cNvPr id="68709" name="AutoShape 51"/>
            <p:cNvSpPr>
              <a:spLocks noChangeArrowheads="1"/>
            </p:cNvSpPr>
            <p:nvPr/>
          </p:nvSpPr>
          <p:spPr bwMode="auto">
            <a:xfrm>
              <a:off x="0" y="48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8710" name="AutoShape 52"/>
            <p:cNvSpPr>
              <a:spLocks noChangeArrowheads="1"/>
            </p:cNvSpPr>
            <p:nvPr/>
          </p:nvSpPr>
          <p:spPr bwMode="auto">
            <a:xfrm>
              <a:off x="0" y="192"/>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8711" name="AutoShape 53"/>
            <p:cNvSpPr>
              <a:spLocks noChangeArrowheads="1"/>
            </p:cNvSpPr>
            <p:nvPr/>
          </p:nvSpPr>
          <p:spPr bwMode="auto">
            <a:xfrm>
              <a:off x="0" y="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68651" name="Text Box 54"/>
          <p:cNvSpPr txBox="1">
            <a:spLocks noChangeArrowheads="1"/>
          </p:cNvSpPr>
          <p:nvPr/>
        </p:nvSpPr>
        <p:spPr bwMode="auto">
          <a:xfrm>
            <a:off x="265116" y="257294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8652" name="Text Box 55"/>
          <p:cNvSpPr txBox="1">
            <a:spLocks noChangeArrowheads="1"/>
          </p:cNvSpPr>
          <p:nvPr/>
        </p:nvSpPr>
        <p:spPr bwMode="auto">
          <a:xfrm>
            <a:off x="215903" y="363736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8653" name="Text Box 56"/>
          <p:cNvSpPr txBox="1">
            <a:spLocks noChangeArrowheads="1"/>
          </p:cNvSpPr>
          <p:nvPr/>
        </p:nvSpPr>
        <p:spPr bwMode="auto">
          <a:xfrm>
            <a:off x="4824417" y="3608787"/>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68654" name="Text Box 57"/>
          <p:cNvSpPr txBox="1">
            <a:spLocks noChangeArrowheads="1"/>
          </p:cNvSpPr>
          <p:nvPr/>
        </p:nvSpPr>
        <p:spPr bwMode="auto">
          <a:xfrm>
            <a:off x="3327403" y="3604025"/>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68655" name="Text Box 58"/>
          <p:cNvSpPr txBox="1">
            <a:spLocks noChangeArrowheads="1"/>
          </p:cNvSpPr>
          <p:nvPr/>
        </p:nvSpPr>
        <p:spPr bwMode="auto">
          <a:xfrm>
            <a:off x="2133603" y="3604025"/>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68656" name="Line 59"/>
          <p:cNvSpPr>
            <a:spLocks noChangeShapeType="1"/>
          </p:cNvSpPr>
          <p:nvPr/>
        </p:nvSpPr>
        <p:spPr bwMode="auto">
          <a:xfrm>
            <a:off x="838200" y="2708672"/>
            <a:ext cx="19050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8657" name="Line 60"/>
          <p:cNvSpPr>
            <a:spLocks noChangeShapeType="1"/>
          </p:cNvSpPr>
          <p:nvPr/>
        </p:nvSpPr>
        <p:spPr bwMode="auto">
          <a:xfrm>
            <a:off x="5943600" y="4080272"/>
            <a:ext cx="29718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8658" name="Text Box 61"/>
          <p:cNvSpPr txBox="1">
            <a:spLocks noChangeArrowheads="1"/>
          </p:cNvSpPr>
          <p:nvPr/>
        </p:nvSpPr>
        <p:spPr bwMode="auto">
          <a:xfrm>
            <a:off x="6007103" y="359926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68659" name="Text Box 62"/>
          <p:cNvSpPr txBox="1">
            <a:spLocks noChangeArrowheads="1"/>
          </p:cNvSpPr>
          <p:nvPr/>
        </p:nvSpPr>
        <p:spPr bwMode="auto">
          <a:xfrm>
            <a:off x="8128003" y="3611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8660" name="Text Box 63"/>
          <p:cNvSpPr txBox="1">
            <a:spLocks noChangeArrowheads="1"/>
          </p:cNvSpPr>
          <p:nvPr/>
        </p:nvSpPr>
        <p:spPr bwMode="auto">
          <a:xfrm>
            <a:off x="6007101" y="278249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68661" name="Text Box 64"/>
          <p:cNvSpPr txBox="1">
            <a:spLocks noChangeArrowheads="1"/>
          </p:cNvSpPr>
          <p:nvPr/>
        </p:nvSpPr>
        <p:spPr bwMode="auto">
          <a:xfrm>
            <a:off x="107953" y="1545434"/>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8662" name="Text Box 65"/>
          <p:cNvSpPr txBox="1">
            <a:spLocks noChangeArrowheads="1"/>
          </p:cNvSpPr>
          <p:nvPr/>
        </p:nvSpPr>
        <p:spPr bwMode="auto">
          <a:xfrm>
            <a:off x="8032753" y="1526385"/>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8663" name="AutoShape 66"/>
          <p:cNvSpPr>
            <a:spLocks noChangeArrowheads="1"/>
          </p:cNvSpPr>
          <p:nvPr/>
        </p:nvSpPr>
        <p:spPr bwMode="auto">
          <a:xfrm>
            <a:off x="2667000" y="2444354"/>
            <a:ext cx="685800" cy="4572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8664" name="Text Box 67"/>
          <p:cNvSpPr txBox="1">
            <a:spLocks noChangeArrowheads="1"/>
          </p:cNvSpPr>
          <p:nvPr/>
        </p:nvSpPr>
        <p:spPr bwMode="auto">
          <a:xfrm>
            <a:off x="2616203" y="2165750"/>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8665" name="Text Box 68"/>
          <p:cNvSpPr txBox="1">
            <a:spLocks noChangeArrowheads="1"/>
          </p:cNvSpPr>
          <p:nvPr/>
        </p:nvSpPr>
        <p:spPr bwMode="auto">
          <a:xfrm>
            <a:off x="4140201" y="3139682"/>
            <a:ext cx="1500214" cy="311621"/>
          </a:xfrm>
          <a:prstGeom prst="rect">
            <a:avLst/>
          </a:prstGeom>
          <a:solidFill>
            <a:srgbClr val="CCECFF"/>
          </a:solidFill>
          <a:ln w="9525">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 </a:t>
            </a:r>
            <a:r>
              <a:rPr lang="zh-CN" altLang="en-US" sz="1400">
                <a:solidFill>
                  <a:srgbClr val="333399"/>
                </a:solidFill>
                <a:ea typeface="黑体" pitchFamily="49" charset="-122"/>
              </a:rPr>
              <a:t>层上的互联网</a:t>
            </a:r>
          </a:p>
        </p:txBody>
      </p:sp>
      <p:sp>
        <p:nvSpPr>
          <p:cNvPr id="68666" name="Text Box 69"/>
          <p:cNvSpPr txBox="1">
            <a:spLocks noChangeArrowheads="1"/>
          </p:cNvSpPr>
          <p:nvPr/>
        </p:nvSpPr>
        <p:spPr bwMode="auto">
          <a:xfrm>
            <a:off x="990603" y="4461275"/>
            <a:ext cx="82426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grpSp>
        <p:nvGrpSpPr>
          <p:cNvPr id="68667" name="Group 70"/>
          <p:cNvGrpSpPr>
            <a:grpSpLocks/>
          </p:cNvGrpSpPr>
          <p:nvPr/>
        </p:nvGrpSpPr>
        <p:grpSpPr bwMode="auto">
          <a:xfrm>
            <a:off x="8153400" y="1815704"/>
            <a:ext cx="685800" cy="1085850"/>
            <a:chOff x="0" y="0"/>
            <a:chExt cx="432" cy="912"/>
          </a:xfrm>
        </p:grpSpPr>
        <p:sp>
          <p:nvSpPr>
            <p:cNvPr id="68706" name="AutoShape 71"/>
            <p:cNvSpPr>
              <a:spLocks noChangeArrowheads="1"/>
            </p:cNvSpPr>
            <p:nvPr/>
          </p:nvSpPr>
          <p:spPr bwMode="auto">
            <a:xfrm>
              <a:off x="0" y="48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8707" name="AutoShape 72"/>
            <p:cNvSpPr>
              <a:spLocks noChangeArrowheads="1"/>
            </p:cNvSpPr>
            <p:nvPr/>
          </p:nvSpPr>
          <p:spPr bwMode="auto">
            <a:xfrm>
              <a:off x="0" y="192"/>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8708" name="AutoShape 73"/>
            <p:cNvSpPr>
              <a:spLocks noChangeArrowheads="1"/>
            </p:cNvSpPr>
            <p:nvPr/>
          </p:nvSpPr>
          <p:spPr bwMode="auto">
            <a:xfrm>
              <a:off x="0" y="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68668" name="Text Box 74"/>
          <p:cNvSpPr txBox="1">
            <a:spLocks noChangeArrowheads="1"/>
          </p:cNvSpPr>
          <p:nvPr/>
        </p:nvSpPr>
        <p:spPr bwMode="auto">
          <a:xfrm>
            <a:off x="8202615" y="257651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8669" name="Text Box 75"/>
          <p:cNvSpPr txBox="1">
            <a:spLocks noChangeArrowheads="1"/>
          </p:cNvSpPr>
          <p:nvPr/>
        </p:nvSpPr>
        <p:spPr bwMode="auto">
          <a:xfrm>
            <a:off x="3321051"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68670" name="Text Box 76"/>
          <p:cNvSpPr txBox="1">
            <a:spLocks noChangeArrowheads="1"/>
          </p:cNvSpPr>
          <p:nvPr/>
        </p:nvSpPr>
        <p:spPr bwMode="auto">
          <a:xfrm>
            <a:off x="2286000"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68671" name="Line 77"/>
          <p:cNvSpPr>
            <a:spLocks noChangeShapeType="1"/>
          </p:cNvSpPr>
          <p:nvPr/>
        </p:nvSpPr>
        <p:spPr bwMode="auto">
          <a:xfrm>
            <a:off x="3276600" y="2708672"/>
            <a:ext cx="20574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8672" name="AutoShape 78"/>
          <p:cNvSpPr>
            <a:spLocks noChangeArrowheads="1"/>
          </p:cNvSpPr>
          <p:nvPr/>
        </p:nvSpPr>
        <p:spPr bwMode="auto">
          <a:xfrm>
            <a:off x="5332413" y="2422922"/>
            <a:ext cx="685800" cy="4572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8673" name="Line 79"/>
          <p:cNvSpPr>
            <a:spLocks noChangeShapeType="1"/>
          </p:cNvSpPr>
          <p:nvPr/>
        </p:nvSpPr>
        <p:spPr bwMode="auto">
          <a:xfrm>
            <a:off x="5943600" y="2708672"/>
            <a:ext cx="22098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8674" name="Text Box 80"/>
          <p:cNvSpPr txBox="1">
            <a:spLocks noChangeArrowheads="1"/>
          </p:cNvSpPr>
          <p:nvPr/>
        </p:nvSpPr>
        <p:spPr bwMode="auto">
          <a:xfrm>
            <a:off x="4953000"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68675" name="Line 81"/>
          <p:cNvSpPr>
            <a:spLocks noChangeShapeType="1"/>
          </p:cNvSpPr>
          <p:nvPr/>
        </p:nvSpPr>
        <p:spPr bwMode="auto">
          <a:xfrm>
            <a:off x="3352800" y="4080272"/>
            <a:ext cx="19050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8676" name="Freeform 82"/>
          <p:cNvSpPr>
            <a:spLocks/>
          </p:cNvSpPr>
          <p:nvPr/>
        </p:nvSpPr>
        <p:spPr bwMode="auto">
          <a:xfrm flipH="1">
            <a:off x="5921378" y="3867151"/>
            <a:ext cx="341313" cy="213122"/>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8677" name="Freeform 83"/>
          <p:cNvSpPr>
            <a:spLocks/>
          </p:cNvSpPr>
          <p:nvPr/>
        </p:nvSpPr>
        <p:spPr bwMode="auto">
          <a:xfrm flipH="1">
            <a:off x="3233739" y="3871913"/>
            <a:ext cx="423862"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8678" name="Text Box 84"/>
          <p:cNvSpPr txBox="1">
            <a:spLocks noChangeArrowheads="1"/>
          </p:cNvSpPr>
          <p:nvPr/>
        </p:nvSpPr>
        <p:spPr bwMode="auto">
          <a:xfrm>
            <a:off x="5218117" y="2146700"/>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grpSp>
        <p:nvGrpSpPr>
          <p:cNvPr id="68679" name="Group 85"/>
          <p:cNvGrpSpPr>
            <a:grpSpLocks/>
          </p:cNvGrpSpPr>
          <p:nvPr/>
        </p:nvGrpSpPr>
        <p:grpSpPr bwMode="auto">
          <a:xfrm>
            <a:off x="1143000" y="2365772"/>
            <a:ext cx="1447800" cy="285750"/>
            <a:chOff x="0" y="0"/>
            <a:chExt cx="912" cy="240"/>
          </a:xfrm>
        </p:grpSpPr>
        <p:sp>
          <p:nvSpPr>
            <p:cNvPr id="68704" name="Rectangle 86"/>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  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68705" name="AutoShape 87"/>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68680" name="Group 88"/>
          <p:cNvGrpSpPr>
            <a:grpSpLocks/>
          </p:cNvGrpSpPr>
          <p:nvPr/>
        </p:nvGrpSpPr>
        <p:grpSpPr bwMode="auto">
          <a:xfrm>
            <a:off x="3733800" y="2365772"/>
            <a:ext cx="1447800" cy="285750"/>
            <a:chOff x="0" y="0"/>
            <a:chExt cx="912" cy="240"/>
          </a:xfrm>
        </p:grpSpPr>
        <p:sp>
          <p:nvSpPr>
            <p:cNvPr id="68702" name="Rectangle 89"/>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68703" name="AutoShape 90"/>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68681" name="Group 91"/>
          <p:cNvGrpSpPr>
            <a:grpSpLocks/>
          </p:cNvGrpSpPr>
          <p:nvPr/>
        </p:nvGrpSpPr>
        <p:grpSpPr bwMode="auto">
          <a:xfrm>
            <a:off x="6477000" y="2365772"/>
            <a:ext cx="1447800" cy="285750"/>
            <a:chOff x="0" y="0"/>
            <a:chExt cx="912" cy="240"/>
          </a:xfrm>
        </p:grpSpPr>
        <p:sp>
          <p:nvSpPr>
            <p:cNvPr id="68700" name="Rectangle 92"/>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68701" name="AutoShape 93"/>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68682" name="Group 94"/>
          <p:cNvGrpSpPr>
            <a:grpSpLocks/>
          </p:cNvGrpSpPr>
          <p:nvPr/>
        </p:nvGrpSpPr>
        <p:grpSpPr bwMode="auto">
          <a:xfrm>
            <a:off x="609600" y="4194572"/>
            <a:ext cx="1981200" cy="285750"/>
            <a:chOff x="0" y="0"/>
            <a:chExt cx="1248" cy="240"/>
          </a:xfrm>
        </p:grpSpPr>
        <p:sp>
          <p:nvSpPr>
            <p:cNvPr id="68698" name="Rectangle 95"/>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p>
          </p:txBody>
        </p:sp>
        <p:sp>
          <p:nvSpPr>
            <p:cNvPr id="68699" name="AutoShape 96"/>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68683" name="Group 97"/>
          <p:cNvGrpSpPr>
            <a:grpSpLocks/>
          </p:cNvGrpSpPr>
          <p:nvPr/>
        </p:nvGrpSpPr>
        <p:grpSpPr bwMode="auto">
          <a:xfrm>
            <a:off x="3505200" y="4194572"/>
            <a:ext cx="1981200" cy="285750"/>
            <a:chOff x="0" y="0"/>
            <a:chExt cx="1248" cy="240"/>
          </a:xfrm>
        </p:grpSpPr>
        <p:sp>
          <p:nvSpPr>
            <p:cNvPr id="68696" name="Rectangle 98"/>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p>
          </p:txBody>
        </p:sp>
        <p:sp>
          <p:nvSpPr>
            <p:cNvPr id="68697" name="AutoShape 99"/>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68684" name="Group 100"/>
          <p:cNvGrpSpPr>
            <a:grpSpLocks/>
          </p:cNvGrpSpPr>
          <p:nvPr/>
        </p:nvGrpSpPr>
        <p:grpSpPr bwMode="auto">
          <a:xfrm>
            <a:off x="6400800" y="4194572"/>
            <a:ext cx="1981200" cy="285750"/>
            <a:chOff x="0" y="0"/>
            <a:chExt cx="1248" cy="240"/>
          </a:xfrm>
        </p:grpSpPr>
        <p:sp>
          <p:nvSpPr>
            <p:cNvPr id="68694" name="Rectangle 101"/>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p>
          </p:txBody>
        </p:sp>
        <p:sp>
          <p:nvSpPr>
            <p:cNvPr id="68695" name="AutoShape 102"/>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68685" name="Text Box 103"/>
          <p:cNvSpPr txBox="1">
            <a:spLocks noChangeArrowheads="1"/>
          </p:cNvSpPr>
          <p:nvPr/>
        </p:nvSpPr>
        <p:spPr bwMode="auto">
          <a:xfrm>
            <a:off x="6858003" y="4513662"/>
            <a:ext cx="82426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sp>
        <p:nvSpPr>
          <p:cNvPr id="68686" name="Text Box 104"/>
          <p:cNvSpPr txBox="1">
            <a:spLocks noChangeArrowheads="1"/>
          </p:cNvSpPr>
          <p:nvPr/>
        </p:nvSpPr>
        <p:spPr bwMode="auto">
          <a:xfrm>
            <a:off x="3976689" y="4513662"/>
            <a:ext cx="82426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sp>
        <p:nvSpPr>
          <p:cNvPr id="68687" name="AutoShape 105"/>
          <p:cNvSpPr>
            <a:spLocks noChangeArrowheads="1"/>
          </p:cNvSpPr>
          <p:nvPr/>
        </p:nvSpPr>
        <p:spPr bwMode="auto">
          <a:xfrm flipV="1">
            <a:off x="2057400" y="1719266"/>
            <a:ext cx="1219200" cy="283369"/>
          </a:xfrm>
          <a:prstGeom prst="wedgeRoundRectCallout">
            <a:avLst>
              <a:gd name="adj1" fmla="val -75782"/>
              <a:gd name="adj2" fmla="val -203782"/>
              <a:gd name="adj3" fmla="val 16667"/>
            </a:avLst>
          </a:prstGeom>
          <a:solidFill>
            <a:schemeClr val="bg1"/>
          </a:solidFill>
          <a:ln w="9525">
            <a:solidFill>
              <a:schemeClr val="tx1"/>
            </a:solidFill>
            <a:miter lim="800000"/>
            <a:headEnd/>
            <a:tailEnd/>
          </a:ln>
        </p:spPr>
        <p:txBody>
          <a:bodyPr rot="10800000"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endParaRPr lang="zh-CN" altLang="en-US" sz="1400">
              <a:solidFill>
                <a:srgbClr val="333399"/>
              </a:solidFill>
              <a:ea typeface="黑体" pitchFamily="49" charset="-122"/>
            </a:endParaRPr>
          </a:p>
        </p:txBody>
      </p:sp>
      <p:sp>
        <p:nvSpPr>
          <p:cNvPr id="68688" name="Text Box 106"/>
          <p:cNvSpPr txBox="1">
            <a:spLocks noChangeArrowheads="1"/>
          </p:cNvSpPr>
          <p:nvPr/>
        </p:nvSpPr>
        <p:spPr bwMode="auto">
          <a:xfrm>
            <a:off x="2095502" y="1737125"/>
            <a:ext cx="95198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 </a:t>
            </a:r>
            <a:r>
              <a:rPr lang="zh-CN" altLang="en-US" sz="1400">
                <a:solidFill>
                  <a:srgbClr val="333399"/>
                </a:solidFill>
                <a:ea typeface="黑体" pitchFamily="49" charset="-122"/>
              </a:rPr>
              <a:t>数据报</a:t>
            </a:r>
          </a:p>
        </p:txBody>
      </p:sp>
      <p:sp>
        <p:nvSpPr>
          <p:cNvPr id="64619" name="Text Box 107"/>
          <p:cNvSpPr txBox="1">
            <a:spLocks noChangeArrowheads="1"/>
          </p:cNvSpPr>
          <p:nvPr/>
        </p:nvSpPr>
        <p:spPr bwMode="auto">
          <a:xfrm>
            <a:off x="1116016" y="33341"/>
            <a:ext cx="3881820" cy="369326"/>
          </a:xfrm>
          <a:prstGeom prst="rect">
            <a:avLst/>
          </a:prstGeom>
          <a:solidFill>
            <a:srgbClr val="FFFF99"/>
          </a:solidFill>
          <a:ln w="19050">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dirty="0">
                <a:solidFill>
                  <a:srgbClr val="333399"/>
                </a:solidFill>
                <a:latin typeface="Tahoma" pitchFamily="34" charset="0"/>
                <a:ea typeface="黑体" pitchFamily="49" charset="-122"/>
              </a:rPr>
              <a:t>从虚拟的</a:t>
            </a:r>
            <a:r>
              <a:rPr lang="zh-CN" altLang="en-US" dirty="0">
                <a:solidFill>
                  <a:srgbClr val="333399"/>
                </a:solidFill>
                <a:ea typeface="黑体" pitchFamily="49" charset="-122"/>
              </a:rPr>
              <a:t> </a:t>
            </a:r>
            <a:r>
              <a:rPr lang="en-US" altLang="zh-CN" dirty="0">
                <a:solidFill>
                  <a:srgbClr val="333399"/>
                </a:solidFill>
                <a:ea typeface="黑体" pitchFamily="49" charset="-122"/>
              </a:rPr>
              <a:t>IP</a:t>
            </a:r>
            <a:r>
              <a:rPr lang="en-US" altLang="zh-CN" dirty="0">
                <a:solidFill>
                  <a:srgbClr val="333399"/>
                </a:solidFill>
                <a:latin typeface="Tahoma" pitchFamily="34" charset="0"/>
                <a:ea typeface="黑体" pitchFamily="49" charset="-122"/>
              </a:rPr>
              <a:t> </a:t>
            </a:r>
            <a:r>
              <a:rPr lang="zh-CN" altLang="en-US" dirty="0">
                <a:solidFill>
                  <a:srgbClr val="333399"/>
                </a:solidFill>
                <a:latin typeface="Tahoma" pitchFamily="34" charset="0"/>
                <a:ea typeface="黑体" pitchFamily="49" charset="-122"/>
              </a:rPr>
              <a:t>层上看</a:t>
            </a:r>
            <a:r>
              <a:rPr lang="zh-CN" altLang="en-US" dirty="0">
                <a:solidFill>
                  <a:srgbClr val="333399"/>
                </a:solidFill>
                <a:ea typeface="黑体" pitchFamily="49" charset="-122"/>
              </a:rPr>
              <a:t> </a:t>
            </a:r>
            <a:r>
              <a:rPr lang="en-US" altLang="zh-CN" dirty="0">
                <a:solidFill>
                  <a:srgbClr val="333399"/>
                </a:solidFill>
                <a:ea typeface="黑体" pitchFamily="49" charset="-122"/>
              </a:rPr>
              <a:t>IP </a:t>
            </a:r>
            <a:r>
              <a:rPr lang="zh-CN" altLang="en-US" dirty="0">
                <a:solidFill>
                  <a:srgbClr val="333399"/>
                </a:solidFill>
                <a:latin typeface="Tahoma" pitchFamily="34" charset="0"/>
                <a:ea typeface="黑体" pitchFamily="49" charset="-122"/>
              </a:rPr>
              <a:t>数据报的流动</a:t>
            </a:r>
          </a:p>
        </p:txBody>
      </p:sp>
      <p:sp>
        <p:nvSpPr>
          <p:cNvPr id="64620" name="Line 117"/>
          <p:cNvSpPr>
            <a:spLocks noChangeShapeType="1"/>
          </p:cNvSpPr>
          <p:nvPr/>
        </p:nvSpPr>
        <p:spPr bwMode="auto">
          <a:xfrm>
            <a:off x="611192" y="2625329"/>
            <a:ext cx="2376487" cy="0"/>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64621" name="Line 118"/>
          <p:cNvSpPr>
            <a:spLocks noChangeShapeType="1"/>
          </p:cNvSpPr>
          <p:nvPr/>
        </p:nvSpPr>
        <p:spPr bwMode="auto">
          <a:xfrm>
            <a:off x="3203575" y="2625329"/>
            <a:ext cx="2376488" cy="0"/>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64622" name="Line 119"/>
          <p:cNvSpPr>
            <a:spLocks noChangeShapeType="1"/>
          </p:cNvSpPr>
          <p:nvPr/>
        </p:nvSpPr>
        <p:spPr bwMode="auto">
          <a:xfrm>
            <a:off x="5940427" y="2625329"/>
            <a:ext cx="2376488" cy="0"/>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68693" name="灯片编号占位符 110"/>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CD2D74AB-C605-49F5-9774-F034FCCFABB4}" type="slidenum">
              <a:rPr lang="zh-CN" altLang="en-US" sz="1400" b="1">
                <a:solidFill>
                  <a:srgbClr val="FFFFFF"/>
                </a:solidFill>
              </a:rPr>
              <a:pPr algn="ctr" eaLnBrk="1" hangingPunct="1">
                <a:buFont typeface="Arial" charset="0"/>
                <a:buNone/>
              </a:pPr>
              <a:t>64</a:t>
            </a:fld>
            <a:endParaRPr lang="en-US" altLang="zh-CN" sz="1400" b="1">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64619"/>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22" presetClass="entr" presetSubtype="8" fill="hold" grpId="0" nodeType="afterEffect">
                                  <p:stCondLst>
                                    <p:cond delay="0"/>
                                  </p:stCondLst>
                                  <p:childTnLst>
                                    <p:set>
                                      <p:cBhvr>
                                        <p:cTn id="9" dur="1" fill="hold">
                                          <p:stCondLst>
                                            <p:cond delay="0"/>
                                          </p:stCondLst>
                                        </p:cTn>
                                        <p:tgtEl>
                                          <p:spTgt spid="64620"/>
                                        </p:tgtEl>
                                        <p:attrNameLst>
                                          <p:attrName>style.visibility</p:attrName>
                                        </p:attrNameLst>
                                      </p:cBhvr>
                                      <p:to>
                                        <p:strVal val="visible"/>
                                      </p:to>
                                    </p:set>
                                    <p:animEffect transition="in" filter="wipe(left)">
                                      <p:cBhvr>
                                        <p:cTn id="10" dur="1000"/>
                                        <p:tgtEl>
                                          <p:spTgt spid="64620"/>
                                        </p:tgtEl>
                                      </p:cBhvr>
                                    </p:animEffect>
                                  </p:childTnLst>
                                </p:cTn>
                              </p:par>
                            </p:childTnLst>
                          </p:cTn>
                        </p:par>
                        <p:par>
                          <p:cTn id="11" fill="hold" nodeType="afterGroup">
                            <p:stCondLst>
                              <p:cond delay="4000"/>
                            </p:stCondLst>
                            <p:childTnLst>
                              <p:par>
                                <p:cTn id="12" presetID="22" presetClass="entr" presetSubtype="8" fill="hold" grpId="0" nodeType="afterEffect">
                                  <p:stCondLst>
                                    <p:cond delay="500"/>
                                  </p:stCondLst>
                                  <p:childTnLst>
                                    <p:set>
                                      <p:cBhvr>
                                        <p:cTn id="13" dur="1" fill="hold">
                                          <p:stCondLst>
                                            <p:cond delay="0"/>
                                          </p:stCondLst>
                                        </p:cTn>
                                        <p:tgtEl>
                                          <p:spTgt spid="64621"/>
                                        </p:tgtEl>
                                        <p:attrNameLst>
                                          <p:attrName>style.visibility</p:attrName>
                                        </p:attrNameLst>
                                      </p:cBhvr>
                                      <p:to>
                                        <p:strVal val="visible"/>
                                      </p:to>
                                    </p:set>
                                    <p:animEffect transition="in" filter="wipe(left)">
                                      <p:cBhvr>
                                        <p:cTn id="14" dur="1000"/>
                                        <p:tgtEl>
                                          <p:spTgt spid="64621"/>
                                        </p:tgtEl>
                                      </p:cBhvr>
                                    </p:animEffect>
                                  </p:childTnLst>
                                </p:cTn>
                              </p:par>
                            </p:childTnLst>
                          </p:cTn>
                        </p:par>
                        <p:par>
                          <p:cTn id="15" fill="hold" nodeType="afterGroup">
                            <p:stCondLst>
                              <p:cond delay="5500"/>
                            </p:stCondLst>
                            <p:childTnLst>
                              <p:par>
                                <p:cTn id="16" presetID="22" presetClass="entr" presetSubtype="8" fill="hold" grpId="0" nodeType="afterEffect">
                                  <p:stCondLst>
                                    <p:cond delay="500"/>
                                  </p:stCondLst>
                                  <p:childTnLst>
                                    <p:set>
                                      <p:cBhvr>
                                        <p:cTn id="17" dur="1" fill="hold">
                                          <p:stCondLst>
                                            <p:cond delay="0"/>
                                          </p:stCondLst>
                                        </p:cTn>
                                        <p:tgtEl>
                                          <p:spTgt spid="64622"/>
                                        </p:tgtEl>
                                        <p:attrNameLst>
                                          <p:attrName>style.visibility</p:attrName>
                                        </p:attrNameLst>
                                      </p:cBhvr>
                                      <p:to>
                                        <p:strVal val="visible"/>
                                      </p:to>
                                    </p:set>
                                    <p:animEffect transition="in" filter="wipe(left)">
                                      <p:cBhvr>
                                        <p:cTn id="18" dur="1000"/>
                                        <p:tgtEl>
                                          <p:spTgt spid="646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9" grpId="0" animBg="1" autoUpdateAnimBg="0"/>
      <p:bldP spid="64620" grpId="0" animBg="1"/>
      <p:bldP spid="64621" grpId="0" animBg="1"/>
      <p:bldP spid="64622"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Freeform 2"/>
          <p:cNvSpPr>
            <a:spLocks/>
          </p:cNvSpPr>
          <p:nvPr/>
        </p:nvSpPr>
        <p:spPr bwMode="auto">
          <a:xfrm>
            <a:off x="2586041" y="929879"/>
            <a:ext cx="249237" cy="4000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9635" name="Freeform 3"/>
          <p:cNvSpPr>
            <a:spLocks/>
          </p:cNvSpPr>
          <p:nvPr/>
        </p:nvSpPr>
        <p:spPr bwMode="auto">
          <a:xfrm>
            <a:off x="5330828" y="929879"/>
            <a:ext cx="169863" cy="398859"/>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9636" name="Line 4"/>
          <p:cNvSpPr>
            <a:spLocks noChangeShapeType="1"/>
          </p:cNvSpPr>
          <p:nvPr/>
        </p:nvSpPr>
        <p:spPr bwMode="auto">
          <a:xfrm rot="16200000">
            <a:off x="8423276" y="1128319"/>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9637" name="Line 5"/>
          <p:cNvSpPr>
            <a:spLocks noChangeShapeType="1"/>
          </p:cNvSpPr>
          <p:nvPr/>
        </p:nvSpPr>
        <p:spPr bwMode="auto">
          <a:xfrm rot="16200000">
            <a:off x="269876" y="1128319"/>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9638" name="Line 6"/>
          <p:cNvSpPr>
            <a:spLocks noChangeShapeType="1"/>
          </p:cNvSpPr>
          <p:nvPr/>
        </p:nvSpPr>
        <p:spPr bwMode="auto">
          <a:xfrm>
            <a:off x="233367" y="1329929"/>
            <a:ext cx="2587625"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9639" name="Text Box 7"/>
          <p:cNvSpPr txBox="1">
            <a:spLocks noChangeArrowheads="1"/>
          </p:cNvSpPr>
          <p:nvPr/>
        </p:nvSpPr>
        <p:spPr bwMode="auto">
          <a:xfrm>
            <a:off x="488953"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9640" name="Text Box 8"/>
          <p:cNvSpPr txBox="1">
            <a:spLocks noChangeArrowheads="1"/>
          </p:cNvSpPr>
          <p:nvPr/>
        </p:nvSpPr>
        <p:spPr bwMode="auto">
          <a:xfrm>
            <a:off x="4781553"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69641" name="Text Box 9"/>
          <p:cNvSpPr txBox="1">
            <a:spLocks noChangeArrowheads="1"/>
          </p:cNvSpPr>
          <p:nvPr/>
        </p:nvSpPr>
        <p:spPr bwMode="auto">
          <a:xfrm>
            <a:off x="3514728"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69642" name="Text Box 10"/>
          <p:cNvSpPr txBox="1">
            <a:spLocks noChangeArrowheads="1"/>
          </p:cNvSpPr>
          <p:nvPr/>
        </p:nvSpPr>
        <p:spPr bwMode="auto">
          <a:xfrm>
            <a:off x="2036767"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69643" name="Line 11"/>
          <p:cNvSpPr>
            <a:spLocks noChangeShapeType="1"/>
          </p:cNvSpPr>
          <p:nvPr/>
        </p:nvSpPr>
        <p:spPr bwMode="auto">
          <a:xfrm>
            <a:off x="6037264" y="1329929"/>
            <a:ext cx="290195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9644" name="Text Box 12"/>
          <p:cNvSpPr txBox="1">
            <a:spLocks noChangeArrowheads="1"/>
          </p:cNvSpPr>
          <p:nvPr/>
        </p:nvSpPr>
        <p:spPr bwMode="auto">
          <a:xfrm>
            <a:off x="6259517"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69645" name="Text Box 13"/>
          <p:cNvSpPr txBox="1">
            <a:spLocks noChangeArrowheads="1"/>
          </p:cNvSpPr>
          <p:nvPr/>
        </p:nvSpPr>
        <p:spPr bwMode="auto">
          <a:xfrm>
            <a:off x="76203" y="136925"/>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9646" name="Text Box 14"/>
          <p:cNvSpPr txBox="1">
            <a:spLocks noChangeArrowheads="1"/>
          </p:cNvSpPr>
          <p:nvPr/>
        </p:nvSpPr>
        <p:spPr bwMode="auto">
          <a:xfrm>
            <a:off x="8154992" y="117875"/>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9647" name="Line 15"/>
          <p:cNvSpPr>
            <a:spLocks noChangeShapeType="1"/>
          </p:cNvSpPr>
          <p:nvPr/>
        </p:nvSpPr>
        <p:spPr bwMode="auto">
          <a:xfrm>
            <a:off x="3292477" y="1329929"/>
            <a:ext cx="22733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9648" name="Freeform 16"/>
          <p:cNvSpPr>
            <a:spLocks/>
          </p:cNvSpPr>
          <p:nvPr/>
        </p:nvSpPr>
        <p:spPr bwMode="auto">
          <a:xfrm flipH="1">
            <a:off x="6037264" y="929879"/>
            <a:ext cx="234950" cy="4000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9649" name="Freeform 17"/>
          <p:cNvSpPr>
            <a:spLocks/>
          </p:cNvSpPr>
          <p:nvPr/>
        </p:nvSpPr>
        <p:spPr bwMode="auto">
          <a:xfrm flipH="1">
            <a:off x="3355975" y="929881"/>
            <a:ext cx="171450" cy="40124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9650" name="Text Box 18"/>
          <p:cNvSpPr txBox="1">
            <a:spLocks noChangeArrowheads="1"/>
          </p:cNvSpPr>
          <p:nvPr/>
        </p:nvSpPr>
        <p:spPr bwMode="auto">
          <a:xfrm>
            <a:off x="2555878" y="509591"/>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1</a:t>
            </a:r>
          </a:p>
        </p:txBody>
      </p:sp>
      <p:pic>
        <p:nvPicPr>
          <p:cNvPr id="69651" name="Picture 1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38" y="372666"/>
            <a:ext cx="855662"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2" name="Picture 2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8615" y="739382"/>
            <a:ext cx="771525" cy="32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3"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2929" y="358379"/>
            <a:ext cx="8540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54" name="Picture 2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8117" y="722713"/>
            <a:ext cx="769937" cy="326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55" name="AutoShape 23"/>
          <p:cNvSpPr>
            <a:spLocks noChangeArrowheads="1"/>
          </p:cNvSpPr>
          <p:nvPr/>
        </p:nvSpPr>
        <p:spPr bwMode="auto">
          <a:xfrm flipV="1">
            <a:off x="1443039" y="456013"/>
            <a:ext cx="1022350" cy="245269"/>
          </a:xfrm>
          <a:prstGeom prst="wedgeRoundRectCallout">
            <a:avLst>
              <a:gd name="adj1" fmla="val -98759"/>
              <a:gd name="adj2" fmla="val -194176"/>
              <a:gd name="adj3" fmla="val 16667"/>
            </a:avLst>
          </a:prstGeom>
          <a:solidFill>
            <a:schemeClr val="bg1"/>
          </a:solidFill>
          <a:ln w="9525">
            <a:solidFill>
              <a:schemeClr val="tx1"/>
            </a:solidFill>
            <a:miter lim="800000"/>
            <a:headEnd/>
            <a:tailEnd/>
          </a:ln>
        </p:spPr>
        <p:txBody>
          <a:bodyPr rot="10800000"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endParaRPr lang="zh-CN" altLang="en-US" sz="1400">
              <a:solidFill>
                <a:srgbClr val="333399"/>
              </a:solidFill>
              <a:ea typeface="黑体" pitchFamily="49" charset="-122"/>
            </a:endParaRPr>
          </a:p>
        </p:txBody>
      </p:sp>
      <p:sp>
        <p:nvSpPr>
          <p:cNvPr id="69656" name="Text Box 24"/>
          <p:cNvSpPr txBox="1">
            <a:spLocks noChangeArrowheads="1"/>
          </p:cNvSpPr>
          <p:nvPr/>
        </p:nvSpPr>
        <p:spPr bwMode="auto">
          <a:xfrm>
            <a:off x="1403353" y="415532"/>
            <a:ext cx="915631"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硬件地址</a:t>
            </a:r>
          </a:p>
        </p:txBody>
      </p:sp>
      <p:sp>
        <p:nvSpPr>
          <p:cNvPr id="69657" name="Text Box 25"/>
          <p:cNvSpPr txBox="1">
            <a:spLocks noChangeArrowheads="1"/>
          </p:cNvSpPr>
          <p:nvPr/>
        </p:nvSpPr>
        <p:spPr bwMode="auto">
          <a:xfrm>
            <a:off x="5237167" y="514353"/>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2</a:t>
            </a:r>
          </a:p>
        </p:txBody>
      </p:sp>
      <p:sp>
        <p:nvSpPr>
          <p:cNvPr id="69658" name="Text Box 26"/>
          <p:cNvSpPr txBox="1">
            <a:spLocks noChangeArrowheads="1"/>
          </p:cNvSpPr>
          <p:nvPr/>
        </p:nvSpPr>
        <p:spPr bwMode="auto">
          <a:xfrm>
            <a:off x="8054978" y="944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9659" name="Text Box 27"/>
          <p:cNvSpPr txBox="1">
            <a:spLocks noChangeArrowheads="1"/>
          </p:cNvSpPr>
          <p:nvPr/>
        </p:nvSpPr>
        <p:spPr bwMode="auto">
          <a:xfrm>
            <a:off x="280989" y="42029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9660" name="Text Box 28"/>
          <p:cNvSpPr txBox="1">
            <a:spLocks noChangeArrowheads="1"/>
          </p:cNvSpPr>
          <p:nvPr/>
        </p:nvSpPr>
        <p:spPr bwMode="auto">
          <a:xfrm>
            <a:off x="8364540" y="408387"/>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9661" name="Text Box 29"/>
          <p:cNvSpPr txBox="1">
            <a:spLocks noChangeArrowheads="1"/>
          </p:cNvSpPr>
          <p:nvPr/>
        </p:nvSpPr>
        <p:spPr bwMode="auto">
          <a:xfrm>
            <a:off x="1219203" y="1033466"/>
            <a:ext cx="7328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局域网</a:t>
            </a:r>
            <a:endParaRPr lang="zh-CN" altLang="en-US" sz="1400" baseline="-25000">
              <a:solidFill>
                <a:srgbClr val="333399"/>
              </a:solidFill>
              <a:ea typeface="黑体" pitchFamily="49" charset="-122"/>
            </a:endParaRPr>
          </a:p>
        </p:txBody>
      </p:sp>
      <p:sp>
        <p:nvSpPr>
          <p:cNvPr id="69662" name="Text Box 30"/>
          <p:cNvSpPr txBox="1">
            <a:spLocks noChangeArrowheads="1"/>
          </p:cNvSpPr>
          <p:nvPr/>
        </p:nvSpPr>
        <p:spPr bwMode="auto">
          <a:xfrm>
            <a:off x="4043366" y="1033466"/>
            <a:ext cx="7328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局域网</a:t>
            </a:r>
            <a:endParaRPr lang="zh-CN" altLang="en-US" sz="1400" baseline="-25000">
              <a:solidFill>
                <a:srgbClr val="333399"/>
              </a:solidFill>
              <a:ea typeface="黑体" pitchFamily="49" charset="-122"/>
            </a:endParaRPr>
          </a:p>
        </p:txBody>
      </p:sp>
      <p:sp>
        <p:nvSpPr>
          <p:cNvPr id="69663" name="Text Box 31"/>
          <p:cNvSpPr txBox="1">
            <a:spLocks noChangeArrowheads="1"/>
          </p:cNvSpPr>
          <p:nvPr/>
        </p:nvSpPr>
        <p:spPr bwMode="auto">
          <a:xfrm>
            <a:off x="7056441" y="1033466"/>
            <a:ext cx="732889"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局域网</a:t>
            </a:r>
            <a:endParaRPr lang="zh-CN" altLang="en-US" sz="1400" baseline="-25000">
              <a:solidFill>
                <a:srgbClr val="333399"/>
              </a:solidFill>
              <a:ea typeface="黑体" pitchFamily="49" charset="-122"/>
            </a:endParaRPr>
          </a:p>
        </p:txBody>
      </p:sp>
      <p:sp>
        <p:nvSpPr>
          <p:cNvPr id="69664" name="Freeform 32"/>
          <p:cNvSpPr>
            <a:spLocks/>
          </p:cNvSpPr>
          <p:nvPr/>
        </p:nvSpPr>
        <p:spPr bwMode="auto">
          <a:xfrm>
            <a:off x="2362201" y="3870722"/>
            <a:ext cx="395288"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9665" name="Freeform 33"/>
          <p:cNvSpPr>
            <a:spLocks/>
          </p:cNvSpPr>
          <p:nvPr/>
        </p:nvSpPr>
        <p:spPr bwMode="auto">
          <a:xfrm>
            <a:off x="4951417" y="3869531"/>
            <a:ext cx="395287"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9666" name="Line 34"/>
          <p:cNvSpPr>
            <a:spLocks noChangeShapeType="1"/>
          </p:cNvSpPr>
          <p:nvPr/>
        </p:nvSpPr>
        <p:spPr bwMode="auto">
          <a:xfrm rot="16200000">
            <a:off x="8180388" y="3878663"/>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9667" name="Line 35"/>
          <p:cNvSpPr>
            <a:spLocks noChangeShapeType="1"/>
          </p:cNvSpPr>
          <p:nvPr/>
        </p:nvSpPr>
        <p:spPr bwMode="auto">
          <a:xfrm rot="16200000">
            <a:off x="258763" y="3878663"/>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9668" name="AutoShape 36"/>
          <p:cNvSpPr>
            <a:spLocks noChangeArrowheads="1"/>
          </p:cNvSpPr>
          <p:nvPr/>
        </p:nvSpPr>
        <p:spPr bwMode="auto">
          <a:xfrm>
            <a:off x="228600" y="2480072"/>
            <a:ext cx="685800" cy="1428750"/>
          </a:xfrm>
          <a:prstGeom prst="cube">
            <a:avLst>
              <a:gd name="adj" fmla="val 25000"/>
            </a:avLst>
          </a:prstGeom>
          <a:solidFill>
            <a:srgbClr val="DDDDDD"/>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9669" name="AutoShape 37"/>
          <p:cNvSpPr>
            <a:spLocks noChangeArrowheads="1"/>
          </p:cNvSpPr>
          <p:nvPr/>
        </p:nvSpPr>
        <p:spPr bwMode="auto">
          <a:xfrm>
            <a:off x="2667000" y="2537222"/>
            <a:ext cx="685800" cy="142875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9670" name="AutoShape 38"/>
          <p:cNvSpPr>
            <a:spLocks noChangeArrowheads="1"/>
          </p:cNvSpPr>
          <p:nvPr/>
        </p:nvSpPr>
        <p:spPr bwMode="auto">
          <a:xfrm>
            <a:off x="8153400" y="2480072"/>
            <a:ext cx="685800" cy="1428750"/>
          </a:xfrm>
          <a:prstGeom prst="cube">
            <a:avLst>
              <a:gd name="adj" fmla="val 25000"/>
            </a:avLst>
          </a:prstGeom>
          <a:solidFill>
            <a:srgbClr val="DDDDDD"/>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9671" name="AutoShape 39"/>
          <p:cNvSpPr>
            <a:spLocks noChangeArrowheads="1"/>
          </p:cNvSpPr>
          <p:nvPr/>
        </p:nvSpPr>
        <p:spPr bwMode="auto">
          <a:xfrm>
            <a:off x="5332413" y="2708672"/>
            <a:ext cx="685800" cy="12573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nvGrpSpPr>
          <p:cNvPr id="69672" name="Group 40"/>
          <p:cNvGrpSpPr>
            <a:grpSpLocks/>
          </p:cNvGrpSpPr>
          <p:nvPr/>
        </p:nvGrpSpPr>
        <p:grpSpPr bwMode="auto">
          <a:xfrm>
            <a:off x="36517" y="1815704"/>
            <a:ext cx="9121775" cy="1828800"/>
            <a:chOff x="0" y="0"/>
            <a:chExt cx="5472" cy="1536"/>
          </a:xfrm>
        </p:grpSpPr>
        <p:sp>
          <p:nvSpPr>
            <p:cNvPr id="69736" name="Oval 41"/>
            <p:cNvSpPr>
              <a:spLocks noChangeArrowheads="1"/>
            </p:cNvSpPr>
            <p:nvPr/>
          </p:nvSpPr>
          <p:spPr bwMode="auto">
            <a:xfrm>
              <a:off x="3566" y="618"/>
              <a:ext cx="1906" cy="756"/>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9737" name="Oval 42"/>
            <p:cNvSpPr>
              <a:spLocks noChangeArrowheads="1"/>
            </p:cNvSpPr>
            <p:nvPr/>
          </p:nvSpPr>
          <p:spPr bwMode="auto">
            <a:xfrm>
              <a:off x="0" y="374"/>
              <a:ext cx="1870" cy="760"/>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9738" name="Oval 43"/>
            <p:cNvSpPr>
              <a:spLocks noChangeArrowheads="1"/>
            </p:cNvSpPr>
            <p:nvPr/>
          </p:nvSpPr>
          <p:spPr bwMode="auto">
            <a:xfrm>
              <a:off x="3269" y="107"/>
              <a:ext cx="1903"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9739" name="Oval 44"/>
            <p:cNvSpPr>
              <a:spLocks noChangeArrowheads="1"/>
            </p:cNvSpPr>
            <p:nvPr/>
          </p:nvSpPr>
          <p:spPr bwMode="auto">
            <a:xfrm>
              <a:off x="2269" y="765"/>
              <a:ext cx="1900" cy="77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9740" name="Oval 45"/>
            <p:cNvSpPr>
              <a:spLocks noChangeArrowheads="1"/>
            </p:cNvSpPr>
            <p:nvPr/>
          </p:nvSpPr>
          <p:spPr bwMode="auto">
            <a:xfrm>
              <a:off x="633" y="696"/>
              <a:ext cx="1900"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9741" name="Oval 46"/>
            <p:cNvSpPr>
              <a:spLocks noChangeArrowheads="1"/>
            </p:cNvSpPr>
            <p:nvPr/>
          </p:nvSpPr>
          <p:spPr bwMode="auto">
            <a:xfrm>
              <a:off x="2101" y="0"/>
              <a:ext cx="1870" cy="758"/>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9742" name="Oval 47"/>
            <p:cNvSpPr>
              <a:spLocks noChangeArrowheads="1"/>
            </p:cNvSpPr>
            <p:nvPr/>
          </p:nvSpPr>
          <p:spPr bwMode="auto">
            <a:xfrm>
              <a:off x="900" y="0"/>
              <a:ext cx="1867"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9743" name="Oval 48"/>
            <p:cNvSpPr>
              <a:spLocks noChangeArrowheads="1"/>
            </p:cNvSpPr>
            <p:nvPr/>
          </p:nvSpPr>
          <p:spPr bwMode="auto">
            <a:xfrm>
              <a:off x="501" y="170"/>
              <a:ext cx="4536" cy="1060"/>
            </a:xfrm>
            <a:prstGeom prst="ellipse">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69673" name="Line 49"/>
          <p:cNvSpPr>
            <a:spLocks noChangeShapeType="1"/>
          </p:cNvSpPr>
          <p:nvPr/>
        </p:nvSpPr>
        <p:spPr bwMode="auto">
          <a:xfrm>
            <a:off x="152400" y="4080272"/>
            <a:ext cx="25908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grpSp>
        <p:nvGrpSpPr>
          <p:cNvPr id="69674" name="Group 50"/>
          <p:cNvGrpSpPr>
            <a:grpSpLocks/>
          </p:cNvGrpSpPr>
          <p:nvPr/>
        </p:nvGrpSpPr>
        <p:grpSpPr bwMode="auto">
          <a:xfrm>
            <a:off x="228600" y="1815704"/>
            <a:ext cx="685800" cy="1085850"/>
            <a:chOff x="0" y="0"/>
            <a:chExt cx="432" cy="912"/>
          </a:xfrm>
        </p:grpSpPr>
        <p:sp>
          <p:nvSpPr>
            <p:cNvPr id="69733" name="AutoShape 51"/>
            <p:cNvSpPr>
              <a:spLocks noChangeArrowheads="1"/>
            </p:cNvSpPr>
            <p:nvPr/>
          </p:nvSpPr>
          <p:spPr bwMode="auto">
            <a:xfrm>
              <a:off x="0" y="48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9734" name="AutoShape 52"/>
            <p:cNvSpPr>
              <a:spLocks noChangeArrowheads="1"/>
            </p:cNvSpPr>
            <p:nvPr/>
          </p:nvSpPr>
          <p:spPr bwMode="auto">
            <a:xfrm>
              <a:off x="0" y="192"/>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9735" name="AutoShape 53"/>
            <p:cNvSpPr>
              <a:spLocks noChangeArrowheads="1"/>
            </p:cNvSpPr>
            <p:nvPr/>
          </p:nvSpPr>
          <p:spPr bwMode="auto">
            <a:xfrm>
              <a:off x="0" y="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69675" name="Text Box 54"/>
          <p:cNvSpPr txBox="1">
            <a:spLocks noChangeArrowheads="1"/>
          </p:cNvSpPr>
          <p:nvPr/>
        </p:nvSpPr>
        <p:spPr bwMode="auto">
          <a:xfrm>
            <a:off x="265116" y="257294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9676" name="Text Box 55"/>
          <p:cNvSpPr txBox="1">
            <a:spLocks noChangeArrowheads="1"/>
          </p:cNvSpPr>
          <p:nvPr/>
        </p:nvSpPr>
        <p:spPr bwMode="auto">
          <a:xfrm>
            <a:off x="215903" y="363736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9677" name="Text Box 56"/>
          <p:cNvSpPr txBox="1">
            <a:spLocks noChangeArrowheads="1"/>
          </p:cNvSpPr>
          <p:nvPr/>
        </p:nvSpPr>
        <p:spPr bwMode="auto">
          <a:xfrm>
            <a:off x="4824417" y="3608787"/>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69678" name="Text Box 57"/>
          <p:cNvSpPr txBox="1">
            <a:spLocks noChangeArrowheads="1"/>
          </p:cNvSpPr>
          <p:nvPr/>
        </p:nvSpPr>
        <p:spPr bwMode="auto">
          <a:xfrm>
            <a:off x="3327403" y="3604025"/>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69679" name="Text Box 58"/>
          <p:cNvSpPr txBox="1">
            <a:spLocks noChangeArrowheads="1"/>
          </p:cNvSpPr>
          <p:nvPr/>
        </p:nvSpPr>
        <p:spPr bwMode="auto">
          <a:xfrm>
            <a:off x="2133603" y="3604025"/>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69680" name="Line 59"/>
          <p:cNvSpPr>
            <a:spLocks noChangeShapeType="1"/>
          </p:cNvSpPr>
          <p:nvPr/>
        </p:nvSpPr>
        <p:spPr bwMode="auto">
          <a:xfrm>
            <a:off x="838200" y="2708672"/>
            <a:ext cx="19050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9681" name="Line 60"/>
          <p:cNvSpPr>
            <a:spLocks noChangeShapeType="1"/>
          </p:cNvSpPr>
          <p:nvPr/>
        </p:nvSpPr>
        <p:spPr bwMode="auto">
          <a:xfrm>
            <a:off x="5943600" y="4080272"/>
            <a:ext cx="29718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9682" name="Text Box 61"/>
          <p:cNvSpPr txBox="1">
            <a:spLocks noChangeArrowheads="1"/>
          </p:cNvSpPr>
          <p:nvPr/>
        </p:nvSpPr>
        <p:spPr bwMode="auto">
          <a:xfrm>
            <a:off x="6007103" y="359926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69683" name="Text Box 62"/>
          <p:cNvSpPr txBox="1">
            <a:spLocks noChangeArrowheads="1"/>
          </p:cNvSpPr>
          <p:nvPr/>
        </p:nvSpPr>
        <p:spPr bwMode="auto">
          <a:xfrm>
            <a:off x="8128003" y="3611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9684" name="Text Box 63"/>
          <p:cNvSpPr txBox="1">
            <a:spLocks noChangeArrowheads="1"/>
          </p:cNvSpPr>
          <p:nvPr/>
        </p:nvSpPr>
        <p:spPr bwMode="auto">
          <a:xfrm>
            <a:off x="6007101" y="278249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69685" name="Text Box 64"/>
          <p:cNvSpPr txBox="1">
            <a:spLocks noChangeArrowheads="1"/>
          </p:cNvSpPr>
          <p:nvPr/>
        </p:nvSpPr>
        <p:spPr bwMode="auto">
          <a:xfrm>
            <a:off x="107953" y="1545434"/>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9686" name="Text Box 65"/>
          <p:cNvSpPr txBox="1">
            <a:spLocks noChangeArrowheads="1"/>
          </p:cNvSpPr>
          <p:nvPr/>
        </p:nvSpPr>
        <p:spPr bwMode="auto">
          <a:xfrm>
            <a:off x="8032753" y="1526385"/>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9687" name="AutoShape 66"/>
          <p:cNvSpPr>
            <a:spLocks noChangeArrowheads="1"/>
          </p:cNvSpPr>
          <p:nvPr/>
        </p:nvSpPr>
        <p:spPr bwMode="auto">
          <a:xfrm>
            <a:off x="2667000" y="2444354"/>
            <a:ext cx="685800" cy="4572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9688" name="Text Box 67"/>
          <p:cNvSpPr txBox="1">
            <a:spLocks noChangeArrowheads="1"/>
          </p:cNvSpPr>
          <p:nvPr/>
        </p:nvSpPr>
        <p:spPr bwMode="auto">
          <a:xfrm>
            <a:off x="2616203" y="2165750"/>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69689" name="Text Box 68"/>
          <p:cNvSpPr txBox="1">
            <a:spLocks noChangeArrowheads="1"/>
          </p:cNvSpPr>
          <p:nvPr/>
        </p:nvSpPr>
        <p:spPr bwMode="auto">
          <a:xfrm>
            <a:off x="4140201" y="3139682"/>
            <a:ext cx="1500214" cy="311621"/>
          </a:xfrm>
          <a:prstGeom prst="rect">
            <a:avLst/>
          </a:prstGeom>
          <a:solidFill>
            <a:srgbClr val="CCECFF"/>
          </a:solidFill>
          <a:ln w="9525">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 </a:t>
            </a:r>
            <a:r>
              <a:rPr lang="zh-CN" altLang="en-US" sz="1400">
                <a:solidFill>
                  <a:srgbClr val="333399"/>
                </a:solidFill>
                <a:ea typeface="黑体" pitchFamily="49" charset="-122"/>
              </a:rPr>
              <a:t>层上的互联网</a:t>
            </a:r>
          </a:p>
        </p:txBody>
      </p:sp>
      <p:sp>
        <p:nvSpPr>
          <p:cNvPr id="69690" name="Text Box 69"/>
          <p:cNvSpPr txBox="1">
            <a:spLocks noChangeArrowheads="1"/>
          </p:cNvSpPr>
          <p:nvPr/>
        </p:nvSpPr>
        <p:spPr bwMode="auto">
          <a:xfrm>
            <a:off x="990603" y="4461275"/>
            <a:ext cx="82426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grpSp>
        <p:nvGrpSpPr>
          <p:cNvPr id="69691" name="Group 70"/>
          <p:cNvGrpSpPr>
            <a:grpSpLocks/>
          </p:cNvGrpSpPr>
          <p:nvPr/>
        </p:nvGrpSpPr>
        <p:grpSpPr bwMode="auto">
          <a:xfrm>
            <a:off x="8153400" y="1815704"/>
            <a:ext cx="685800" cy="1085850"/>
            <a:chOff x="0" y="0"/>
            <a:chExt cx="432" cy="912"/>
          </a:xfrm>
        </p:grpSpPr>
        <p:sp>
          <p:nvSpPr>
            <p:cNvPr id="69730" name="AutoShape 71"/>
            <p:cNvSpPr>
              <a:spLocks noChangeArrowheads="1"/>
            </p:cNvSpPr>
            <p:nvPr/>
          </p:nvSpPr>
          <p:spPr bwMode="auto">
            <a:xfrm>
              <a:off x="0" y="48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9731" name="AutoShape 72"/>
            <p:cNvSpPr>
              <a:spLocks noChangeArrowheads="1"/>
            </p:cNvSpPr>
            <p:nvPr/>
          </p:nvSpPr>
          <p:spPr bwMode="auto">
            <a:xfrm>
              <a:off x="0" y="192"/>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9732" name="AutoShape 73"/>
            <p:cNvSpPr>
              <a:spLocks noChangeArrowheads="1"/>
            </p:cNvSpPr>
            <p:nvPr/>
          </p:nvSpPr>
          <p:spPr bwMode="auto">
            <a:xfrm>
              <a:off x="0" y="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69692" name="Text Box 74"/>
          <p:cNvSpPr txBox="1">
            <a:spLocks noChangeArrowheads="1"/>
          </p:cNvSpPr>
          <p:nvPr/>
        </p:nvSpPr>
        <p:spPr bwMode="auto">
          <a:xfrm>
            <a:off x="8202615" y="257651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69693" name="Text Box 75"/>
          <p:cNvSpPr txBox="1">
            <a:spLocks noChangeArrowheads="1"/>
          </p:cNvSpPr>
          <p:nvPr/>
        </p:nvSpPr>
        <p:spPr bwMode="auto">
          <a:xfrm>
            <a:off x="3321051"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69694" name="Text Box 76"/>
          <p:cNvSpPr txBox="1">
            <a:spLocks noChangeArrowheads="1"/>
          </p:cNvSpPr>
          <p:nvPr/>
        </p:nvSpPr>
        <p:spPr bwMode="auto">
          <a:xfrm>
            <a:off x="2286000"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69695" name="Line 77"/>
          <p:cNvSpPr>
            <a:spLocks noChangeShapeType="1"/>
          </p:cNvSpPr>
          <p:nvPr/>
        </p:nvSpPr>
        <p:spPr bwMode="auto">
          <a:xfrm>
            <a:off x="3276600" y="2708672"/>
            <a:ext cx="20574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9696" name="AutoShape 78"/>
          <p:cNvSpPr>
            <a:spLocks noChangeArrowheads="1"/>
          </p:cNvSpPr>
          <p:nvPr/>
        </p:nvSpPr>
        <p:spPr bwMode="auto">
          <a:xfrm>
            <a:off x="5332413" y="2422922"/>
            <a:ext cx="685800" cy="4572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69697" name="Line 79"/>
          <p:cNvSpPr>
            <a:spLocks noChangeShapeType="1"/>
          </p:cNvSpPr>
          <p:nvPr/>
        </p:nvSpPr>
        <p:spPr bwMode="auto">
          <a:xfrm>
            <a:off x="5943600" y="2708672"/>
            <a:ext cx="22098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9698" name="Text Box 80"/>
          <p:cNvSpPr txBox="1">
            <a:spLocks noChangeArrowheads="1"/>
          </p:cNvSpPr>
          <p:nvPr/>
        </p:nvSpPr>
        <p:spPr bwMode="auto">
          <a:xfrm>
            <a:off x="4953000"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69699" name="Line 81"/>
          <p:cNvSpPr>
            <a:spLocks noChangeShapeType="1"/>
          </p:cNvSpPr>
          <p:nvPr/>
        </p:nvSpPr>
        <p:spPr bwMode="auto">
          <a:xfrm>
            <a:off x="3352800" y="4080272"/>
            <a:ext cx="19050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69700" name="Freeform 82"/>
          <p:cNvSpPr>
            <a:spLocks/>
          </p:cNvSpPr>
          <p:nvPr/>
        </p:nvSpPr>
        <p:spPr bwMode="auto">
          <a:xfrm flipH="1">
            <a:off x="5921378" y="3867151"/>
            <a:ext cx="341313" cy="213122"/>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9701" name="Freeform 83"/>
          <p:cNvSpPr>
            <a:spLocks/>
          </p:cNvSpPr>
          <p:nvPr/>
        </p:nvSpPr>
        <p:spPr bwMode="auto">
          <a:xfrm flipH="1">
            <a:off x="3233739" y="3871913"/>
            <a:ext cx="423862"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69702" name="Text Box 84"/>
          <p:cNvSpPr txBox="1">
            <a:spLocks noChangeArrowheads="1"/>
          </p:cNvSpPr>
          <p:nvPr/>
        </p:nvSpPr>
        <p:spPr bwMode="auto">
          <a:xfrm>
            <a:off x="5218117" y="2146700"/>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grpSp>
        <p:nvGrpSpPr>
          <p:cNvPr id="69703" name="Group 85"/>
          <p:cNvGrpSpPr>
            <a:grpSpLocks/>
          </p:cNvGrpSpPr>
          <p:nvPr/>
        </p:nvGrpSpPr>
        <p:grpSpPr bwMode="auto">
          <a:xfrm>
            <a:off x="1143000" y="2365772"/>
            <a:ext cx="1447800" cy="285750"/>
            <a:chOff x="0" y="0"/>
            <a:chExt cx="912" cy="240"/>
          </a:xfrm>
        </p:grpSpPr>
        <p:sp>
          <p:nvSpPr>
            <p:cNvPr id="69728" name="Rectangle 86"/>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  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69729" name="AutoShape 87"/>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69704" name="Group 88"/>
          <p:cNvGrpSpPr>
            <a:grpSpLocks/>
          </p:cNvGrpSpPr>
          <p:nvPr/>
        </p:nvGrpSpPr>
        <p:grpSpPr bwMode="auto">
          <a:xfrm>
            <a:off x="3733800" y="2365772"/>
            <a:ext cx="1447800" cy="285750"/>
            <a:chOff x="0" y="0"/>
            <a:chExt cx="912" cy="240"/>
          </a:xfrm>
        </p:grpSpPr>
        <p:sp>
          <p:nvSpPr>
            <p:cNvPr id="69726" name="Rectangle 89"/>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69727" name="AutoShape 90"/>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69705" name="Group 91"/>
          <p:cNvGrpSpPr>
            <a:grpSpLocks/>
          </p:cNvGrpSpPr>
          <p:nvPr/>
        </p:nvGrpSpPr>
        <p:grpSpPr bwMode="auto">
          <a:xfrm>
            <a:off x="6477000" y="2365772"/>
            <a:ext cx="1447800" cy="285750"/>
            <a:chOff x="0" y="0"/>
            <a:chExt cx="912" cy="240"/>
          </a:xfrm>
        </p:grpSpPr>
        <p:sp>
          <p:nvSpPr>
            <p:cNvPr id="69724" name="Rectangle 92"/>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69725" name="AutoShape 93"/>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69706" name="Group 94"/>
          <p:cNvGrpSpPr>
            <a:grpSpLocks/>
          </p:cNvGrpSpPr>
          <p:nvPr/>
        </p:nvGrpSpPr>
        <p:grpSpPr bwMode="auto">
          <a:xfrm>
            <a:off x="609600" y="4194572"/>
            <a:ext cx="1981200" cy="285750"/>
            <a:chOff x="0" y="0"/>
            <a:chExt cx="1248" cy="240"/>
          </a:xfrm>
        </p:grpSpPr>
        <p:sp>
          <p:nvSpPr>
            <p:cNvPr id="69722" name="Rectangle 95"/>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p>
          </p:txBody>
        </p:sp>
        <p:sp>
          <p:nvSpPr>
            <p:cNvPr id="69723" name="AutoShape 96"/>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69707" name="Group 97"/>
          <p:cNvGrpSpPr>
            <a:grpSpLocks/>
          </p:cNvGrpSpPr>
          <p:nvPr/>
        </p:nvGrpSpPr>
        <p:grpSpPr bwMode="auto">
          <a:xfrm>
            <a:off x="3505200" y="4194572"/>
            <a:ext cx="1981200" cy="285750"/>
            <a:chOff x="0" y="0"/>
            <a:chExt cx="1248" cy="240"/>
          </a:xfrm>
        </p:grpSpPr>
        <p:sp>
          <p:nvSpPr>
            <p:cNvPr id="69720" name="Rectangle 98"/>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p>
          </p:txBody>
        </p:sp>
        <p:sp>
          <p:nvSpPr>
            <p:cNvPr id="69721" name="AutoShape 99"/>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69708" name="Group 100"/>
          <p:cNvGrpSpPr>
            <a:grpSpLocks/>
          </p:cNvGrpSpPr>
          <p:nvPr/>
        </p:nvGrpSpPr>
        <p:grpSpPr bwMode="auto">
          <a:xfrm>
            <a:off x="6400800" y="4194572"/>
            <a:ext cx="1981200" cy="285750"/>
            <a:chOff x="0" y="0"/>
            <a:chExt cx="1248" cy="240"/>
          </a:xfrm>
        </p:grpSpPr>
        <p:sp>
          <p:nvSpPr>
            <p:cNvPr id="69718" name="Rectangle 101"/>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p>
          </p:txBody>
        </p:sp>
        <p:sp>
          <p:nvSpPr>
            <p:cNvPr id="69719" name="AutoShape 102"/>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69709" name="Text Box 103"/>
          <p:cNvSpPr txBox="1">
            <a:spLocks noChangeArrowheads="1"/>
          </p:cNvSpPr>
          <p:nvPr/>
        </p:nvSpPr>
        <p:spPr bwMode="auto">
          <a:xfrm>
            <a:off x="6858003" y="4513662"/>
            <a:ext cx="82426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sp>
        <p:nvSpPr>
          <p:cNvPr id="69710" name="Text Box 104"/>
          <p:cNvSpPr txBox="1">
            <a:spLocks noChangeArrowheads="1"/>
          </p:cNvSpPr>
          <p:nvPr/>
        </p:nvSpPr>
        <p:spPr bwMode="auto">
          <a:xfrm>
            <a:off x="3976689" y="4513662"/>
            <a:ext cx="82426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sp>
        <p:nvSpPr>
          <p:cNvPr id="69711" name="AutoShape 105"/>
          <p:cNvSpPr>
            <a:spLocks noChangeArrowheads="1"/>
          </p:cNvSpPr>
          <p:nvPr/>
        </p:nvSpPr>
        <p:spPr bwMode="auto">
          <a:xfrm flipV="1">
            <a:off x="2057400" y="1719266"/>
            <a:ext cx="1219200" cy="283369"/>
          </a:xfrm>
          <a:prstGeom prst="wedgeRoundRectCallout">
            <a:avLst>
              <a:gd name="adj1" fmla="val -75782"/>
              <a:gd name="adj2" fmla="val -203782"/>
              <a:gd name="adj3" fmla="val 16667"/>
            </a:avLst>
          </a:prstGeom>
          <a:solidFill>
            <a:schemeClr val="bg1"/>
          </a:solidFill>
          <a:ln w="9525">
            <a:solidFill>
              <a:schemeClr val="tx1"/>
            </a:solidFill>
            <a:miter lim="800000"/>
            <a:headEnd/>
            <a:tailEnd/>
          </a:ln>
        </p:spPr>
        <p:txBody>
          <a:bodyPr rot="10800000"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endParaRPr lang="zh-CN" altLang="en-US" sz="1400">
              <a:solidFill>
                <a:srgbClr val="333399"/>
              </a:solidFill>
              <a:ea typeface="黑体" pitchFamily="49" charset="-122"/>
            </a:endParaRPr>
          </a:p>
        </p:txBody>
      </p:sp>
      <p:sp>
        <p:nvSpPr>
          <p:cNvPr id="69712" name="Text Box 106"/>
          <p:cNvSpPr txBox="1">
            <a:spLocks noChangeArrowheads="1"/>
          </p:cNvSpPr>
          <p:nvPr/>
        </p:nvSpPr>
        <p:spPr bwMode="auto">
          <a:xfrm>
            <a:off x="2095502" y="1737125"/>
            <a:ext cx="95198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 </a:t>
            </a:r>
            <a:r>
              <a:rPr lang="zh-CN" altLang="en-US" sz="1400">
                <a:solidFill>
                  <a:srgbClr val="333399"/>
                </a:solidFill>
                <a:ea typeface="黑体" pitchFamily="49" charset="-122"/>
              </a:rPr>
              <a:t>数据报</a:t>
            </a:r>
          </a:p>
        </p:txBody>
      </p:sp>
      <p:sp>
        <p:nvSpPr>
          <p:cNvPr id="65643" name="Text Box 107"/>
          <p:cNvSpPr txBox="1">
            <a:spLocks noChangeArrowheads="1"/>
          </p:cNvSpPr>
          <p:nvPr/>
        </p:nvSpPr>
        <p:spPr bwMode="auto">
          <a:xfrm>
            <a:off x="1931989" y="39293"/>
            <a:ext cx="2903347" cy="369326"/>
          </a:xfrm>
          <a:prstGeom prst="rect">
            <a:avLst/>
          </a:prstGeom>
          <a:solidFill>
            <a:srgbClr val="FFFF99"/>
          </a:solidFill>
          <a:ln w="19050">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dirty="0">
                <a:solidFill>
                  <a:srgbClr val="333399"/>
                </a:solidFill>
                <a:latin typeface="Tahoma" pitchFamily="34" charset="0"/>
                <a:ea typeface="黑体" pitchFamily="49" charset="-122"/>
              </a:rPr>
              <a:t>在链路上看</a:t>
            </a:r>
            <a:r>
              <a:rPr lang="zh-CN" altLang="en-US" dirty="0">
                <a:solidFill>
                  <a:srgbClr val="333399"/>
                </a:solidFill>
                <a:ea typeface="黑体" pitchFamily="49" charset="-122"/>
              </a:rPr>
              <a:t> </a:t>
            </a:r>
            <a:r>
              <a:rPr lang="en-US" altLang="zh-CN" dirty="0">
                <a:solidFill>
                  <a:srgbClr val="333399"/>
                </a:solidFill>
                <a:ea typeface="黑体" pitchFamily="49" charset="-122"/>
              </a:rPr>
              <a:t>MAC </a:t>
            </a:r>
            <a:r>
              <a:rPr lang="zh-CN" altLang="en-US" dirty="0">
                <a:solidFill>
                  <a:srgbClr val="333399"/>
                </a:solidFill>
                <a:latin typeface="Tahoma" pitchFamily="34" charset="0"/>
                <a:ea typeface="黑体" pitchFamily="49" charset="-122"/>
              </a:rPr>
              <a:t>帧的流动</a:t>
            </a:r>
          </a:p>
        </p:txBody>
      </p:sp>
      <p:sp>
        <p:nvSpPr>
          <p:cNvPr id="65644" name="Line 108"/>
          <p:cNvSpPr>
            <a:spLocks noChangeShapeType="1"/>
          </p:cNvSpPr>
          <p:nvPr/>
        </p:nvSpPr>
        <p:spPr bwMode="auto">
          <a:xfrm>
            <a:off x="466729" y="4083844"/>
            <a:ext cx="1801813" cy="0"/>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65645" name="Line 109"/>
          <p:cNvSpPr>
            <a:spLocks noChangeShapeType="1"/>
          </p:cNvSpPr>
          <p:nvPr/>
        </p:nvSpPr>
        <p:spPr bwMode="auto">
          <a:xfrm>
            <a:off x="3635376" y="4083844"/>
            <a:ext cx="1296988" cy="0"/>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65646" name="Line 110"/>
          <p:cNvSpPr>
            <a:spLocks noChangeShapeType="1"/>
          </p:cNvSpPr>
          <p:nvPr/>
        </p:nvSpPr>
        <p:spPr bwMode="auto">
          <a:xfrm>
            <a:off x="6227767" y="4083844"/>
            <a:ext cx="2160587" cy="0"/>
          </a:xfrm>
          <a:prstGeom prst="line">
            <a:avLst/>
          </a:prstGeom>
          <a:noFill/>
          <a:ln w="76200">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sz="1400"/>
          </a:p>
        </p:txBody>
      </p:sp>
      <p:sp>
        <p:nvSpPr>
          <p:cNvPr id="69717" name="灯片编号占位符 110"/>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76FEEC0D-6E90-4E5E-A83A-82B6EF9B0BE0}" type="slidenum">
              <a:rPr lang="zh-CN" altLang="en-US" sz="1400" b="1">
                <a:solidFill>
                  <a:srgbClr val="FFFFFF"/>
                </a:solidFill>
              </a:rPr>
              <a:pPr algn="ctr" eaLnBrk="1" hangingPunct="1">
                <a:buFont typeface="Arial" charset="0"/>
                <a:buNone/>
              </a:pPr>
              <a:t>65</a:t>
            </a:fld>
            <a:endParaRPr lang="en-US" altLang="zh-CN" sz="1400" b="1">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65643"/>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22" presetClass="entr" presetSubtype="8" fill="hold" grpId="0" nodeType="afterEffect">
                                  <p:stCondLst>
                                    <p:cond delay="0"/>
                                  </p:stCondLst>
                                  <p:childTnLst>
                                    <p:set>
                                      <p:cBhvr>
                                        <p:cTn id="9" dur="1" fill="hold">
                                          <p:stCondLst>
                                            <p:cond delay="0"/>
                                          </p:stCondLst>
                                        </p:cTn>
                                        <p:tgtEl>
                                          <p:spTgt spid="65644"/>
                                        </p:tgtEl>
                                        <p:attrNameLst>
                                          <p:attrName>style.visibility</p:attrName>
                                        </p:attrNameLst>
                                      </p:cBhvr>
                                      <p:to>
                                        <p:strVal val="visible"/>
                                      </p:to>
                                    </p:set>
                                    <p:animEffect transition="in" filter="wipe(left)">
                                      <p:cBhvr>
                                        <p:cTn id="10" dur="1000"/>
                                        <p:tgtEl>
                                          <p:spTgt spid="65644"/>
                                        </p:tgtEl>
                                      </p:cBhvr>
                                    </p:animEffect>
                                  </p:childTnLst>
                                </p:cTn>
                              </p:par>
                            </p:childTnLst>
                          </p:cTn>
                        </p:par>
                        <p:par>
                          <p:cTn id="11" fill="hold" nodeType="afterGroup">
                            <p:stCondLst>
                              <p:cond delay="4000"/>
                            </p:stCondLst>
                            <p:childTnLst>
                              <p:par>
                                <p:cTn id="12" presetID="22" presetClass="entr" presetSubtype="8" fill="hold" grpId="0" nodeType="afterEffect">
                                  <p:stCondLst>
                                    <p:cond delay="500"/>
                                  </p:stCondLst>
                                  <p:childTnLst>
                                    <p:set>
                                      <p:cBhvr>
                                        <p:cTn id="13" dur="1" fill="hold">
                                          <p:stCondLst>
                                            <p:cond delay="0"/>
                                          </p:stCondLst>
                                        </p:cTn>
                                        <p:tgtEl>
                                          <p:spTgt spid="65645"/>
                                        </p:tgtEl>
                                        <p:attrNameLst>
                                          <p:attrName>style.visibility</p:attrName>
                                        </p:attrNameLst>
                                      </p:cBhvr>
                                      <p:to>
                                        <p:strVal val="visible"/>
                                      </p:to>
                                    </p:set>
                                    <p:animEffect transition="in" filter="wipe(left)">
                                      <p:cBhvr>
                                        <p:cTn id="14" dur="1000"/>
                                        <p:tgtEl>
                                          <p:spTgt spid="65645"/>
                                        </p:tgtEl>
                                      </p:cBhvr>
                                    </p:animEffect>
                                  </p:childTnLst>
                                </p:cTn>
                              </p:par>
                            </p:childTnLst>
                          </p:cTn>
                        </p:par>
                        <p:par>
                          <p:cTn id="15" fill="hold" nodeType="afterGroup">
                            <p:stCondLst>
                              <p:cond delay="5500"/>
                            </p:stCondLst>
                            <p:childTnLst>
                              <p:par>
                                <p:cTn id="16" presetID="22" presetClass="entr" presetSubtype="8" fill="hold" grpId="0" nodeType="afterEffect">
                                  <p:stCondLst>
                                    <p:cond delay="500"/>
                                  </p:stCondLst>
                                  <p:childTnLst>
                                    <p:set>
                                      <p:cBhvr>
                                        <p:cTn id="17" dur="1" fill="hold">
                                          <p:stCondLst>
                                            <p:cond delay="0"/>
                                          </p:stCondLst>
                                        </p:cTn>
                                        <p:tgtEl>
                                          <p:spTgt spid="65646"/>
                                        </p:tgtEl>
                                        <p:attrNameLst>
                                          <p:attrName>style.visibility</p:attrName>
                                        </p:attrNameLst>
                                      </p:cBhvr>
                                      <p:to>
                                        <p:strVal val="visible"/>
                                      </p:to>
                                    </p:set>
                                    <p:animEffect transition="in" filter="wipe(left)">
                                      <p:cBhvr>
                                        <p:cTn id="18" dur="1000"/>
                                        <p:tgtEl>
                                          <p:spTgt spid="65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43" grpId="0" animBg="1" autoUpdateAnimBg="0"/>
      <p:bldP spid="65644" grpId="0" animBg="1"/>
      <p:bldP spid="65645" grpId="0" animBg="1"/>
      <p:bldP spid="65646"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Freeform 32"/>
          <p:cNvSpPr>
            <a:spLocks/>
          </p:cNvSpPr>
          <p:nvPr/>
        </p:nvSpPr>
        <p:spPr bwMode="auto">
          <a:xfrm>
            <a:off x="2362201" y="3870722"/>
            <a:ext cx="395288"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70659" name="Freeform 33"/>
          <p:cNvSpPr>
            <a:spLocks/>
          </p:cNvSpPr>
          <p:nvPr/>
        </p:nvSpPr>
        <p:spPr bwMode="auto">
          <a:xfrm>
            <a:off x="4951417" y="3869531"/>
            <a:ext cx="395287"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70660" name="Line 34"/>
          <p:cNvSpPr>
            <a:spLocks noChangeShapeType="1"/>
          </p:cNvSpPr>
          <p:nvPr/>
        </p:nvSpPr>
        <p:spPr bwMode="auto">
          <a:xfrm rot="16200000">
            <a:off x="8180388" y="3878663"/>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0661" name="Line 35"/>
          <p:cNvSpPr>
            <a:spLocks noChangeShapeType="1"/>
          </p:cNvSpPr>
          <p:nvPr/>
        </p:nvSpPr>
        <p:spPr bwMode="auto">
          <a:xfrm rot="16200000">
            <a:off x="258763" y="3878663"/>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0662" name="AutoShape 36"/>
          <p:cNvSpPr>
            <a:spLocks noChangeArrowheads="1"/>
          </p:cNvSpPr>
          <p:nvPr/>
        </p:nvSpPr>
        <p:spPr bwMode="auto">
          <a:xfrm>
            <a:off x="228600" y="2480072"/>
            <a:ext cx="685800" cy="1428750"/>
          </a:xfrm>
          <a:prstGeom prst="cube">
            <a:avLst>
              <a:gd name="adj" fmla="val 25000"/>
            </a:avLst>
          </a:prstGeom>
          <a:solidFill>
            <a:srgbClr val="DDDDDD"/>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663" name="AutoShape 37"/>
          <p:cNvSpPr>
            <a:spLocks noChangeArrowheads="1"/>
          </p:cNvSpPr>
          <p:nvPr/>
        </p:nvSpPr>
        <p:spPr bwMode="auto">
          <a:xfrm>
            <a:off x="2667000" y="2537222"/>
            <a:ext cx="685800" cy="142875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664" name="AutoShape 38"/>
          <p:cNvSpPr>
            <a:spLocks noChangeArrowheads="1"/>
          </p:cNvSpPr>
          <p:nvPr/>
        </p:nvSpPr>
        <p:spPr bwMode="auto">
          <a:xfrm>
            <a:off x="8153400" y="2480072"/>
            <a:ext cx="685800" cy="1428750"/>
          </a:xfrm>
          <a:prstGeom prst="cube">
            <a:avLst>
              <a:gd name="adj" fmla="val 25000"/>
            </a:avLst>
          </a:prstGeom>
          <a:solidFill>
            <a:srgbClr val="DDDDDD"/>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665" name="AutoShape 39"/>
          <p:cNvSpPr>
            <a:spLocks noChangeArrowheads="1"/>
          </p:cNvSpPr>
          <p:nvPr/>
        </p:nvSpPr>
        <p:spPr bwMode="auto">
          <a:xfrm>
            <a:off x="5332413" y="2708672"/>
            <a:ext cx="685800" cy="12573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nvGrpSpPr>
          <p:cNvPr id="70666" name="Group 40"/>
          <p:cNvGrpSpPr>
            <a:grpSpLocks/>
          </p:cNvGrpSpPr>
          <p:nvPr/>
        </p:nvGrpSpPr>
        <p:grpSpPr bwMode="auto">
          <a:xfrm>
            <a:off x="36517" y="1815704"/>
            <a:ext cx="9121775" cy="1828800"/>
            <a:chOff x="0" y="0"/>
            <a:chExt cx="5472" cy="1536"/>
          </a:xfrm>
        </p:grpSpPr>
        <p:sp>
          <p:nvSpPr>
            <p:cNvPr id="70729" name="Oval 41"/>
            <p:cNvSpPr>
              <a:spLocks noChangeArrowheads="1"/>
            </p:cNvSpPr>
            <p:nvPr/>
          </p:nvSpPr>
          <p:spPr bwMode="auto">
            <a:xfrm>
              <a:off x="3566" y="618"/>
              <a:ext cx="1906" cy="756"/>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730" name="Oval 42"/>
            <p:cNvSpPr>
              <a:spLocks noChangeArrowheads="1"/>
            </p:cNvSpPr>
            <p:nvPr/>
          </p:nvSpPr>
          <p:spPr bwMode="auto">
            <a:xfrm>
              <a:off x="0" y="374"/>
              <a:ext cx="1870" cy="760"/>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731" name="Oval 43"/>
            <p:cNvSpPr>
              <a:spLocks noChangeArrowheads="1"/>
            </p:cNvSpPr>
            <p:nvPr/>
          </p:nvSpPr>
          <p:spPr bwMode="auto">
            <a:xfrm>
              <a:off x="3269" y="107"/>
              <a:ext cx="1903"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732" name="Oval 44"/>
            <p:cNvSpPr>
              <a:spLocks noChangeArrowheads="1"/>
            </p:cNvSpPr>
            <p:nvPr/>
          </p:nvSpPr>
          <p:spPr bwMode="auto">
            <a:xfrm>
              <a:off x="2269" y="765"/>
              <a:ext cx="1900" cy="77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733" name="Oval 45"/>
            <p:cNvSpPr>
              <a:spLocks noChangeArrowheads="1"/>
            </p:cNvSpPr>
            <p:nvPr/>
          </p:nvSpPr>
          <p:spPr bwMode="auto">
            <a:xfrm>
              <a:off x="633" y="696"/>
              <a:ext cx="1900"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734" name="Oval 46"/>
            <p:cNvSpPr>
              <a:spLocks noChangeArrowheads="1"/>
            </p:cNvSpPr>
            <p:nvPr/>
          </p:nvSpPr>
          <p:spPr bwMode="auto">
            <a:xfrm>
              <a:off x="2101" y="0"/>
              <a:ext cx="1870" cy="758"/>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735" name="Oval 47"/>
            <p:cNvSpPr>
              <a:spLocks noChangeArrowheads="1"/>
            </p:cNvSpPr>
            <p:nvPr/>
          </p:nvSpPr>
          <p:spPr bwMode="auto">
            <a:xfrm>
              <a:off x="900" y="0"/>
              <a:ext cx="1867"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736" name="Oval 48"/>
            <p:cNvSpPr>
              <a:spLocks noChangeArrowheads="1"/>
            </p:cNvSpPr>
            <p:nvPr/>
          </p:nvSpPr>
          <p:spPr bwMode="auto">
            <a:xfrm>
              <a:off x="501" y="170"/>
              <a:ext cx="4536" cy="1060"/>
            </a:xfrm>
            <a:prstGeom prst="ellipse">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70667" name="Line 49"/>
          <p:cNvSpPr>
            <a:spLocks noChangeShapeType="1"/>
          </p:cNvSpPr>
          <p:nvPr/>
        </p:nvSpPr>
        <p:spPr bwMode="auto">
          <a:xfrm>
            <a:off x="152400" y="4080272"/>
            <a:ext cx="25908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grpSp>
        <p:nvGrpSpPr>
          <p:cNvPr id="70668" name="Group 50"/>
          <p:cNvGrpSpPr>
            <a:grpSpLocks/>
          </p:cNvGrpSpPr>
          <p:nvPr/>
        </p:nvGrpSpPr>
        <p:grpSpPr bwMode="auto">
          <a:xfrm>
            <a:off x="228600" y="1815704"/>
            <a:ext cx="685800" cy="1085850"/>
            <a:chOff x="0" y="0"/>
            <a:chExt cx="432" cy="912"/>
          </a:xfrm>
        </p:grpSpPr>
        <p:sp>
          <p:nvSpPr>
            <p:cNvPr id="70726" name="AutoShape 51"/>
            <p:cNvSpPr>
              <a:spLocks noChangeArrowheads="1"/>
            </p:cNvSpPr>
            <p:nvPr/>
          </p:nvSpPr>
          <p:spPr bwMode="auto">
            <a:xfrm>
              <a:off x="0" y="48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727" name="AutoShape 52"/>
            <p:cNvSpPr>
              <a:spLocks noChangeArrowheads="1"/>
            </p:cNvSpPr>
            <p:nvPr/>
          </p:nvSpPr>
          <p:spPr bwMode="auto">
            <a:xfrm>
              <a:off x="0" y="192"/>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728" name="AutoShape 53"/>
            <p:cNvSpPr>
              <a:spLocks noChangeArrowheads="1"/>
            </p:cNvSpPr>
            <p:nvPr/>
          </p:nvSpPr>
          <p:spPr bwMode="auto">
            <a:xfrm>
              <a:off x="0" y="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70669" name="Text Box 54"/>
          <p:cNvSpPr txBox="1">
            <a:spLocks noChangeArrowheads="1"/>
          </p:cNvSpPr>
          <p:nvPr/>
        </p:nvSpPr>
        <p:spPr bwMode="auto">
          <a:xfrm>
            <a:off x="265116" y="257294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70670" name="Text Box 55"/>
          <p:cNvSpPr txBox="1">
            <a:spLocks noChangeArrowheads="1"/>
          </p:cNvSpPr>
          <p:nvPr/>
        </p:nvSpPr>
        <p:spPr bwMode="auto">
          <a:xfrm>
            <a:off x="215903" y="363736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70671" name="Text Box 56"/>
          <p:cNvSpPr txBox="1">
            <a:spLocks noChangeArrowheads="1"/>
          </p:cNvSpPr>
          <p:nvPr/>
        </p:nvSpPr>
        <p:spPr bwMode="auto">
          <a:xfrm>
            <a:off x="4824417" y="3608787"/>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70672" name="Text Box 57"/>
          <p:cNvSpPr txBox="1">
            <a:spLocks noChangeArrowheads="1"/>
          </p:cNvSpPr>
          <p:nvPr/>
        </p:nvSpPr>
        <p:spPr bwMode="auto">
          <a:xfrm>
            <a:off x="3327403" y="3604025"/>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70673" name="Text Box 58"/>
          <p:cNvSpPr txBox="1">
            <a:spLocks noChangeArrowheads="1"/>
          </p:cNvSpPr>
          <p:nvPr/>
        </p:nvSpPr>
        <p:spPr bwMode="auto">
          <a:xfrm>
            <a:off x="2133603" y="3604025"/>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70674" name="Line 59"/>
          <p:cNvSpPr>
            <a:spLocks noChangeShapeType="1"/>
          </p:cNvSpPr>
          <p:nvPr/>
        </p:nvSpPr>
        <p:spPr bwMode="auto">
          <a:xfrm>
            <a:off x="838200" y="2708672"/>
            <a:ext cx="19050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0675" name="Line 60"/>
          <p:cNvSpPr>
            <a:spLocks noChangeShapeType="1"/>
          </p:cNvSpPr>
          <p:nvPr/>
        </p:nvSpPr>
        <p:spPr bwMode="auto">
          <a:xfrm>
            <a:off x="5943600" y="4080272"/>
            <a:ext cx="29718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0676" name="Text Box 61"/>
          <p:cNvSpPr txBox="1">
            <a:spLocks noChangeArrowheads="1"/>
          </p:cNvSpPr>
          <p:nvPr/>
        </p:nvSpPr>
        <p:spPr bwMode="auto">
          <a:xfrm>
            <a:off x="6007103" y="359926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70677" name="Text Box 62"/>
          <p:cNvSpPr txBox="1">
            <a:spLocks noChangeArrowheads="1"/>
          </p:cNvSpPr>
          <p:nvPr/>
        </p:nvSpPr>
        <p:spPr bwMode="auto">
          <a:xfrm>
            <a:off x="8128003" y="3611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70678" name="Text Box 63"/>
          <p:cNvSpPr txBox="1">
            <a:spLocks noChangeArrowheads="1"/>
          </p:cNvSpPr>
          <p:nvPr/>
        </p:nvSpPr>
        <p:spPr bwMode="auto">
          <a:xfrm>
            <a:off x="6007101" y="278249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70679" name="Text Box 64"/>
          <p:cNvSpPr txBox="1">
            <a:spLocks noChangeArrowheads="1"/>
          </p:cNvSpPr>
          <p:nvPr/>
        </p:nvSpPr>
        <p:spPr bwMode="auto">
          <a:xfrm>
            <a:off x="107953" y="1545434"/>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70680" name="Text Box 65"/>
          <p:cNvSpPr txBox="1">
            <a:spLocks noChangeArrowheads="1"/>
          </p:cNvSpPr>
          <p:nvPr/>
        </p:nvSpPr>
        <p:spPr bwMode="auto">
          <a:xfrm>
            <a:off x="8032753" y="1526385"/>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70681" name="AutoShape 66"/>
          <p:cNvSpPr>
            <a:spLocks noChangeArrowheads="1"/>
          </p:cNvSpPr>
          <p:nvPr/>
        </p:nvSpPr>
        <p:spPr bwMode="auto">
          <a:xfrm>
            <a:off x="2667000" y="2444354"/>
            <a:ext cx="685800" cy="4572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682" name="Text Box 67"/>
          <p:cNvSpPr txBox="1">
            <a:spLocks noChangeArrowheads="1"/>
          </p:cNvSpPr>
          <p:nvPr/>
        </p:nvSpPr>
        <p:spPr bwMode="auto">
          <a:xfrm>
            <a:off x="2616203" y="2165750"/>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70683" name="Text Box 68"/>
          <p:cNvSpPr txBox="1">
            <a:spLocks noChangeArrowheads="1"/>
          </p:cNvSpPr>
          <p:nvPr/>
        </p:nvSpPr>
        <p:spPr bwMode="auto">
          <a:xfrm>
            <a:off x="4140201" y="3139682"/>
            <a:ext cx="1500214" cy="311621"/>
          </a:xfrm>
          <a:prstGeom prst="rect">
            <a:avLst/>
          </a:prstGeom>
          <a:solidFill>
            <a:srgbClr val="CCECFF"/>
          </a:solidFill>
          <a:ln w="9525">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 </a:t>
            </a:r>
            <a:r>
              <a:rPr lang="zh-CN" altLang="en-US" sz="1400">
                <a:solidFill>
                  <a:srgbClr val="333399"/>
                </a:solidFill>
                <a:ea typeface="黑体" pitchFamily="49" charset="-122"/>
              </a:rPr>
              <a:t>层上的互联网</a:t>
            </a:r>
          </a:p>
        </p:txBody>
      </p:sp>
      <p:sp>
        <p:nvSpPr>
          <p:cNvPr id="70684" name="Text Box 69"/>
          <p:cNvSpPr txBox="1">
            <a:spLocks noChangeArrowheads="1"/>
          </p:cNvSpPr>
          <p:nvPr/>
        </p:nvSpPr>
        <p:spPr bwMode="auto">
          <a:xfrm>
            <a:off x="990603" y="4461275"/>
            <a:ext cx="82426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grpSp>
        <p:nvGrpSpPr>
          <p:cNvPr id="70685" name="Group 70"/>
          <p:cNvGrpSpPr>
            <a:grpSpLocks/>
          </p:cNvGrpSpPr>
          <p:nvPr/>
        </p:nvGrpSpPr>
        <p:grpSpPr bwMode="auto">
          <a:xfrm>
            <a:off x="8153400" y="1815704"/>
            <a:ext cx="685800" cy="1085850"/>
            <a:chOff x="0" y="0"/>
            <a:chExt cx="432" cy="912"/>
          </a:xfrm>
        </p:grpSpPr>
        <p:sp>
          <p:nvSpPr>
            <p:cNvPr id="70723" name="AutoShape 71"/>
            <p:cNvSpPr>
              <a:spLocks noChangeArrowheads="1"/>
            </p:cNvSpPr>
            <p:nvPr/>
          </p:nvSpPr>
          <p:spPr bwMode="auto">
            <a:xfrm>
              <a:off x="0" y="48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724" name="AutoShape 72"/>
            <p:cNvSpPr>
              <a:spLocks noChangeArrowheads="1"/>
            </p:cNvSpPr>
            <p:nvPr/>
          </p:nvSpPr>
          <p:spPr bwMode="auto">
            <a:xfrm>
              <a:off x="0" y="192"/>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725" name="AutoShape 73"/>
            <p:cNvSpPr>
              <a:spLocks noChangeArrowheads="1"/>
            </p:cNvSpPr>
            <p:nvPr/>
          </p:nvSpPr>
          <p:spPr bwMode="auto">
            <a:xfrm>
              <a:off x="0" y="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70686" name="Text Box 74"/>
          <p:cNvSpPr txBox="1">
            <a:spLocks noChangeArrowheads="1"/>
          </p:cNvSpPr>
          <p:nvPr/>
        </p:nvSpPr>
        <p:spPr bwMode="auto">
          <a:xfrm>
            <a:off x="8202615" y="257651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70687" name="Text Box 75"/>
          <p:cNvSpPr txBox="1">
            <a:spLocks noChangeArrowheads="1"/>
          </p:cNvSpPr>
          <p:nvPr/>
        </p:nvSpPr>
        <p:spPr bwMode="auto">
          <a:xfrm>
            <a:off x="3321051"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70688" name="Text Box 76"/>
          <p:cNvSpPr txBox="1">
            <a:spLocks noChangeArrowheads="1"/>
          </p:cNvSpPr>
          <p:nvPr/>
        </p:nvSpPr>
        <p:spPr bwMode="auto">
          <a:xfrm>
            <a:off x="2286000"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70689" name="Line 77"/>
          <p:cNvSpPr>
            <a:spLocks noChangeShapeType="1"/>
          </p:cNvSpPr>
          <p:nvPr/>
        </p:nvSpPr>
        <p:spPr bwMode="auto">
          <a:xfrm>
            <a:off x="3276600" y="2708672"/>
            <a:ext cx="20574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0690" name="AutoShape 78"/>
          <p:cNvSpPr>
            <a:spLocks noChangeArrowheads="1"/>
          </p:cNvSpPr>
          <p:nvPr/>
        </p:nvSpPr>
        <p:spPr bwMode="auto">
          <a:xfrm>
            <a:off x="5332413" y="2422922"/>
            <a:ext cx="685800" cy="4572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691" name="Line 79"/>
          <p:cNvSpPr>
            <a:spLocks noChangeShapeType="1"/>
          </p:cNvSpPr>
          <p:nvPr/>
        </p:nvSpPr>
        <p:spPr bwMode="auto">
          <a:xfrm>
            <a:off x="5943600" y="2708672"/>
            <a:ext cx="22098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0692" name="Text Box 80"/>
          <p:cNvSpPr txBox="1">
            <a:spLocks noChangeArrowheads="1"/>
          </p:cNvSpPr>
          <p:nvPr/>
        </p:nvSpPr>
        <p:spPr bwMode="auto">
          <a:xfrm>
            <a:off x="4953000"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70693" name="Line 81"/>
          <p:cNvSpPr>
            <a:spLocks noChangeShapeType="1"/>
          </p:cNvSpPr>
          <p:nvPr/>
        </p:nvSpPr>
        <p:spPr bwMode="auto">
          <a:xfrm>
            <a:off x="3352800" y="4080272"/>
            <a:ext cx="19050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0694" name="Freeform 82"/>
          <p:cNvSpPr>
            <a:spLocks/>
          </p:cNvSpPr>
          <p:nvPr/>
        </p:nvSpPr>
        <p:spPr bwMode="auto">
          <a:xfrm flipH="1">
            <a:off x="5921378" y="3867151"/>
            <a:ext cx="341313" cy="213122"/>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70695" name="Freeform 83"/>
          <p:cNvSpPr>
            <a:spLocks/>
          </p:cNvSpPr>
          <p:nvPr/>
        </p:nvSpPr>
        <p:spPr bwMode="auto">
          <a:xfrm flipH="1">
            <a:off x="3233739" y="3871913"/>
            <a:ext cx="423862"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70696" name="Text Box 84"/>
          <p:cNvSpPr txBox="1">
            <a:spLocks noChangeArrowheads="1"/>
          </p:cNvSpPr>
          <p:nvPr/>
        </p:nvSpPr>
        <p:spPr bwMode="auto">
          <a:xfrm>
            <a:off x="5218117" y="2146700"/>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grpSp>
        <p:nvGrpSpPr>
          <p:cNvPr id="66615" name="Group 114"/>
          <p:cNvGrpSpPr>
            <a:grpSpLocks/>
          </p:cNvGrpSpPr>
          <p:nvPr/>
        </p:nvGrpSpPr>
        <p:grpSpPr bwMode="auto">
          <a:xfrm>
            <a:off x="1143000" y="2365772"/>
            <a:ext cx="6781800" cy="285750"/>
            <a:chOff x="0" y="0"/>
            <a:chExt cx="4272" cy="240"/>
          </a:xfrm>
        </p:grpSpPr>
        <p:grpSp>
          <p:nvGrpSpPr>
            <p:cNvPr id="70714" name="Group 85"/>
            <p:cNvGrpSpPr>
              <a:grpSpLocks/>
            </p:cNvGrpSpPr>
            <p:nvPr/>
          </p:nvGrpSpPr>
          <p:grpSpPr bwMode="auto">
            <a:xfrm>
              <a:off x="0" y="0"/>
              <a:ext cx="912" cy="240"/>
              <a:chOff x="0" y="0"/>
              <a:chExt cx="912" cy="240"/>
            </a:xfrm>
          </p:grpSpPr>
          <p:sp>
            <p:nvSpPr>
              <p:cNvPr id="70721" name="Rectangle 86"/>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  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70722" name="AutoShape 87"/>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0715" name="Group 88"/>
            <p:cNvGrpSpPr>
              <a:grpSpLocks/>
            </p:cNvGrpSpPr>
            <p:nvPr/>
          </p:nvGrpSpPr>
          <p:grpSpPr bwMode="auto">
            <a:xfrm>
              <a:off x="1632" y="0"/>
              <a:ext cx="912" cy="240"/>
              <a:chOff x="0" y="0"/>
              <a:chExt cx="912" cy="240"/>
            </a:xfrm>
          </p:grpSpPr>
          <p:sp>
            <p:nvSpPr>
              <p:cNvPr id="70719" name="Rectangle 89"/>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70720" name="AutoShape 90"/>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0716" name="Group 91"/>
            <p:cNvGrpSpPr>
              <a:grpSpLocks/>
            </p:cNvGrpSpPr>
            <p:nvPr/>
          </p:nvGrpSpPr>
          <p:grpSpPr bwMode="auto">
            <a:xfrm>
              <a:off x="3360" y="0"/>
              <a:ext cx="912" cy="240"/>
              <a:chOff x="0" y="0"/>
              <a:chExt cx="912" cy="240"/>
            </a:xfrm>
          </p:grpSpPr>
          <p:sp>
            <p:nvSpPr>
              <p:cNvPr id="70717" name="Rectangle 92"/>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70718" name="AutoShape 93"/>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grpSp>
        <p:nvGrpSpPr>
          <p:cNvPr id="70698" name="Group 94"/>
          <p:cNvGrpSpPr>
            <a:grpSpLocks/>
          </p:cNvGrpSpPr>
          <p:nvPr/>
        </p:nvGrpSpPr>
        <p:grpSpPr bwMode="auto">
          <a:xfrm>
            <a:off x="609600" y="4194572"/>
            <a:ext cx="1981200" cy="285750"/>
            <a:chOff x="0" y="0"/>
            <a:chExt cx="1248" cy="240"/>
          </a:xfrm>
        </p:grpSpPr>
        <p:sp>
          <p:nvSpPr>
            <p:cNvPr id="70712" name="Rectangle 95"/>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p>
          </p:txBody>
        </p:sp>
        <p:sp>
          <p:nvSpPr>
            <p:cNvPr id="70713" name="AutoShape 96"/>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0699" name="Group 97"/>
          <p:cNvGrpSpPr>
            <a:grpSpLocks/>
          </p:cNvGrpSpPr>
          <p:nvPr/>
        </p:nvGrpSpPr>
        <p:grpSpPr bwMode="auto">
          <a:xfrm>
            <a:off x="3505200" y="4194572"/>
            <a:ext cx="1981200" cy="285750"/>
            <a:chOff x="0" y="0"/>
            <a:chExt cx="1248" cy="240"/>
          </a:xfrm>
        </p:grpSpPr>
        <p:sp>
          <p:nvSpPr>
            <p:cNvPr id="70710" name="Rectangle 98"/>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p>
          </p:txBody>
        </p:sp>
        <p:sp>
          <p:nvSpPr>
            <p:cNvPr id="70711" name="AutoShape 99"/>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0700" name="Group 100"/>
          <p:cNvGrpSpPr>
            <a:grpSpLocks/>
          </p:cNvGrpSpPr>
          <p:nvPr/>
        </p:nvGrpSpPr>
        <p:grpSpPr bwMode="auto">
          <a:xfrm>
            <a:off x="6400800" y="4194572"/>
            <a:ext cx="1981200" cy="285750"/>
            <a:chOff x="0" y="0"/>
            <a:chExt cx="1248" cy="240"/>
          </a:xfrm>
        </p:grpSpPr>
        <p:sp>
          <p:nvSpPr>
            <p:cNvPr id="70708" name="Rectangle 101"/>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p>
          </p:txBody>
        </p:sp>
        <p:sp>
          <p:nvSpPr>
            <p:cNvPr id="70709" name="AutoShape 102"/>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70701" name="Text Box 103"/>
          <p:cNvSpPr txBox="1">
            <a:spLocks noChangeArrowheads="1"/>
          </p:cNvSpPr>
          <p:nvPr/>
        </p:nvSpPr>
        <p:spPr bwMode="auto">
          <a:xfrm>
            <a:off x="6858003" y="4513662"/>
            <a:ext cx="82426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sp>
        <p:nvSpPr>
          <p:cNvPr id="70702" name="Text Box 104"/>
          <p:cNvSpPr txBox="1">
            <a:spLocks noChangeArrowheads="1"/>
          </p:cNvSpPr>
          <p:nvPr/>
        </p:nvSpPr>
        <p:spPr bwMode="auto">
          <a:xfrm>
            <a:off x="3976689" y="4513662"/>
            <a:ext cx="82426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sp>
        <p:nvSpPr>
          <p:cNvPr id="70703" name="AutoShape 105"/>
          <p:cNvSpPr>
            <a:spLocks noChangeArrowheads="1"/>
          </p:cNvSpPr>
          <p:nvPr/>
        </p:nvSpPr>
        <p:spPr bwMode="auto">
          <a:xfrm flipV="1">
            <a:off x="2057400" y="1719266"/>
            <a:ext cx="1219200" cy="283369"/>
          </a:xfrm>
          <a:prstGeom prst="wedgeRoundRectCallout">
            <a:avLst>
              <a:gd name="adj1" fmla="val -75782"/>
              <a:gd name="adj2" fmla="val -203782"/>
              <a:gd name="adj3" fmla="val 16667"/>
            </a:avLst>
          </a:prstGeom>
          <a:solidFill>
            <a:schemeClr val="bg1"/>
          </a:solidFill>
          <a:ln w="9525">
            <a:solidFill>
              <a:schemeClr val="tx1"/>
            </a:solidFill>
            <a:miter lim="800000"/>
            <a:headEnd/>
            <a:tailEnd/>
          </a:ln>
        </p:spPr>
        <p:txBody>
          <a:bodyPr rot="10800000"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endParaRPr lang="zh-CN" altLang="en-US" sz="1400">
              <a:solidFill>
                <a:srgbClr val="333399"/>
              </a:solidFill>
              <a:ea typeface="黑体" pitchFamily="49" charset="-122"/>
            </a:endParaRPr>
          </a:p>
        </p:txBody>
      </p:sp>
      <p:sp>
        <p:nvSpPr>
          <p:cNvPr id="70704" name="Text Box 106"/>
          <p:cNvSpPr txBox="1">
            <a:spLocks noChangeArrowheads="1"/>
          </p:cNvSpPr>
          <p:nvPr/>
        </p:nvSpPr>
        <p:spPr bwMode="auto">
          <a:xfrm>
            <a:off x="2095502" y="1737125"/>
            <a:ext cx="95198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 </a:t>
            </a:r>
            <a:r>
              <a:rPr lang="zh-CN" altLang="en-US" sz="1400">
                <a:solidFill>
                  <a:srgbClr val="333399"/>
                </a:solidFill>
                <a:ea typeface="黑体" pitchFamily="49" charset="-122"/>
              </a:rPr>
              <a:t>数据报</a:t>
            </a:r>
          </a:p>
        </p:txBody>
      </p:sp>
      <p:sp>
        <p:nvSpPr>
          <p:cNvPr id="70705" name="Rectangle 111"/>
          <p:cNvSpPr>
            <a:spLocks noChangeArrowheads="1"/>
          </p:cNvSpPr>
          <p:nvPr/>
        </p:nvSpPr>
        <p:spPr bwMode="auto">
          <a:xfrm>
            <a:off x="0" y="1"/>
            <a:ext cx="9144000" cy="14918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0706" name="Text Box 112"/>
          <p:cNvSpPr txBox="1">
            <a:spLocks noChangeArrowheads="1"/>
          </p:cNvSpPr>
          <p:nvPr/>
        </p:nvSpPr>
        <p:spPr bwMode="auto">
          <a:xfrm>
            <a:off x="1480972" y="129780"/>
            <a:ext cx="6220160" cy="1214176"/>
          </a:xfrm>
          <a:prstGeom prst="rect">
            <a:avLst/>
          </a:prstGeom>
          <a:solidFill>
            <a:srgbClr val="CCECFF"/>
          </a:solidFill>
          <a:ln w="9525">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20000"/>
              </a:lnSpc>
              <a:buFont typeface="Arial" charset="0"/>
              <a:buNone/>
            </a:pPr>
            <a:r>
              <a:rPr lang="zh-CN" altLang="en-US" sz="2000" dirty="0">
                <a:solidFill>
                  <a:srgbClr val="333399"/>
                </a:solidFill>
                <a:ea typeface="黑体" pitchFamily="49" charset="-122"/>
              </a:rPr>
              <a:t>在 </a:t>
            </a:r>
            <a:r>
              <a:rPr lang="en-US" altLang="zh-CN" sz="2000" dirty="0">
                <a:solidFill>
                  <a:srgbClr val="333399"/>
                </a:solidFill>
                <a:ea typeface="黑体" pitchFamily="49" charset="-122"/>
              </a:rPr>
              <a:t>IP </a:t>
            </a:r>
            <a:r>
              <a:rPr lang="zh-CN" altLang="en-US" sz="2000" dirty="0">
                <a:solidFill>
                  <a:srgbClr val="333399"/>
                </a:solidFill>
                <a:ea typeface="黑体" pitchFamily="49" charset="-122"/>
              </a:rPr>
              <a:t>层抽象的互联网上只能看到 </a:t>
            </a:r>
            <a:r>
              <a:rPr lang="en-US" altLang="zh-CN" sz="2000" dirty="0">
                <a:solidFill>
                  <a:srgbClr val="333399"/>
                </a:solidFill>
                <a:ea typeface="黑体" pitchFamily="49" charset="-122"/>
              </a:rPr>
              <a:t>IP </a:t>
            </a:r>
            <a:r>
              <a:rPr lang="zh-CN" altLang="en-US" sz="2000" dirty="0">
                <a:solidFill>
                  <a:srgbClr val="333399"/>
                </a:solidFill>
                <a:ea typeface="黑体" pitchFamily="49" charset="-122"/>
              </a:rPr>
              <a:t>数据报</a:t>
            </a:r>
          </a:p>
          <a:p>
            <a:pPr algn="ctr" eaLnBrk="1" hangingPunct="1">
              <a:lnSpc>
                <a:spcPct val="120000"/>
              </a:lnSpc>
              <a:buFont typeface="Arial" charset="0"/>
              <a:buNone/>
            </a:pPr>
            <a:r>
              <a:rPr lang="zh-CN" altLang="en-US" sz="2000" dirty="0">
                <a:solidFill>
                  <a:srgbClr val="333399"/>
                </a:solidFill>
                <a:ea typeface="黑体" pitchFamily="49" charset="-122"/>
              </a:rPr>
              <a:t>图中的  </a:t>
            </a:r>
            <a:r>
              <a:rPr lang="en-US" altLang="zh-CN" sz="2000" dirty="0">
                <a:solidFill>
                  <a:srgbClr val="333399"/>
                </a:solidFill>
                <a:ea typeface="黑体" pitchFamily="49" charset="-122"/>
              </a:rPr>
              <a:t>IP</a:t>
            </a:r>
            <a:r>
              <a:rPr lang="en-US" altLang="zh-CN" sz="2000" baseline="-25000" dirty="0">
                <a:solidFill>
                  <a:srgbClr val="333399"/>
                </a:solidFill>
                <a:ea typeface="黑体" pitchFamily="49" charset="-122"/>
              </a:rPr>
              <a:t>1</a:t>
            </a:r>
            <a:r>
              <a:rPr lang="en-US" altLang="zh-CN" sz="2000" b="1" dirty="0">
                <a:solidFill>
                  <a:srgbClr val="333399"/>
                </a:solidFill>
                <a:ea typeface="黑体" pitchFamily="49" charset="-122"/>
              </a:rPr>
              <a:t>→</a:t>
            </a:r>
            <a:r>
              <a:rPr lang="en-US" altLang="zh-CN" sz="2000" dirty="0">
                <a:solidFill>
                  <a:srgbClr val="333399"/>
                </a:solidFill>
                <a:ea typeface="黑体" pitchFamily="49" charset="-122"/>
              </a:rPr>
              <a:t>IP</a:t>
            </a:r>
            <a:r>
              <a:rPr lang="en-US" altLang="zh-CN" sz="2000" baseline="-25000" dirty="0">
                <a:solidFill>
                  <a:srgbClr val="333399"/>
                </a:solidFill>
                <a:ea typeface="黑体" pitchFamily="49" charset="-122"/>
              </a:rPr>
              <a:t>2</a:t>
            </a:r>
            <a:r>
              <a:rPr lang="en-US" altLang="zh-CN" sz="2000" dirty="0">
                <a:solidFill>
                  <a:srgbClr val="333399"/>
                </a:solidFill>
                <a:ea typeface="黑体" pitchFamily="49" charset="-122"/>
              </a:rPr>
              <a:t>  </a:t>
            </a:r>
            <a:r>
              <a:rPr lang="zh-CN" altLang="en-US" sz="2000" dirty="0">
                <a:solidFill>
                  <a:srgbClr val="333399"/>
                </a:solidFill>
                <a:ea typeface="黑体" pitchFamily="49" charset="-122"/>
              </a:rPr>
              <a:t>表示从源地址 </a:t>
            </a:r>
            <a:r>
              <a:rPr lang="en-US" altLang="zh-CN" sz="2000" dirty="0">
                <a:solidFill>
                  <a:srgbClr val="333399"/>
                </a:solidFill>
              </a:rPr>
              <a:t>IP</a:t>
            </a:r>
            <a:r>
              <a:rPr lang="en-US" altLang="zh-CN" sz="2000" baseline="-25000" dirty="0">
                <a:solidFill>
                  <a:srgbClr val="333399"/>
                </a:solidFill>
              </a:rPr>
              <a:t>1</a:t>
            </a:r>
            <a:r>
              <a:rPr lang="en-US" altLang="zh-CN" sz="2000" dirty="0">
                <a:solidFill>
                  <a:srgbClr val="333399"/>
                </a:solidFill>
                <a:ea typeface="黑体" pitchFamily="49" charset="-122"/>
              </a:rPr>
              <a:t> </a:t>
            </a:r>
            <a:r>
              <a:rPr lang="zh-CN" altLang="en-US" sz="2000" dirty="0">
                <a:solidFill>
                  <a:srgbClr val="333399"/>
                </a:solidFill>
                <a:ea typeface="黑体" pitchFamily="49" charset="-122"/>
              </a:rPr>
              <a:t>到目的地址 </a:t>
            </a:r>
            <a:r>
              <a:rPr lang="en-US" altLang="zh-CN" sz="2000" dirty="0">
                <a:solidFill>
                  <a:srgbClr val="333399"/>
                </a:solidFill>
                <a:ea typeface="黑体" pitchFamily="49" charset="-122"/>
              </a:rPr>
              <a:t>IP</a:t>
            </a:r>
            <a:r>
              <a:rPr lang="en-US" altLang="zh-CN" sz="2000" baseline="-25000" dirty="0">
                <a:solidFill>
                  <a:srgbClr val="333399"/>
                </a:solidFill>
                <a:ea typeface="黑体" pitchFamily="49" charset="-122"/>
              </a:rPr>
              <a:t>2</a:t>
            </a:r>
            <a:r>
              <a:rPr lang="en-US" altLang="zh-CN" sz="2000" dirty="0">
                <a:solidFill>
                  <a:srgbClr val="333399"/>
                </a:solidFill>
                <a:ea typeface="黑体" pitchFamily="49" charset="-122"/>
              </a:rPr>
              <a:t> </a:t>
            </a:r>
          </a:p>
          <a:p>
            <a:pPr algn="ctr" eaLnBrk="1" hangingPunct="1">
              <a:lnSpc>
                <a:spcPct val="120000"/>
              </a:lnSpc>
              <a:buFont typeface="Arial" charset="0"/>
              <a:buNone/>
            </a:pPr>
            <a:r>
              <a:rPr lang="zh-CN" altLang="en-US" sz="2000" dirty="0">
                <a:solidFill>
                  <a:srgbClr val="333399"/>
                </a:solidFill>
                <a:ea typeface="黑体" pitchFamily="49" charset="-122"/>
              </a:rPr>
              <a:t>两个路由器的 </a:t>
            </a:r>
            <a:r>
              <a:rPr lang="en-US" altLang="zh-CN" sz="2000" dirty="0">
                <a:solidFill>
                  <a:srgbClr val="333399"/>
                </a:solidFill>
                <a:ea typeface="黑体" pitchFamily="49" charset="-122"/>
              </a:rPr>
              <a:t>IP </a:t>
            </a:r>
            <a:r>
              <a:rPr lang="zh-CN" altLang="en-US" sz="2000" dirty="0">
                <a:solidFill>
                  <a:srgbClr val="333399"/>
                </a:solidFill>
                <a:ea typeface="黑体" pitchFamily="49" charset="-122"/>
              </a:rPr>
              <a:t>地址并不出现在 </a:t>
            </a:r>
            <a:r>
              <a:rPr lang="en-US" altLang="zh-CN" sz="2000" dirty="0">
                <a:solidFill>
                  <a:srgbClr val="333399"/>
                </a:solidFill>
                <a:ea typeface="黑体" pitchFamily="49" charset="-122"/>
              </a:rPr>
              <a:t>IP </a:t>
            </a:r>
            <a:r>
              <a:rPr lang="zh-CN" altLang="en-US" sz="2000" dirty="0">
                <a:solidFill>
                  <a:srgbClr val="333399"/>
                </a:solidFill>
                <a:ea typeface="黑体" pitchFamily="49" charset="-122"/>
              </a:rPr>
              <a:t>数据报的首部中 </a:t>
            </a:r>
          </a:p>
        </p:txBody>
      </p:sp>
      <p:sp>
        <p:nvSpPr>
          <p:cNvPr id="70707" name="灯片编号占位符 79"/>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A2E675E5-7CFC-4458-8999-56638FCAA3CC}" type="slidenum">
              <a:rPr lang="zh-CN" altLang="en-US" sz="1400" b="1">
                <a:solidFill>
                  <a:srgbClr val="FFFFFF"/>
                </a:solidFill>
              </a:rPr>
              <a:pPr algn="ctr" eaLnBrk="1" hangingPunct="1">
                <a:buFont typeface="Arial" charset="0"/>
                <a:buNone/>
              </a:pPr>
              <a:t>66</a:t>
            </a:fld>
            <a:endParaRPr lang="en-US" altLang="zh-CN" sz="1400" b="1">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666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Freeform 2"/>
          <p:cNvSpPr>
            <a:spLocks/>
          </p:cNvSpPr>
          <p:nvPr/>
        </p:nvSpPr>
        <p:spPr bwMode="auto">
          <a:xfrm>
            <a:off x="2362201" y="3870722"/>
            <a:ext cx="395288"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71683" name="Freeform 3"/>
          <p:cNvSpPr>
            <a:spLocks/>
          </p:cNvSpPr>
          <p:nvPr/>
        </p:nvSpPr>
        <p:spPr bwMode="auto">
          <a:xfrm>
            <a:off x="4951417" y="3869531"/>
            <a:ext cx="395287"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71684" name="Line 4"/>
          <p:cNvSpPr>
            <a:spLocks noChangeShapeType="1"/>
          </p:cNvSpPr>
          <p:nvPr/>
        </p:nvSpPr>
        <p:spPr bwMode="auto">
          <a:xfrm rot="16200000">
            <a:off x="8180388" y="3878663"/>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1685" name="Line 5"/>
          <p:cNvSpPr>
            <a:spLocks noChangeShapeType="1"/>
          </p:cNvSpPr>
          <p:nvPr/>
        </p:nvSpPr>
        <p:spPr bwMode="auto">
          <a:xfrm rot="16200000">
            <a:off x="258763" y="3878663"/>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1686" name="AutoShape 6"/>
          <p:cNvSpPr>
            <a:spLocks noChangeArrowheads="1"/>
          </p:cNvSpPr>
          <p:nvPr/>
        </p:nvSpPr>
        <p:spPr bwMode="auto">
          <a:xfrm>
            <a:off x="228600" y="2480072"/>
            <a:ext cx="685800" cy="1428750"/>
          </a:xfrm>
          <a:prstGeom prst="cube">
            <a:avLst>
              <a:gd name="adj" fmla="val 25000"/>
            </a:avLst>
          </a:prstGeom>
          <a:solidFill>
            <a:srgbClr val="DDDDDD"/>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687" name="AutoShape 7"/>
          <p:cNvSpPr>
            <a:spLocks noChangeArrowheads="1"/>
          </p:cNvSpPr>
          <p:nvPr/>
        </p:nvSpPr>
        <p:spPr bwMode="auto">
          <a:xfrm>
            <a:off x="2667000" y="2537222"/>
            <a:ext cx="685800" cy="142875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688" name="AutoShape 8"/>
          <p:cNvSpPr>
            <a:spLocks noChangeArrowheads="1"/>
          </p:cNvSpPr>
          <p:nvPr/>
        </p:nvSpPr>
        <p:spPr bwMode="auto">
          <a:xfrm>
            <a:off x="8153400" y="2480072"/>
            <a:ext cx="685800" cy="1428750"/>
          </a:xfrm>
          <a:prstGeom prst="cube">
            <a:avLst>
              <a:gd name="adj" fmla="val 25000"/>
            </a:avLst>
          </a:prstGeom>
          <a:solidFill>
            <a:srgbClr val="DDDDDD"/>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689" name="AutoShape 9"/>
          <p:cNvSpPr>
            <a:spLocks noChangeArrowheads="1"/>
          </p:cNvSpPr>
          <p:nvPr/>
        </p:nvSpPr>
        <p:spPr bwMode="auto">
          <a:xfrm>
            <a:off x="5332413" y="2708672"/>
            <a:ext cx="685800" cy="12573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nvGrpSpPr>
          <p:cNvPr id="71690" name="Group 10"/>
          <p:cNvGrpSpPr>
            <a:grpSpLocks/>
          </p:cNvGrpSpPr>
          <p:nvPr/>
        </p:nvGrpSpPr>
        <p:grpSpPr bwMode="auto">
          <a:xfrm>
            <a:off x="36517" y="1815704"/>
            <a:ext cx="9121775" cy="1828800"/>
            <a:chOff x="0" y="0"/>
            <a:chExt cx="5472" cy="1536"/>
          </a:xfrm>
        </p:grpSpPr>
        <p:sp>
          <p:nvSpPr>
            <p:cNvPr id="71752" name="Oval 11"/>
            <p:cNvSpPr>
              <a:spLocks noChangeArrowheads="1"/>
            </p:cNvSpPr>
            <p:nvPr/>
          </p:nvSpPr>
          <p:spPr bwMode="auto">
            <a:xfrm>
              <a:off x="3566" y="618"/>
              <a:ext cx="1906" cy="756"/>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753" name="Oval 12"/>
            <p:cNvSpPr>
              <a:spLocks noChangeArrowheads="1"/>
            </p:cNvSpPr>
            <p:nvPr/>
          </p:nvSpPr>
          <p:spPr bwMode="auto">
            <a:xfrm>
              <a:off x="0" y="374"/>
              <a:ext cx="1870" cy="760"/>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754" name="Oval 13"/>
            <p:cNvSpPr>
              <a:spLocks noChangeArrowheads="1"/>
            </p:cNvSpPr>
            <p:nvPr/>
          </p:nvSpPr>
          <p:spPr bwMode="auto">
            <a:xfrm>
              <a:off x="3269" y="107"/>
              <a:ext cx="1903"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755" name="Oval 14"/>
            <p:cNvSpPr>
              <a:spLocks noChangeArrowheads="1"/>
            </p:cNvSpPr>
            <p:nvPr/>
          </p:nvSpPr>
          <p:spPr bwMode="auto">
            <a:xfrm>
              <a:off x="2269" y="765"/>
              <a:ext cx="1900" cy="77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756" name="Oval 15"/>
            <p:cNvSpPr>
              <a:spLocks noChangeArrowheads="1"/>
            </p:cNvSpPr>
            <p:nvPr/>
          </p:nvSpPr>
          <p:spPr bwMode="auto">
            <a:xfrm>
              <a:off x="633" y="696"/>
              <a:ext cx="1900"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757" name="Oval 16"/>
            <p:cNvSpPr>
              <a:spLocks noChangeArrowheads="1"/>
            </p:cNvSpPr>
            <p:nvPr/>
          </p:nvSpPr>
          <p:spPr bwMode="auto">
            <a:xfrm>
              <a:off x="2101" y="0"/>
              <a:ext cx="1870" cy="758"/>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758" name="Oval 17"/>
            <p:cNvSpPr>
              <a:spLocks noChangeArrowheads="1"/>
            </p:cNvSpPr>
            <p:nvPr/>
          </p:nvSpPr>
          <p:spPr bwMode="auto">
            <a:xfrm>
              <a:off x="900" y="0"/>
              <a:ext cx="1867"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759" name="Oval 18"/>
            <p:cNvSpPr>
              <a:spLocks noChangeArrowheads="1"/>
            </p:cNvSpPr>
            <p:nvPr/>
          </p:nvSpPr>
          <p:spPr bwMode="auto">
            <a:xfrm>
              <a:off x="501" y="170"/>
              <a:ext cx="4536" cy="1060"/>
            </a:xfrm>
            <a:prstGeom prst="ellipse">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71691" name="Line 19"/>
          <p:cNvSpPr>
            <a:spLocks noChangeShapeType="1"/>
          </p:cNvSpPr>
          <p:nvPr/>
        </p:nvSpPr>
        <p:spPr bwMode="auto">
          <a:xfrm>
            <a:off x="152400" y="4080272"/>
            <a:ext cx="25908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grpSp>
        <p:nvGrpSpPr>
          <p:cNvPr id="71692" name="Group 20"/>
          <p:cNvGrpSpPr>
            <a:grpSpLocks/>
          </p:cNvGrpSpPr>
          <p:nvPr/>
        </p:nvGrpSpPr>
        <p:grpSpPr bwMode="auto">
          <a:xfrm>
            <a:off x="228600" y="1815704"/>
            <a:ext cx="685800" cy="1085850"/>
            <a:chOff x="0" y="0"/>
            <a:chExt cx="432" cy="912"/>
          </a:xfrm>
        </p:grpSpPr>
        <p:sp>
          <p:nvSpPr>
            <p:cNvPr id="71749" name="AutoShape 21"/>
            <p:cNvSpPr>
              <a:spLocks noChangeArrowheads="1"/>
            </p:cNvSpPr>
            <p:nvPr/>
          </p:nvSpPr>
          <p:spPr bwMode="auto">
            <a:xfrm>
              <a:off x="0" y="48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750" name="AutoShape 22"/>
            <p:cNvSpPr>
              <a:spLocks noChangeArrowheads="1"/>
            </p:cNvSpPr>
            <p:nvPr/>
          </p:nvSpPr>
          <p:spPr bwMode="auto">
            <a:xfrm>
              <a:off x="0" y="192"/>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751" name="AutoShape 23"/>
            <p:cNvSpPr>
              <a:spLocks noChangeArrowheads="1"/>
            </p:cNvSpPr>
            <p:nvPr/>
          </p:nvSpPr>
          <p:spPr bwMode="auto">
            <a:xfrm>
              <a:off x="0" y="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71693" name="Text Box 24"/>
          <p:cNvSpPr txBox="1">
            <a:spLocks noChangeArrowheads="1"/>
          </p:cNvSpPr>
          <p:nvPr/>
        </p:nvSpPr>
        <p:spPr bwMode="auto">
          <a:xfrm>
            <a:off x="265116" y="257294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71694" name="Text Box 25"/>
          <p:cNvSpPr txBox="1">
            <a:spLocks noChangeArrowheads="1"/>
          </p:cNvSpPr>
          <p:nvPr/>
        </p:nvSpPr>
        <p:spPr bwMode="auto">
          <a:xfrm>
            <a:off x="215903" y="363736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71695" name="Text Box 26"/>
          <p:cNvSpPr txBox="1">
            <a:spLocks noChangeArrowheads="1"/>
          </p:cNvSpPr>
          <p:nvPr/>
        </p:nvSpPr>
        <p:spPr bwMode="auto">
          <a:xfrm>
            <a:off x="4824417" y="3608787"/>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71696" name="Text Box 27"/>
          <p:cNvSpPr txBox="1">
            <a:spLocks noChangeArrowheads="1"/>
          </p:cNvSpPr>
          <p:nvPr/>
        </p:nvSpPr>
        <p:spPr bwMode="auto">
          <a:xfrm>
            <a:off x="3327403" y="3604025"/>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71697" name="Text Box 28"/>
          <p:cNvSpPr txBox="1">
            <a:spLocks noChangeArrowheads="1"/>
          </p:cNvSpPr>
          <p:nvPr/>
        </p:nvSpPr>
        <p:spPr bwMode="auto">
          <a:xfrm>
            <a:off x="2133603" y="3604025"/>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71698" name="Line 29"/>
          <p:cNvSpPr>
            <a:spLocks noChangeShapeType="1"/>
          </p:cNvSpPr>
          <p:nvPr/>
        </p:nvSpPr>
        <p:spPr bwMode="auto">
          <a:xfrm>
            <a:off x="838200" y="2708672"/>
            <a:ext cx="19050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1699" name="Line 30"/>
          <p:cNvSpPr>
            <a:spLocks noChangeShapeType="1"/>
          </p:cNvSpPr>
          <p:nvPr/>
        </p:nvSpPr>
        <p:spPr bwMode="auto">
          <a:xfrm>
            <a:off x="5943600" y="4080272"/>
            <a:ext cx="29718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1700" name="Text Box 31"/>
          <p:cNvSpPr txBox="1">
            <a:spLocks noChangeArrowheads="1"/>
          </p:cNvSpPr>
          <p:nvPr/>
        </p:nvSpPr>
        <p:spPr bwMode="auto">
          <a:xfrm>
            <a:off x="6007103" y="359926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71701" name="Text Box 32"/>
          <p:cNvSpPr txBox="1">
            <a:spLocks noChangeArrowheads="1"/>
          </p:cNvSpPr>
          <p:nvPr/>
        </p:nvSpPr>
        <p:spPr bwMode="auto">
          <a:xfrm>
            <a:off x="8128003" y="3611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71702" name="Text Box 33"/>
          <p:cNvSpPr txBox="1">
            <a:spLocks noChangeArrowheads="1"/>
          </p:cNvSpPr>
          <p:nvPr/>
        </p:nvSpPr>
        <p:spPr bwMode="auto">
          <a:xfrm>
            <a:off x="6007101" y="278249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71703" name="Text Box 34"/>
          <p:cNvSpPr txBox="1">
            <a:spLocks noChangeArrowheads="1"/>
          </p:cNvSpPr>
          <p:nvPr/>
        </p:nvSpPr>
        <p:spPr bwMode="auto">
          <a:xfrm>
            <a:off x="107953" y="1545434"/>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71704" name="Text Box 35"/>
          <p:cNvSpPr txBox="1">
            <a:spLocks noChangeArrowheads="1"/>
          </p:cNvSpPr>
          <p:nvPr/>
        </p:nvSpPr>
        <p:spPr bwMode="auto">
          <a:xfrm>
            <a:off x="8032753" y="1526385"/>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71705" name="AutoShape 36"/>
          <p:cNvSpPr>
            <a:spLocks noChangeArrowheads="1"/>
          </p:cNvSpPr>
          <p:nvPr/>
        </p:nvSpPr>
        <p:spPr bwMode="auto">
          <a:xfrm>
            <a:off x="2667000" y="2444354"/>
            <a:ext cx="685800" cy="4572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706" name="Text Box 37"/>
          <p:cNvSpPr txBox="1">
            <a:spLocks noChangeArrowheads="1"/>
          </p:cNvSpPr>
          <p:nvPr/>
        </p:nvSpPr>
        <p:spPr bwMode="auto">
          <a:xfrm>
            <a:off x="2616203" y="2165750"/>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71707" name="Text Box 38"/>
          <p:cNvSpPr txBox="1">
            <a:spLocks noChangeArrowheads="1"/>
          </p:cNvSpPr>
          <p:nvPr/>
        </p:nvSpPr>
        <p:spPr bwMode="auto">
          <a:xfrm>
            <a:off x="4140201" y="3139682"/>
            <a:ext cx="1500214" cy="311621"/>
          </a:xfrm>
          <a:prstGeom prst="rect">
            <a:avLst/>
          </a:prstGeom>
          <a:solidFill>
            <a:srgbClr val="CCECFF"/>
          </a:solidFill>
          <a:ln w="9525">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 </a:t>
            </a:r>
            <a:r>
              <a:rPr lang="zh-CN" altLang="en-US" sz="1400">
                <a:solidFill>
                  <a:srgbClr val="333399"/>
                </a:solidFill>
                <a:ea typeface="黑体" pitchFamily="49" charset="-122"/>
              </a:rPr>
              <a:t>层上的互联网</a:t>
            </a:r>
          </a:p>
        </p:txBody>
      </p:sp>
      <p:sp>
        <p:nvSpPr>
          <p:cNvPr id="71708" name="Text Box 39"/>
          <p:cNvSpPr txBox="1">
            <a:spLocks noChangeArrowheads="1"/>
          </p:cNvSpPr>
          <p:nvPr/>
        </p:nvSpPr>
        <p:spPr bwMode="auto">
          <a:xfrm>
            <a:off x="990603" y="4461275"/>
            <a:ext cx="82426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grpSp>
        <p:nvGrpSpPr>
          <p:cNvPr id="71709" name="Group 40"/>
          <p:cNvGrpSpPr>
            <a:grpSpLocks/>
          </p:cNvGrpSpPr>
          <p:nvPr/>
        </p:nvGrpSpPr>
        <p:grpSpPr bwMode="auto">
          <a:xfrm>
            <a:off x="8153400" y="1815704"/>
            <a:ext cx="685800" cy="1085850"/>
            <a:chOff x="0" y="0"/>
            <a:chExt cx="432" cy="912"/>
          </a:xfrm>
        </p:grpSpPr>
        <p:sp>
          <p:nvSpPr>
            <p:cNvPr id="71746" name="AutoShape 41"/>
            <p:cNvSpPr>
              <a:spLocks noChangeArrowheads="1"/>
            </p:cNvSpPr>
            <p:nvPr/>
          </p:nvSpPr>
          <p:spPr bwMode="auto">
            <a:xfrm>
              <a:off x="0" y="48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747" name="AutoShape 42"/>
            <p:cNvSpPr>
              <a:spLocks noChangeArrowheads="1"/>
            </p:cNvSpPr>
            <p:nvPr/>
          </p:nvSpPr>
          <p:spPr bwMode="auto">
            <a:xfrm>
              <a:off x="0" y="192"/>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748" name="AutoShape 43"/>
            <p:cNvSpPr>
              <a:spLocks noChangeArrowheads="1"/>
            </p:cNvSpPr>
            <p:nvPr/>
          </p:nvSpPr>
          <p:spPr bwMode="auto">
            <a:xfrm>
              <a:off x="0" y="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71710" name="Text Box 44"/>
          <p:cNvSpPr txBox="1">
            <a:spLocks noChangeArrowheads="1"/>
          </p:cNvSpPr>
          <p:nvPr/>
        </p:nvSpPr>
        <p:spPr bwMode="auto">
          <a:xfrm>
            <a:off x="8202615" y="257651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71711" name="Text Box 45"/>
          <p:cNvSpPr txBox="1">
            <a:spLocks noChangeArrowheads="1"/>
          </p:cNvSpPr>
          <p:nvPr/>
        </p:nvSpPr>
        <p:spPr bwMode="auto">
          <a:xfrm>
            <a:off x="3321051"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71712" name="Text Box 46"/>
          <p:cNvSpPr txBox="1">
            <a:spLocks noChangeArrowheads="1"/>
          </p:cNvSpPr>
          <p:nvPr/>
        </p:nvSpPr>
        <p:spPr bwMode="auto">
          <a:xfrm>
            <a:off x="2286000"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71713" name="Line 47"/>
          <p:cNvSpPr>
            <a:spLocks noChangeShapeType="1"/>
          </p:cNvSpPr>
          <p:nvPr/>
        </p:nvSpPr>
        <p:spPr bwMode="auto">
          <a:xfrm>
            <a:off x="3276600" y="2708672"/>
            <a:ext cx="20574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1714" name="AutoShape 48"/>
          <p:cNvSpPr>
            <a:spLocks noChangeArrowheads="1"/>
          </p:cNvSpPr>
          <p:nvPr/>
        </p:nvSpPr>
        <p:spPr bwMode="auto">
          <a:xfrm>
            <a:off x="5332413" y="2422922"/>
            <a:ext cx="685800" cy="4572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715" name="Line 49"/>
          <p:cNvSpPr>
            <a:spLocks noChangeShapeType="1"/>
          </p:cNvSpPr>
          <p:nvPr/>
        </p:nvSpPr>
        <p:spPr bwMode="auto">
          <a:xfrm>
            <a:off x="5943600" y="2708672"/>
            <a:ext cx="22098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1716" name="Text Box 50"/>
          <p:cNvSpPr txBox="1">
            <a:spLocks noChangeArrowheads="1"/>
          </p:cNvSpPr>
          <p:nvPr/>
        </p:nvSpPr>
        <p:spPr bwMode="auto">
          <a:xfrm>
            <a:off x="4953000"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71717" name="Line 51"/>
          <p:cNvSpPr>
            <a:spLocks noChangeShapeType="1"/>
          </p:cNvSpPr>
          <p:nvPr/>
        </p:nvSpPr>
        <p:spPr bwMode="auto">
          <a:xfrm>
            <a:off x="3352800" y="4080272"/>
            <a:ext cx="19050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1718" name="Freeform 52"/>
          <p:cNvSpPr>
            <a:spLocks/>
          </p:cNvSpPr>
          <p:nvPr/>
        </p:nvSpPr>
        <p:spPr bwMode="auto">
          <a:xfrm flipH="1">
            <a:off x="5921378" y="3867151"/>
            <a:ext cx="341313" cy="213122"/>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71719" name="Freeform 53"/>
          <p:cNvSpPr>
            <a:spLocks/>
          </p:cNvSpPr>
          <p:nvPr/>
        </p:nvSpPr>
        <p:spPr bwMode="auto">
          <a:xfrm flipH="1">
            <a:off x="3233739" y="3871913"/>
            <a:ext cx="423862"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71720" name="Text Box 54"/>
          <p:cNvSpPr txBox="1">
            <a:spLocks noChangeArrowheads="1"/>
          </p:cNvSpPr>
          <p:nvPr/>
        </p:nvSpPr>
        <p:spPr bwMode="auto">
          <a:xfrm>
            <a:off x="5218117" y="2146700"/>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grpSp>
        <p:nvGrpSpPr>
          <p:cNvPr id="71721" name="Group 55"/>
          <p:cNvGrpSpPr>
            <a:grpSpLocks/>
          </p:cNvGrpSpPr>
          <p:nvPr/>
        </p:nvGrpSpPr>
        <p:grpSpPr bwMode="auto">
          <a:xfrm>
            <a:off x="1143000" y="2365772"/>
            <a:ext cx="1447800" cy="285750"/>
            <a:chOff x="0" y="0"/>
            <a:chExt cx="912" cy="240"/>
          </a:xfrm>
        </p:grpSpPr>
        <p:sp>
          <p:nvSpPr>
            <p:cNvPr id="71744" name="Rectangle 56"/>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  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71745" name="AutoShape 57"/>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1722" name="Group 58"/>
          <p:cNvGrpSpPr>
            <a:grpSpLocks/>
          </p:cNvGrpSpPr>
          <p:nvPr/>
        </p:nvGrpSpPr>
        <p:grpSpPr bwMode="auto">
          <a:xfrm>
            <a:off x="3733800" y="2365772"/>
            <a:ext cx="1447800" cy="285750"/>
            <a:chOff x="0" y="0"/>
            <a:chExt cx="912" cy="240"/>
          </a:xfrm>
        </p:grpSpPr>
        <p:sp>
          <p:nvSpPr>
            <p:cNvPr id="71742" name="Rectangle 59"/>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71743" name="AutoShape 60"/>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1723" name="Group 61"/>
          <p:cNvGrpSpPr>
            <a:grpSpLocks/>
          </p:cNvGrpSpPr>
          <p:nvPr/>
        </p:nvGrpSpPr>
        <p:grpSpPr bwMode="auto">
          <a:xfrm>
            <a:off x="6477000" y="2365772"/>
            <a:ext cx="1447800" cy="285750"/>
            <a:chOff x="0" y="0"/>
            <a:chExt cx="912" cy="240"/>
          </a:xfrm>
        </p:grpSpPr>
        <p:sp>
          <p:nvSpPr>
            <p:cNvPr id="71740" name="Rectangle 62"/>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71741" name="AutoShape 63"/>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1724" name="Group 64"/>
          <p:cNvGrpSpPr>
            <a:grpSpLocks/>
          </p:cNvGrpSpPr>
          <p:nvPr/>
        </p:nvGrpSpPr>
        <p:grpSpPr bwMode="auto">
          <a:xfrm>
            <a:off x="609600" y="4194572"/>
            <a:ext cx="1981200" cy="285750"/>
            <a:chOff x="0" y="0"/>
            <a:chExt cx="1248" cy="240"/>
          </a:xfrm>
        </p:grpSpPr>
        <p:sp>
          <p:nvSpPr>
            <p:cNvPr id="71738" name="Rectangle 65"/>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p>
          </p:txBody>
        </p:sp>
        <p:sp>
          <p:nvSpPr>
            <p:cNvPr id="71739" name="AutoShape 66"/>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1725" name="Group 67"/>
          <p:cNvGrpSpPr>
            <a:grpSpLocks/>
          </p:cNvGrpSpPr>
          <p:nvPr/>
        </p:nvGrpSpPr>
        <p:grpSpPr bwMode="auto">
          <a:xfrm>
            <a:off x="3505200" y="4194572"/>
            <a:ext cx="1981200" cy="285750"/>
            <a:chOff x="0" y="0"/>
            <a:chExt cx="1248" cy="240"/>
          </a:xfrm>
        </p:grpSpPr>
        <p:sp>
          <p:nvSpPr>
            <p:cNvPr id="71736" name="Rectangle 68"/>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p>
          </p:txBody>
        </p:sp>
        <p:sp>
          <p:nvSpPr>
            <p:cNvPr id="71737" name="AutoShape 69"/>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1726" name="Group 70"/>
          <p:cNvGrpSpPr>
            <a:grpSpLocks/>
          </p:cNvGrpSpPr>
          <p:nvPr/>
        </p:nvGrpSpPr>
        <p:grpSpPr bwMode="auto">
          <a:xfrm>
            <a:off x="6400800" y="4194572"/>
            <a:ext cx="1981200" cy="285750"/>
            <a:chOff x="0" y="0"/>
            <a:chExt cx="1248" cy="240"/>
          </a:xfrm>
        </p:grpSpPr>
        <p:sp>
          <p:nvSpPr>
            <p:cNvPr id="71734" name="Rectangle 71"/>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p>
          </p:txBody>
        </p:sp>
        <p:sp>
          <p:nvSpPr>
            <p:cNvPr id="71735" name="AutoShape 72"/>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71727" name="Text Box 73"/>
          <p:cNvSpPr txBox="1">
            <a:spLocks noChangeArrowheads="1"/>
          </p:cNvSpPr>
          <p:nvPr/>
        </p:nvSpPr>
        <p:spPr bwMode="auto">
          <a:xfrm>
            <a:off x="6858003" y="4513662"/>
            <a:ext cx="82426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sp>
        <p:nvSpPr>
          <p:cNvPr id="71728" name="Text Box 74"/>
          <p:cNvSpPr txBox="1">
            <a:spLocks noChangeArrowheads="1"/>
          </p:cNvSpPr>
          <p:nvPr/>
        </p:nvSpPr>
        <p:spPr bwMode="auto">
          <a:xfrm>
            <a:off x="3976689" y="4513662"/>
            <a:ext cx="82426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sp>
        <p:nvSpPr>
          <p:cNvPr id="71729" name="AutoShape 75"/>
          <p:cNvSpPr>
            <a:spLocks noChangeArrowheads="1"/>
          </p:cNvSpPr>
          <p:nvPr/>
        </p:nvSpPr>
        <p:spPr bwMode="auto">
          <a:xfrm flipV="1">
            <a:off x="2057400" y="1719266"/>
            <a:ext cx="1219200" cy="283369"/>
          </a:xfrm>
          <a:prstGeom prst="wedgeRoundRectCallout">
            <a:avLst>
              <a:gd name="adj1" fmla="val -75782"/>
              <a:gd name="adj2" fmla="val -203782"/>
              <a:gd name="adj3" fmla="val 16667"/>
            </a:avLst>
          </a:prstGeom>
          <a:solidFill>
            <a:schemeClr val="bg1"/>
          </a:solidFill>
          <a:ln w="9525">
            <a:solidFill>
              <a:schemeClr val="tx1"/>
            </a:solidFill>
            <a:miter lim="800000"/>
            <a:headEnd/>
            <a:tailEnd/>
          </a:ln>
        </p:spPr>
        <p:txBody>
          <a:bodyPr rot="10800000"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endParaRPr lang="zh-CN" altLang="en-US" sz="1400">
              <a:solidFill>
                <a:srgbClr val="333399"/>
              </a:solidFill>
              <a:ea typeface="黑体" pitchFamily="49" charset="-122"/>
            </a:endParaRPr>
          </a:p>
        </p:txBody>
      </p:sp>
      <p:sp>
        <p:nvSpPr>
          <p:cNvPr id="71730" name="Text Box 76"/>
          <p:cNvSpPr txBox="1">
            <a:spLocks noChangeArrowheads="1"/>
          </p:cNvSpPr>
          <p:nvPr/>
        </p:nvSpPr>
        <p:spPr bwMode="auto">
          <a:xfrm>
            <a:off x="2095502" y="1737125"/>
            <a:ext cx="95198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 </a:t>
            </a:r>
            <a:r>
              <a:rPr lang="zh-CN" altLang="en-US" sz="1400">
                <a:solidFill>
                  <a:srgbClr val="333399"/>
                </a:solidFill>
                <a:ea typeface="黑体" pitchFamily="49" charset="-122"/>
              </a:rPr>
              <a:t>数据报</a:t>
            </a:r>
          </a:p>
        </p:txBody>
      </p:sp>
      <p:sp>
        <p:nvSpPr>
          <p:cNvPr id="71731" name="Rectangle 80"/>
          <p:cNvSpPr>
            <a:spLocks noChangeArrowheads="1"/>
          </p:cNvSpPr>
          <p:nvPr/>
        </p:nvSpPr>
        <p:spPr bwMode="auto">
          <a:xfrm>
            <a:off x="0" y="1"/>
            <a:ext cx="9144000" cy="14918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1732" name="Text Box 81"/>
          <p:cNvSpPr txBox="1">
            <a:spLocks noChangeArrowheads="1"/>
          </p:cNvSpPr>
          <p:nvPr/>
        </p:nvSpPr>
        <p:spPr bwMode="auto">
          <a:xfrm>
            <a:off x="1414486" y="519116"/>
            <a:ext cx="6354716" cy="466279"/>
          </a:xfrm>
          <a:prstGeom prst="rect">
            <a:avLst/>
          </a:prstGeom>
          <a:solidFill>
            <a:srgbClr val="CCECFF"/>
          </a:solidFill>
          <a:ln w="9525">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20000"/>
              </a:lnSpc>
              <a:buFont typeface="Arial" charset="0"/>
              <a:buNone/>
            </a:pPr>
            <a:r>
              <a:rPr lang="zh-CN" altLang="en-US" sz="2000" dirty="0">
                <a:solidFill>
                  <a:srgbClr val="333399"/>
                </a:solidFill>
                <a:ea typeface="黑体" pitchFamily="49" charset="-122"/>
              </a:rPr>
              <a:t>路由器只根据目的站的 </a:t>
            </a:r>
            <a:r>
              <a:rPr lang="en-US" altLang="zh-CN" sz="2000" dirty="0">
                <a:solidFill>
                  <a:srgbClr val="333399"/>
                </a:solidFill>
                <a:ea typeface="黑体" pitchFamily="49" charset="-122"/>
              </a:rPr>
              <a:t>IP </a:t>
            </a:r>
            <a:r>
              <a:rPr lang="zh-CN" altLang="en-US" sz="2000" dirty="0">
                <a:solidFill>
                  <a:srgbClr val="333399"/>
                </a:solidFill>
                <a:ea typeface="黑体" pitchFamily="49" charset="-122"/>
              </a:rPr>
              <a:t>地址的网络号进行路由选择 </a:t>
            </a:r>
          </a:p>
        </p:txBody>
      </p:sp>
      <p:sp>
        <p:nvSpPr>
          <p:cNvPr id="71733" name="灯片编号占位符 78"/>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A3D790BA-6843-4F89-A5DC-60E3B303A301}" type="slidenum">
              <a:rPr lang="zh-CN" altLang="en-US" sz="1400" b="1">
                <a:solidFill>
                  <a:srgbClr val="FFFFFF"/>
                </a:solidFill>
              </a:rPr>
              <a:pPr algn="ctr" eaLnBrk="1" hangingPunct="1">
                <a:buFont typeface="Arial" charset="0"/>
                <a:buNone/>
              </a:pPr>
              <a:t>67</a:t>
            </a:fld>
            <a:endParaRPr lang="en-US" altLang="zh-CN" sz="1400" b="1">
              <a:solidFill>
                <a:srgbClr val="FFFFFF"/>
              </a:solidFill>
            </a:endParaRP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6" name="Freeform 2"/>
          <p:cNvSpPr>
            <a:spLocks/>
          </p:cNvSpPr>
          <p:nvPr/>
        </p:nvSpPr>
        <p:spPr bwMode="auto">
          <a:xfrm>
            <a:off x="2362201" y="3870722"/>
            <a:ext cx="395288"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72707" name="Freeform 3"/>
          <p:cNvSpPr>
            <a:spLocks/>
          </p:cNvSpPr>
          <p:nvPr/>
        </p:nvSpPr>
        <p:spPr bwMode="auto">
          <a:xfrm>
            <a:off x="4951417" y="3869531"/>
            <a:ext cx="395287"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72708" name="Line 4"/>
          <p:cNvSpPr>
            <a:spLocks noChangeShapeType="1"/>
          </p:cNvSpPr>
          <p:nvPr/>
        </p:nvSpPr>
        <p:spPr bwMode="auto">
          <a:xfrm rot="16200000">
            <a:off x="8180388" y="3878663"/>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2709" name="Line 5"/>
          <p:cNvSpPr>
            <a:spLocks noChangeShapeType="1"/>
          </p:cNvSpPr>
          <p:nvPr/>
        </p:nvSpPr>
        <p:spPr bwMode="auto">
          <a:xfrm rot="16200000">
            <a:off x="258763" y="3878663"/>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2710" name="AutoShape 6"/>
          <p:cNvSpPr>
            <a:spLocks noChangeArrowheads="1"/>
          </p:cNvSpPr>
          <p:nvPr/>
        </p:nvSpPr>
        <p:spPr bwMode="auto">
          <a:xfrm>
            <a:off x="228600" y="2480072"/>
            <a:ext cx="685800" cy="1428750"/>
          </a:xfrm>
          <a:prstGeom prst="cube">
            <a:avLst>
              <a:gd name="adj" fmla="val 25000"/>
            </a:avLst>
          </a:prstGeom>
          <a:solidFill>
            <a:srgbClr val="DDDDDD"/>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11" name="AutoShape 7"/>
          <p:cNvSpPr>
            <a:spLocks noChangeArrowheads="1"/>
          </p:cNvSpPr>
          <p:nvPr/>
        </p:nvSpPr>
        <p:spPr bwMode="auto">
          <a:xfrm>
            <a:off x="2667000" y="2537222"/>
            <a:ext cx="685800" cy="142875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12" name="AutoShape 8"/>
          <p:cNvSpPr>
            <a:spLocks noChangeArrowheads="1"/>
          </p:cNvSpPr>
          <p:nvPr/>
        </p:nvSpPr>
        <p:spPr bwMode="auto">
          <a:xfrm>
            <a:off x="8153400" y="2480072"/>
            <a:ext cx="685800" cy="1428750"/>
          </a:xfrm>
          <a:prstGeom prst="cube">
            <a:avLst>
              <a:gd name="adj" fmla="val 25000"/>
            </a:avLst>
          </a:prstGeom>
          <a:solidFill>
            <a:srgbClr val="DDDDDD"/>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13" name="AutoShape 9"/>
          <p:cNvSpPr>
            <a:spLocks noChangeArrowheads="1"/>
          </p:cNvSpPr>
          <p:nvPr/>
        </p:nvSpPr>
        <p:spPr bwMode="auto">
          <a:xfrm>
            <a:off x="5332413" y="2708672"/>
            <a:ext cx="685800" cy="12573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nvGrpSpPr>
          <p:cNvPr id="72714" name="Group 10"/>
          <p:cNvGrpSpPr>
            <a:grpSpLocks/>
          </p:cNvGrpSpPr>
          <p:nvPr/>
        </p:nvGrpSpPr>
        <p:grpSpPr bwMode="auto">
          <a:xfrm>
            <a:off x="36517" y="1815704"/>
            <a:ext cx="9121775" cy="1828800"/>
            <a:chOff x="0" y="0"/>
            <a:chExt cx="5472" cy="1536"/>
          </a:xfrm>
        </p:grpSpPr>
        <p:sp>
          <p:nvSpPr>
            <p:cNvPr id="72777" name="Oval 11"/>
            <p:cNvSpPr>
              <a:spLocks noChangeArrowheads="1"/>
            </p:cNvSpPr>
            <p:nvPr/>
          </p:nvSpPr>
          <p:spPr bwMode="auto">
            <a:xfrm>
              <a:off x="3566" y="618"/>
              <a:ext cx="1906" cy="756"/>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78" name="Oval 12"/>
            <p:cNvSpPr>
              <a:spLocks noChangeArrowheads="1"/>
            </p:cNvSpPr>
            <p:nvPr/>
          </p:nvSpPr>
          <p:spPr bwMode="auto">
            <a:xfrm>
              <a:off x="0" y="374"/>
              <a:ext cx="1870" cy="760"/>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79" name="Oval 13"/>
            <p:cNvSpPr>
              <a:spLocks noChangeArrowheads="1"/>
            </p:cNvSpPr>
            <p:nvPr/>
          </p:nvSpPr>
          <p:spPr bwMode="auto">
            <a:xfrm>
              <a:off x="3269" y="107"/>
              <a:ext cx="1903"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80" name="Oval 14"/>
            <p:cNvSpPr>
              <a:spLocks noChangeArrowheads="1"/>
            </p:cNvSpPr>
            <p:nvPr/>
          </p:nvSpPr>
          <p:spPr bwMode="auto">
            <a:xfrm>
              <a:off x="2269" y="765"/>
              <a:ext cx="1900" cy="77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81" name="Oval 15"/>
            <p:cNvSpPr>
              <a:spLocks noChangeArrowheads="1"/>
            </p:cNvSpPr>
            <p:nvPr/>
          </p:nvSpPr>
          <p:spPr bwMode="auto">
            <a:xfrm>
              <a:off x="633" y="696"/>
              <a:ext cx="1900"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82" name="Oval 16"/>
            <p:cNvSpPr>
              <a:spLocks noChangeArrowheads="1"/>
            </p:cNvSpPr>
            <p:nvPr/>
          </p:nvSpPr>
          <p:spPr bwMode="auto">
            <a:xfrm>
              <a:off x="2101" y="0"/>
              <a:ext cx="1870" cy="758"/>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83" name="Oval 17"/>
            <p:cNvSpPr>
              <a:spLocks noChangeArrowheads="1"/>
            </p:cNvSpPr>
            <p:nvPr/>
          </p:nvSpPr>
          <p:spPr bwMode="auto">
            <a:xfrm>
              <a:off x="900" y="0"/>
              <a:ext cx="1867"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84" name="Oval 18"/>
            <p:cNvSpPr>
              <a:spLocks noChangeArrowheads="1"/>
            </p:cNvSpPr>
            <p:nvPr/>
          </p:nvSpPr>
          <p:spPr bwMode="auto">
            <a:xfrm>
              <a:off x="501" y="170"/>
              <a:ext cx="4536" cy="1060"/>
            </a:xfrm>
            <a:prstGeom prst="ellipse">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72715" name="Line 19"/>
          <p:cNvSpPr>
            <a:spLocks noChangeShapeType="1"/>
          </p:cNvSpPr>
          <p:nvPr/>
        </p:nvSpPr>
        <p:spPr bwMode="auto">
          <a:xfrm>
            <a:off x="152400" y="4080272"/>
            <a:ext cx="25908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grpSp>
        <p:nvGrpSpPr>
          <p:cNvPr id="72716" name="Group 20"/>
          <p:cNvGrpSpPr>
            <a:grpSpLocks/>
          </p:cNvGrpSpPr>
          <p:nvPr/>
        </p:nvGrpSpPr>
        <p:grpSpPr bwMode="auto">
          <a:xfrm>
            <a:off x="228600" y="1815704"/>
            <a:ext cx="685800" cy="1085850"/>
            <a:chOff x="0" y="0"/>
            <a:chExt cx="432" cy="912"/>
          </a:xfrm>
        </p:grpSpPr>
        <p:sp>
          <p:nvSpPr>
            <p:cNvPr id="72774" name="AutoShape 21"/>
            <p:cNvSpPr>
              <a:spLocks noChangeArrowheads="1"/>
            </p:cNvSpPr>
            <p:nvPr/>
          </p:nvSpPr>
          <p:spPr bwMode="auto">
            <a:xfrm>
              <a:off x="0" y="48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75" name="AutoShape 22"/>
            <p:cNvSpPr>
              <a:spLocks noChangeArrowheads="1"/>
            </p:cNvSpPr>
            <p:nvPr/>
          </p:nvSpPr>
          <p:spPr bwMode="auto">
            <a:xfrm>
              <a:off x="0" y="192"/>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76" name="AutoShape 23"/>
            <p:cNvSpPr>
              <a:spLocks noChangeArrowheads="1"/>
            </p:cNvSpPr>
            <p:nvPr/>
          </p:nvSpPr>
          <p:spPr bwMode="auto">
            <a:xfrm>
              <a:off x="0" y="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72717" name="Text Box 24"/>
          <p:cNvSpPr txBox="1">
            <a:spLocks noChangeArrowheads="1"/>
          </p:cNvSpPr>
          <p:nvPr/>
        </p:nvSpPr>
        <p:spPr bwMode="auto">
          <a:xfrm>
            <a:off x="265116" y="257294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72718" name="Text Box 25"/>
          <p:cNvSpPr txBox="1">
            <a:spLocks noChangeArrowheads="1"/>
          </p:cNvSpPr>
          <p:nvPr/>
        </p:nvSpPr>
        <p:spPr bwMode="auto">
          <a:xfrm>
            <a:off x="215903" y="363736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72719" name="Text Box 26"/>
          <p:cNvSpPr txBox="1">
            <a:spLocks noChangeArrowheads="1"/>
          </p:cNvSpPr>
          <p:nvPr/>
        </p:nvSpPr>
        <p:spPr bwMode="auto">
          <a:xfrm>
            <a:off x="4824417" y="3608787"/>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72720" name="Text Box 27"/>
          <p:cNvSpPr txBox="1">
            <a:spLocks noChangeArrowheads="1"/>
          </p:cNvSpPr>
          <p:nvPr/>
        </p:nvSpPr>
        <p:spPr bwMode="auto">
          <a:xfrm>
            <a:off x="3327403" y="3604025"/>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72721" name="Text Box 28"/>
          <p:cNvSpPr txBox="1">
            <a:spLocks noChangeArrowheads="1"/>
          </p:cNvSpPr>
          <p:nvPr/>
        </p:nvSpPr>
        <p:spPr bwMode="auto">
          <a:xfrm>
            <a:off x="2133603" y="3604025"/>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72722" name="Line 29"/>
          <p:cNvSpPr>
            <a:spLocks noChangeShapeType="1"/>
          </p:cNvSpPr>
          <p:nvPr/>
        </p:nvSpPr>
        <p:spPr bwMode="auto">
          <a:xfrm>
            <a:off x="838200" y="2708672"/>
            <a:ext cx="19050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2723" name="Line 30"/>
          <p:cNvSpPr>
            <a:spLocks noChangeShapeType="1"/>
          </p:cNvSpPr>
          <p:nvPr/>
        </p:nvSpPr>
        <p:spPr bwMode="auto">
          <a:xfrm>
            <a:off x="5943600" y="4080272"/>
            <a:ext cx="29718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2724" name="Text Box 31"/>
          <p:cNvSpPr txBox="1">
            <a:spLocks noChangeArrowheads="1"/>
          </p:cNvSpPr>
          <p:nvPr/>
        </p:nvSpPr>
        <p:spPr bwMode="auto">
          <a:xfrm>
            <a:off x="6007103" y="359926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72725" name="Text Box 32"/>
          <p:cNvSpPr txBox="1">
            <a:spLocks noChangeArrowheads="1"/>
          </p:cNvSpPr>
          <p:nvPr/>
        </p:nvSpPr>
        <p:spPr bwMode="auto">
          <a:xfrm>
            <a:off x="8128003" y="3611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72726" name="Text Box 33"/>
          <p:cNvSpPr txBox="1">
            <a:spLocks noChangeArrowheads="1"/>
          </p:cNvSpPr>
          <p:nvPr/>
        </p:nvSpPr>
        <p:spPr bwMode="auto">
          <a:xfrm>
            <a:off x="6007101" y="278249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72727" name="Text Box 34"/>
          <p:cNvSpPr txBox="1">
            <a:spLocks noChangeArrowheads="1"/>
          </p:cNvSpPr>
          <p:nvPr/>
        </p:nvSpPr>
        <p:spPr bwMode="auto">
          <a:xfrm>
            <a:off x="107953" y="1545434"/>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72728" name="Text Box 35"/>
          <p:cNvSpPr txBox="1">
            <a:spLocks noChangeArrowheads="1"/>
          </p:cNvSpPr>
          <p:nvPr/>
        </p:nvSpPr>
        <p:spPr bwMode="auto">
          <a:xfrm>
            <a:off x="8032753" y="1526385"/>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72729" name="AutoShape 36"/>
          <p:cNvSpPr>
            <a:spLocks noChangeArrowheads="1"/>
          </p:cNvSpPr>
          <p:nvPr/>
        </p:nvSpPr>
        <p:spPr bwMode="auto">
          <a:xfrm>
            <a:off x="2667000" y="2444354"/>
            <a:ext cx="685800" cy="4572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30" name="Text Box 37"/>
          <p:cNvSpPr txBox="1">
            <a:spLocks noChangeArrowheads="1"/>
          </p:cNvSpPr>
          <p:nvPr/>
        </p:nvSpPr>
        <p:spPr bwMode="auto">
          <a:xfrm>
            <a:off x="2616203" y="2165750"/>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72731" name="Text Box 38"/>
          <p:cNvSpPr txBox="1">
            <a:spLocks noChangeArrowheads="1"/>
          </p:cNvSpPr>
          <p:nvPr/>
        </p:nvSpPr>
        <p:spPr bwMode="auto">
          <a:xfrm>
            <a:off x="4140201" y="3139682"/>
            <a:ext cx="1500214" cy="311621"/>
          </a:xfrm>
          <a:prstGeom prst="rect">
            <a:avLst/>
          </a:prstGeom>
          <a:solidFill>
            <a:srgbClr val="CCECFF"/>
          </a:solidFill>
          <a:ln w="9525">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 </a:t>
            </a:r>
            <a:r>
              <a:rPr lang="zh-CN" altLang="en-US" sz="1400">
                <a:solidFill>
                  <a:srgbClr val="333399"/>
                </a:solidFill>
                <a:ea typeface="黑体" pitchFamily="49" charset="-122"/>
              </a:rPr>
              <a:t>层上的互联网</a:t>
            </a:r>
          </a:p>
        </p:txBody>
      </p:sp>
      <p:grpSp>
        <p:nvGrpSpPr>
          <p:cNvPr id="72732" name="Group 39"/>
          <p:cNvGrpSpPr>
            <a:grpSpLocks/>
          </p:cNvGrpSpPr>
          <p:nvPr/>
        </p:nvGrpSpPr>
        <p:grpSpPr bwMode="auto">
          <a:xfrm>
            <a:off x="8153400" y="1815704"/>
            <a:ext cx="685800" cy="1085850"/>
            <a:chOff x="0" y="0"/>
            <a:chExt cx="432" cy="912"/>
          </a:xfrm>
        </p:grpSpPr>
        <p:sp>
          <p:nvSpPr>
            <p:cNvPr id="72771" name="AutoShape 40"/>
            <p:cNvSpPr>
              <a:spLocks noChangeArrowheads="1"/>
            </p:cNvSpPr>
            <p:nvPr/>
          </p:nvSpPr>
          <p:spPr bwMode="auto">
            <a:xfrm>
              <a:off x="0" y="48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72" name="AutoShape 41"/>
            <p:cNvSpPr>
              <a:spLocks noChangeArrowheads="1"/>
            </p:cNvSpPr>
            <p:nvPr/>
          </p:nvSpPr>
          <p:spPr bwMode="auto">
            <a:xfrm>
              <a:off x="0" y="192"/>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73" name="AutoShape 42"/>
            <p:cNvSpPr>
              <a:spLocks noChangeArrowheads="1"/>
            </p:cNvSpPr>
            <p:nvPr/>
          </p:nvSpPr>
          <p:spPr bwMode="auto">
            <a:xfrm>
              <a:off x="0" y="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72733" name="Text Box 43"/>
          <p:cNvSpPr txBox="1">
            <a:spLocks noChangeArrowheads="1"/>
          </p:cNvSpPr>
          <p:nvPr/>
        </p:nvSpPr>
        <p:spPr bwMode="auto">
          <a:xfrm>
            <a:off x="8202615" y="257651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72734" name="Text Box 44"/>
          <p:cNvSpPr txBox="1">
            <a:spLocks noChangeArrowheads="1"/>
          </p:cNvSpPr>
          <p:nvPr/>
        </p:nvSpPr>
        <p:spPr bwMode="auto">
          <a:xfrm>
            <a:off x="3321051"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72735" name="Text Box 45"/>
          <p:cNvSpPr txBox="1">
            <a:spLocks noChangeArrowheads="1"/>
          </p:cNvSpPr>
          <p:nvPr/>
        </p:nvSpPr>
        <p:spPr bwMode="auto">
          <a:xfrm>
            <a:off x="2286000"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72736" name="Line 46"/>
          <p:cNvSpPr>
            <a:spLocks noChangeShapeType="1"/>
          </p:cNvSpPr>
          <p:nvPr/>
        </p:nvSpPr>
        <p:spPr bwMode="auto">
          <a:xfrm>
            <a:off x="3276600" y="2708672"/>
            <a:ext cx="20574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2737" name="AutoShape 47"/>
          <p:cNvSpPr>
            <a:spLocks noChangeArrowheads="1"/>
          </p:cNvSpPr>
          <p:nvPr/>
        </p:nvSpPr>
        <p:spPr bwMode="auto">
          <a:xfrm>
            <a:off x="5332413" y="2422922"/>
            <a:ext cx="685800" cy="4572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38" name="Line 48"/>
          <p:cNvSpPr>
            <a:spLocks noChangeShapeType="1"/>
          </p:cNvSpPr>
          <p:nvPr/>
        </p:nvSpPr>
        <p:spPr bwMode="auto">
          <a:xfrm>
            <a:off x="5943600" y="2708672"/>
            <a:ext cx="22098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2739" name="Text Box 49"/>
          <p:cNvSpPr txBox="1">
            <a:spLocks noChangeArrowheads="1"/>
          </p:cNvSpPr>
          <p:nvPr/>
        </p:nvSpPr>
        <p:spPr bwMode="auto">
          <a:xfrm>
            <a:off x="4953000"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72740" name="Line 50"/>
          <p:cNvSpPr>
            <a:spLocks noChangeShapeType="1"/>
          </p:cNvSpPr>
          <p:nvPr/>
        </p:nvSpPr>
        <p:spPr bwMode="auto">
          <a:xfrm>
            <a:off x="3352800" y="4080272"/>
            <a:ext cx="19050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2741" name="Freeform 51"/>
          <p:cNvSpPr>
            <a:spLocks/>
          </p:cNvSpPr>
          <p:nvPr/>
        </p:nvSpPr>
        <p:spPr bwMode="auto">
          <a:xfrm flipH="1">
            <a:off x="5921378" y="3867151"/>
            <a:ext cx="341313" cy="213122"/>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72742" name="Freeform 52"/>
          <p:cNvSpPr>
            <a:spLocks/>
          </p:cNvSpPr>
          <p:nvPr/>
        </p:nvSpPr>
        <p:spPr bwMode="auto">
          <a:xfrm flipH="1">
            <a:off x="3233739" y="3871913"/>
            <a:ext cx="423862"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72743" name="Text Box 53"/>
          <p:cNvSpPr txBox="1">
            <a:spLocks noChangeArrowheads="1"/>
          </p:cNvSpPr>
          <p:nvPr/>
        </p:nvSpPr>
        <p:spPr bwMode="auto">
          <a:xfrm>
            <a:off x="5218117" y="2146700"/>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grpSp>
        <p:nvGrpSpPr>
          <p:cNvPr id="72744" name="Group 54"/>
          <p:cNvGrpSpPr>
            <a:grpSpLocks/>
          </p:cNvGrpSpPr>
          <p:nvPr/>
        </p:nvGrpSpPr>
        <p:grpSpPr bwMode="auto">
          <a:xfrm>
            <a:off x="1143000" y="2365772"/>
            <a:ext cx="1447800" cy="285750"/>
            <a:chOff x="0" y="0"/>
            <a:chExt cx="912" cy="240"/>
          </a:xfrm>
        </p:grpSpPr>
        <p:sp>
          <p:nvSpPr>
            <p:cNvPr id="72769" name="Rectangle 55"/>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  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72770" name="AutoShape 56"/>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2745" name="Group 57"/>
          <p:cNvGrpSpPr>
            <a:grpSpLocks/>
          </p:cNvGrpSpPr>
          <p:nvPr/>
        </p:nvGrpSpPr>
        <p:grpSpPr bwMode="auto">
          <a:xfrm>
            <a:off x="3733800" y="2365772"/>
            <a:ext cx="1447800" cy="285750"/>
            <a:chOff x="0" y="0"/>
            <a:chExt cx="912" cy="240"/>
          </a:xfrm>
        </p:grpSpPr>
        <p:sp>
          <p:nvSpPr>
            <p:cNvPr id="72767" name="Rectangle 58"/>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72768" name="AutoShape 59"/>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2746" name="Group 60"/>
          <p:cNvGrpSpPr>
            <a:grpSpLocks/>
          </p:cNvGrpSpPr>
          <p:nvPr/>
        </p:nvGrpSpPr>
        <p:grpSpPr bwMode="auto">
          <a:xfrm>
            <a:off x="6477000" y="2365772"/>
            <a:ext cx="1447800" cy="285750"/>
            <a:chOff x="0" y="0"/>
            <a:chExt cx="912" cy="240"/>
          </a:xfrm>
        </p:grpSpPr>
        <p:sp>
          <p:nvSpPr>
            <p:cNvPr id="72765" name="Rectangle 61"/>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72766" name="AutoShape 62"/>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68671" name="Group 63"/>
          <p:cNvGrpSpPr>
            <a:grpSpLocks/>
          </p:cNvGrpSpPr>
          <p:nvPr/>
        </p:nvGrpSpPr>
        <p:grpSpPr bwMode="auto">
          <a:xfrm>
            <a:off x="609600" y="4194573"/>
            <a:ext cx="7772400" cy="627460"/>
            <a:chOff x="0" y="0"/>
            <a:chExt cx="4896" cy="527"/>
          </a:xfrm>
        </p:grpSpPr>
        <p:sp>
          <p:nvSpPr>
            <p:cNvPr id="72753" name="Text Box 64"/>
            <p:cNvSpPr txBox="1">
              <a:spLocks noChangeArrowheads="1"/>
            </p:cNvSpPr>
            <p:nvPr/>
          </p:nvSpPr>
          <p:spPr bwMode="auto">
            <a:xfrm>
              <a:off x="240" y="224"/>
              <a:ext cx="51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grpSp>
          <p:nvGrpSpPr>
            <p:cNvPr id="72754" name="Group 65"/>
            <p:cNvGrpSpPr>
              <a:grpSpLocks/>
            </p:cNvGrpSpPr>
            <p:nvPr/>
          </p:nvGrpSpPr>
          <p:grpSpPr bwMode="auto">
            <a:xfrm>
              <a:off x="0" y="0"/>
              <a:ext cx="1248" cy="240"/>
              <a:chOff x="0" y="0"/>
              <a:chExt cx="1248" cy="240"/>
            </a:xfrm>
          </p:grpSpPr>
          <p:sp>
            <p:nvSpPr>
              <p:cNvPr id="72763" name="Rectangle 66"/>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p>
            </p:txBody>
          </p:sp>
          <p:sp>
            <p:nvSpPr>
              <p:cNvPr id="72764" name="AutoShape 67"/>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2755" name="Group 68"/>
            <p:cNvGrpSpPr>
              <a:grpSpLocks/>
            </p:cNvGrpSpPr>
            <p:nvPr/>
          </p:nvGrpSpPr>
          <p:grpSpPr bwMode="auto">
            <a:xfrm>
              <a:off x="1824" y="0"/>
              <a:ext cx="1248" cy="240"/>
              <a:chOff x="0" y="0"/>
              <a:chExt cx="1248" cy="240"/>
            </a:xfrm>
          </p:grpSpPr>
          <p:sp>
            <p:nvSpPr>
              <p:cNvPr id="72761" name="Rectangle 69"/>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p>
            </p:txBody>
          </p:sp>
          <p:sp>
            <p:nvSpPr>
              <p:cNvPr id="72762" name="AutoShape 70"/>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2756" name="Group 71"/>
            <p:cNvGrpSpPr>
              <a:grpSpLocks/>
            </p:cNvGrpSpPr>
            <p:nvPr/>
          </p:nvGrpSpPr>
          <p:grpSpPr bwMode="auto">
            <a:xfrm>
              <a:off x="3648" y="0"/>
              <a:ext cx="1248" cy="240"/>
              <a:chOff x="0" y="0"/>
              <a:chExt cx="1248" cy="240"/>
            </a:xfrm>
          </p:grpSpPr>
          <p:sp>
            <p:nvSpPr>
              <p:cNvPr id="72759" name="Rectangle 72"/>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p>
            </p:txBody>
          </p:sp>
          <p:sp>
            <p:nvSpPr>
              <p:cNvPr id="72760" name="AutoShape 73"/>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72757" name="Text Box 74"/>
            <p:cNvSpPr txBox="1">
              <a:spLocks noChangeArrowheads="1"/>
            </p:cNvSpPr>
            <p:nvPr/>
          </p:nvSpPr>
          <p:spPr bwMode="auto">
            <a:xfrm>
              <a:off x="3936" y="268"/>
              <a:ext cx="51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sp>
          <p:nvSpPr>
            <p:cNvPr id="72758" name="Text Box 75"/>
            <p:cNvSpPr txBox="1">
              <a:spLocks noChangeArrowheads="1"/>
            </p:cNvSpPr>
            <p:nvPr/>
          </p:nvSpPr>
          <p:spPr bwMode="auto">
            <a:xfrm>
              <a:off x="2121" y="268"/>
              <a:ext cx="51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grpSp>
      <p:sp>
        <p:nvSpPr>
          <p:cNvPr id="72748" name="AutoShape 76"/>
          <p:cNvSpPr>
            <a:spLocks noChangeArrowheads="1"/>
          </p:cNvSpPr>
          <p:nvPr/>
        </p:nvSpPr>
        <p:spPr bwMode="auto">
          <a:xfrm flipV="1">
            <a:off x="2057400" y="1719266"/>
            <a:ext cx="1219200" cy="283369"/>
          </a:xfrm>
          <a:prstGeom prst="wedgeRoundRectCallout">
            <a:avLst>
              <a:gd name="adj1" fmla="val -75782"/>
              <a:gd name="adj2" fmla="val -203782"/>
              <a:gd name="adj3" fmla="val 16667"/>
            </a:avLst>
          </a:prstGeom>
          <a:solidFill>
            <a:schemeClr val="bg1"/>
          </a:solidFill>
          <a:ln w="9525">
            <a:solidFill>
              <a:schemeClr val="tx1"/>
            </a:solidFill>
            <a:miter lim="800000"/>
            <a:headEnd/>
            <a:tailEnd/>
          </a:ln>
        </p:spPr>
        <p:txBody>
          <a:bodyPr rot="10800000"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endParaRPr lang="zh-CN" altLang="en-US" sz="1400">
              <a:solidFill>
                <a:srgbClr val="333399"/>
              </a:solidFill>
              <a:ea typeface="黑体" pitchFamily="49" charset="-122"/>
            </a:endParaRPr>
          </a:p>
        </p:txBody>
      </p:sp>
      <p:sp>
        <p:nvSpPr>
          <p:cNvPr id="72749" name="Text Box 77"/>
          <p:cNvSpPr txBox="1">
            <a:spLocks noChangeArrowheads="1"/>
          </p:cNvSpPr>
          <p:nvPr/>
        </p:nvSpPr>
        <p:spPr bwMode="auto">
          <a:xfrm>
            <a:off x="2095502" y="1737125"/>
            <a:ext cx="95198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 </a:t>
            </a:r>
            <a:r>
              <a:rPr lang="zh-CN" altLang="en-US" sz="1400">
                <a:solidFill>
                  <a:srgbClr val="333399"/>
                </a:solidFill>
                <a:ea typeface="黑体" pitchFamily="49" charset="-122"/>
              </a:rPr>
              <a:t>数据报</a:t>
            </a:r>
          </a:p>
        </p:txBody>
      </p:sp>
      <p:sp>
        <p:nvSpPr>
          <p:cNvPr id="72750" name="Rectangle 78"/>
          <p:cNvSpPr>
            <a:spLocks noChangeArrowheads="1"/>
          </p:cNvSpPr>
          <p:nvPr/>
        </p:nvSpPr>
        <p:spPr bwMode="auto">
          <a:xfrm>
            <a:off x="0" y="1"/>
            <a:ext cx="9144000" cy="14918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2751" name="Text Box 79"/>
          <p:cNvSpPr txBox="1">
            <a:spLocks noChangeArrowheads="1"/>
          </p:cNvSpPr>
          <p:nvPr/>
        </p:nvSpPr>
        <p:spPr bwMode="auto">
          <a:xfrm>
            <a:off x="2352246" y="303612"/>
            <a:ext cx="4479203" cy="840227"/>
          </a:xfrm>
          <a:prstGeom prst="rect">
            <a:avLst/>
          </a:prstGeom>
          <a:solidFill>
            <a:srgbClr val="CCECFF"/>
          </a:solidFill>
          <a:ln w="9525">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20000"/>
              </a:lnSpc>
              <a:buFont typeface="Arial" charset="0"/>
              <a:buNone/>
            </a:pPr>
            <a:r>
              <a:rPr lang="zh-CN" altLang="en-US" sz="2000" dirty="0">
                <a:solidFill>
                  <a:srgbClr val="333399"/>
                </a:solidFill>
                <a:ea typeface="黑体" pitchFamily="49" charset="-122"/>
              </a:rPr>
              <a:t>在具体的物理网络的链路层</a:t>
            </a:r>
          </a:p>
          <a:p>
            <a:pPr algn="ctr" eaLnBrk="1" hangingPunct="1">
              <a:lnSpc>
                <a:spcPct val="120000"/>
              </a:lnSpc>
              <a:buFont typeface="Arial" charset="0"/>
              <a:buNone/>
            </a:pPr>
            <a:r>
              <a:rPr lang="zh-CN" altLang="en-US" sz="2000" dirty="0">
                <a:solidFill>
                  <a:srgbClr val="333399"/>
                </a:solidFill>
                <a:ea typeface="黑体" pitchFamily="49" charset="-122"/>
              </a:rPr>
              <a:t>只能看见 </a:t>
            </a:r>
            <a:r>
              <a:rPr lang="en-US" altLang="zh-CN" sz="2000" dirty="0">
                <a:solidFill>
                  <a:srgbClr val="333399"/>
                </a:solidFill>
                <a:ea typeface="黑体" pitchFamily="49" charset="-122"/>
              </a:rPr>
              <a:t>MAC </a:t>
            </a:r>
            <a:r>
              <a:rPr lang="zh-CN" altLang="en-US" sz="2000" dirty="0">
                <a:solidFill>
                  <a:srgbClr val="333399"/>
                </a:solidFill>
                <a:ea typeface="黑体" pitchFamily="49" charset="-122"/>
              </a:rPr>
              <a:t>帧而看不见 </a:t>
            </a:r>
            <a:r>
              <a:rPr lang="en-US" altLang="zh-CN" sz="2000" dirty="0">
                <a:solidFill>
                  <a:srgbClr val="333399"/>
                </a:solidFill>
                <a:ea typeface="黑体" pitchFamily="49" charset="-122"/>
              </a:rPr>
              <a:t>IP </a:t>
            </a:r>
            <a:r>
              <a:rPr lang="zh-CN" altLang="en-US" sz="2000" dirty="0">
                <a:solidFill>
                  <a:srgbClr val="333399"/>
                </a:solidFill>
                <a:ea typeface="黑体" pitchFamily="49" charset="-122"/>
              </a:rPr>
              <a:t>数据报 </a:t>
            </a:r>
          </a:p>
        </p:txBody>
      </p:sp>
      <p:sp>
        <p:nvSpPr>
          <p:cNvPr id="72752" name="灯片编号占位符 79"/>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F9AA19CA-353A-464F-B872-E922B5067802}" type="slidenum">
              <a:rPr lang="zh-CN" altLang="en-US" sz="1400" b="1">
                <a:solidFill>
                  <a:srgbClr val="FFFFFF"/>
                </a:solidFill>
              </a:rPr>
              <a:pPr algn="ctr" eaLnBrk="1" hangingPunct="1">
                <a:buFont typeface="Arial" charset="0"/>
                <a:buNone/>
              </a:pPr>
              <a:t>68</a:t>
            </a:fld>
            <a:endParaRPr lang="en-US" altLang="zh-CN" sz="1400" b="1">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6867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Freeform 2"/>
          <p:cNvSpPr>
            <a:spLocks/>
          </p:cNvSpPr>
          <p:nvPr/>
        </p:nvSpPr>
        <p:spPr bwMode="auto">
          <a:xfrm>
            <a:off x="2362201" y="3870722"/>
            <a:ext cx="395288"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73731" name="Freeform 3"/>
          <p:cNvSpPr>
            <a:spLocks/>
          </p:cNvSpPr>
          <p:nvPr/>
        </p:nvSpPr>
        <p:spPr bwMode="auto">
          <a:xfrm>
            <a:off x="4951417" y="3869531"/>
            <a:ext cx="395287"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73732" name="Line 4"/>
          <p:cNvSpPr>
            <a:spLocks noChangeShapeType="1"/>
          </p:cNvSpPr>
          <p:nvPr/>
        </p:nvSpPr>
        <p:spPr bwMode="auto">
          <a:xfrm rot="16200000">
            <a:off x="8180388" y="3878663"/>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3733" name="Line 5"/>
          <p:cNvSpPr>
            <a:spLocks noChangeShapeType="1"/>
          </p:cNvSpPr>
          <p:nvPr/>
        </p:nvSpPr>
        <p:spPr bwMode="auto">
          <a:xfrm rot="16200000">
            <a:off x="258763" y="3878663"/>
            <a:ext cx="400050" cy="3175"/>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3734" name="AutoShape 6"/>
          <p:cNvSpPr>
            <a:spLocks noChangeArrowheads="1"/>
          </p:cNvSpPr>
          <p:nvPr/>
        </p:nvSpPr>
        <p:spPr bwMode="auto">
          <a:xfrm>
            <a:off x="228600" y="2480072"/>
            <a:ext cx="685800" cy="1428750"/>
          </a:xfrm>
          <a:prstGeom prst="cube">
            <a:avLst>
              <a:gd name="adj" fmla="val 25000"/>
            </a:avLst>
          </a:prstGeom>
          <a:solidFill>
            <a:srgbClr val="DDDDDD"/>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735" name="AutoShape 7"/>
          <p:cNvSpPr>
            <a:spLocks noChangeArrowheads="1"/>
          </p:cNvSpPr>
          <p:nvPr/>
        </p:nvSpPr>
        <p:spPr bwMode="auto">
          <a:xfrm>
            <a:off x="2667000" y="2537222"/>
            <a:ext cx="685800" cy="142875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736" name="AutoShape 8"/>
          <p:cNvSpPr>
            <a:spLocks noChangeArrowheads="1"/>
          </p:cNvSpPr>
          <p:nvPr/>
        </p:nvSpPr>
        <p:spPr bwMode="auto">
          <a:xfrm>
            <a:off x="8153400" y="2480072"/>
            <a:ext cx="685800" cy="1428750"/>
          </a:xfrm>
          <a:prstGeom prst="cube">
            <a:avLst>
              <a:gd name="adj" fmla="val 25000"/>
            </a:avLst>
          </a:prstGeom>
          <a:solidFill>
            <a:srgbClr val="DDDDDD"/>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737" name="AutoShape 9"/>
          <p:cNvSpPr>
            <a:spLocks noChangeArrowheads="1"/>
          </p:cNvSpPr>
          <p:nvPr/>
        </p:nvSpPr>
        <p:spPr bwMode="auto">
          <a:xfrm>
            <a:off x="5332413" y="2708672"/>
            <a:ext cx="685800" cy="12573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nvGrpSpPr>
          <p:cNvPr id="73738" name="Group 10"/>
          <p:cNvGrpSpPr>
            <a:grpSpLocks/>
          </p:cNvGrpSpPr>
          <p:nvPr/>
        </p:nvGrpSpPr>
        <p:grpSpPr bwMode="auto">
          <a:xfrm>
            <a:off x="36517" y="1815704"/>
            <a:ext cx="9121775" cy="1828800"/>
            <a:chOff x="0" y="0"/>
            <a:chExt cx="5472" cy="1536"/>
          </a:xfrm>
        </p:grpSpPr>
        <p:sp>
          <p:nvSpPr>
            <p:cNvPr id="73801" name="Oval 11"/>
            <p:cNvSpPr>
              <a:spLocks noChangeArrowheads="1"/>
            </p:cNvSpPr>
            <p:nvPr/>
          </p:nvSpPr>
          <p:spPr bwMode="auto">
            <a:xfrm>
              <a:off x="3566" y="618"/>
              <a:ext cx="1906" cy="756"/>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802" name="Oval 12"/>
            <p:cNvSpPr>
              <a:spLocks noChangeArrowheads="1"/>
            </p:cNvSpPr>
            <p:nvPr/>
          </p:nvSpPr>
          <p:spPr bwMode="auto">
            <a:xfrm>
              <a:off x="0" y="374"/>
              <a:ext cx="1870" cy="760"/>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803" name="Oval 13"/>
            <p:cNvSpPr>
              <a:spLocks noChangeArrowheads="1"/>
            </p:cNvSpPr>
            <p:nvPr/>
          </p:nvSpPr>
          <p:spPr bwMode="auto">
            <a:xfrm>
              <a:off x="3269" y="107"/>
              <a:ext cx="1903"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804" name="Oval 14"/>
            <p:cNvSpPr>
              <a:spLocks noChangeArrowheads="1"/>
            </p:cNvSpPr>
            <p:nvPr/>
          </p:nvSpPr>
          <p:spPr bwMode="auto">
            <a:xfrm>
              <a:off x="2269" y="765"/>
              <a:ext cx="1900" cy="77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805" name="Oval 15"/>
            <p:cNvSpPr>
              <a:spLocks noChangeArrowheads="1"/>
            </p:cNvSpPr>
            <p:nvPr/>
          </p:nvSpPr>
          <p:spPr bwMode="auto">
            <a:xfrm>
              <a:off x="633" y="696"/>
              <a:ext cx="1900"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806" name="Oval 16"/>
            <p:cNvSpPr>
              <a:spLocks noChangeArrowheads="1"/>
            </p:cNvSpPr>
            <p:nvPr/>
          </p:nvSpPr>
          <p:spPr bwMode="auto">
            <a:xfrm>
              <a:off x="2101" y="0"/>
              <a:ext cx="1870" cy="758"/>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807" name="Oval 17"/>
            <p:cNvSpPr>
              <a:spLocks noChangeArrowheads="1"/>
            </p:cNvSpPr>
            <p:nvPr/>
          </p:nvSpPr>
          <p:spPr bwMode="auto">
            <a:xfrm>
              <a:off x="900" y="0"/>
              <a:ext cx="1867" cy="731"/>
            </a:xfrm>
            <a:prstGeom prst="ellipse">
              <a:avLst/>
            </a:prstGeom>
            <a:solidFill>
              <a:srgbClr val="FFFF99"/>
            </a:solidFill>
            <a:ln w="31750">
              <a:solidFill>
                <a:srgbClr val="000000"/>
              </a:solidFill>
              <a:round/>
              <a:headEnd/>
              <a:tailEnd/>
            </a:ln>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808" name="Oval 18"/>
            <p:cNvSpPr>
              <a:spLocks noChangeArrowheads="1"/>
            </p:cNvSpPr>
            <p:nvPr/>
          </p:nvSpPr>
          <p:spPr bwMode="auto">
            <a:xfrm>
              <a:off x="501" y="170"/>
              <a:ext cx="4536" cy="1060"/>
            </a:xfrm>
            <a:prstGeom prst="ellipse">
              <a:avLst/>
            </a:pr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73739" name="Line 19"/>
          <p:cNvSpPr>
            <a:spLocks noChangeShapeType="1"/>
          </p:cNvSpPr>
          <p:nvPr/>
        </p:nvSpPr>
        <p:spPr bwMode="auto">
          <a:xfrm>
            <a:off x="152400" y="4080272"/>
            <a:ext cx="25908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grpSp>
        <p:nvGrpSpPr>
          <p:cNvPr id="73740" name="Group 20"/>
          <p:cNvGrpSpPr>
            <a:grpSpLocks/>
          </p:cNvGrpSpPr>
          <p:nvPr/>
        </p:nvGrpSpPr>
        <p:grpSpPr bwMode="auto">
          <a:xfrm>
            <a:off x="228600" y="1815704"/>
            <a:ext cx="685800" cy="1085850"/>
            <a:chOff x="0" y="0"/>
            <a:chExt cx="432" cy="912"/>
          </a:xfrm>
        </p:grpSpPr>
        <p:sp>
          <p:nvSpPr>
            <p:cNvPr id="73798" name="AutoShape 21"/>
            <p:cNvSpPr>
              <a:spLocks noChangeArrowheads="1"/>
            </p:cNvSpPr>
            <p:nvPr/>
          </p:nvSpPr>
          <p:spPr bwMode="auto">
            <a:xfrm>
              <a:off x="0" y="48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799" name="AutoShape 22"/>
            <p:cNvSpPr>
              <a:spLocks noChangeArrowheads="1"/>
            </p:cNvSpPr>
            <p:nvPr/>
          </p:nvSpPr>
          <p:spPr bwMode="auto">
            <a:xfrm>
              <a:off x="0" y="192"/>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800" name="AutoShape 23"/>
            <p:cNvSpPr>
              <a:spLocks noChangeArrowheads="1"/>
            </p:cNvSpPr>
            <p:nvPr/>
          </p:nvSpPr>
          <p:spPr bwMode="auto">
            <a:xfrm>
              <a:off x="0" y="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73741" name="Text Box 24"/>
          <p:cNvSpPr txBox="1">
            <a:spLocks noChangeArrowheads="1"/>
          </p:cNvSpPr>
          <p:nvPr/>
        </p:nvSpPr>
        <p:spPr bwMode="auto">
          <a:xfrm>
            <a:off x="265116" y="257294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73742" name="Text Box 25"/>
          <p:cNvSpPr txBox="1">
            <a:spLocks noChangeArrowheads="1"/>
          </p:cNvSpPr>
          <p:nvPr/>
        </p:nvSpPr>
        <p:spPr bwMode="auto">
          <a:xfrm>
            <a:off x="215903" y="363736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73743" name="Text Box 26"/>
          <p:cNvSpPr txBox="1">
            <a:spLocks noChangeArrowheads="1"/>
          </p:cNvSpPr>
          <p:nvPr/>
        </p:nvSpPr>
        <p:spPr bwMode="auto">
          <a:xfrm>
            <a:off x="4824417" y="3608787"/>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73744" name="Text Box 27"/>
          <p:cNvSpPr txBox="1">
            <a:spLocks noChangeArrowheads="1"/>
          </p:cNvSpPr>
          <p:nvPr/>
        </p:nvSpPr>
        <p:spPr bwMode="auto">
          <a:xfrm>
            <a:off x="3327403" y="3604025"/>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73745" name="Text Box 28"/>
          <p:cNvSpPr txBox="1">
            <a:spLocks noChangeArrowheads="1"/>
          </p:cNvSpPr>
          <p:nvPr/>
        </p:nvSpPr>
        <p:spPr bwMode="auto">
          <a:xfrm>
            <a:off x="2133603" y="3604025"/>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73746" name="Line 29"/>
          <p:cNvSpPr>
            <a:spLocks noChangeShapeType="1"/>
          </p:cNvSpPr>
          <p:nvPr/>
        </p:nvSpPr>
        <p:spPr bwMode="auto">
          <a:xfrm>
            <a:off x="838200" y="2708672"/>
            <a:ext cx="19050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3747" name="Line 30"/>
          <p:cNvSpPr>
            <a:spLocks noChangeShapeType="1"/>
          </p:cNvSpPr>
          <p:nvPr/>
        </p:nvSpPr>
        <p:spPr bwMode="auto">
          <a:xfrm>
            <a:off x="5943600" y="4080272"/>
            <a:ext cx="29718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3748" name="Text Box 31"/>
          <p:cNvSpPr txBox="1">
            <a:spLocks noChangeArrowheads="1"/>
          </p:cNvSpPr>
          <p:nvPr/>
        </p:nvSpPr>
        <p:spPr bwMode="auto">
          <a:xfrm>
            <a:off x="6007103" y="3599262"/>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73749" name="Text Box 32"/>
          <p:cNvSpPr txBox="1">
            <a:spLocks noChangeArrowheads="1"/>
          </p:cNvSpPr>
          <p:nvPr/>
        </p:nvSpPr>
        <p:spPr bwMode="auto">
          <a:xfrm>
            <a:off x="8128003" y="3611169"/>
            <a:ext cx="505663"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73750" name="Text Box 33"/>
          <p:cNvSpPr txBox="1">
            <a:spLocks noChangeArrowheads="1"/>
          </p:cNvSpPr>
          <p:nvPr/>
        </p:nvSpPr>
        <p:spPr bwMode="auto">
          <a:xfrm>
            <a:off x="6007101" y="2782494"/>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6</a:t>
            </a:r>
            <a:endParaRPr lang="en-US" altLang="zh-CN" sz="1400">
              <a:solidFill>
                <a:srgbClr val="333399"/>
              </a:solidFill>
              <a:ea typeface="黑体" pitchFamily="49" charset="-122"/>
            </a:endParaRPr>
          </a:p>
        </p:txBody>
      </p:sp>
      <p:sp>
        <p:nvSpPr>
          <p:cNvPr id="73751" name="Text Box 34"/>
          <p:cNvSpPr txBox="1">
            <a:spLocks noChangeArrowheads="1"/>
          </p:cNvSpPr>
          <p:nvPr/>
        </p:nvSpPr>
        <p:spPr bwMode="auto">
          <a:xfrm>
            <a:off x="107953" y="1545434"/>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73752" name="Text Box 35"/>
          <p:cNvSpPr txBox="1">
            <a:spLocks noChangeArrowheads="1"/>
          </p:cNvSpPr>
          <p:nvPr/>
        </p:nvSpPr>
        <p:spPr bwMode="auto">
          <a:xfrm>
            <a:off x="8032753" y="1526385"/>
            <a:ext cx="800215"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主机 </a:t>
            </a:r>
            <a:r>
              <a:rPr lang="en-US" altLang="zh-CN" sz="1400">
                <a:solidFill>
                  <a:srgbClr val="333399"/>
                </a:solidFill>
                <a:ea typeface="黑体" pitchFamily="49" charset="-122"/>
              </a:rPr>
              <a:t>H</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73753" name="AutoShape 36"/>
          <p:cNvSpPr>
            <a:spLocks noChangeArrowheads="1"/>
          </p:cNvSpPr>
          <p:nvPr/>
        </p:nvSpPr>
        <p:spPr bwMode="auto">
          <a:xfrm>
            <a:off x="2667000" y="2444354"/>
            <a:ext cx="685800" cy="4572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754" name="Text Box 37"/>
          <p:cNvSpPr txBox="1">
            <a:spLocks noChangeArrowheads="1"/>
          </p:cNvSpPr>
          <p:nvPr/>
        </p:nvSpPr>
        <p:spPr bwMode="auto">
          <a:xfrm>
            <a:off x="2616203" y="2165750"/>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1</a:t>
            </a:r>
            <a:endParaRPr lang="en-US" altLang="zh-CN" sz="1400">
              <a:solidFill>
                <a:srgbClr val="333399"/>
              </a:solidFill>
              <a:ea typeface="黑体" pitchFamily="49" charset="-122"/>
            </a:endParaRPr>
          </a:p>
        </p:txBody>
      </p:sp>
      <p:sp>
        <p:nvSpPr>
          <p:cNvPr id="73755" name="Text Box 38"/>
          <p:cNvSpPr txBox="1">
            <a:spLocks noChangeArrowheads="1"/>
          </p:cNvSpPr>
          <p:nvPr/>
        </p:nvSpPr>
        <p:spPr bwMode="auto">
          <a:xfrm>
            <a:off x="4140201" y="3139682"/>
            <a:ext cx="1500214" cy="311621"/>
          </a:xfrm>
          <a:prstGeom prst="rect">
            <a:avLst/>
          </a:prstGeom>
          <a:solidFill>
            <a:srgbClr val="CCECFF"/>
          </a:solidFill>
          <a:ln w="9525">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 </a:t>
            </a:r>
            <a:r>
              <a:rPr lang="zh-CN" altLang="en-US" sz="1400">
                <a:solidFill>
                  <a:srgbClr val="333399"/>
                </a:solidFill>
                <a:ea typeface="黑体" pitchFamily="49" charset="-122"/>
              </a:rPr>
              <a:t>层上的互联网</a:t>
            </a:r>
          </a:p>
        </p:txBody>
      </p:sp>
      <p:grpSp>
        <p:nvGrpSpPr>
          <p:cNvPr id="73756" name="Group 40"/>
          <p:cNvGrpSpPr>
            <a:grpSpLocks/>
          </p:cNvGrpSpPr>
          <p:nvPr/>
        </p:nvGrpSpPr>
        <p:grpSpPr bwMode="auto">
          <a:xfrm>
            <a:off x="8153400" y="1815704"/>
            <a:ext cx="685800" cy="1085850"/>
            <a:chOff x="0" y="0"/>
            <a:chExt cx="432" cy="912"/>
          </a:xfrm>
        </p:grpSpPr>
        <p:sp>
          <p:nvSpPr>
            <p:cNvPr id="73795" name="AutoShape 41"/>
            <p:cNvSpPr>
              <a:spLocks noChangeArrowheads="1"/>
            </p:cNvSpPr>
            <p:nvPr/>
          </p:nvSpPr>
          <p:spPr bwMode="auto">
            <a:xfrm>
              <a:off x="0" y="48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796" name="AutoShape 42"/>
            <p:cNvSpPr>
              <a:spLocks noChangeArrowheads="1"/>
            </p:cNvSpPr>
            <p:nvPr/>
          </p:nvSpPr>
          <p:spPr bwMode="auto">
            <a:xfrm>
              <a:off x="0" y="192"/>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797" name="AutoShape 43"/>
            <p:cNvSpPr>
              <a:spLocks noChangeArrowheads="1"/>
            </p:cNvSpPr>
            <p:nvPr/>
          </p:nvSpPr>
          <p:spPr bwMode="auto">
            <a:xfrm>
              <a:off x="0" y="0"/>
              <a:ext cx="432" cy="432"/>
            </a:xfrm>
            <a:prstGeom prst="cube">
              <a:avLst>
                <a:gd name="adj" fmla="val 25000"/>
              </a:avLst>
            </a:prstGeom>
            <a:solidFill>
              <a:srgbClr val="DDDDDD"/>
            </a:solidFill>
            <a:ln w="9525">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73757" name="Text Box 44"/>
          <p:cNvSpPr txBox="1">
            <a:spLocks noChangeArrowheads="1"/>
          </p:cNvSpPr>
          <p:nvPr/>
        </p:nvSpPr>
        <p:spPr bwMode="auto">
          <a:xfrm>
            <a:off x="8202615" y="257651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sp>
        <p:nvSpPr>
          <p:cNvPr id="73758" name="Text Box 45"/>
          <p:cNvSpPr txBox="1">
            <a:spLocks noChangeArrowheads="1"/>
          </p:cNvSpPr>
          <p:nvPr/>
        </p:nvSpPr>
        <p:spPr bwMode="auto">
          <a:xfrm>
            <a:off x="3321051"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4</a:t>
            </a:r>
            <a:endParaRPr lang="en-US" altLang="zh-CN" sz="1400">
              <a:solidFill>
                <a:srgbClr val="333399"/>
              </a:solidFill>
              <a:ea typeface="黑体" pitchFamily="49" charset="-122"/>
            </a:endParaRPr>
          </a:p>
        </p:txBody>
      </p:sp>
      <p:sp>
        <p:nvSpPr>
          <p:cNvPr id="73759" name="Text Box 46"/>
          <p:cNvSpPr txBox="1">
            <a:spLocks noChangeArrowheads="1"/>
          </p:cNvSpPr>
          <p:nvPr/>
        </p:nvSpPr>
        <p:spPr bwMode="auto">
          <a:xfrm>
            <a:off x="2286000"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3</a:t>
            </a:r>
            <a:endParaRPr lang="en-US" altLang="zh-CN" sz="1400">
              <a:solidFill>
                <a:srgbClr val="333399"/>
              </a:solidFill>
              <a:ea typeface="黑体" pitchFamily="49" charset="-122"/>
            </a:endParaRPr>
          </a:p>
        </p:txBody>
      </p:sp>
      <p:sp>
        <p:nvSpPr>
          <p:cNvPr id="73760" name="Line 47"/>
          <p:cNvSpPr>
            <a:spLocks noChangeShapeType="1"/>
          </p:cNvSpPr>
          <p:nvPr/>
        </p:nvSpPr>
        <p:spPr bwMode="auto">
          <a:xfrm>
            <a:off x="3276600" y="2708672"/>
            <a:ext cx="20574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3761" name="AutoShape 48"/>
          <p:cNvSpPr>
            <a:spLocks noChangeArrowheads="1"/>
          </p:cNvSpPr>
          <p:nvPr/>
        </p:nvSpPr>
        <p:spPr bwMode="auto">
          <a:xfrm>
            <a:off x="5332413" y="2422922"/>
            <a:ext cx="685800" cy="457200"/>
          </a:xfrm>
          <a:prstGeom prst="cube">
            <a:avLst>
              <a:gd name="adj" fmla="val 25000"/>
            </a:avLst>
          </a:prstGeom>
          <a:solidFill>
            <a:srgbClr val="66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762" name="Line 49"/>
          <p:cNvSpPr>
            <a:spLocks noChangeShapeType="1"/>
          </p:cNvSpPr>
          <p:nvPr/>
        </p:nvSpPr>
        <p:spPr bwMode="auto">
          <a:xfrm>
            <a:off x="5943600" y="2708672"/>
            <a:ext cx="2209800"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3763" name="Text Box 50"/>
          <p:cNvSpPr txBox="1">
            <a:spLocks noChangeArrowheads="1"/>
          </p:cNvSpPr>
          <p:nvPr/>
        </p:nvSpPr>
        <p:spPr bwMode="auto">
          <a:xfrm>
            <a:off x="4953000" y="2772966"/>
            <a:ext cx="423910"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5</a:t>
            </a:r>
            <a:endParaRPr lang="en-US" altLang="zh-CN" sz="1400">
              <a:solidFill>
                <a:srgbClr val="333399"/>
              </a:solidFill>
              <a:ea typeface="黑体" pitchFamily="49" charset="-122"/>
            </a:endParaRPr>
          </a:p>
        </p:txBody>
      </p:sp>
      <p:sp>
        <p:nvSpPr>
          <p:cNvPr id="73764" name="Line 51"/>
          <p:cNvSpPr>
            <a:spLocks noChangeShapeType="1"/>
          </p:cNvSpPr>
          <p:nvPr/>
        </p:nvSpPr>
        <p:spPr bwMode="auto">
          <a:xfrm>
            <a:off x="3352800" y="4080272"/>
            <a:ext cx="1905000"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lIns="91434" tIns="45717" rIns="91434" bIns="45717" anchor="ctr"/>
          <a:lstStyle/>
          <a:p>
            <a:endParaRPr lang="zh-CN" altLang="en-US" sz="1400"/>
          </a:p>
        </p:txBody>
      </p:sp>
      <p:sp>
        <p:nvSpPr>
          <p:cNvPr id="73765" name="Freeform 52"/>
          <p:cNvSpPr>
            <a:spLocks/>
          </p:cNvSpPr>
          <p:nvPr/>
        </p:nvSpPr>
        <p:spPr bwMode="auto">
          <a:xfrm flipH="1">
            <a:off x="5921378" y="3867151"/>
            <a:ext cx="341313" cy="213122"/>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73766" name="Freeform 53"/>
          <p:cNvSpPr>
            <a:spLocks/>
          </p:cNvSpPr>
          <p:nvPr/>
        </p:nvSpPr>
        <p:spPr bwMode="auto">
          <a:xfrm flipH="1">
            <a:off x="3233739" y="3871913"/>
            <a:ext cx="423862" cy="209550"/>
          </a:xfrm>
          <a:custGeom>
            <a:avLst/>
            <a:gdLst>
              <a:gd name="T0" fmla="*/ 0 w 249"/>
              <a:gd name="T1" fmla="*/ 2147483647 h 176"/>
              <a:gd name="T2" fmla="*/ 2147483647 w 249"/>
              <a:gd name="T3" fmla="*/ 0 h 176"/>
              <a:gd name="T4" fmla="*/ 2147483647 w 249"/>
              <a:gd name="T5" fmla="*/ 2147483647 h 176"/>
              <a:gd name="T6" fmla="*/ 0 60000 65536"/>
              <a:gd name="T7" fmla="*/ 0 60000 65536"/>
              <a:gd name="T8" fmla="*/ 0 60000 65536"/>
              <a:gd name="T9" fmla="*/ 0 w 249"/>
              <a:gd name="T10" fmla="*/ 0 h 176"/>
              <a:gd name="T11" fmla="*/ 249 w 249"/>
              <a:gd name="T12" fmla="*/ 176 h 176"/>
            </a:gdLst>
            <a:ahLst/>
            <a:cxnLst>
              <a:cxn ang="T6">
                <a:pos x="T0" y="T1"/>
              </a:cxn>
              <a:cxn ang="T7">
                <a:pos x="T2" y="T3"/>
              </a:cxn>
              <a:cxn ang="T8">
                <a:pos x="T4" y="T5"/>
              </a:cxn>
            </a:cxnLst>
            <a:rect l="T9" t="T10" r="T11" b="T12"/>
            <a:pathLst>
              <a:path w="249" h="176">
                <a:moveTo>
                  <a:pt x="0" y="176"/>
                </a:moveTo>
                <a:lnTo>
                  <a:pt x="1" y="0"/>
                </a:lnTo>
                <a:lnTo>
                  <a:pt x="249" y="9"/>
                </a:lnTo>
              </a:path>
            </a:pathLst>
          </a:custGeom>
          <a:noFill/>
          <a:ln w="28575" cmpd="sng">
            <a:solidFill>
              <a:srgbClr val="333399"/>
            </a:solidFill>
            <a:bevel/>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p>
            <a:endParaRPr lang="zh-CN" altLang="en-US" sz="1400"/>
          </a:p>
        </p:txBody>
      </p:sp>
      <p:sp>
        <p:nvSpPr>
          <p:cNvPr id="73767" name="Text Box 54"/>
          <p:cNvSpPr txBox="1">
            <a:spLocks noChangeArrowheads="1"/>
          </p:cNvSpPr>
          <p:nvPr/>
        </p:nvSpPr>
        <p:spPr bwMode="auto">
          <a:xfrm>
            <a:off x="5218117" y="2146700"/>
            <a:ext cx="98295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400">
                <a:solidFill>
                  <a:srgbClr val="333399"/>
                </a:solidFill>
                <a:ea typeface="黑体" pitchFamily="49" charset="-122"/>
              </a:rPr>
              <a:t>路由器 </a:t>
            </a:r>
            <a:r>
              <a:rPr lang="en-US" altLang="zh-CN" sz="1400">
                <a:solidFill>
                  <a:srgbClr val="333399"/>
                </a:solidFill>
                <a:ea typeface="黑体" pitchFamily="49" charset="-122"/>
              </a:rPr>
              <a:t>R</a:t>
            </a:r>
            <a:r>
              <a:rPr lang="en-US" altLang="zh-CN" sz="1400" baseline="-25000">
                <a:solidFill>
                  <a:srgbClr val="333399"/>
                </a:solidFill>
                <a:ea typeface="黑体" pitchFamily="49" charset="-122"/>
              </a:rPr>
              <a:t>2</a:t>
            </a:r>
            <a:endParaRPr lang="en-US" altLang="zh-CN" sz="1400">
              <a:solidFill>
                <a:srgbClr val="333399"/>
              </a:solidFill>
              <a:ea typeface="黑体" pitchFamily="49" charset="-122"/>
            </a:endParaRPr>
          </a:p>
        </p:txBody>
      </p:sp>
      <p:grpSp>
        <p:nvGrpSpPr>
          <p:cNvPr id="73768" name="Group 55"/>
          <p:cNvGrpSpPr>
            <a:grpSpLocks/>
          </p:cNvGrpSpPr>
          <p:nvPr/>
        </p:nvGrpSpPr>
        <p:grpSpPr bwMode="auto">
          <a:xfrm>
            <a:off x="1143000" y="2365772"/>
            <a:ext cx="1447800" cy="285750"/>
            <a:chOff x="0" y="0"/>
            <a:chExt cx="912" cy="240"/>
          </a:xfrm>
        </p:grpSpPr>
        <p:sp>
          <p:nvSpPr>
            <p:cNvPr id="73793" name="Rectangle 56"/>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  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73794" name="AutoShape 57"/>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3769" name="Group 58"/>
          <p:cNvGrpSpPr>
            <a:grpSpLocks/>
          </p:cNvGrpSpPr>
          <p:nvPr/>
        </p:nvGrpSpPr>
        <p:grpSpPr bwMode="auto">
          <a:xfrm>
            <a:off x="3733800" y="2365772"/>
            <a:ext cx="1447800" cy="285750"/>
            <a:chOff x="0" y="0"/>
            <a:chExt cx="912" cy="240"/>
          </a:xfrm>
        </p:grpSpPr>
        <p:sp>
          <p:nvSpPr>
            <p:cNvPr id="73791" name="Rectangle 59"/>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73792" name="AutoShape 60"/>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3770" name="Group 61"/>
          <p:cNvGrpSpPr>
            <a:grpSpLocks/>
          </p:cNvGrpSpPr>
          <p:nvPr/>
        </p:nvGrpSpPr>
        <p:grpSpPr bwMode="auto">
          <a:xfrm>
            <a:off x="6477000" y="2365772"/>
            <a:ext cx="1447800" cy="285750"/>
            <a:chOff x="0" y="0"/>
            <a:chExt cx="912" cy="240"/>
          </a:xfrm>
        </p:grpSpPr>
        <p:sp>
          <p:nvSpPr>
            <p:cNvPr id="73789" name="Rectangle 62"/>
            <p:cNvSpPr>
              <a:spLocks noChangeArrowheads="1"/>
            </p:cNvSpPr>
            <p:nvPr/>
          </p:nvSpPr>
          <p:spPr bwMode="auto">
            <a:xfrm>
              <a:off x="0" y="0"/>
              <a:ext cx="720" cy="240"/>
            </a:xfrm>
            <a:prstGeom prst="rect">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1400">
                  <a:solidFill>
                    <a:srgbClr val="333399"/>
                  </a:solidFill>
                  <a:ea typeface="黑体" pitchFamily="49" charset="-122"/>
                </a:rPr>
                <a:t>IP</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 IP</a:t>
              </a:r>
              <a:r>
                <a:rPr lang="en-US" altLang="zh-CN" sz="1400" baseline="-25000">
                  <a:solidFill>
                    <a:srgbClr val="333399"/>
                  </a:solidFill>
                  <a:ea typeface="黑体" pitchFamily="49" charset="-122"/>
                </a:rPr>
                <a:t>2</a:t>
              </a:r>
            </a:p>
          </p:txBody>
        </p:sp>
        <p:sp>
          <p:nvSpPr>
            <p:cNvPr id="73790" name="AutoShape 63"/>
            <p:cNvSpPr>
              <a:spLocks noChangeArrowheads="1"/>
            </p:cNvSpPr>
            <p:nvPr/>
          </p:nvSpPr>
          <p:spPr bwMode="auto">
            <a:xfrm>
              <a:off x="720" y="48"/>
              <a:ext cx="192" cy="144"/>
            </a:xfrm>
            <a:prstGeom prst="rightArrow">
              <a:avLst>
                <a:gd name="adj1" fmla="val 50000"/>
                <a:gd name="adj2" fmla="val 54167"/>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3771" name="Group 82"/>
          <p:cNvGrpSpPr>
            <a:grpSpLocks/>
          </p:cNvGrpSpPr>
          <p:nvPr/>
        </p:nvGrpSpPr>
        <p:grpSpPr bwMode="auto">
          <a:xfrm>
            <a:off x="609600" y="4194573"/>
            <a:ext cx="7772400" cy="627460"/>
            <a:chOff x="0" y="0"/>
            <a:chExt cx="4896" cy="527"/>
          </a:xfrm>
        </p:grpSpPr>
        <p:sp>
          <p:nvSpPr>
            <p:cNvPr id="73777" name="Text Box 39"/>
            <p:cNvSpPr txBox="1">
              <a:spLocks noChangeArrowheads="1"/>
            </p:cNvSpPr>
            <p:nvPr/>
          </p:nvSpPr>
          <p:spPr bwMode="auto">
            <a:xfrm>
              <a:off x="240" y="224"/>
              <a:ext cx="51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grpSp>
          <p:nvGrpSpPr>
            <p:cNvPr id="73778" name="Group 64"/>
            <p:cNvGrpSpPr>
              <a:grpSpLocks/>
            </p:cNvGrpSpPr>
            <p:nvPr/>
          </p:nvGrpSpPr>
          <p:grpSpPr bwMode="auto">
            <a:xfrm>
              <a:off x="0" y="0"/>
              <a:ext cx="1248" cy="240"/>
              <a:chOff x="0" y="0"/>
              <a:chExt cx="1248" cy="240"/>
            </a:xfrm>
          </p:grpSpPr>
          <p:sp>
            <p:nvSpPr>
              <p:cNvPr id="73787" name="Rectangle 65"/>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1</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3</a:t>
                </a:r>
              </a:p>
            </p:txBody>
          </p:sp>
          <p:sp>
            <p:nvSpPr>
              <p:cNvPr id="73788" name="AutoShape 66"/>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3779" name="Group 67"/>
            <p:cNvGrpSpPr>
              <a:grpSpLocks/>
            </p:cNvGrpSpPr>
            <p:nvPr/>
          </p:nvGrpSpPr>
          <p:grpSpPr bwMode="auto">
            <a:xfrm>
              <a:off x="1824" y="0"/>
              <a:ext cx="1248" cy="240"/>
              <a:chOff x="0" y="0"/>
              <a:chExt cx="1248" cy="240"/>
            </a:xfrm>
          </p:grpSpPr>
          <p:sp>
            <p:nvSpPr>
              <p:cNvPr id="73785" name="Rectangle 68"/>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4</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5</a:t>
                </a:r>
              </a:p>
            </p:txBody>
          </p:sp>
          <p:sp>
            <p:nvSpPr>
              <p:cNvPr id="73786" name="AutoShape 69"/>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grpSp>
          <p:nvGrpSpPr>
            <p:cNvPr id="73780" name="Group 70"/>
            <p:cNvGrpSpPr>
              <a:grpSpLocks/>
            </p:cNvGrpSpPr>
            <p:nvPr/>
          </p:nvGrpSpPr>
          <p:grpSpPr bwMode="auto">
            <a:xfrm>
              <a:off x="3648" y="0"/>
              <a:ext cx="1248" cy="240"/>
              <a:chOff x="0" y="0"/>
              <a:chExt cx="1248" cy="240"/>
            </a:xfrm>
          </p:grpSpPr>
          <p:sp>
            <p:nvSpPr>
              <p:cNvPr id="73783" name="Rectangle 71"/>
              <p:cNvSpPr>
                <a:spLocks noChangeArrowheads="1"/>
              </p:cNvSpPr>
              <p:nvPr/>
            </p:nvSpPr>
            <p:spPr bwMode="auto">
              <a:xfrm>
                <a:off x="0" y="0"/>
                <a:ext cx="1056" cy="240"/>
              </a:xfrm>
              <a:prstGeom prst="rect">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400">
                    <a:solidFill>
                      <a:srgbClr val="333399"/>
                    </a:solidFill>
                    <a:ea typeface="黑体" pitchFamily="49" charset="-122"/>
                  </a:rPr>
                  <a:t>从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6</a:t>
                </a:r>
                <a:r>
                  <a:rPr lang="en-US" altLang="zh-CN" sz="1400">
                    <a:solidFill>
                      <a:srgbClr val="333399"/>
                    </a:solidFill>
                    <a:ea typeface="黑体" pitchFamily="49" charset="-122"/>
                  </a:rPr>
                  <a:t> </a:t>
                </a:r>
                <a:r>
                  <a:rPr lang="zh-CN" altLang="en-US" sz="1400">
                    <a:solidFill>
                      <a:srgbClr val="333399"/>
                    </a:solidFill>
                    <a:ea typeface="黑体" pitchFamily="49" charset="-122"/>
                  </a:rPr>
                  <a:t>到 </a:t>
                </a:r>
                <a:r>
                  <a:rPr lang="en-US" altLang="zh-CN" sz="1400">
                    <a:solidFill>
                      <a:srgbClr val="333399"/>
                    </a:solidFill>
                    <a:ea typeface="黑体" pitchFamily="49" charset="-122"/>
                  </a:rPr>
                  <a:t>HA</a:t>
                </a:r>
                <a:r>
                  <a:rPr lang="en-US" altLang="zh-CN" sz="1400" baseline="-25000">
                    <a:solidFill>
                      <a:srgbClr val="333399"/>
                    </a:solidFill>
                    <a:ea typeface="黑体" pitchFamily="49" charset="-122"/>
                  </a:rPr>
                  <a:t>2</a:t>
                </a:r>
              </a:p>
            </p:txBody>
          </p:sp>
          <p:sp>
            <p:nvSpPr>
              <p:cNvPr id="73784" name="AutoShape 72"/>
              <p:cNvSpPr>
                <a:spLocks noChangeArrowheads="1"/>
              </p:cNvSpPr>
              <p:nvPr/>
            </p:nvSpPr>
            <p:spPr bwMode="auto">
              <a:xfrm>
                <a:off x="1056" y="48"/>
                <a:ext cx="192" cy="144"/>
              </a:xfrm>
              <a:prstGeom prst="rightArrow">
                <a:avLst>
                  <a:gd name="adj1" fmla="val 50000"/>
                  <a:gd name="adj2" fmla="val 54167"/>
                </a:avLst>
              </a:prstGeom>
              <a:solidFill>
                <a:srgbClr val="CCE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grpSp>
        <p:sp>
          <p:nvSpPr>
            <p:cNvPr id="73781" name="Text Box 73"/>
            <p:cNvSpPr txBox="1">
              <a:spLocks noChangeArrowheads="1"/>
            </p:cNvSpPr>
            <p:nvPr/>
          </p:nvSpPr>
          <p:spPr bwMode="auto">
            <a:xfrm>
              <a:off x="3936" y="268"/>
              <a:ext cx="51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sp>
          <p:nvSpPr>
            <p:cNvPr id="73782" name="Text Box 74"/>
            <p:cNvSpPr txBox="1">
              <a:spLocks noChangeArrowheads="1"/>
            </p:cNvSpPr>
            <p:nvPr/>
          </p:nvSpPr>
          <p:spPr bwMode="auto">
            <a:xfrm>
              <a:off x="2121" y="268"/>
              <a:ext cx="51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MAC </a:t>
              </a:r>
              <a:r>
                <a:rPr lang="zh-CN" altLang="en-US" sz="1400">
                  <a:solidFill>
                    <a:srgbClr val="333399"/>
                  </a:solidFill>
                  <a:ea typeface="黑体" pitchFamily="49" charset="-122"/>
                </a:rPr>
                <a:t>帧</a:t>
              </a:r>
            </a:p>
          </p:txBody>
        </p:sp>
      </p:grpSp>
      <p:sp>
        <p:nvSpPr>
          <p:cNvPr id="73772" name="AutoShape 75"/>
          <p:cNvSpPr>
            <a:spLocks noChangeArrowheads="1"/>
          </p:cNvSpPr>
          <p:nvPr/>
        </p:nvSpPr>
        <p:spPr bwMode="auto">
          <a:xfrm flipV="1">
            <a:off x="2057400" y="1719266"/>
            <a:ext cx="1219200" cy="283369"/>
          </a:xfrm>
          <a:prstGeom prst="wedgeRoundRectCallout">
            <a:avLst>
              <a:gd name="adj1" fmla="val -75782"/>
              <a:gd name="adj2" fmla="val -203782"/>
              <a:gd name="adj3" fmla="val 16667"/>
            </a:avLst>
          </a:prstGeom>
          <a:solidFill>
            <a:schemeClr val="bg1"/>
          </a:solidFill>
          <a:ln w="9525">
            <a:solidFill>
              <a:schemeClr val="tx1"/>
            </a:solidFill>
            <a:miter lim="800000"/>
            <a:headEnd/>
            <a:tailEnd/>
          </a:ln>
        </p:spPr>
        <p:txBody>
          <a:bodyPr rot="10800000"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endParaRPr lang="zh-CN" altLang="en-US" sz="1400">
              <a:solidFill>
                <a:srgbClr val="333399"/>
              </a:solidFill>
              <a:ea typeface="黑体" pitchFamily="49" charset="-122"/>
            </a:endParaRPr>
          </a:p>
        </p:txBody>
      </p:sp>
      <p:sp>
        <p:nvSpPr>
          <p:cNvPr id="73773" name="Text Box 76"/>
          <p:cNvSpPr txBox="1">
            <a:spLocks noChangeArrowheads="1"/>
          </p:cNvSpPr>
          <p:nvPr/>
        </p:nvSpPr>
        <p:spPr bwMode="auto">
          <a:xfrm>
            <a:off x="2095502" y="1737125"/>
            <a:ext cx="951987" cy="311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400">
                <a:solidFill>
                  <a:srgbClr val="333399"/>
                </a:solidFill>
                <a:ea typeface="黑体" pitchFamily="49" charset="-122"/>
              </a:rPr>
              <a:t>IP </a:t>
            </a:r>
            <a:r>
              <a:rPr lang="zh-CN" altLang="en-US" sz="1400">
                <a:solidFill>
                  <a:srgbClr val="333399"/>
                </a:solidFill>
                <a:ea typeface="黑体" pitchFamily="49" charset="-122"/>
              </a:rPr>
              <a:t>数据报</a:t>
            </a:r>
          </a:p>
        </p:txBody>
      </p:sp>
      <p:sp>
        <p:nvSpPr>
          <p:cNvPr id="73774" name="Rectangle 80"/>
          <p:cNvSpPr>
            <a:spLocks noChangeArrowheads="1"/>
          </p:cNvSpPr>
          <p:nvPr/>
        </p:nvSpPr>
        <p:spPr bwMode="auto">
          <a:xfrm>
            <a:off x="0" y="1"/>
            <a:ext cx="9144000" cy="149185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400">
              <a:latin typeface="Tahoma" pitchFamily="34" charset="0"/>
              <a:ea typeface="黑体" pitchFamily="49" charset="-122"/>
            </a:endParaRPr>
          </a:p>
        </p:txBody>
      </p:sp>
      <p:sp>
        <p:nvSpPr>
          <p:cNvPr id="73775" name="Text Box 81"/>
          <p:cNvSpPr txBox="1">
            <a:spLocks noChangeArrowheads="1"/>
          </p:cNvSpPr>
          <p:nvPr/>
        </p:nvSpPr>
        <p:spPr bwMode="auto">
          <a:xfrm>
            <a:off x="1944586" y="7375"/>
            <a:ext cx="5190840" cy="1463474"/>
          </a:xfrm>
          <a:prstGeom prst="rect">
            <a:avLst/>
          </a:prstGeom>
          <a:solidFill>
            <a:srgbClr val="CCECFF"/>
          </a:solidFill>
          <a:ln w="9525">
            <a:solidFill>
              <a:srgbClr val="333399"/>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110000"/>
              </a:lnSpc>
              <a:buFont typeface="Arial" charset="0"/>
              <a:buNone/>
            </a:pPr>
            <a:r>
              <a:rPr lang="en-US" altLang="zh-CN" sz="2000" dirty="0">
                <a:solidFill>
                  <a:srgbClr val="333399"/>
                </a:solidFill>
                <a:ea typeface="黑体" pitchFamily="49" charset="-122"/>
              </a:rPr>
              <a:t>IP</a:t>
            </a:r>
            <a:r>
              <a:rPr lang="zh-CN" altLang="en-US" sz="2000" dirty="0">
                <a:solidFill>
                  <a:srgbClr val="333399"/>
                </a:solidFill>
                <a:ea typeface="黑体" pitchFamily="49" charset="-122"/>
              </a:rPr>
              <a:t>层抽象的互联网屏蔽了下层很复杂的细节</a:t>
            </a:r>
          </a:p>
          <a:p>
            <a:pPr algn="ctr" eaLnBrk="1" hangingPunct="1">
              <a:lnSpc>
                <a:spcPct val="110000"/>
              </a:lnSpc>
              <a:buFont typeface="Arial" charset="0"/>
              <a:buNone/>
            </a:pPr>
            <a:r>
              <a:rPr lang="zh-CN" altLang="en-US" sz="2000" dirty="0">
                <a:solidFill>
                  <a:srgbClr val="333399"/>
                </a:solidFill>
                <a:ea typeface="黑体" pitchFamily="49" charset="-122"/>
              </a:rPr>
              <a:t>在抽象的网络层上讨论问题，就能够使用</a:t>
            </a:r>
          </a:p>
          <a:p>
            <a:pPr algn="ctr" eaLnBrk="1" hangingPunct="1">
              <a:lnSpc>
                <a:spcPct val="110000"/>
              </a:lnSpc>
              <a:buFont typeface="Arial" charset="0"/>
              <a:buNone/>
            </a:pPr>
            <a:r>
              <a:rPr lang="zh-CN" altLang="en-US" sz="2000" dirty="0">
                <a:solidFill>
                  <a:srgbClr val="333399"/>
                </a:solidFill>
                <a:ea typeface="黑体" pitchFamily="49" charset="-122"/>
              </a:rPr>
              <a:t>统一的、抽象的 </a:t>
            </a:r>
            <a:r>
              <a:rPr lang="en-US" altLang="zh-CN" sz="2000" dirty="0">
                <a:solidFill>
                  <a:srgbClr val="333399"/>
                </a:solidFill>
                <a:ea typeface="黑体" pitchFamily="49" charset="-122"/>
              </a:rPr>
              <a:t>IP </a:t>
            </a:r>
            <a:r>
              <a:rPr lang="zh-CN" altLang="en-US" sz="2000" dirty="0">
                <a:solidFill>
                  <a:srgbClr val="333399"/>
                </a:solidFill>
                <a:ea typeface="黑体" pitchFamily="49" charset="-122"/>
              </a:rPr>
              <a:t>地址</a:t>
            </a:r>
          </a:p>
          <a:p>
            <a:pPr algn="ctr" eaLnBrk="1" hangingPunct="1">
              <a:lnSpc>
                <a:spcPct val="110000"/>
              </a:lnSpc>
              <a:buFont typeface="Arial" charset="0"/>
              <a:buNone/>
            </a:pPr>
            <a:r>
              <a:rPr lang="zh-CN" altLang="en-US" sz="2000" dirty="0">
                <a:solidFill>
                  <a:srgbClr val="333399"/>
                </a:solidFill>
                <a:ea typeface="黑体" pitchFamily="49" charset="-122"/>
              </a:rPr>
              <a:t>研究主机和主机或主机和路由器之间的通信 </a:t>
            </a:r>
          </a:p>
        </p:txBody>
      </p:sp>
      <p:sp>
        <p:nvSpPr>
          <p:cNvPr id="73776" name="灯片编号占位符 79"/>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C3C5828A-AD35-40AF-826B-85F64E3F95B1}" type="slidenum">
              <a:rPr lang="zh-CN" altLang="en-US" sz="1400" b="1">
                <a:solidFill>
                  <a:srgbClr val="FFFFFF"/>
                </a:solidFill>
              </a:rPr>
              <a:pPr algn="ctr" eaLnBrk="1" hangingPunct="1">
                <a:buFont typeface="Arial" charset="0"/>
                <a:buNone/>
              </a:pPr>
              <a:t>69</a:t>
            </a:fld>
            <a:endParaRPr lang="en-US" altLang="zh-CN" sz="1400" b="1">
              <a:solidFill>
                <a:srgbClr val="FFFFFF"/>
              </a:solidFill>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BC54B5FC-B55B-48A9-B6EA-8C2DDD0D5961}" type="slidenum">
              <a:rPr lang="zh-CN" altLang="en-US" sz="1400" b="1">
                <a:solidFill>
                  <a:srgbClr val="FFFFFF"/>
                </a:solidFill>
              </a:rPr>
              <a:pPr algn="ctr" eaLnBrk="1" hangingPunct="1">
                <a:buFont typeface="Arial" charset="0"/>
                <a:buNone/>
              </a:pPr>
              <a:t>7</a:t>
            </a:fld>
            <a:endParaRPr lang="en-US" altLang="zh-CN" sz="1400" b="1">
              <a:solidFill>
                <a:srgbClr val="FFFFFF"/>
              </a:solidFill>
            </a:endParaRPr>
          </a:p>
        </p:txBody>
      </p:sp>
      <p:sp>
        <p:nvSpPr>
          <p:cNvPr id="22531" name="Rectangle 2"/>
          <p:cNvSpPr>
            <a:spLocks noGrp="1" noChangeArrowheads="1"/>
          </p:cNvSpPr>
          <p:nvPr>
            <p:ph type="title"/>
          </p:nvPr>
        </p:nvSpPr>
        <p:spPr/>
        <p:txBody>
          <a:bodyPr/>
          <a:lstStyle/>
          <a:p>
            <a:pPr eaLnBrk="1" fontAlgn="auto" hangingPunct="1">
              <a:spcAft>
                <a:spcPts val="0"/>
              </a:spcAft>
              <a:defRPr/>
            </a:pPr>
            <a:r>
              <a:rPr lang="zh-CN" altLang="en-US"/>
              <a:t>因特网采用的设计思路</a:t>
            </a:r>
          </a:p>
        </p:txBody>
      </p:sp>
      <p:sp>
        <p:nvSpPr>
          <p:cNvPr id="26628" name="Rectangle 3"/>
          <p:cNvSpPr>
            <a:spLocks noGrp="1" noChangeArrowheads="1"/>
          </p:cNvSpPr>
          <p:nvPr>
            <p:ph idx="1"/>
          </p:nvPr>
        </p:nvSpPr>
        <p:spPr>
          <a:xfrm>
            <a:off x="581025" y="1670447"/>
            <a:ext cx="7989888" cy="2724150"/>
          </a:xfrm>
        </p:spPr>
        <p:txBody>
          <a:bodyPr/>
          <a:lstStyle/>
          <a:p>
            <a:pPr eaLnBrk="1" hangingPunct="1"/>
            <a:r>
              <a:rPr lang="zh-CN" altLang="en-US" sz="2200" dirty="0"/>
              <a:t>网络层向上只提供简单灵活的、</a:t>
            </a:r>
            <a:r>
              <a:rPr lang="zh-CN" altLang="en-US" sz="2200" dirty="0">
                <a:solidFill>
                  <a:schemeClr val="hlink"/>
                </a:solidFill>
              </a:rPr>
              <a:t>无连接的</a:t>
            </a:r>
            <a:r>
              <a:rPr lang="zh-CN" altLang="en-US" sz="2200" dirty="0"/>
              <a:t>、</a:t>
            </a:r>
            <a:r>
              <a:rPr lang="zh-CN" altLang="en-US" sz="2200" dirty="0">
                <a:solidFill>
                  <a:schemeClr val="hlink"/>
                </a:solidFill>
              </a:rPr>
              <a:t>尽最大努力交付</a:t>
            </a:r>
            <a:r>
              <a:rPr lang="zh-CN" altLang="en-US" sz="2200" dirty="0"/>
              <a:t>的</a:t>
            </a:r>
            <a:r>
              <a:rPr lang="zh-CN" altLang="en-US" sz="2200" dirty="0">
                <a:solidFill>
                  <a:schemeClr val="hlink"/>
                </a:solidFill>
              </a:rPr>
              <a:t>数据报服务</a:t>
            </a:r>
            <a:r>
              <a:rPr lang="zh-CN" altLang="en-US" sz="2200" dirty="0"/>
              <a:t>。</a:t>
            </a:r>
          </a:p>
          <a:p>
            <a:pPr eaLnBrk="1" hangingPunct="1"/>
            <a:r>
              <a:rPr lang="zh-CN" altLang="en-US" sz="2200" dirty="0"/>
              <a:t>网络在发送分组时不需要先建立连接。每一个分组（即 </a:t>
            </a:r>
            <a:r>
              <a:rPr lang="en-US" altLang="zh-CN" sz="2200" dirty="0"/>
              <a:t>IP </a:t>
            </a:r>
            <a:r>
              <a:rPr lang="zh-CN" altLang="en-US" sz="2200" dirty="0"/>
              <a:t>数据报）独立发送，与其前后的分组无关（不进行编号）。</a:t>
            </a:r>
          </a:p>
          <a:p>
            <a:pPr eaLnBrk="1" hangingPunct="1"/>
            <a:r>
              <a:rPr lang="zh-CN" altLang="en-US" sz="2200" dirty="0"/>
              <a:t>网络层不提供服务质量的承诺。即所传送的分组可能出错、丢失、重复和失序（不按序到达终点），当然也不保证分组传送的时限。 </a:t>
            </a: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DDE0D1FB-B82C-45DD-A700-266D35BB3FC4}" type="slidenum">
              <a:rPr lang="zh-CN" altLang="en-US" sz="1400" b="1">
                <a:solidFill>
                  <a:srgbClr val="FFFFFF"/>
                </a:solidFill>
              </a:rPr>
              <a:pPr algn="ctr" eaLnBrk="1" hangingPunct="1">
                <a:buFont typeface="Arial" charset="0"/>
                <a:buNone/>
              </a:pPr>
              <a:t>70</a:t>
            </a:fld>
            <a:endParaRPr lang="en-US" altLang="zh-CN" sz="1400" b="1">
              <a:solidFill>
                <a:srgbClr val="FFFFFF"/>
              </a:solidFill>
            </a:endParaRPr>
          </a:p>
        </p:txBody>
      </p:sp>
      <p:sp>
        <p:nvSpPr>
          <p:cNvPr id="70659" name="Rectangle 2"/>
          <p:cNvSpPr>
            <a:spLocks noGrp="1" noChangeArrowheads="1"/>
          </p:cNvSpPr>
          <p:nvPr>
            <p:ph type="title"/>
          </p:nvPr>
        </p:nvSpPr>
        <p:spPr/>
        <p:txBody>
          <a:bodyPr>
            <a:normAutofit/>
          </a:bodyPr>
          <a:lstStyle/>
          <a:p>
            <a:pPr eaLnBrk="1" fontAlgn="auto" hangingPunct="1">
              <a:spcAft>
                <a:spcPts val="0"/>
              </a:spcAft>
              <a:defRPr/>
            </a:pPr>
            <a:r>
              <a:rPr lang="zh-CN" altLang="en-US" dirty="0"/>
              <a:t>4.2.4  地址解析协议 ARP </a:t>
            </a:r>
          </a:p>
        </p:txBody>
      </p:sp>
      <p:sp>
        <p:nvSpPr>
          <p:cNvPr id="74756" name="Text Box 5"/>
          <p:cNvSpPr txBox="1">
            <a:spLocks noChangeArrowheads="1"/>
          </p:cNvSpPr>
          <p:nvPr/>
        </p:nvSpPr>
        <p:spPr bwMode="auto">
          <a:xfrm>
            <a:off x="866778" y="2214565"/>
            <a:ext cx="13339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800">
                <a:solidFill>
                  <a:schemeClr val="folHlink"/>
                </a:solidFill>
                <a:ea typeface="黑体" pitchFamily="49" charset="-122"/>
              </a:rPr>
              <a:t>IP </a:t>
            </a:r>
            <a:r>
              <a:rPr lang="zh-CN" altLang="en-US" sz="2800">
                <a:solidFill>
                  <a:schemeClr val="folHlink"/>
                </a:solidFill>
                <a:ea typeface="黑体" pitchFamily="49" charset="-122"/>
              </a:rPr>
              <a:t>地址</a:t>
            </a:r>
          </a:p>
        </p:txBody>
      </p:sp>
      <p:sp>
        <p:nvSpPr>
          <p:cNvPr id="74757" name="Text Box 6"/>
          <p:cNvSpPr txBox="1">
            <a:spLocks noChangeArrowheads="1"/>
          </p:cNvSpPr>
          <p:nvPr/>
        </p:nvSpPr>
        <p:spPr bwMode="auto">
          <a:xfrm>
            <a:off x="6632576" y="2163367"/>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800">
                <a:solidFill>
                  <a:schemeClr val="folHlink"/>
                </a:solidFill>
                <a:ea typeface="黑体" pitchFamily="49" charset="-122"/>
              </a:rPr>
              <a:t>物理地址</a:t>
            </a:r>
          </a:p>
        </p:txBody>
      </p:sp>
      <p:sp>
        <p:nvSpPr>
          <p:cNvPr id="74758" name="Rectangle 7"/>
          <p:cNvSpPr>
            <a:spLocks noChangeArrowheads="1"/>
          </p:cNvSpPr>
          <p:nvPr/>
        </p:nvSpPr>
        <p:spPr bwMode="auto">
          <a:xfrm>
            <a:off x="3290890" y="2031208"/>
            <a:ext cx="2170112" cy="708422"/>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2800">
                <a:solidFill>
                  <a:schemeClr val="folHlink"/>
                </a:solidFill>
                <a:ea typeface="黑体" pitchFamily="49" charset="-122"/>
              </a:rPr>
              <a:t>ARP</a:t>
            </a:r>
          </a:p>
        </p:txBody>
      </p:sp>
      <p:sp>
        <p:nvSpPr>
          <p:cNvPr id="74759" name="AutoShape 8"/>
          <p:cNvSpPr>
            <a:spLocks noChangeArrowheads="1"/>
          </p:cNvSpPr>
          <p:nvPr/>
        </p:nvSpPr>
        <p:spPr bwMode="auto">
          <a:xfrm>
            <a:off x="2124075" y="2268141"/>
            <a:ext cx="1149350" cy="236934"/>
          </a:xfrm>
          <a:prstGeom prst="rightArrow">
            <a:avLst>
              <a:gd name="adj1" fmla="val 50000"/>
              <a:gd name="adj2" fmla="val 90955"/>
            </a:avLst>
          </a:prstGeom>
          <a:solidFill>
            <a:schemeClr val="hlink"/>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74760" name="AutoShape 9"/>
          <p:cNvSpPr>
            <a:spLocks noChangeArrowheads="1"/>
          </p:cNvSpPr>
          <p:nvPr/>
        </p:nvSpPr>
        <p:spPr bwMode="auto">
          <a:xfrm>
            <a:off x="5464179" y="2268141"/>
            <a:ext cx="1147763" cy="236934"/>
          </a:xfrm>
          <a:prstGeom prst="rightArrow">
            <a:avLst>
              <a:gd name="adj1" fmla="val 50000"/>
              <a:gd name="adj2" fmla="val 90829"/>
            </a:avLst>
          </a:prstGeom>
          <a:solidFill>
            <a:schemeClr val="hlink"/>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74761" name="Text Box 10"/>
          <p:cNvSpPr txBox="1">
            <a:spLocks noChangeArrowheads="1"/>
          </p:cNvSpPr>
          <p:nvPr/>
        </p:nvSpPr>
        <p:spPr bwMode="auto">
          <a:xfrm>
            <a:off x="611189" y="3371851"/>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800">
                <a:solidFill>
                  <a:schemeClr val="folHlink"/>
                </a:solidFill>
                <a:ea typeface="黑体" pitchFamily="49" charset="-122"/>
              </a:rPr>
              <a:t>物理地址</a:t>
            </a:r>
          </a:p>
        </p:txBody>
      </p:sp>
      <p:sp>
        <p:nvSpPr>
          <p:cNvPr id="74762" name="Text Box 11"/>
          <p:cNvSpPr txBox="1">
            <a:spLocks noChangeArrowheads="1"/>
          </p:cNvSpPr>
          <p:nvPr/>
        </p:nvSpPr>
        <p:spPr bwMode="auto">
          <a:xfrm>
            <a:off x="6632578" y="3371851"/>
            <a:ext cx="13339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800">
                <a:solidFill>
                  <a:schemeClr val="folHlink"/>
                </a:solidFill>
                <a:ea typeface="黑体" pitchFamily="49" charset="-122"/>
              </a:rPr>
              <a:t>IP </a:t>
            </a:r>
            <a:r>
              <a:rPr lang="zh-CN" altLang="en-US" sz="2800">
                <a:solidFill>
                  <a:schemeClr val="folHlink"/>
                </a:solidFill>
                <a:ea typeface="黑体" pitchFamily="49" charset="-122"/>
              </a:rPr>
              <a:t>地址</a:t>
            </a:r>
          </a:p>
        </p:txBody>
      </p:sp>
      <p:sp>
        <p:nvSpPr>
          <p:cNvPr id="74763" name="Rectangle 12"/>
          <p:cNvSpPr>
            <a:spLocks noChangeArrowheads="1"/>
          </p:cNvSpPr>
          <p:nvPr/>
        </p:nvSpPr>
        <p:spPr bwMode="auto">
          <a:xfrm>
            <a:off x="3290890" y="3213499"/>
            <a:ext cx="2170112" cy="708422"/>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en-US" altLang="zh-CN" sz="2800">
                <a:solidFill>
                  <a:schemeClr val="folHlink"/>
                </a:solidFill>
                <a:ea typeface="黑体" pitchFamily="49" charset="-122"/>
              </a:rPr>
              <a:t>RARP</a:t>
            </a:r>
          </a:p>
        </p:txBody>
      </p:sp>
      <p:sp>
        <p:nvSpPr>
          <p:cNvPr id="74764" name="AutoShape 13"/>
          <p:cNvSpPr>
            <a:spLocks noChangeArrowheads="1"/>
          </p:cNvSpPr>
          <p:nvPr/>
        </p:nvSpPr>
        <p:spPr bwMode="auto">
          <a:xfrm>
            <a:off x="2124075" y="3450435"/>
            <a:ext cx="1149350" cy="236935"/>
          </a:xfrm>
          <a:prstGeom prst="rightArrow">
            <a:avLst>
              <a:gd name="adj1" fmla="val 50000"/>
              <a:gd name="adj2" fmla="val 90955"/>
            </a:avLst>
          </a:prstGeom>
          <a:solidFill>
            <a:schemeClr val="hlink"/>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74765" name="AutoShape 14"/>
          <p:cNvSpPr>
            <a:spLocks noChangeArrowheads="1"/>
          </p:cNvSpPr>
          <p:nvPr/>
        </p:nvSpPr>
        <p:spPr bwMode="auto">
          <a:xfrm>
            <a:off x="5464179" y="3450435"/>
            <a:ext cx="1147763" cy="236935"/>
          </a:xfrm>
          <a:prstGeom prst="rightArrow">
            <a:avLst>
              <a:gd name="adj1" fmla="val 50000"/>
              <a:gd name="adj2" fmla="val 90829"/>
            </a:avLst>
          </a:prstGeom>
          <a:solidFill>
            <a:schemeClr val="hlink"/>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D9C3B29C-E1B4-4081-BEE5-442E51F93796}" type="slidenum">
              <a:rPr lang="zh-CN" altLang="en-US" sz="1400" b="1">
                <a:solidFill>
                  <a:srgbClr val="FFFFFF"/>
                </a:solidFill>
              </a:rPr>
              <a:pPr algn="ctr" eaLnBrk="1" hangingPunct="1">
                <a:buFont typeface="Arial" charset="0"/>
                <a:buNone/>
              </a:pPr>
              <a:t>71</a:t>
            </a:fld>
            <a:endParaRPr lang="en-US" altLang="zh-CN" sz="1400" b="1">
              <a:solidFill>
                <a:srgbClr val="FFFFFF"/>
              </a:solidFill>
            </a:endParaRPr>
          </a:p>
        </p:txBody>
      </p:sp>
      <p:sp>
        <p:nvSpPr>
          <p:cNvPr id="71683" name="Rectangle 2"/>
          <p:cNvSpPr>
            <a:spLocks noGrp="1" noChangeArrowheads="1"/>
          </p:cNvSpPr>
          <p:nvPr>
            <p:ph type="title"/>
          </p:nvPr>
        </p:nvSpPr>
        <p:spPr/>
        <p:txBody>
          <a:bodyPr/>
          <a:lstStyle/>
          <a:p>
            <a:pPr eaLnBrk="1" fontAlgn="auto" hangingPunct="1">
              <a:spcAft>
                <a:spcPts val="0"/>
              </a:spcAft>
              <a:defRPr/>
            </a:pPr>
            <a:r>
              <a:rPr lang="zh-CN" altLang="en-US"/>
              <a:t>地址解析协议 ARP</a:t>
            </a:r>
          </a:p>
        </p:txBody>
      </p:sp>
      <p:sp>
        <p:nvSpPr>
          <p:cNvPr id="71684" name="Rectangle 3"/>
          <p:cNvSpPr>
            <a:spLocks noGrp="1" noChangeArrowheads="1"/>
          </p:cNvSpPr>
          <p:nvPr>
            <p:ph idx="1"/>
          </p:nvPr>
        </p:nvSpPr>
        <p:spPr>
          <a:xfrm>
            <a:off x="581025" y="1670447"/>
            <a:ext cx="7989888" cy="2724150"/>
          </a:xfrm>
        </p:spPr>
        <p:txBody>
          <a:bodyPr/>
          <a:lstStyle/>
          <a:p>
            <a:pPr eaLnBrk="1" hangingPunct="1">
              <a:lnSpc>
                <a:spcPct val="90000"/>
              </a:lnSpc>
            </a:pPr>
            <a:r>
              <a:rPr lang="zh-CN" altLang="en-US" sz="2000"/>
              <a:t>不管网络层使用的是什么协议，在实际网络的链路上传送数据帧时，最终还是必须使用硬件地址。 </a:t>
            </a:r>
          </a:p>
          <a:p>
            <a:pPr eaLnBrk="1" hangingPunct="1">
              <a:lnSpc>
                <a:spcPct val="90000"/>
              </a:lnSpc>
            </a:pPr>
            <a:r>
              <a:rPr lang="zh-CN" altLang="en-US" sz="2000"/>
              <a:t>每一个主机都设有一个 </a:t>
            </a:r>
            <a:r>
              <a:rPr lang="en-US" altLang="zh-CN" sz="2000"/>
              <a:t>ARP </a:t>
            </a:r>
            <a:r>
              <a:rPr lang="zh-CN" altLang="en-US" sz="2000"/>
              <a:t>高速缓存</a:t>
            </a:r>
            <a:r>
              <a:rPr lang="en-US" altLang="zh-CN" sz="2000"/>
              <a:t>(ARP cache)</a:t>
            </a:r>
            <a:r>
              <a:rPr lang="zh-CN" altLang="en-US" sz="2000"/>
              <a:t>，里面有所在的局域网上的各主机和路由器的 </a:t>
            </a:r>
            <a:r>
              <a:rPr lang="en-US" altLang="zh-CN" sz="2000"/>
              <a:t>IP </a:t>
            </a:r>
            <a:r>
              <a:rPr lang="zh-CN" altLang="en-US" sz="2000"/>
              <a:t>地址到硬件地址的映射表。</a:t>
            </a:r>
          </a:p>
          <a:p>
            <a:pPr eaLnBrk="1" hangingPunct="1">
              <a:lnSpc>
                <a:spcPct val="90000"/>
              </a:lnSpc>
            </a:pPr>
            <a:r>
              <a:rPr lang="zh-CN" altLang="en-US" sz="2000"/>
              <a:t>当主机 </a:t>
            </a:r>
            <a:r>
              <a:rPr lang="en-US" altLang="zh-CN" sz="2000"/>
              <a:t>A </a:t>
            </a:r>
            <a:r>
              <a:rPr lang="zh-CN" altLang="en-US" sz="2000"/>
              <a:t>欲向本局域网上的某个主机 </a:t>
            </a:r>
            <a:r>
              <a:rPr lang="en-US" altLang="zh-CN" sz="2000"/>
              <a:t>B </a:t>
            </a:r>
            <a:r>
              <a:rPr lang="zh-CN" altLang="en-US" sz="2000"/>
              <a:t>发送 </a:t>
            </a:r>
            <a:r>
              <a:rPr lang="en-US" altLang="zh-CN" sz="2000"/>
              <a:t>IP </a:t>
            </a:r>
            <a:r>
              <a:rPr lang="zh-CN" altLang="en-US" sz="2000"/>
              <a:t>数据报时，就先在其 </a:t>
            </a:r>
            <a:r>
              <a:rPr lang="en-US" altLang="zh-CN" sz="2000"/>
              <a:t>ARP </a:t>
            </a:r>
            <a:r>
              <a:rPr lang="zh-CN" altLang="en-US" sz="2000"/>
              <a:t>高速缓存中查看有无主机 </a:t>
            </a:r>
            <a:r>
              <a:rPr lang="en-US" altLang="zh-CN" sz="2000"/>
              <a:t>B </a:t>
            </a:r>
            <a:r>
              <a:rPr lang="zh-CN" altLang="en-US" sz="2000"/>
              <a:t>的 </a:t>
            </a:r>
            <a:r>
              <a:rPr lang="en-US" altLang="zh-CN" sz="2000"/>
              <a:t>IP </a:t>
            </a:r>
            <a:r>
              <a:rPr lang="zh-CN" altLang="en-US" sz="2000"/>
              <a:t>地址。如有，就可查出其对应的硬件地址，再将此硬件地址写入 </a:t>
            </a:r>
            <a:r>
              <a:rPr lang="en-US" altLang="zh-CN" sz="2000"/>
              <a:t>MAC </a:t>
            </a:r>
            <a:r>
              <a:rPr lang="zh-CN" altLang="en-US" sz="2000"/>
              <a:t>帧，然后通过局域网将该 </a:t>
            </a:r>
            <a:r>
              <a:rPr lang="en-US" altLang="zh-CN" sz="2000"/>
              <a:t>MAC </a:t>
            </a:r>
            <a:r>
              <a:rPr lang="zh-CN" altLang="en-US" sz="2000"/>
              <a:t>帧发往此硬件地址。</a:t>
            </a:r>
            <a:r>
              <a:rPr lang="zh-CN" altLang="en-US" sz="2400"/>
              <a:t>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68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105"/>
          <p:cNvSpPr>
            <a:spLocks noChangeArrowheads="1"/>
          </p:cNvSpPr>
          <p:nvPr/>
        </p:nvSpPr>
        <p:spPr bwMode="auto">
          <a:xfrm>
            <a:off x="0" y="3"/>
            <a:ext cx="9144000" cy="262532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latin typeface="Tahoma" pitchFamily="34" charset="0"/>
              <a:ea typeface="黑体" pitchFamily="49" charset="-122"/>
            </a:endParaRPr>
          </a:p>
        </p:txBody>
      </p:sp>
      <p:grpSp>
        <p:nvGrpSpPr>
          <p:cNvPr id="76803" name="Group 94"/>
          <p:cNvGrpSpPr>
            <a:grpSpLocks/>
          </p:cNvGrpSpPr>
          <p:nvPr/>
        </p:nvGrpSpPr>
        <p:grpSpPr bwMode="auto">
          <a:xfrm>
            <a:off x="3703640" y="3433765"/>
            <a:ext cx="1590675" cy="338139"/>
            <a:chOff x="0" y="0"/>
            <a:chExt cx="1002" cy="284"/>
          </a:xfrm>
        </p:grpSpPr>
        <p:sp>
          <p:nvSpPr>
            <p:cNvPr id="76864" name="AutoShape 95"/>
            <p:cNvSpPr>
              <a:spLocks noChangeArrowheads="1"/>
            </p:cNvSpPr>
            <p:nvPr/>
          </p:nvSpPr>
          <p:spPr bwMode="auto">
            <a:xfrm flipH="1">
              <a:off x="0" y="46"/>
              <a:ext cx="138" cy="139"/>
            </a:xfrm>
            <a:prstGeom prst="rightArrow">
              <a:avLst>
                <a:gd name="adj1" fmla="val 50000"/>
                <a:gd name="adj2" fmla="val 25000"/>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latin typeface="Tahoma" pitchFamily="34" charset="0"/>
                <a:ea typeface="黑体" pitchFamily="49" charset="-122"/>
              </a:endParaRPr>
            </a:p>
          </p:txBody>
        </p:sp>
        <p:sp>
          <p:nvSpPr>
            <p:cNvPr id="76865" name="Text Box 96"/>
            <p:cNvSpPr txBox="1">
              <a:spLocks noChangeArrowheads="1"/>
            </p:cNvSpPr>
            <p:nvPr/>
          </p:nvSpPr>
          <p:spPr bwMode="auto">
            <a:xfrm flipH="1">
              <a:off x="137" y="0"/>
              <a:ext cx="865" cy="284"/>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ARP </a:t>
              </a:r>
              <a:r>
                <a:rPr lang="zh-CN" altLang="en-US" sz="1600">
                  <a:solidFill>
                    <a:srgbClr val="333399"/>
                  </a:solidFill>
                  <a:ea typeface="黑体" pitchFamily="49" charset="-122"/>
                </a:rPr>
                <a:t>响应</a:t>
              </a:r>
            </a:p>
          </p:txBody>
        </p:sp>
      </p:grpSp>
      <p:sp>
        <p:nvSpPr>
          <p:cNvPr id="76804" name="Line 7"/>
          <p:cNvSpPr>
            <a:spLocks noChangeShapeType="1"/>
          </p:cNvSpPr>
          <p:nvPr/>
        </p:nvSpPr>
        <p:spPr bwMode="auto">
          <a:xfrm rot="5400000">
            <a:off x="1849838" y="1733551"/>
            <a:ext cx="440531"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600"/>
          </a:p>
        </p:txBody>
      </p:sp>
      <p:sp>
        <p:nvSpPr>
          <p:cNvPr id="76805" name="Line 8"/>
          <p:cNvSpPr>
            <a:spLocks noChangeShapeType="1"/>
          </p:cNvSpPr>
          <p:nvPr/>
        </p:nvSpPr>
        <p:spPr bwMode="auto">
          <a:xfrm rot="5400000">
            <a:off x="3865366" y="1727002"/>
            <a:ext cx="44172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600"/>
          </a:p>
        </p:txBody>
      </p:sp>
      <p:sp>
        <p:nvSpPr>
          <p:cNvPr id="76806" name="Line 9"/>
          <p:cNvSpPr>
            <a:spLocks noChangeShapeType="1"/>
          </p:cNvSpPr>
          <p:nvPr/>
        </p:nvSpPr>
        <p:spPr bwMode="auto">
          <a:xfrm rot="5400000">
            <a:off x="5597926" y="1733551"/>
            <a:ext cx="440531"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600"/>
          </a:p>
        </p:txBody>
      </p:sp>
      <p:sp>
        <p:nvSpPr>
          <p:cNvPr id="76807" name="Line 10"/>
          <p:cNvSpPr>
            <a:spLocks noChangeShapeType="1"/>
          </p:cNvSpPr>
          <p:nvPr/>
        </p:nvSpPr>
        <p:spPr bwMode="auto">
          <a:xfrm rot="5400000">
            <a:off x="7641038" y="1733551"/>
            <a:ext cx="440531"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600"/>
          </a:p>
        </p:txBody>
      </p:sp>
      <p:sp>
        <p:nvSpPr>
          <p:cNvPr id="76808" name="Line 11"/>
          <p:cNvSpPr>
            <a:spLocks noChangeShapeType="1"/>
          </p:cNvSpPr>
          <p:nvPr/>
        </p:nvSpPr>
        <p:spPr bwMode="auto">
          <a:xfrm rot="5400000">
            <a:off x="541738" y="1733551"/>
            <a:ext cx="440531"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600"/>
          </a:p>
        </p:txBody>
      </p:sp>
      <p:pic>
        <p:nvPicPr>
          <p:cNvPr id="76809"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000" y="1844281"/>
            <a:ext cx="50323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10"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4927" y="1844281"/>
            <a:ext cx="50165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11"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4192" y="1844281"/>
            <a:ext cx="50323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12"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1592" y="1844281"/>
            <a:ext cx="50323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13" name="Line 16"/>
          <p:cNvSpPr>
            <a:spLocks noChangeShapeType="1"/>
          </p:cNvSpPr>
          <p:nvPr/>
        </p:nvSpPr>
        <p:spPr bwMode="auto">
          <a:xfrm>
            <a:off x="4" y="1513287"/>
            <a:ext cx="8583613" cy="15478"/>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600"/>
          </a:p>
        </p:txBody>
      </p:sp>
      <p:sp>
        <p:nvSpPr>
          <p:cNvPr id="76814" name="Text Box 17"/>
          <p:cNvSpPr txBox="1">
            <a:spLocks noChangeArrowheads="1"/>
          </p:cNvSpPr>
          <p:nvPr/>
        </p:nvSpPr>
        <p:spPr bwMode="auto">
          <a:xfrm>
            <a:off x="2268538" y="1896669"/>
            <a:ext cx="3209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A</a:t>
            </a:r>
          </a:p>
        </p:txBody>
      </p:sp>
      <p:sp>
        <p:nvSpPr>
          <p:cNvPr id="76815" name="Text Box 18"/>
          <p:cNvSpPr txBox="1">
            <a:spLocks noChangeArrowheads="1"/>
          </p:cNvSpPr>
          <p:nvPr/>
        </p:nvSpPr>
        <p:spPr bwMode="auto">
          <a:xfrm>
            <a:off x="4257676" y="1803798"/>
            <a:ext cx="3209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Y</a:t>
            </a:r>
          </a:p>
        </p:txBody>
      </p:sp>
      <p:sp>
        <p:nvSpPr>
          <p:cNvPr id="76816" name="Text Box 19"/>
          <p:cNvSpPr txBox="1">
            <a:spLocks noChangeArrowheads="1"/>
          </p:cNvSpPr>
          <p:nvPr/>
        </p:nvSpPr>
        <p:spPr bwMode="auto">
          <a:xfrm>
            <a:off x="941388" y="1803798"/>
            <a:ext cx="3209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X</a:t>
            </a:r>
          </a:p>
        </p:txBody>
      </p:sp>
      <p:sp>
        <p:nvSpPr>
          <p:cNvPr id="76817" name="Text Box 20"/>
          <p:cNvSpPr txBox="1">
            <a:spLocks noChangeArrowheads="1"/>
          </p:cNvSpPr>
          <p:nvPr/>
        </p:nvSpPr>
        <p:spPr bwMode="auto">
          <a:xfrm>
            <a:off x="5997576" y="1896669"/>
            <a:ext cx="3209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B</a:t>
            </a:r>
          </a:p>
        </p:txBody>
      </p:sp>
      <p:sp>
        <p:nvSpPr>
          <p:cNvPr id="76818" name="Text Box 21"/>
          <p:cNvSpPr txBox="1">
            <a:spLocks noChangeArrowheads="1"/>
          </p:cNvSpPr>
          <p:nvPr/>
        </p:nvSpPr>
        <p:spPr bwMode="auto">
          <a:xfrm>
            <a:off x="8047038" y="1803798"/>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Z</a:t>
            </a:r>
          </a:p>
        </p:txBody>
      </p:sp>
      <p:sp>
        <p:nvSpPr>
          <p:cNvPr id="72725" name="Text Box 45"/>
          <p:cNvSpPr txBox="1">
            <a:spLocks noChangeArrowheads="1"/>
          </p:cNvSpPr>
          <p:nvPr/>
        </p:nvSpPr>
        <p:spPr bwMode="auto">
          <a:xfrm>
            <a:off x="1207021" y="2680101"/>
            <a:ext cx="1691232" cy="535531"/>
          </a:xfrm>
          <a:prstGeom prst="rect">
            <a:avLst/>
          </a:prstGeom>
          <a:solidFill>
            <a:srgbClr val="CCECFF"/>
          </a:solidFill>
          <a:ln w="9525">
            <a:solidFill>
              <a:schemeClr val="tx2"/>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buFont typeface="Arial" charset="0"/>
              <a:buNone/>
            </a:pPr>
            <a:r>
              <a:rPr lang="zh-CN" altLang="en-US" sz="1600">
                <a:solidFill>
                  <a:srgbClr val="333399"/>
                </a:solidFill>
                <a:ea typeface="黑体" pitchFamily="49" charset="-122"/>
              </a:rPr>
              <a:t>主机 </a:t>
            </a:r>
            <a:r>
              <a:rPr lang="en-US" altLang="zh-CN" sz="1600">
                <a:solidFill>
                  <a:srgbClr val="333399"/>
                </a:solidFill>
                <a:ea typeface="黑体" pitchFamily="49" charset="-122"/>
              </a:rPr>
              <a:t>B </a:t>
            </a:r>
            <a:r>
              <a:rPr lang="zh-CN" altLang="en-US" sz="1600">
                <a:solidFill>
                  <a:srgbClr val="333399"/>
                </a:solidFill>
                <a:ea typeface="黑体" pitchFamily="49" charset="-122"/>
              </a:rPr>
              <a:t>向 </a:t>
            </a:r>
            <a:r>
              <a:rPr lang="en-US" altLang="zh-CN" sz="1600">
                <a:solidFill>
                  <a:srgbClr val="333399"/>
                </a:solidFill>
                <a:ea typeface="黑体" pitchFamily="49" charset="-122"/>
              </a:rPr>
              <a:t>A </a:t>
            </a:r>
            <a:r>
              <a:rPr lang="zh-CN" altLang="en-US" sz="1600">
                <a:solidFill>
                  <a:srgbClr val="333399"/>
                </a:solidFill>
                <a:ea typeface="黑体" pitchFamily="49" charset="-122"/>
              </a:rPr>
              <a:t>发送</a:t>
            </a:r>
          </a:p>
          <a:p>
            <a:pPr algn="ctr" eaLnBrk="1" hangingPunct="1">
              <a:lnSpc>
                <a:spcPct val="90000"/>
              </a:lnSpc>
              <a:buFont typeface="Arial" charset="0"/>
              <a:buNone/>
            </a:pPr>
            <a:r>
              <a:rPr lang="en-US" altLang="zh-CN" sz="1600">
                <a:solidFill>
                  <a:srgbClr val="333399"/>
                </a:solidFill>
                <a:ea typeface="黑体" pitchFamily="49" charset="-122"/>
              </a:rPr>
              <a:t>ARP </a:t>
            </a:r>
            <a:r>
              <a:rPr lang="zh-CN" altLang="en-US" sz="1600">
                <a:solidFill>
                  <a:srgbClr val="333399"/>
                </a:solidFill>
                <a:ea typeface="黑体" pitchFamily="49" charset="-122"/>
              </a:rPr>
              <a:t>响应分组 </a:t>
            </a:r>
          </a:p>
        </p:txBody>
      </p:sp>
      <p:sp>
        <p:nvSpPr>
          <p:cNvPr id="72726" name="Text Box 46"/>
          <p:cNvSpPr txBox="1">
            <a:spLocks noChangeArrowheads="1"/>
          </p:cNvSpPr>
          <p:nvPr/>
        </p:nvSpPr>
        <p:spPr bwMode="auto">
          <a:xfrm>
            <a:off x="430409" y="176338"/>
            <a:ext cx="2031513" cy="653253"/>
          </a:xfrm>
          <a:prstGeom prst="rect">
            <a:avLst/>
          </a:prstGeom>
          <a:solidFill>
            <a:srgbClr val="CCECFF"/>
          </a:solidFill>
          <a:ln w="9525">
            <a:solidFill>
              <a:schemeClr val="tx2"/>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lnSpc>
                <a:spcPct val="90000"/>
              </a:lnSpc>
              <a:buFont typeface="Arial" charset="0"/>
              <a:buNone/>
            </a:pPr>
            <a:r>
              <a:rPr lang="zh-CN" altLang="en-US" sz="2000" dirty="0">
                <a:solidFill>
                  <a:srgbClr val="333399"/>
                </a:solidFill>
                <a:ea typeface="黑体" pitchFamily="49" charset="-122"/>
              </a:rPr>
              <a:t>主机 </a:t>
            </a:r>
            <a:r>
              <a:rPr lang="en-US" altLang="zh-CN" sz="2000" dirty="0">
                <a:solidFill>
                  <a:srgbClr val="333399"/>
                </a:solidFill>
                <a:ea typeface="黑体" pitchFamily="49" charset="-122"/>
              </a:rPr>
              <a:t>A </a:t>
            </a:r>
            <a:r>
              <a:rPr lang="zh-CN" altLang="en-US" sz="2000" dirty="0">
                <a:solidFill>
                  <a:srgbClr val="333399"/>
                </a:solidFill>
                <a:ea typeface="黑体" pitchFamily="49" charset="-122"/>
              </a:rPr>
              <a:t>广播发送</a:t>
            </a:r>
          </a:p>
          <a:p>
            <a:pPr algn="ctr" eaLnBrk="1" hangingPunct="1">
              <a:lnSpc>
                <a:spcPct val="90000"/>
              </a:lnSpc>
              <a:buFont typeface="Arial" charset="0"/>
              <a:buNone/>
            </a:pPr>
            <a:r>
              <a:rPr lang="en-US" altLang="zh-CN" sz="2000" dirty="0">
                <a:solidFill>
                  <a:srgbClr val="333399"/>
                </a:solidFill>
                <a:ea typeface="黑体" pitchFamily="49" charset="-122"/>
              </a:rPr>
              <a:t>ARP </a:t>
            </a:r>
            <a:r>
              <a:rPr lang="zh-CN" altLang="en-US" sz="2000" dirty="0">
                <a:solidFill>
                  <a:srgbClr val="333399"/>
                </a:solidFill>
                <a:ea typeface="黑体" pitchFamily="49" charset="-122"/>
              </a:rPr>
              <a:t>请求分组 </a:t>
            </a:r>
          </a:p>
        </p:txBody>
      </p:sp>
      <p:sp>
        <p:nvSpPr>
          <p:cNvPr id="76821" name="Text Box 48"/>
          <p:cNvSpPr txBox="1">
            <a:spLocks noChangeArrowheads="1"/>
          </p:cNvSpPr>
          <p:nvPr/>
        </p:nvSpPr>
        <p:spPr bwMode="auto">
          <a:xfrm>
            <a:off x="2540003" y="1104903"/>
            <a:ext cx="1069011" cy="338554"/>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ARP </a:t>
            </a:r>
            <a:r>
              <a:rPr lang="zh-CN" altLang="en-US" sz="1600">
                <a:solidFill>
                  <a:srgbClr val="333399"/>
                </a:solidFill>
                <a:ea typeface="黑体" pitchFamily="49" charset="-122"/>
              </a:rPr>
              <a:t>请求</a:t>
            </a:r>
          </a:p>
        </p:txBody>
      </p:sp>
      <p:sp>
        <p:nvSpPr>
          <p:cNvPr id="76822" name="AutoShape 49"/>
          <p:cNvSpPr>
            <a:spLocks noChangeArrowheads="1"/>
          </p:cNvSpPr>
          <p:nvPr/>
        </p:nvSpPr>
        <p:spPr bwMode="auto">
          <a:xfrm>
            <a:off x="3849692" y="1177531"/>
            <a:ext cx="217487" cy="153590"/>
          </a:xfrm>
          <a:prstGeom prst="rightArrow">
            <a:avLst>
              <a:gd name="adj1" fmla="val 50000"/>
              <a:gd name="adj2" fmla="val 26550"/>
            </a:avLst>
          </a:prstGeom>
          <a:solidFill>
            <a:srgbClr val="FF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latin typeface="Tahoma" pitchFamily="34" charset="0"/>
              <a:ea typeface="黑体" pitchFamily="49" charset="-122"/>
            </a:endParaRPr>
          </a:p>
        </p:txBody>
      </p:sp>
      <p:sp>
        <p:nvSpPr>
          <p:cNvPr id="76823" name="Text Box 50"/>
          <p:cNvSpPr txBox="1">
            <a:spLocks noChangeArrowheads="1"/>
          </p:cNvSpPr>
          <p:nvPr/>
        </p:nvSpPr>
        <p:spPr bwMode="auto">
          <a:xfrm>
            <a:off x="4464053" y="1104903"/>
            <a:ext cx="1069011" cy="338554"/>
          </a:xfrm>
          <a:prstGeom prst="rect">
            <a:avLst/>
          </a:prstGeom>
          <a:solidFill>
            <a:srgbClr val="FFCCFF"/>
          </a:solidFill>
          <a:ln w="12700">
            <a:solidFill>
              <a:schemeClr val="tx1"/>
            </a:solidFill>
            <a:miter lim="800000"/>
            <a:headEnd/>
            <a:tailEnd/>
          </a:ln>
          <a:effectLst>
            <a:outerShdw dist="35921" dir="2700000" algn="ctr" rotWithShape="0">
              <a:schemeClr val="bg2"/>
            </a:outerShdw>
          </a:effec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ARP </a:t>
            </a:r>
            <a:r>
              <a:rPr lang="zh-CN" altLang="en-US" sz="1600">
                <a:solidFill>
                  <a:srgbClr val="333399"/>
                </a:solidFill>
                <a:ea typeface="黑体" pitchFamily="49" charset="-122"/>
              </a:rPr>
              <a:t>请求</a:t>
            </a:r>
          </a:p>
        </p:txBody>
      </p:sp>
      <p:sp>
        <p:nvSpPr>
          <p:cNvPr id="76824" name="AutoShape 51"/>
          <p:cNvSpPr>
            <a:spLocks noChangeArrowheads="1"/>
          </p:cNvSpPr>
          <p:nvPr/>
        </p:nvSpPr>
        <p:spPr bwMode="auto">
          <a:xfrm>
            <a:off x="5743575" y="1196581"/>
            <a:ext cx="217488" cy="165497"/>
          </a:xfrm>
          <a:prstGeom prst="rightArrow">
            <a:avLst>
              <a:gd name="adj1" fmla="val 50000"/>
              <a:gd name="adj2" fmla="val 25000"/>
            </a:avLst>
          </a:prstGeom>
          <a:solidFill>
            <a:srgbClr val="FF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latin typeface="Tahoma" pitchFamily="34" charset="0"/>
              <a:ea typeface="黑体" pitchFamily="49" charset="-122"/>
            </a:endParaRPr>
          </a:p>
        </p:txBody>
      </p:sp>
      <p:sp>
        <p:nvSpPr>
          <p:cNvPr id="76825" name="Text Box 52"/>
          <p:cNvSpPr txBox="1">
            <a:spLocks noChangeArrowheads="1"/>
          </p:cNvSpPr>
          <p:nvPr/>
        </p:nvSpPr>
        <p:spPr bwMode="auto">
          <a:xfrm>
            <a:off x="6350003" y="1104903"/>
            <a:ext cx="1069011" cy="338554"/>
          </a:xfrm>
          <a:prstGeom prst="rect">
            <a:avLst/>
          </a:prstGeom>
          <a:solidFill>
            <a:srgbClr val="FFCCFF"/>
          </a:solidFill>
          <a:ln w="12700">
            <a:solidFill>
              <a:schemeClr val="tx1"/>
            </a:solidFill>
            <a:miter lim="800000"/>
            <a:headEnd/>
            <a:tailEnd/>
          </a:ln>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ARP </a:t>
            </a:r>
            <a:r>
              <a:rPr lang="zh-CN" altLang="en-US" sz="1600">
                <a:solidFill>
                  <a:srgbClr val="333399"/>
                </a:solidFill>
                <a:ea typeface="黑体" pitchFamily="49" charset="-122"/>
              </a:rPr>
              <a:t>请求</a:t>
            </a:r>
          </a:p>
        </p:txBody>
      </p:sp>
      <p:sp>
        <p:nvSpPr>
          <p:cNvPr id="76826" name="AutoShape 53"/>
          <p:cNvSpPr>
            <a:spLocks noChangeArrowheads="1"/>
          </p:cNvSpPr>
          <p:nvPr/>
        </p:nvSpPr>
        <p:spPr bwMode="auto">
          <a:xfrm>
            <a:off x="7650167" y="1169197"/>
            <a:ext cx="217487" cy="165497"/>
          </a:xfrm>
          <a:prstGeom prst="rightArrow">
            <a:avLst>
              <a:gd name="adj1" fmla="val 50000"/>
              <a:gd name="adj2" fmla="val 25000"/>
            </a:avLst>
          </a:prstGeom>
          <a:solidFill>
            <a:srgbClr val="FFCCFF"/>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latin typeface="Tahoma" pitchFamily="34" charset="0"/>
              <a:ea typeface="黑体" pitchFamily="49" charset="-122"/>
            </a:endParaRPr>
          </a:p>
        </p:txBody>
      </p:sp>
      <p:grpSp>
        <p:nvGrpSpPr>
          <p:cNvPr id="76827" name="Group 93"/>
          <p:cNvGrpSpPr>
            <a:grpSpLocks/>
          </p:cNvGrpSpPr>
          <p:nvPr/>
        </p:nvGrpSpPr>
        <p:grpSpPr bwMode="auto">
          <a:xfrm>
            <a:off x="395291" y="1114428"/>
            <a:ext cx="1590675" cy="338139"/>
            <a:chOff x="0" y="0"/>
            <a:chExt cx="1002" cy="284"/>
          </a:xfrm>
        </p:grpSpPr>
        <p:sp>
          <p:nvSpPr>
            <p:cNvPr id="76862" name="AutoShape 5"/>
            <p:cNvSpPr>
              <a:spLocks noChangeArrowheads="1"/>
            </p:cNvSpPr>
            <p:nvPr/>
          </p:nvSpPr>
          <p:spPr bwMode="auto">
            <a:xfrm flipH="1">
              <a:off x="0" y="46"/>
              <a:ext cx="138" cy="139"/>
            </a:xfrm>
            <a:prstGeom prst="rightArrow">
              <a:avLst>
                <a:gd name="adj1" fmla="val 50000"/>
                <a:gd name="adj2" fmla="val 25000"/>
              </a:avLst>
            </a:prstGeom>
            <a:solidFill>
              <a:srgbClr val="FFCCFF"/>
            </a:solidFill>
            <a:ln w="12700">
              <a:solidFill>
                <a:schemeClr val="tx1"/>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600">
                <a:latin typeface="Tahoma" pitchFamily="34" charset="0"/>
                <a:ea typeface="黑体" pitchFamily="49" charset="-122"/>
              </a:endParaRPr>
            </a:p>
          </p:txBody>
        </p:sp>
        <p:sp>
          <p:nvSpPr>
            <p:cNvPr id="76863" name="Text Box 54"/>
            <p:cNvSpPr txBox="1">
              <a:spLocks noChangeArrowheads="1"/>
            </p:cNvSpPr>
            <p:nvPr/>
          </p:nvSpPr>
          <p:spPr bwMode="auto">
            <a:xfrm flipH="1">
              <a:off x="137" y="0"/>
              <a:ext cx="865" cy="284"/>
            </a:xfrm>
            <a:prstGeom prst="rect">
              <a:avLst/>
            </a:prstGeom>
            <a:solidFill>
              <a:srgbClr val="FFCCFF"/>
            </a:solidFill>
            <a:ln w="12700">
              <a:solidFill>
                <a:schemeClr val="tx1"/>
              </a:solidFill>
              <a:miter lim="800000"/>
              <a:headEnd/>
              <a:tailEnd/>
            </a:ln>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ARP </a:t>
              </a:r>
              <a:r>
                <a:rPr lang="zh-CN" altLang="en-US" sz="1600">
                  <a:solidFill>
                    <a:srgbClr val="333399"/>
                  </a:solidFill>
                  <a:ea typeface="黑体" pitchFamily="49" charset="-122"/>
                </a:rPr>
                <a:t>请求</a:t>
              </a:r>
            </a:p>
          </p:txBody>
        </p:sp>
      </p:grpSp>
      <p:sp>
        <p:nvSpPr>
          <p:cNvPr id="76828" name="Text Box 55"/>
          <p:cNvSpPr txBox="1">
            <a:spLocks noChangeArrowheads="1"/>
          </p:cNvSpPr>
          <p:nvPr/>
        </p:nvSpPr>
        <p:spPr bwMode="auto">
          <a:xfrm>
            <a:off x="2106614" y="1681164"/>
            <a:ext cx="10406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209.0.0.5</a:t>
            </a:r>
          </a:p>
        </p:txBody>
      </p:sp>
      <p:sp>
        <p:nvSpPr>
          <p:cNvPr id="76829" name="Text Box 56"/>
          <p:cNvSpPr txBox="1">
            <a:spLocks noChangeArrowheads="1"/>
          </p:cNvSpPr>
          <p:nvPr/>
        </p:nvSpPr>
        <p:spPr bwMode="auto">
          <a:xfrm>
            <a:off x="5778501" y="1601394"/>
            <a:ext cx="10406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209.0.0.6</a:t>
            </a:r>
          </a:p>
        </p:txBody>
      </p:sp>
      <p:sp>
        <p:nvSpPr>
          <p:cNvPr id="76830" name="Text Box 57"/>
          <p:cNvSpPr txBox="1">
            <a:spLocks noChangeArrowheads="1"/>
          </p:cNvSpPr>
          <p:nvPr/>
        </p:nvSpPr>
        <p:spPr bwMode="auto">
          <a:xfrm>
            <a:off x="971552" y="2220519"/>
            <a:ext cx="19848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00-00-C0-15-AD-18</a:t>
            </a:r>
          </a:p>
        </p:txBody>
      </p:sp>
      <p:sp>
        <p:nvSpPr>
          <p:cNvPr id="72739" name="Text Box 58"/>
          <p:cNvSpPr txBox="1">
            <a:spLocks noChangeArrowheads="1"/>
          </p:cNvSpPr>
          <p:nvPr/>
        </p:nvSpPr>
        <p:spPr bwMode="auto">
          <a:xfrm>
            <a:off x="4716464" y="4516044"/>
            <a:ext cx="19848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08-00-2B-00-EE-0A</a:t>
            </a:r>
          </a:p>
        </p:txBody>
      </p:sp>
      <p:sp>
        <p:nvSpPr>
          <p:cNvPr id="76832" name="AutoShape 59"/>
          <p:cNvSpPr>
            <a:spLocks noChangeArrowheads="1"/>
          </p:cNvSpPr>
          <p:nvPr/>
        </p:nvSpPr>
        <p:spPr bwMode="auto">
          <a:xfrm>
            <a:off x="3049592" y="444106"/>
            <a:ext cx="5921375" cy="496490"/>
          </a:xfrm>
          <a:prstGeom prst="wedgeRoundRectCallout">
            <a:avLst>
              <a:gd name="adj1" fmla="val -51181"/>
              <a:gd name="adj2" fmla="val 85972"/>
              <a:gd name="adj3" fmla="val 16667"/>
            </a:avLst>
          </a:prstGeom>
          <a:solidFill>
            <a:srgbClr val="FFCCFF"/>
          </a:solidFill>
          <a:ln w="9525">
            <a:solidFill>
              <a:schemeClr val="tx1"/>
            </a:solidFill>
            <a:miter lim="800000"/>
            <a:headEnd/>
            <a:tailEnd/>
          </a:ln>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endParaRPr lang="zh-CN" altLang="en-US" sz="1600">
              <a:solidFill>
                <a:srgbClr val="333399"/>
              </a:solidFill>
              <a:ea typeface="黑体" pitchFamily="49" charset="-122"/>
            </a:endParaRPr>
          </a:p>
        </p:txBody>
      </p:sp>
      <p:sp>
        <p:nvSpPr>
          <p:cNvPr id="76833" name="Text Box 60"/>
          <p:cNvSpPr txBox="1">
            <a:spLocks noChangeArrowheads="1"/>
          </p:cNvSpPr>
          <p:nvPr/>
        </p:nvSpPr>
        <p:spPr bwMode="auto">
          <a:xfrm>
            <a:off x="3121026" y="419101"/>
            <a:ext cx="45977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rgbClr val="333399"/>
                </a:solidFill>
                <a:ea typeface="黑体" pitchFamily="49" charset="-122"/>
              </a:rPr>
              <a:t>我是 </a:t>
            </a:r>
            <a:r>
              <a:rPr lang="en-US" altLang="zh-CN" sz="1600">
                <a:solidFill>
                  <a:srgbClr val="333399"/>
                </a:solidFill>
                <a:ea typeface="黑体" pitchFamily="49" charset="-122"/>
              </a:rPr>
              <a:t>209.0.0.5</a:t>
            </a:r>
            <a:r>
              <a:rPr lang="zh-CN" altLang="en-US" sz="1600">
                <a:solidFill>
                  <a:srgbClr val="333399"/>
                </a:solidFill>
                <a:ea typeface="黑体" pitchFamily="49" charset="-122"/>
              </a:rPr>
              <a:t>，硬件地址是 </a:t>
            </a:r>
            <a:r>
              <a:rPr lang="en-US" altLang="zh-CN" sz="1600">
                <a:solidFill>
                  <a:srgbClr val="333399"/>
                </a:solidFill>
                <a:ea typeface="黑体" pitchFamily="49" charset="-122"/>
              </a:rPr>
              <a:t>00-00-C0-15-AD-18</a:t>
            </a:r>
          </a:p>
          <a:p>
            <a:pPr eaLnBrk="1" hangingPunct="1">
              <a:buFont typeface="Arial" charset="0"/>
              <a:buNone/>
            </a:pPr>
            <a:r>
              <a:rPr lang="zh-CN" altLang="en-US" sz="1600">
                <a:solidFill>
                  <a:srgbClr val="333399"/>
                </a:solidFill>
                <a:ea typeface="黑体" pitchFamily="49" charset="-122"/>
              </a:rPr>
              <a:t>我想知道主机 </a:t>
            </a:r>
            <a:r>
              <a:rPr lang="en-US" altLang="zh-CN" sz="1600">
                <a:solidFill>
                  <a:srgbClr val="333399"/>
                </a:solidFill>
                <a:ea typeface="黑体" pitchFamily="49" charset="-122"/>
              </a:rPr>
              <a:t>209.0.0.6 </a:t>
            </a:r>
            <a:r>
              <a:rPr lang="zh-CN" altLang="en-US" sz="1600">
                <a:solidFill>
                  <a:srgbClr val="333399"/>
                </a:solidFill>
                <a:ea typeface="黑体" pitchFamily="49" charset="-122"/>
              </a:rPr>
              <a:t>的硬件地址</a:t>
            </a:r>
          </a:p>
        </p:txBody>
      </p:sp>
      <p:sp>
        <p:nvSpPr>
          <p:cNvPr id="76834" name="AutoShape 61"/>
          <p:cNvSpPr>
            <a:spLocks noChangeArrowheads="1"/>
          </p:cNvSpPr>
          <p:nvPr/>
        </p:nvSpPr>
        <p:spPr bwMode="auto">
          <a:xfrm>
            <a:off x="4859338" y="2788444"/>
            <a:ext cx="3892550" cy="545306"/>
          </a:xfrm>
          <a:prstGeom prst="wedgeRoundRectCallout">
            <a:avLst>
              <a:gd name="adj1" fmla="val -44574"/>
              <a:gd name="adj2" fmla="val 81657"/>
              <a:gd name="adj3" fmla="val 16667"/>
            </a:avLst>
          </a:prstGeom>
          <a:solidFill>
            <a:srgbClr val="FFCCFF"/>
          </a:solidFill>
          <a:ln w="9525">
            <a:solidFill>
              <a:schemeClr val="tx1"/>
            </a:solidFill>
            <a:miter lim="800000"/>
            <a:headEnd/>
            <a:tailEnd/>
          </a:ln>
        </p:spPr>
        <p:txBody>
          <a:bodyPr lIns="91434" tIns="45717" rIns="91434" bIns="45717"/>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endParaRPr lang="zh-CN" altLang="en-US" sz="1600" b="1">
              <a:solidFill>
                <a:srgbClr val="333399"/>
              </a:solidFill>
              <a:ea typeface="黑体" pitchFamily="49" charset="-122"/>
            </a:endParaRPr>
          </a:p>
        </p:txBody>
      </p:sp>
      <p:sp>
        <p:nvSpPr>
          <p:cNvPr id="76835" name="Text Box 62"/>
          <p:cNvSpPr txBox="1">
            <a:spLocks noChangeArrowheads="1"/>
          </p:cNvSpPr>
          <p:nvPr/>
        </p:nvSpPr>
        <p:spPr bwMode="auto">
          <a:xfrm>
            <a:off x="4922838" y="2788445"/>
            <a:ext cx="389731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1600">
                <a:solidFill>
                  <a:srgbClr val="333399"/>
                </a:solidFill>
                <a:ea typeface="黑体" pitchFamily="49" charset="-122"/>
              </a:rPr>
              <a:t>我是 </a:t>
            </a:r>
            <a:r>
              <a:rPr lang="en-US" altLang="zh-CN" sz="1600">
                <a:solidFill>
                  <a:srgbClr val="333399"/>
                </a:solidFill>
                <a:ea typeface="黑体" pitchFamily="49" charset="-122"/>
              </a:rPr>
              <a:t>209.0.0.6</a:t>
            </a:r>
          </a:p>
          <a:p>
            <a:pPr eaLnBrk="1" hangingPunct="1">
              <a:buFont typeface="Arial" charset="0"/>
              <a:buNone/>
            </a:pPr>
            <a:r>
              <a:rPr lang="zh-CN" altLang="en-US" sz="1600">
                <a:solidFill>
                  <a:srgbClr val="333399"/>
                </a:solidFill>
                <a:ea typeface="黑体" pitchFamily="49" charset="-122"/>
              </a:rPr>
              <a:t>硬件地址是 </a:t>
            </a:r>
            <a:r>
              <a:rPr lang="en-US" altLang="zh-CN" sz="1600">
                <a:solidFill>
                  <a:srgbClr val="333399"/>
                </a:solidFill>
                <a:ea typeface="黑体" pitchFamily="49" charset="-122"/>
              </a:rPr>
              <a:t>08-00-2B-00-EE-0A</a:t>
            </a:r>
          </a:p>
        </p:txBody>
      </p:sp>
      <p:pic>
        <p:nvPicPr>
          <p:cNvPr id="76836" name="Picture 6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0867" y="1844281"/>
            <a:ext cx="50323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37" name="Line 74"/>
          <p:cNvSpPr>
            <a:spLocks noChangeShapeType="1"/>
          </p:cNvSpPr>
          <p:nvPr/>
        </p:nvSpPr>
        <p:spPr bwMode="auto">
          <a:xfrm rot="5400000">
            <a:off x="1870476" y="4054079"/>
            <a:ext cx="440531"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600"/>
          </a:p>
        </p:txBody>
      </p:sp>
      <p:sp>
        <p:nvSpPr>
          <p:cNvPr id="76838" name="Line 75"/>
          <p:cNvSpPr>
            <a:spLocks noChangeShapeType="1"/>
          </p:cNvSpPr>
          <p:nvPr/>
        </p:nvSpPr>
        <p:spPr bwMode="auto">
          <a:xfrm rot="5400000">
            <a:off x="3886003" y="4047530"/>
            <a:ext cx="441722"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600"/>
          </a:p>
        </p:txBody>
      </p:sp>
      <p:sp>
        <p:nvSpPr>
          <p:cNvPr id="76839" name="Line 76"/>
          <p:cNvSpPr>
            <a:spLocks noChangeShapeType="1"/>
          </p:cNvSpPr>
          <p:nvPr/>
        </p:nvSpPr>
        <p:spPr bwMode="auto">
          <a:xfrm rot="5400000">
            <a:off x="5618563" y="4054079"/>
            <a:ext cx="440531"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600"/>
          </a:p>
        </p:txBody>
      </p:sp>
      <p:sp>
        <p:nvSpPr>
          <p:cNvPr id="76840" name="Line 77"/>
          <p:cNvSpPr>
            <a:spLocks noChangeShapeType="1"/>
          </p:cNvSpPr>
          <p:nvPr/>
        </p:nvSpPr>
        <p:spPr bwMode="auto">
          <a:xfrm rot="5400000">
            <a:off x="7661676" y="4054079"/>
            <a:ext cx="440531"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600"/>
          </a:p>
        </p:txBody>
      </p:sp>
      <p:sp>
        <p:nvSpPr>
          <p:cNvPr id="76841" name="Line 78"/>
          <p:cNvSpPr>
            <a:spLocks noChangeShapeType="1"/>
          </p:cNvSpPr>
          <p:nvPr/>
        </p:nvSpPr>
        <p:spPr bwMode="auto">
          <a:xfrm rot="5400000">
            <a:off x="562376" y="4054079"/>
            <a:ext cx="440531"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600"/>
          </a:p>
        </p:txBody>
      </p:sp>
      <p:pic>
        <p:nvPicPr>
          <p:cNvPr id="76842" name="Picture 7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8642" y="4164809"/>
            <a:ext cx="503237"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43" name="Picture 8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5563" y="4164809"/>
            <a:ext cx="501650"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44" name="Picture 8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4825" y="4164809"/>
            <a:ext cx="50323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45" name="Picture 8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2225" y="4164809"/>
            <a:ext cx="50323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46" name="Line 83"/>
          <p:cNvSpPr>
            <a:spLocks noChangeShapeType="1"/>
          </p:cNvSpPr>
          <p:nvPr/>
        </p:nvSpPr>
        <p:spPr bwMode="auto">
          <a:xfrm>
            <a:off x="20638" y="3833815"/>
            <a:ext cx="8583612" cy="15479"/>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600"/>
          </a:p>
        </p:txBody>
      </p:sp>
      <p:sp>
        <p:nvSpPr>
          <p:cNvPr id="76847" name="Text Box 84"/>
          <p:cNvSpPr txBox="1">
            <a:spLocks noChangeArrowheads="1"/>
          </p:cNvSpPr>
          <p:nvPr/>
        </p:nvSpPr>
        <p:spPr bwMode="auto">
          <a:xfrm>
            <a:off x="2289175" y="4217196"/>
            <a:ext cx="3209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A</a:t>
            </a:r>
          </a:p>
        </p:txBody>
      </p:sp>
      <p:sp>
        <p:nvSpPr>
          <p:cNvPr id="76848" name="Text Box 85"/>
          <p:cNvSpPr txBox="1">
            <a:spLocks noChangeArrowheads="1"/>
          </p:cNvSpPr>
          <p:nvPr/>
        </p:nvSpPr>
        <p:spPr bwMode="auto">
          <a:xfrm>
            <a:off x="4278313" y="4124328"/>
            <a:ext cx="3209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Y</a:t>
            </a:r>
          </a:p>
        </p:txBody>
      </p:sp>
      <p:sp>
        <p:nvSpPr>
          <p:cNvPr id="76849" name="Text Box 86"/>
          <p:cNvSpPr txBox="1">
            <a:spLocks noChangeArrowheads="1"/>
          </p:cNvSpPr>
          <p:nvPr/>
        </p:nvSpPr>
        <p:spPr bwMode="auto">
          <a:xfrm>
            <a:off x="962026" y="4124328"/>
            <a:ext cx="3209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X</a:t>
            </a:r>
          </a:p>
        </p:txBody>
      </p:sp>
      <p:sp>
        <p:nvSpPr>
          <p:cNvPr id="76850" name="Text Box 87"/>
          <p:cNvSpPr txBox="1">
            <a:spLocks noChangeArrowheads="1"/>
          </p:cNvSpPr>
          <p:nvPr/>
        </p:nvSpPr>
        <p:spPr bwMode="auto">
          <a:xfrm>
            <a:off x="6018213" y="4217196"/>
            <a:ext cx="3209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B</a:t>
            </a:r>
          </a:p>
        </p:txBody>
      </p:sp>
      <p:sp>
        <p:nvSpPr>
          <p:cNvPr id="76851" name="Text Box 88"/>
          <p:cNvSpPr txBox="1">
            <a:spLocks noChangeArrowheads="1"/>
          </p:cNvSpPr>
          <p:nvPr/>
        </p:nvSpPr>
        <p:spPr bwMode="auto">
          <a:xfrm>
            <a:off x="8067678" y="4124328"/>
            <a:ext cx="3097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Z</a:t>
            </a:r>
          </a:p>
        </p:txBody>
      </p:sp>
      <p:sp>
        <p:nvSpPr>
          <p:cNvPr id="76852" name="Text Box 89"/>
          <p:cNvSpPr txBox="1">
            <a:spLocks noChangeArrowheads="1"/>
          </p:cNvSpPr>
          <p:nvPr/>
        </p:nvSpPr>
        <p:spPr bwMode="auto">
          <a:xfrm>
            <a:off x="2127251" y="4001694"/>
            <a:ext cx="10406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209.0.0.5</a:t>
            </a:r>
          </a:p>
        </p:txBody>
      </p:sp>
      <p:sp>
        <p:nvSpPr>
          <p:cNvPr id="76853" name="Text Box 90"/>
          <p:cNvSpPr txBox="1">
            <a:spLocks noChangeArrowheads="1"/>
          </p:cNvSpPr>
          <p:nvPr/>
        </p:nvSpPr>
        <p:spPr bwMode="auto">
          <a:xfrm>
            <a:off x="5799139" y="3921921"/>
            <a:ext cx="10406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209.0.0.6</a:t>
            </a:r>
          </a:p>
        </p:txBody>
      </p:sp>
      <p:sp>
        <p:nvSpPr>
          <p:cNvPr id="76854" name="Text Box 91"/>
          <p:cNvSpPr txBox="1">
            <a:spLocks noChangeArrowheads="1"/>
          </p:cNvSpPr>
          <p:nvPr/>
        </p:nvSpPr>
        <p:spPr bwMode="auto">
          <a:xfrm>
            <a:off x="1182689" y="4541046"/>
            <a:ext cx="198483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1600">
                <a:solidFill>
                  <a:srgbClr val="333399"/>
                </a:solidFill>
                <a:ea typeface="黑体" pitchFamily="49" charset="-122"/>
              </a:rPr>
              <a:t>00-00-C0-15-AD-18</a:t>
            </a:r>
          </a:p>
        </p:txBody>
      </p:sp>
      <p:pic>
        <p:nvPicPr>
          <p:cNvPr id="76855" name="Picture 9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41500" y="4164809"/>
            <a:ext cx="503238"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64" name="Freeform 97"/>
          <p:cNvSpPr>
            <a:spLocks/>
          </p:cNvSpPr>
          <p:nvPr/>
        </p:nvSpPr>
        <p:spPr bwMode="auto">
          <a:xfrm>
            <a:off x="2052638" y="1571627"/>
            <a:ext cx="1943100" cy="515541"/>
          </a:xfrm>
          <a:custGeom>
            <a:avLst/>
            <a:gdLst>
              <a:gd name="T0" fmla="*/ 2147483647 w 1224"/>
              <a:gd name="T1" fmla="*/ 2147483647 h 433"/>
              <a:gd name="T2" fmla="*/ 2147483647 w 1224"/>
              <a:gd name="T3" fmla="*/ 2147483647 h 433"/>
              <a:gd name="T4" fmla="*/ 2147483647 w 1224"/>
              <a:gd name="T5" fmla="*/ 2147483647 h 433"/>
              <a:gd name="T6" fmla="*/ 2147483647 w 1224"/>
              <a:gd name="T7" fmla="*/ 2147483647 h 433"/>
              <a:gd name="T8" fmla="*/ 2147483647 w 1224"/>
              <a:gd name="T9" fmla="*/ 2147483647 h 433"/>
              <a:gd name="T10" fmla="*/ 2147483647 w 1224"/>
              <a:gd name="T11" fmla="*/ 2147483647 h 433"/>
              <a:gd name="T12" fmla="*/ 2147483647 w 1224"/>
              <a:gd name="T13" fmla="*/ 2147483647 h 433"/>
              <a:gd name="T14" fmla="*/ 2147483647 w 1224"/>
              <a:gd name="T15" fmla="*/ 2147483647 h 433"/>
              <a:gd name="T16" fmla="*/ 2147483647 w 1224"/>
              <a:gd name="T17" fmla="*/ 2147483647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chemeClr val="hlink"/>
            </a:solidFill>
            <a:bevel/>
            <a:headEnd/>
            <a:tailEnd type="triangle" w="med" len="lg"/>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sz="1600"/>
          </a:p>
        </p:txBody>
      </p:sp>
      <p:sp>
        <p:nvSpPr>
          <p:cNvPr id="72765" name="Freeform 98"/>
          <p:cNvSpPr>
            <a:spLocks/>
          </p:cNvSpPr>
          <p:nvPr/>
        </p:nvSpPr>
        <p:spPr bwMode="auto">
          <a:xfrm>
            <a:off x="2051054" y="1571627"/>
            <a:ext cx="3673475" cy="515541"/>
          </a:xfrm>
          <a:custGeom>
            <a:avLst/>
            <a:gdLst>
              <a:gd name="T0" fmla="*/ 2147483647 w 1224"/>
              <a:gd name="T1" fmla="*/ 2147483647 h 433"/>
              <a:gd name="T2" fmla="*/ 2147483647 w 1224"/>
              <a:gd name="T3" fmla="*/ 2147483647 h 433"/>
              <a:gd name="T4" fmla="*/ 2147483647 w 1224"/>
              <a:gd name="T5" fmla="*/ 2147483647 h 433"/>
              <a:gd name="T6" fmla="*/ 2147483647 w 1224"/>
              <a:gd name="T7" fmla="*/ 2147483647 h 433"/>
              <a:gd name="T8" fmla="*/ 2147483647 w 1224"/>
              <a:gd name="T9" fmla="*/ 2147483647 h 433"/>
              <a:gd name="T10" fmla="*/ 2147483647 w 1224"/>
              <a:gd name="T11" fmla="*/ 2147483647 h 433"/>
              <a:gd name="T12" fmla="*/ 2147483647 w 1224"/>
              <a:gd name="T13" fmla="*/ 2147483647 h 433"/>
              <a:gd name="T14" fmla="*/ 2147483647 w 1224"/>
              <a:gd name="T15" fmla="*/ 2147483647 h 433"/>
              <a:gd name="T16" fmla="*/ 2147483647 w 1224"/>
              <a:gd name="T17" fmla="*/ 2147483647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chemeClr val="hlink"/>
            </a:solidFill>
            <a:bevel/>
            <a:headEnd/>
            <a:tailEnd type="triangle" w="med" len="lg"/>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sz="1600"/>
          </a:p>
        </p:txBody>
      </p:sp>
      <p:sp>
        <p:nvSpPr>
          <p:cNvPr id="72766" name="Freeform 101"/>
          <p:cNvSpPr>
            <a:spLocks/>
          </p:cNvSpPr>
          <p:nvPr/>
        </p:nvSpPr>
        <p:spPr bwMode="auto">
          <a:xfrm>
            <a:off x="2051054" y="1571627"/>
            <a:ext cx="5834063" cy="515541"/>
          </a:xfrm>
          <a:custGeom>
            <a:avLst/>
            <a:gdLst>
              <a:gd name="T0" fmla="*/ 2147483647 w 1224"/>
              <a:gd name="T1" fmla="*/ 2147483647 h 433"/>
              <a:gd name="T2" fmla="*/ 2147483647 w 1224"/>
              <a:gd name="T3" fmla="*/ 2147483647 h 433"/>
              <a:gd name="T4" fmla="*/ 2147483647 w 1224"/>
              <a:gd name="T5" fmla="*/ 2147483647 h 433"/>
              <a:gd name="T6" fmla="*/ 2147483647 w 1224"/>
              <a:gd name="T7" fmla="*/ 2147483647 h 433"/>
              <a:gd name="T8" fmla="*/ 2147483647 w 1224"/>
              <a:gd name="T9" fmla="*/ 2147483647 h 433"/>
              <a:gd name="T10" fmla="*/ 2147483647 w 1224"/>
              <a:gd name="T11" fmla="*/ 2147483647 h 433"/>
              <a:gd name="T12" fmla="*/ 2147483647 w 1224"/>
              <a:gd name="T13" fmla="*/ 2147483647 h 433"/>
              <a:gd name="T14" fmla="*/ 2147483647 w 1224"/>
              <a:gd name="T15" fmla="*/ 2147483647 h 433"/>
              <a:gd name="T16" fmla="*/ 2147483647 w 1224"/>
              <a:gd name="T17" fmla="*/ 2147483647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chemeClr val="hlink"/>
            </a:solidFill>
            <a:bevel/>
            <a:headEnd/>
            <a:tailEnd type="triangle" w="med" len="lg"/>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sz="1600"/>
          </a:p>
        </p:txBody>
      </p:sp>
      <p:sp>
        <p:nvSpPr>
          <p:cNvPr id="72767" name="Freeform 102"/>
          <p:cNvSpPr>
            <a:spLocks/>
          </p:cNvSpPr>
          <p:nvPr/>
        </p:nvSpPr>
        <p:spPr bwMode="auto">
          <a:xfrm flipH="1">
            <a:off x="684217" y="1571627"/>
            <a:ext cx="1366837" cy="515541"/>
          </a:xfrm>
          <a:custGeom>
            <a:avLst/>
            <a:gdLst>
              <a:gd name="T0" fmla="*/ 2147483647 w 1224"/>
              <a:gd name="T1" fmla="*/ 2147483647 h 433"/>
              <a:gd name="T2" fmla="*/ 2147483647 w 1224"/>
              <a:gd name="T3" fmla="*/ 2147483647 h 433"/>
              <a:gd name="T4" fmla="*/ 2147483647 w 1224"/>
              <a:gd name="T5" fmla="*/ 2147483647 h 433"/>
              <a:gd name="T6" fmla="*/ 2147483647 w 1224"/>
              <a:gd name="T7" fmla="*/ 2147483647 h 433"/>
              <a:gd name="T8" fmla="*/ 2147483647 w 1224"/>
              <a:gd name="T9" fmla="*/ 2147483647 h 433"/>
              <a:gd name="T10" fmla="*/ 2147483647 w 1224"/>
              <a:gd name="T11" fmla="*/ 2147483647 h 433"/>
              <a:gd name="T12" fmla="*/ 2147483647 w 1224"/>
              <a:gd name="T13" fmla="*/ 2147483647 h 433"/>
              <a:gd name="T14" fmla="*/ 2147483647 w 1224"/>
              <a:gd name="T15" fmla="*/ 2147483647 h 433"/>
              <a:gd name="T16" fmla="*/ 2147483647 w 1224"/>
              <a:gd name="T17" fmla="*/ 2147483647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chemeClr val="hlink"/>
            </a:solidFill>
            <a:bevel/>
            <a:headEnd/>
            <a:tailEnd type="triangle" w="med" len="lg"/>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sz="1600"/>
          </a:p>
        </p:txBody>
      </p:sp>
      <p:sp>
        <p:nvSpPr>
          <p:cNvPr id="72768" name="Freeform 103"/>
          <p:cNvSpPr>
            <a:spLocks/>
          </p:cNvSpPr>
          <p:nvPr/>
        </p:nvSpPr>
        <p:spPr bwMode="auto">
          <a:xfrm flipH="1">
            <a:off x="2051054" y="3893345"/>
            <a:ext cx="3673475" cy="515541"/>
          </a:xfrm>
          <a:custGeom>
            <a:avLst/>
            <a:gdLst>
              <a:gd name="T0" fmla="*/ 2147483647 w 1224"/>
              <a:gd name="T1" fmla="*/ 2147483647 h 433"/>
              <a:gd name="T2" fmla="*/ 2147483647 w 1224"/>
              <a:gd name="T3" fmla="*/ 2147483647 h 433"/>
              <a:gd name="T4" fmla="*/ 2147483647 w 1224"/>
              <a:gd name="T5" fmla="*/ 2147483647 h 433"/>
              <a:gd name="T6" fmla="*/ 2147483647 w 1224"/>
              <a:gd name="T7" fmla="*/ 2147483647 h 433"/>
              <a:gd name="T8" fmla="*/ 2147483647 w 1224"/>
              <a:gd name="T9" fmla="*/ 2147483647 h 433"/>
              <a:gd name="T10" fmla="*/ 2147483647 w 1224"/>
              <a:gd name="T11" fmla="*/ 2147483647 h 433"/>
              <a:gd name="T12" fmla="*/ 2147483647 w 1224"/>
              <a:gd name="T13" fmla="*/ 2147483647 h 433"/>
              <a:gd name="T14" fmla="*/ 2147483647 w 1224"/>
              <a:gd name="T15" fmla="*/ 2147483647 h 433"/>
              <a:gd name="T16" fmla="*/ 2147483647 w 1224"/>
              <a:gd name="T17" fmla="*/ 2147483647 h 4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24"/>
              <a:gd name="T28" fmla="*/ 0 h 433"/>
              <a:gd name="T29" fmla="*/ 1224 w 1224"/>
              <a:gd name="T30" fmla="*/ 433 h 4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24" h="433">
                <a:moveTo>
                  <a:pt x="6" y="375"/>
                </a:moveTo>
                <a:cubicBezTo>
                  <a:pt x="9" y="334"/>
                  <a:pt x="0" y="183"/>
                  <a:pt x="27" y="126"/>
                </a:cubicBezTo>
                <a:cubicBezTo>
                  <a:pt x="54" y="69"/>
                  <a:pt x="90" y="50"/>
                  <a:pt x="171" y="30"/>
                </a:cubicBezTo>
                <a:cubicBezTo>
                  <a:pt x="252" y="10"/>
                  <a:pt x="400" y="6"/>
                  <a:pt x="513" y="3"/>
                </a:cubicBezTo>
                <a:cubicBezTo>
                  <a:pt x="626" y="0"/>
                  <a:pt x="764" y="5"/>
                  <a:pt x="852" y="9"/>
                </a:cubicBezTo>
                <a:cubicBezTo>
                  <a:pt x="940" y="13"/>
                  <a:pt x="989" y="13"/>
                  <a:pt x="1041" y="27"/>
                </a:cubicBezTo>
                <a:cubicBezTo>
                  <a:pt x="1093" y="41"/>
                  <a:pt x="1138" y="59"/>
                  <a:pt x="1167" y="93"/>
                </a:cubicBezTo>
                <a:cubicBezTo>
                  <a:pt x="1196" y="127"/>
                  <a:pt x="1206" y="177"/>
                  <a:pt x="1215" y="234"/>
                </a:cubicBezTo>
                <a:cubicBezTo>
                  <a:pt x="1224" y="291"/>
                  <a:pt x="1222" y="392"/>
                  <a:pt x="1224" y="433"/>
                </a:cubicBezTo>
              </a:path>
            </a:pathLst>
          </a:custGeom>
          <a:noFill/>
          <a:ln w="76200" cmpd="sng">
            <a:solidFill>
              <a:schemeClr val="hlink"/>
            </a:solidFill>
            <a:bevel/>
            <a:headEnd/>
            <a:tailEnd type="triangle" w="med" len="lg"/>
          </a:ln>
          <a:extLst>
            <a:ext uri="{909E8E84-426E-40DD-AFC4-6F175D3DCCD1}">
              <a14:hiddenFill xmlns:a14="http://schemas.microsoft.com/office/drawing/2010/main">
                <a:solidFill>
                  <a:srgbClr val="FFFFFF"/>
                </a:solidFill>
              </a14:hiddenFill>
            </a:ext>
          </a:extLst>
        </p:spPr>
        <p:txBody>
          <a:bodyPr lIns="91434" tIns="45717" rIns="91434" bIns="45717"/>
          <a:lstStyle/>
          <a:p>
            <a:endParaRPr lang="zh-CN" altLang="en-US" sz="1600"/>
          </a:p>
        </p:txBody>
      </p:sp>
      <p:sp>
        <p:nvSpPr>
          <p:cNvPr id="76861" name="灯片编号占位符 64"/>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C6D8AC93-1A3C-4704-AF2B-F9AE15C59774}" type="slidenum">
              <a:rPr lang="zh-CN" altLang="en-US" sz="1600" b="1">
                <a:solidFill>
                  <a:srgbClr val="FFFFFF"/>
                </a:solidFill>
              </a:rPr>
              <a:pPr algn="ctr" eaLnBrk="1" hangingPunct="1">
                <a:buFont typeface="Arial" charset="0"/>
                <a:buNone/>
              </a:pPr>
              <a:t>72</a:t>
            </a:fld>
            <a:endParaRPr lang="en-US" altLang="zh-CN" sz="1600" b="1">
              <a:solidFill>
                <a:srgbClr val="FFFFF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72726"/>
                                        </p:tgtEl>
                                        <p:attrNameLst>
                                          <p:attrName>style.visibility</p:attrName>
                                        </p:attrNameLst>
                                      </p:cBhvr>
                                      <p:tavLst>
                                        <p:tav tm="0">
                                          <p:val>
                                            <p:strVal val="hidden"/>
                                          </p:val>
                                        </p:tav>
                                        <p:tav tm="50000">
                                          <p:val>
                                            <p:strVal val="visible"/>
                                          </p:val>
                                        </p:tav>
                                      </p:tavLst>
                                    </p:anim>
                                  </p:childTnLst>
                                </p:cTn>
                              </p:par>
                            </p:childTnLst>
                          </p:cTn>
                        </p:par>
                        <p:par>
                          <p:cTn id="7" fill="hold" nodeType="afterGroup">
                            <p:stCondLst>
                              <p:cond delay="3000"/>
                            </p:stCondLst>
                            <p:childTnLst>
                              <p:par>
                                <p:cTn id="8" presetID="22" presetClass="entr" presetSubtype="8" fill="hold" grpId="0" nodeType="afterEffect">
                                  <p:stCondLst>
                                    <p:cond delay="0"/>
                                  </p:stCondLst>
                                  <p:childTnLst>
                                    <p:set>
                                      <p:cBhvr>
                                        <p:cTn id="9" dur="1" fill="hold">
                                          <p:stCondLst>
                                            <p:cond delay="0"/>
                                          </p:stCondLst>
                                        </p:cTn>
                                        <p:tgtEl>
                                          <p:spTgt spid="72764"/>
                                        </p:tgtEl>
                                        <p:attrNameLst>
                                          <p:attrName>style.visibility</p:attrName>
                                        </p:attrNameLst>
                                      </p:cBhvr>
                                      <p:to>
                                        <p:strVal val="visible"/>
                                      </p:to>
                                    </p:set>
                                    <p:animEffect transition="in" filter="wipe(left)">
                                      <p:cBhvr>
                                        <p:cTn id="10" dur="1000"/>
                                        <p:tgtEl>
                                          <p:spTgt spid="72764"/>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2766"/>
                                        </p:tgtEl>
                                        <p:attrNameLst>
                                          <p:attrName>style.visibility</p:attrName>
                                        </p:attrNameLst>
                                      </p:cBhvr>
                                      <p:to>
                                        <p:strVal val="visible"/>
                                      </p:to>
                                    </p:set>
                                    <p:animEffect transition="in" filter="wipe(left)">
                                      <p:cBhvr>
                                        <p:cTn id="13" dur="1000"/>
                                        <p:tgtEl>
                                          <p:spTgt spid="72766"/>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2767"/>
                                        </p:tgtEl>
                                        <p:attrNameLst>
                                          <p:attrName>style.visibility</p:attrName>
                                        </p:attrNameLst>
                                      </p:cBhvr>
                                      <p:to>
                                        <p:strVal val="visible"/>
                                      </p:to>
                                    </p:set>
                                    <p:animEffect transition="in" filter="wipe(right)">
                                      <p:cBhvr>
                                        <p:cTn id="16" dur="1000"/>
                                        <p:tgtEl>
                                          <p:spTgt spid="7276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72765"/>
                                        </p:tgtEl>
                                        <p:attrNameLst>
                                          <p:attrName>style.visibility</p:attrName>
                                        </p:attrNameLst>
                                      </p:cBhvr>
                                      <p:to>
                                        <p:strVal val="visible"/>
                                      </p:to>
                                    </p:set>
                                    <p:animEffect transition="in" filter="wipe(left)">
                                      <p:cBhvr>
                                        <p:cTn id="19" dur="1000"/>
                                        <p:tgtEl>
                                          <p:spTgt spid="72765"/>
                                        </p:tgtEl>
                                      </p:cBhvr>
                                    </p:animEffect>
                                  </p:childTnLst>
                                </p:cTn>
                              </p:par>
                            </p:childTnLst>
                          </p:cTn>
                        </p:par>
                        <p:par>
                          <p:cTn id="20" fill="hold" nodeType="afterGroup">
                            <p:stCondLst>
                              <p:cond delay="4000"/>
                            </p:stCondLst>
                            <p:childTnLst>
                              <p:par>
                                <p:cTn id="21" presetID="35" presetClass="emph" presetSubtype="0" repeatCount="3000" fill="hold" grpId="0" nodeType="afterEffect">
                                  <p:stCondLst>
                                    <p:cond delay="500"/>
                                  </p:stCondLst>
                                  <p:childTnLst>
                                    <p:anim calcmode="discrete" valueType="str">
                                      <p:cBhvr>
                                        <p:cTn id="22" dur="1000" fill="hold"/>
                                        <p:tgtEl>
                                          <p:spTgt spid="72725"/>
                                        </p:tgtEl>
                                        <p:attrNameLst>
                                          <p:attrName>style.visibility</p:attrName>
                                        </p:attrNameLst>
                                      </p:cBhvr>
                                      <p:tavLst>
                                        <p:tav tm="0">
                                          <p:val>
                                            <p:strVal val="hidden"/>
                                          </p:val>
                                        </p:tav>
                                        <p:tav tm="50000">
                                          <p:val>
                                            <p:strVal val="visible"/>
                                          </p:val>
                                        </p:tav>
                                      </p:tavLst>
                                    </p:anim>
                                  </p:childTnLst>
                                </p:cTn>
                              </p:par>
                            </p:childTnLst>
                          </p:cTn>
                        </p:par>
                        <p:par>
                          <p:cTn id="23" fill="hold" nodeType="afterGroup">
                            <p:stCondLst>
                              <p:cond delay="7500"/>
                            </p:stCondLst>
                            <p:childTnLst>
                              <p:par>
                                <p:cTn id="24" presetID="22" presetClass="entr" presetSubtype="2" fill="hold" grpId="0" nodeType="afterEffect">
                                  <p:stCondLst>
                                    <p:cond delay="0"/>
                                  </p:stCondLst>
                                  <p:childTnLst>
                                    <p:set>
                                      <p:cBhvr>
                                        <p:cTn id="25" dur="1" fill="hold">
                                          <p:stCondLst>
                                            <p:cond delay="0"/>
                                          </p:stCondLst>
                                        </p:cTn>
                                        <p:tgtEl>
                                          <p:spTgt spid="72768"/>
                                        </p:tgtEl>
                                        <p:attrNameLst>
                                          <p:attrName>style.visibility</p:attrName>
                                        </p:attrNameLst>
                                      </p:cBhvr>
                                      <p:to>
                                        <p:strVal val="visible"/>
                                      </p:to>
                                    </p:set>
                                    <p:animEffect transition="in" filter="wipe(right)">
                                      <p:cBhvr>
                                        <p:cTn id="26" dur="1000"/>
                                        <p:tgtEl>
                                          <p:spTgt spid="72768"/>
                                        </p:tgtEl>
                                      </p:cBhvr>
                                    </p:animEffect>
                                  </p:childTnLst>
                                </p:cTn>
                              </p:par>
                            </p:childTnLst>
                          </p:cTn>
                        </p:par>
                        <p:par>
                          <p:cTn id="27" fill="hold" nodeType="afterGroup">
                            <p:stCondLst>
                              <p:cond delay="8500"/>
                            </p:stCondLst>
                            <p:childTnLst>
                              <p:par>
                                <p:cTn id="28" presetID="35" presetClass="emph" presetSubtype="0" repeatCount="3000" fill="hold" grpId="0" nodeType="afterEffect">
                                  <p:stCondLst>
                                    <p:cond delay="0"/>
                                  </p:stCondLst>
                                  <p:childTnLst>
                                    <p:anim calcmode="discrete" valueType="str">
                                      <p:cBhvr>
                                        <p:cTn id="29" dur="1000" fill="hold"/>
                                        <p:tgtEl>
                                          <p:spTgt spid="727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25" grpId="0" animBg="1" autoUpdateAnimBg="0"/>
      <p:bldP spid="72726" grpId="0" animBg="1" autoUpdateAnimBg="0"/>
      <p:bldP spid="72739" grpId="0" autoUpdateAnimBg="0"/>
      <p:bldP spid="72764" grpId="0" animBg="1"/>
      <p:bldP spid="72765" grpId="0" animBg="1"/>
      <p:bldP spid="72766" grpId="0" animBg="1"/>
      <p:bldP spid="72767" grpId="0" animBg="1"/>
      <p:bldP spid="7276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13EE040B-0536-40FF-9196-61DA33EAFC93}" type="slidenum">
              <a:rPr lang="zh-CN" altLang="en-US" sz="1400" b="1">
                <a:solidFill>
                  <a:srgbClr val="FFFFFF"/>
                </a:solidFill>
              </a:rPr>
              <a:pPr algn="ctr" eaLnBrk="1" hangingPunct="1">
                <a:buFont typeface="Arial" charset="0"/>
                <a:buNone/>
              </a:pPr>
              <a:t>73</a:t>
            </a:fld>
            <a:endParaRPr lang="en-US" altLang="zh-CN" sz="1400" b="1">
              <a:solidFill>
                <a:srgbClr val="FFFFFF"/>
              </a:solidFill>
            </a:endParaRPr>
          </a:p>
        </p:txBody>
      </p:sp>
      <p:sp>
        <p:nvSpPr>
          <p:cNvPr id="73731" name="Rectangle 2"/>
          <p:cNvSpPr>
            <a:spLocks noGrp="1" noChangeArrowheads="1"/>
          </p:cNvSpPr>
          <p:nvPr>
            <p:ph type="title"/>
          </p:nvPr>
        </p:nvSpPr>
        <p:spPr/>
        <p:txBody>
          <a:bodyPr/>
          <a:lstStyle/>
          <a:p>
            <a:pPr eaLnBrk="1" fontAlgn="auto" hangingPunct="1">
              <a:spcAft>
                <a:spcPts val="0"/>
              </a:spcAft>
              <a:defRPr/>
            </a:pPr>
            <a:r>
              <a:rPr lang="zh-CN" altLang="en-US"/>
              <a:t>ARP 高速缓存的作用</a:t>
            </a:r>
          </a:p>
        </p:txBody>
      </p:sp>
      <p:sp>
        <p:nvSpPr>
          <p:cNvPr id="73732" name="Rectangle 3"/>
          <p:cNvSpPr>
            <a:spLocks noGrp="1" noChangeArrowheads="1"/>
          </p:cNvSpPr>
          <p:nvPr>
            <p:ph idx="1"/>
          </p:nvPr>
        </p:nvSpPr>
        <p:spPr>
          <a:xfrm>
            <a:off x="581025" y="1670447"/>
            <a:ext cx="7989888" cy="2724150"/>
          </a:xfrm>
        </p:spPr>
        <p:txBody>
          <a:bodyPr/>
          <a:lstStyle/>
          <a:p>
            <a:pPr algn="just" eaLnBrk="1" hangingPunct="1">
              <a:lnSpc>
                <a:spcPct val="80000"/>
              </a:lnSpc>
            </a:pPr>
            <a:r>
              <a:rPr lang="zh-CN" altLang="en-US" sz="2000"/>
              <a:t>为了减少网络上的通信量，主机 </a:t>
            </a:r>
            <a:r>
              <a:rPr lang="en-US" altLang="zh-CN" sz="2000"/>
              <a:t>A </a:t>
            </a:r>
            <a:r>
              <a:rPr lang="zh-CN" altLang="en-US" sz="2000"/>
              <a:t>在发送其 </a:t>
            </a:r>
            <a:r>
              <a:rPr lang="en-US" altLang="zh-CN" sz="2000"/>
              <a:t>ARP </a:t>
            </a:r>
            <a:r>
              <a:rPr lang="zh-CN" altLang="en-US" sz="2000"/>
              <a:t>请求分组时，就将自己的 </a:t>
            </a:r>
            <a:r>
              <a:rPr lang="en-US" altLang="zh-CN" sz="2000"/>
              <a:t>IP </a:t>
            </a:r>
            <a:r>
              <a:rPr lang="zh-CN" altLang="en-US" sz="2000"/>
              <a:t>地址到硬件地址的映射写入 </a:t>
            </a:r>
            <a:r>
              <a:rPr lang="en-US" altLang="zh-CN" sz="2000"/>
              <a:t>ARP </a:t>
            </a:r>
            <a:r>
              <a:rPr lang="zh-CN" altLang="en-US" sz="2000"/>
              <a:t>请求分组。</a:t>
            </a:r>
          </a:p>
          <a:p>
            <a:pPr algn="just" eaLnBrk="1" hangingPunct="1">
              <a:lnSpc>
                <a:spcPct val="80000"/>
              </a:lnSpc>
            </a:pPr>
            <a:r>
              <a:rPr lang="zh-CN" altLang="en-US" sz="2000"/>
              <a:t>当主机 </a:t>
            </a:r>
            <a:r>
              <a:rPr lang="en-US" altLang="zh-CN" sz="2000"/>
              <a:t>B </a:t>
            </a:r>
            <a:r>
              <a:rPr lang="zh-CN" altLang="en-US" sz="2000"/>
              <a:t>收到 </a:t>
            </a:r>
            <a:r>
              <a:rPr lang="en-US" altLang="zh-CN" sz="2000"/>
              <a:t>A </a:t>
            </a:r>
            <a:r>
              <a:rPr lang="zh-CN" altLang="en-US" sz="2000"/>
              <a:t>的 </a:t>
            </a:r>
            <a:r>
              <a:rPr lang="en-US" altLang="zh-CN" sz="2000"/>
              <a:t>ARP </a:t>
            </a:r>
            <a:r>
              <a:rPr lang="zh-CN" altLang="en-US" sz="2000"/>
              <a:t>请求分组时，就将主机 </a:t>
            </a:r>
            <a:r>
              <a:rPr lang="en-US" altLang="zh-CN" sz="2000"/>
              <a:t>A </a:t>
            </a:r>
            <a:r>
              <a:rPr lang="zh-CN" altLang="en-US" sz="2000"/>
              <a:t>的这一地址映射写入主机 </a:t>
            </a:r>
            <a:r>
              <a:rPr lang="en-US" altLang="zh-CN" sz="2000"/>
              <a:t>B </a:t>
            </a:r>
            <a:r>
              <a:rPr lang="zh-CN" altLang="en-US" sz="2000"/>
              <a:t>自己的 </a:t>
            </a:r>
            <a:r>
              <a:rPr lang="en-US" altLang="zh-CN" sz="2000"/>
              <a:t>ARP </a:t>
            </a:r>
            <a:r>
              <a:rPr lang="zh-CN" altLang="en-US" sz="2000"/>
              <a:t>高速缓存中。这对主机 </a:t>
            </a:r>
            <a:r>
              <a:rPr lang="en-US" altLang="zh-CN" sz="2000"/>
              <a:t>B </a:t>
            </a:r>
            <a:r>
              <a:rPr lang="zh-CN" altLang="en-US" sz="2000"/>
              <a:t>以后向 </a:t>
            </a:r>
            <a:r>
              <a:rPr lang="en-US" altLang="zh-CN" sz="2000"/>
              <a:t>A </a:t>
            </a:r>
            <a:r>
              <a:rPr lang="zh-CN" altLang="en-US" sz="2000"/>
              <a:t>发送数据报时就更方便了。</a:t>
            </a:r>
          </a:p>
          <a:p>
            <a:pPr algn="just" eaLnBrk="1" hangingPunct="1">
              <a:lnSpc>
                <a:spcPct val="80000"/>
              </a:lnSpc>
            </a:pPr>
            <a:r>
              <a:rPr lang="zh-CN" altLang="en-US" sz="2000"/>
              <a:t>每一个映射地址项目都设置生存时间，凡超过生存时间的项目就要从</a:t>
            </a:r>
            <a:r>
              <a:rPr lang="en-US" altLang="zh-CN" sz="2000"/>
              <a:t>ARP</a:t>
            </a:r>
            <a:r>
              <a:rPr lang="zh-CN" altLang="en-US" sz="2000"/>
              <a:t>高速缓存中删除。</a:t>
            </a:r>
            <a:r>
              <a:rPr lang="en-US" altLang="zh-CN" sz="2000" b="1" i="1">
                <a:solidFill>
                  <a:srgbClr val="FF0000"/>
                </a:solidFill>
              </a:rPr>
              <a:t>Why?</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373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64D5F186-D41A-4267-BA29-7E147C706268}" type="slidenum">
              <a:rPr lang="zh-CN" altLang="en-US" sz="1400" b="1">
                <a:solidFill>
                  <a:srgbClr val="FFFFFF"/>
                </a:solidFill>
              </a:rPr>
              <a:pPr algn="ctr" eaLnBrk="1" hangingPunct="1">
                <a:buFont typeface="Arial" charset="0"/>
                <a:buNone/>
              </a:pPr>
              <a:t>74</a:t>
            </a:fld>
            <a:endParaRPr lang="en-US" altLang="zh-CN" sz="1400" b="1">
              <a:solidFill>
                <a:srgbClr val="FFFFFF"/>
              </a:solidFill>
            </a:endParaRPr>
          </a:p>
        </p:txBody>
      </p:sp>
      <p:sp>
        <p:nvSpPr>
          <p:cNvPr id="74755" name="Rectangle 2"/>
          <p:cNvSpPr>
            <a:spLocks noGrp="1" noChangeArrowheads="1"/>
          </p:cNvSpPr>
          <p:nvPr>
            <p:ph type="title"/>
          </p:nvPr>
        </p:nvSpPr>
        <p:spPr/>
        <p:txBody>
          <a:bodyPr/>
          <a:lstStyle/>
          <a:p>
            <a:pPr eaLnBrk="1" fontAlgn="auto" hangingPunct="1">
              <a:spcAft>
                <a:spcPts val="0"/>
              </a:spcAft>
              <a:defRPr/>
            </a:pPr>
            <a:r>
              <a:rPr lang="zh-CN" altLang="en-US"/>
              <a:t>应当注意的问题</a:t>
            </a:r>
            <a:endParaRPr lang="zh-CN" altLang="en-US" sz="3000"/>
          </a:p>
        </p:txBody>
      </p:sp>
      <p:sp>
        <p:nvSpPr>
          <p:cNvPr id="74756" name="Rectangle 3"/>
          <p:cNvSpPr>
            <a:spLocks noGrp="1" noChangeArrowheads="1"/>
          </p:cNvSpPr>
          <p:nvPr>
            <p:ph idx="1"/>
          </p:nvPr>
        </p:nvSpPr>
        <p:spPr>
          <a:xfrm>
            <a:off x="467547" y="1635646"/>
            <a:ext cx="8158163" cy="2724150"/>
          </a:xfrm>
        </p:spPr>
        <p:txBody>
          <a:bodyPr/>
          <a:lstStyle/>
          <a:p>
            <a:pPr algn="just" eaLnBrk="1" hangingPunct="1"/>
            <a:r>
              <a:rPr lang="en-US" altLang="zh-CN" dirty="0"/>
              <a:t>ARP </a:t>
            </a:r>
            <a:r>
              <a:rPr lang="zh-CN" altLang="en-US" dirty="0"/>
              <a:t>是解决同一个局域网上的主机或路由器的 </a:t>
            </a:r>
            <a:r>
              <a:rPr lang="en-US" altLang="zh-CN" dirty="0"/>
              <a:t>IP </a:t>
            </a:r>
            <a:r>
              <a:rPr lang="zh-CN" altLang="en-US" dirty="0"/>
              <a:t>地址和硬件地址的映射问题。</a:t>
            </a:r>
          </a:p>
          <a:p>
            <a:pPr algn="just" eaLnBrk="1" hangingPunct="1"/>
            <a:r>
              <a:rPr lang="zh-CN" altLang="en-US" dirty="0"/>
              <a:t>如果所要找的主机和源主机不在同一个局域网上，那么就要通过 </a:t>
            </a:r>
            <a:r>
              <a:rPr lang="en-US" altLang="zh-CN" dirty="0"/>
              <a:t>ARP </a:t>
            </a:r>
            <a:r>
              <a:rPr lang="zh-CN" altLang="en-US" dirty="0"/>
              <a:t>找到一个位于本局域网上的某个路由器的硬件地址，然后把分组发送给这个路由器，让这个路由器把分组转发给下一个网络。剩下的工作就由下一个网络来做。</a:t>
            </a:r>
            <a:endParaRPr lang="en-US" altLang="zh-CN" dirty="0"/>
          </a:p>
          <a:p>
            <a:pPr algn="just" eaLnBrk="1" hangingPunct="1"/>
            <a:r>
              <a:rPr lang="zh-CN" altLang="en-US" dirty="0"/>
              <a:t>从</a:t>
            </a:r>
            <a:r>
              <a:rPr lang="en-US" altLang="zh-CN" dirty="0"/>
              <a:t>IP</a:t>
            </a:r>
            <a:r>
              <a:rPr lang="zh-CN" altLang="en-US" dirty="0"/>
              <a:t>地址到硬件地址的解析是自动进行的，主机的用户对这种地址解析过程是不知道的。</a:t>
            </a:r>
          </a:p>
          <a:p>
            <a:pPr algn="just" eaLnBrk="1" hangingPunct="1"/>
            <a:r>
              <a:rPr lang="zh-CN" altLang="en-US" dirty="0"/>
              <a:t>只要主机或路由器要和本网络上的另一个已知 </a:t>
            </a:r>
            <a:r>
              <a:rPr lang="en-US" altLang="zh-CN" dirty="0"/>
              <a:t>IP </a:t>
            </a:r>
            <a:r>
              <a:rPr lang="zh-CN" altLang="en-US" dirty="0"/>
              <a:t>地址的主机或路由器进行通信，</a:t>
            </a:r>
            <a:r>
              <a:rPr lang="en-US" altLang="zh-CN" dirty="0"/>
              <a:t>ARP </a:t>
            </a:r>
            <a:r>
              <a:rPr lang="zh-CN" altLang="en-US" dirty="0"/>
              <a:t>协议就会自动地将该 </a:t>
            </a:r>
            <a:r>
              <a:rPr lang="en-US" altLang="zh-CN" dirty="0"/>
              <a:t>IP </a:t>
            </a:r>
            <a:r>
              <a:rPr lang="zh-CN" altLang="en-US" dirty="0"/>
              <a:t>地址解析为链路层所需要的硬件地址。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7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6B09E421-386B-4D8C-9591-33989A6DAC27}" type="slidenum">
              <a:rPr lang="zh-CN" altLang="en-US" sz="1400" b="1">
                <a:solidFill>
                  <a:srgbClr val="FFFFFF"/>
                </a:solidFill>
              </a:rPr>
              <a:pPr algn="ctr" eaLnBrk="1" hangingPunct="1">
                <a:buFont typeface="Arial" charset="0"/>
                <a:buNone/>
              </a:pPr>
              <a:t>75</a:t>
            </a:fld>
            <a:endParaRPr lang="en-US" altLang="zh-CN" sz="1400" b="1">
              <a:solidFill>
                <a:srgbClr val="FFFFFF"/>
              </a:solidFill>
            </a:endParaRPr>
          </a:p>
        </p:txBody>
      </p:sp>
      <p:sp>
        <p:nvSpPr>
          <p:cNvPr id="76803" name="Rectangle 2"/>
          <p:cNvSpPr>
            <a:spLocks noGrp="1" noChangeArrowheads="1"/>
          </p:cNvSpPr>
          <p:nvPr>
            <p:ph type="title"/>
          </p:nvPr>
        </p:nvSpPr>
        <p:spPr/>
        <p:txBody>
          <a:bodyPr/>
          <a:lstStyle/>
          <a:p>
            <a:pPr eaLnBrk="1" fontAlgn="auto" hangingPunct="1">
              <a:spcAft>
                <a:spcPts val="0"/>
              </a:spcAft>
              <a:defRPr/>
            </a:pPr>
            <a:r>
              <a:rPr lang="zh-CN" altLang="en-US" sz="3400"/>
              <a:t>使用 ARP 的四种典型情况 </a:t>
            </a:r>
          </a:p>
        </p:txBody>
      </p:sp>
      <p:sp>
        <p:nvSpPr>
          <p:cNvPr id="80900" name="Rectangle 3"/>
          <p:cNvSpPr>
            <a:spLocks noGrp="1" noChangeArrowheads="1"/>
          </p:cNvSpPr>
          <p:nvPr>
            <p:ph idx="1"/>
          </p:nvPr>
        </p:nvSpPr>
        <p:spPr>
          <a:xfrm>
            <a:off x="611560" y="1797988"/>
            <a:ext cx="7989888" cy="2724150"/>
          </a:xfrm>
        </p:spPr>
        <p:txBody>
          <a:bodyPr/>
          <a:lstStyle/>
          <a:p>
            <a:pPr marL="609555" indent="-609555" eaLnBrk="1" hangingPunct="1">
              <a:lnSpc>
                <a:spcPct val="80000"/>
              </a:lnSpc>
              <a:buFont typeface="Wingdings" pitchFamily="2" charset="2"/>
              <a:buAutoNum type="arabicPeriod"/>
            </a:pPr>
            <a:r>
              <a:rPr lang="zh-CN" altLang="en-US" sz="2000" dirty="0"/>
              <a:t>发送方是主机，要把</a:t>
            </a:r>
            <a:r>
              <a:rPr lang="en-US" altLang="zh-CN" sz="2000" dirty="0"/>
              <a:t>IP</a:t>
            </a:r>
            <a:r>
              <a:rPr lang="zh-CN" altLang="en-US" sz="2000" dirty="0"/>
              <a:t>数据报发送到本网络上的另一个主机。这时用 </a:t>
            </a:r>
            <a:r>
              <a:rPr lang="en-US" altLang="zh-CN" sz="2000" dirty="0"/>
              <a:t>ARP </a:t>
            </a:r>
            <a:r>
              <a:rPr lang="zh-CN" altLang="en-US" sz="2000" dirty="0"/>
              <a:t>找到目的主机的硬件地址。 </a:t>
            </a:r>
          </a:p>
          <a:p>
            <a:pPr marL="609555" indent="-609555" eaLnBrk="1" hangingPunct="1">
              <a:lnSpc>
                <a:spcPct val="80000"/>
              </a:lnSpc>
              <a:buFont typeface="Wingdings" pitchFamily="2" charset="2"/>
              <a:buAutoNum type="arabicPeriod"/>
            </a:pPr>
            <a:r>
              <a:rPr lang="zh-CN" altLang="en-US" sz="2000" dirty="0"/>
              <a:t>发送方是主机，要把 </a:t>
            </a:r>
            <a:r>
              <a:rPr lang="en-US" altLang="zh-CN" sz="2000" dirty="0"/>
              <a:t>IP </a:t>
            </a:r>
            <a:r>
              <a:rPr lang="zh-CN" altLang="en-US" sz="2000" dirty="0"/>
              <a:t>数据报发送到另一个网络上的一个主机。这时用 </a:t>
            </a:r>
            <a:r>
              <a:rPr lang="en-US" altLang="zh-CN" sz="2000" dirty="0"/>
              <a:t>ARP </a:t>
            </a:r>
            <a:r>
              <a:rPr lang="zh-CN" altLang="en-US" sz="2000" dirty="0"/>
              <a:t>找到本网络上的一个路由器的硬件地址。剩下的工作由这个路由器来完成。 </a:t>
            </a:r>
          </a:p>
          <a:p>
            <a:pPr marL="609555" indent="-609555" eaLnBrk="1" hangingPunct="1">
              <a:lnSpc>
                <a:spcPct val="80000"/>
              </a:lnSpc>
              <a:buFont typeface="Wingdings" pitchFamily="2" charset="2"/>
              <a:buAutoNum type="arabicPeriod"/>
            </a:pPr>
            <a:r>
              <a:rPr lang="zh-CN" altLang="en-US" sz="2000" dirty="0"/>
              <a:t>发送方是路由器，要把 </a:t>
            </a:r>
            <a:r>
              <a:rPr lang="en-US" altLang="zh-CN" sz="2000" dirty="0"/>
              <a:t>IP </a:t>
            </a:r>
            <a:r>
              <a:rPr lang="zh-CN" altLang="en-US" sz="2000" dirty="0"/>
              <a:t>数据报转发到本网络上的一个主机。这时用 </a:t>
            </a:r>
            <a:r>
              <a:rPr lang="en-US" altLang="zh-CN" sz="2000" dirty="0"/>
              <a:t>ARP </a:t>
            </a:r>
            <a:r>
              <a:rPr lang="zh-CN" altLang="en-US" sz="2000" dirty="0"/>
              <a:t>找到目的主机的硬件地址。 </a:t>
            </a:r>
          </a:p>
          <a:p>
            <a:pPr marL="609555" indent="-609555" eaLnBrk="1" hangingPunct="1">
              <a:lnSpc>
                <a:spcPct val="80000"/>
              </a:lnSpc>
              <a:buFont typeface="Wingdings" pitchFamily="2" charset="2"/>
              <a:buAutoNum type="arabicPeriod"/>
            </a:pPr>
            <a:r>
              <a:rPr lang="zh-CN" altLang="en-US" sz="2000" dirty="0"/>
              <a:t>发送方是路由器，要把 </a:t>
            </a:r>
            <a:r>
              <a:rPr lang="en-US" altLang="zh-CN" sz="2000" dirty="0"/>
              <a:t>IP </a:t>
            </a:r>
            <a:r>
              <a:rPr lang="zh-CN" altLang="en-US" sz="2000" dirty="0"/>
              <a:t>数据报转发到另一个网络上的一个主机。这时用 </a:t>
            </a:r>
            <a:r>
              <a:rPr lang="en-US" altLang="zh-CN" sz="2000" dirty="0"/>
              <a:t>ARP </a:t>
            </a:r>
            <a:r>
              <a:rPr lang="zh-CN" altLang="en-US" sz="2000" dirty="0"/>
              <a:t>找到本网络上的一个路由器的硬件地址。剩下的工作由这个路由器来完成。</a:t>
            </a:r>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itchFamily="34" charset="-122"/>
                <a:ea typeface="微软雅黑" pitchFamily="34" charset="-122"/>
                <a:cs typeface="Times New Roman" panose="02020603050405020304" pitchFamily="18" charset="0"/>
              </a:rPr>
              <a:t>路由到另一个局域网</a:t>
            </a:r>
            <a:endParaRPr lang="zh-CN" altLang="en-US" dirty="0"/>
          </a:p>
        </p:txBody>
      </p:sp>
      <p:sp>
        <p:nvSpPr>
          <p:cNvPr id="5" name="灯片编号占位符 4"/>
          <p:cNvSpPr>
            <a:spLocks noGrp="1"/>
          </p:cNvSpPr>
          <p:nvPr>
            <p:ph type="sldNum" sz="quarter" idx="12"/>
          </p:nvPr>
        </p:nvSpPr>
        <p:spPr/>
        <p:txBody>
          <a:bodyPr/>
          <a:lstStyle/>
          <a:p>
            <a:fld id="{8D4D1E41-7A09-AB4A-A4E1-09765ADA2698}" type="slidenum">
              <a:rPr kumimoji="1" lang="zh-CN" altLang="en-US" smtClean="0">
                <a:solidFill>
                  <a:prstClr val="white">
                    <a:lumMod val="65000"/>
                  </a:prstClr>
                </a:solidFill>
              </a:rPr>
              <a:pPr/>
              <a:t>76</a:t>
            </a:fld>
            <a:endParaRPr kumimoji="1" lang="zh-CN" altLang="en-US" dirty="0">
              <a:solidFill>
                <a:prstClr val="white">
                  <a:lumMod val="65000"/>
                </a:prstClr>
              </a:solidFill>
            </a:endParaRPr>
          </a:p>
        </p:txBody>
      </p:sp>
      <p:sp>
        <p:nvSpPr>
          <p:cNvPr id="6" name="内容占位符 2"/>
          <p:cNvSpPr txBox="1">
            <a:spLocks/>
          </p:cNvSpPr>
          <p:nvPr/>
        </p:nvSpPr>
        <p:spPr>
          <a:xfrm>
            <a:off x="628651" y="1133069"/>
            <a:ext cx="4190648" cy="1620339"/>
          </a:xfrm>
          <a:prstGeom prst="rect">
            <a:avLst/>
          </a:prstGeom>
        </p:spPr>
        <p:txBody>
          <a:bodyPr vert="horz" lIns="68574" tIns="34289" rIns="68574" bIns="34289" rtlCol="0">
            <a:normAutofit/>
          </a:bodyPr>
          <a:lstStyle>
            <a:lvl1pPr marL="360363" indent="-360363" algn="l" defTabSz="914400" rtl="0" eaLnBrk="1" latinLnBrk="0" hangingPunct="1">
              <a:lnSpc>
                <a:spcPct val="100000"/>
              </a:lnSpc>
              <a:spcBef>
                <a:spcPts val="600"/>
              </a:spcBef>
              <a:buFont typeface="Wingdings" pitchFamily="2" charset="2"/>
              <a:buChar char="Ø"/>
              <a:tabLst/>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ct val="120000"/>
              </a:lnSpc>
              <a:spcAft>
                <a:spcPts val="0"/>
              </a:spcAft>
              <a:buSzPct val="90000"/>
            </a:pPr>
            <a:r>
              <a:rPr lang="en-US" altLang="zh-CN" sz="1500" dirty="0">
                <a:solidFill>
                  <a:prstClr val="black"/>
                </a:solidFill>
                <a:latin typeface="微软雅黑" pitchFamily="34" charset="-122"/>
                <a:ea typeface="微软雅黑" pitchFamily="34" charset="-122"/>
                <a:cs typeface="Times New Roman" panose="02020603050405020304" pitchFamily="18" charset="0"/>
              </a:rPr>
              <a:t>A</a:t>
            </a:r>
            <a:r>
              <a:rPr lang="zh-CN" altLang="en-US" sz="1500" dirty="0">
                <a:solidFill>
                  <a:prstClr val="black"/>
                </a:solidFill>
                <a:latin typeface="微软雅黑" pitchFamily="34" charset="-122"/>
                <a:ea typeface="微软雅黑" pitchFamily="34" charset="-122"/>
                <a:cs typeface="Times New Roman" panose="02020603050405020304" pitchFamily="18" charset="0"/>
              </a:rPr>
              <a:t>创建</a:t>
            </a:r>
            <a:r>
              <a:rPr lang="en-US" altLang="zh-CN" sz="1500" dirty="0">
                <a:solidFill>
                  <a:prstClr val="black"/>
                </a:solidFill>
                <a:latin typeface="微软雅黑" pitchFamily="34" charset="-122"/>
                <a:ea typeface="微软雅黑" pitchFamily="34" charset="-122"/>
                <a:cs typeface="Times New Roman" panose="02020603050405020304" pitchFamily="18" charset="0"/>
              </a:rPr>
              <a:t>IP</a:t>
            </a:r>
            <a:r>
              <a:rPr lang="zh-CN" altLang="en-US" sz="1500" dirty="0">
                <a:solidFill>
                  <a:prstClr val="black"/>
                </a:solidFill>
                <a:latin typeface="微软雅黑" pitchFamily="34" charset="-122"/>
                <a:ea typeface="微软雅黑" pitchFamily="34" charset="-122"/>
                <a:cs typeface="Times New Roman" panose="02020603050405020304" pitchFamily="18" charset="0"/>
              </a:rPr>
              <a:t>数据包（源为</a:t>
            </a:r>
            <a:r>
              <a:rPr lang="en-US" altLang="zh-CN" sz="1500" dirty="0">
                <a:solidFill>
                  <a:prstClr val="black"/>
                </a:solidFill>
                <a:latin typeface="微软雅黑" pitchFamily="34" charset="-122"/>
                <a:ea typeface="微软雅黑" pitchFamily="34" charset="-122"/>
                <a:cs typeface="Times New Roman" panose="02020603050405020304" pitchFamily="18" charset="0"/>
              </a:rPr>
              <a:t>A</a:t>
            </a:r>
            <a:r>
              <a:rPr lang="zh-CN" altLang="en-US" sz="1500" dirty="0">
                <a:solidFill>
                  <a:prstClr val="black"/>
                </a:solidFill>
                <a:latin typeface="微软雅黑" pitchFamily="34" charset="-122"/>
                <a:ea typeface="微软雅黑" pitchFamily="34" charset="-122"/>
                <a:cs typeface="Times New Roman" panose="02020603050405020304" pitchFamily="18" charset="0"/>
              </a:rPr>
              <a:t>、目的为</a:t>
            </a:r>
            <a:r>
              <a:rPr lang="en-US" altLang="zh-CN" sz="1500" dirty="0">
                <a:solidFill>
                  <a:prstClr val="black"/>
                </a:solidFill>
                <a:latin typeface="微软雅黑" pitchFamily="34" charset="-122"/>
                <a:ea typeface="微软雅黑" pitchFamily="34" charset="-122"/>
                <a:cs typeface="Times New Roman" panose="02020603050405020304" pitchFamily="18" charset="0"/>
              </a:rPr>
              <a:t>E</a:t>
            </a:r>
            <a:r>
              <a:rPr lang="zh-CN" altLang="en-US" sz="1500" dirty="0">
                <a:solidFill>
                  <a:prstClr val="black"/>
                </a:solidFill>
                <a:latin typeface="微软雅黑" pitchFamily="34" charset="-122"/>
                <a:ea typeface="微软雅黑" pitchFamily="34" charset="-122"/>
                <a:cs typeface="Times New Roman" panose="02020603050405020304" pitchFamily="18" charset="0"/>
              </a:rPr>
              <a:t>）</a:t>
            </a:r>
            <a:endParaRPr lang="en-US" altLang="zh-CN" sz="1500" dirty="0">
              <a:solidFill>
                <a:prstClr val="black"/>
              </a:solidFill>
              <a:latin typeface="微软雅黑" pitchFamily="34" charset="-122"/>
              <a:ea typeface="微软雅黑" pitchFamily="34" charset="-122"/>
              <a:cs typeface="Times New Roman" panose="02020603050405020304" pitchFamily="18" charset="0"/>
            </a:endParaRPr>
          </a:p>
          <a:p>
            <a:pPr fontAlgn="auto">
              <a:lnSpc>
                <a:spcPct val="120000"/>
              </a:lnSpc>
              <a:spcAft>
                <a:spcPts val="0"/>
              </a:spcAft>
              <a:buSzPct val="90000"/>
            </a:pPr>
            <a:r>
              <a:rPr lang="zh-CN" altLang="en-US" sz="1500" dirty="0">
                <a:solidFill>
                  <a:prstClr val="black"/>
                </a:solidFill>
                <a:latin typeface="微软雅黑" pitchFamily="34" charset="-122"/>
                <a:ea typeface="微软雅黑" pitchFamily="34" charset="-122"/>
                <a:cs typeface="Times New Roman" panose="02020603050405020304" pitchFamily="18" charset="0"/>
              </a:rPr>
              <a:t>在源主机</a:t>
            </a:r>
            <a:r>
              <a:rPr lang="en-US" altLang="zh-CN" sz="1500" dirty="0">
                <a:solidFill>
                  <a:prstClr val="black"/>
                </a:solidFill>
                <a:latin typeface="微软雅黑" pitchFamily="34" charset="-122"/>
                <a:ea typeface="微软雅黑" pitchFamily="34" charset="-122"/>
                <a:cs typeface="Times New Roman" panose="02020603050405020304" pitchFamily="18" charset="0"/>
              </a:rPr>
              <a:t>A</a:t>
            </a:r>
            <a:r>
              <a:rPr lang="zh-CN" altLang="en-US" sz="1500" dirty="0">
                <a:solidFill>
                  <a:prstClr val="black"/>
                </a:solidFill>
                <a:latin typeface="微软雅黑" pitchFamily="34" charset="-122"/>
                <a:ea typeface="微软雅黑" pitchFamily="34" charset="-122"/>
                <a:cs typeface="Times New Roman" panose="02020603050405020304" pitchFamily="18" charset="0"/>
              </a:rPr>
              <a:t>的路由表中找到路由器</a:t>
            </a:r>
            <a:r>
              <a:rPr lang="en-US" altLang="zh-CN" sz="1500" dirty="0">
                <a:solidFill>
                  <a:prstClr val="black"/>
                </a:solidFill>
                <a:latin typeface="微软雅黑" pitchFamily="34" charset="-122"/>
                <a:ea typeface="微软雅黑" pitchFamily="34" charset="-122"/>
                <a:cs typeface="Times New Roman" panose="02020603050405020304" pitchFamily="18" charset="0"/>
              </a:rPr>
              <a:t>R</a:t>
            </a:r>
            <a:r>
              <a:rPr lang="zh-CN" altLang="en-US" sz="1500" dirty="0">
                <a:solidFill>
                  <a:prstClr val="black"/>
                </a:solidFill>
                <a:latin typeface="微软雅黑" pitchFamily="34" charset="-122"/>
                <a:ea typeface="微软雅黑" pitchFamily="34" charset="-122"/>
                <a:cs typeface="Times New Roman" panose="02020603050405020304" pitchFamily="18" charset="0"/>
              </a:rPr>
              <a:t>的</a:t>
            </a:r>
            <a:r>
              <a:rPr lang="en-US" altLang="zh-CN" sz="1500" dirty="0">
                <a:solidFill>
                  <a:prstClr val="black"/>
                </a:solidFill>
                <a:latin typeface="微软雅黑" pitchFamily="34" charset="-122"/>
                <a:ea typeface="微软雅黑" pitchFamily="34" charset="-122"/>
                <a:cs typeface="Times New Roman" panose="02020603050405020304" pitchFamily="18" charset="0"/>
              </a:rPr>
              <a:t>IP</a:t>
            </a:r>
            <a:r>
              <a:rPr lang="zh-CN" altLang="en-US" sz="1500" dirty="0">
                <a:solidFill>
                  <a:prstClr val="black"/>
                </a:solidFill>
                <a:latin typeface="微软雅黑" pitchFamily="34" charset="-122"/>
                <a:ea typeface="微软雅黑" pitchFamily="34" charset="-122"/>
                <a:cs typeface="Times New Roman" panose="02020603050405020304" pitchFamily="18" charset="0"/>
              </a:rPr>
              <a:t>地址</a:t>
            </a:r>
            <a:r>
              <a:rPr lang="en-US" altLang="zh-CN" sz="1500" dirty="0">
                <a:solidFill>
                  <a:prstClr val="black"/>
                </a:solidFill>
                <a:latin typeface="微软雅黑" pitchFamily="34" charset="-122"/>
                <a:ea typeface="微软雅黑" pitchFamily="34" charset="-122"/>
                <a:cs typeface="Times New Roman" panose="02020603050405020304" pitchFamily="18" charset="0"/>
              </a:rPr>
              <a:t>223.1.1.4</a:t>
            </a:r>
          </a:p>
          <a:p>
            <a:pPr fontAlgn="auto">
              <a:lnSpc>
                <a:spcPct val="120000"/>
              </a:lnSpc>
              <a:spcAft>
                <a:spcPts val="0"/>
              </a:spcAft>
              <a:buSzPct val="90000"/>
            </a:pPr>
            <a:r>
              <a:rPr lang="en-US" altLang="zh-CN" sz="1500" dirty="0">
                <a:solidFill>
                  <a:prstClr val="black"/>
                </a:solidFill>
                <a:latin typeface="微软雅黑" pitchFamily="34" charset="-122"/>
                <a:ea typeface="微软雅黑" pitchFamily="34" charset="-122"/>
                <a:cs typeface="Times New Roman" panose="02020603050405020304" pitchFamily="18" charset="0"/>
              </a:rPr>
              <a:t>A</a:t>
            </a:r>
            <a:r>
              <a:rPr lang="zh-CN" altLang="en-US" sz="1500" dirty="0">
                <a:solidFill>
                  <a:prstClr val="black"/>
                </a:solidFill>
                <a:latin typeface="微软雅黑" pitchFamily="34" charset="-122"/>
                <a:ea typeface="微软雅黑" pitchFamily="34" charset="-122"/>
                <a:cs typeface="Times New Roman" panose="02020603050405020304" pitchFamily="18" charset="0"/>
              </a:rPr>
              <a:t>根据</a:t>
            </a:r>
            <a:r>
              <a:rPr lang="en-US" altLang="zh-CN" sz="1500" dirty="0">
                <a:solidFill>
                  <a:prstClr val="black"/>
                </a:solidFill>
                <a:latin typeface="微软雅黑" pitchFamily="34" charset="-122"/>
                <a:ea typeface="微软雅黑" pitchFamily="34" charset="-122"/>
                <a:cs typeface="Times New Roman" panose="02020603050405020304" pitchFamily="18" charset="0"/>
              </a:rPr>
              <a:t>R</a:t>
            </a:r>
            <a:r>
              <a:rPr lang="zh-CN" altLang="en-US" sz="1500" dirty="0">
                <a:solidFill>
                  <a:prstClr val="black"/>
                </a:solidFill>
                <a:latin typeface="微软雅黑" pitchFamily="34" charset="-122"/>
                <a:ea typeface="微软雅黑" pitchFamily="34" charset="-122"/>
                <a:cs typeface="Times New Roman" panose="02020603050405020304" pitchFamily="18" charset="0"/>
              </a:rPr>
              <a:t>的</a:t>
            </a:r>
            <a:r>
              <a:rPr lang="en-US" altLang="zh-CN" sz="1500" dirty="0">
                <a:solidFill>
                  <a:prstClr val="black"/>
                </a:solidFill>
                <a:latin typeface="微软雅黑" pitchFamily="34" charset="-122"/>
                <a:ea typeface="微软雅黑" pitchFamily="34" charset="-122"/>
                <a:cs typeface="Times New Roman" panose="02020603050405020304" pitchFamily="18" charset="0"/>
              </a:rPr>
              <a:t>IP</a:t>
            </a:r>
            <a:r>
              <a:rPr lang="zh-CN" altLang="en-US" sz="1500" dirty="0">
                <a:solidFill>
                  <a:prstClr val="black"/>
                </a:solidFill>
                <a:latin typeface="微软雅黑" pitchFamily="34" charset="-122"/>
                <a:ea typeface="微软雅黑" pitchFamily="34" charset="-122"/>
                <a:cs typeface="Times New Roman" panose="02020603050405020304" pitchFamily="18" charset="0"/>
              </a:rPr>
              <a:t>地址</a:t>
            </a:r>
            <a:r>
              <a:rPr lang="en-US" altLang="zh-CN" sz="1500" dirty="0">
                <a:solidFill>
                  <a:prstClr val="black"/>
                </a:solidFill>
                <a:latin typeface="微软雅黑" pitchFamily="34" charset="-122"/>
                <a:ea typeface="微软雅黑" pitchFamily="34" charset="-122"/>
                <a:cs typeface="Times New Roman" panose="02020603050405020304" pitchFamily="18" charset="0"/>
              </a:rPr>
              <a:t>223.1.1.4</a:t>
            </a:r>
            <a:r>
              <a:rPr lang="zh-CN" altLang="en-US" sz="1500" dirty="0">
                <a:solidFill>
                  <a:prstClr val="black"/>
                </a:solidFill>
                <a:latin typeface="微软雅黑" pitchFamily="34" charset="-122"/>
                <a:ea typeface="微软雅黑" pitchFamily="34" charset="-122"/>
                <a:cs typeface="Times New Roman" panose="02020603050405020304" pitchFamily="18" charset="0"/>
              </a:rPr>
              <a:t>，使用</a:t>
            </a:r>
            <a:r>
              <a:rPr lang="en-US" altLang="zh-CN" sz="1500" dirty="0">
                <a:solidFill>
                  <a:prstClr val="black"/>
                </a:solidFill>
                <a:latin typeface="微软雅黑" pitchFamily="34" charset="-122"/>
                <a:ea typeface="微软雅黑" pitchFamily="34" charset="-122"/>
                <a:cs typeface="Times New Roman" panose="02020603050405020304" pitchFamily="18" charset="0"/>
              </a:rPr>
              <a:t>ARP</a:t>
            </a:r>
            <a:r>
              <a:rPr lang="zh-CN" altLang="en-US" sz="1500" dirty="0">
                <a:solidFill>
                  <a:prstClr val="black"/>
                </a:solidFill>
                <a:latin typeface="微软雅黑" pitchFamily="34" charset="-122"/>
                <a:ea typeface="微软雅黑" pitchFamily="34" charset="-122"/>
                <a:cs typeface="Times New Roman" panose="02020603050405020304" pitchFamily="18" charset="0"/>
              </a:rPr>
              <a:t>协议获得</a:t>
            </a:r>
            <a:r>
              <a:rPr lang="en-US" altLang="zh-CN" sz="1500" dirty="0">
                <a:solidFill>
                  <a:prstClr val="black"/>
                </a:solidFill>
                <a:latin typeface="微软雅黑" pitchFamily="34" charset="-122"/>
                <a:ea typeface="微软雅黑" pitchFamily="34" charset="-122"/>
                <a:cs typeface="Times New Roman" panose="02020603050405020304" pitchFamily="18" charset="0"/>
              </a:rPr>
              <a:t>R</a:t>
            </a:r>
            <a:r>
              <a:rPr lang="zh-CN" altLang="en-US" sz="1500" dirty="0">
                <a:solidFill>
                  <a:prstClr val="black"/>
                </a:solidFill>
                <a:latin typeface="微软雅黑" pitchFamily="34" charset="-122"/>
                <a:ea typeface="微软雅黑" pitchFamily="34" charset="-122"/>
                <a:cs typeface="Times New Roman" panose="02020603050405020304" pitchFamily="18" charset="0"/>
              </a:rPr>
              <a:t>的</a:t>
            </a:r>
            <a:r>
              <a:rPr lang="en-US" altLang="zh-CN" sz="1500" dirty="0">
                <a:solidFill>
                  <a:prstClr val="black"/>
                </a:solidFill>
                <a:latin typeface="微软雅黑" pitchFamily="34" charset="-122"/>
                <a:ea typeface="微软雅黑" pitchFamily="34" charset="-122"/>
                <a:cs typeface="Times New Roman" panose="02020603050405020304" pitchFamily="18" charset="0"/>
              </a:rPr>
              <a:t>MAC</a:t>
            </a:r>
            <a:r>
              <a:rPr lang="zh-CN" altLang="en-US" sz="1500" dirty="0">
                <a:solidFill>
                  <a:prstClr val="black"/>
                </a:solidFill>
                <a:latin typeface="微软雅黑" pitchFamily="34" charset="-122"/>
                <a:ea typeface="微软雅黑" pitchFamily="34" charset="-122"/>
                <a:cs typeface="Times New Roman" panose="02020603050405020304" pitchFamily="18" charset="0"/>
              </a:rPr>
              <a:t>地址</a:t>
            </a:r>
            <a:endParaRPr lang="en-US" altLang="zh-CN" sz="1500" dirty="0">
              <a:solidFill>
                <a:prstClr val="black"/>
              </a:solidFill>
              <a:latin typeface="微软雅黑" pitchFamily="34" charset="-122"/>
              <a:ea typeface="微软雅黑" pitchFamily="34" charset="-122"/>
              <a:cs typeface="Times New Roman" panose="02020603050405020304" pitchFamily="18" charset="0"/>
            </a:endParaRPr>
          </a:p>
        </p:txBody>
      </p:sp>
      <p:sp>
        <p:nvSpPr>
          <p:cNvPr id="7" name="Rectangle 4"/>
          <p:cNvSpPr txBox="1">
            <a:spLocks noChangeArrowheads="1"/>
          </p:cNvSpPr>
          <p:nvPr/>
        </p:nvSpPr>
        <p:spPr>
          <a:xfrm>
            <a:off x="4994702" y="1133068"/>
            <a:ext cx="3825773" cy="1260752"/>
          </a:xfrm>
          <a:prstGeom prst="rect">
            <a:avLst/>
          </a:prstGeom>
        </p:spPr>
        <p:txBody>
          <a:bodyPr vert="horz" lIns="68574" tIns="34289" rIns="68574" bIns="34289" rtlCol="0">
            <a:noAutofit/>
          </a:bodyPr>
          <a:lstStyle>
            <a:lvl1pPr marL="228600" indent="-228600" algn="l" defTabSz="914400" rtl="0" eaLnBrk="1" latinLnBrk="0" hangingPunct="1">
              <a:lnSpc>
                <a:spcPct val="100000"/>
              </a:lnSpc>
              <a:spcBef>
                <a:spcPts val="600"/>
              </a:spcBef>
              <a:buFont typeface="Wingdings" pitchFamily="2" charset="2"/>
              <a:buChar char="Ø"/>
              <a:defRPr sz="280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00000"/>
              </a:lnSpc>
              <a:spcBef>
                <a:spcPts val="600"/>
              </a:spcBef>
              <a:buFont typeface="Arial" panose="020B0604020202020204" pitchFamily="34" charset="0"/>
              <a:buChar char="•"/>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00000"/>
              </a:lnSpc>
              <a:spcBef>
                <a:spcPts val="600"/>
              </a:spcBef>
              <a:buFont typeface="Arial" panose="020B060402020202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00000"/>
              </a:lnSpc>
              <a:spcBef>
                <a:spcPts val="600"/>
              </a:spcBef>
              <a:buFont typeface="Arial" panose="020B060402020202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lnSpc>
                <a:spcPts val="2250"/>
              </a:lnSpc>
              <a:spcAft>
                <a:spcPts val="0"/>
              </a:spcAft>
              <a:buSzPct val="90000"/>
            </a:pPr>
            <a:r>
              <a:rPr lang="en-US" altLang="zh-CN" sz="1500" dirty="0">
                <a:solidFill>
                  <a:prstClr val="black"/>
                </a:solidFill>
                <a:latin typeface="微软雅黑" pitchFamily="34" charset="-122"/>
                <a:ea typeface="微软雅黑" pitchFamily="34" charset="-122"/>
                <a:cs typeface="Times New Roman" panose="02020603050405020304" pitchFamily="18" charset="0"/>
              </a:rPr>
              <a:t>A</a:t>
            </a:r>
            <a:r>
              <a:rPr lang="zh-CN" altLang="en-US" sz="1500" dirty="0">
                <a:solidFill>
                  <a:prstClr val="black"/>
                </a:solidFill>
                <a:latin typeface="微软雅黑" pitchFamily="34" charset="-122"/>
                <a:ea typeface="微软雅黑" pitchFamily="34" charset="-122"/>
                <a:cs typeface="Times New Roman" panose="02020603050405020304" pitchFamily="18" charset="0"/>
              </a:rPr>
              <a:t>创建数据帧（目的地址为</a:t>
            </a:r>
            <a:r>
              <a:rPr lang="en-US" altLang="zh-CN" sz="1500" dirty="0">
                <a:solidFill>
                  <a:prstClr val="black"/>
                </a:solidFill>
                <a:latin typeface="微软雅黑" pitchFamily="34" charset="-122"/>
                <a:ea typeface="微软雅黑" pitchFamily="34" charset="-122"/>
                <a:cs typeface="Times New Roman" panose="02020603050405020304" pitchFamily="18" charset="0"/>
              </a:rPr>
              <a:t>R</a:t>
            </a:r>
            <a:r>
              <a:rPr lang="zh-CN" altLang="en-US" sz="1500" dirty="0">
                <a:solidFill>
                  <a:prstClr val="black"/>
                </a:solidFill>
                <a:latin typeface="微软雅黑" pitchFamily="34" charset="-122"/>
                <a:ea typeface="微软雅黑" pitchFamily="34" charset="-122"/>
                <a:cs typeface="Times New Roman" panose="02020603050405020304" pitchFamily="18" charset="0"/>
              </a:rPr>
              <a:t>的</a:t>
            </a:r>
            <a:r>
              <a:rPr lang="en-US" altLang="zh-CN" sz="1500" dirty="0">
                <a:solidFill>
                  <a:prstClr val="black"/>
                </a:solidFill>
                <a:latin typeface="微软雅黑" pitchFamily="34" charset="-122"/>
                <a:ea typeface="微软雅黑" pitchFamily="34" charset="-122"/>
                <a:cs typeface="Times New Roman" panose="02020603050405020304" pitchFamily="18" charset="0"/>
              </a:rPr>
              <a:t>MAC</a:t>
            </a:r>
            <a:r>
              <a:rPr lang="zh-CN" altLang="en-US" sz="1500" dirty="0">
                <a:solidFill>
                  <a:prstClr val="black"/>
                </a:solidFill>
                <a:latin typeface="微软雅黑" pitchFamily="34" charset="-122"/>
                <a:ea typeface="微软雅黑" pitchFamily="34" charset="-122"/>
                <a:cs typeface="Times New Roman" panose="02020603050405020304" pitchFamily="18" charset="0"/>
              </a:rPr>
              <a:t>地址）</a:t>
            </a:r>
            <a:endParaRPr lang="en-US" altLang="zh-CN" sz="1500" dirty="0">
              <a:solidFill>
                <a:prstClr val="black"/>
              </a:solidFill>
              <a:latin typeface="微软雅黑" pitchFamily="34" charset="-122"/>
              <a:ea typeface="微软雅黑" pitchFamily="34" charset="-122"/>
              <a:cs typeface="Times New Roman" panose="02020603050405020304" pitchFamily="18" charset="0"/>
            </a:endParaRPr>
          </a:p>
          <a:p>
            <a:pPr fontAlgn="auto">
              <a:lnSpc>
                <a:spcPts val="2250"/>
              </a:lnSpc>
              <a:spcAft>
                <a:spcPts val="0"/>
              </a:spcAft>
              <a:buSzPct val="90000"/>
            </a:pPr>
            <a:r>
              <a:rPr lang="zh-CN" altLang="en-US" sz="1500" dirty="0">
                <a:solidFill>
                  <a:prstClr val="black"/>
                </a:solidFill>
                <a:latin typeface="微软雅黑" pitchFamily="34" charset="-122"/>
                <a:ea typeface="微软雅黑" pitchFamily="34" charset="-122"/>
                <a:cs typeface="Times New Roman" panose="02020603050405020304" pitchFamily="18" charset="0"/>
              </a:rPr>
              <a:t>数据帧中封装</a:t>
            </a:r>
            <a:r>
              <a:rPr lang="en-US" altLang="zh-CN" sz="1500" dirty="0">
                <a:solidFill>
                  <a:prstClr val="black"/>
                </a:solidFill>
                <a:latin typeface="微软雅黑" pitchFamily="34" charset="-122"/>
                <a:ea typeface="微软雅黑" pitchFamily="34" charset="-122"/>
                <a:cs typeface="Times New Roman" panose="02020603050405020304" pitchFamily="18" charset="0"/>
              </a:rPr>
              <a:t>A</a:t>
            </a:r>
            <a:r>
              <a:rPr lang="zh-CN" altLang="en-US" sz="1500" dirty="0">
                <a:solidFill>
                  <a:prstClr val="black"/>
                </a:solidFill>
                <a:latin typeface="微软雅黑" pitchFamily="34" charset="-122"/>
                <a:ea typeface="微软雅黑" pitchFamily="34" charset="-122"/>
                <a:cs typeface="Times New Roman" panose="02020603050405020304" pitchFamily="18" charset="0"/>
              </a:rPr>
              <a:t>到</a:t>
            </a:r>
            <a:r>
              <a:rPr lang="en-US" altLang="zh-CN" sz="1500" dirty="0">
                <a:solidFill>
                  <a:prstClr val="black"/>
                </a:solidFill>
                <a:latin typeface="微软雅黑" pitchFamily="34" charset="-122"/>
                <a:ea typeface="微软雅黑" pitchFamily="34" charset="-122"/>
                <a:cs typeface="Times New Roman" panose="02020603050405020304" pitchFamily="18" charset="0"/>
              </a:rPr>
              <a:t>E</a:t>
            </a:r>
            <a:r>
              <a:rPr lang="zh-CN" altLang="en-US" sz="1500" dirty="0">
                <a:solidFill>
                  <a:prstClr val="black"/>
                </a:solidFill>
                <a:latin typeface="微软雅黑" pitchFamily="34" charset="-122"/>
                <a:ea typeface="微软雅黑" pitchFamily="34" charset="-122"/>
                <a:cs typeface="Times New Roman" panose="02020603050405020304" pitchFamily="18" charset="0"/>
              </a:rPr>
              <a:t>的</a:t>
            </a:r>
            <a:r>
              <a:rPr lang="en-US" altLang="zh-CN" sz="1500" dirty="0">
                <a:solidFill>
                  <a:prstClr val="black"/>
                </a:solidFill>
                <a:latin typeface="微软雅黑" pitchFamily="34" charset="-122"/>
                <a:ea typeface="微软雅黑" pitchFamily="34" charset="-122"/>
                <a:cs typeface="Times New Roman" panose="02020603050405020304" pitchFamily="18" charset="0"/>
              </a:rPr>
              <a:t>IP</a:t>
            </a:r>
            <a:r>
              <a:rPr lang="zh-CN" altLang="en-US" sz="1500" dirty="0">
                <a:solidFill>
                  <a:prstClr val="black"/>
                </a:solidFill>
                <a:latin typeface="微软雅黑" pitchFamily="34" charset="-122"/>
                <a:ea typeface="微软雅黑" pitchFamily="34" charset="-122"/>
                <a:cs typeface="Times New Roman" panose="02020603050405020304" pitchFamily="18" charset="0"/>
              </a:rPr>
              <a:t>数据包</a:t>
            </a:r>
            <a:endParaRPr lang="en-US" altLang="zh-CN" sz="1500" dirty="0">
              <a:solidFill>
                <a:prstClr val="black"/>
              </a:solidFill>
              <a:latin typeface="微软雅黑" pitchFamily="34" charset="-122"/>
              <a:ea typeface="微软雅黑" pitchFamily="34" charset="-122"/>
              <a:cs typeface="Times New Roman" panose="02020603050405020304" pitchFamily="18" charset="0"/>
            </a:endParaRPr>
          </a:p>
          <a:p>
            <a:pPr fontAlgn="auto">
              <a:lnSpc>
                <a:spcPts val="2250"/>
              </a:lnSpc>
              <a:spcAft>
                <a:spcPts val="0"/>
              </a:spcAft>
              <a:buSzPct val="90000"/>
            </a:pPr>
            <a:r>
              <a:rPr lang="en-US" altLang="zh-CN" sz="1500" dirty="0">
                <a:solidFill>
                  <a:prstClr val="black"/>
                </a:solidFill>
                <a:latin typeface="微软雅黑" pitchFamily="34" charset="-122"/>
                <a:ea typeface="微软雅黑" pitchFamily="34" charset="-122"/>
                <a:cs typeface="Times New Roman" panose="02020603050405020304" pitchFamily="18" charset="0"/>
              </a:rPr>
              <a:t>A</a:t>
            </a:r>
            <a:r>
              <a:rPr lang="zh-CN" altLang="en-US" sz="1500" dirty="0">
                <a:solidFill>
                  <a:prstClr val="black"/>
                </a:solidFill>
                <a:latin typeface="微软雅黑" pitchFamily="34" charset="-122"/>
                <a:ea typeface="微软雅黑" pitchFamily="34" charset="-122"/>
                <a:cs typeface="Times New Roman" panose="02020603050405020304" pitchFamily="18" charset="0"/>
              </a:rPr>
              <a:t>发送数据帧，</a:t>
            </a:r>
            <a:r>
              <a:rPr lang="en-US" altLang="zh-CN" sz="1500" dirty="0">
                <a:solidFill>
                  <a:prstClr val="black"/>
                </a:solidFill>
                <a:latin typeface="微软雅黑" pitchFamily="34" charset="-122"/>
                <a:ea typeface="微软雅黑" pitchFamily="34" charset="-122"/>
                <a:cs typeface="Times New Roman" panose="02020603050405020304" pitchFamily="18" charset="0"/>
              </a:rPr>
              <a:t>R</a:t>
            </a:r>
            <a:r>
              <a:rPr lang="zh-CN" altLang="en-US" sz="1500" dirty="0">
                <a:solidFill>
                  <a:prstClr val="black"/>
                </a:solidFill>
                <a:latin typeface="微软雅黑" pitchFamily="34" charset="-122"/>
                <a:ea typeface="微软雅黑" pitchFamily="34" charset="-122"/>
                <a:cs typeface="Times New Roman" panose="02020603050405020304" pitchFamily="18" charset="0"/>
              </a:rPr>
              <a:t>接收数据帧</a:t>
            </a:r>
            <a:endParaRPr lang="en-US" altLang="zh-CN" sz="1500" dirty="0">
              <a:solidFill>
                <a:prstClr val="black"/>
              </a:solidFill>
              <a:latin typeface="微软雅黑" pitchFamily="34" charset="-122"/>
              <a:ea typeface="微软雅黑" pitchFamily="34" charset="-122"/>
              <a:cs typeface="Times New Roman" panose="02020603050405020304" pitchFamily="18" charset="0"/>
            </a:endParaRPr>
          </a:p>
        </p:txBody>
      </p:sp>
      <p:sp>
        <p:nvSpPr>
          <p:cNvPr id="8" name="矩形 7"/>
          <p:cNvSpPr/>
          <p:nvPr/>
        </p:nvSpPr>
        <p:spPr>
          <a:xfrm>
            <a:off x="816899" y="2754563"/>
            <a:ext cx="1962705" cy="346247"/>
          </a:xfrm>
          <a:prstGeom prst="rect">
            <a:avLst/>
          </a:prstGeom>
        </p:spPr>
        <p:txBody>
          <a:bodyPr wrap="none" lIns="68574" tIns="34289" rIns="68574" bIns="34289">
            <a:spAutoFit/>
          </a:bodyPr>
          <a:lstStyle/>
          <a:p>
            <a:pPr defTabSz="685732" eaLnBrk="1" fontAlgn="auto" hangingPunct="1">
              <a:spcBef>
                <a:spcPts val="0"/>
              </a:spcBef>
              <a:spcAft>
                <a:spcPts val="0"/>
              </a:spcAft>
            </a:pPr>
            <a:r>
              <a:rPr lang="zh-CN" altLang="en-US" dirty="0">
                <a:solidFill>
                  <a:srgbClr val="C00000"/>
                </a:solidFill>
                <a:latin typeface="微软雅黑" pitchFamily="34" charset="-122"/>
                <a:ea typeface="微软雅黑" pitchFamily="34" charset="-122"/>
                <a:cs typeface="Times New Roman" panose="02020603050405020304" pitchFamily="18" charset="0"/>
              </a:rPr>
              <a:t>例：从</a:t>
            </a:r>
            <a:r>
              <a:rPr lang="en-US" altLang="zh-CN" dirty="0">
                <a:solidFill>
                  <a:srgbClr val="C00000"/>
                </a:solidFill>
                <a:latin typeface="微软雅黑" pitchFamily="34" charset="-122"/>
                <a:ea typeface="微软雅黑" pitchFamily="34" charset="-122"/>
                <a:cs typeface="Times New Roman" panose="02020603050405020304" pitchFamily="18" charset="0"/>
              </a:rPr>
              <a:t>A</a:t>
            </a:r>
            <a:r>
              <a:rPr lang="zh-CN" altLang="en-US" dirty="0">
                <a:solidFill>
                  <a:srgbClr val="C00000"/>
                </a:solidFill>
                <a:latin typeface="微软雅黑" pitchFamily="34" charset="-122"/>
                <a:ea typeface="微软雅黑" pitchFamily="34" charset="-122"/>
                <a:cs typeface="Times New Roman" panose="02020603050405020304" pitchFamily="18" charset="0"/>
              </a:rPr>
              <a:t>经过</a:t>
            </a:r>
            <a:r>
              <a:rPr lang="en-US" altLang="zh-CN" dirty="0">
                <a:solidFill>
                  <a:srgbClr val="C00000"/>
                </a:solidFill>
                <a:latin typeface="微软雅黑" pitchFamily="34" charset="-122"/>
                <a:ea typeface="微软雅黑" pitchFamily="34" charset="-122"/>
                <a:cs typeface="Times New Roman" panose="02020603050405020304" pitchFamily="18" charset="0"/>
              </a:rPr>
              <a:t>R</a:t>
            </a:r>
            <a:r>
              <a:rPr lang="zh-CN" altLang="en-US" dirty="0">
                <a:solidFill>
                  <a:srgbClr val="C00000"/>
                </a:solidFill>
                <a:latin typeface="微软雅黑" pitchFamily="34" charset="-122"/>
                <a:ea typeface="微软雅黑" pitchFamily="34" charset="-122"/>
                <a:cs typeface="Times New Roman" panose="02020603050405020304" pitchFamily="18" charset="0"/>
              </a:rPr>
              <a:t>到</a:t>
            </a:r>
            <a:r>
              <a:rPr lang="en-US" altLang="zh-CN" dirty="0">
                <a:solidFill>
                  <a:srgbClr val="C00000"/>
                </a:solidFill>
                <a:latin typeface="微软雅黑" pitchFamily="34" charset="-122"/>
                <a:ea typeface="微软雅黑" pitchFamily="34" charset="-122"/>
                <a:cs typeface="Times New Roman" panose="02020603050405020304" pitchFamily="18" charset="0"/>
              </a:rPr>
              <a:t>E</a:t>
            </a:r>
          </a:p>
        </p:txBody>
      </p:sp>
      <p:sp>
        <p:nvSpPr>
          <p:cNvPr id="9" name="Text Box 29"/>
          <p:cNvSpPr txBox="1">
            <a:spLocks noChangeArrowheads="1"/>
          </p:cNvSpPr>
          <p:nvPr/>
        </p:nvSpPr>
        <p:spPr bwMode="auto">
          <a:xfrm>
            <a:off x="1581247" y="4652638"/>
            <a:ext cx="1595630" cy="253916"/>
          </a:xfrm>
          <a:prstGeom prst="rect">
            <a:avLst/>
          </a:prstGeom>
          <a:noFill/>
          <a:ln w="9525">
            <a:noFill/>
            <a:miter lim="800000"/>
            <a:headEnd/>
            <a:tailEnd/>
          </a:ln>
        </p:spPr>
        <p:txBody>
          <a:bodyPr wrap="none" lIns="68574" tIns="34289" rIns="68574" bIns="34289">
            <a:spAutoFit/>
          </a:bodyPr>
          <a:lstStyle/>
          <a:p>
            <a:pPr defTabSz="685732" eaLnBrk="1" fontAlgn="auto" hangingPunct="1">
              <a:spcBef>
                <a:spcPts val="0"/>
              </a:spcBef>
              <a:spcAft>
                <a:spcPts val="0"/>
              </a:spcAft>
            </a:pPr>
            <a:r>
              <a:rPr lang="en-US" altLang="zh-CN" sz="1200">
                <a:solidFill>
                  <a:prstClr val="black"/>
                </a:solidFill>
              </a:rPr>
              <a:t>CC-49-DE-D0-AB-7D</a:t>
            </a:r>
          </a:p>
        </p:txBody>
      </p:sp>
      <p:sp>
        <p:nvSpPr>
          <p:cNvPr id="10" name="Text Box 41"/>
          <p:cNvSpPr txBox="1">
            <a:spLocks noChangeArrowheads="1"/>
          </p:cNvSpPr>
          <p:nvPr/>
        </p:nvSpPr>
        <p:spPr bwMode="auto">
          <a:xfrm>
            <a:off x="5712764" y="3096355"/>
            <a:ext cx="1468992" cy="253916"/>
          </a:xfrm>
          <a:prstGeom prst="rect">
            <a:avLst/>
          </a:prstGeom>
          <a:noFill/>
          <a:ln w="9525">
            <a:noFill/>
            <a:miter lim="800000"/>
            <a:headEnd/>
            <a:tailEnd/>
          </a:ln>
        </p:spPr>
        <p:txBody>
          <a:bodyPr wrap="none" lIns="68574" tIns="34289" rIns="68574" bIns="34289">
            <a:spAutoFit/>
          </a:bodyPr>
          <a:lstStyle/>
          <a:p>
            <a:pPr defTabSz="685732" eaLnBrk="1" fontAlgn="auto" hangingPunct="1">
              <a:spcBef>
                <a:spcPts val="0"/>
              </a:spcBef>
              <a:spcAft>
                <a:spcPts val="0"/>
              </a:spcAft>
            </a:pPr>
            <a:r>
              <a:rPr lang="en-US" altLang="zh-CN" sz="1200" dirty="0">
                <a:solidFill>
                  <a:prstClr val="black"/>
                </a:solidFill>
              </a:rPr>
              <a:t>88-B2-2F-54-1A-0F</a:t>
            </a:r>
          </a:p>
        </p:txBody>
      </p:sp>
      <p:grpSp>
        <p:nvGrpSpPr>
          <p:cNvPr id="11" name="Group 8"/>
          <p:cNvGrpSpPr>
            <a:grpSpLocks/>
          </p:cNvGrpSpPr>
          <p:nvPr/>
        </p:nvGrpSpPr>
        <p:grpSpPr bwMode="auto">
          <a:xfrm>
            <a:off x="4002968" y="3770830"/>
            <a:ext cx="913857" cy="218516"/>
            <a:chOff x="3600" y="219"/>
            <a:chExt cx="360" cy="175"/>
          </a:xfrm>
        </p:grpSpPr>
        <p:sp>
          <p:nvSpPr>
            <p:cNvPr id="12" name="Oval 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p>
              <a:pPr defTabSz="685732" eaLnBrk="1" fontAlgn="auto" hangingPunct="1">
                <a:spcBef>
                  <a:spcPts val="0"/>
                </a:spcBef>
                <a:spcAft>
                  <a:spcPts val="0"/>
                </a:spcAft>
              </a:pPr>
              <a:endParaRPr lang="zh-CN" altLang="en-US" sz="1200">
                <a:solidFill>
                  <a:prstClr val="black"/>
                </a:solidFill>
                <a:latin typeface="等线" panose="020F0502020204030204"/>
                <a:ea typeface="等线"/>
              </a:endParaRPr>
            </a:p>
          </p:txBody>
        </p:sp>
        <p:sp>
          <p:nvSpPr>
            <p:cNvPr id="13" name="Line 10"/>
            <p:cNvSpPr>
              <a:spLocks noChangeShapeType="1"/>
            </p:cNvSpPr>
            <p:nvPr/>
          </p:nvSpPr>
          <p:spPr bwMode="auto">
            <a:xfrm>
              <a:off x="3603" y="289"/>
              <a:ext cx="0" cy="60"/>
            </a:xfrm>
            <a:prstGeom prst="line">
              <a:avLst/>
            </a:prstGeom>
            <a:noFill/>
            <a:ln w="12700">
              <a:solidFill>
                <a:schemeClr val="tx1"/>
              </a:solidFill>
              <a:round/>
              <a:headEnd/>
              <a:tailEnd/>
            </a:ln>
          </p:spPr>
          <p:txBody>
            <a:bodyPr wrap="none" anchor="ctr"/>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4" name="Line 11"/>
            <p:cNvSpPr>
              <a:spLocks noChangeShapeType="1"/>
            </p:cNvSpPr>
            <p:nvPr/>
          </p:nvSpPr>
          <p:spPr bwMode="auto">
            <a:xfrm>
              <a:off x="3960" y="289"/>
              <a:ext cx="0" cy="60"/>
            </a:xfrm>
            <a:prstGeom prst="line">
              <a:avLst/>
            </a:prstGeom>
            <a:noFill/>
            <a:ln w="12700">
              <a:solidFill>
                <a:schemeClr val="tx1"/>
              </a:solidFill>
              <a:round/>
              <a:headEnd/>
              <a:tailEnd/>
            </a:ln>
          </p:spPr>
          <p:txBody>
            <a:bodyPr wrap="none" anchor="ctr"/>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15" name="Rectangle 12"/>
            <p:cNvSpPr>
              <a:spLocks noChangeArrowheads="1"/>
            </p:cNvSpPr>
            <p:nvPr/>
          </p:nvSpPr>
          <p:spPr bwMode="auto">
            <a:xfrm>
              <a:off x="3603" y="289"/>
              <a:ext cx="354" cy="59"/>
            </a:xfrm>
            <a:prstGeom prst="rect">
              <a:avLst/>
            </a:prstGeom>
            <a:solidFill>
              <a:schemeClr val="hlink"/>
            </a:solidFill>
            <a:ln w="12700">
              <a:noFill/>
              <a:miter lim="800000"/>
              <a:headEnd/>
              <a:tailEnd/>
            </a:ln>
          </p:spPr>
          <p:txBody>
            <a:bodyPr wrap="none" anchor="ctr"/>
            <a:lstStyle/>
            <a:p>
              <a:pPr algn="ctr" defTabSz="685732" eaLnBrk="1" fontAlgn="auto" hangingPunct="1">
                <a:spcBef>
                  <a:spcPts val="0"/>
                </a:spcBef>
                <a:spcAft>
                  <a:spcPts val="0"/>
                </a:spcAft>
              </a:pPr>
              <a:endParaRPr lang="zh-CN" altLang="zh-CN" sz="1200">
                <a:solidFill>
                  <a:prstClr val="black"/>
                </a:solidFill>
                <a:latin typeface="Times New Roman" pitchFamily="18" charset="0"/>
                <a:ea typeface="等线"/>
              </a:endParaRPr>
            </a:p>
          </p:txBody>
        </p:sp>
        <p:sp>
          <p:nvSpPr>
            <p:cNvPr id="16" name="Oval 1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p>
              <a:pPr defTabSz="685732" eaLnBrk="1" fontAlgn="auto" hangingPunct="1">
                <a:spcBef>
                  <a:spcPts val="0"/>
                </a:spcBef>
                <a:spcAft>
                  <a:spcPts val="0"/>
                </a:spcAft>
              </a:pPr>
              <a:endParaRPr lang="zh-CN" altLang="en-US" sz="1200">
                <a:solidFill>
                  <a:prstClr val="black"/>
                </a:solidFill>
                <a:latin typeface="等线" panose="020F0502020204030204"/>
                <a:ea typeface="等线"/>
              </a:endParaRPr>
            </a:p>
          </p:txBody>
        </p:sp>
        <p:grpSp>
          <p:nvGrpSpPr>
            <p:cNvPr id="17" name="Group 14"/>
            <p:cNvGrpSpPr>
              <a:grpSpLocks/>
            </p:cNvGrpSpPr>
            <p:nvPr/>
          </p:nvGrpSpPr>
          <p:grpSpPr bwMode="auto">
            <a:xfrm>
              <a:off x="3713" y="244"/>
              <a:ext cx="168" cy="49"/>
              <a:chOff x="2851" y="1131"/>
              <a:chExt cx="132" cy="97"/>
            </a:xfrm>
          </p:grpSpPr>
          <p:sp>
            <p:nvSpPr>
              <p:cNvPr id="22" name="Line 15"/>
              <p:cNvSpPr>
                <a:spLocks noChangeShapeType="1"/>
              </p:cNvSpPr>
              <p:nvPr/>
            </p:nvSpPr>
            <p:spPr bwMode="auto">
              <a:xfrm flipV="1">
                <a:off x="2851" y="1131"/>
                <a:ext cx="49" cy="2"/>
              </a:xfrm>
              <a:prstGeom prst="line">
                <a:avLst/>
              </a:prstGeom>
              <a:noFill/>
              <a:ln w="28575">
                <a:solidFill>
                  <a:schemeClr val="tx1"/>
                </a:solidFill>
                <a:round/>
                <a:headEnd/>
                <a:tailEnd/>
              </a:ln>
            </p:spPr>
            <p:txBody>
              <a:bodyPr wrap="none" anchor="ctr"/>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3" name="Line 16"/>
              <p:cNvSpPr>
                <a:spLocks noChangeShapeType="1"/>
              </p:cNvSpPr>
              <p:nvPr/>
            </p:nvSpPr>
            <p:spPr bwMode="auto">
              <a:xfrm>
                <a:off x="2940" y="1228"/>
                <a:ext cx="43" cy="0"/>
              </a:xfrm>
              <a:prstGeom prst="line">
                <a:avLst/>
              </a:prstGeom>
              <a:noFill/>
              <a:ln w="28575">
                <a:solidFill>
                  <a:schemeClr val="tx1"/>
                </a:solidFill>
                <a:round/>
                <a:headEnd/>
                <a:tailEnd/>
              </a:ln>
            </p:spPr>
            <p:txBody>
              <a:bodyPr wrap="none" anchor="ctr"/>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4" name="Line 17"/>
              <p:cNvSpPr>
                <a:spLocks noChangeShapeType="1"/>
              </p:cNvSpPr>
              <p:nvPr/>
            </p:nvSpPr>
            <p:spPr bwMode="auto">
              <a:xfrm>
                <a:off x="2896" y="1133"/>
                <a:ext cx="51" cy="95"/>
              </a:xfrm>
              <a:prstGeom prst="line">
                <a:avLst/>
              </a:prstGeom>
              <a:noFill/>
              <a:ln w="28575">
                <a:solidFill>
                  <a:schemeClr val="tx1"/>
                </a:solidFill>
                <a:round/>
                <a:headEnd/>
                <a:tailEnd/>
              </a:ln>
            </p:spPr>
            <p:txBody>
              <a:bodyPr wrap="none" anchor="ctr"/>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nvGrpSpPr>
            <p:cNvPr id="18" name="Group 18"/>
            <p:cNvGrpSpPr>
              <a:grpSpLocks/>
            </p:cNvGrpSpPr>
            <p:nvPr/>
          </p:nvGrpSpPr>
          <p:grpSpPr bwMode="auto">
            <a:xfrm flipV="1">
              <a:off x="3700" y="254"/>
              <a:ext cx="181" cy="52"/>
              <a:chOff x="2871" y="1102"/>
              <a:chExt cx="144" cy="100"/>
            </a:xfrm>
          </p:grpSpPr>
          <p:sp>
            <p:nvSpPr>
              <p:cNvPr id="19" name="Line 19"/>
              <p:cNvSpPr>
                <a:spLocks noChangeShapeType="1"/>
              </p:cNvSpPr>
              <p:nvPr/>
            </p:nvSpPr>
            <p:spPr bwMode="auto">
              <a:xfrm flipV="1">
                <a:off x="2871" y="1102"/>
                <a:ext cx="50" cy="2"/>
              </a:xfrm>
              <a:prstGeom prst="line">
                <a:avLst/>
              </a:prstGeom>
              <a:noFill/>
              <a:ln w="28575">
                <a:solidFill>
                  <a:schemeClr val="tx1"/>
                </a:solidFill>
                <a:round/>
                <a:headEnd/>
                <a:tailEnd/>
              </a:ln>
            </p:spPr>
            <p:txBody>
              <a:bodyPr wrap="none" anchor="ctr"/>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0" name="Line 20"/>
              <p:cNvSpPr>
                <a:spLocks noChangeShapeType="1"/>
              </p:cNvSpPr>
              <p:nvPr/>
            </p:nvSpPr>
            <p:spPr bwMode="auto">
              <a:xfrm>
                <a:off x="2971" y="1202"/>
                <a:ext cx="44" cy="0"/>
              </a:xfrm>
              <a:prstGeom prst="line">
                <a:avLst/>
              </a:prstGeom>
              <a:noFill/>
              <a:ln w="28575">
                <a:solidFill>
                  <a:schemeClr val="tx1"/>
                </a:solidFill>
                <a:round/>
                <a:headEnd/>
                <a:tailEnd/>
              </a:ln>
            </p:spPr>
            <p:txBody>
              <a:bodyPr wrap="none" anchor="ctr"/>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21" name="Line 21"/>
              <p:cNvSpPr>
                <a:spLocks noChangeShapeType="1"/>
              </p:cNvSpPr>
              <p:nvPr/>
            </p:nvSpPr>
            <p:spPr bwMode="auto">
              <a:xfrm>
                <a:off x="2921" y="1109"/>
                <a:ext cx="52" cy="92"/>
              </a:xfrm>
              <a:prstGeom prst="line">
                <a:avLst/>
              </a:prstGeom>
              <a:noFill/>
              <a:ln w="28575">
                <a:solidFill>
                  <a:schemeClr val="tx1"/>
                </a:solidFill>
                <a:round/>
                <a:headEnd/>
                <a:tailEnd/>
              </a:ln>
            </p:spPr>
            <p:txBody>
              <a:bodyPr wrap="none" anchor="ctr"/>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grpSp>
      </p:grpSp>
      <p:sp>
        <p:nvSpPr>
          <p:cNvPr id="25" name="Rectangle 22"/>
          <p:cNvSpPr>
            <a:spLocks noChangeArrowheads="1"/>
          </p:cNvSpPr>
          <p:nvPr/>
        </p:nvSpPr>
        <p:spPr bwMode="auto">
          <a:xfrm rot="16200000">
            <a:off x="4967044" y="3791097"/>
            <a:ext cx="70544" cy="175402"/>
          </a:xfrm>
          <a:prstGeom prst="rect">
            <a:avLst/>
          </a:prstGeom>
          <a:solidFill>
            <a:schemeClr val="accent1"/>
          </a:solidFill>
          <a:ln w="9525">
            <a:solidFill>
              <a:schemeClr val="tx1"/>
            </a:solidFill>
            <a:miter lim="800000"/>
            <a:headEnd/>
            <a:tailEnd/>
          </a:ln>
        </p:spPr>
        <p:txBody>
          <a:bodyPr wrap="none" lIns="68574" tIns="34289" rIns="68574" bIns="34289" anchor="ctr"/>
          <a:lstStyle/>
          <a:p>
            <a:pPr defTabSz="685732" eaLnBrk="1" fontAlgn="auto" hangingPunct="1">
              <a:spcBef>
                <a:spcPts val="0"/>
              </a:spcBef>
              <a:spcAft>
                <a:spcPts val="0"/>
              </a:spcAft>
            </a:pPr>
            <a:endParaRPr lang="zh-CN" altLang="en-US" sz="1200">
              <a:solidFill>
                <a:prstClr val="black"/>
              </a:solidFill>
              <a:latin typeface="等线" panose="020F0502020204030204"/>
              <a:ea typeface="等线"/>
            </a:endParaRPr>
          </a:p>
        </p:txBody>
      </p:sp>
      <p:sp>
        <p:nvSpPr>
          <p:cNvPr id="26" name="Rectangle 23"/>
          <p:cNvSpPr>
            <a:spLocks noChangeArrowheads="1"/>
          </p:cNvSpPr>
          <p:nvPr/>
        </p:nvSpPr>
        <p:spPr bwMode="auto">
          <a:xfrm rot="16200000">
            <a:off x="3877786" y="3799701"/>
            <a:ext cx="70544" cy="175402"/>
          </a:xfrm>
          <a:prstGeom prst="rect">
            <a:avLst/>
          </a:prstGeom>
          <a:solidFill>
            <a:schemeClr val="accent1"/>
          </a:solidFill>
          <a:ln w="9525">
            <a:solidFill>
              <a:schemeClr val="tx1"/>
            </a:solidFill>
            <a:miter lim="800000"/>
            <a:headEnd/>
            <a:tailEnd/>
          </a:ln>
        </p:spPr>
        <p:txBody>
          <a:bodyPr wrap="none" lIns="68574" tIns="34289" rIns="68574" bIns="34289" anchor="ctr"/>
          <a:lstStyle/>
          <a:p>
            <a:pPr defTabSz="685732" eaLnBrk="1" fontAlgn="auto" hangingPunct="1">
              <a:spcBef>
                <a:spcPts val="0"/>
              </a:spcBef>
              <a:spcAft>
                <a:spcPts val="0"/>
              </a:spcAft>
            </a:pPr>
            <a:endParaRPr lang="zh-CN" altLang="en-US" sz="1200">
              <a:solidFill>
                <a:prstClr val="black"/>
              </a:solidFill>
              <a:latin typeface="等线" panose="020F0502020204030204"/>
              <a:ea typeface="等线"/>
            </a:endParaRPr>
          </a:p>
        </p:txBody>
      </p:sp>
      <p:sp>
        <p:nvSpPr>
          <p:cNvPr id="27" name="Text Box 24"/>
          <p:cNvSpPr txBox="1">
            <a:spLocks noChangeArrowheads="1"/>
          </p:cNvSpPr>
          <p:nvPr/>
        </p:nvSpPr>
        <p:spPr bwMode="auto">
          <a:xfrm>
            <a:off x="3868837" y="3478327"/>
            <a:ext cx="1510670" cy="253916"/>
          </a:xfrm>
          <a:prstGeom prst="rect">
            <a:avLst/>
          </a:prstGeom>
          <a:noFill/>
          <a:ln w="9525">
            <a:noFill/>
            <a:miter lim="800000"/>
            <a:headEnd/>
            <a:tailEnd/>
          </a:ln>
        </p:spPr>
        <p:txBody>
          <a:bodyPr wrap="none" lIns="68574" tIns="34289" rIns="68574" bIns="34289">
            <a:spAutoFit/>
          </a:bodyPr>
          <a:lstStyle/>
          <a:p>
            <a:pPr defTabSz="685732" eaLnBrk="1" fontAlgn="auto" hangingPunct="1">
              <a:spcBef>
                <a:spcPts val="0"/>
              </a:spcBef>
              <a:spcAft>
                <a:spcPts val="0"/>
              </a:spcAft>
            </a:pPr>
            <a:r>
              <a:rPr lang="en-US" altLang="zh-CN" sz="1200" dirty="0">
                <a:solidFill>
                  <a:prstClr val="black"/>
                </a:solidFill>
              </a:rPr>
              <a:t>1A-23-F9-CD-06-9B</a:t>
            </a:r>
          </a:p>
        </p:txBody>
      </p:sp>
      <p:sp>
        <p:nvSpPr>
          <p:cNvPr id="28" name="Text Box 25"/>
          <p:cNvSpPr txBox="1">
            <a:spLocks noChangeArrowheads="1"/>
          </p:cNvSpPr>
          <p:nvPr/>
        </p:nvSpPr>
        <p:spPr bwMode="auto">
          <a:xfrm>
            <a:off x="4560126" y="3984184"/>
            <a:ext cx="778098" cy="253916"/>
          </a:xfrm>
          <a:prstGeom prst="rect">
            <a:avLst/>
          </a:prstGeom>
          <a:noFill/>
          <a:ln w="9525">
            <a:noFill/>
            <a:miter lim="800000"/>
            <a:headEnd/>
            <a:tailEnd/>
          </a:ln>
        </p:spPr>
        <p:txBody>
          <a:bodyPr wrap="none" lIns="68574" tIns="34289" rIns="68574" bIns="34289">
            <a:spAutoFit/>
          </a:bodyPr>
          <a:lstStyle/>
          <a:p>
            <a:pPr defTabSz="685732" eaLnBrk="1" fontAlgn="auto" hangingPunct="1">
              <a:spcBef>
                <a:spcPts val="0"/>
              </a:spcBef>
              <a:spcAft>
                <a:spcPts val="0"/>
              </a:spcAft>
            </a:pPr>
            <a:r>
              <a:rPr lang="en-US" altLang="zh-CN" sz="1200">
                <a:solidFill>
                  <a:prstClr val="black"/>
                </a:solidFill>
              </a:rPr>
              <a:t>223.1.2.9</a:t>
            </a:r>
          </a:p>
        </p:txBody>
      </p:sp>
      <p:sp>
        <p:nvSpPr>
          <p:cNvPr id="29" name="Text Box 27"/>
          <p:cNvSpPr txBox="1">
            <a:spLocks noChangeArrowheads="1"/>
          </p:cNvSpPr>
          <p:nvPr/>
        </p:nvSpPr>
        <p:spPr bwMode="auto">
          <a:xfrm>
            <a:off x="3406013" y="3984184"/>
            <a:ext cx="778098" cy="253916"/>
          </a:xfrm>
          <a:prstGeom prst="rect">
            <a:avLst/>
          </a:prstGeom>
          <a:noFill/>
          <a:ln w="9525">
            <a:noFill/>
            <a:miter lim="800000"/>
            <a:headEnd/>
            <a:tailEnd/>
          </a:ln>
        </p:spPr>
        <p:txBody>
          <a:bodyPr wrap="none" lIns="68574" tIns="34289" rIns="68574" bIns="34289">
            <a:spAutoFit/>
          </a:bodyPr>
          <a:lstStyle/>
          <a:p>
            <a:pPr defTabSz="685732" eaLnBrk="1" fontAlgn="auto" hangingPunct="1">
              <a:spcBef>
                <a:spcPts val="0"/>
              </a:spcBef>
              <a:spcAft>
                <a:spcPts val="0"/>
              </a:spcAft>
            </a:pPr>
            <a:r>
              <a:rPr lang="en-US" altLang="zh-CN" sz="1200">
                <a:solidFill>
                  <a:prstClr val="black"/>
                </a:solidFill>
              </a:rPr>
              <a:t>223.1.1.4</a:t>
            </a:r>
          </a:p>
        </p:txBody>
      </p:sp>
      <p:sp>
        <p:nvSpPr>
          <p:cNvPr id="30" name="Text Box 28"/>
          <p:cNvSpPr txBox="1">
            <a:spLocks noChangeArrowheads="1"/>
          </p:cNvSpPr>
          <p:nvPr/>
        </p:nvSpPr>
        <p:spPr bwMode="auto">
          <a:xfrm>
            <a:off x="3205553" y="3274438"/>
            <a:ext cx="1502655" cy="253916"/>
          </a:xfrm>
          <a:prstGeom prst="rect">
            <a:avLst/>
          </a:prstGeom>
          <a:noFill/>
          <a:ln w="9525">
            <a:noFill/>
            <a:miter lim="800000"/>
            <a:headEnd/>
            <a:tailEnd/>
          </a:ln>
        </p:spPr>
        <p:txBody>
          <a:bodyPr wrap="none" lIns="68574" tIns="34289" rIns="68574" bIns="34289">
            <a:spAutoFit/>
          </a:bodyPr>
          <a:lstStyle/>
          <a:p>
            <a:pPr defTabSz="685732" eaLnBrk="1" fontAlgn="auto" hangingPunct="1">
              <a:spcBef>
                <a:spcPts val="0"/>
              </a:spcBef>
              <a:spcAft>
                <a:spcPts val="0"/>
              </a:spcAft>
            </a:pPr>
            <a:r>
              <a:rPr lang="en-US" altLang="zh-CN" sz="1200">
                <a:solidFill>
                  <a:prstClr val="black"/>
                </a:solidFill>
              </a:rPr>
              <a:t>E6-E9-00-17-BB-4B</a:t>
            </a:r>
          </a:p>
        </p:txBody>
      </p:sp>
      <p:sp>
        <p:nvSpPr>
          <p:cNvPr id="31" name="Text Box 30"/>
          <p:cNvSpPr txBox="1">
            <a:spLocks noChangeArrowheads="1"/>
          </p:cNvSpPr>
          <p:nvPr/>
        </p:nvSpPr>
        <p:spPr bwMode="auto">
          <a:xfrm>
            <a:off x="1066834" y="4166569"/>
            <a:ext cx="778098" cy="253916"/>
          </a:xfrm>
          <a:prstGeom prst="rect">
            <a:avLst/>
          </a:prstGeom>
          <a:noFill/>
          <a:ln w="9525">
            <a:noFill/>
            <a:miter lim="800000"/>
            <a:headEnd/>
            <a:tailEnd/>
          </a:ln>
        </p:spPr>
        <p:txBody>
          <a:bodyPr wrap="none" lIns="68574" tIns="34289" rIns="68574" bIns="34289">
            <a:spAutoFit/>
          </a:bodyPr>
          <a:lstStyle/>
          <a:p>
            <a:pPr defTabSz="685732" eaLnBrk="1" fontAlgn="auto" hangingPunct="1">
              <a:spcBef>
                <a:spcPts val="0"/>
              </a:spcBef>
              <a:spcAft>
                <a:spcPts val="0"/>
              </a:spcAft>
            </a:pPr>
            <a:r>
              <a:rPr lang="en-US" altLang="zh-CN" sz="1200" dirty="0">
                <a:solidFill>
                  <a:prstClr val="black"/>
                </a:solidFill>
              </a:rPr>
              <a:t>223.1.1.2</a:t>
            </a:r>
          </a:p>
        </p:txBody>
      </p:sp>
      <p:graphicFrame>
        <p:nvGraphicFramePr>
          <p:cNvPr id="32" name="Object 10"/>
          <p:cNvGraphicFramePr>
            <a:graphicFrameLocks noChangeAspect="1"/>
          </p:cNvGraphicFramePr>
          <p:nvPr/>
        </p:nvGraphicFramePr>
        <p:xfrm>
          <a:off x="1382263" y="4424658"/>
          <a:ext cx="619064" cy="286480"/>
        </p:xfrm>
        <a:graphic>
          <a:graphicData uri="http://schemas.openxmlformats.org/presentationml/2006/ole">
            <mc:AlternateContent xmlns:mc="http://schemas.openxmlformats.org/markup-compatibility/2006">
              <mc:Choice xmlns:v="urn:schemas-microsoft-com:vml" Requires="v">
                <p:oleObj spid="_x0000_s1046" name="Clip" r:id="rId3" imgW="1307079" imgH="1083682" progId="">
                  <p:embed/>
                </p:oleObj>
              </mc:Choice>
              <mc:Fallback>
                <p:oleObj name="Clip" r:id="rId3" imgW="1307079" imgH="108368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2263" y="4424658"/>
                        <a:ext cx="619064" cy="286480"/>
                      </a:xfrm>
                      <a:prstGeom prst="rect">
                        <a:avLst/>
                      </a:prstGeom>
                      <a:noFill/>
                    </p:spPr>
                  </p:pic>
                </p:oleObj>
              </mc:Fallback>
            </mc:AlternateContent>
          </a:graphicData>
        </a:graphic>
      </p:graphicFrame>
      <p:sp>
        <p:nvSpPr>
          <p:cNvPr id="33" name="Rectangle 32"/>
          <p:cNvSpPr>
            <a:spLocks noChangeArrowheads="1"/>
          </p:cNvSpPr>
          <p:nvPr/>
        </p:nvSpPr>
        <p:spPr bwMode="auto">
          <a:xfrm rot="16200000">
            <a:off x="2025013" y="4426857"/>
            <a:ext cx="70544" cy="175402"/>
          </a:xfrm>
          <a:prstGeom prst="rect">
            <a:avLst/>
          </a:prstGeom>
          <a:solidFill>
            <a:schemeClr val="accent1"/>
          </a:solidFill>
          <a:ln w="9525">
            <a:solidFill>
              <a:schemeClr val="tx1"/>
            </a:solidFill>
            <a:miter lim="800000"/>
            <a:headEnd/>
            <a:tailEnd/>
          </a:ln>
        </p:spPr>
        <p:txBody>
          <a:bodyPr wrap="none" lIns="68574" tIns="34289" rIns="68574" bIns="34289" anchor="ctr"/>
          <a:lstStyle/>
          <a:p>
            <a:pPr defTabSz="685732" eaLnBrk="1" fontAlgn="auto" hangingPunct="1">
              <a:spcBef>
                <a:spcPts val="0"/>
              </a:spcBef>
              <a:spcAft>
                <a:spcPts val="0"/>
              </a:spcAft>
            </a:pPr>
            <a:endParaRPr lang="zh-CN" altLang="en-US" sz="1200">
              <a:solidFill>
                <a:prstClr val="black"/>
              </a:solidFill>
              <a:latin typeface="等线" panose="020F0502020204030204"/>
              <a:ea typeface="等线"/>
            </a:endParaRPr>
          </a:p>
        </p:txBody>
      </p:sp>
      <p:sp>
        <p:nvSpPr>
          <p:cNvPr id="34" name="Text Box 33"/>
          <p:cNvSpPr txBox="1">
            <a:spLocks noChangeArrowheads="1"/>
          </p:cNvSpPr>
          <p:nvPr/>
        </p:nvSpPr>
        <p:spPr bwMode="auto">
          <a:xfrm>
            <a:off x="1066834" y="3638344"/>
            <a:ext cx="778098" cy="253916"/>
          </a:xfrm>
          <a:prstGeom prst="rect">
            <a:avLst/>
          </a:prstGeom>
          <a:noFill/>
          <a:ln w="9525">
            <a:noFill/>
            <a:miter lim="800000"/>
            <a:headEnd/>
            <a:tailEnd/>
          </a:ln>
        </p:spPr>
        <p:txBody>
          <a:bodyPr wrap="none" lIns="68574" tIns="34289" rIns="68574" bIns="34289">
            <a:spAutoFit/>
          </a:bodyPr>
          <a:lstStyle/>
          <a:p>
            <a:pPr defTabSz="685732" eaLnBrk="1" fontAlgn="auto" hangingPunct="1">
              <a:spcBef>
                <a:spcPts val="0"/>
              </a:spcBef>
              <a:spcAft>
                <a:spcPts val="0"/>
              </a:spcAft>
            </a:pPr>
            <a:r>
              <a:rPr lang="en-US" altLang="zh-CN" sz="1200" dirty="0">
                <a:solidFill>
                  <a:prstClr val="black"/>
                </a:solidFill>
              </a:rPr>
              <a:t>223.1.1.1</a:t>
            </a:r>
          </a:p>
        </p:txBody>
      </p:sp>
      <p:grpSp>
        <p:nvGrpSpPr>
          <p:cNvPr id="35" name="Group 35"/>
          <p:cNvGrpSpPr>
            <a:grpSpLocks/>
          </p:cNvGrpSpPr>
          <p:nvPr/>
        </p:nvGrpSpPr>
        <p:grpSpPr bwMode="auto">
          <a:xfrm>
            <a:off x="1090418" y="3258958"/>
            <a:ext cx="835737" cy="392297"/>
            <a:chOff x="1910" y="3481"/>
            <a:chExt cx="567" cy="456"/>
          </a:xfrm>
        </p:grpSpPr>
        <p:graphicFrame>
          <p:nvGraphicFramePr>
            <p:cNvPr id="36" name="Object 11"/>
            <p:cNvGraphicFramePr>
              <a:graphicFrameLocks noChangeAspect="1"/>
            </p:cNvGraphicFramePr>
            <p:nvPr/>
          </p:nvGraphicFramePr>
          <p:xfrm>
            <a:off x="1910" y="3487"/>
            <a:ext cx="567" cy="450"/>
          </p:xfrm>
          <a:graphic>
            <a:graphicData uri="http://schemas.openxmlformats.org/presentationml/2006/ole">
              <mc:AlternateContent xmlns:mc="http://schemas.openxmlformats.org/markup-compatibility/2006">
                <mc:Choice xmlns:v="urn:schemas-microsoft-com:vml" Requires="v">
                  <p:oleObj spid="_x0000_s1047" name="Clip" r:id="rId5" imgW="1307079" imgH="1083682" progId="">
                    <p:embed/>
                  </p:oleObj>
                </mc:Choice>
                <mc:Fallback>
                  <p:oleObj name="Clip" r:id="rId5" imgW="1307079" imgH="108368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 y="3487"/>
                          <a:ext cx="567"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Text Box 5"/>
            <p:cNvSpPr txBox="1">
              <a:spLocks noChangeArrowheads="1"/>
            </p:cNvSpPr>
            <p:nvPr/>
          </p:nvSpPr>
          <p:spPr bwMode="auto">
            <a:xfrm>
              <a:off x="2096" y="3481"/>
              <a:ext cx="212" cy="376"/>
            </a:xfrm>
            <a:prstGeom prst="rect">
              <a:avLst/>
            </a:prstGeom>
            <a:noFill/>
            <a:ln w="9525">
              <a:noFill/>
              <a:miter lim="800000"/>
              <a:headEnd/>
              <a:tailEnd/>
            </a:ln>
          </p:spPr>
          <p:txBody>
            <a:bodyPr wrap="none">
              <a:spAutoFit/>
            </a:bodyPr>
            <a:lstStyle/>
            <a:p>
              <a:pPr defTabSz="685732" eaLnBrk="1" fontAlgn="auto" hangingPunct="1">
                <a:spcBef>
                  <a:spcPct val="50000"/>
                </a:spcBef>
                <a:spcAft>
                  <a:spcPts val="0"/>
                </a:spcAft>
              </a:pPr>
              <a:r>
                <a:rPr lang="en-US" altLang="zh-CN" sz="1500" dirty="0">
                  <a:solidFill>
                    <a:srgbClr val="C00000"/>
                  </a:solidFill>
                  <a:latin typeface="Arial Unicode MS" pitchFamily="34" charset="-122"/>
                  <a:ea typeface="Arial Unicode MS" pitchFamily="34" charset="-122"/>
                  <a:cs typeface="Arial Unicode MS" pitchFamily="34" charset="-122"/>
                </a:rPr>
                <a:t>A</a:t>
              </a:r>
            </a:p>
          </p:txBody>
        </p:sp>
      </p:grpSp>
      <p:sp>
        <p:nvSpPr>
          <p:cNvPr id="38" name="Rectangle 36"/>
          <p:cNvSpPr>
            <a:spLocks noChangeArrowheads="1"/>
          </p:cNvSpPr>
          <p:nvPr/>
        </p:nvSpPr>
        <p:spPr bwMode="auto">
          <a:xfrm rot="16200000">
            <a:off x="1943947" y="3332556"/>
            <a:ext cx="70544" cy="175402"/>
          </a:xfrm>
          <a:prstGeom prst="rect">
            <a:avLst/>
          </a:prstGeom>
          <a:solidFill>
            <a:schemeClr val="accent1"/>
          </a:solidFill>
          <a:ln w="9525">
            <a:solidFill>
              <a:schemeClr val="tx1"/>
            </a:solidFill>
            <a:miter lim="800000"/>
            <a:headEnd/>
            <a:tailEnd/>
          </a:ln>
        </p:spPr>
        <p:txBody>
          <a:bodyPr wrap="none" lIns="68574" tIns="34289" rIns="68574" bIns="34289" anchor="ctr"/>
          <a:lstStyle/>
          <a:p>
            <a:pPr defTabSz="685732" eaLnBrk="1" fontAlgn="auto" hangingPunct="1">
              <a:spcBef>
                <a:spcPts val="0"/>
              </a:spcBef>
              <a:spcAft>
                <a:spcPts val="0"/>
              </a:spcAft>
            </a:pPr>
            <a:endParaRPr lang="zh-CN" altLang="en-US" sz="1200">
              <a:solidFill>
                <a:prstClr val="black"/>
              </a:solidFill>
              <a:latin typeface="等线" panose="020F0502020204030204"/>
              <a:ea typeface="等线"/>
            </a:endParaRPr>
          </a:p>
        </p:txBody>
      </p:sp>
      <p:graphicFrame>
        <p:nvGraphicFramePr>
          <p:cNvPr id="39" name="Object 12"/>
          <p:cNvGraphicFramePr>
            <a:graphicFrameLocks noChangeAspect="1"/>
          </p:cNvGraphicFramePr>
          <p:nvPr/>
        </p:nvGraphicFramePr>
        <p:xfrm>
          <a:off x="7108610" y="3153134"/>
          <a:ext cx="691289" cy="320892"/>
        </p:xfrm>
        <a:graphic>
          <a:graphicData uri="http://schemas.openxmlformats.org/presentationml/2006/ole">
            <mc:AlternateContent xmlns:mc="http://schemas.openxmlformats.org/markup-compatibility/2006">
              <mc:Choice xmlns:v="urn:schemas-microsoft-com:vml" Requires="v">
                <p:oleObj spid="_x0000_s1048" name="Clip" r:id="rId6" imgW="1307079" imgH="1083682" progId="">
                  <p:embed/>
                </p:oleObj>
              </mc:Choice>
              <mc:Fallback>
                <p:oleObj name="Clip" r:id="rId6" imgW="1307079" imgH="108368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8610" y="3153134"/>
                        <a:ext cx="691289" cy="320892"/>
                      </a:xfrm>
                      <a:prstGeom prst="rect">
                        <a:avLst/>
                      </a:prstGeom>
                      <a:noFill/>
                    </p:spPr>
                  </p:pic>
                </p:oleObj>
              </mc:Fallback>
            </mc:AlternateContent>
          </a:graphicData>
        </a:graphic>
      </p:graphicFrame>
      <p:sp>
        <p:nvSpPr>
          <p:cNvPr id="40" name="Rectangle 39"/>
          <p:cNvSpPr>
            <a:spLocks noChangeArrowheads="1"/>
          </p:cNvSpPr>
          <p:nvPr/>
        </p:nvSpPr>
        <p:spPr bwMode="auto">
          <a:xfrm rot="16200000">
            <a:off x="7026169" y="3289542"/>
            <a:ext cx="70544" cy="175402"/>
          </a:xfrm>
          <a:prstGeom prst="rect">
            <a:avLst/>
          </a:prstGeom>
          <a:solidFill>
            <a:schemeClr val="accent1"/>
          </a:solidFill>
          <a:ln w="9525">
            <a:solidFill>
              <a:schemeClr val="tx1"/>
            </a:solidFill>
            <a:miter lim="800000"/>
            <a:headEnd/>
            <a:tailEnd/>
          </a:ln>
        </p:spPr>
        <p:txBody>
          <a:bodyPr wrap="none" lIns="68574" tIns="34289" rIns="68574" bIns="34289" anchor="ctr"/>
          <a:lstStyle/>
          <a:p>
            <a:pPr defTabSz="685732" eaLnBrk="1" fontAlgn="auto" hangingPunct="1">
              <a:spcBef>
                <a:spcPts val="0"/>
              </a:spcBef>
              <a:spcAft>
                <a:spcPts val="0"/>
              </a:spcAft>
            </a:pPr>
            <a:endParaRPr lang="zh-CN" altLang="en-US" sz="1200">
              <a:solidFill>
                <a:prstClr val="black"/>
              </a:solidFill>
              <a:latin typeface="等线" panose="020F0502020204030204"/>
              <a:ea typeface="等线"/>
            </a:endParaRPr>
          </a:p>
        </p:txBody>
      </p:sp>
      <p:sp>
        <p:nvSpPr>
          <p:cNvPr id="41" name="Text Box 40"/>
          <p:cNvSpPr txBox="1">
            <a:spLocks noChangeArrowheads="1"/>
          </p:cNvSpPr>
          <p:nvPr/>
        </p:nvSpPr>
        <p:spPr bwMode="auto">
          <a:xfrm>
            <a:off x="6841820" y="3455959"/>
            <a:ext cx="778098" cy="253916"/>
          </a:xfrm>
          <a:prstGeom prst="rect">
            <a:avLst/>
          </a:prstGeom>
          <a:noFill/>
          <a:ln w="9525">
            <a:noFill/>
            <a:miter lim="800000"/>
            <a:headEnd/>
            <a:tailEnd/>
          </a:ln>
        </p:spPr>
        <p:txBody>
          <a:bodyPr wrap="none" lIns="68574" tIns="34289" rIns="68574" bIns="34289">
            <a:spAutoFit/>
          </a:bodyPr>
          <a:lstStyle/>
          <a:p>
            <a:pPr defTabSz="685732" eaLnBrk="1" fontAlgn="auto" hangingPunct="1">
              <a:spcBef>
                <a:spcPts val="0"/>
              </a:spcBef>
              <a:spcAft>
                <a:spcPts val="0"/>
              </a:spcAft>
            </a:pPr>
            <a:r>
              <a:rPr lang="en-US" altLang="zh-CN" sz="1200">
                <a:solidFill>
                  <a:prstClr val="black"/>
                </a:solidFill>
              </a:rPr>
              <a:t>223.1.2.1</a:t>
            </a:r>
          </a:p>
        </p:txBody>
      </p:sp>
      <p:grpSp>
        <p:nvGrpSpPr>
          <p:cNvPr id="42" name="Group 42"/>
          <p:cNvGrpSpPr>
            <a:grpSpLocks/>
          </p:cNvGrpSpPr>
          <p:nvPr/>
        </p:nvGrpSpPr>
        <p:grpSpPr bwMode="auto">
          <a:xfrm>
            <a:off x="7111556" y="4094303"/>
            <a:ext cx="835737" cy="398319"/>
            <a:chOff x="1910" y="3474"/>
            <a:chExt cx="567" cy="463"/>
          </a:xfrm>
        </p:grpSpPr>
        <p:graphicFrame>
          <p:nvGraphicFramePr>
            <p:cNvPr id="43" name="Object 13"/>
            <p:cNvGraphicFramePr>
              <a:graphicFrameLocks noChangeAspect="1"/>
            </p:cNvGraphicFramePr>
            <p:nvPr/>
          </p:nvGraphicFramePr>
          <p:xfrm>
            <a:off x="1910" y="3487"/>
            <a:ext cx="567" cy="450"/>
          </p:xfrm>
          <a:graphic>
            <a:graphicData uri="http://schemas.openxmlformats.org/presentationml/2006/ole">
              <mc:AlternateContent xmlns:mc="http://schemas.openxmlformats.org/markup-compatibility/2006">
                <mc:Choice xmlns:v="urn:schemas-microsoft-com:vml" Requires="v">
                  <p:oleObj spid="_x0000_s1049" name="Clip" r:id="rId7" imgW="1307079" imgH="1083682" progId="">
                    <p:embed/>
                  </p:oleObj>
                </mc:Choice>
                <mc:Fallback>
                  <p:oleObj name="Clip" r:id="rId7" imgW="1307079" imgH="108368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 y="3487"/>
                          <a:ext cx="567" cy="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 Box 44"/>
            <p:cNvSpPr txBox="1">
              <a:spLocks noChangeArrowheads="1"/>
            </p:cNvSpPr>
            <p:nvPr/>
          </p:nvSpPr>
          <p:spPr bwMode="auto">
            <a:xfrm>
              <a:off x="2063" y="3474"/>
              <a:ext cx="212" cy="376"/>
            </a:xfrm>
            <a:prstGeom prst="rect">
              <a:avLst/>
            </a:prstGeom>
            <a:noFill/>
            <a:ln w="9525">
              <a:noFill/>
              <a:miter lim="800000"/>
              <a:headEnd/>
              <a:tailEnd/>
            </a:ln>
          </p:spPr>
          <p:txBody>
            <a:bodyPr wrap="none">
              <a:spAutoFit/>
            </a:bodyPr>
            <a:lstStyle/>
            <a:p>
              <a:pPr defTabSz="685732" eaLnBrk="1" fontAlgn="auto" hangingPunct="1">
                <a:spcBef>
                  <a:spcPct val="50000"/>
                </a:spcBef>
                <a:spcAft>
                  <a:spcPts val="0"/>
                </a:spcAft>
              </a:pPr>
              <a:r>
                <a:rPr lang="en-US" altLang="zh-CN" sz="1500" dirty="0">
                  <a:solidFill>
                    <a:srgbClr val="C00000"/>
                  </a:solidFill>
                  <a:latin typeface="Arial Unicode MS" pitchFamily="34" charset="-122"/>
                  <a:ea typeface="Arial Unicode MS" pitchFamily="34" charset="-122"/>
                  <a:cs typeface="Arial Unicode MS" pitchFamily="34" charset="-122"/>
                </a:rPr>
                <a:t>E</a:t>
              </a:r>
            </a:p>
          </p:txBody>
        </p:sp>
      </p:grpSp>
      <p:sp>
        <p:nvSpPr>
          <p:cNvPr id="45" name="Text Box 45"/>
          <p:cNvSpPr txBox="1">
            <a:spLocks noChangeArrowheads="1"/>
          </p:cNvSpPr>
          <p:nvPr/>
        </p:nvSpPr>
        <p:spPr bwMode="auto">
          <a:xfrm>
            <a:off x="6914044" y="3911059"/>
            <a:ext cx="778098" cy="253916"/>
          </a:xfrm>
          <a:prstGeom prst="rect">
            <a:avLst/>
          </a:prstGeom>
          <a:noFill/>
          <a:ln w="9525">
            <a:noFill/>
            <a:miter lim="800000"/>
            <a:headEnd/>
            <a:tailEnd/>
          </a:ln>
        </p:spPr>
        <p:txBody>
          <a:bodyPr wrap="none" lIns="68574" tIns="34289" rIns="68574" bIns="34289">
            <a:spAutoFit/>
          </a:bodyPr>
          <a:lstStyle/>
          <a:p>
            <a:pPr defTabSz="685732" eaLnBrk="1" fontAlgn="auto" hangingPunct="1">
              <a:spcBef>
                <a:spcPts val="0"/>
              </a:spcBef>
              <a:spcAft>
                <a:spcPts val="0"/>
              </a:spcAft>
            </a:pPr>
            <a:r>
              <a:rPr lang="en-US" altLang="zh-CN" sz="1200">
                <a:solidFill>
                  <a:prstClr val="black"/>
                </a:solidFill>
              </a:rPr>
              <a:t>223.1.2.2</a:t>
            </a:r>
          </a:p>
        </p:txBody>
      </p:sp>
      <p:sp>
        <p:nvSpPr>
          <p:cNvPr id="46" name="Text Box 46"/>
          <p:cNvSpPr txBox="1">
            <a:spLocks noChangeArrowheads="1"/>
          </p:cNvSpPr>
          <p:nvPr/>
        </p:nvSpPr>
        <p:spPr bwMode="auto">
          <a:xfrm>
            <a:off x="6523444" y="4472836"/>
            <a:ext cx="1526700" cy="253916"/>
          </a:xfrm>
          <a:prstGeom prst="rect">
            <a:avLst/>
          </a:prstGeom>
          <a:noFill/>
          <a:ln w="9525">
            <a:noFill/>
            <a:miter lim="800000"/>
            <a:headEnd/>
            <a:tailEnd/>
          </a:ln>
        </p:spPr>
        <p:txBody>
          <a:bodyPr wrap="none" lIns="68574" tIns="34289" rIns="68574" bIns="34289">
            <a:spAutoFit/>
          </a:bodyPr>
          <a:lstStyle/>
          <a:p>
            <a:pPr defTabSz="685732" eaLnBrk="1" fontAlgn="auto" hangingPunct="1">
              <a:spcBef>
                <a:spcPts val="0"/>
              </a:spcBef>
              <a:spcAft>
                <a:spcPts val="0"/>
              </a:spcAft>
            </a:pPr>
            <a:r>
              <a:rPr lang="en-US" altLang="zh-CN" sz="1200">
                <a:solidFill>
                  <a:prstClr val="black"/>
                </a:solidFill>
              </a:rPr>
              <a:t>49-BD-D2-C7-56-2A</a:t>
            </a:r>
          </a:p>
        </p:txBody>
      </p:sp>
      <p:sp>
        <p:nvSpPr>
          <p:cNvPr id="47" name="Rectangle 47"/>
          <p:cNvSpPr>
            <a:spLocks noChangeArrowheads="1"/>
          </p:cNvSpPr>
          <p:nvPr/>
        </p:nvSpPr>
        <p:spPr bwMode="auto">
          <a:xfrm rot="16200000">
            <a:off x="7071862" y="4164468"/>
            <a:ext cx="70544" cy="175402"/>
          </a:xfrm>
          <a:prstGeom prst="rect">
            <a:avLst/>
          </a:prstGeom>
          <a:solidFill>
            <a:schemeClr val="accent1"/>
          </a:solidFill>
          <a:ln w="9525">
            <a:solidFill>
              <a:schemeClr val="tx1"/>
            </a:solidFill>
            <a:miter lim="800000"/>
            <a:headEnd/>
            <a:tailEnd/>
          </a:ln>
        </p:spPr>
        <p:txBody>
          <a:bodyPr wrap="none" lIns="68574" tIns="34289" rIns="68574" bIns="34289" anchor="ctr"/>
          <a:lstStyle/>
          <a:p>
            <a:pPr defTabSz="685732" eaLnBrk="1" fontAlgn="auto" hangingPunct="1">
              <a:spcBef>
                <a:spcPts val="0"/>
              </a:spcBef>
              <a:spcAft>
                <a:spcPts val="0"/>
              </a:spcAft>
            </a:pPr>
            <a:endParaRPr lang="zh-CN" altLang="en-US" sz="1200">
              <a:solidFill>
                <a:prstClr val="black"/>
              </a:solidFill>
              <a:latin typeface="等线" panose="020F0502020204030204"/>
              <a:ea typeface="等线"/>
            </a:endParaRPr>
          </a:p>
        </p:txBody>
      </p:sp>
      <p:sp>
        <p:nvSpPr>
          <p:cNvPr id="48" name="Freeform 48"/>
          <p:cNvSpPr>
            <a:spLocks/>
          </p:cNvSpPr>
          <p:nvPr/>
        </p:nvSpPr>
        <p:spPr bwMode="auto">
          <a:xfrm>
            <a:off x="2216527" y="3443059"/>
            <a:ext cx="1330988" cy="856859"/>
          </a:xfrm>
          <a:custGeom>
            <a:avLst/>
            <a:gdLst>
              <a:gd name="T0" fmla="*/ 55 w 1005"/>
              <a:gd name="T1" fmla="*/ 83 h 996"/>
              <a:gd name="T2" fmla="*/ 24 w 1005"/>
              <a:gd name="T3" fmla="*/ 227 h 996"/>
              <a:gd name="T4" fmla="*/ 4 w 1005"/>
              <a:gd name="T5" fmla="*/ 507 h 996"/>
              <a:gd name="T6" fmla="*/ 4 w 1005"/>
              <a:gd name="T7" fmla="*/ 716 h 996"/>
              <a:gd name="T8" fmla="*/ 15 w 1005"/>
              <a:gd name="T9" fmla="*/ 918 h 996"/>
              <a:gd name="T10" fmla="*/ 36 w 1005"/>
              <a:gd name="T11" fmla="*/ 990 h 996"/>
              <a:gd name="T12" fmla="*/ 71 w 1005"/>
              <a:gd name="T13" fmla="*/ 954 h 996"/>
              <a:gd name="T14" fmla="*/ 126 w 1005"/>
              <a:gd name="T15" fmla="*/ 947 h 996"/>
              <a:gd name="T16" fmla="*/ 160 w 1005"/>
              <a:gd name="T17" fmla="*/ 831 h 996"/>
              <a:gd name="T18" fmla="*/ 181 w 1005"/>
              <a:gd name="T19" fmla="*/ 543 h 996"/>
              <a:gd name="T20" fmla="*/ 168 w 1005"/>
              <a:gd name="T21" fmla="*/ 227 h 996"/>
              <a:gd name="T22" fmla="*/ 119 w 1005"/>
              <a:gd name="T23" fmla="*/ 25 h 996"/>
              <a:gd name="T24" fmla="*/ 55 w 1005"/>
              <a:gd name="T25" fmla="*/ 83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5"/>
              <a:gd name="T40" fmla="*/ 0 h 996"/>
              <a:gd name="T41" fmla="*/ 1005 w 1005"/>
              <a:gd name="T42" fmla="*/ 996 h 9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FFFF"/>
          </a:solidFill>
          <a:ln w="9525">
            <a:solidFill>
              <a:schemeClr val="tx1"/>
            </a:solidFill>
            <a:round/>
            <a:headEnd/>
            <a:tailEnd/>
          </a:ln>
        </p:spPr>
        <p:txBody>
          <a:bodyPr wrap="none" lIns="68574" tIns="34289" rIns="68574" bIns="34289"/>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49" name="Freeform 49"/>
          <p:cNvSpPr>
            <a:spLocks/>
          </p:cNvSpPr>
          <p:nvPr/>
        </p:nvSpPr>
        <p:spPr bwMode="auto">
          <a:xfrm>
            <a:off x="5496095" y="3474889"/>
            <a:ext cx="1481333" cy="856859"/>
          </a:xfrm>
          <a:custGeom>
            <a:avLst/>
            <a:gdLst>
              <a:gd name="T0" fmla="*/ 307 w 1005"/>
              <a:gd name="T1" fmla="*/ 83 h 996"/>
              <a:gd name="T2" fmla="*/ 134 w 1005"/>
              <a:gd name="T3" fmla="*/ 227 h 996"/>
              <a:gd name="T4" fmla="*/ 19 w 1005"/>
              <a:gd name="T5" fmla="*/ 507 h 996"/>
              <a:gd name="T6" fmla="*/ 19 w 1005"/>
              <a:gd name="T7" fmla="*/ 716 h 996"/>
              <a:gd name="T8" fmla="*/ 84 w 1005"/>
              <a:gd name="T9" fmla="*/ 918 h 996"/>
              <a:gd name="T10" fmla="*/ 199 w 1005"/>
              <a:gd name="T11" fmla="*/ 990 h 996"/>
              <a:gd name="T12" fmla="*/ 393 w 1005"/>
              <a:gd name="T13" fmla="*/ 954 h 996"/>
              <a:gd name="T14" fmla="*/ 696 w 1005"/>
              <a:gd name="T15" fmla="*/ 947 h 996"/>
              <a:gd name="T16" fmla="*/ 883 w 1005"/>
              <a:gd name="T17" fmla="*/ 831 h 996"/>
              <a:gd name="T18" fmla="*/ 998 w 1005"/>
              <a:gd name="T19" fmla="*/ 543 h 996"/>
              <a:gd name="T20" fmla="*/ 926 w 1005"/>
              <a:gd name="T21" fmla="*/ 227 h 996"/>
              <a:gd name="T22" fmla="*/ 667 w 1005"/>
              <a:gd name="T23" fmla="*/ 25 h 996"/>
              <a:gd name="T24" fmla="*/ 307 w 1005"/>
              <a:gd name="T25" fmla="*/ 83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5"/>
              <a:gd name="T40" fmla="*/ 0 h 996"/>
              <a:gd name="T41" fmla="*/ 1005 w 1005"/>
              <a:gd name="T42" fmla="*/ 996 h 9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FFFF"/>
          </a:solidFill>
          <a:ln w="9525">
            <a:solidFill>
              <a:schemeClr val="tx1"/>
            </a:solidFill>
            <a:round/>
            <a:headEnd/>
            <a:tailEnd/>
          </a:ln>
        </p:spPr>
        <p:txBody>
          <a:bodyPr wrap="none" lIns="68574" tIns="34289" rIns="68574" bIns="34289"/>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0" name="Line 50"/>
          <p:cNvSpPr>
            <a:spLocks noChangeShapeType="1"/>
          </p:cNvSpPr>
          <p:nvPr/>
        </p:nvSpPr>
        <p:spPr bwMode="auto">
          <a:xfrm>
            <a:off x="2066185" y="3424132"/>
            <a:ext cx="433345" cy="145391"/>
          </a:xfrm>
          <a:prstGeom prst="line">
            <a:avLst/>
          </a:prstGeom>
          <a:noFill/>
          <a:ln w="9525">
            <a:solidFill>
              <a:schemeClr val="tx1"/>
            </a:solidFill>
            <a:round/>
            <a:headEnd/>
            <a:tailEnd/>
          </a:ln>
        </p:spPr>
        <p:txBody>
          <a:bodyPr wrap="none" lIns="68574" tIns="34289" rIns="68574" bIns="34289"/>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1" name="Line 51"/>
          <p:cNvSpPr>
            <a:spLocks noChangeShapeType="1"/>
          </p:cNvSpPr>
          <p:nvPr/>
        </p:nvSpPr>
        <p:spPr bwMode="auto">
          <a:xfrm flipV="1">
            <a:off x="2141357" y="4285288"/>
            <a:ext cx="305111" cy="215936"/>
          </a:xfrm>
          <a:prstGeom prst="line">
            <a:avLst/>
          </a:prstGeom>
          <a:noFill/>
          <a:ln w="9525">
            <a:solidFill>
              <a:schemeClr val="tx1"/>
            </a:solidFill>
            <a:round/>
            <a:headEnd/>
            <a:tailEnd/>
          </a:ln>
        </p:spPr>
        <p:txBody>
          <a:bodyPr wrap="none" lIns="68574" tIns="34289" rIns="68574" bIns="34289"/>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2" name="Line 52"/>
          <p:cNvSpPr>
            <a:spLocks noChangeShapeType="1"/>
          </p:cNvSpPr>
          <p:nvPr/>
        </p:nvSpPr>
        <p:spPr bwMode="auto">
          <a:xfrm>
            <a:off x="3535726" y="3896433"/>
            <a:ext cx="285949" cy="6022"/>
          </a:xfrm>
          <a:prstGeom prst="line">
            <a:avLst/>
          </a:prstGeom>
          <a:noFill/>
          <a:ln w="9525">
            <a:solidFill>
              <a:schemeClr val="tx1"/>
            </a:solidFill>
            <a:round/>
            <a:headEnd/>
            <a:tailEnd/>
          </a:ln>
        </p:spPr>
        <p:txBody>
          <a:bodyPr wrap="none" lIns="68574" tIns="34289" rIns="68574" bIns="34289"/>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3" name="Line 53"/>
          <p:cNvSpPr>
            <a:spLocks noChangeShapeType="1"/>
          </p:cNvSpPr>
          <p:nvPr/>
        </p:nvSpPr>
        <p:spPr bwMode="auto">
          <a:xfrm flipV="1">
            <a:off x="5092226" y="3888694"/>
            <a:ext cx="445137" cy="1721"/>
          </a:xfrm>
          <a:prstGeom prst="line">
            <a:avLst/>
          </a:prstGeom>
          <a:noFill/>
          <a:ln w="9525">
            <a:solidFill>
              <a:schemeClr val="tx1"/>
            </a:solidFill>
            <a:round/>
            <a:headEnd/>
            <a:tailEnd/>
          </a:ln>
        </p:spPr>
        <p:txBody>
          <a:bodyPr wrap="none" lIns="68574" tIns="34289" rIns="68574" bIns="34289"/>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4" name="Line 54"/>
          <p:cNvSpPr>
            <a:spLocks noChangeShapeType="1"/>
          </p:cNvSpPr>
          <p:nvPr/>
        </p:nvSpPr>
        <p:spPr bwMode="auto">
          <a:xfrm>
            <a:off x="6816766" y="4168291"/>
            <a:ext cx="194563" cy="82589"/>
          </a:xfrm>
          <a:prstGeom prst="line">
            <a:avLst/>
          </a:prstGeom>
          <a:noFill/>
          <a:ln w="9525">
            <a:solidFill>
              <a:schemeClr val="tx1"/>
            </a:solidFill>
            <a:round/>
            <a:headEnd/>
            <a:tailEnd/>
          </a:ln>
        </p:spPr>
        <p:txBody>
          <a:bodyPr wrap="none" lIns="68574" tIns="34289" rIns="68574" bIns="34289"/>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5" name="Line 55"/>
          <p:cNvSpPr>
            <a:spLocks noChangeShapeType="1"/>
          </p:cNvSpPr>
          <p:nvPr/>
        </p:nvSpPr>
        <p:spPr bwMode="auto">
          <a:xfrm flipH="1">
            <a:off x="6632517" y="3383695"/>
            <a:ext cx="331642" cy="155714"/>
          </a:xfrm>
          <a:prstGeom prst="line">
            <a:avLst/>
          </a:prstGeom>
          <a:noFill/>
          <a:ln w="9525">
            <a:solidFill>
              <a:schemeClr val="tx1"/>
            </a:solidFill>
            <a:round/>
            <a:headEnd/>
            <a:tailEnd/>
          </a:ln>
        </p:spPr>
        <p:txBody>
          <a:bodyPr wrap="none" lIns="68574" tIns="34289" rIns="68574" bIns="34289"/>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6" name="Line 56"/>
          <p:cNvSpPr>
            <a:spLocks noChangeShapeType="1"/>
          </p:cNvSpPr>
          <p:nvPr/>
        </p:nvSpPr>
        <p:spPr bwMode="auto">
          <a:xfrm flipV="1">
            <a:off x="2058811" y="4561445"/>
            <a:ext cx="0" cy="103236"/>
          </a:xfrm>
          <a:prstGeom prst="line">
            <a:avLst/>
          </a:prstGeom>
          <a:noFill/>
          <a:ln w="9525">
            <a:solidFill>
              <a:schemeClr val="tx1"/>
            </a:solidFill>
            <a:round/>
            <a:headEnd/>
            <a:tailEnd type="triangle" w="med" len="med"/>
          </a:ln>
        </p:spPr>
        <p:txBody>
          <a:bodyPr wrap="none" lIns="68574" tIns="34289" rIns="68574" bIns="34289"/>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7" name="Line 57"/>
          <p:cNvSpPr>
            <a:spLocks noChangeShapeType="1"/>
          </p:cNvSpPr>
          <p:nvPr/>
        </p:nvSpPr>
        <p:spPr bwMode="auto">
          <a:xfrm>
            <a:off x="1970373" y="3260673"/>
            <a:ext cx="0" cy="113560"/>
          </a:xfrm>
          <a:prstGeom prst="line">
            <a:avLst/>
          </a:prstGeom>
          <a:noFill/>
          <a:ln w="9525">
            <a:solidFill>
              <a:schemeClr val="tx1"/>
            </a:solidFill>
            <a:round/>
            <a:headEnd/>
            <a:tailEnd type="triangle" w="med" len="med"/>
          </a:ln>
        </p:spPr>
        <p:txBody>
          <a:bodyPr wrap="none" lIns="68574" tIns="34289" rIns="68574" bIns="34289"/>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8" name="Line 58"/>
          <p:cNvSpPr>
            <a:spLocks noChangeShapeType="1"/>
          </p:cNvSpPr>
          <p:nvPr/>
        </p:nvSpPr>
        <p:spPr bwMode="auto">
          <a:xfrm>
            <a:off x="3907160" y="3560055"/>
            <a:ext cx="0" cy="276156"/>
          </a:xfrm>
          <a:prstGeom prst="line">
            <a:avLst/>
          </a:prstGeom>
          <a:noFill/>
          <a:ln w="9525">
            <a:solidFill>
              <a:schemeClr val="tx1"/>
            </a:solidFill>
            <a:round/>
            <a:headEnd/>
            <a:tailEnd type="triangle" w="med" len="med"/>
          </a:ln>
        </p:spPr>
        <p:txBody>
          <a:bodyPr wrap="none" lIns="68574" tIns="34289" rIns="68574" bIns="34289"/>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59" name="Line 59"/>
          <p:cNvSpPr>
            <a:spLocks noChangeShapeType="1"/>
          </p:cNvSpPr>
          <p:nvPr/>
        </p:nvSpPr>
        <p:spPr bwMode="auto">
          <a:xfrm>
            <a:off x="4968413" y="3686520"/>
            <a:ext cx="0" cy="131626"/>
          </a:xfrm>
          <a:prstGeom prst="line">
            <a:avLst/>
          </a:prstGeom>
          <a:noFill/>
          <a:ln w="9525">
            <a:solidFill>
              <a:schemeClr val="tx1"/>
            </a:solidFill>
            <a:round/>
            <a:headEnd/>
            <a:tailEnd type="triangle" w="med" len="med"/>
          </a:ln>
        </p:spPr>
        <p:txBody>
          <a:bodyPr wrap="none" lIns="68574" tIns="34289" rIns="68574" bIns="34289"/>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0" name="Line 60"/>
          <p:cNvSpPr>
            <a:spLocks noChangeShapeType="1"/>
          </p:cNvSpPr>
          <p:nvPr/>
        </p:nvSpPr>
        <p:spPr bwMode="auto">
          <a:xfrm flipV="1">
            <a:off x="7073231" y="4313682"/>
            <a:ext cx="0" cy="175501"/>
          </a:xfrm>
          <a:prstGeom prst="line">
            <a:avLst/>
          </a:prstGeom>
          <a:noFill/>
          <a:ln w="9525">
            <a:solidFill>
              <a:schemeClr val="tx1"/>
            </a:solidFill>
            <a:round/>
            <a:headEnd/>
            <a:tailEnd type="triangle" w="med" len="med"/>
          </a:ln>
        </p:spPr>
        <p:txBody>
          <a:bodyPr wrap="none" lIns="68574" tIns="34289" rIns="68574" bIns="34289"/>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1" name="Line 61"/>
          <p:cNvSpPr>
            <a:spLocks noChangeShapeType="1"/>
          </p:cNvSpPr>
          <p:nvPr/>
        </p:nvSpPr>
        <p:spPr bwMode="auto">
          <a:xfrm flipH="1">
            <a:off x="7055544" y="3203893"/>
            <a:ext cx="4422" cy="126464"/>
          </a:xfrm>
          <a:prstGeom prst="line">
            <a:avLst/>
          </a:prstGeom>
          <a:noFill/>
          <a:ln w="9525">
            <a:solidFill>
              <a:schemeClr val="tx1"/>
            </a:solidFill>
            <a:round/>
            <a:headEnd/>
            <a:tailEnd type="triangle" w="med" len="med"/>
          </a:ln>
        </p:spPr>
        <p:txBody>
          <a:bodyPr wrap="none" lIns="68574" tIns="34289" rIns="68574" bIns="34289"/>
          <a:lstStyle/>
          <a:p>
            <a:pPr defTabSz="685732" eaLnBrk="1" fontAlgn="auto" hangingPunct="1">
              <a:spcBef>
                <a:spcPts val="0"/>
              </a:spcBef>
              <a:spcAft>
                <a:spcPts val="0"/>
              </a:spcAft>
            </a:pPr>
            <a:endParaRPr lang="zh-CN" altLang="en-US" sz="1400">
              <a:solidFill>
                <a:prstClr val="black"/>
              </a:solidFill>
              <a:latin typeface="等线" panose="020F0502020204030204"/>
              <a:ea typeface="等线"/>
            </a:endParaRPr>
          </a:p>
        </p:txBody>
      </p:sp>
      <p:sp>
        <p:nvSpPr>
          <p:cNvPr id="62" name="Text Box 6"/>
          <p:cNvSpPr txBox="1">
            <a:spLocks noChangeArrowheads="1"/>
          </p:cNvSpPr>
          <p:nvPr/>
        </p:nvSpPr>
        <p:spPr bwMode="auto">
          <a:xfrm>
            <a:off x="4310897" y="4056248"/>
            <a:ext cx="305200" cy="346247"/>
          </a:xfrm>
          <a:prstGeom prst="rect">
            <a:avLst/>
          </a:prstGeom>
          <a:noFill/>
          <a:ln w="9525">
            <a:noFill/>
            <a:miter lim="800000"/>
            <a:headEnd/>
            <a:tailEnd/>
          </a:ln>
        </p:spPr>
        <p:txBody>
          <a:bodyPr wrap="none" lIns="68574" tIns="34289" rIns="68574" bIns="34289">
            <a:spAutoFit/>
          </a:bodyPr>
          <a:lstStyle/>
          <a:p>
            <a:pPr defTabSz="685732" fontAlgn="auto">
              <a:spcBef>
                <a:spcPct val="50000"/>
              </a:spcBef>
              <a:spcAft>
                <a:spcPts val="0"/>
              </a:spcAft>
            </a:pPr>
            <a:r>
              <a:rPr lang="en-US" altLang="zh-CN" dirty="0">
                <a:solidFill>
                  <a:srgbClr val="C00000"/>
                </a:solidFill>
                <a:latin typeface="Arial Unicode MS" pitchFamily="34" charset="-122"/>
                <a:ea typeface="Arial Unicode MS" pitchFamily="34" charset="-122"/>
                <a:cs typeface="Arial Unicode MS" pitchFamily="34" charset="-122"/>
              </a:rPr>
              <a:t>R</a:t>
            </a:r>
            <a:endParaRPr lang="en-US" altLang="zh-CN" sz="1400" dirty="0">
              <a:solidFill>
                <a:srgbClr val="C00000"/>
              </a:solidFill>
              <a:latin typeface="Arial Unicode MS" pitchFamily="34" charset="-122"/>
              <a:ea typeface="Arial Unicode MS" pitchFamily="34" charset="-122"/>
              <a:cs typeface="Arial Unicode MS" pitchFamily="34" charset="-122"/>
            </a:endParaRPr>
          </a:p>
        </p:txBody>
      </p:sp>
      <p:sp>
        <p:nvSpPr>
          <p:cNvPr id="63" name="Text Box 5"/>
          <p:cNvSpPr txBox="1">
            <a:spLocks noChangeArrowheads="1"/>
          </p:cNvSpPr>
          <p:nvPr/>
        </p:nvSpPr>
        <p:spPr bwMode="auto">
          <a:xfrm>
            <a:off x="1562153" y="4388097"/>
            <a:ext cx="267141" cy="300083"/>
          </a:xfrm>
          <a:prstGeom prst="rect">
            <a:avLst/>
          </a:prstGeom>
          <a:noFill/>
          <a:ln w="9525">
            <a:noFill/>
            <a:miter lim="800000"/>
            <a:headEnd/>
            <a:tailEnd/>
          </a:ln>
        </p:spPr>
        <p:txBody>
          <a:bodyPr wrap="none" lIns="68574" tIns="34289" rIns="68574" bIns="34289">
            <a:spAutoFit/>
          </a:bodyPr>
          <a:lstStyle/>
          <a:p>
            <a:pPr defTabSz="685732" eaLnBrk="1" fontAlgn="auto" hangingPunct="1">
              <a:spcBef>
                <a:spcPct val="50000"/>
              </a:spcBef>
              <a:spcAft>
                <a:spcPts val="0"/>
              </a:spcAft>
            </a:pPr>
            <a:r>
              <a:rPr lang="en-US" altLang="zh-CN" sz="1500" dirty="0">
                <a:solidFill>
                  <a:srgbClr val="C00000"/>
                </a:solidFill>
                <a:latin typeface="Arial Unicode MS" pitchFamily="34" charset="-122"/>
                <a:ea typeface="Arial Unicode MS" pitchFamily="34" charset="-122"/>
                <a:cs typeface="Arial Unicode MS" pitchFamily="34" charset="-122"/>
              </a:rPr>
              <a:t>B</a:t>
            </a:r>
          </a:p>
        </p:txBody>
      </p:sp>
      <p:sp>
        <p:nvSpPr>
          <p:cNvPr id="64" name="Text Box 5"/>
          <p:cNvSpPr txBox="1">
            <a:spLocks noChangeArrowheads="1"/>
          </p:cNvSpPr>
          <p:nvPr/>
        </p:nvSpPr>
        <p:spPr bwMode="auto">
          <a:xfrm>
            <a:off x="7316428" y="3136124"/>
            <a:ext cx="277961" cy="300083"/>
          </a:xfrm>
          <a:prstGeom prst="rect">
            <a:avLst/>
          </a:prstGeom>
          <a:noFill/>
          <a:ln w="9525">
            <a:noFill/>
            <a:miter lim="800000"/>
            <a:headEnd/>
            <a:tailEnd/>
          </a:ln>
        </p:spPr>
        <p:txBody>
          <a:bodyPr wrap="none" lIns="68574" tIns="34289" rIns="68574" bIns="34289">
            <a:spAutoFit/>
          </a:bodyPr>
          <a:lstStyle/>
          <a:p>
            <a:pPr defTabSz="685732" eaLnBrk="1" fontAlgn="auto" hangingPunct="1">
              <a:spcBef>
                <a:spcPct val="50000"/>
              </a:spcBef>
              <a:spcAft>
                <a:spcPts val="0"/>
              </a:spcAft>
            </a:pPr>
            <a:r>
              <a:rPr lang="en-US" altLang="zh-CN" sz="1500" dirty="0">
                <a:solidFill>
                  <a:srgbClr val="C00000"/>
                </a:solidFill>
                <a:latin typeface="Arial Unicode MS" pitchFamily="34" charset="-122"/>
                <a:ea typeface="Arial Unicode MS" pitchFamily="34" charset="-122"/>
                <a:cs typeface="Arial Unicode MS" pitchFamily="34" charset="-122"/>
              </a:rPr>
              <a:t>D</a:t>
            </a:r>
          </a:p>
        </p:txBody>
      </p:sp>
      <p:sp>
        <p:nvSpPr>
          <p:cNvPr id="65" name="TextBox 64"/>
          <p:cNvSpPr txBox="1"/>
          <p:nvPr/>
        </p:nvSpPr>
        <p:spPr>
          <a:xfrm>
            <a:off x="2373278" y="3753595"/>
            <a:ext cx="1033985" cy="253916"/>
          </a:xfrm>
          <a:prstGeom prst="rect">
            <a:avLst/>
          </a:prstGeom>
          <a:noFill/>
        </p:spPr>
        <p:txBody>
          <a:bodyPr wrap="square" lIns="68574" tIns="34289" rIns="68574" bIns="34289" rtlCol="0">
            <a:spAutoFit/>
          </a:bodyPr>
          <a:lstStyle/>
          <a:p>
            <a:pPr defTabSz="685732" eaLnBrk="1" fontAlgn="auto" hangingPunct="1">
              <a:spcBef>
                <a:spcPts val="0"/>
              </a:spcBef>
              <a:spcAft>
                <a:spcPts val="0"/>
              </a:spcAft>
            </a:pPr>
            <a:r>
              <a:rPr lang="en-US" altLang="zh-CN" sz="1200" dirty="0">
                <a:solidFill>
                  <a:prstClr val="black"/>
                </a:solidFill>
              </a:rPr>
              <a:t>223.1.1.0/24</a:t>
            </a:r>
            <a:endParaRPr lang="zh-CN" altLang="en-US" sz="1200" dirty="0">
              <a:solidFill>
                <a:prstClr val="black"/>
              </a:solidFill>
            </a:endParaRPr>
          </a:p>
        </p:txBody>
      </p:sp>
      <p:sp>
        <p:nvSpPr>
          <p:cNvPr id="66" name="TextBox 65"/>
          <p:cNvSpPr txBox="1"/>
          <p:nvPr/>
        </p:nvSpPr>
        <p:spPr>
          <a:xfrm>
            <a:off x="5712769" y="3816922"/>
            <a:ext cx="1033985" cy="253916"/>
          </a:xfrm>
          <a:prstGeom prst="rect">
            <a:avLst/>
          </a:prstGeom>
          <a:noFill/>
        </p:spPr>
        <p:txBody>
          <a:bodyPr wrap="square" lIns="68574" tIns="34289" rIns="68574" bIns="34289" rtlCol="0">
            <a:spAutoFit/>
          </a:bodyPr>
          <a:lstStyle/>
          <a:p>
            <a:pPr defTabSz="685732" eaLnBrk="1" fontAlgn="auto" hangingPunct="1">
              <a:spcBef>
                <a:spcPts val="0"/>
              </a:spcBef>
              <a:spcAft>
                <a:spcPts val="0"/>
              </a:spcAft>
            </a:pPr>
            <a:r>
              <a:rPr lang="en-US" altLang="zh-CN" sz="1200" dirty="0">
                <a:solidFill>
                  <a:prstClr val="black"/>
                </a:solidFill>
              </a:rPr>
              <a:t>223.1.2.0/24</a:t>
            </a:r>
            <a:endParaRPr lang="zh-CN" altLang="en-US" sz="1200" dirty="0">
              <a:solidFill>
                <a:prstClr val="black"/>
              </a:solidFill>
            </a:endParaRPr>
          </a:p>
        </p:txBody>
      </p:sp>
    </p:spTree>
    <p:extLst>
      <p:ext uri="{BB962C8B-B14F-4D97-AF65-F5344CB8AC3E}">
        <p14:creationId xmlns:p14="http://schemas.microsoft.com/office/powerpoint/2010/main" val="8632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8621350F-8CF1-408B-B6F0-353A9EF1DD30}" type="slidenum">
              <a:rPr lang="zh-CN" altLang="en-US" sz="1400" b="1">
                <a:solidFill>
                  <a:srgbClr val="FFFFFF"/>
                </a:solidFill>
              </a:rPr>
              <a:pPr algn="ctr" eaLnBrk="1" hangingPunct="1">
                <a:buFont typeface="Arial" charset="0"/>
                <a:buNone/>
              </a:pPr>
              <a:t>77</a:t>
            </a:fld>
            <a:endParaRPr lang="en-US" altLang="zh-CN" sz="1400" b="1">
              <a:solidFill>
                <a:srgbClr val="FFFFFF"/>
              </a:solidFill>
            </a:endParaRPr>
          </a:p>
        </p:txBody>
      </p:sp>
      <p:sp>
        <p:nvSpPr>
          <p:cNvPr id="77827" name="Rectangle 2"/>
          <p:cNvSpPr>
            <a:spLocks noGrp="1" noChangeArrowheads="1"/>
          </p:cNvSpPr>
          <p:nvPr>
            <p:ph type="title"/>
          </p:nvPr>
        </p:nvSpPr>
        <p:spPr/>
        <p:txBody>
          <a:bodyPr>
            <a:normAutofit fontScale="90000"/>
          </a:bodyPr>
          <a:lstStyle/>
          <a:p>
            <a:pPr eaLnBrk="1" fontAlgn="auto" hangingPunct="1">
              <a:spcAft>
                <a:spcPts val="0"/>
              </a:spcAft>
              <a:defRPr/>
            </a:pPr>
            <a:r>
              <a:rPr lang="zh-CN" altLang="en-US"/>
              <a:t>什么我们不直接</a:t>
            </a:r>
            <a:br>
              <a:rPr lang="zh-CN" altLang="en-US"/>
            </a:br>
            <a:r>
              <a:rPr lang="zh-CN" altLang="en-US"/>
              <a:t>使用硬件地址进行通信？ </a:t>
            </a:r>
          </a:p>
        </p:txBody>
      </p:sp>
      <p:sp>
        <p:nvSpPr>
          <p:cNvPr id="77828" name="Rectangle 3"/>
          <p:cNvSpPr>
            <a:spLocks noGrp="1" noChangeArrowheads="1"/>
          </p:cNvSpPr>
          <p:nvPr>
            <p:ph idx="1"/>
          </p:nvPr>
        </p:nvSpPr>
        <p:spPr>
          <a:xfrm>
            <a:off x="581025" y="1670447"/>
            <a:ext cx="7989888" cy="2724150"/>
          </a:xfrm>
        </p:spPr>
        <p:txBody>
          <a:bodyPr/>
          <a:lstStyle/>
          <a:p>
            <a:pPr eaLnBrk="1" hangingPunct="1">
              <a:lnSpc>
                <a:spcPct val="90000"/>
              </a:lnSpc>
            </a:pPr>
            <a:r>
              <a:rPr lang="zh-CN" altLang="en-US" sz="2000"/>
              <a:t>由于全世界存在着各式各样的网络，它们使用不同的硬件地址。要使这些异构网络能够互相通信就必须进行非常复杂的硬件地址转换工作，因此几乎是不可能的事。</a:t>
            </a:r>
          </a:p>
          <a:p>
            <a:pPr eaLnBrk="1" hangingPunct="1">
              <a:lnSpc>
                <a:spcPct val="90000"/>
              </a:lnSpc>
            </a:pPr>
            <a:r>
              <a:rPr lang="zh-CN" altLang="en-US" sz="2000"/>
              <a:t>连接到因特网的主机都拥有统一的 </a:t>
            </a:r>
            <a:r>
              <a:rPr lang="en-US" altLang="zh-CN" sz="2000"/>
              <a:t>IP </a:t>
            </a:r>
            <a:r>
              <a:rPr lang="zh-CN" altLang="en-US" sz="2000"/>
              <a:t>地址，它们之间的通信就像连接在同一个网络上那样简单方便，因为调用 </a:t>
            </a:r>
            <a:r>
              <a:rPr lang="en-US" altLang="zh-CN" sz="2000"/>
              <a:t>ARP </a:t>
            </a:r>
            <a:r>
              <a:rPr lang="zh-CN" altLang="en-US" sz="2000"/>
              <a:t>来寻找某个路由器或主机的硬件地址都是由计算机软件自动进行的，对用户来说是看不见这种调用过程的。  </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5B5902AD-554D-4BE2-8526-9CD341D77595}" type="slidenum">
              <a:rPr lang="zh-CN" altLang="en-US" sz="1400" b="1">
                <a:solidFill>
                  <a:srgbClr val="FFFFFF"/>
                </a:solidFill>
              </a:rPr>
              <a:pPr algn="ctr" eaLnBrk="1" hangingPunct="1">
                <a:buFont typeface="Arial" charset="0"/>
                <a:buNone/>
              </a:pPr>
              <a:t>78</a:t>
            </a:fld>
            <a:endParaRPr lang="en-US" altLang="zh-CN" sz="1400" b="1">
              <a:solidFill>
                <a:srgbClr val="FFFFFF"/>
              </a:solidFill>
            </a:endParaRPr>
          </a:p>
        </p:txBody>
      </p:sp>
      <p:sp>
        <p:nvSpPr>
          <p:cNvPr id="78851" name="Rectangle 2"/>
          <p:cNvSpPr>
            <a:spLocks noGrp="1" noChangeArrowheads="1"/>
          </p:cNvSpPr>
          <p:nvPr>
            <p:ph type="title"/>
          </p:nvPr>
        </p:nvSpPr>
        <p:spPr/>
        <p:txBody>
          <a:bodyPr/>
          <a:lstStyle/>
          <a:p>
            <a:pPr eaLnBrk="1" fontAlgn="auto" hangingPunct="1">
              <a:spcAft>
                <a:spcPts val="0"/>
              </a:spcAft>
              <a:defRPr/>
            </a:pPr>
            <a:r>
              <a:rPr lang="zh-CN" altLang="en-US"/>
              <a:t>逆地址解析协议 RARP </a:t>
            </a:r>
          </a:p>
        </p:txBody>
      </p:sp>
      <p:sp>
        <p:nvSpPr>
          <p:cNvPr id="78852" name="Rectangle 3"/>
          <p:cNvSpPr>
            <a:spLocks noGrp="1" noChangeArrowheads="1"/>
          </p:cNvSpPr>
          <p:nvPr>
            <p:ph idx="1"/>
          </p:nvPr>
        </p:nvSpPr>
        <p:spPr>
          <a:xfrm>
            <a:off x="581027" y="1670447"/>
            <a:ext cx="8158163" cy="2724150"/>
          </a:xfrm>
        </p:spPr>
        <p:txBody>
          <a:bodyPr/>
          <a:lstStyle/>
          <a:p>
            <a:pPr eaLnBrk="1" hangingPunct="1">
              <a:lnSpc>
                <a:spcPct val="90000"/>
              </a:lnSpc>
            </a:pPr>
            <a:r>
              <a:rPr lang="zh-CN" altLang="en-US" sz="2200" dirty="0"/>
              <a:t>逆地址解析协议 </a:t>
            </a:r>
            <a:r>
              <a:rPr lang="en-US" altLang="zh-CN" sz="2200" dirty="0"/>
              <a:t>RARP </a:t>
            </a:r>
            <a:r>
              <a:rPr lang="zh-CN" altLang="en-US" sz="2200" dirty="0"/>
              <a:t>使只知道自己硬件地址的主机能够知道其 </a:t>
            </a:r>
            <a:r>
              <a:rPr lang="en-US" altLang="zh-CN" sz="2200" dirty="0"/>
              <a:t>IP </a:t>
            </a:r>
            <a:r>
              <a:rPr lang="zh-CN" altLang="en-US" sz="2200" dirty="0"/>
              <a:t>地址。</a:t>
            </a:r>
          </a:p>
          <a:p>
            <a:pPr eaLnBrk="1" hangingPunct="1">
              <a:lnSpc>
                <a:spcPct val="90000"/>
              </a:lnSpc>
            </a:pPr>
            <a:r>
              <a:rPr lang="zh-CN" altLang="en-US" sz="2200" dirty="0"/>
              <a:t>这种主机往往是无盘工作站。 因此 </a:t>
            </a:r>
            <a:r>
              <a:rPr lang="en-US" altLang="zh-CN" sz="2200" dirty="0"/>
              <a:t>RARP</a:t>
            </a:r>
            <a:r>
              <a:rPr lang="zh-CN" altLang="en-US" sz="2200" dirty="0"/>
              <a:t>协议目前已很少使用。 </a:t>
            </a:r>
          </a:p>
          <a:p>
            <a:pPr eaLnBrk="1" hangingPunct="1">
              <a:lnSpc>
                <a:spcPct val="90000"/>
              </a:lnSpc>
            </a:pPr>
            <a:r>
              <a:rPr lang="zh-CN" altLang="en-US" sz="2200" dirty="0"/>
              <a:t>现有的</a:t>
            </a:r>
            <a:r>
              <a:rPr lang="en-US" altLang="zh-CN" sz="2200" dirty="0"/>
              <a:t>DHCP</a:t>
            </a:r>
            <a:r>
              <a:rPr lang="zh-CN" altLang="en-US" sz="2200" dirty="0"/>
              <a:t>协议已经包含了</a:t>
            </a:r>
            <a:r>
              <a:rPr lang="en-US" altLang="zh-CN" sz="2200" dirty="0"/>
              <a:t>RARP</a:t>
            </a:r>
            <a:r>
              <a:rPr lang="zh-CN" altLang="en-US" sz="2200" dirty="0"/>
              <a:t>协议的功能。</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2">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build="p"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fontAlgn="auto" hangingPunct="1">
              <a:spcAft>
                <a:spcPts val="0"/>
              </a:spcAft>
              <a:defRPr/>
            </a:pPr>
            <a:r>
              <a:rPr lang="zh-CN" altLang="en-US" dirty="0"/>
              <a:t>小结</a:t>
            </a:r>
          </a:p>
        </p:txBody>
      </p:sp>
      <p:sp>
        <p:nvSpPr>
          <p:cNvPr id="80899" name="Rectangle 3"/>
          <p:cNvSpPr>
            <a:spLocks noGrp="1" noChangeArrowheads="1"/>
          </p:cNvSpPr>
          <p:nvPr>
            <p:ph idx="1"/>
          </p:nvPr>
        </p:nvSpPr>
        <p:spPr>
          <a:xfrm>
            <a:off x="468317" y="1545434"/>
            <a:ext cx="8270875" cy="3456385"/>
          </a:xfrm>
        </p:spPr>
        <p:txBody>
          <a:bodyPr rtlCol="0">
            <a:normAutofit fontScale="85000" lnSpcReduction="20000"/>
          </a:bodyPr>
          <a:lstStyle/>
          <a:p>
            <a:pPr marL="305978" lvl="1" indent="-305978" eaLnBrk="1" fontAlgn="auto" hangingPunct="1">
              <a:lnSpc>
                <a:spcPct val="80000"/>
              </a:lnSpc>
              <a:buFont typeface="Wingdings 2" charset="2"/>
              <a:buChar char=""/>
              <a:defRPr/>
            </a:pPr>
            <a:r>
              <a:rPr lang="zh-CN" altLang="en-US" sz="2200" dirty="0"/>
              <a:t>因特网的理念</a:t>
            </a:r>
            <a:r>
              <a:rPr lang="en-US" altLang="zh-CN" sz="2200" dirty="0"/>
              <a:t>-</a:t>
            </a:r>
            <a:r>
              <a:rPr lang="zh-CN" altLang="en-US" sz="2400" dirty="0"/>
              <a:t>简单灵活</a:t>
            </a:r>
            <a:endParaRPr lang="en-US" altLang="zh-CN" sz="2200" dirty="0"/>
          </a:p>
          <a:p>
            <a:pPr marL="666851" lvl="1" indent="-342875" eaLnBrk="1" fontAlgn="auto" hangingPunct="1">
              <a:lnSpc>
                <a:spcPct val="80000"/>
              </a:lnSpc>
              <a:buFont typeface="Wingdings" panose="05000000000000000000" pitchFamily="2" charset="2"/>
              <a:buChar char="ü"/>
              <a:defRPr/>
            </a:pPr>
            <a:r>
              <a:rPr lang="zh-CN" altLang="en-US" sz="2200" dirty="0"/>
              <a:t>无连接的、尽最大努力交付（可靠传输由上层负责）</a:t>
            </a:r>
          </a:p>
          <a:p>
            <a:pPr marL="666851" lvl="1" indent="-342875" eaLnBrk="1" fontAlgn="auto" hangingPunct="1">
              <a:lnSpc>
                <a:spcPct val="80000"/>
              </a:lnSpc>
              <a:buFont typeface="Wingdings" panose="05000000000000000000" pitchFamily="2" charset="2"/>
              <a:buChar char="ü"/>
              <a:defRPr/>
            </a:pPr>
            <a:r>
              <a:rPr lang="zh-CN" altLang="en-US" sz="2200" dirty="0"/>
              <a:t>虚电路服务与数据报服务的对比</a:t>
            </a:r>
          </a:p>
          <a:p>
            <a:pPr marL="305978" indent="-305978" eaLnBrk="1" fontAlgn="auto" hangingPunct="1">
              <a:lnSpc>
                <a:spcPct val="80000"/>
              </a:lnSpc>
              <a:buFont typeface="Wingdings 2" charset="2"/>
              <a:buChar char=""/>
              <a:defRPr/>
            </a:pPr>
            <a:r>
              <a:rPr lang="zh-CN" altLang="en-US" sz="2200" dirty="0"/>
              <a:t>网际协议</a:t>
            </a:r>
            <a:r>
              <a:rPr lang="en-US" altLang="zh-CN" sz="2200" dirty="0"/>
              <a:t>IP</a:t>
            </a:r>
            <a:r>
              <a:rPr lang="zh-CN" altLang="en-US" sz="2200" dirty="0"/>
              <a:t>及其配套协议</a:t>
            </a:r>
          </a:p>
          <a:p>
            <a:pPr marL="305978" indent="-305978" eaLnBrk="1" fontAlgn="auto" hangingPunct="1">
              <a:lnSpc>
                <a:spcPct val="80000"/>
              </a:lnSpc>
              <a:buFont typeface="Wingdings 2" charset="2"/>
              <a:buChar char=""/>
              <a:defRPr/>
            </a:pPr>
            <a:r>
              <a:rPr lang="en-US" altLang="zh-CN" sz="2200" dirty="0"/>
              <a:t>IP</a:t>
            </a:r>
            <a:r>
              <a:rPr lang="zh-CN" altLang="en-US" sz="2200" dirty="0"/>
              <a:t>网络</a:t>
            </a:r>
          </a:p>
          <a:p>
            <a:pPr marL="666851" lvl="1" indent="-342875" eaLnBrk="1" fontAlgn="auto" hangingPunct="1">
              <a:lnSpc>
                <a:spcPct val="80000"/>
              </a:lnSpc>
              <a:buFont typeface="Wingdings" panose="05000000000000000000" pitchFamily="2" charset="2"/>
              <a:buChar char="ü"/>
              <a:defRPr/>
            </a:pPr>
            <a:r>
              <a:rPr lang="zh-CN" altLang="en-US" sz="2200" dirty="0"/>
              <a:t>虚拟互联的意义和实现</a:t>
            </a:r>
          </a:p>
          <a:p>
            <a:pPr marL="666851" lvl="1" indent="-342875" eaLnBrk="1" fontAlgn="auto" hangingPunct="1">
              <a:lnSpc>
                <a:spcPct val="80000"/>
              </a:lnSpc>
              <a:buFont typeface="Wingdings" panose="05000000000000000000" pitchFamily="2" charset="2"/>
              <a:buChar char="ü"/>
              <a:defRPr/>
            </a:pPr>
            <a:r>
              <a:rPr lang="zh-CN" altLang="en-US" sz="2200" dirty="0"/>
              <a:t>几种中间设备及其区别</a:t>
            </a:r>
          </a:p>
          <a:p>
            <a:pPr marL="305978" indent="-305978" eaLnBrk="1" fontAlgn="auto" hangingPunct="1">
              <a:lnSpc>
                <a:spcPct val="80000"/>
              </a:lnSpc>
              <a:buFont typeface="Wingdings 2" charset="2"/>
              <a:buChar char=""/>
              <a:defRPr/>
            </a:pPr>
            <a:r>
              <a:rPr lang="en-US" altLang="zh-CN" sz="2200" dirty="0"/>
              <a:t>IP </a:t>
            </a:r>
            <a:r>
              <a:rPr lang="zh-CN" altLang="en-US" sz="2200" dirty="0"/>
              <a:t>地址的编址发展的三阶段</a:t>
            </a:r>
          </a:p>
          <a:p>
            <a:pPr marL="305978" indent="-305978" eaLnBrk="1" fontAlgn="auto" hangingPunct="1">
              <a:lnSpc>
                <a:spcPct val="80000"/>
              </a:lnSpc>
              <a:buFont typeface="Wingdings 2" charset="2"/>
              <a:buChar char=""/>
              <a:defRPr/>
            </a:pPr>
            <a:r>
              <a:rPr lang="en-US" altLang="zh-CN" sz="2200" dirty="0">
                <a:sym typeface="Arial" panose="020B0604020202020204" pitchFamily="34" charset="0"/>
              </a:rPr>
              <a:t>IP</a:t>
            </a:r>
            <a:r>
              <a:rPr lang="zh-CN" altLang="en-US" sz="2200" dirty="0">
                <a:sym typeface="Arial" panose="020B0604020202020204" pitchFamily="34" charset="0"/>
              </a:rPr>
              <a:t>的特点及其硬件地址的关系：</a:t>
            </a:r>
            <a:r>
              <a:rPr lang="en-US" altLang="zh-CN" sz="2200" dirty="0">
                <a:sym typeface="Arial" panose="020B0604020202020204" pitchFamily="34" charset="0"/>
              </a:rPr>
              <a:t>ARP</a:t>
            </a:r>
            <a:r>
              <a:rPr lang="zh-CN" altLang="en-US" sz="2200" dirty="0">
                <a:sym typeface="Arial" panose="020B0604020202020204" pitchFamily="34" charset="0"/>
              </a:rPr>
              <a:t>和</a:t>
            </a:r>
            <a:r>
              <a:rPr lang="en-US" altLang="zh-CN" sz="2200" dirty="0">
                <a:sym typeface="Arial" panose="020B0604020202020204" pitchFamily="34" charset="0"/>
              </a:rPr>
              <a:t>RARP</a:t>
            </a:r>
          </a:p>
          <a:p>
            <a:pPr marL="666851" lvl="1" indent="-342875" eaLnBrk="1" fontAlgn="auto" hangingPunct="1">
              <a:lnSpc>
                <a:spcPct val="80000"/>
              </a:lnSpc>
              <a:buFont typeface="Wingdings" panose="05000000000000000000" pitchFamily="2" charset="2"/>
              <a:buChar char="ü"/>
              <a:defRPr/>
            </a:pPr>
            <a:r>
              <a:rPr lang="en-US" altLang="zh-CN" sz="1900" dirty="0">
                <a:sym typeface="Arial" panose="020B0604020202020204" pitchFamily="34" charset="0"/>
              </a:rPr>
              <a:t>ARP</a:t>
            </a:r>
            <a:r>
              <a:rPr lang="zh-CN" altLang="en-US" sz="1900" dirty="0">
                <a:sym typeface="Arial" panose="020B0604020202020204" pitchFamily="34" charset="0"/>
              </a:rPr>
              <a:t>的作用</a:t>
            </a:r>
            <a:r>
              <a:rPr lang="en-US" altLang="zh-CN" sz="1900" dirty="0">
                <a:sym typeface="Arial" panose="020B0604020202020204" pitchFamily="34" charset="0"/>
              </a:rPr>
              <a:t>/</a:t>
            </a:r>
            <a:r>
              <a:rPr lang="zh-CN" altLang="en-US" sz="1900" dirty="0">
                <a:sym typeface="Arial" panose="020B0604020202020204" pitchFamily="34" charset="0"/>
              </a:rPr>
              <a:t>工作流程</a:t>
            </a:r>
            <a:r>
              <a:rPr lang="en-US" altLang="zh-CN" sz="1900" dirty="0">
                <a:sym typeface="Arial" panose="020B0604020202020204" pitchFamily="34" charset="0"/>
              </a:rPr>
              <a:t>/</a:t>
            </a:r>
            <a:r>
              <a:rPr lang="zh-CN" altLang="en-US" sz="1900" dirty="0">
                <a:sym typeface="Arial" panose="020B0604020202020204" pitchFamily="34" charset="0"/>
              </a:rPr>
              <a:t>高速缓存</a:t>
            </a:r>
            <a:r>
              <a:rPr lang="en-US" altLang="zh-CN" sz="1900" dirty="0">
                <a:sym typeface="Arial" panose="020B0604020202020204" pitchFamily="34" charset="0"/>
              </a:rPr>
              <a:t>/</a:t>
            </a:r>
            <a:r>
              <a:rPr lang="zh-CN" altLang="en-US" sz="1900" dirty="0">
                <a:sym typeface="Arial" panose="020B0604020202020204" pitchFamily="34" charset="0"/>
              </a:rPr>
              <a:t>生存期</a:t>
            </a:r>
          </a:p>
          <a:p>
            <a:pPr marL="666851" lvl="1" indent="-342875" eaLnBrk="1" fontAlgn="auto" hangingPunct="1">
              <a:lnSpc>
                <a:spcPct val="80000"/>
              </a:lnSpc>
              <a:buFont typeface="Wingdings" panose="05000000000000000000" pitchFamily="2" charset="2"/>
              <a:buChar char="ü"/>
              <a:defRPr/>
            </a:pPr>
            <a:r>
              <a:rPr lang="zh-CN" altLang="en-US" sz="1900" dirty="0">
                <a:sym typeface="Arial" panose="020B0604020202020204" pitchFamily="34" charset="0"/>
              </a:rPr>
              <a:t>使用</a:t>
            </a:r>
            <a:r>
              <a:rPr lang="en-US" altLang="zh-CN" sz="1900" dirty="0">
                <a:sym typeface="Arial" panose="020B0604020202020204" pitchFamily="34" charset="0"/>
              </a:rPr>
              <a:t>ARP</a:t>
            </a:r>
            <a:r>
              <a:rPr lang="zh-CN" altLang="en-US" sz="1900" dirty="0">
                <a:sym typeface="Arial" panose="020B0604020202020204" pitchFamily="34" charset="0"/>
              </a:rPr>
              <a:t>的四种典型情况</a:t>
            </a:r>
          </a:p>
          <a:p>
            <a:pPr marL="305978" indent="-305978" eaLnBrk="1" fontAlgn="auto" hangingPunct="1">
              <a:lnSpc>
                <a:spcPct val="80000"/>
              </a:lnSpc>
              <a:buFont typeface="Wingdings 2" charset="2"/>
              <a:buChar char=""/>
              <a:defRPr/>
            </a:pPr>
            <a:endParaRPr lang="zh-CN" altLang="en-US" dirty="0">
              <a:sym typeface="Arial" panose="020B0604020202020204" pitchFamily="34" charset="0"/>
            </a:endParaRPr>
          </a:p>
        </p:txBody>
      </p:sp>
      <p:sp>
        <p:nvSpPr>
          <p:cNvPr id="83972" name="灯片编号占位符 5"/>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A6462A13-42C3-4E0F-AB18-6B8284A21FAF}" type="slidenum">
              <a:rPr lang="zh-CN" altLang="en-US" sz="1400" b="1">
                <a:solidFill>
                  <a:srgbClr val="FFFFFF"/>
                </a:solidFill>
              </a:rPr>
              <a:pPr algn="ctr" eaLnBrk="1" hangingPunct="1">
                <a:buFont typeface="Arial" charset="0"/>
                <a:buNone/>
              </a:pPr>
              <a:t>79</a:t>
            </a:fld>
            <a:endParaRPr lang="en-US" altLang="zh-CN" sz="1400" b="1">
              <a:solidFill>
                <a:srgbClr val="FFFFFF"/>
              </a:solidFill>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781A3995-929C-44E4-BEDE-1C2E2693D41F}" type="slidenum">
              <a:rPr lang="zh-CN" altLang="en-US" sz="1400" b="1">
                <a:solidFill>
                  <a:srgbClr val="FFFFFF"/>
                </a:solidFill>
              </a:rPr>
              <a:pPr algn="ctr" eaLnBrk="1" hangingPunct="1">
                <a:buFont typeface="Arial" charset="0"/>
                <a:buNone/>
              </a:pPr>
              <a:t>8</a:t>
            </a:fld>
            <a:endParaRPr lang="en-US" altLang="zh-CN" sz="1400" b="1">
              <a:solidFill>
                <a:srgbClr val="FFFFFF"/>
              </a:solidFill>
            </a:endParaRPr>
          </a:p>
        </p:txBody>
      </p:sp>
      <p:sp>
        <p:nvSpPr>
          <p:cNvPr id="23555" name="Rectangle 2"/>
          <p:cNvSpPr>
            <a:spLocks noGrp="1" noChangeArrowheads="1"/>
          </p:cNvSpPr>
          <p:nvPr>
            <p:ph type="title"/>
          </p:nvPr>
        </p:nvSpPr>
        <p:spPr/>
        <p:txBody>
          <a:bodyPr/>
          <a:lstStyle/>
          <a:p>
            <a:pPr eaLnBrk="1" fontAlgn="auto" hangingPunct="1">
              <a:spcAft>
                <a:spcPts val="0"/>
              </a:spcAft>
              <a:defRPr/>
            </a:pPr>
            <a:r>
              <a:rPr lang="zh-CN" altLang="en-US"/>
              <a:t>尽最大努力交付的好处</a:t>
            </a:r>
          </a:p>
        </p:txBody>
      </p:sp>
      <p:sp>
        <p:nvSpPr>
          <p:cNvPr id="23556" name="Rectangle 3"/>
          <p:cNvSpPr>
            <a:spLocks noGrp="1" noChangeArrowheads="1"/>
          </p:cNvSpPr>
          <p:nvPr>
            <p:ph idx="1"/>
          </p:nvPr>
        </p:nvSpPr>
        <p:spPr>
          <a:xfrm>
            <a:off x="581025" y="1670447"/>
            <a:ext cx="7989888" cy="2724150"/>
          </a:xfrm>
        </p:spPr>
        <p:txBody>
          <a:bodyPr rtlCol="0">
            <a:normAutofit fontScale="92500"/>
          </a:bodyPr>
          <a:lstStyle/>
          <a:p>
            <a:pPr marL="305978" indent="-305978" eaLnBrk="1" fontAlgn="auto" hangingPunct="1">
              <a:lnSpc>
                <a:spcPct val="80000"/>
              </a:lnSpc>
              <a:buFont typeface="Wingdings 2" charset="2"/>
              <a:buChar char=""/>
              <a:defRPr/>
            </a:pPr>
            <a:r>
              <a:rPr lang="zh-CN" altLang="zh-CN" sz="2200" dirty="0">
                <a:latin typeface="+mn-ea"/>
              </a:rPr>
              <a:t>由于传输网络不提供端到端的可靠传输服务，这就使网络中的路由器可以做得比较简单，而且价格低廉（与电信网的交换机相比较）。</a:t>
            </a:r>
          </a:p>
          <a:p>
            <a:pPr marL="305978" indent="-305978" eaLnBrk="1" fontAlgn="auto" hangingPunct="1">
              <a:lnSpc>
                <a:spcPct val="80000"/>
              </a:lnSpc>
              <a:buFont typeface="Wingdings 2" charset="2"/>
              <a:buChar char=""/>
              <a:defRPr/>
            </a:pPr>
            <a:r>
              <a:rPr lang="zh-CN" altLang="zh-CN" sz="2200" dirty="0">
                <a:latin typeface="+mn-ea"/>
              </a:rPr>
              <a:t>如果主机（即端系统）中的进程之间的通信需要是可靠的，那么就由网络的主机中的运输层负责（包括差错处理、流量控制等）。</a:t>
            </a:r>
          </a:p>
          <a:p>
            <a:pPr marL="305978" indent="-305978" eaLnBrk="1" fontAlgn="auto" hangingPunct="1">
              <a:lnSpc>
                <a:spcPct val="80000"/>
              </a:lnSpc>
              <a:buFont typeface="Wingdings 2" charset="2"/>
              <a:buChar char=""/>
              <a:defRPr/>
            </a:pPr>
            <a:r>
              <a:rPr lang="zh-CN" altLang="zh-CN" sz="2200" dirty="0">
                <a:latin typeface="+mn-ea"/>
              </a:rPr>
              <a:t>采用这种设计思路的好处是：网络的造价大大降低，运行方式灵活，能够适应多种应用。</a:t>
            </a:r>
          </a:p>
          <a:p>
            <a:pPr marL="305978" indent="-305978" eaLnBrk="1" fontAlgn="auto" hangingPunct="1">
              <a:lnSpc>
                <a:spcPct val="80000"/>
              </a:lnSpc>
              <a:buFont typeface="Wingdings 2" charset="2"/>
              <a:buChar char=""/>
              <a:defRPr/>
            </a:pPr>
            <a:r>
              <a:rPr lang="zh-CN" altLang="zh-CN" sz="2200" dirty="0">
                <a:latin typeface="+mn-ea"/>
              </a:rPr>
              <a:t>因特网能够发展到今日的规模，充分证明了当初采用这种设计思路的正确性。</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txBox="1">
            <a:spLocks noGrp="1" noChangeArrowheads="1"/>
          </p:cNvSpPr>
          <p:nvPr/>
        </p:nvSpPr>
        <p:spPr bwMode="auto">
          <a:xfrm>
            <a:off x="8129588" y="4300538"/>
            <a:ext cx="6096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fld id="{A185FB31-4EF1-4636-89BE-6FBAA0C2A620}" type="slidenum">
              <a:rPr lang="zh-CN" altLang="en-US" sz="1400" b="1">
                <a:solidFill>
                  <a:srgbClr val="FFFFFF"/>
                </a:solidFill>
              </a:rPr>
              <a:pPr algn="ctr" eaLnBrk="1" hangingPunct="1">
                <a:buFont typeface="Arial" charset="0"/>
                <a:buNone/>
              </a:pPr>
              <a:t>9</a:t>
            </a:fld>
            <a:endParaRPr lang="en-US" altLang="zh-CN" sz="1400" b="1">
              <a:solidFill>
                <a:srgbClr val="FFFFFF"/>
              </a:solidFill>
            </a:endParaRPr>
          </a:p>
        </p:txBody>
      </p:sp>
      <p:sp>
        <p:nvSpPr>
          <p:cNvPr id="24579" name="Rectangle 2"/>
          <p:cNvSpPr>
            <a:spLocks noGrp="1" noChangeArrowheads="1"/>
          </p:cNvSpPr>
          <p:nvPr>
            <p:ph type="title"/>
          </p:nvPr>
        </p:nvSpPr>
        <p:spPr/>
        <p:txBody>
          <a:bodyPr/>
          <a:lstStyle/>
          <a:p>
            <a:pPr eaLnBrk="1" fontAlgn="auto" hangingPunct="1">
              <a:spcAft>
                <a:spcPts val="0"/>
              </a:spcAft>
              <a:defRPr/>
            </a:pPr>
            <a:r>
              <a:rPr lang="zh-CN" altLang="en-US" dirty="0"/>
              <a:t>数据报服务</a:t>
            </a:r>
          </a:p>
        </p:txBody>
      </p:sp>
      <p:sp>
        <p:nvSpPr>
          <p:cNvPr id="28676" name="内容占位符 1"/>
          <p:cNvSpPr>
            <a:spLocks noGrp="1"/>
          </p:cNvSpPr>
          <p:nvPr>
            <p:ph idx="1"/>
          </p:nvPr>
        </p:nvSpPr>
        <p:spPr>
          <a:xfrm>
            <a:off x="581025" y="1670447"/>
            <a:ext cx="7989888" cy="2724150"/>
          </a:xfrm>
        </p:spPr>
        <p:txBody>
          <a:bodyPr/>
          <a:lstStyle/>
          <a:p>
            <a:pPr eaLnBrk="1" hangingPunct="1"/>
            <a:endParaRPr lang="zh-CN" altLang="en-US" dirty="0"/>
          </a:p>
        </p:txBody>
      </p:sp>
      <p:sp>
        <p:nvSpPr>
          <p:cNvPr id="28677" name="Rectangle 16"/>
          <p:cNvSpPr>
            <a:spLocks noChangeArrowheads="1"/>
          </p:cNvSpPr>
          <p:nvPr/>
        </p:nvSpPr>
        <p:spPr bwMode="auto">
          <a:xfrm>
            <a:off x="7346954" y="2441974"/>
            <a:ext cx="1241425" cy="2405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500">
              <a:latin typeface="Tahoma" pitchFamily="34" charset="0"/>
              <a:ea typeface="黑体" pitchFamily="49" charset="-122"/>
            </a:endParaRPr>
          </a:p>
        </p:txBody>
      </p:sp>
      <p:sp>
        <p:nvSpPr>
          <p:cNvPr id="28678" name="Text Box 17"/>
          <p:cNvSpPr txBox="1">
            <a:spLocks noChangeArrowheads="1"/>
          </p:cNvSpPr>
          <p:nvPr/>
        </p:nvSpPr>
        <p:spPr bwMode="auto">
          <a:xfrm>
            <a:off x="7405541" y="1924054"/>
            <a:ext cx="114646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500">
                <a:solidFill>
                  <a:schemeClr val="folHlink"/>
                </a:solidFill>
                <a:ea typeface="黑体" pitchFamily="49" charset="-122"/>
              </a:rPr>
              <a:t>应用层</a:t>
            </a:r>
          </a:p>
          <a:p>
            <a:pPr algn="ctr" eaLnBrk="1" hangingPunct="1">
              <a:buFont typeface="Arial" charset="0"/>
              <a:buNone/>
            </a:pPr>
            <a:r>
              <a:rPr lang="zh-CN" altLang="en-US" sz="1500">
                <a:solidFill>
                  <a:schemeClr val="folHlink"/>
                </a:solidFill>
                <a:ea typeface="黑体" pitchFamily="49" charset="-122"/>
              </a:rPr>
              <a:t>运输层</a:t>
            </a:r>
          </a:p>
          <a:p>
            <a:pPr algn="ctr" eaLnBrk="1" hangingPunct="1">
              <a:buFont typeface="Arial" charset="0"/>
              <a:buNone/>
            </a:pPr>
            <a:r>
              <a:rPr lang="zh-CN" altLang="en-US" sz="1500">
                <a:solidFill>
                  <a:schemeClr val="folHlink"/>
                </a:solidFill>
                <a:ea typeface="黑体" pitchFamily="49" charset="-122"/>
              </a:rPr>
              <a:t>网络层</a:t>
            </a:r>
          </a:p>
          <a:p>
            <a:pPr algn="ctr" eaLnBrk="1" hangingPunct="1">
              <a:buFont typeface="Arial" charset="0"/>
              <a:buNone/>
            </a:pPr>
            <a:r>
              <a:rPr lang="zh-CN" altLang="en-US" sz="1500">
                <a:solidFill>
                  <a:schemeClr val="folHlink"/>
                </a:solidFill>
                <a:ea typeface="黑体" pitchFamily="49" charset="-122"/>
              </a:rPr>
              <a:t>数据链路层</a:t>
            </a:r>
          </a:p>
          <a:p>
            <a:pPr algn="ctr" eaLnBrk="1" hangingPunct="1">
              <a:buFont typeface="Arial" charset="0"/>
              <a:buNone/>
            </a:pPr>
            <a:r>
              <a:rPr lang="zh-CN" altLang="en-US" sz="1500">
                <a:solidFill>
                  <a:schemeClr val="folHlink"/>
                </a:solidFill>
                <a:ea typeface="黑体" pitchFamily="49" charset="-122"/>
              </a:rPr>
              <a:t>物理层</a:t>
            </a:r>
          </a:p>
        </p:txBody>
      </p:sp>
      <p:sp>
        <p:nvSpPr>
          <p:cNvPr id="28679" name="Rectangle 8"/>
          <p:cNvSpPr>
            <a:spLocks noChangeArrowheads="1"/>
          </p:cNvSpPr>
          <p:nvPr/>
        </p:nvSpPr>
        <p:spPr bwMode="auto">
          <a:xfrm>
            <a:off x="638179" y="2375299"/>
            <a:ext cx="1241425" cy="2405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500">
              <a:latin typeface="Tahoma" pitchFamily="34" charset="0"/>
              <a:ea typeface="黑体" pitchFamily="49" charset="-122"/>
            </a:endParaRPr>
          </a:p>
        </p:txBody>
      </p:sp>
      <p:sp>
        <p:nvSpPr>
          <p:cNvPr id="28680" name="Text Box 9"/>
          <p:cNvSpPr txBox="1">
            <a:spLocks noChangeArrowheads="1"/>
          </p:cNvSpPr>
          <p:nvPr/>
        </p:nvSpPr>
        <p:spPr bwMode="auto">
          <a:xfrm>
            <a:off x="698354" y="1869285"/>
            <a:ext cx="114646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buFont typeface="Arial" charset="0"/>
              <a:buNone/>
            </a:pPr>
            <a:r>
              <a:rPr lang="zh-CN" altLang="en-US" sz="1500">
                <a:solidFill>
                  <a:schemeClr val="folHlink"/>
                </a:solidFill>
                <a:ea typeface="黑体" pitchFamily="49" charset="-122"/>
              </a:rPr>
              <a:t>应用层</a:t>
            </a:r>
          </a:p>
          <a:p>
            <a:pPr algn="ctr" eaLnBrk="1" hangingPunct="1">
              <a:buFont typeface="Arial" charset="0"/>
              <a:buNone/>
            </a:pPr>
            <a:r>
              <a:rPr lang="zh-CN" altLang="en-US" sz="1500">
                <a:solidFill>
                  <a:schemeClr val="folHlink"/>
                </a:solidFill>
                <a:ea typeface="黑体" pitchFamily="49" charset="-122"/>
              </a:rPr>
              <a:t>运输层</a:t>
            </a:r>
          </a:p>
          <a:p>
            <a:pPr algn="ctr" eaLnBrk="1" hangingPunct="1">
              <a:buFont typeface="Arial" charset="0"/>
              <a:buNone/>
            </a:pPr>
            <a:r>
              <a:rPr lang="zh-CN" altLang="en-US" sz="1500">
                <a:solidFill>
                  <a:schemeClr val="folHlink"/>
                </a:solidFill>
                <a:ea typeface="黑体" pitchFamily="49" charset="-122"/>
              </a:rPr>
              <a:t>网络层</a:t>
            </a:r>
          </a:p>
          <a:p>
            <a:pPr algn="ctr" eaLnBrk="1" hangingPunct="1">
              <a:buFont typeface="Arial" charset="0"/>
              <a:buNone/>
            </a:pPr>
            <a:r>
              <a:rPr lang="zh-CN" altLang="en-US" sz="1500">
                <a:solidFill>
                  <a:schemeClr val="folHlink"/>
                </a:solidFill>
                <a:ea typeface="黑体" pitchFamily="49" charset="-122"/>
              </a:rPr>
              <a:t>数据链路层</a:t>
            </a:r>
          </a:p>
          <a:p>
            <a:pPr algn="ctr" eaLnBrk="1" hangingPunct="1">
              <a:buFont typeface="Arial" charset="0"/>
              <a:buNone/>
            </a:pPr>
            <a:r>
              <a:rPr lang="zh-CN" altLang="en-US" sz="1500">
                <a:solidFill>
                  <a:schemeClr val="folHlink"/>
                </a:solidFill>
                <a:ea typeface="黑体" pitchFamily="49" charset="-122"/>
              </a:rPr>
              <a:t>物理层</a:t>
            </a:r>
          </a:p>
        </p:txBody>
      </p:sp>
      <p:sp>
        <p:nvSpPr>
          <p:cNvPr id="28681" name="Line 4"/>
          <p:cNvSpPr>
            <a:spLocks noChangeShapeType="1"/>
          </p:cNvSpPr>
          <p:nvPr/>
        </p:nvSpPr>
        <p:spPr bwMode="auto">
          <a:xfrm>
            <a:off x="4660904" y="2084788"/>
            <a:ext cx="53975" cy="4357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8682" name="AutoShape 5"/>
          <p:cNvSpPr>
            <a:spLocks noChangeArrowheads="1"/>
          </p:cNvSpPr>
          <p:nvPr/>
        </p:nvSpPr>
        <p:spPr bwMode="auto">
          <a:xfrm>
            <a:off x="3792542" y="2959897"/>
            <a:ext cx="636587" cy="470297"/>
          </a:xfrm>
          <a:prstGeom prst="irregularSeal2">
            <a:avLst/>
          </a:prstGeom>
          <a:solidFill>
            <a:srgbClr val="FFCCCC"/>
          </a:solidFill>
          <a:ln w="9525">
            <a:solidFill>
              <a:schemeClr val="tx1"/>
            </a:solidFill>
            <a:miter lim="800000"/>
            <a:headEnd/>
            <a:tailEnd/>
          </a:ln>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28683" name="Line 6"/>
          <p:cNvSpPr>
            <a:spLocks noChangeShapeType="1"/>
          </p:cNvSpPr>
          <p:nvPr/>
        </p:nvSpPr>
        <p:spPr bwMode="auto">
          <a:xfrm>
            <a:off x="2201864" y="2758682"/>
            <a:ext cx="477837" cy="20121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8684" name="Rectangle 10"/>
          <p:cNvSpPr>
            <a:spLocks noChangeArrowheads="1"/>
          </p:cNvSpPr>
          <p:nvPr/>
        </p:nvSpPr>
        <p:spPr bwMode="auto">
          <a:xfrm>
            <a:off x="617539" y="1916906"/>
            <a:ext cx="1274762" cy="11346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500">
              <a:latin typeface="Tahoma" pitchFamily="34" charset="0"/>
              <a:ea typeface="黑体" pitchFamily="49" charset="-122"/>
            </a:endParaRPr>
          </a:p>
        </p:txBody>
      </p:sp>
      <p:sp>
        <p:nvSpPr>
          <p:cNvPr id="28685" name="Line 11"/>
          <p:cNvSpPr>
            <a:spLocks noChangeShapeType="1"/>
          </p:cNvSpPr>
          <p:nvPr/>
        </p:nvSpPr>
        <p:spPr bwMode="auto">
          <a:xfrm>
            <a:off x="617539" y="2158604"/>
            <a:ext cx="12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500"/>
          </a:p>
        </p:txBody>
      </p:sp>
      <p:sp>
        <p:nvSpPr>
          <p:cNvPr id="28686" name="Line 12"/>
          <p:cNvSpPr>
            <a:spLocks noChangeShapeType="1"/>
          </p:cNvSpPr>
          <p:nvPr/>
        </p:nvSpPr>
        <p:spPr bwMode="auto">
          <a:xfrm>
            <a:off x="617539" y="2382441"/>
            <a:ext cx="12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500"/>
          </a:p>
        </p:txBody>
      </p:sp>
      <p:sp>
        <p:nvSpPr>
          <p:cNvPr id="28687" name="Line 13"/>
          <p:cNvSpPr>
            <a:spLocks noChangeShapeType="1"/>
          </p:cNvSpPr>
          <p:nvPr/>
        </p:nvSpPr>
        <p:spPr bwMode="auto">
          <a:xfrm>
            <a:off x="617539" y="2606279"/>
            <a:ext cx="12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500"/>
          </a:p>
        </p:txBody>
      </p:sp>
      <p:sp>
        <p:nvSpPr>
          <p:cNvPr id="28688" name="Line 14"/>
          <p:cNvSpPr>
            <a:spLocks noChangeShapeType="1"/>
          </p:cNvSpPr>
          <p:nvPr/>
        </p:nvSpPr>
        <p:spPr bwMode="auto">
          <a:xfrm>
            <a:off x="617539" y="2832497"/>
            <a:ext cx="127476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500"/>
          </a:p>
        </p:txBody>
      </p:sp>
      <p:sp>
        <p:nvSpPr>
          <p:cNvPr id="28689" name="Rectangle 18"/>
          <p:cNvSpPr>
            <a:spLocks noChangeArrowheads="1"/>
          </p:cNvSpPr>
          <p:nvPr/>
        </p:nvSpPr>
        <p:spPr bwMode="auto">
          <a:xfrm>
            <a:off x="7327904" y="1983581"/>
            <a:ext cx="1273175" cy="11346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1434" tIns="45717" rIns="91434" bIns="45717"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1500">
              <a:latin typeface="Tahoma" pitchFamily="34" charset="0"/>
              <a:ea typeface="黑体" pitchFamily="49" charset="-122"/>
            </a:endParaRPr>
          </a:p>
        </p:txBody>
      </p:sp>
      <p:sp>
        <p:nvSpPr>
          <p:cNvPr id="28690" name="Line 19"/>
          <p:cNvSpPr>
            <a:spLocks noChangeShapeType="1"/>
          </p:cNvSpPr>
          <p:nvPr/>
        </p:nvSpPr>
        <p:spPr bwMode="auto">
          <a:xfrm>
            <a:off x="7327904" y="2225279"/>
            <a:ext cx="127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500"/>
          </a:p>
        </p:txBody>
      </p:sp>
      <p:sp>
        <p:nvSpPr>
          <p:cNvPr id="28691" name="Line 20"/>
          <p:cNvSpPr>
            <a:spLocks noChangeShapeType="1"/>
          </p:cNvSpPr>
          <p:nvPr/>
        </p:nvSpPr>
        <p:spPr bwMode="auto">
          <a:xfrm>
            <a:off x="7327904" y="2449116"/>
            <a:ext cx="127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500"/>
          </a:p>
        </p:txBody>
      </p:sp>
      <p:sp>
        <p:nvSpPr>
          <p:cNvPr id="28692" name="Line 21"/>
          <p:cNvSpPr>
            <a:spLocks noChangeShapeType="1"/>
          </p:cNvSpPr>
          <p:nvPr/>
        </p:nvSpPr>
        <p:spPr bwMode="auto">
          <a:xfrm>
            <a:off x="7327904" y="2672954"/>
            <a:ext cx="127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500"/>
          </a:p>
        </p:txBody>
      </p:sp>
      <p:sp>
        <p:nvSpPr>
          <p:cNvPr id="28693" name="Line 22"/>
          <p:cNvSpPr>
            <a:spLocks noChangeShapeType="1"/>
          </p:cNvSpPr>
          <p:nvPr/>
        </p:nvSpPr>
        <p:spPr bwMode="auto">
          <a:xfrm>
            <a:off x="7327904" y="2899172"/>
            <a:ext cx="12731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sz="1500"/>
          </a:p>
        </p:txBody>
      </p:sp>
      <p:sp>
        <p:nvSpPr>
          <p:cNvPr id="28694" name="Text Box 23"/>
          <p:cNvSpPr txBox="1">
            <a:spLocks noChangeArrowheads="1"/>
          </p:cNvSpPr>
          <p:nvPr/>
        </p:nvSpPr>
        <p:spPr bwMode="auto">
          <a:xfrm>
            <a:off x="2043114" y="2049066"/>
            <a:ext cx="4651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chemeClr val="folHlink"/>
                </a:solidFill>
                <a:ea typeface="黑体" pitchFamily="49" charset="-122"/>
              </a:rPr>
              <a:t>H</a:t>
            </a:r>
            <a:r>
              <a:rPr lang="en-US" altLang="zh-CN" sz="2000" baseline="-25000">
                <a:solidFill>
                  <a:schemeClr val="folHlink"/>
                </a:solidFill>
                <a:ea typeface="黑体" pitchFamily="49" charset="-122"/>
              </a:rPr>
              <a:t>1</a:t>
            </a:r>
          </a:p>
        </p:txBody>
      </p:sp>
      <p:pic>
        <p:nvPicPr>
          <p:cNvPr id="28695" name="Picture 2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63742" y="2332436"/>
            <a:ext cx="5556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6" name="Line 25"/>
          <p:cNvSpPr>
            <a:spLocks noChangeShapeType="1"/>
          </p:cNvSpPr>
          <p:nvPr/>
        </p:nvSpPr>
        <p:spPr bwMode="auto">
          <a:xfrm>
            <a:off x="2997202" y="2959897"/>
            <a:ext cx="1511300" cy="4702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8697" name="Line 26"/>
          <p:cNvSpPr>
            <a:spLocks noChangeShapeType="1"/>
          </p:cNvSpPr>
          <p:nvPr/>
        </p:nvSpPr>
        <p:spPr bwMode="auto">
          <a:xfrm flipV="1">
            <a:off x="2917826" y="2622950"/>
            <a:ext cx="1751013" cy="3369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8698" name="Line 27"/>
          <p:cNvSpPr>
            <a:spLocks noChangeShapeType="1"/>
          </p:cNvSpPr>
          <p:nvPr/>
        </p:nvSpPr>
        <p:spPr bwMode="auto">
          <a:xfrm>
            <a:off x="4826004" y="2622949"/>
            <a:ext cx="1433513" cy="4036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8699" name="Line 28"/>
          <p:cNvSpPr>
            <a:spLocks noChangeShapeType="1"/>
          </p:cNvSpPr>
          <p:nvPr/>
        </p:nvSpPr>
        <p:spPr bwMode="auto">
          <a:xfrm flipV="1">
            <a:off x="4668839" y="3094435"/>
            <a:ext cx="1590675" cy="3357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8700" name="Line 29"/>
          <p:cNvSpPr>
            <a:spLocks noChangeShapeType="1"/>
          </p:cNvSpPr>
          <p:nvPr/>
        </p:nvSpPr>
        <p:spPr bwMode="auto">
          <a:xfrm flipV="1">
            <a:off x="6337300" y="2758679"/>
            <a:ext cx="636588" cy="2678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grpSp>
        <p:nvGrpSpPr>
          <p:cNvPr id="28701" name="Group 30"/>
          <p:cNvGrpSpPr>
            <a:grpSpLocks/>
          </p:cNvGrpSpPr>
          <p:nvPr/>
        </p:nvGrpSpPr>
        <p:grpSpPr bwMode="auto">
          <a:xfrm>
            <a:off x="6735767" y="2049066"/>
            <a:ext cx="555625" cy="808434"/>
            <a:chOff x="0" y="0"/>
            <a:chExt cx="317" cy="545"/>
          </a:xfrm>
        </p:grpSpPr>
        <p:sp>
          <p:nvSpPr>
            <p:cNvPr id="28744" name="Text Box 31"/>
            <p:cNvSpPr txBox="1">
              <a:spLocks noChangeArrowheads="1"/>
            </p:cNvSpPr>
            <p:nvPr/>
          </p:nvSpPr>
          <p:spPr bwMode="auto">
            <a:xfrm>
              <a:off x="0" y="0"/>
              <a:ext cx="306"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chemeClr val="folHlink"/>
                  </a:solidFill>
                  <a:ea typeface="黑体" pitchFamily="49" charset="-122"/>
                </a:rPr>
                <a:t> H</a:t>
              </a:r>
              <a:r>
                <a:rPr lang="en-US" altLang="zh-CN" sz="2000" baseline="-25000">
                  <a:solidFill>
                    <a:schemeClr val="folHlink"/>
                  </a:solidFill>
                  <a:ea typeface="黑体" pitchFamily="49" charset="-122"/>
                </a:rPr>
                <a:t>2</a:t>
              </a:r>
            </a:p>
          </p:txBody>
        </p:sp>
        <p:pic>
          <p:nvPicPr>
            <p:cNvPr id="28745"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05"/>
              <a:ext cx="31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8702" name="Line 33"/>
          <p:cNvSpPr>
            <a:spLocks noChangeShapeType="1"/>
          </p:cNvSpPr>
          <p:nvPr/>
        </p:nvSpPr>
        <p:spPr bwMode="auto">
          <a:xfrm flipV="1">
            <a:off x="2917827" y="2018111"/>
            <a:ext cx="1670050" cy="8751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8703" name="Line 34"/>
          <p:cNvSpPr>
            <a:spLocks noChangeShapeType="1"/>
          </p:cNvSpPr>
          <p:nvPr/>
        </p:nvSpPr>
        <p:spPr bwMode="auto">
          <a:xfrm>
            <a:off x="4746626" y="2018110"/>
            <a:ext cx="1590675" cy="9417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pic>
        <p:nvPicPr>
          <p:cNvPr id="28704" name="Picture 3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81277" y="2825354"/>
            <a:ext cx="574675" cy="26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5" name="Picture 3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29129" y="2489601"/>
            <a:ext cx="576263" cy="269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6" name="Picture 3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0379" y="3296841"/>
            <a:ext cx="574675" cy="26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7" name="Picture 3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4" y="2893220"/>
            <a:ext cx="576263"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8" name="Picture 3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8164" y="1883570"/>
            <a:ext cx="576262" cy="26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709" name="Group 40"/>
          <p:cNvGrpSpPr>
            <a:grpSpLocks/>
          </p:cNvGrpSpPr>
          <p:nvPr/>
        </p:nvGrpSpPr>
        <p:grpSpPr bwMode="auto">
          <a:xfrm rot="1386369">
            <a:off x="2281242" y="2892032"/>
            <a:ext cx="300037" cy="97631"/>
            <a:chOff x="0" y="0"/>
            <a:chExt cx="171" cy="66"/>
          </a:xfrm>
        </p:grpSpPr>
        <p:sp>
          <p:nvSpPr>
            <p:cNvPr id="28742" name="Rectangle 41"/>
            <p:cNvSpPr>
              <a:spLocks noChangeArrowheads="1"/>
            </p:cNvSpPr>
            <p:nvPr/>
          </p:nvSpPr>
          <p:spPr bwMode="auto">
            <a:xfrm>
              <a:off x="0" y="0"/>
              <a:ext cx="90" cy="66"/>
            </a:xfrm>
            <a:prstGeom prst="rect">
              <a:avLst/>
            </a:prstGeom>
            <a:solidFill>
              <a:schemeClr val="hlink"/>
            </a:solidFill>
            <a:ln w="9525">
              <a:solidFill>
                <a:schemeClr val="hlink"/>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28743" name="Line 42"/>
            <p:cNvSpPr>
              <a:spLocks noChangeShapeType="1"/>
            </p:cNvSpPr>
            <p:nvPr/>
          </p:nvSpPr>
          <p:spPr bwMode="auto">
            <a:xfrm flipV="1">
              <a:off x="54" y="32"/>
              <a:ext cx="117" cy="3"/>
            </a:xfrm>
            <a:prstGeom prst="line">
              <a:avLst/>
            </a:prstGeom>
            <a:noFill/>
            <a:ln w="9525">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8710" name="Group 43"/>
          <p:cNvGrpSpPr>
            <a:grpSpLocks/>
          </p:cNvGrpSpPr>
          <p:nvPr/>
        </p:nvGrpSpPr>
        <p:grpSpPr bwMode="auto">
          <a:xfrm rot="20724003">
            <a:off x="5145092" y="3161113"/>
            <a:ext cx="300037" cy="97631"/>
            <a:chOff x="0" y="0"/>
            <a:chExt cx="171" cy="66"/>
          </a:xfrm>
        </p:grpSpPr>
        <p:sp>
          <p:nvSpPr>
            <p:cNvPr id="28740" name="Rectangle 44"/>
            <p:cNvSpPr>
              <a:spLocks noChangeArrowheads="1"/>
            </p:cNvSpPr>
            <p:nvPr/>
          </p:nvSpPr>
          <p:spPr bwMode="auto">
            <a:xfrm>
              <a:off x="0" y="0"/>
              <a:ext cx="90" cy="66"/>
            </a:xfrm>
            <a:prstGeom prst="rect">
              <a:avLst/>
            </a:prstGeom>
            <a:solidFill>
              <a:schemeClr val="hlink"/>
            </a:solidFill>
            <a:ln w="9525">
              <a:solidFill>
                <a:schemeClr val="hlink"/>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28741" name="Line 45"/>
            <p:cNvSpPr>
              <a:spLocks noChangeShapeType="1"/>
            </p:cNvSpPr>
            <p:nvPr/>
          </p:nvSpPr>
          <p:spPr bwMode="auto">
            <a:xfrm flipV="1">
              <a:off x="54" y="32"/>
              <a:ext cx="117" cy="3"/>
            </a:xfrm>
            <a:prstGeom prst="line">
              <a:avLst/>
            </a:prstGeom>
            <a:noFill/>
            <a:ln w="9525">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8711" name="Group 46"/>
          <p:cNvGrpSpPr>
            <a:grpSpLocks/>
          </p:cNvGrpSpPr>
          <p:nvPr/>
        </p:nvGrpSpPr>
        <p:grpSpPr bwMode="auto">
          <a:xfrm rot="20084499">
            <a:off x="6497642" y="2758682"/>
            <a:ext cx="300037" cy="97631"/>
            <a:chOff x="0" y="0"/>
            <a:chExt cx="171" cy="66"/>
          </a:xfrm>
        </p:grpSpPr>
        <p:sp>
          <p:nvSpPr>
            <p:cNvPr id="28738" name="Rectangle 47"/>
            <p:cNvSpPr>
              <a:spLocks noChangeArrowheads="1"/>
            </p:cNvSpPr>
            <p:nvPr/>
          </p:nvSpPr>
          <p:spPr bwMode="auto">
            <a:xfrm>
              <a:off x="0" y="0"/>
              <a:ext cx="90" cy="66"/>
            </a:xfrm>
            <a:prstGeom prst="rect">
              <a:avLst/>
            </a:prstGeom>
            <a:solidFill>
              <a:schemeClr val="hlink"/>
            </a:solidFill>
            <a:ln w="9525">
              <a:solidFill>
                <a:schemeClr val="hlink"/>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28739" name="Line 48"/>
            <p:cNvSpPr>
              <a:spLocks noChangeShapeType="1"/>
            </p:cNvSpPr>
            <p:nvPr/>
          </p:nvSpPr>
          <p:spPr bwMode="auto">
            <a:xfrm flipV="1">
              <a:off x="54" y="32"/>
              <a:ext cx="117" cy="3"/>
            </a:xfrm>
            <a:prstGeom prst="line">
              <a:avLst/>
            </a:prstGeom>
            <a:noFill/>
            <a:ln w="9525">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8712" name="Group 49"/>
          <p:cNvGrpSpPr>
            <a:grpSpLocks/>
          </p:cNvGrpSpPr>
          <p:nvPr/>
        </p:nvGrpSpPr>
        <p:grpSpPr bwMode="auto">
          <a:xfrm rot="19662556">
            <a:off x="3554417" y="2287195"/>
            <a:ext cx="300037" cy="97631"/>
            <a:chOff x="0" y="0"/>
            <a:chExt cx="171" cy="66"/>
          </a:xfrm>
        </p:grpSpPr>
        <p:sp>
          <p:nvSpPr>
            <p:cNvPr id="28736" name="Rectangle 50"/>
            <p:cNvSpPr>
              <a:spLocks noChangeArrowheads="1"/>
            </p:cNvSpPr>
            <p:nvPr/>
          </p:nvSpPr>
          <p:spPr bwMode="auto">
            <a:xfrm>
              <a:off x="0" y="0"/>
              <a:ext cx="90" cy="66"/>
            </a:xfrm>
            <a:prstGeom prst="rect">
              <a:avLst/>
            </a:prstGeom>
            <a:solidFill>
              <a:schemeClr val="hlink"/>
            </a:solidFill>
            <a:ln w="9525">
              <a:solidFill>
                <a:schemeClr val="hlink"/>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28737" name="Line 51"/>
            <p:cNvSpPr>
              <a:spLocks noChangeShapeType="1"/>
            </p:cNvSpPr>
            <p:nvPr/>
          </p:nvSpPr>
          <p:spPr bwMode="auto">
            <a:xfrm flipV="1">
              <a:off x="54" y="32"/>
              <a:ext cx="117" cy="3"/>
            </a:xfrm>
            <a:prstGeom prst="line">
              <a:avLst/>
            </a:prstGeom>
            <a:noFill/>
            <a:ln w="9525">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8713" name="Group 52"/>
          <p:cNvGrpSpPr>
            <a:grpSpLocks/>
          </p:cNvGrpSpPr>
          <p:nvPr/>
        </p:nvGrpSpPr>
        <p:grpSpPr bwMode="auto">
          <a:xfrm rot="2078388">
            <a:off x="5224467" y="2219326"/>
            <a:ext cx="300037" cy="98822"/>
            <a:chOff x="0" y="0"/>
            <a:chExt cx="171" cy="66"/>
          </a:xfrm>
        </p:grpSpPr>
        <p:sp>
          <p:nvSpPr>
            <p:cNvPr id="28734" name="Rectangle 53"/>
            <p:cNvSpPr>
              <a:spLocks noChangeArrowheads="1"/>
            </p:cNvSpPr>
            <p:nvPr/>
          </p:nvSpPr>
          <p:spPr bwMode="auto">
            <a:xfrm>
              <a:off x="0" y="0"/>
              <a:ext cx="90" cy="66"/>
            </a:xfrm>
            <a:prstGeom prst="rect">
              <a:avLst/>
            </a:prstGeom>
            <a:solidFill>
              <a:schemeClr val="hlink"/>
            </a:solidFill>
            <a:ln w="9525">
              <a:solidFill>
                <a:schemeClr val="hlink"/>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28735" name="Line 54"/>
            <p:cNvSpPr>
              <a:spLocks noChangeShapeType="1"/>
            </p:cNvSpPr>
            <p:nvPr/>
          </p:nvSpPr>
          <p:spPr bwMode="auto">
            <a:xfrm flipV="1">
              <a:off x="54" y="32"/>
              <a:ext cx="117" cy="3"/>
            </a:xfrm>
            <a:prstGeom prst="line">
              <a:avLst/>
            </a:prstGeom>
            <a:noFill/>
            <a:ln w="9525">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8714" name="Group 55"/>
          <p:cNvGrpSpPr>
            <a:grpSpLocks/>
          </p:cNvGrpSpPr>
          <p:nvPr/>
        </p:nvGrpSpPr>
        <p:grpSpPr bwMode="auto">
          <a:xfrm rot="1117181">
            <a:off x="3951292" y="3161113"/>
            <a:ext cx="300037" cy="97631"/>
            <a:chOff x="0" y="0"/>
            <a:chExt cx="171" cy="66"/>
          </a:xfrm>
        </p:grpSpPr>
        <p:sp>
          <p:nvSpPr>
            <p:cNvPr id="28732" name="Rectangle 56"/>
            <p:cNvSpPr>
              <a:spLocks noChangeArrowheads="1"/>
            </p:cNvSpPr>
            <p:nvPr/>
          </p:nvSpPr>
          <p:spPr bwMode="auto">
            <a:xfrm>
              <a:off x="0" y="0"/>
              <a:ext cx="90" cy="66"/>
            </a:xfrm>
            <a:prstGeom prst="rect">
              <a:avLst/>
            </a:prstGeom>
            <a:solidFill>
              <a:schemeClr val="hlink"/>
            </a:solidFill>
            <a:ln w="9525">
              <a:solidFill>
                <a:schemeClr val="hlink"/>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28733" name="Line 57"/>
            <p:cNvSpPr>
              <a:spLocks noChangeShapeType="1"/>
            </p:cNvSpPr>
            <p:nvPr/>
          </p:nvSpPr>
          <p:spPr bwMode="auto">
            <a:xfrm flipV="1">
              <a:off x="54" y="32"/>
              <a:ext cx="117" cy="3"/>
            </a:xfrm>
            <a:prstGeom prst="line">
              <a:avLst/>
            </a:prstGeom>
            <a:noFill/>
            <a:ln w="9525">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8715" name="Group 58"/>
          <p:cNvGrpSpPr>
            <a:grpSpLocks/>
          </p:cNvGrpSpPr>
          <p:nvPr/>
        </p:nvGrpSpPr>
        <p:grpSpPr bwMode="auto">
          <a:xfrm rot="20669726">
            <a:off x="4049715" y="2556276"/>
            <a:ext cx="298450" cy="97631"/>
            <a:chOff x="0" y="0"/>
            <a:chExt cx="171" cy="66"/>
          </a:xfrm>
        </p:grpSpPr>
        <p:sp>
          <p:nvSpPr>
            <p:cNvPr id="28730" name="Rectangle 59"/>
            <p:cNvSpPr>
              <a:spLocks noChangeArrowheads="1"/>
            </p:cNvSpPr>
            <p:nvPr/>
          </p:nvSpPr>
          <p:spPr bwMode="auto">
            <a:xfrm>
              <a:off x="0" y="0"/>
              <a:ext cx="90" cy="66"/>
            </a:xfrm>
            <a:prstGeom prst="rect">
              <a:avLst/>
            </a:prstGeom>
            <a:solidFill>
              <a:schemeClr val="hlink"/>
            </a:solidFill>
            <a:ln w="9525">
              <a:solidFill>
                <a:schemeClr val="hlink"/>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28731" name="Line 60"/>
            <p:cNvSpPr>
              <a:spLocks noChangeShapeType="1"/>
            </p:cNvSpPr>
            <p:nvPr/>
          </p:nvSpPr>
          <p:spPr bwMode="auto">
            <a:xfrm flipV="1">
              <a:off x="54" y="32"/>
              <a:ext cx="117" cy="3"/>
            </a:xfrm>
            <a:prstGeom prst="line">
              <a:avLst/>
            </a:prstGeom>
            <a:noFill/>
            <a:ln w="9525">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8716" name="Group 61"/>
          <p:cNvGrpSpPr>
            <a:grpSpLocks/>
          </p:cNvGrpSpPr>
          <p:nvPr/>
        </p:nvGrpSpPr>
        <p:grpSpPr bwMode="auto">
          <a:xfrm rot="1197535">
            <a:off x="3316292" y="2959897"/>
            <a:ext cx="300037" cy="97631"/>
            <a:chOff x="0" y="0"/>
            <a:chExt cx="171" cy="66"/>
          </a:xfrm>
        </p:grpSpPr>
        <p:sp>
          <p:nvSpPr>
            <p:cNvPr id="28728" name="Rectangle 62"/>
            <p:cNvSpPr>
              <a:spLocks noChangeArrowheads="1"/>
            </p:cNvSpPr>
            <p:nvPr/>
          </p:nvSpPr>
          <p:spPr bwMode="auto">
            <a:xfrm>
              <a:off x="0" y="0"/>
              <a:ext cx="90" cy="66"/>
            </a:xfrm>
            <a:prstGeom prst="rect">
              <a:avLst/>
            </a:prstGeom>
            <a:solidFill>
              <a:schemeClr val="hlink"/>
            </a:solidFill>
            <a:ln w="9525">
              <a:solidFill>
                <a:schemeClr val="hlink"/>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28729" name="Line 63"/>
            <p:cNvSpPr>
              <a:spLocks noChangeShapeType="1"/>
            </p:cNvSpPr>
            <p:nvPr/>
          </p:nvSpPr>
          <p:spPr bwMode="auto">
            <a:xfrm flipV="1">
              <a:off x="54" y="32"/>
              <a:ext cx="117" cy="3"/>
            </a:xfrm>
            <a:prstGeom prst="line">
              <a:avLst/>
            </a:prstGeom>
            <a:noFill/>
            <a:ln w="9525">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8717" name="Line 64"/>
          <p:cNvSpPr>
            <a:spLocks noChangeShapeType="1"/>
          </p:cNvSpPr>
          <p:nvPr/>
        </p:nvSpPr>
        <p:spPr bwMode="auto">
          <a:xfrm>
            <a:off x="1722439" y="2556274"/>
            <a:ext cx="558800" cy="335756"/>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grpSp>
        <p:nvGrpSpPr>
          <p:cNvPr id="28718" name="Group 65"/>
          <p:cNvGrpSpPr>
            <a:grpSpLocks/>
          </p:cNvGrpSpPr>
          <p:nvPr/>
        </p:nvGrpSpPr>
        <p:grpSpPr bwMode="auto">
          <a:xfrm rot="1022761">
            <a:off x="5383214" y="2689626"/>
            <a:ext cx="300037" cy="97631"/>
            <a:chOff x="0" y="0"/>
            <a:chExt cx="171" cy="66"/>
          </a:xfrm>
        </p:grpSpPr>
        <p:sp>
          <p:nvSpPr>
            <p:cNvPr id="28726" name="Rectangle 66"/>
            <p:cNvSpPr>
              <a:spLocks noChangeArrowheads="1"/>
            </p:cNvSpPr>
            <p:nvPr/>
          </p:nvSpPr>
          <p:spPr bwMode="auto">
            <a:xfrm>
              <a:off x="0" y="0"/>
              <a:ext cx="90" cy="66"/>
            </a:xfrm>
            <a:prstGeom prst="rect">
              <a:avLst/>
            </a:prstGeom>
            <a:solidFill>
              <a:schemeClr val="hlink"/>
            </a:solidFill>
            <a:ln w="9525">
              <a:solidFill>
                <a:schemeClr val="hlink"/>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28727" name="Line 67"/>
            <p:cNvSpPr>
              <a:spLocks noChangeShapeType="1"/>
            </p:cNvSpPr>
            <p:nvPr/>
          </p:nvSpPr>
          <p:spPr bwMode="auto">
            <a:xfrm flipV="1">
              <a:off x="54" y="32"/>
              <a:ext cx="117" cy="3"/>
            </a:xfrm>
            <a:prstGeom prst="line">
              <a:avLst/>
            </a:prstGeom>
            <a:noFill/>
            <a:ln w="9525">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8719" name="Line 68"/>
          <p:cNvSpPr>
            <a:spLocks noChangeShapeType="1"/>
          </p:cNvSpPr>
          <p:nvPr/>
        </p:nvSpPr>
        <p:spPr bwMode="auto">
          <a:xfrm flipV="1">
            <a:off x="6497638" y="2556274"/>
            <a:ext cx="1035050" cy="536972"/>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lIns="91434" tIns="45717" rIns="91434" bIns="45717"/>
          <a:lstStyle/>
          <a:p>
            <a:endParaRPr lang="zh-CN" altLang="en-US"/>
          </a:p>
        </p:txBody>
      </p:sp>
      <p:sp>
        <p:nvSpPr>
          <p:cNvPr id="28720" name="Text Box 69"/>
          <p:cNvSpPr txBox="1">
            <a:spLocks noChangeArrowheads="1"/>
          </p:cNvSpPr>
          <p:nvPr/>
        </p:nvSpPr>
        <p:spPr bwMode="auto">
          <a:xfrm>
            <a:off x="2843216" y="2003823"/>
            <a:ext cx="1276403" cy="403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000">
                <a:solidFill>
                  <a:schemeClr val="folHlink"/>
                </a:solidFill>
                <a:ea typeface="黑体" pitchFamily="49" charset="-122"/>
              </a:rPr>
              <a:t>IP </a:t>
            </a:r>
            <a:r>
              <a:rPr lang="zh-CN" altLang="en-US" sz="2000">
                <a:solidFill>
                  <a:schemeClr val="folHlink"/>
                </a:solidFill>
                <a:ea typeface="黑体" pitchFamily="49" charset="-122"/>
              </a:rPr>
              <a:t>数据报</a:t>
            </a:r>
            <a:endParaRPr lang="zh-CN" altLang="en-US" sz="2000" baseline="-25000">
              <a:solidFill>
                <a:schemeClr val="folHlink"/>
              </a:solidFill>
              <a:ea typeface="黑体" pitchFamily="49" charset="-122"/>
            </a:endParaRPr>
          </a:p>
        </p:txBody>
      </p:sp>
      <p:sp>
        <p:nvSpPr>
          <p:cNvPr id="28721" name="Text Box 71"/>
          <p:cNvSpPr txBox="1">
            <a:spLocks noChangeArrowheads="1"/>
          </p:cNvSpPr>
          <p:nvPr/>
        </p:nvSpPr>
        <p:spPr bwMode="auto">
          <a:xfrm>
            <a:off x="4333878" y="2943226"/>
            <a:ext cx="697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zh-CN" altLang="en-US" sz="2000">
                <a:solidFill>
                  <a:schemeClr val="folHlink"/>
                </a:solidFill>
                <a:ea typeface="黑体" pitchFamily="49" charset="-122"/>
              </a:rPr>
              <a:t>丢失</a:t>
            </a:r>
            <a:endParaRPr lang="zh-CN" altLang="en-US" sz="2000" baseline="-25000">
              <a:solidFill>
                <a:schemeClr val="folHlink"/>
              </a:solidFill>
              <a:ea typeface="黑体" pitchFamily="49" charset="-122"/>
            </a:endParaRPr>
          </a:p>
        </p:txBody>
      </p:sp>
      <p:grpSp>
        <p:nvGrpSpPr>
          <p:cNvPr id="28722" name="Group 72"/>
          <p:cNvGrpSpPr>
            <a:grpSpLocks/>
          </p:cNvGrpSpPr>
          <p:nvPr/>
        </p:nvGrpSpPr>
        <p:grpSpPr bwMode="auto">
          <a:xfrm rot="5035623">
            <a:off x="4669831" y="2250083"/>
            <a:ext cx="253604" cy="115887"/>
            <a:chOff x="0" y="0"/>
            <a:chExt cx="171" cy="66"/>
          </a:xfrm>
        </p:grpSpPr>
        <p:sp>
          <p:nvSpPr>
            <p:cNvPr id="28724" name="Rectangle 73"/>
            <p:cNvSpPr>
              <a:spLocks noChangeArrowheads="1"/>
            </p:cNvSpPr>
            <p:nvPr/>
          </p:nvSpPr>
          <p:spPr bwMode="auto">
            <a:xfrm>
              <a:off x="0" y="0"/>
              <a:ext cx="90" cy="66"/>
            </a:xfrm>
            <a:prstGeom prst="rect">
              <a:avLst/>
            </a:prstGeom>
            <a:solidFill>
              <a:schemeClr val="hlink"/>
            </a:solidFill>
            <a:ln w="9525">
              <a:solidFill>
                <a:schemeClr val="hlink"/>
              </a:solidFill>
              <a:miter lim="800000"/>
              <a:headEnd/>
              <a:tailEnd/>
            </a:ln>
          </p:spPr>
          <p:txBody>
            <a:bodyPr wrap="none"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endParaRPr lang="zh-CN" altLang="en-US" sz="2800">
                <a:latin typeface="Tahoma" pitchFamily="34" charset="0"/>
                <a:ea typeface="黑体" pitchFamily="49" charset="-122"/>
              </a:endParaRPr>
            </a:p>
          </p:txBody>
        </p:sp>
        <p:sp>
          <p:nvSpPr>
            <p:cNvPr id="28725" name="Line 74"/>
            <p:cNvSpPr>
              <a:spLocks noChangeShapeType="1"/>
            </p:cNvSpPr>
            <p:nvPr/>
          </p:nvSpPr>
          <p:spPr bwMode="auto">
            <a:xfrm flipV="1">
              <a:off x="54" y="32"/>
              <a:ext cx="117" cy="3"/>
            </a:xfrm>
            <a:prstGeom prst="line">
              <a:avLst/>
            </a:prstGeom>
            <a:noFill/>
            <a:ln w="9525">
              <a:solidFill>
                <a:schemeClr va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28723" name="Text Box 76"/>
          <p:cNvSpPr txBox="1">
            <a:spLocks noChangeArrowheads="1"/>
          </p:cNvSpPr>
          <p:nvPr/>
        </p:nvSpPr>
        <p:spPr bwMode="auto">
          <a:xfrm>
            <a:off x="1209677" y="3911206"/>
            <a:ext cx="7013458" cy="523220"/>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lIns="91434" tIns="45717" rIns="91434" bIns="45717">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Arial" charset="0"/>
              <a:buNone/>
            </a:pPr>
            <a:r>
              <a:rPr lang="en-US" altLang="zh-CN" sz="2800">
                <a:solidFill>
                  <a:schemeClr val="folHlink"/>
                </a:solidFill>
                <a:ea typeface="黑体" pitchFamily="49" charset="-122"/>
              </a:rPr>
              <a:t>H</a:t>
            </a:r>
            <a:r>
              <a:rPr lang="en-US" altLang="zh-CN" sz="2800" baseline="-25000">
                <a:solidFill>
                  <a:schemeClr val="folHlink"/>
                </a:solidFill>
                <a:ea typeface="黑体" pitchFamily="49" charset="-122"/>
              </a:rPr>
              <a:t>1</a:t>
            </a:r>
            <a:r>
              <a:rPr lang="en-US" altLang="zh-CN" sz="2800">
                <a:solidFill>
                  <a:schemeClr val="folHlink"/>
                </a:solidFill>
                <a:ea typeface="黑体" pitchFamily="49" charset="-122"/>
              </a:rPr>
              <a:t> </a:t>
            </a:r>
            <a:r>
              <a:rPr lang="zh-CN" altLang="en-US" sz="2800">
                <a:solidFill>
                  <a:schemeClr val="folHlink"/>
                </a:solidFill>
                <a:ea typeface="黑体" pitchFamily="49" charset="-122"/>
              </a:rPr>
              <a:t>发送给 </a:t>
            </a:r>
            <a:r>
              <a:rPr lang="en-US" altLang="zh-CN" sz="2800">
                <a:solidFill>
                  <a:schemeClr val="folHlink"/>
                </a:solidFill>
                <a:ea typeface="黑体" pitchFamily="49" charset="-122"/>
              </a:rPr>
              <a:t>H</a:t>
            </a:r>
            <a:r>
              <a:rPr lang="en-US" altLang="zh-CN" sz="2800" baseline="-25000">
                <a:solidFill>
                  <a:schemeClr val="folHlink"/>
                </a:solidFill>
                <a:ea typeface="黑体" pitchFamily="49" charset="-122"/>
              </a:rPr>
              <a:t>2</a:t>
            </a:r>
            <a:r>
              <a:rPr lang="en-US" altLang="zh-CN" sz="2800">
                <a:solidFill>
                  <a:schemeClr val="folHlink"/>
                </a:solidFill>
                <a:ea typeface="黑体" pitchFamily="49" charset="-122"/>
              </a:rPr>
              <a:t> </a:t>
            </a:r>
            <a:r>
              <a:rPr lang="zh-CN" altLang="en-US" sz="2800">
                <a:solidFill>
                  <a:schemeClr val="folHlink"/>
                </a:solidFill>
                <a:ea typeface="黑体" pitchFamily="49" charset="-122"/>
              </a:rPr>
              <a:t>的分组可能沿着不同路径传送</a:t>
            </a:r>
          </a:p>
        </p:txBody>
      </p:sp>
    </p:spTree>
  </p:cSld>
  <p:clrMapOvr>
    <a:masterClrMapping/>
  </p:clrMapOvr>
  <p:transition>
    <p:fade/>
  </p:transition>
</p:sld>
</file>

<file path=ppt/theme/theme1.xml><?xml version="1.0" encoding="utf-8"?>
<a:theme xmlns:a="http://schemas.openxmlformats.org/drawingml/2006/main" name="通用_蓝">
  <a:themeElements>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红利">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11.xml><?xml version="1.0" encoding="utf-8"?>
<a:theme xmlns:a="http://schemas.openxmlformats.org/drawingml/2006/main" name="1_红利">
  <a:themeElements>
    <a:clrScheme name="相邻">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红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红利">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通用_蓝">
  <a:themeElements>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通用_蓝">
  <a:themeElements>
    <a:clrScheme name="">
      <a:dk1>
        <a:srgbClr val="000000"/>
      </a:dk1>
      <a:lt1>
        <a:srgbClr val="FFFFFF"/>
      </a:lt1>
      <a:dk2>
        <a:srgbClr val="4E3B30"/>
      </a:dk2>
      <a:lt2>
        <a:srgbClr val="FBEEC9"/>
      </a:lt2>
      <a:accent1>
        <a:srgbClr val="F0A22E"/>
      </a:accent1>
      <a:accent2>
        <a:srgbClr val="A5644E"/>
      </a:accent2>
      <a:accent3>
        <a:srgbClr val="FFFFFF"/>
      </a:accent3>
      <a:accent4>
        <a:srgbClr val="000000"/>
      </a:accent4>
      <a:accent5>
        <a:srgbClr val="F6CEAD"/>
      </a:accent5>
      <a:accent6>
        <a:srgbClr val="955A46"/>
      </a:accent6>
      <a:hlink>
        <a:srgbClr val="AD1F1F"/>
      </a:hlink>
      <a:folHlink>
        <a:srgbClr val="FFC42F"/>
      </a:folHlink>
    </a:clrScheme>
    <a:fontScheme name="2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通用_蓝">
  <a:themeElements>
    <a:clrScheme name="3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通用_蓝">
  <a:themeElements>
    <a:clrScheme name="4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4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通用_蓝">
  <a:themeElements>
    <a:clrScheme name="5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5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通用_蓝">
  <a:themeElements>
    <a:clrScheme name="6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6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6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6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6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6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6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6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6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6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6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6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6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6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6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通用_蓝">
  <a:themeElements>
    <a:clrScheme name="">
      <a:dk1>
        <a:srgbClr val="000000"/>
      </a:dk1>
      <a:lt1>
        <a:srgbClr val="FFFFFF"/>
      </a:lt1>
      <a:dk2>
        <a:srgbClr val="4E3B30"/>
      </a:dk2>
      <a:lt2>
        <a:srgbClr val="FBEEC9"/>
      </a:lt2>
      <a:accent1>
        <a:srgbClr val="F0A22E"/>
      </a:accent1>
      <a:accent2>
        <a:srgbClr val="A5644E"/>
      </a:accent2>
      <a:accent3>
        <a:srgbClr val="FFFFFF"/>
      </a:accent3>
      <a:accent4>
        <a:srgbClr val="000000"/>
      </a:accent4>
      <a:accent5>
        <a:srgbClr val="F6CEAD"/>
      </a:accent5>
      <a:accent6>
        <a:srgbClr val="955A46"/>
      </a:accent6>
      <a:hlink>
        <a:srgbClr val="AD1F1F"/>
      </a:hlink>
      <a:folHlink>
        <a:srgbClr val="FFC42F"/>
      </a:folHlink>
    </a:clrScheme>
    <a:fontScheme name="7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7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7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7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7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7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7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7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7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7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7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7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7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7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通用_蓝">
  <a:themeElements>
    <a:clrScheme name="8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通用_蓝">
      <a:majorFont>
        <a:latin typeface="Arial"/>
        <a:ea typeface="隶书"/>
        <a:cs typeface=""/>
      </a:majorFont>
      <a:minorFont>
        <a:latin typeface="Arial"/>
        <a:ea typeface="华文新魏"/>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8_通用_蓝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通用_蓝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通用_蓝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通用_蓝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通用_蓝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通用_蓝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通用_蓝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通用_蓝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通用_蓝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通用_蓝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通用_蓝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通用_蓝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8_通用_蓝 13">
        <a:dk1>
          <a:srgbClr val="000000"/>
        </a:dk1>
        <a:lt1>
          <a:srgbClr val="FFFFFF"/>
        </a:lt1>
        <a:dk2>
          <a:srgbClr val="FFFFFF"/>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蓝白</Template>
  <TotalTime>140</TotalTime>
  <Pages>0</Pages>
  <Words>6533</Words>
  <Characters>0</Characters>
  <Application>Microsoft Office PowerPoint</Application>
  <DocSecurity>0</DocSecurity>
  <PresentationFormat>全屏显示(16:9)</PresentationFormat>
  <Lines>0</Lines>
  <Paragraphs>1273</Paragraphs>
  <Slides>79</Slides>
  <Notes>13</Notes>
  <HiddenSlides>0</HiddenSlides>
  <MMClips>0</MMClips>
  <ScaleCrop>false</ScaleCrop>
  <HeadingPairs>
    <vt:vector size="8" baseType="variant">
      <vt:variant>
        <vt:lpstr>已用的字体</vt:lpstr>
      </vt:variant>
      <vt:variant>
        <vt:i4>15</vt:i4>
      </vt:variant>
      <vt:variant>
        <vt:lpstr>主题</vt:lpstr>
      </vt:variant>
      <vt:variant>
        <vt:i4>12</vt:i4>
      </vt:variant>
      <vt:variant>
        <vt:lpstr>嵌入 OLE 服务器</vt:lpstr>
      </vt:variant>
      <vt:variant>
        <vt:i4>1</vt:i4>
      </vt:variant>
      <vt:variant>
        <vt:lpstr>幻灯片标题</vt:lpstr>
      </vt:variant>
      <vt:variant>
        <vt:i4>79</vt:i4>
      </vt:variant>
    </vt:vector>
  </HeadingPairs>
  <TitlesOfParts>
    <vt:vector size="107" baseType="lpstr">
      <vt:lpstr>Arial Unicode MS</vt:lpstr>
      <vt:lpstr>等线</vt:lpstr>
      <vt:lpstr>黑体</vt:lpstr>
      <vt:lpstr>华文中宋</vt:lpstr>
      <vt:lpstr>Microsoft YaHei</vt:lpstr>
      <vt:lpstr>Microsoft YaHei</vt:lpstr>
      <vt:lpstr>Arial</vt:lpstr>
      <vt:lpstr>Century Schoolbook</vt:lpstr>
      <vt:lpstr>Franklin Gothic Book</vt:lpstr>
      <vt:lpstr>Gill Sans MT</vt:lpstr>
      <vt:lpstr>Tahoma</vt:lpstr>
      <vt:lpstr>Times New Roman</vt:lpstr>
      <vt:lpstr>Verdana</vt:lpstr>
      <vt:lpstr>Wingdings</vt:lpstr>
      <vt:lpstr>Wingdings 2</vt:lpstr>
      <vt:lpstr>通用_蓝</vt:lpstr>
      <vt:lpstr>1_通用_蓝</vt:lpstr>
      <vt:lpstr>2_通用_蓝</vt:lpstr>
      <vt:lpstr>3_通用_蓝</vt:lpstr>
      <vt:lpstr>4_通用_蓝</vt:lpstr>
      <vt:lpstr>5_通用_蓝</vt:lpstr>
      <vt:lpstr>6_通用_蓝</vt:lpstr>
      <vt:lpstr>7_通用_蓝</vt:lpstr>
      <vt:lpstr>8_通用_蓝</vt:lpstr>
      <vt:lpstr>红利</vt:lpstr>
      <vt:lpstr>1_红利</vt:lpstr>
      <vt:lpstr>Office 主题​​</vt:lpstr>
      <vt:lpstr>Clip</vt:lpstr>
      <vt:lpstr>第 4 章  网络层</vt:lpstr>
      <vt:lpstr>重要内容</vt:lpstr>
      <vt:lpstr>4.1  网络层提供的两种服务 </vt:lpstr>
      <vt:lpstr>电信网的成功经验—— 让网络负责可靠交付 </vt:lpstr>
      <vt:lpstr>虚电路服务</vt:lpstr>
      <vt:lpstr>虚电路是逻辑连接</vt:lpstr>
      <vt:lpstr>因特网采用的设计思路</vt:lpstr>
      <vt:lpstr>尽最大努力交付的好处</vt:lpstr>
      <vt:lpstr>数据报服务</vt:lpstr>
      <vt:lpstr>PowerPoint 演示文稿</vt:lpstr>
      <vt:lpstr>4.2  网际协议IP </vt:lpstr>
      <vt:lpstr>网际层的 IP 协议及配套协议</vt:lpstr>
      <vt:lpstr>4.2.1  虚拟互连网络 </vt:lpstr>
      <vt:lpstr>网络互相连接起来 要使用一些中间设备 </vt:lpstr>
      <vt:lpstr>网络互连使用路由器 </vt:lpstr>
      <vt:lpstr>互连网络与虚拟互连网络 </vt:lpstr>
      <vt:lpstr>虚拟互连网络的意义 </vt:lpstr>
      <vt:lpstr>PowerPoint 演示文稿</vt:lpstr>
      <vt:lpstr>从网络层看 IP 数据报的传送 </vt:lpstr>
      <vt:lpstr>4.2.2  IP 地址</vt:lpstr>
      <vt:lpstr>IP 地址的编址方法 </vt:lpstr>
      <vt:lpstr>分类 IP 地址 </vt:lpstr>
      <vt:lpstr>IP 地址中的网络号字段和主机号字段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点分十进制记法 </vt:lpstr>
      <vt:lpstr>2. 常用的三种类别的 IP 地址 </vt:lpstr>
      <vt:lpstr>划分子网</vt:lpstr>
      <vt:lpstr>划分子网</vt:lpstr>
      <vt:lpstr>划分子网的基本思路 </vt:lpstr>
      <vt:lpstr>划分子网的基本思路（续） </vt:lpstr>
      <vt:lpstr>一个未划分子网的 B 类网络145.13.0.0</vt:lpstr>
      <vt:lpstr>划分子网后对外仍是一个网络 </vt:lpstr>
      <vt:lpstr>划分子网后变成了三级结构 </vt:lpstr>
      <vt:lpstr>子网掩码 </vt:lpstr>
      <vt:lpstr>(IP 地址) AND (子网掩码) = 网络地址</vt:lpstr>
      <vt:lpstr>默认子网掩码 </vt:lpstr>
      <vt:lpstr>子网掩码是一个重要属性</vt:lpstr>
      <vt:lpstr>已知 IP 地址是 141.14.72.24，子网掩码是 255.255.192.0。试求网络地址。 </vt:lpstr>
      <vt:lpstr>在上例中，若子网掩码改为255.255.224.0。试求网络地址，讨论所得结果。 </vt:lpstr>
      <vt:lpstr>无分类编址 CIDR</vt:lpstr>
      <vt:lpstr>IP 编址问题的演进 </vt:lpstr>
      <vt:lpstr>CIDR 最主要的特点 </vt:lpstr>
      <vt:lpstr>无分类的两级编址 </vt:lpstr>
      <vt:lpstr>CIDR 地址块 </vt:lpstr>
      <vt:lpstr>128.14.32.0/20 表示的地址（212 个地址）</vt:lpstr>
      <vt:lpstr>路由聚合(route aggregation) </vt:lpstr>
      <vt:lpstr>CIDR 记法的其他形式 </vt:lpstr>
      <vt:lpstr>CIDR 记法的其他形式 </vt:lpstr>
      <vt:lpstr>构成超网 </vt:lpstr>
      <vt:lpstr>PowerPoint 演示文稿</vt:lpstr>
      <vt:lpstr>IP 地址的一些重要特点 </vt:lpstr>
      <vt:lpstr>IP 地址的一些重要特点 </vt:lpstr>
      <vt:lpstr>IP 地址的一些重要特点 </vt:lpstr>
      <vt:lpstr>4.2.3 IP 地址与硬件地址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4.2.4  地址解析协议 ARP </vt:lpstr>
      <vt:lpstr>地址解析协议 ARP</vt:lpstr>
      <vt:lpstr>PowerPoint 演示文稿</vt:lpstr>
      <vt:lpstr>ARP 高速缓存的作用</vt:lpstr>
      <vt:lpstr>应当注意的问题</vt:lpstr>
      <vt:lpstr>使用 ARP 的四种典型情况 </vt:lpstr>
      <vt:lpstr>路由到另一个局域网</vt:lpstr>
      <vt:lpstr>什么我们不直接 使用硬件地址进行通信？ </vt:lpstr>
      <vt:lpstr>逆地址解析协议 RARP </vt:lpstr>
      <vt:lpstr>小结</vt:lpstr>
    </vt:vector>
  </TitlesOfParts>
  <Company>NICE</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dc:title>
  <dc:creator>XXR</dc:creator>
  <cp:lastModifiedBy>edward</cp:lastModifiedBy>
  <cp:revision>763</cp:revision>
  <dcterms:created xsi:type="dcterms:W3CDTF">2004-03-02T12:35:10Z</dcterms:created>
  <dcterms:modified xsi:type="dcterms:W3CDTF">2023-10-09T13:54:55Z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2052-9.1.0.5218</vt:lpwstr>
  </property>
</Properties>
</file>