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17" r:id="rId1"/>
    <p:sldMasterId id="2147484498" r:id="rId2"/>
    <p:sldMasterId id="2147484510" r:id="rId3"/>
    <p:sldMasterId id="2147484514" r:id="rId4"/>
    <p:sldMasterId id="2147484518" r:id="rId5"/>
    <p:sldMasterId id="2147484534" r:id="rId6"/>
  </p:sldMasterIdLst>
  <p:notesMasterIdLst>
    <p:notesMasterId r:id="rId116"/>
  </p:notesMasterIdLst>
  <p:sldIdLst>
    <p:sldId id="282" r:id="rId7"/>
    <p:sldId id="983" r:id="rId8"/>
    <p:sldId id="984" r:id="rId9"/>
    <p:sldId id="986" r:id="rId10"/>
    <p:sldId id="985" r:id="rId11"/>
    <p:sldId id="987" r:id="rId12"/>
    <p:sldId id="988" r:id="rId13"/>
    <p:sldId id="989" r:id="rId14"/>
    <p:sldId id="990" r:id="rId15"/>
    <p:sldId id="991" r:id="rId16"/>
    <p:sldId id="992" r:id="rId17"/>
    <p:sldId id="993" r:id="rId18"/>
    <p:sldId id="994" r:id="rId19"/>
    <p:sldId id="995" r:id="rId20"/>
    <p:sldId id="996" r:id="rId21"/>
    <p:sldId id="997" r:id="rId22"/>
    <p:sldId id="998" r:id="rId23"/>
    <p:sldId id="999" r:id="rId24"/>
    <p:sldId id="1000" r:id="rId25"/>
    <p:sldId id="1001" r:id="rId26"/>
    <p:sldId id="1017" r:id="rId27"/>
    <p:sldId id="1018" r:id="rId28"/>
    <p:sldId id="1003" r:id="rId29"/>
    <p:sldId id="1004" r:id="rId30"/>
    <p:sldId id="1005" r:id="rId31"/>
    <p:sldId id="1006" r:id="rId32"/>
    <p:sldId id="1007" r:id="rId33"/>
    <p:sldId id="1008" r:id="rId34"/>
    <p:sldId id="1009" r:id="rId35"/>
    <p:sldId id="1010" r:id="rId36"/>
    <p:sldId id="1011" r:id="rId37"/>
    <p:sldId id="1012" r:id="rId38"/>
    <p:sldId id="1013" r:id="rId39"/>
    <p:sldId id="1014" r:id="rId40"/>
    <p:sldId id="1015" r:id="rId41"/>
    <p:sldId id="1016" r:id="rId42"/>
    <p:sldId id="1019" r:id="rId43"/>
    <p:sldId id="1020" r:id="rId44"/>
    <p:sldId id="1021" r:id="rId45"/>
    <p:sldId id="1022" r:id="rId46"/>
    <p:sldId id="1023" r:id="rId47"/>
    <p:sldId id="1024" r:id="rId48"/>
    <p:sldId id="1025" r:id="rId49"/>
    <p:sldId id="1026" r:id="rId50"/>
    <p:sldId id="1027" r:id="rId51"/>
    <p:sldId id="1028" r:id="rId52"/>
    <p:sldId id="1029" r:id="rId53"/>
    <p:sldId id="1030" r:id="rId54"/>
    <p:sldId id="1031" r:id="rId55"/>
    <p:sldId id="1032" r:id="rId56"/>
    <p:sldId id="1093" r:id="rId57"/>
    <p:sldId id="1033" r:id="rId58"/>
    <p:sldId id="1097" r:id="rId59"/>
    <p:sldId id="1098" r:id="rId60"/>
    <p:sldId id="1034" r:id="rId61"/>
    <p:sldId id="1038" r:id="rId62"/>
    <p:sldId id="1039" r:id="rId63"/>
    <p:sldId id="1040" r:id="rId64"/>
    <p:sldId id="1041" r:id="rId65"/>
    <p:sldId id="1042" r:id="rId66"/>
    <p:sldId id="1043" r:id="rId67"/>
    <p:sldId id="1046" r:id="rId68"/>
    <p:sldId id="1047" r:id="rId69"/>
    <p:sldId id="1048" r:id="rId70"/>
    <p:sldId id="1049" r:id="rId71"/>
    <p:sldId id="1099" r:id="rId72"/>
    <p:sldId id="1100" r:id="rId73"/>
    <p:sldId id="1101" r:id="rId74"/>
    <p:sldId id="1050" r:id="rId75"/>
    <p:sldId id="1052" r:id="rId76"/>
    <p:sldId id="1053" r:id="rId77"/>
    <p:sldId id="1054" r:id="rId78"/>
    <p:sldId id="1055" r:id="rId79"/>
    <p:sldId id="1056" r:id="rId80"/>
    <p:sldId id="1057" r:id="rId81"/>
    <p:sldId id="1058" r:id="rId82"/>
    <p:sldId id="1059" r:id="rId83"/>
    <p:sldId id="1060" r:id="rId84"/>
    <p:sldId id="1061" r:id="rId85"/>
    <p:sldId id="1062" r:id="rId86"/>
    <p:sldId id="1102" r:id="rId87"/>
    <p:sldId id="1103" r:id="rId88"/>
    <p:sldId id="1104" r:id="rId89"/>
    <p:sldId id="1105" r:id="rId90"/>
    <p:sldId id="1107" r:id="rId91"/>
    <p:sldId id="1108" r:id="rId92"/>
    <p:sldId id="1109" r:id="rId93"/>
    <p:sldId id="1110" r:id="rId94"/>
    <p:sldId id="1111" r:id="rId95"/>
    <p:sldId id="1112" r:id="rId96"/>
    <p:sldId id="1113" r:id="rId97"/>
    <p:sldId id="1114" r:id="rId98"/>
    <p:sldId id="1115" r:id="rId99"/>
    <p:sldId id="1116" r:id="rId100"/>
    <p:sldId id="1117" r:id="rId101"/>
    <p:sldId id="1118" r:id="rId102"/>
    <p:sldId id="1119" r:id="rId103"/>
    <p:sldId id="1120" r:id="rId104"/>
    <p:sldId id="1121" r:id="rId105"/>
    <p:sldId id="1122" r:id="rId106"/>
    <p:sldId id="1123" r:id="rId107"/>
    <p:sldId id="1124" r:id="rId108"/>
    <p:sldId id="1125" r:id="rId109"/>
    <p:sldId id="1126" r:id="rId110"/>
    <p:sldId id="1127" r:id="rId111"/>
    <p:sldId id="1133" r:id="rId112"/>
    <p:sldId id="1129" r:id="rId113"/>
    <p:sldId id="1130" r:id="rId114"/>
    <p:sldId id="1131" r:id="rId115"/>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130" algn="l" rtl="0" eaLnBrk="0" fontAlgn="base" hangingPunct="0">
      <a:spcBef>
        <a:spcPct val="0"/>
      </a:spcBef>
      <a:spcAft>
        <a:spcPct val="0"/>
      </a:spcAft>
      <a:defRPr kern="1200">
        <a:solidFill>
          <a:schemeClr val="tx1"/>
        </a:solidFill>
        <a:latin typeface="Arial" charset="0"/>
        <a:ea typeface="宋体" charset="-122"/>
        <a:cs typeface="+mn-cs"/>
      </a:defRPr>
    </a:lvl2pPr>
    <a:lvl3pPr marL="914265" algn="l" rtl="0" eaLnBrk="0" fontAlgn="base" hangingPunct="0">
      <a:spcBef>
        <a:spcPct val="0"/>
      </a:spcBef>
      <a:spcAft>
        <a:spcPct val="0"/>
      </a:spcAft>
      <a:defRPr kern="1200">
        <a:solidFill>
          <a:schemeClr val="tx1"/>
        </a:solidFill>
        <a:latin typeface="Arial" charset="0"/>
        <a:ea typeface="宋体" charset="-122"/>
        <a:cs typeface="+mn-cs"/>
      </a:defRPr>
    </a:lvl3pPr>
    <a:lvl4pPr marL="1371396" algn="l" rtl="0" eaLnBrk="0" fontAlgn="base" hangingPunct="0">
      <a:spcBef>
        <a:spcPct val="0"/>
      </a:spcBef>
      <a:spcAft>
        <a:spcPct val="0"/>
      </a:spcAft>
      <a:defRPr kern="1200">
        <a:solidFill>
          <a:schemeClr val="tx1"/>
        </a:solidFill>
        <a:latin typeface="Arial" charset="0"/>
        <a:ea typeface="宋体" charset="-122"/>
        <a:cs typeface="+mn-cs"/>
      </a:defRPr>
    </a:lvl4pPr>
    <a:lvl5pPr marL="1828529" algn="l" rtl="0" eaLnBrk="0" fontAlgn="base" hangingPunct="0">
      <a:spcBef>
        <a:spcPct val="0"/>
      </a:spcBef>
      <a:spcAft>
        <a:spcPct val="0"/>
      </a:spcAft>
      <a:defRPr kern="1200">
        <a:solidFill>
          <a:schemeClr val="tx1"/>
        </a:solidFill>
        <a:latin typeface="Arial" charset="0"/>
        <a:ea typeface="宋体" charset="-122"/>
        <a:cs typeface="+mn-cs"/>
      </a:defRPr>
    </a:lvl5pPr>
    <a:lvl6pPr marL="2285658" algn="l" defTabSz="914265" rtl="0" eaLnBrk="1" latinLnBrk="0" hangingPunct="1">
      <a:defRPr kern="1200">
        <a:solidFill>
          <a:schemeClr val="tx1"/>
        </a:solidFill>
        <a:latin typeface="Arial" charset="0"/>
        <a:ea typeface="宋体" charset="-122"/>
        <a:cs typeface="+mn-cs"/>
      </a:defRPr>
    </a:lvl6pPr>
    <a:lvl7pPr marL="2742788" algn="l" defTabSz="914265" rtl="0" eaLnBrk="1" latinLnBrk="0" hangingPunct="1">
      <a:defRPr kern="1200">
        <a:solidFill>
          <a:schemeClr val="tx1"/>
        </a:solidFill>
        <a:latin typeface="Arial" charset="0"/>
        <a:ea typeface="宋体" charset="-122"/>
        <a:cs typeface="+mn-cs"/>
      </a:defRPr>
    </a:lvl7pPr>
    <a:lvl8pPr marL="3199920" algn="l" defTabSz="914265" rtl="0" eaLnBrk="1" latinLnBrk="0" hangingPunct="1">
      <a:defRPr kern="1200">
        <a:solidFill>
          <a:schemeClr val="tx1"/>
        </a:solidFill>
        <a:latin typeface="Arial" charset="0"/>
        <a:ea typeface="宋体" charset="-122"/>
        <a:cs typeface="+mn-cs"/>
      </a:defRPr>
    </a:lvl8pPr>
    <a:lvl9pPr marL="3657052" algn="l" defTabSz="914265"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FFFF99"/>
    <a:srgbClr val="CCFF99"/>
    <a:srgbClr val="FFCCFF"/>
    <a:srgbClr val="FFFFCC"/>
    <a:srgbClr val="33CC33"/>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5926" autoAdjust="0"/>
    <p:restoredTop sz="82115" autoAdjust="0"/>
  </p:normalViewPr>
  <p:slideViewPr>
    <p:cSldViewPr>
      <p:cViewPr>
        <p:scale>
          <a:sx n="70" d="100"/>
          <a:sy n="70" d="100"/>
        </p:scale>
        <p:origin x="-868" y="-120"/>
      </p:cViewPr>
      <p:guideLst>
        <p:guide orient="horz" pos="1620"/>
        <p:guide pos="2880"/>
      </p:guideLst>
    </p:cSldViewPr>
  </p:slideViewPr>
  <p:outlineViewPr>
    <p:cViewPr>
      <p:scale>
        <a:sx n="33" d="100"/>
        <a:sy n="33" d="100"/>
      </p:scale>
      <p:origin x="0" y="48652"/>
    </p:cViewPr>
  </p:outlineViewPr>
  <p:notesTextViewPr>
    <p:cViewPr>
      <p:scale>
        <a:sx n="100" d="100"/>
        <a:sy n="100" d="100"/>
      </p:scale>
      <p:origin x="0" y="0"/>
    </p:cViewPr>
  </p:notesTextViewPr>
  <p:sorterViewPr>
    <p:cViewPr>
      <p:scale>
        <a:sx n="66" d="100"/>
        <a:sy n="66" d="100"/>
      </p:scale>
      <p:origin x="0" y="1230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presProps" Target="presProps.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slide" Target="slides/slide81.xml"/><Relationship Id="rId102" Type="http://schemas.openxmlformats.org/officeDocument/2006/relationships/slide" Target="slides/slide96.xml"/><Relationship Id="rId110" Type="http://schemas.openxmlformats.org/officeDocument/2006/relationships/slide" Target="slides/slide104.xml"/><Relationship Id="rId115" Type="http://schemas.openxmlformats.org/officeDocument/2006/relationships/slide" Target="slides/slide109.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13" Type="http://schemas.openxmlformats.org/officeDocument/2006/relationships/slide" Target="slides/slide107.xml"/><Relationship Id="rId118"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slide" Target="slides/slide97.xml"/><Relationship Id="rId108" Type="http://schemas.openxmlformats.org/officeDocument/2006/relationships/slide" Target="slides/slide102.xml"/><Relationship Id="rId116"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11" Type="http://schemas.openxmlformats.org/officeDocument/2006/relationships/slide" Target="slides/slide105.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slide" Target="slides/slide100.xml"/><Relationship Id="rId114" Type="http://schemas.openxmlformats.org/officeDocument/2006/relationships/slide" Target="slides/slide108.xml"/><Relationship Id="rId119" Type="http://schemas.openxmlformats.org/officeDocument/2006/relationships/theme" Target="theme/theme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67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1269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67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pPr>
              <a:defRPr/>
            </a:pPr>
            <a:fld id="{421190CE-9439-4FA4-A418-E373D42A194D}" type="slidenum">
              <a:rPr lang="en-US" altLang="zh-CN"/>
              <a:pPr>
                <a:defRPr/>
              </a:pPr>
              <a:t>‹#›</a:t>
            </a:fld>
            <a:endParaRPr lang="en-US" altLang="zh-CN"/>
          </a:p>
        </p:txBody>
      </p:sp>
    </p:spTree>
    <p:extLst>
      <p:ext uri="{BB962C8B-B14F-4D97-AF65-F5344CB8AC3E}">
        <p14:creationId xmlns:p14="http://schemas.microsoft.com/office/powerpoint/2010/main" val="35054192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13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265"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396"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529"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5658" algn="l" defTabSz="914265" rtl="0" eaLnBrk="1" latinLnBrk="0" hangingPunct="1">
      <a:defRPr sz="1200" kern="1200">
        <a:solidFill>
          <a:schemeClr val="tx1"/>
        </a:solidFill>
        <a:latin typeface="+mn-lt"/>
        <a:ea typeface="+mn-ea"/>
        <a:cs typeface="+mn-cs"/>
      </a:defRPr>
    </a:lvl6pPr>
    <a:lvl7pPr marL="2742788" algn="l" defTabSz="914265" rtl="0" eaLnBrk="1" latinLnBrk="0" hangingPunct="1">
      <a:defRPr sz="1200" kern="1200">
        <a:solidFill>
          <a:schemeClr val="tx1"/>
        </a:solidFill>
        <a:latin typeface="+mn-lt"/>
        <a:ea typeface="+mn-ea"/>
        <a:cs typeface="+mn-cs"/>
      </a:defRPr>
    </a:lvl7pPr>
    <a:lvl8pPr marL="3199920" algn="l" defTabSz="914265" rtl="0" eaLnBrk="1" latinLnBrk="0" hangingPunct="1">
      <a:defRPr sz="1200" kern="1200">
        <a:solidFill>
          <a:schemeClr val="tx1"/>
        </a:solidFill>
        <a:latin typeface="+mn-lt"/>
        <a:ea typeface="+mn-ea"/>
        <a:cs typeface="+mn-cs"/>
      </a:defRPr>
    </a:lvl8pPr>
    <a:lvl9pPr marL="3657052" algn="l" defTabSz="9142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2E9CA038-6A23-4690-863F-13B82F21159B}" type="slidenum">
              <a:rPr lang="en-US" altLang="zh-CN" smtClean="0"/>
              <a:pPr>
                <a:spcBef>
                  <a:spcPct val="0"/>
                </a:spcBef>
              </a:pPr>
              <a:t>1</a:t>
            </a:fld>
            <a:endParaRPr lang="en-US" altLang="zh-CN" smtClean="0"/>
          </a:p>
        </p:txBody>
      </p:sp>
      <p:sp>
        <p:nvSpPr>
          <p:cNvPr id="128003" name="Rectangle 2"/>
          <p:cNvSpPr>
            <a:spLocks noGrp="1" noRot="1" noChangeAspect="1" noChangeArrowheads="1" noTextEdit="1"/>
          </p:cNvSpPr>
          <p:nvPr>
            <p:ph type="sldImg"/>
          </p:nvPr>
        </p:nvSpPr>
        <p:spPr>
          <a:xfrm>
            <a:off x="381000" y="685800"/>
            <a:ext cx="6096000" cy="3429000"/>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3B91BF17-78AB-4189-ABB4-886282D059F0}" type="slidenum">
              <a:rPr lang="en-US" altLang="zh-CN" smtClean="0"/>
              <a:pPr/>
              <a:t>10</a:t>
            </a:fld>
            <a:endParaRPr lang="en-US" altLang="zh-CN" smtClean="0"/>
          </a:p>
        </p:txBody>
      </p:sp>
      <p:sp>
        <p:nvSpPr>
          <p:cNvPr id="162819" name="Rectangle 2"/>
          <p:cNvSpPr>
            <a:spLocks noGrp="1" noRot="1" noChangeAspect="1" noChangeArrowheads="1" noTextEdit="1"/>
          </p:cNvSpPr>
          <p:nvPr>
            <p:ph type="sldImg"/>
          </p:nvPr>
        </p:nvSpPr>
        <p:spPr>
          <a:xfrm>
            <a:off x="381000" y="685800"/>
            <a:ext cx="6096000" cy="3429000"/>
          </a:xfrm>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charset="-122"/>
              </a:rPr>
              <a:t>对于实时数据流量传输特别有用。</a:t>
            </a:r>
            <a:endParaRPr lang="zh-CN" altLang="zh-CN" dirty="0"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AF351B07-5FB1-4047-8CCA-611584906E1D}" type="slidenum">
              <a:rPr lang="en-US" altLang="zh-CN" smtClean="0"/>
              <a:pPr/>
              <a:t>11</a:t>
            </a:fld>
            <a:endParaRPr lang="en-US" altLang="zh-CN" smtClean="0"/>
          </a:p>
        </p:txBody>
      </p:sp>
      <p:sp>
        <p:nvSpPr>
          <p:cNvPr id="163843" name="Rectangle 2"/>
          <p:cNvSpPr>
            <a:spLocks noGrp="1" noRot="1" noChangeAspect="1" noChangeArrowheads="1" noTextEdit="1"/>
          </p:cNvSpPr>
          <p:nvPr>
            <p:ph type="sldImg"/>
          </p:nvPr>
        </p:nvSpPr>
        <p:spPr>
          <a:xfrm>
            <a:off x="381000" y="685800"/>
            <a:ext cx="6096000" cy="3429000"/>
          </a:xfrm>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A9BA0059-7CD7-4A89-AA75-256568CE146B}" type="slidenum">
              <a:rPr lang="en-US" altLang="zh-CN" smtClean="0"/>
              <a:pPr/>
              <a:t>12</a:t>
            </a:fld>
            <a:endParaRPr lang="en-US" altLang="zh-CN" smtClean="0"/>
          </a:p>
        </p:txBody>
      </p:sp>
      <p:sp>
        <p:nvSpPr>
          <p:cNvPr id="164867" name="Rectangle 2"/>
          <p:cNvSpPr>
            <a:spLocks noGrp="1" noRot="1" noChangeAspect="1" noChangeArrowheads="1" noTextEdit="1"/>
          </p:cNvSpPr>
          <p:nvPr>
            <p:ph type="sldImg"/>
          </p:nvPr>
        </p:nvSpPr>
        <p:spPr>
          <a:xfrm>
            <a:off x="381000" y="685800"/>
            <a:ext cx="6096000" cy="3429000"/>
          </a:xfrm>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D19D0FBB-6834-4521-844C-C8DFCD3C3D94}" type="slidenum">
              <a:rPr lang="en-US" altLang="zh-CN" smtClean="0"/>
              <a:pPr/>
              <a:t>13</a:t>
            </a:fld>
            <a:endParaRPr lang="en-US" altLang="zh-CN" smtClean="0"/>
          </a:p>
        </p:txBody>
      </p:sp>
      <p:sp>
        <p:nvSpPr>
          <p:cNvPr id="165891" name="Rectangle 2"/>
          <p:cNvSpPr>
            <a:spLocks noGrp="1" noRot="1" noChangeAspect="1" noChangeArrowheads="1" noTextEdit="1"/>
          </p:cNvSpPr>
          <p:nvPr>
            <p:ph type="sldImg"/>
          </p:nvPr>
        </p:nvSpPr>
        <p:spPr>
          <a:xfrm>
            <a:off x="381000" y="685800"/>
            <a:ext cx="6096000" cy="3429000"/>
          </a:xfrm>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011FA6CB-AB65-4403-9F87-B2187955C3BC}" type="slidenum">
              <a:rPr lang="en-US" altLang="zh-CN" smtClean="0"/>
              <a:pPr/>
              <a:t>14</a:t>
            </a:fld>
            <a:endParaRPr lang="en-US" altLang="zh-CN" smtClean="0"/>
          </a:p>
        </p:txBody>
      </p:sp>
      <p:sp>
        <p:nvSpPr>
          <p:cNvPr id="166915" name="Rectangle 2"/>
          <p:cNvSpPr>
            <a:spLocks noGrp="1" noRot="1" noChangeAspect="1" noChangeArrowheads="1" noTextEdit="1"/>
          </p:cNvSpPr>
          <p:nvPr>
            <p:ph type="sldImg"/>
          </p:nvPr>
        </p:nvSpPr>
        <p:spPr>
          <a:xfrm>
            <a:off x="381000" y="685800"/>
            <a:ext cx="6096000" cy="3429000"/>
          </a:xfrm>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BEBC9A52-DA36-4AA1-BB9A-9AE4731C98AF}" type="slidenum">
              <a:rPr lang="en-US" altLang="zh-CN" smtClean="0"/>
              <a:pPr/>
              <a:t>15</a:t>
            </a:fld>
            <a:endParaRPr lang="en-US" altLang="zh-CN" smtClean="0"/>
          </a:p>
        </p:txBody>
      </p:sp>
      <p:sp>
        <p:nvSpPr>
          <p:cNvPr id="167939" name="Rectangle 2"/>
          <p:cNvSpPr>
            <a:spLocks noGrp="1" noRot="1" noChangeAspect="1" noChangeArrowheads="1" noTextEdit="1"/>
          </p:cNvSpPr>
          <p:nvPr>
            <p:ph type="sldImg"/>
          </p:nvPr>
        </p:nvSpPr>
        <p:spPr>
          <a:xfrm>
            <a:off x="381000" y="685800"/>
            <a:ext cx="6096000" cy="3429000"/>
          </a:xfrm>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948D1E66-EBA9-47AD-A72D-F8CCC82DF74E}" type="slidenum">
              <a:rPr lang="en-US" altLang="zh-CN" smtClean="0"/>
              <a:pPr/>
              <a:t>16</a:t>
            </a:fld>
            <a:endParaRPr lang="en-US" altLang="zh-CN" smtClean="0"/>
          </a:p>
        </p:txBody>
      </p:sp>
      <p:sp>
        <p:nvSpPr>
          <p:cNvPr id="168963" name="Rectangle 2"/>
          <p:cNvSpPr>
            <a:spLocks noGrp="1" noRot="1" noChangeAspect="1" noChangeArrowheads="1" noTextEdit="1"/>
          </p:cNvSpPr>
          <p:nvPr>
            <p:ph type="sldImg"/>
          </p:nvPr>
        </p:nvSpPr>
        <p:spPr>
          <a:xfrm>
            <a:off x="381000" y="685800"/>
            <a:ext cx="6096000" cy="3429000"/>
          </a:xfrm>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BFF18F28-2931-4505-A96A-4C0BC67C3FD9}" type="slidenum">
              <a:rPr lang="en-US" altLang="zh-CN" smtClean="0"/>
              <a:pPr/>
              <a:t>17</a:t>
            </a:fld>
            <a:endParaRPr lang="en-US" altLang="zh-CN" smtClean="0"/>
          </a:p>
        </p:txBody>
      </p:sp>
      <p:sp>
        <p:nvSpPr>
          <p:cNvPr id="169987" name="Rectangle 2"/>
          <p:cNvSpPr>
            <a:spLocks noGrp="1" noRot="1" noChangeAspect="1" noChangeArrowheads="1" noTextEdit="1"/>
          </p:cNvSpPr>
          <p:nvPr>
            <p:ph type="sldImg"/>
          </p:nvPr>
        </p:nvSpPr>
        <p:spPr>
          <a:xfrm>
            <a:off x="381000" y="685800"/>
            <a:ext cx="6096000" cy="3429000"/>
          </a:xfrm>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9F2608B3-DF84-4D71-9C77-736901C486F2}" type="slidenum">
              <a:rPr lang="en-US" altLang="zh-CN" smtClean="0"/>
              <a:pPr/>
              <a:t>18</a:t>
            </a:fld>
            <a:endParaRPr lang="en-US" altLang="zh-CN" smtClean="0"/>
          </a:p>
        </p:txBody>
      </p:sp>
      <p:sp>
        <p:nvSpPr>
          <p:cNvPr id="171011" name="Rectangle 2"/>
          <p:cNvSpPr>
            <a:spLocks noGrp="1" noRot="1" noChangeAspect="1" noChangeArrowheads="1" noTextEdit="1"/>
          </p:cNvSpPr>
          <p:nvPr>
            <p:ph type="sldImg"/>
          </p:nvPr>
        </p:nvSpPr>
        <p:spPr>
          <a:xfrm>
            <a:off x="381000" y="685800"/>
            <a:ext cx="6096000" cy="3429000"/>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DF730F2E-8AC9-4EE8-A074-09E362FC675F}" type="slidenum">
              <a:rPr lang="en-US" altLang="zh-CN" smtClean="0"/>
              <a:pPr/>
              <a:t>19</a:t>
            </a:fld>
            <a:endParaRPr lang="en-US" altLang="zh-CN" smtClean="0"/>
          </a:p>
        </p:txBody>
      </p:sp>
      <p:sp>
        <p:nvSpPr>
          <p:cNvPr id="172035" name="Rectangle 2"/>
          <p:cNvSpPr>
            <a:spLocks noGrp="1" noRot="1" noChangeAspect="1" noChangeArrowheads="1" noTextEdit="1"/>
          </p:cNvSpPr>
          <p:nvPr>
            <p:ph type="sldImg"/>
          </p:nvPr>
        </p:nvSpPr>
        <p:spPr>
          <a:xfrm>
            <a:off x="381000" y="685800"/>
            <a:ext cx="6096000" cy="3429000"/>
          </a:xfrm>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ea typeface="宋体" charset="-122"/>
              </a:rPr>
              <a:t>IPv4</a:t>
            </a:r>
            <a:r>
              <a:rPr lang="zh-CN" altLang="en-US" dirty="0" smtClean="0">
                <a:ea typeface="宋体" charset="-122"/>
              </a:rPr>
              <a:t>，互联网中所有主机和路由器必须能接受长度不超过</a:t>
            </a:r>
            <a:r>
              <a:rPr lang="en-US" altLang="zh-CN" dirty="0" smtClean="0">
                <a:ea typeface="宋体" charset="-122"/>
              </a:rPr>
              <a:t>576</a:t>
            </a:r>
            <a:r>
              <a:rPr lang="zh-CN" altLang="en-US" dirty="0" smtClean="0">
                <a:ea typeface="宋体" charset="-122"/>
              </a:rPr>
              <a:t>字节的数据报。</a:t>
            </a:r>
            <a:endParaRPr lang="en-US" altLang="zh-CN" dirty="0"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AAEBDEBA-7CE1-4546-A782-E2084099B127}" type="slidenum">
              <a:rPr lang="en-US" altLang="zh-CN" smtClean="0"/>
              <a:pPr/>
              <a:t>2</a:t>
            </a:fld>
            <a:endParaRPr lang="en-US" altLang="zh-CN" smtClean="0"/>
          </a:p>
        </p:txBody>
      </p:sp>
      <p:sp>
        <p:nvSpPr>
          <p:cNvPr id="154627" name="Rectangle 2"/>
          <p:cNvSpPr>
            <a:spLocks noGrp="1" noRot="1" noChangeAspect="1" noChangeArrowheads="1" noTextEdit="1"/>
          </p:cNvSpPr>
          <p:nvPr>
            <p:ph type="sldImg"/>
          </p:nvPr>
        </p:nvSpPr>
        <p:spPr>
          <a:xfrm>
            <a:off x="381000" y="685800"/>
            <a:ext cx="6096000" cy="3429000"/>
          </a:xfrm>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http://ipv6-test.com/</a:t>
            </a:r>
            <a:endParaRPr lang="zh-CN" altLang="zh-CN"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C56C51CE-45F0-4F90-96B7-F083AF82521E}" type="slidenum">
              <a:rPr lang="en-US" altLang="zh-CN" smtClean="0"/>
              <a:pPr/>
              <a:t>20</a:t>
            </a:fld>
            <a:endParaRPr lang="en-US" altLang="zh-CN" smtClean="0"/>
          </a:p>
        </p:txBody>
      </p:sp>
      <p:sp>
        <p:nvSpPr>
          <p:cNvPr id="173059" name="Rectangle 2"/>
          <p:cNvSpPr>
            <a:spLocks noGrp="1" noRot="1" noChangeAspect="1" noChangeArrowheads="1" noTextEdit="1"/>
          </p:cNvSpPr>
          <p:nvPr>
            <p:ph type="sldImg"/>
          </p:nvPr>
        </p:nvSpPr>
        <p:spPr>
          <a:xfrm>
            <a:off x="381000" y="685800"/>
            <a:ext cx="6096000" cy="3429000"/>
          </a:xfrm>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smtClean="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Arial" charset="0"/>
                <a:ea typeface="宋体" pitchFamily="2" charset="-122"/>
                <a:cs typeface="+mn-cs"/>
              </a:rPr>
              <a:t>IPv6</a:t>
            </a:r>
            <a:r>
              <a:rPr lang="zh-CN" altLang="zh-CN" sz="1200" kern="1200" dirty="0" smtClean="0">
                <a:solidFill>
                  <a:schemeClr val="tx1"/>
                </a:solidFill>
                <a:effectLst/>
                <a:latin typeface="Arial" charset="0"/>
                <a:ea typeface="宋体" pitchFamily="2" charset="-122"/>
                <a:cs typeface="+mn-cs"/>
              </a:rPr>
              <a:t>被分片的标志是其基本首部中的“下一个首部”（数值</a:t>
            </a:r>
            <a:r>
              <a:rPr lang="en-US" altLang="zh-CN" sz="1200" kern="1200" dirty="0" smtClean="0">
                <a:solidFill>
                  <a:schemeClr val="tx1"/>
                </a:solidFill>
                <a:effectLst/>
                <a:latin typeface="Arial" charset="0"/>
                <a:ea typeface="宋体" pitchFamily="2" charset="-122"/>
                <a:cs typeface="+mn-cs"/>
              </a:rPr>
              <a:t>=44</a:t>
            </a:r>
            <a:r>
              <a:rPr lang="zh-CN" altLang="zh-CN" sz="1200" kern="1200" dirty="0" smtClean="0">
                <a:solidFill>
                  <a:schemeClr val="tx1"/>
                </a:solidFill>
                <a:effectLst/>
                <a:latin typeface="Arial" charset="0"/>
                <a:ea typeface="宋体" pitchFamily="2" charset="-122"/>
                <a:cs typeface="+mn-cs"/>
              </a:rPr>
              <a:t>）字段指向分片选项的扩展首部（</a:t>
            </a:r>
            <a:r>
              <a:rPr lang="en-US" altLang="zh-CN" sz="1200" kern="1200" dirty="0" smtClean="0">
                <a:solidFill>
                  <a:schemeClr val="tx1"/>
                </a:solidFill>
                <a:effectLst/>
                <a:latin typeface="Arial" charset="0"/>
                <a:ea typeface="宋体" pitchFamily="2" charset="-122"/>
                <a:cs typeface="+mn-cs"/>
              </a:rPr>
              <a:t>8</a:t>
            </a:r>
            <a:r>
              <a:rPr lang="zh-CN" altLang="zh-CN" sz="1200" kern="1200" dirty="0" smtClean="0">
                <a:solidFill>
                  <a:schemeClr val="tx1"/>
                </a:solidFill>
                <a:effectLst/>
                <a:latin typeface="Arial" charset="0"/>
                <a:ea typeface="宋体" pitchFamily="2" charset="-122"/>
                <a:cs typeface="+mn-cs"/>
              </a:rPr>
              <a:t>字节，详见</a:t>
            </a:r>
            <a:r>
              <a:rPr lang="en-US" altLang="zh-CN" sz="1200" kern="1200" dirty="0" smtClean="0">
                <a:solidFill>
                  <a:schemeClr val="tx1"/>
                </a:solidFill>
                <a:effectLst/>
                <a:latin typeface="Arial" charset="0"/>
                <a:ea typeface="宋体" pitchFamily="2" charset="-122"/>
                <a:cs typeface="+mn-cs"/>
              </a:rPr>
              <a:t>RFC 8200</a:t>
            </a:r>
            <a:r>
              <a:rPr lang="zh-CN" altLang="zh-CN" sz="1200" kern="1200" dirty="0" smtClean="0">
                <a:solidFill>
                  <a:schemeClr val="tx1"/>
                </a:solidFill>
                <a:effectLst/>
                <a:latin typeface="Arial" charset="0"/>
                <a:ea typeface="宋体" pitchFamily="2" charset="-122"/>
                <a:cs typeface="+mn-cs"/>
              </a:rPr>
              <a:t>）。</a:t>
            </a:r>
          </a:p>
        </p:txBody>
      </p:sp>
      <p:sp>
        <p:nvSpPr>
          <p:cNvPr id="4" name="灯片编号占位符 3"/>
          <p:cNvSpPr>
            <a:spLocks noGrp="1"/>
          </p:cNvSpPr>
          <p:nvPr>
            <p:ph type="sldNum" sz="quarter" idx="10"/>
          </p:nvPr>
        </p:nvSpPr>
        <p:spPr/>
        <p:txBody>
          <a:bodyPr/>
          <a:lstStyle/>
          <a:p>
            <a:pPr>
              <a:defRPr/>
            </a:pPr>
            <a:fld id="{421190CE-9439-4FA4-A418-E373D42A194D}" type="slidenum">
              <a:rPr lang="en-US" altLang="zh-CN" smtClean="0"/>
              <a:pPr>
                <a:defRPr/>
              </a:pPr>
              <a:t>21</a:t>
            </a:fld>
            <a:endParaRPr lang="en-US" altLang="zh-CN"/>
          </a:p>
        </p:txBody>
      </p:sp>
    </p:spTree>
    <p:extLst>
      <p:ext uri="{BB962C8B-B14F-4D97-AF65-F5344CB8AC3E}">
        <p14:creationId xmlns:p14="http://schemas.microsoft.com/office/powerpoint/2010/main" val="3455907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Arial" charset="0"/>
                <a:ea typeface="宋体" pitchFamily="2" charset="-122"/>
                <a:cs typeface="+mn-cs"/>
              </a:rPr>
              <a:t>第一个分片：有效载荷</a:t>
            </a:r>
            <a:r>
              <a:rPr lang="en-US" altLang="zh-CN" sz="1200" kern="1200" dirty="0" smtClean="0">
                <a:solidFill>
                  <a:schemeClr val="tx1"/>
                </a:solidFill>
                <a:effectLst/>
                <a:latin typeface="Arial" charset="0"/>
                <a:ea typeface="宋体" pitchFamily="2" charset="-122"/>
                <a:cs typeface="+mn-cs"/>
              </a:rPr>
              <a:t>1456</a:t>
            </a:r>
            <a:r>
              <a:rPr lang="zh-CN" altLang="zh-CN" sz="1200" kern="1200" dirty="0" smtClean="0">
                <a:solidFill>
                  <a:schemeClr val="tx1"/>
                </a:solidFill>
                <a:effectLst/>
                <a:latin typeface="Arial" charset="0"/>
                <a:ea typeface="宋体" pitchFamily="2" charset="-122"/>
                <a:cs typeface="+mn-cs"/>
              </a:rPr>
              <a:t>字节</a:t>
            </a:r>
            <a:r>
              <a:rPr lang="en-US" altLang="zh-CN" sz="1200" kern="1200" dirty="0" smtClean="0">
                <a:solidFill>
                  <a:schemeClr val="tx1"/>
                </a:solidFill>
                <a:effectLst/>
                <a:latin typeface="Arial" charset="0"/>
                <a:ea typeface="宋体" pitchFamily="2" charset="-122"/>
                <a:cs typeface="+mn-cs"/>
              </a:rPr>
              <a:t>=1448</a:t>
            </a:r>
            <a:r>
              <a:rPr lang="zh-CN" altLang="zh-CN" sz="1200" kern="1200" dirty="0" smtClean="0">
                <a:solidFill>
                  <a:schemeClr val="tx1"/>
                </a:solidFill>
                <a:effectLst/>
                <a:latin typeface="Arial" charset="0"/>
                <a:ea typeface="宋体" pitchFamily="2" charset="-122"/>
                <a:cs typeface="+mn-cs"/>
              </a:rPr>
              <a:t>字节（</a:t>
            </a:r>
            <a:r>
              <a:rPr lang="en-US" altLang="zh-CN" sz="1200" kern="1200" dirty="0" smtClean="0">
                <a:solidFill>
                  <a:schemeClr val="tx1"/>
                </a:solidFill>
                <a:effectLst/>
                <a:latin typeface="Arial" charset="0"/>
                <a:ea typeface="宋体" pitchFamily="2" charset="-122"/>
                <a:cs typeface="+mn-cs"/>
              </a:rPr>
              <a:t>payload</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+8</a:t>
            </a:r>
            <a:r>
              <a:rPr lang="zh-CN" altLang="zh-CN" sz="1200" kern="1200" dirty="0" smtClean="0">
                <a:solidFill>
                  <a:schemeClr val="tx1"/>
                </a:solidFill>
                <a:effectLst/>
                <a:latin typeface="Arial" charset="0"/>
                <a:ea typeface="宋体" pitchFamily="2" charset="-122"/>
                <a:cs typeface="+mn-cs"/>
              </a:rPr>
              <a:t>字节（分片扩展首部）；总长度为</a:t>
            </a:r>
            <a:r>
              <a:rPr lang="en-US" altLang="zh-CN" sz="1200" kern="1200" dirty="0" smtClean="0">
                <a:solidFill>
                  <a:schemeClr val="tx1"/>
                </a:solidFill>
                <a:effectLst/>
                <a:latin typeface="Arial" charset="0"/>
                <a:ea typeface="宋体" pitchFamily="2" charset="-122"/>
                <a:cs typeface="+mn-cs"/>
              </a:rPr>
              <a:t>1496</a:t>
            </a:r>
            <a:r>
              <a:rPr lang="zh-CN" altLang="zh-CN" sz="1200" kern="1200" dirty="0" smtClean="0">
                <a:solidFill>
                  <a:schemeClr val="tx1"/>
                </a:solidFill>
                <a:effectLst/>
                <a:latin typeface="Arial" charset="0"/>
                <a:ea typeface="宋体" pitchFamily="2" charset="-122"/>
                <a:cs typeface="+mn-cs"/>
              </a:rPr>
              <a:t>字节</a:t>
            </a:r>
            <a:r>
              <a:rPr lang="en-US" altLang="zh-CN" sz="1200" kern="1200" dirty="0" smtClean="0">
                <a:solidFill>
                  <a:schemeClr val="tx1"/>
                </a:solidFill>
                <a:effectLst/>
                <a:latin typeface="Arial" charset="0"/>
                <a:ea typeface="宋体" pitchFamily="2" charset="-122"/>
                <a:cs typeface="+mn-cs"/>
              </a:rPr>
              <a:t>=40</a:t>
            </a:r>
            <a:r>
              <a:rPr lang="zh-CN" altLang="zh-CN" sz="1200" kern="1200" dirty="0" smtClean="0">
                <a:solidFill>
                  <a:schemeClr val="tx1"/>
                </a:solidFill>
                <a:effectLst/>
                <a:latin typeface="Arial" charset="0"/>
                <a:ea typeface="宋体" pitchFamily="2" charset="-122"/>
                <a:cs typeface="+mn-cs"/>
              </a:rPr>
              <a:t>字节（</a:t>
            </a:r>
            <a:r>
              <a:rPr lang="en-US" altLang="zh-CN" sz="1200" kern="1200" dirty="0" smtClean="0">
                <a:solidFill>
                  <a:schemeClr val="tx1"/>
                </a:solidFill>
                <a:effectLst/>
                <a:latin typeface="Arial" charset="0"/>
                <a:ea typeface="宋体" pitchFamily="2" charset="-122"/>
                <a:cs typeface="+mn-cs"/>
              </a:rPr>
              <a:t>IPv6</a:t>
            </a:r>
            <a:r>
              <a:rPr lang="zh-CN" altLang="zh-CN" sz="1200" kern="1200" dirty="0" smtClean="0">
                <a:solidFill>
                  <a:schemeClr val="tx1"/>
                </a:solidFill>
                <a:effectLst/>
                <a:latin typeface="Arial" charset="0"/>
                <a:ea typeface="宋体" pitchFamily="2" charset="-122"/>
                <a:cs typeface="+mn-cs"/>
              </a:rPr>
              <a:t>基础首部）</a:t>
            </a:r>
            <a:r>
              <a:rPr lang="en-US" altLang="zh-CN" sz="1200" kern="1200" dirty="0" smtClean="0">
                <a:solidFill>
                  <a:schemeClr val="tx1"/>
                </a:solidFill>
                <a:effectLst/>
                <a:latin typeface="Arial" charset="0"/>
                <a:ea typeface="宋体" pitchFamily="2" charset="-122"/>
                <a:cs typeface="+mn-cs"/>
              </a:rPr>
              <a:t>+1456</a:t>
            </a:r>
            <a:r>
              <a:rPr lang="zh-CN" altLang="zh-CN" sz="1200" kern="1200" dirty="0" smtClean="0">
                <a:solidFill>
                  <a:schemeClr val="tx1"/>
                </a:solidFill>
                <a:effectLst/>
                <a:latin typeface="Arial" charset="0"/>
                <a:ea typeface="宋体" pitchFamily="2" charset="-122"/>
                <a:cs typeface="+mn-cs"/>
              </a:rPr>
              <a:t>字节（有效载荷），小于</a:t>
            </a:r>
            <a:r>
              <a:rPr lang="en-US" altLang="zh-CN" sz="1200" kern="1200" dirty="0" smtClean="0">
                <a:solidFill>
                  <a:schemeClr val="tx1"/>
                </a:solidFill>
                <a:effectLst/>
                <a:latin typeface="Arial" charset="0"/>
                <a:ea typeface="宋体" pitchFamily="2" charset="-122"/>
                <a:cs typeface="+mn-cs"/>
              </a:rPr>
              <a:t>MTU</a:t>
            </a:r>
            <a:r>
              <a:rPr lang="zh-CN" altLang="zh-CN" sz="1200" kern="1200" dirty="0" smtClean="0">
                <a:solidFill>
                  <a:schemeClr val="tx1"/>
                </a:solidFill>
                <a:effectLst/>
                <a:latin typeface="Arial" charset="0"/>
                <a:ea typeface="宋体" pitchFamily="2" charset="-122"/>
                <a:cs typeface="+mn-cs"/>
              </a:rPr>
              <a:t>的</a:t>
            </a:r>
            <a:r>
              <a:rPr lang="en-US" altLang="zh-CN" sz="1200" kern="1200" dirty="0" smtClean="0">
                <a:solidFill>
                  <a:schemeClr val="tx1"/>
                </a:solidFill>
                <a:effectLst/>
                <a:latin typeface="Arial" charset="0"/>
                <a:ea typeface="宋体" pitchFamily="2" charset="-122"/>
                <a:cs typeface="+mn-cs"/>
              </a:rPr>
              <a:t>8</a:t>
            </a:r>
            <a:r>
              <a:rPr lang="zh-CN" altLang="zh-CN" sz="1200" kern="1200" dirty="0" smtClean="0">
                <a:solidFill>
                  <a:schemeClr val="tx1"/>
                </a:solidFill>
                <a:effectLst/>
                <a:latin typeface="Arial" charset="0"/>
                <a:ea typeface="宋体" pitchFamily="2" charset="-122"/>
                <a:cs typeface="+mn-cs"/>
              </a:rPr>
              <a:t>字节倍数。</a:t>
            </a:r>
            <a:r>
              <a:rPr lang="en-US" altLang="zh-CN" sz="1200" kern="1200" dirty="0" smtClean="0">
                <a:solidFill>
                  <a:schemeClr val="tx1"/>
                </a:solidFill>
                <a:effectLst/>
                <a:latin typeface="Arial" charset="0"/>
                <a:ea typeface="宋体" pitchFamily="2" charset="-122"/>
                <a:cs typeface="+mn-cs"/>
              </a:rPr>
              <a:t>Offset: 0</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MF=1</a:t>
            </a:r>
            <a:endParaRPr lang="zh-CN" altLang="zh-CN" sz="1200" kern="1200" dirty="0" smtClean="0">
              <a:solidFill>
                <a:schemeClr val="tx1"/>
              </a:solidFill>
              <a:effectLst/>
              <a:latin typeface="Arial" charset="0"/>
              <a:ea typeface="宋体" pitchFamily="2" charset="-122"/>
              <a:cs typeface="+mn-cs"/>
            </a:endParaRPr>
          </a:p>
          <a:p>
            <a:pPr lvl="0"/>
            <a:r>
              <a:rPr lang="zh-CN" altLang="zh-CN" sz="1200" kern="1200" dirty="0" smtClean="0">
                <a:solidFill>
                  <a:schemeClr val="tx1"/>
                </a:solidFill>
                <a:effectLst/>
                <a:latin typeface="Arial" charset="0"/>
                <a:ea typeface="宋体" pitchFamily="2" charset="-122"/>
                <a:cs typeface="+mn-cs"/>
              </a:rPr>
              <a:t>第二个分片：长度同上。</a:t>
            </a:r>
            <a:r>
              <a:rPr lang="en-US" altLang="zh-CN" sz="1200" kern="1200" dirty="0" smtClean="0">
                <a:solidFill>
                  <a:schemeClr val="tx1"/>
                </a:solidFill>
                <a:effectLst/>
                <a:latin typeface="Arial" charset="0"/>
                <a:ea typeface="宋体" pitchFamily="2" charset="-122"/>
                <a:cs typeface="+mn-cs"/>
              </a:rPr>
              <a:t>Offset: 181</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MF=1</a:t>
            </a:r>
            <a:endParaRPr lang="zh-CN" altLang="zh-CN" sz="1200" kern="1200" dirty="0" smtClean="0">
              <a:solidFill>
                <a:schemeClr val="tx1"/>
              </a:solidFill>
              <a:effectLst/>
              <a:latin typeface="Arial" charset="0"/>
              <a:ea typeface="宋体" pitchFamily="2" charset="-122"/>
              <a:cs typeface="+mn-cs"/>
            </a:endParaRPr>
          </a:p>
          <a:p>
            <a:pPr lvl="0"/>
            <a:r>
              <a:rPr lang="zh-CN" altLang="zh-CN" sz="1200" kern="1200" dirty="0" smtClean="0">
                <a:solidFill>
                  <a:schemeClr val="tx1"/>
                </a:solidFill>
                <a:effectLst/>
                <a:latin typeface="Arial" charset="0"/>
                <a:ea typeface="宋体" pitchFamily="2" charset="-122"/>
                <a:cs typeface="+mn-cs"/>
              </a:rPr>
              <a:t>第三个分片：</a:t>
            </a:r>
            <a:r>
              <a:rPr lang="en-US" altLang="zh-CN" sz="1200" kern="1200" dirty="0" smtClean="0">
                <a:solidFill>
                  <a:schemeClr val="tx1"/>
                </a:solidFill>
                <a:effectLst/>
                <a:latin typeface="Arial" charset="0"/>
                <a:ea typeface="宋体" pitchFamily="2" charset="-122"/>
                <a:cs typeface="+mn-cs"/>
              </a:rPr>
              <a:t>104</a:t>
            </a:r>
            <a:r>
              <a:rPr lang="zh-CN" altLang="zh-CN" sz="1200" kern="1200" dirty="0" smtClean="0">
                <a:solidFill>
                  <a:schemeClr val="tx1"/>
                </a:solidFill>
                <a:effectLst/>
                <a:latin typeface="Arial" charset="0"/>
                <a:ea typeface="宋体" pitchFamily="2" charset="-122"/>
                <a:cs typeface="+mn-cs"/>
              </a:rPr>
              <a:t>字节（</a:t>
            </a:r>
            <a:r>
              <a:rPr lang="en-US" altLang="zh-CN" sz="1200" kern="1200" dirty="0" smtClean="0">
                <a:solidFill>
                  <a:schemeClr val="tx1"/>
                </a:solidFill>
                <a:effectLst/>
                <a:latin typeface="Arial" charset="0"/>
                <a:ea typeface="宋体" pitchFamily="2" charset="-122"/>
                <a:cs typeface="+mn-cs"/>
              </a:rPr>
              <a:t>payload</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=3000</a:t>
            </a:r>
            <a:r>
              <a:rPr lang="zh-CN" altLang="zh-CN" sz="1200" kern="1200" dirty="0" smtClean="0">
                <a:solidFill>
                  <a:schemeClr val="tx1"/>
                </a:solidFill>
                <a:effectLst/>
                <a:latin typeface="Arial" charset="0"/>
                <a:ea typeface="宋体" pitchFamily="2" charset="-122"/>
                <a:cs typeface="+mn-cs"/>
              </a:rPr>
              <a:t>字节</a:t>
            </a:r>
            <a:r>
              <a:rPr lang="en-US" altLang="zh-CN" sz="1200" kern="1200" dirty="0" smtClean="0">
                <a:solidFill>
                  <a:schemeClr val="tx1"/>
                </a:solidFill>
                <a:effectLst/>
                <a:latin typeface="Arial" charset="0"/>
                <a:ea typeface="宋体" pitchFamily="2" charset="-122"/>
                <a:cs typeface="+mn-cs"/>
              </a:rPr>
              <a:t>-1448</a:t>
            </a:r>
            <a:r>
              <a:rPr lang="zh-CN" altLang="zh-CN" sz="1200" kern="1200" dirty="0" smtClean="0">
                <a:solidFill>
                  <a:schemeClr val="tx1"/>
                </a:solidFill>
                <a:effectLst/>
                <a:latin typeface="Arial" charset="0"/>
                <a:ea typeface="宋体" pitchFamily="2" charset="-122"/>
                <a:cs typeface="+mn-cs"/>
              </a:rPr>
              <a:t>字节</a:t>
            </a:r>
            <a:r>
              <a:rPr lang="en-US" altLang="zh-CN" sz="1200" kern="1200" dirty="0" smtClean="0">
                <a:solidFill>
                  <a:schemeClr val="tx1"/>
                </a:solidFill>
                <a:effectLst/>
                <a:latin typeface="Arial" charset="0"/>
                <a:ea typeface="宋体" pitchFamily="2" charset="-122"/>
                <a:cs typeface="+mn-cs"/>
              </a:rPr>
              <a:t>-1448</a:t>
            </a:r>
            <a:r>
              <a:rPr lang="zh-CN" altLang="zh-CN" sz="1200" kern="1200" dirty="0" smtClean="0">
                <a:solidFill>
                  <a:schemeClr val="tx1"/>
                </a:solidFill>
                <a:effectLst/>
                <a:latin typeface="Arial" charset="0"/>
                <a:ea typeface="宋体" pitchFamily="2" charset="-122"/>
                <a:cs typeface="+mn-cs"/>
              </a:rPr>
              <a:t>字节，有效载荷</a:t>
            </a:r>
            <a:r>
              <a:rPr lang="en-US" altLang="zh-CN" sz="1200" kern="1200" dirty="0" smtClean="0">
                <a:solidFill>
                  <a:schemeClr val="tx1"/>
                </a:solidFill>
                <a:effectLst/>
                <a:latin typeface="Arial" charset="0"/>
                <a:ea typeface="宋体" pitchFamily="2" charset="-122"/>
                <a:cs typeface="+mn-cs"/>
              </a:rPr>
              <a:t>112</a:t>
            </a:r>
            <a:r>
              <a:rPr lang="zh-CN" altLang="zh-CN" sz="1200" kern="1200" dirty="0" smtClean="0">
                <a:solidFill>
                  <a:schemeClr val="tx1"/>
                </a:solidFill>
                <a:effectLst/>
                <a:latin typeface="Arial" charset="0"/>
                <a:ea typeface="宋体" pitchFamily="2" charset="-122"/>
                <a:cs typeface="+mn-cs"/>
              </a:rPr>
              <a:t>字节</a:t>
            </a:r>
            <a:r>
              <a:rPr lang="en-US" altLang="zh-CN" sz="1200" kern="1200" dirty="0" smtClean="0">
                <a:solidFill>
                  <a:schemeClr val="tx1"/>
                </a:solidFill>
                <a:effectLst/>
                <a:latin typeface="Arial" charset="0"/>
                <a:ea typeface="宋体" pitchFamily="2" charset="-122"/>
                <a:cs typeface="+mn-cs"/>
              </a:rPr>
              <a:t>=104</a:t>
            </a:r>
            <a:r>
              <a:rPr lang="zh-CN" altLang="zh-CN" sz="1200" kern="1200" dirty="0" smtClean="0">
                <a:solidFill>
                  <a:schemeClr val="tx1"/>
                </a:solidFill>
                <a:effectLst/>
                <a:latin typeface="Arial" charset="0"/>
                <a:ea typeface="宋体" pitchFamily="2" charset="-122"/>
                <a:cs typeface="+mn-cs"/>
              </a:rPr>
              <a:t>字节（</a:t>
            </a:r>
            <a:r>
              <a:rPr lang="en-US" altLang="zh-CN" sz="1200" kern="1200" dirty="0" smtClean="0">
                <a:solidFill>
                  <a:schemeClr val="tx1"/>
                </a:solidFill>
                <a:effectLst/>
                <a:latin typeface="Arial" charset="0"/>
                <a:ea typeface="宋体" pitchFamily="2" charset="-122"/>
                <a:cs typeface="+mn-cs"/>
              </a:rPr>
              <a:t>payload</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+8</a:t>
            </a:r>
            <a:r>
              <a:rPr lang="zh-CN" altLang="zh-CN" sz="1200" kern="1200" dirty="0" smtClean="0">
                <a:solidFill>
                  <a:schemeClr val="tx1"/>
                </a:solidFill>
                <a:effectLst/>
                <a:latin typeface="Arial" charset="0"/>
                <a:ea typeface="宋体" pitchFamily="2" charset="-122"/>
                <a:cs typeface="+mn-cs"/>
              </a:rPr>
              <a:t>字节（分片扩展首部）；总长度为</a:t>
            </a:r>
            <a:r>
              <a:rPr lang="en-US" altLang="zh-CN" sz="1200" kern="1200" dirty="0" smtClean="0">
                <a:solidFill>
                  <a:schemeClr val="tx1"/>
                </a:solidFill>
                <a:effectLst/>
                <a:latin typeface="Arial" charset="0"/>
                <a:ea typeface="宋体" pitchFamily="2" charset="-122"/>
                <a:cs typeface="+mn-cs"/>
              </a:rPr>
              <a:t>152</a:t>
            </a:r>
            <a:r>
              <a:rPr lang="zh-CN" altLang="zh-CN" sz="1200" kern="1200" dirty="0" smtClean="0">
                <a:solidFill>
                  <a:schemeClr val="tx1"/>
                </a:solidFill>
                <a:effectLst/>
                <a:latin typeface="Arial" charset="0"/>
                <a:ea typeface="宋体" pitchFamily="2" charset="-122"/>
                <a:cs typeface="+mn-cs"/>
              </a:rPr>
              <a:t>字节</a:t>
            </a:r>
            <a:r>
              <a:rPr lang="en-US" altLang="zh-CN" sz="1200" kern="1200" dirty="0" smtClean="0">
                <a:solidFill>
                  <a:schemeClr val="tx1"/>
                </a:solidFill>
                <a:effectLst/>
                <a:latin typeface="Arial" charset="0"/>
                <a:ea typeface="宋体" pitchFamily="2" charset="-122"/>
                <a:cs typeface="+mn-cs"/>
              </a:rPr>
              <a:t>=40</a:t>
            </a:r>
            <a:r>
              <a:rPr lang="zh-CN" altLang="zh-CN" sz="1200" kern="1200" dirty="0" smtClean="0">
                <a:solidFill>
                  <a:schemeClr val="tx1"/>
                </a:solidFill>
                <a:effectLst/>
                <a:latin typeface="Arial" charset="0"/>
                <a:ea typeface="宋体" pitchFamily="2" charset="-122"/>
                <a:cs typeface="+mn-cs"/>
              </a:rPr>
              <a:t>字节（</a:t>
            </a:r>
            <a:r>
              <a:rPr lang="en-US" altLang="zh-CN" sz="1200" kern="1200" dirty="0" smtClean="0">
                <a:solidFill>
                  <a:schemeClr val="tx1"/>
                </a:solidFill>
                <a:effectLst/>
                <a:latin typeface="Arial" charset="0"/>
                <a:ea typeface="宋体" pitchFamily="2" charset="-122"/>
                <a:cs typeface="+mn-cs"/>
              </a:rPr>
              <a:t>IPv6</a:t>
            </a:r>
            <a:r>
              <a:rPr lang="zh-CN" altLang="zh-CN" sz="1200" kern="1200" dirty="0" smtClean="0">
                <a:solidFill>
                  <a:schemeClr val="tx1"/>
                </a:solidFill>
                <a:effectLst/>
                <a:latin typeface="Arial" charset="0"/>
                <a:ea typeface="宋体" pitchFamily="2" charset="-122"/>
                <a:cs typeface="+mn-cs"/>
              </a:rPr>
              <a:t>基础首部）</a:t>
            </a:r>
            <a:r>
              <a:rPr lang="en-US" altLang="zh-CN" sz="1200" kern="1200" dirty="0" smtClean="0">
                <a:solidFill>
                  <a:schemeClr val="tx1"/>
                </a:solidFill>
                <a:effectLst/>
                <a:latin typeface="Arial" charset="0"/>
                <a:ea typeface="宋体" pitchFamily="2" charset="-122"/>
                <a:cs typeface="+mn-cs"/>
              </a:rPr>
              <a:t>+112</a:t>
            </a:r>
            <a:r>
              <a:rPr lang="zh-CN" altLang="zh-CN" sz="1200" kern="1200" dirty="0" smtClean="0">
                <a:solidFill>
                  <a:schemeClr val="tx1"/>
                </a:solidFill>
                <a:effectLst/>
                <a:latin typeface="Arial" charset="0"/>
                <a:ea typeface="宋体" pitchFamily="2" charset="-122"/>
                <a:cs typeface="+mn-cs"/>
              </a:rPr>
              <a:t>字节（有效载荷），小于</a:t>
            </a:r>
            <a:r>
              <a:rPr lang="en-US" altLang="zh-CN" sz="1200" kern="1200" dirty="0" smtClean="0">
                <a:solidFill>
                  <a:schemeClr val="tx1"/>
                </a:solidFill>
                <a:effectLst/>
                <a:latin typeface="Arial" charset="0"/>
                <a:ea typeface="宋体" pitchFamily="2" charset="-122"/>
                <a:cs typeface="+mn-cs"/>
              </a:rPr>
              <a:t>MTU</a:t>
            </a:r>
            <a:r>
              <a:rPr lang="zh-CN" altLang="zh-CN" sz="1200" kern="1200" dirty="0" smtClean="0">
                <a:solidFill>
                  <a:schemeClr val="tx1"/>
                </a:solidFill>
                <a:effectLst/>
                <a:latin typeface="Arial" charset="0"/>
                <a:ea typeface="宋体" pitchFamily="2" charset="-122"/>
                <a:cs typeface="+mn-cs"/>
              </a:rPr>
              <a:t>的</a:t>
            </a:r>
            <a:r>
              <a:rPr lang="en-US" altLang="zh-CN" sz="1200" kern="1200" dirty="0" smtClean="0">
                <a:solidFill>
                  <a:schemeClr val="tx1"/>
                </a:solidFill>
                <a:effectLst/>
                <a:latin typeface="Arial" charset="0"/>
                <a:ea typeface="宋体" pitchFamily="2" charset="-122"/>
                <a:cs typeface="+mn-cs"/>
              </a:rPr>
              <a:t>8</a:t>
            </a:r>
            <a:r>
              <a:rPr lang="zh-CN" altLang="zh-CN" sz="1200" kern="1200" dirty="0" smtClean="0">
                <a:solidFill>
                  <a:schemeClr val="tx1"/>
                </a:solidFill>
                <a:effectLst/>
                <a:latin typeface="Arial" charset="0"/>
                <a:ea typeface="宋体" pitchFamily="2" charset="-122"/>
                <a:cs typeface="+mn-cs"/>
              </a:rPr>
              <a:t>字节倍数。</a:t>
            </a:r>
            <a:r>
              <a:rPr lang="en-US" altLang="zh-CN" sz="1200" kern="1200" dirty="0" smtClean="0">
                <a:solidFill>
                  <a:schemeClr val="tx1"/>
                </a:solidFill>
                <a:effectLst/>
                <a:latin typeface="Arial" charset="0"/>
                <a:ea typeface="宋体" pitchFamily="2" charset="-122"/>
                <a:cs typeface="+mn-cs"/>
              </a:rPr>
              <a:t>Offset: 362</a:t>
            </a:r>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MF=0</a:t>
            </a:r>
            <a:endParaRPr lang="zh-CN" altLang="zh-CN" sz="1200" kern="1200" dirty="0" smtClean="0">
              <a:solidFill>
                <a:schemeClr val="tx1"/>
              </a:solidFill>
              <a:effectLst/>
              <a:latin typeface="Arial"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421190CE-9439-4FA4-A418-E373D42A194D}" type="slidenum">
              <a:rPr lang="en-US" altLang="zh-CN" smtClean="0"/>
              <a:pPr>
                <a:defRPr/>
              </a:pPr>
              <a:t>22</a:t>
            </a:fld>
            <a:endParaRPr lang="en-US" altLang="zh-CN"/>
          </a:p>
        </p:txBody>
      </p:sp>
    </p:spTree>
    <p:extLst>
      <p:ext uri="{BB962C8B-B14F-4D97-AF65-F5344CB8AC3E}">
        <p14:creationId xmlns:p14="http://schemas.microsoft.com/office/powerpoint/2010/main" val="1218861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530E0159-73D4-45E8-A7EE-2735C8201145}" type="slidenum">
              <a:rPr lang="en-US" altLang="zh-CN" smtClean="0"/>
              <a:pPr/>
              <a:t>23</a:t>
            </a:fld>
            <a:endParaRPr lang="en-US" altLang="zh-CN" smtClean="0"/>
          </a:p>
        </p:txBody>
      </p:sp>
      <p:sp>
        <p:nvSpPr>
          <p:cNvPr id="176131" name="Rectangle 2"/>
          <p:cNvSpPr>
            <a:spLocks noGrp="1" noRot="1" noChangeAspect="1" noChangeArrowheads="1" noTextEdit="1"/>
          </p:cNvSpPr>
          <p:nvPr>
            <p:ph type="sldImg"/>
          </p:nvPr>
        </p:nvSpPr>
        <p:spPr>
          <a:xfrm>
            <a:off x="381000" y="685800"/>
            <a:ext cx="6096000" cy="3429000"/>
          </a:xfrm>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7DA244AF-953F-4339-8286-AB9C72C7AEEE}" type="slidenum">
              <a:rPr lang="en-US" altLang="zh-CN" smtClean="0"/>
              <a:pPr/>
              <a:t>24</a:t>
            </a:fld>
            <a:endParaRPr lang="en-US" altLang="zh-CN" smtClean="0"/>
          </a:p>
        </p:txBody>
      </p:sp>
      <p:sp>
        <p:nvSpPr>
          <p:cNvPr id="175107" name="Rectangle 2"/>
          <p:cNvSpPr>
            <a:spLocks noGrp="1" noRot="1" noChangeAspect="1" noChangeArrowheads="1" noTextEdit="1"/>
          </p:cNvSpPr>
          <p:nvPr>
            <p:ph type="sldImg"/>
          </p:nvPr>
        </p:nvSpPr>
        <p:spPr>
          <a:xfrm>
            <a:off x="381000" y="685800"/>
            <a:ext cx="6096000" cy="3429000"/>
          </a:xfrm>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72935F08-74BC-41FD-ACB8-DCB002C7AB0D}" type="slidenum">
              <a:rPr lang="en-US" altLang="zh-CN" smtClean="0"/>
              <a:pPr/>
              <a:t>25</a:t>
            </a:fld>
            <a:endParaRPr lang="en-US" altLang="zh-CN" smtClean="0"/>
          </a:p>
        </p:txBody>
      </p:sp>
      <p:sp>
        <p:nvSpPr>
          <p:cNvPr id="177155" name="Rectangle 2"/>
          <p:cNvSpPr>
            <a:spLocks noGrp="1" noRot="1" noChangeAspect="1" noChangeArrowheads="1" noTextEdit="1"/>
          </p:cNvSpPr>
          <p:nvPr>
            <p:ph type="sldImg"/>
          </p:nvPr>
        </p:nvSpPr>
        <p:spPr>
          <a:xfrm>
            <a:off x="381000" y="685800"/>
            <a:ext cx="6096000" cy="3429000"/>
          </a:xfrm>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4B01EB61-E38C-448A-B379-BE69AEEAD90B}" type="slidenum">
              <a:rPr lang="en-US" altLang="zh-CN" smtClean="0"/>
              <a:pPr/>
              <a:t>26</a:t>
            </a:fld>
            <a:endParaRPr lang="en-US" altLang="zh-CN" smtClean="0"/>
          </a:p>
        </p:txBody>
      </p:sp>
      <p:sp>
        <p:nvSpPr>
          <p:cNvPr id="178179" name="Rectangle 2"/>
          <p:cNvSpPr>
            <a:spLocks noGrp="1" noRot="1" noChangeAspect="1" noChangeArrowheads="1" noTextEdit="1"/>
          </p:cNvSpPr>
          <p:nvPr>
            <p:ph type="sldImg"/>
          </p:nvPr>
        </p:nvSpPr>
        <p:spPr>
          <a:xfrm>
            <a:off x="381000" y="685800"/>
            <a:ext cx="6096000" cy="3429000"/>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34F0C74B-B2CA-4950-83A5-104356858931}" type="slidenum">
              <a:rPr lang="en-US" altLang="zh-CN" smtClean="0"/>
              <a:pPr/>
              <a:t>27</a:t>
            </a:fld>
            <a:endParaRPr lang="en-US" altLang="zh-CN" smtClean="0"/>
          </a:p>
        </p:txBody>
      </p:sp>
      <p:sp>
        <p:nvSpPr>
          <p:cNvPr id="179203" name="Rectangle 2"/>
          <p:cNvSpPr>
            <a:spLocks noGrp="1" noRot="1" noChangeAspect="1" noChangeArrowheads="1" noTextEdit="1"/>
          </p:cNvSpPr>
          <p:nvPr>
            <p:ph type="sldImg"/>
          </p:nvPr>
        </p:nvSpPr>
        <p:spPr>
          <a:xfrm>
            <a:off x="381000" y="685800"/>
            <a:ext cx="6096000" cy="3429000"/>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5E90A6E8-537C-4266-BE76-C10CD5174A35}" type="slidenum">
              <a:rPr lang="en-US" altLang="zh-CN" smtClean="0"/>
              <a:pPr/>
              <a:t>29</a:t>
            </a:fld>
            <a:endParaRPr lang="en-US" altLang="zh-CN" smtClean="0"/>
          </a:p>
        </p:txBody>
      </p:sp>
      <p:sp>
        <p:nvSpPr>
          <p:cNvPr id="180227" name="Rectangle 2"/>
          <p:cNvSpPr>
            <a:spLocks noGrp="1" noRot="1" noChangeAspect="1" noChangeArrowheads="1" noTextEdit="1"/>
          </p:cNvSpPr>
          <p:nvPr>
            <p:ph type="sldImg"/>
          </p:nvPr>
        </p:nvSpPr>
        <p:spPr>
          <a:xfrm>
            <a:off x="381000" y="685800"/>
            <a:ext cx="6096000" cy="3429000"/>
          </a:xfrm>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36C5E116-0A44-4D80-AFF7-B94E329231A8}" type="slidenum">
              <a:rPr lang="en-US" altLang="zh-CN" smtClean="0"/>
              <a:pPr/>
              <a:t>30</a:t>
            </a:fld>
            <a:endParaRPr lang="en-US" altLang="zh-CN" smtClean="0"/>
          </a:p>
        </p:txBody>
      </p:sp>
      <p:sp>
        <p:nvSpPr>
          <p:cNvPr id="181251" name="Rectangle 2"/>
          <p:cNvSpPr>
            <a:spLocks noGrp="1" noRot="1" noChangeAspect="1" noChangeArrowheads="1" noTextEdit="1"/>
          </p:cNvSpPr>
          <p:nvPr>
            <p:ph type="sldImg"/>
          </p:nvPr>
        </p:nvSpPr>
        <p:spPr>
          <a:xfrm>
            <a:off x="381000" y="685800"/>
            <a:ext cx="6096000" cy="3429000"/>
          </a:xfrm>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B392B277-3033-4FC5-A2F6-1B879B7B2A41}" type="slidenum">
              <a:rPr lang="en-US" altLang="zh-CN" smtClean="0"/>
              <a:pPr/>
              <a:t>3</a:t>
            </a:fld>
            <a:endParaRPr lang="en-US" altLang="zh-CN" smtClean="0"/>
          </a:p>
        </p:txBody>
      </p:sp>
      <p:sp>
        <p:nvSpPr>
          <p:cNvPr id="155651" name="Rectangle 2"/>
          <p:cNvSpPr>
            <a:spLocks noGrp="1" noRot="1" noChangeAspect="1" noChangeArrowheads="1" noTextEdit="1"/>
          </p:cNvSpPr>
          <p:nvPr>
            <p:ph type="sldImg"/>
          </p:nvPr>
        </p:nvSpPr>
        <p:spPr>
          <a:xfrm>
            <a:off x="381000" y="685800"/>
            <a:ext cx="6096000" cy="3429000"/>
          </a:xfrm>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1473D118-56F4-4939-A071-3D85481183F2}" type="slidenum">
              <a:rPr lang="en-US" altLang="zh-CN" smtClean="0"/>
              <a:pPr/>
              <a:t>31</a:t>
            </a:fld>
            <a:endParaRPr lang="en-US" altLang="zh-CN" smtClean="0"/>
          </a:p>
        </p:txBody>
      </p:sp>
      <p:sp>
        <p:nvSpPr>
          <p:cNvPr id="182275" name="Rectangle 2"/>
          <p:cNvSpPr>
            <a:spLocks noGrp="1" noRot="1" noChangeAspect="1" noChangeArrowheads="1" noTextEdit="1"/>
          </p:cNvSpPr>
          <p:nvPr>
            <p:ph type="sldImg"/>
          </p:nvPr>
        </p:nvSpPr>
        <p:spPr>
          <a:xfrm>
            <a:off x="381000" y="685800"/>
            <a:ext cx="6096000" cy="3429000"/>
          </a:xfrm>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08F362A3-CB72-467D-B38C-4EDCD57CB7FD}" type="slidenum">
              <a:rPr lang="en-US" altLang="zh-CN" smtClean="0"/>
              <a:pPr/>
              <a:t>32</a:t>
            </a:fld>
            <a:endParaRPr lang="en-US" altLang="zh-CN" smtClean="0"/>
          </a:p>
        </p:txBody>
      </p:sp>
      <p:sp>
        <p:nvSpPr>
          <p:cNvPr id="183299" name="Rectangle 2"/>
          <p:cNvSpPr>
            <a:spLocks noGrp="1" noRot="1" noChangeAspect="1" noChangeArrowheads="1" noTextEdit="1"/>
          </p:cNvSpPr>
          <p:nvPr>
            <p:ph type="sldImg"/>
          </p:nvPr>
        </p:nvSpPr>
        <p:spPr>
          <a:xfrm>
            <a:off x="381000" y="685800"/>
            <a:ext cx="6096000" cy="3429000"/>
          </a:xfrm>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charset="-122"/>
              </a:rPr>
              <a:t>代价太大</a:t>
            </a:r>
            <a:endParaRPr lang="zh-CN" altLang="zh-CN" dirty="0" smtClean="0">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6824C847-739C-4C0B-A9A0-91A674D59AC4}" type="slidenum">
              <a:rPr lang="en-US" altLang="zh-CN" smtClean="0"/>
              <a:pPr/>
              <a:t>34</a:t>
            </a:fld>
            <a:endParaRPr lang="en-US" altLang="zh-CN" smtClean="0"/>
          </a:p>
        </p:txBody>
      </p:sp>
      <p:sp>
        <p:nvSpPr>
          <p:cNvPr id="184323" name="Rectangle 2"/>
          <p:cNvSpPr>
            <a:spLocks noGrp="1" noRot="1" noChangeAspect="1" noChangeArrowheads="1" noTextEdit="1"/>
          </p:cNvSpPr>
          <p:nvPr>
            <p:ph type="sldImg"/>
          </p:nvPr>
        </p:nvSpPr>
        <p:spPr>
          <a:xfrm>
            <a:off x="381000" y="685800"/>
            <a:ext cx="6096000" cy="3429000"/>
          </a:xfrm>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06A046FA-BBA9-4CF0-9831-F9F0DFDEB9AE}" type="slidenum">
              <a:rPr lang="en-US" altLang="zh-CN" smtClean="0"/>
              <a:pPr/>
              <a:t>35</a:t>
            </a:fld>
            <a:endParaRPr lang="en-US" altLang="zh-CN" smtClean="0"/>
          </a:p>
        </p:txBody>
      </p:sp>
      <p:sp>
        <p:nvSpPr>
          <p:cNvPr id="185347" name="Rectangle 2"/>
          <p:cNvSpPr>
            <a:spLocks noGrp="1" noRot="1" noChangeAspect="1" noChangeArrowheads="1" noTextEdit="1"/>
          </p:cNvSpPr>
          <p:nvPr>
            <p:ph type="sldImg"/>
          </p:nvPr>
        </p:nvSpPr>
        <p:spPr>
          <a:xfrm>
            <a:off x="381000" y="685800"/>
            <a:ext cx="6096000" cy="3429000"/>
          </a:xfrm>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77A63B78-5367-4D1D-B908-0A58B8AD6C95}" type="slidenum">
              <a:rPr lang="en-US" altLang="zh-CN" smtClean="0">
                <a:solidFill>
                  <a:prstClr val="black"/>
                </a:solidFill>
              </a:rPr>
              <a:pPr>
                <a:spcBef>
                  <a:spcPct val="0"/>
                </a:spcBef>
              </a:pPr>
              <a:t>37</a:t>
            </a:fld>
            <a:endParaRPr lang="en-US" altLang="zh-CN" smtClean="0">
              <a:solidFill>
                <a:prstClr val="black"/>
              </a:solidFill>
            </a:endParaRPr>
          </a:p>
        </p:txBody>
      </p:sp>
      <p:sp>
        <p:nvSpPr>
          <p:cNvPr id="90115" name="Rectangle 2"/>
          <p:cNvSpPr>
            <a:spLocks noGrp="1" noRot="1" noChangeAspect="1" noChangeArrowheads="1" noTextEdit="1"/>
          </p:cNvSpPr>
          <p:nvPr>
            <p:ph type="sldImg"/>
          </p:nvPr>
        </p:nvSpPr>
        <p:spPr>
          <a:xfrm>
            <a:off x="381000" y="685800"/>
            <a:ext cx="6096000" cy="3429000"/>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EEF26A38-B6A2-43B2-A480-712D6845294A}" type="slidenum">
              <a:rPr lang="en-US" altLang="zh-CN" smtClean="0">
                <a:solidFill>
                  <a:prstClr val="black"/>
                </a:solidFill>
              </a:rPr>
              <a:pPr>
                <a:spcBef>
                  <a:spcPct val="0"/>
                </a:spcBef>
              </a:pPr>
              <a:t>38</a:t>
            </a:fld>
            <a:endParaRPr lang="en-US" altLang="zh-CN" smtClean="0">
              <a:solidFill>
                <a:prstClr val="black"/>
              </a:solidFill>
            </a:endParaRPr>
          </a:p>
        </p:txBody>
      </p:sp>
      <p:sp>
        <p:nvSpPr>
          <p:cNvPr id="91139" name="Rectangle 2"/>
          <p:cNvSpPr>
            <a:spLocks noGrp="1" noRot="1" noChangeAspect="1" noChangeArrowheads="1" noTextEdit="1"/>
          </p:cNvSpPr>
          <p:nvPr>
            <p:ph type="sldImg"/>
          </p:nvPr>
        </p:nvSpPr>
        <p:spPr>
          <a:xfrm>
            <a:off x="381000" y="685800"/>
            <a:ext cx="6096000" cy="3429000"/>
          </a:xfrm>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4A0A0AFC-BD59-4CA3-B771-8185F445C93B}" type="slidenum">
              <a:rPr lang="en-US" altLang="zh-CN" smtClean="0">
                <a:solidFill>
                  <a:prstClr val="black"/>
                </a:solidFill>
              </a:rPr>
              <a:pPr>
                <a:spcBef>
                  <a:spcPct val="0"/>
                </a:spcBef>
              </a:pPr>
              <a:t>39</a:t>
            </a:fld>
            <a:endParaRPr lang="en-US" altLang="zh-CN" smtClean="0">
              <a:solidFill>
                <a:prstClr val="black"/>
              </a:solidFill>
            </a:endParaRPr>
          </a:p>
        </p:txBody>
      </p:sp>
      <p:sp>
        <p:nvSpPr>
          <p:cNvPr id="92163" name="Rectangle 2"/>
          <p:cNvSpPr>
            <a:spLocks noGrp="1" noRot="1" noChangeAspect="1" noChangeArrowheads="1" noTextEdit="1"/>
          </p:cNvSpPr>
          <p:nvPr>
            <p:ph type="sldImg"/>
          </p:nvPr>
        </p:nvSpPr>
        <p:spPr>
          <a:xfrm>
            <a:off x="381000" y="685800"/>
            <a:ext cx="6096000" cy="3429000"/>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CF6749BA-8F7B-4FE5-B178-575BEF58E3F5}" type="slidenum">
              <a:rPr lang="en-US" altLang="zh-CN" smtClean="0">
                <a:solidFill>
                  <a:prstClr val="black"/>
                </a:solidFill>
              </a:rPr>
              <a:pPr>
                <a:spcBef>
                  <a:spcPct val="0"/>
                </a:spcBef>
              </a:pPr>
              <a:t>40</a:t>
            </a:fld>
            <a:endParaRPr lang="en-US" altLang="zh-CN" smtClean="0">
              <a:solidFill>
                <a:prstClr val="black"/>
              </a:solidFill>
            </a:endParaRPr>
          </a:p>
        </p:txBody>
      </p:sp>
      <p:sp>
        <p:nvSpPr>
          <p:cNvPr id="93187" name="Rectangle 2"/>
          <p:cNvSpPr>
            <a:spLocks noGrp="1" noRot="1" noChangeAspect="1" noChangeArrowheads="1" noTextEdit="1"/>
          </p:cNvSpPr>
          <p:nvPr>
            <p:ph type="sldImg"/>
          </p:nvPr>
        </p:nvSpPr>
        <p:spPr>
          <a:xfrm>
            <a:off x="381000" y="685800"/>
            <a:ext cx="6096000" cy="3429000"/>
          </a:xfrm>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530559E6-004F-4D4C-BBB2-D38C4FD792DC}" type="slidenum">
              <a:rPr lang="en-US" altLang="zh-CN">
                <a:solidFill>
                  <a:prstClr val="black"/>
                </a:solidFill>
              </a:rPr>
              <a:pPr algn="r" eaLnBrk="1" hangingPunct="1">
                <a:spcBef>
                  <a:spcPct val="0"/>
                </a:spcBef>
              </a:pPr>
              <a:t>43</a:t>
            </a:fld>
            <a:endParaRPr lang="en-US" altLang="zh-CN">
              <a:solidFill>
                <a:prstClr val="black"/>
              </a:solidFill>
            </a:endParaRPr>
          </a:p>
        </p:txBody>
      </p:sp>
      <p:sp>
        <p:nvSpPr>
          <p:cNvPr id="94211" name="Rectangle 2"/>
          <p:cNvSpPr>
            <a:spLocks noGrp="1" noRot="1" noChangeAspect="1" noChangeArrowheads="1" noTextEdit="1"/>
          </p:cNvSpPr>
          <p:nvPr>
            <p:ph type="sldImg"/>
          </p:nvPr>
        </p:nvSpPr>
        <p:spPr>
          <a:xfrm>
            <a:off x="381000" y="685800"/>
            <a:ext cx="6096000" cy="3429000"/>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94BDEDF-FC86-4723-AE39-AED8213716C2}" type="slidenum">
              <a:rPr lang="en-US" altLang="zh-CN">
                <a:solidFill>
                  <a:prstClr val="black"/>
                </a:solidFill>
              </a:rPr>
              <a:pPr algn="r" eaLnBrk="1" hangingPunct="1">
                <a:spcBef>
                  <a:spcPct val="0"/>
                </a:spcBef>
              </a:pPr>
              <a:t>44</a:t>
            </a:fld>
            <a:endParaRPr lang="en-US" altLang="zh-CN">
              <a:solidFill>
                <a:prstClr val="black"/>
              </a:solidFill>
            </a:endParaRPr>
          </a:p>
        </p:txBody>
      </p:sp>
      <p:sp>
        <p:nvSpPr>
          <p:cNvPr id="95235" name="Rectangle 2"/>
          <p:cNvSpPr>
            <a:spLocks noGrp="1" noRot="1" noChangeAspect="1" noChangeArrowheads="1" noTextEdit="1"/>
          </p:cNvSpPr>
          <p:nvPr>
            <p:ph type="sldImg"/>
          </p:nvPr>
        </p:nvSpPr>
        <p:spPr>
          <a:xfrm>
            <a:off x="381000" y="685800"/>
            <a:ext cx="6096000" cy="3429000"/>
          </a:xfrm>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DA97CDC9-EF93-43DC-B274-95D9FA24F7B9}" type="slidenum">
              <a:rPr lang="en-US" altLang="zh-CN" smtClean="0"/>
              <a:pPr/>
              <a:t>4</a:t>
            </a:fld>
            <a:endParaRPr lang="en-US" altLang="zh-CN" smtClean="0"/>
          </a:p>
        </p:txBody>
      </p:sp>
      <p:sp>
        <p:nvSpPr>
          <p:cNvPr id="157699" name="Rectangle 2"/>
          <p:cNvSpPr>
            <a:spLocks noGrp="1" noRot="1" noChangeAspect="1" noChangeArrowheads="1" noTextEdit="1"/>
          </p:cNvSpPr>
          <p:nvPr>
            <p:ph type="sldImg"/>
          </p:nvPr>
        </p:nvSpPr>
        <p:spPr>
          <a:xfrm>
            <a:off x="381000" y="685800"/>
            <a:ext cx="6096000" cy="3429000"/>
          </a:xfrm>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49BB3F3F-A0F1-4A56-A5D9-9BA699BF2A8A}" type="slidenum">
              <a:rPr lang="en-US" altLang="zh-CN">
                <a:solidFill>
                  <a:prstClr val="black"/>
                </a:solidFill>
              </a:rPr>
              <a:pPr algn="r" eaLnBrk="1" hangingPunct="1">
                <a:spcBef>
                  <a:spcPct val="0"/>
                </a:spcBef>
              </a:pPr>
              <a:t>45</a:t>
            </a:fld>
            <a:endParaRPr lang="en-US" altLang="zh-CN">
              <a:solidFill>
                <a:prstClr val="black"/>
              </a:solidFill>
            </a:endParaRPr>
          </a:p>
        </p:txBody>
      </p:sp>
      <p:sp>
        <p:nvSpPr>
          <p:cNvPr id="96259" name="Rectangle 2"/>
          <p:cNvSpPr>
            <a:spLocks noGrp="1" noRot="1" noChangeAspect="1" noChangeArrowheads="1" noTextEdit="1"/>
          </p:cNvSpPr>
          <p:nvPr>
            <p:ph type="sldImg"/>
          </p:nvPr>
        </p:nvSpPr>
        <p:spPr>
          <a:xfrm>
            <a:off x="381000" y="685800"/>
            <a:ext cx="6096000" cy="3429000"/>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BA3E026F-13B0-4E36-966A-F603F1B16DDD}" type="slidenum">
              <a:rPr lang="en-US" altLang="zh-CN">
                <a:solidFill>
                  <a:prstClr val="black"/>
                </a:solidFill>
              </a:rPr>
              <a:pPr algn="r" eaLnBrk="1" hangingPunct="1">
                <a:spcBef>
                  <a:spcPct val="0"/>
                </a:spcBef>
              </a:pPr>
              <a:t>46</a:t>
            </a:fld>
            <a:endParaRPr lang="en-US" altLang="zh-CN">
              <a:solidFill>
                <a:prstClr val="black"/>
              </a:solidFill>
            </a:endParaRPr>
          </a:p>
        </p:txBody>
      </p:sp>
      <p:sp>
        <p:nvSpPr>
          <p:cNvPr id="97283" name="Rectangle 2"/>
          <p:cNvSpPr>
            <a:spLocks noGrp="1" noRot="1" noChangeAspect="1" noChangeArrowheads="1" noTextEdit="1"/>
          </p:cNvSpPr>
          <p:nvPr>
            <p:ph type="sldImg"/>
          </p:nvPr>
        </p:nvSpPr>
        <p:spPr>
          <a:xfrm>
            <a:off x="381000" y="685800"/>
            <a:ext cx="6096000" cy="3429000"/>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4AADED6-015C-4050-B000-A0BC22DF3235}" type="slidenum">
              <a:rPr lang="en-US" altLang="zh-CN">
                <a:solidFill>
                  <a:prstClr val="black"/>
                </a:solidFill>
              </a:rPr>
              <a:pPr algn="r" eaLnBrk="1" hangingPunct="1">
                <a:spcBef>
                  <a:spcPct val="0"/>
                </a:spcBef>
              </a:pPr>
              <a:t>47</a:t>
            </a:fld>
            <a:endParaRPr lang="en-US" altLang="zh-CN">
              <a:solidFill>
                <a:prstClr val="black"/>
              </a:solidFill>
            </a:endParaRPr>
          </a:p>
        </p:txBody>
      </p:sp>
      <p:sp>
        <p:nvSpPr>
          <p:cNvPr id="98307" name="Rectangle 2"/>
          <p:cNvSpPr>
            <a:spLocks noGrp="1" noRot="1" noChangeAspect="1" noChangeArrowheads="1" noTextEdit="1"/>
          </p:cNvSpPr>
          <p:nvPr>
            <p:ph type="sldImg"/>
          </p:nvPr>
        </p:nvSpPr>
        <p:spPr>
          <a:xfrm>
            <a:off x="381000" y="685800"/>
            <a:ext cx="6096000" cy="3429000"/>
          </a:xfrm>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F5E2789-0125-4857-A376-1407B9F38F83}" type="slidenum">
              <a:rPr lang="en-US" altLang="zh-CN">
                <a:solidFill>
                  <a:prstClr val="black"/>
                </a:solidFill>
              </a:rPr>
              <a:pPr algn="r" eaLnBrk="1" hangingPunct="1">
                <a:spcBef>
                  <a:spcPct val="0"/>
                </a:spcBef>
              </a:pPr>
              <a:t>48</a:t>
            </a:fld>
            <a:endParaRPr lang="en-US" altLang="zh-CN">
              <a:solidFill>
                <a:prstClr val="black"/>
              </a:solidFill>
            </a:endParaRPr>
          </a:p>
        </p:txBody>
      </p:sp>
      <p:sp>
        <p:nvSpPr>
          <p:cNvPr id="99331" name="Rectangle 2"/>
          <p:cNvSpPr>
            <a:spLocks noGrp="1" noRot="1" noChangeAspect="1" noChangeArrowheads="1" noTextEdit="1"/>
          </p:cNvSpPr>
          <p:nvPr>
            <p:ph type="sldImg"/>
          </p:nvPr>
        </p:nvSpPr>
        <p:spPr>
          <a:xfrm>
            <a:off x="381000" y="685800"/>
            <a:ext cx="6096000" cy="3429000"/>
          </a:xfrm>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FFCD8988-4984-4C60-83D7-CFD99FCA1F37}" type="slidenum">
              <a:rPr lang="en-US" altLang="zh-CN">
                <a:solidFill>
                  <a:prstClr val="black"/>
                </a:solidFill>
              </a:rPr>
              <a:pPr algn="r" eaLnBrk="1" hangingPunct="1">
                <a:spcBef>
                  <a:spcPct val="0"/>
                </a:spcBef>
              </a:pPr>
              <a:t>62</a:t>
            </a:fld>
            <a:endParaRPr lang="en-US" altLang="zh-CN">
              <a:solidFill>
                <a:prstClr val="black"/>
              </a:solidFill>
            </a:endParaRPr>
          </a:p>
        </p:txBody>
      </p:sp>
      <p:sp>
        <p:nvSpPr>
          <p:cNvPr id="101379" name="Rectangle 2"/>
          <p:cNvSpPr>
            <a:spLocks noGrp="1" noRot="1" noChangeAspect="1" noChangeArrowheads="1" noTextEdit="1"/>
          </p:cNvSpPr>
          <p:nvPr>
            <p:ph type="sldImg"/>
          </p:nvPr>
        </p:nvSpPr>
        <p:spPr>
          <a:xfrm>
            <a:off x="381000" y="685800"/>
            <a:ext cx="6096000" cy="3429000"/>
          </a:xfrm>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56EF7060-8A37-4F94-8511-E4D365BEC5BC}" type="slidenum">
              <a:rPr lang="en-US" altLang="zh-CN">
                <a:solidFill>
                  <a:prstClr val="black"/>
                </a:solidFill>
              </a:rPr>
              <a:pPr algn="r" eaLnBrk="1" hangingPunct="1">
                <a:spcBef>
                  <a:spcPct val="0"/>
                </a:spcBef>
              </a:pPr>
              <a:t>63</a:t>
            </a:fld>
            <a:endParaRPr lang="en-US" altLang="zh-CN">
              <a:solidFill>
                <a:prstClr val="black"/>
              </a:solidFill>
            </a:endParaRPr>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45FC820-119B-442E-BFA0-57A5DFE11BE0}" type="slidenum">
              <a:rPr lang="en-US" altLang="zh-CN">
                <a:solidFill>
                  <a:prstClr val="black"/>
                </a:solidFill>
              </a:rPr>
              <a:pPr algn="r" eaLnBrk="1" hangingPunct="1">
                <a:spcBef>
                  <a:spcPct val="0"/>
                </a:spcBef>
              </a:pPr>
              <a:t>64</a:t>
            </a:fld>
            <a:endParaRPr lang="en-US" altLang="zh-CN">
              <a:solidFill>
                <a:prstClr val="black"/>
              </a:solidFill>
            </a:endParaRPr>
          </a:p>
        </p:txBody>
      </p:sp>
      <p:sp>
        <p:nvSpPr>
          <p:cNvPr id="103427" name="Rectangle 2"/>
          <p:cNvSpPr>
            <a:spLocks noGrp="1" noRot="1" noChangeAspect="1" noChangeArrowheads="1" noTextEdit="1"/>
          </p:cNvSpPr>
          <p:nvPr>
            <p:ph type="sldImg"/>
          </p:nvPr>
        </p:nvSpPr>
        <p:spPr>
          <a:xfrm>
            <a:off x="381000" y="685800"/>
            <a:ext cx="6096000" cy="3429000"/>
          </a:xfrm>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D7FB594-6131-4B0A-9A47-A67BDC9220B7}" type="slidenum">
              <a:rPr lang="en-US" altLang="zh-CN">
                <a:solidFill>
                  <a:prstClr val="black"/>
                </a:solidFill>
              </a:rPr>
              <a:pPr algn="r" eaLnBrk="1" hangingPunct="1">
                <a:spcBef>
                  <a:spcPct val="0"/>
                </a:spcBef>
              </a:pPr>
              <a:t>65</a:t>
            </a:fld>
            <a:endParaRPr lang="en-US" altLang="zh-CN">
              <a:solidFill>
                <a:prstClr val="black"/>
              </a:solidFill>
            </a:endParaRPr>
          </a:p>
        </p:txBody>
      </p:sp>
      <p:sp>
        <p:nvSpPr>
          <p:cNvPr id="104451" name="Rectangle 2"/>
          <p:cNvSpPr>
            <a:spLocks noGrp="1" noRot="1" noChangeAspect="1" noChangeArrowheads="1" noTextEdit="1"/>
          </p:cNvSpPr>
          <p:nvPr>
            <p:ph type="sldImg"/>
          </p:nvPr>
        </p:nvSpPr>
        <p:spPr>
          <a:xfrm>
            <a:off x="381000" y="685800"/>
            <a:ext cx="6096000" cy="3429000"/>
          </a:xfrm>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solidFill>
                  <a:prstClr val="black"/>
                </a:solidFill>
              </a:rPr>
              <a:pPr/>
              <a:t>67</a:t>
            </a:fld>
            <a:endParaRPr kumimoji="1" lang="zh-CN" altLang="en-US">
              <a:solidFill>
                <a:prstClr val="black"/>
              </a:solidFill>
            </a:endParaRPr>
          </a:p>
        </p:txBody>
      </p:sp>
    </p:spTree>
    <p:extLst>
      <p:ext uri="{BB962C8B-B14F-4D97-AF65-F5344CB8AC3E}">
        <p14:creationId xmlns:p14="http://schemas.microsoft.com/office/powerpoint/2010/main" val="6440103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solidFill>
                  <a:prstClr val="black"/>
                </a:solidFill>
              </a:rPr>
              <a:pPr/>
              <a:t>68</a:t>
            </a:fld>
            <a:endParaRPr kumimoji="1" lang="zh-CN" altLang="en-US">
              <a:solidFill>
                <a:prstClr val="black"/>
              </a:solidFill>
            </a:endParaRPr>
          </a:p>
        </p:txBody>
      </p:sp>
    </p:spTree>
    <p:extLst>
      <p:ext uri="{BB962C8B-B14F-4D97-AF65-F5344CB8AC3E}">
        <p14:creationId xmlns:p14="http://schemas.microsoft.com/office/powerpoint/2010/main" val="69361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B131F19C-5AEA-482B-A72A-CF6702CC3F8F}" type="slidenum">
              <a:rPr lang="en-US" altLang="zh-CN" smtClean="0"/>
              <a:pPr/>
              <a:t>5</a:t>
            </a:fld>
            <a:endParaRPr lang="en-US" altLang="zh-CN" smtClean="0"/>
          </a:p>
        </p:txBody>
      </p:sp>
      <p:sp>
        <p:nvSpPr>
          <p:cNvPr id="156675" name="Rectangle 2"/>
          <p:cNvSpPr>
            <a:spLocks noGrp="1" noRot="1" noChangeAspect="1" noChangeArrowheads="1" noTextEdit="1"/>
          </p:cNvSpPr>
          <p:nvPr>
            <p:ph type="sldImg"/>
          </p:nvPr>
        </p:nvSpPr>
        <p:spPr>
          <a:xfrm>
            <a:off x="381000" y="685800"/>
            <a:ext cx="6096000" cy="3429000"/>
          </a:xfrm>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宋体"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05C82597-DF68-4EDD-A63B-4B954865585D}" type="slidenum">
              <a:rPr lang="en-US" altLang="zh-CN">
                <a:solidFill>
                  <a:prstClr val="black"/>
                </a:solidFill>
              </a:rPr>
              <a:pPr algn="r" eaLnBrk="1" hangingPunct="1">
                <a:spcBef>
                  <a:spcPct val="0"/>
                </a:spcBef>
              </a:pPr>
              <a:t>69</a:t>
            </a:fld>
            <a:endParaRPr lang="en-US" altLang="zh-CN">
              <a:solidFill>
                <a:prstClr val="black"/>
              </a:solidFill>
            </a:endParaRPr>
          </a:p>
        </p:txBody>
      </p:sp>
      <p:sp>
        <p:nvSpPr>
          <p:cNvPr id="105475" name="Rectangle 2"/>
          <p:cNvSpPr>
            <a:spLocks noGrp="1" noRot="1" noChangeAspect="1" noChangeArrowheads="1" noTextEdit="1"/>
          </p:cNvSpPr>
          <p:nvPr>
            <p:ph type="sldImg"/>
          </p:nvPr>
        </p:nvSpPr>
        <p:spPr>
          <a:xfrm>
            <a:off x="381000" y="685800"/>
            <a:ext cx="6096000" cy="3429000"/>
          </a:xfrm>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2AF2C193-5DE3-4382-AE4A-339F40B0E3E6}" type="slidenum">
              <a:rPr lang="en-US" altLang="zh-CN">
                <a:solidFill>
                  <a:prstClr val="black"/>
                </a:solidFill>
              </a:rPr>
              <a:pPr algn="r" eaLnBrk="1" hangingPunct="1">
                <a:spcBef>
                  <a:spcPct val="0"/>
                </a:spcBef>
              </a:pPr>
              <a:t>70</a:t>
            </a:fld>
            <a:endParaRPr lang="en-US" altLang="zh-CN">
              <a:solidFill>
                <a:prstClr val="black"/>
              </a:solidFill>
            </a:endParaRPr>
          </a:p>
        </p:txBody>
      </p:sp>
      <p:sp>
        <p:nvSpPr>
          <p:cNvPr id="106499" name="Rectangle 2"/>
          <p:cNvSpPr>
            <a:spLocks noGrp="1" noRot="1" noChangeAspect="1" noChangeArrowheads="1" noTextEdit="1"/>
          </p:cNvSpPr>
          <p:nvPr>
            <p:ph type="sldImg"/>
          </p:nvPr>
        </p:nvSpPr>
        <p:spPr>
          <a:xfrm>
            <a:off x="381000" y="685800"/>
            <a:ext cx="6096000" cy="3429000"/>
          </a:xfrm>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C656271-2DA6-4D88-9EA4-99B7A0DA5EFE}" type="slidenum">
              <a:rPr lang="en-US" altLang="zh-CN">
                <a:solidFill>
                  <a:prstClr val="black"/>
                </a:solidFill>
              </a:rPr>
              <a:pPr algn="r" eaLnBrk="1" hangingPunct="1">
                <a:spcBef>
                  <a:spcPct val="0"/>
                </a:spcBef>
              </a:pPr>
              <a:t>71</a:t>
            </a:fld>
            <a:endParaRPr lang="en-US" altLang="zh-CN">
              <a:solidFill>
                <a:prstClr val="black"/>
              </a:solidFill>
            </a:endParaRPr>
          </a:p>
        </p:txBody>
      </p:sp>
      <p:sp>
        <p:nvSpPr>
          <p:cNvPr id="107523" name="Rectangle 2"/>
          <p:cNvSpPr>
            <a:spLocks noGrp="1" noRot="1" noChangeAspect="1" noChangeArrowheads="1" noTextEdit="1"/>
          </p:cNvSpPr>
          <p:nvPr>
            <p:ph type="sldImg"/>
          </p:nvPr>
        </p:nvSpPr>
        <p:spPr>
          <a:xfrm>
            <a:off x="381000" y="685800"/>
            <a:ext cx="6096000" cy="3429000"/>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B462827A-C7AC-4839-AEC7-209586F0E7DB}" type="slidenum">
              <a:rPr lang="en-US" altLang="zh-CN">
                <a:solidFill>
                  <a:prstClr val="black"/>
                </a:solidFill>
              </a:rPr>
              <a:pPr algn="r" eaLnBrk="1" hangingPunct="1">
                <a:spcBef>
                  <a:spcPct val="0"/>
                </a:spcBef>
              </a:pPr>
              <a:t>72</a:t>
            </a:fld>
            <a:endParaRPr lang="en-US" altLang="zh-CN">
              <a:solidFill>
                <a:prstClr val="black"/>
              </a:solidFill>
            </a:endParaRPr>
          </a:p>
        </p:txBody>
      </p:sp>
      <p:sp>
        <p:nvSpPr>
          <p:cNvPr id="108547" name="Rectangle 2"/>
          <p:cNvSpPr>
            <a:spLocks noGrp="1" noRot="1" noChangeAspect="1" noChangeArrowheads="1" noTextEdit="1"/>
          </p:cNvSpPr>
          <p:nvPr>
            <p:ph type="sldImg"/>
          </p:nvPr>
        </p:nvSpPr>
        <p:spPr>
          <a:xfrm>
            <a:off x="381000" y="685800"/>
            <a:ext cx="6096000" cy="3429000"/>
          </a:xfrm>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8ED16AD-392D-4BDE-8225-D2F5E42A2C6B}" type="slidenum">
              <a:rPr lang="en-US" altLang="zh-CN">
                <a:solidFill>
                  <a:prstClr val="black"/>
                </a:solidFill>
              </a:rPr>
              <a:pPr algn="r" eaLnBrk="1" hangingPunct="1">
                <a:spcBef>
                  <a:spcPct val="0"/>
                </a:spcBef>
              </a:pPr>
              <a:t>73</a:t>
            </a:fld>
            <a:endParaRPr lang="en-US" altLang="zh-CN">
              <a:solidFill>
                <a:prstClr val="black"/>
              </a:solidFill>
            </a:endParaRPr>
          </a:p>
        </p:txBody>
      </p:sp>
      <p:sp>
        <p:nvSpPr>
          <p:cNvPr id="109571" name="Rectangle 2"/>
          <p:cNvSpPr>
            <a:spLocks noGrp="1" noRot="1" noChangeAspect="1" noChangeArrowheads="1" noTextEdit="1"/>
          </p:cNvSpPr>
          <p:nvPr>
            <p:ph type="sldImg"/>
          </p:nvPr>
        </p:nvSpPr>
        <p:spPr>
          <a:xfrm>
            <a:off x="381000" y="685800"/>
            <a:ext cx="6096000" cy="3429000"/>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433FF746-9249-4A9D-9E86-3E51DA4E6B67}" type="slidenum">
              <a:rPr lang="en-US" altLang="zh-CN">
                <a:solidFill>
                  <a:prstClr val="black"/>
                </a:solidFill>
              </a:rPr>
              <a:pPr algn="r" eaLnBrk="1" hangingPunct="1">
                <a:spcBef>
                  <a:spcPct val="0"/>
                </a:spcBef>
              </a:pPr>
              <a:t>74</a:t>
            </a:fld>
            <a:endParaRPr lang="en-US" altLang="zh-CN">
              <a:solidFill>
                <a:prstClr val="black"/>
              </a:solidFill>
            </a:endParaRPr>
          </a:p>
        </p:txBody>
      </p:sp>
      <p:sp>
        <p:nvSpPr>
          <p:cNvPr id="110595" name="Rectangle 2"/>
          <p:cNvSpPr>
            <a:spLocks noGrp="1" noRot="1" noChangeAspect="1" noChangeArrowheads="1" noTextEdit="1"/>
          </p:cNvSpPr>
          <p:nvPr>
            <p:ph type="sldImg"/>
          </p:nvPr>
        </p:nvSpPr>
        <p:spPr>
          <a:xfrm>
            <a:off x="381000" y="685800"/>
            <a:ext cx="6096000" cy="3429000"/>
          </a:xfrm>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7B9A5A9-78C2-4DBB-B9B0-AE24CA5DF314}" type="slidenum">
              <a:rPr lang="en-US" altLang="zh-CN">
                <a:solidFill>
                  <a:prstClr val="black"/>
                </a:solidFill>
              </a:rPr>
              <a:pPr algn="r" eaLnBrk="1" hangingPunct="1">
                <a:spcBef>
                  <a:spcPct val="0"/>
                </a:spcBef>
              </a:pPr>
              <a:t>75</a:t>
            </a:fld>
            <a:endParaRPr lang="en-US" altLang="zh-CN">
              <a:solidFill>
                <a:prstClr val="black"/>
              </a:solidFill>
            </a:endParaRPr>
          </a:p>
        </p:txBody>
      </p:sp>
      <p:sp>
        <p:nvSpPr>
          <p:cNvPr id="111619" name="Rectangle 2"/>
          <p:cNvSpPr>
            <a:spLocks noGrp="1" noRot="1" noChangeAspect="1" noChangeArrowheads="1" noTextEdit="1"/>
          </p:cNvSpPr>
          <p:nvPr>
            <p:ph type="sldImg"/>
          </p:nvPr>
        </p:nvSpPr>
        <p:spPr>
          <a:xfrm>
            <a:off x="381000" y="685800"/>
            <a:ext cx="6096000" cy="3429000"/>
          </a:xfrm>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F50866B3-787C-4394-ADFE-A70B8269D143}" type="slidenum">
              <a:rPr lang="en-US" altLang="zh-CN">
                <a:solidFill>
                  <a:prstClr val="black"/>
                </a:solidFill>
              </a:rPr>
              <a:pPr algn="r" eaLnBrk="1" hangingPunct="1">
                <a:spcBef>
                  <a:spcPct val="0"/>
                </a:spcBef>
              </a:pPr>
              <a:t>76</a:t>
            </a:fld>
            <a:endParaRPr lang="en-US" altLang="zh-CN">
              <a:solidFill>
                <a:prstClr val="black"/>
              </a:solidFill>
            </a:endParaRPr>
          </a:p>
        </p:txBody>
      </p:sp>
      <p:sp>
        <p:nvSpPr>
          <p:cNvPr id="112643" name="Rectangle 2"/>
          <p:cNvSpPr>
            <a:spLocks noGrp="1" noRot="1" noChangeAspect="1" noChangeArrowheads="1" noTextEdit="1"/>
          </p:cNvSpPr>
          <p:nvPr>
            <p:ph type="sldImg"/>
          </p:nvPr>
        </p:nvSpPr>
        <p:spPr>
          <a:xfrm>
            <a:off x="381000" y="685800"/>
            <a:ext cx="6096000" cy="3429000"/>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1C304DB-57F9-4C19-867C-F9F44F800216}" type="slidenum">
              <a:rPr lang="en-US" altLang="zh-CN">
                <a:solidFill>
                  <a:prstClr val="black"/>
                </a:solidFill>
              </a:rPr>
              <a:pPr algn="r" eaLnBrk="1" hangingPunct="1">
                <a:spcBef>
                  <a:spcPct val="0"/>
                </a:spcBef>
              </a:pPr>
              <a:t>77</a:t>
            </a:fld>
            <a:endParaRPr lang="en-US" altLang="zh-CN">
              <a:solidFill>
                <a:prstClr val="black"/>
              </a:solidFill>
            </a:endParaRPr>
          </a:p>
        </p:txBody>
      </p:sp>
      <p:sp>
        <p:nvSpPr>
          <p:cNvPr id="113667" name="Rectangle 2"/>
          <p:cNvSpPr>
            <a:spLocks noGrp="1" noRot="1" noChangeAspect="1" noChangeArrowheads="1" noTextEdit="1"/>
          </p:cNvSpPr>
          <p:nvPr>
            <p:ph type="sldImg"/>
          </p:nvPr>
        </p:nvSpPr>
        <p:spPr>
          <a:xfrm>
            <a:off x="381000" y="685800"/>
            <a:ext cx="6096000" cy="3429000"/>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8EF0AFA8-FD97-4483-8BBC-47A3FC52F2B7}" type="slidenum">
              <a:rPr lang="en-US" altLang="zh-CN">
                <a:solidFill>
                  <a:prstClr val="black"/>
                </a:solidFill>
              </a:rPr>
              <a:pPr algn="r" eaLnBrk="1" hangingPunct="1">
                <a:spcBef>
                  <a:spcPct val="0"/>
                </a:spcBef>
              </a:pPr>
              <a:t>78</a:t>
            </a:fld>
            <a:endParaRPr lang="en-US" altLang="zh-CN">
              <a:solidFill>
                <a:prstClr val="black"/>
              </a:solidFill>
            </a:endParaRPr>
          </a:p>
        </p:txBody>
      </p:sp>
      <p:sp>
        <p:nvSpPr>
          <p:cNvPr id="114691" name="Rectangle 2"/>
          <p:cNvSpPr>
            <a:spLocks noGrp="1" noRot="1" noChangeAspect="1" noChangeArrowheads="1" noTextEdit="1"/>
          </p:cNvSpPr>
          <p:nvPr>
            <p:ph type="sldImg"/>
          </p:nvPr>
        </p:nvSpPr>
        <p:spPr>
          <a:xfrm>
            <a:off x="381000" y="685800"/>
            <a:ext cx="6096000" cy="3429000"/>
          </a:xfr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19547333-A2A9-4639-B26E-DD7ABB1350FD}" type="slidenum">
              <a:rPr lang="en-US" altLang="zh-CN" smtClean="0"/>
              <a:pPr/>
              <a:t>6</a:t>
            </a:fld>
            <a:endParaRPr lang="en-US" altLang="zh-CN" smtClean="0"/>
          </a:p>
        </p:txBody>
      </p:sp>
      <p:sp>
        <p:nvSpPr>
          <p:cNvPr id="158723" name="Rectangle 2"/>
          <p:cNvSpPr>
            <a:spLocks noGrp="1" noRot="1" noChangeAspect="1" noChangeArrowheads="1" noTextEdit="1"/>
          </p:cNvSpPr>
          <p:nvPr>
            <p:ph type="sldImg"/>
          </p:nvPr>
        </p:nvSpPr>
        <p:spPr>
          <a:xfrm>
            <a:off x="381000" y="685800"/>
            <a:ext cx="6096000" cy="3429000"/>
          </a:xfrm>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宋体"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F4BC18E-5E8D-43F0-A3DF-71F5CF0CEF36}" type="slidenum">
              <a:rPr lang="en-US" altLang="zh-CN">
                <a:solidFill>
                  <a:prstClr val="black"/>
                </a:solidFill>
              </a:rPr>
              <a:pPr algn="r" eaLnBrk="1" hangingPunct="1">
                <a:spcBef>
                  <a:spcPct val="0"/>
                </a:spcBef>
              </a:pPr>
              <a:t>79</a:t>
            </a:fld>
            <a:endParaRPr lang="en-US" altLang="zh-CN">
              <a:solidFill>
                <a:prstClr val="black"/>
              </a:solidFill>
            </a:endParaRPr>
          </a:p>
        </p:txBody>
      </p:sp>
      <p:sp>
        <p:nvSpPr>
          <p:cNvPr id="115715" name="Rectangle 2"/>
          <p:cNvSpPr>
            <a:spLocks noGrp="1" noRot="1" noChangeAspect="1" noChangeArrowheads="1" noTextEdit="1"/>
          </p:cNvSpPr>
          <p:nvPr>
            <p:ph type="sldImg"/>
          </p:nvPr>
        </p:nvSpPr>
        <p:spPr>
          <a:xfrm>
            <a:off x="381000" y="685800"/>
            <a:ext cx="6096000" cy="342900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4E30A9D7-0FDD-4844-BE30-38AE55312D91}" type="slidenum">
              <a:rPr lang="en-US" altLang="zh-CN">
                <a:solidFill>
                  <a:prstClr val="black"/>
                </a:solidFill>
              </a:rPr>
              <a:pPr algn="r" eaLnBrk="1" hangingPunct="1">
                <a:spcBef>
                  <a:spcPct val="0"/>
                </a:spcBef>
              </a:pPr>
              <a:t>81</a:t>
            </a:fld>
            <a:endParaRPr lang="en-US" altLang="zh-CN">
              <a:solidFill>
                <a:prstClr val="black"/>
              </a:solidFill>
            </a:endParaRPr>
          </a:p>
        </p:txBody>
      </p:sp>
      <p:sp>
        <p:nvSpPr>
          <p:cNvPr id="116739" name="Rectangle 2"/>
          <p:cNvSpPr>
            <a:spLocks noGrp="1" noRot="1" noChangeAspect="1" noChangeArrowheads="1" noTextEdit="1"/>
          </p:cNvSpPr>
          <p:nvPr>
            <p:ph type="sldImg"/>
          </p:nvPr>
        </p:nvSpPr>
        <p:spPr>
          <a:xfrm>
            <a:off x="381000" y="685800"/>
            <a:ext cx="6096000" cy="3429000"/>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A4C2E88-40BC-4883-ACFC-62DBAEAB643E}" type="slidenum">
              <a:rPr lang="en-US" altLang="zh-CN">
                <a:solidFill>
                  <a:prstClr val="black"/>
                </a:solidFill>
              </a:rPr>
              <a:pPr algn="r" eaLnBrk="1" hangingPunct="1">
                <a:spcBef>
                  <a:spcPct val="0"/>
                </a:spcBef>
              </a:pPr>
              <a:t>90</a:t>
            </a:fld>
            <a:endParaRPr lang="en-US" altLang="zh-CN">
              <a:solidFill>
                <a:prstClr val="black"/>
              </a:solidFill>
            </a:endParaRPr>
          </a:p>
        </p:txBody>
      </p:sp>
      <p:sp>
        <p:nvSpPr>
          <p:cNvPr id="117763" name="Rectangle 2"/>
          <p:cNvSpPr>
            <a:spLocks noGrp="1" noRot="1" noChangeAspect="1" noChangeArrowheads="1" noTextEdit="1"/>
          </p:cNvSpPr>
          <p:nvPr>
            <p:ph type="sldImg"/>
          </p:nvPr>
        </p:nvSpPr>
        <p:spPr>
          <a:xfrm>
            <a:off x="381000" y="685800"/>
            <a:ext cx="6096000" cy="3429000"/>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33B48E9-4CB1-4C17-BE69-6BA5CC5DE787}" type="slidenum">
              <a:rPr lang="en-US" altLang="zh-CN">
                <a:solidFill>
                  <a:prstClr val="black"/>
                </a:solidFill>
              </a:rPr>
              <a:pPr algn="r" eaLnBrk="1" hangingPunct="1">
                <a:spcBef>
                  <a:spcPct val="0"/>
                </a:spcBef>
              </a:pPr>
              <a:t>91</a:t>
            </a:fld>
            <a:endParaRPr lang="en-US" altLang="zh-CN">
              <a:solidFill>
                <a:prstClr val="black"/>
              </a:solidFill>
            </a:endParaRPr>
          </a:p>
        </p:txBody>
      </p:sp>
      <p:sp>
        <p:nvSpPr>
          <p:cNvPr id="118787" name="Rectangle 2"/>
          <p:cNvSpPr>
            <a:spLocks noGrp="1" noRot="1" noChangeAspect="1" noChangeArrowheads="1" noTextEdit="1"/>
          </p:cNvSpPr>
          <p:nvPr>
            <p:ph type="sldImg"/>
          </p:nvPr>
        </p:nvSpPr>
        <p:spPr>
          <a:xfrm>
            <a:off x="381000" y="685800"/>
            <a:ext cx="6096000" cy="3429000"/>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05272B4-B95E-4192-AB13-1238AF469A79}" type="slidenum">
              <a:rPr lang="en-US" altLang="zh-CN">
                <a:solidFill>
                  <a:prstClr val="black"/>
                </a:solidFill>
              </a:rPr>
              <a:pPr algn="r" eaLnBrk="1" hangingPunct="1">
                <a:spcBef>
                  <a:spcPct val="0"/>
                </a:spcBef>
              </a:pPr>
              <a:t>95</a:t>
            </a:fld>
            <a:endParaRPr lang="en-US" altLang="zh-CN">
              <a:solidFill>
                <a:prstClr val="black"/>
              </a:solidFill>
            </a:endParaRPr>
          </a:p>
        </p:txBody>
      </p:sp>
      <p:sp>
        <p:nvSpPr>
          <p:cNvPr id="119811" name="Rectangle 2"/>
          <p:cNvSpPr>
            <a:spLocks noGrp="1" noRot="1" noChangeAspect="1" noChangeArrowheads="1" noTextEdit="1"/>
          </p:cNvSpPr>
          <p:nvPr>
            <p:ph type="sldImg"/>
          </p:nvPr>
        </p:nvSpPr>
        <p:spPr>
          <a:xfrm>
            <a:off x="381000" y="685800"/>
            <a:ext cx="6096000" cy="3429000"/>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0DBF74BB-9EB1-489F-9652-6A86326A1004}" type="slidenum">
              <a:rPr lang="en-US" altLang="zh-CN">
                <a:solidFill>
                  <a:prstClr val="black"/>
                </a:solidFill>
              </a:rPr>
              <a:pPr algn="r" eaLnBrk="1" hangingPunct="1">
                <a:spcBef>
                  <a:spcPct val="0"/>
                </a:spcBef>
              </a:pPr>
              <a:t>96</a:t>
            </a:fld>
            <a:endParaRPr lang="en-US" altLang="zh-CN">
              <a:solidFill>
                <a:prstClr val="black"/>
              </a:solidFill>
            </a:endParaRPr>
          </a:p>
        </p:txBody>
      </p:sp>
      <p:sp>
        <p:nvSpPr>
          <p:cNvPr id="120835" name="Rectangle 2"/>
          <p:cNvSpPr>
            <a:spLocks noGrp="1" noRot="1" noChangeAspect="1" noChangeArrowheads="1" noTextEdit="1"/>
          </p:cNvSpPr>
          <p:nvPr>
            <p:ph type="sldImg"/>
          </p:nvPr>
        </p:nvSpPr>
        <p:spPr>
          <a:xfrm>
            <a:off x="381000" y="685800"/>
            <a:ext cx="6096000" cy="3429000"/>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5CB1786-9635-4269-AF5B-0B2449C695A0}" type="slidenum">
              <a:rPr lang="en-US" altLang="zh-CN">
                <a:solidFill>
                  <a:prstClr val="black"/>
                </a:solidFill>
              </a:rPr>
              <a:pPr algn="r" eaLnBrk="1" hangingPunct="1">
                <a:spcBef>
                  <a:spcPct val="0"/>
                </a:spcBef>
              </a:pPr>
              <a:t>97</a:t>
            </a:fld>
            <a:endParaRPr lang="en-US" altLang="zh-CN">
              <a:solidFill>
                <a:prstClr val="black"/>
              </a:solidFill>
            </a:endParaRPr>
          </a:p>
        </p:txBody>
      </p:sp>
      <p:sp>
        <p:nvSpPr>
          <p:cNvPr id="121859" name="Rectangle 2"/>
          <p:cNvSpPr>
            <a:spLocks noGrp="1" noRot="1" noChangeAspect="1" noChangeArrowheads="1" noTextEdit="1"/>
          </p:cNvSpPr>
          <p:nvPr>
            <p:ph type="sldImg"/>
          </p:nvPr>
        </p:nvSpPr>
        <p:spPr>
          <a:xfrm>
            <a:off x="381000" y="685800"/>
            <a:ext cx="6096000" cy="3429000"/>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C12F770-10B2-488A-AD36-F7DAC5785EA9}" type="slidenum">
              <a:rPr lang="en-US" altLang="zh-CN">
                <a:solidFill>
                  <a:prstClr val="black"/>
                </a:solidFill>
              </a:rPr>
              <a:pPr algn="r" eaLnBrk="1" hangingPunct="1">
                <a:spcBef>
                  <a:spcPct val="0"/>
                </a:spcBef>
              </a:pPr>
              <a:t>98</a:t>
            </a:fld>
            <a:endParaRPr lang="en-US" altLang="zh-CN">
              <a:solidFill>
                <a:prstClr val="black"/>
              </a:solidFill>
            </a:endParaRPr>
          </a:p>
        </p:txBody>
      </p:sp>
      <p:sp>
        <p:nvSpPr>
          <p:cNvPr id="122883" name="Rectangle 2"/>
          <p:cNvSpPr>
            <a:spLocks noGrp="1" noRot="1" noChangeAspect="1" noChangeArrowheads="1" noTextEdit="1"/>
          </p:cNvSpPr>
          <p:nvPr>
            <p:ph type="sldImg"/>
          </p:nvPr>
        </p:nvSpPr>
        <p:spPr>
          <a:xfrm>
            <a:off x="381000" y="685800"/>
            <a:ext cx="6096000" cy="3429000"/>
          </a:xfrm>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0735749-58C7-4053-A6B0-D94468D122BC}" type="slidenum">
              <a:rPr lang="en-US" altLang="zh-CN">
                <a:solidFill>
                  <a:prstClr val="black"/>
                </a:solidFill>
              </a:rPr>
              <a:pPr algn="r" eaLnBrk="1" hangingPunct="1">
                <a:spcBef>
                  <a:spcPct val="0"/>
                </a:spcBef>
              </a:pPr>
              <a:t>99</a:t>
            </a:fld>
            <a:endParaRPr lang="en-US" altLang="zh-CN">
              <a:solidFill>
                <a:prstClr val="black"/>
              </a:solidFill>
            </a:endParaRPr>
          </a:p>
        </p:txBody>
      </p:sp>
      <p:sp>
        <p:nvSpPr>
          <p:cNvPr id="123907" name="Rectangle 2"/>
          <p:cNvSpPr>
            <a:spLocks noGrp="1" noRot="1" noChangeAspect="1" noChangeArrowheads="1" noTextEdit="1"/>
          </p:cNvSpPr>
          <p:nvPr>
            <p:ph type="sldImg"/>
          </p:nvPr>
        </p:nvSpPr>
        <p:spPr>
          <a:xfrm>
            <a:off x="381000" y="685800"/>
            <a:ext cx="6096000" cy="3429000"/>
          </a:xfrm>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EE3415F-5E2A-4DCC-BBD3-E0D97FF04451}" type="slidenum">
              <a:rPr lang="en-US" altLang="zh-CN">
                <a:solidFill>
                  <a:prstClr val="black"/>
                </a:solidFill>
              </a:rPr>
              <a:pPr algn="r" eaLnBrk="1" hangingPunct="1">
                <a:spcBef>
                  <a:spcPct val="0"/>
                </a:spcBef>
              </a:pPr>
              <a:t>100</a:t>
            </a:fld>
            <a:endParaRPr lang="en-US" altLang="zh-CN">
              <a:solidFill>
                <a:prstClr val="black"/>
              </a:solidFill>
            </a:endParaRPr>
          </a:p>
        </p:txBody>
      </p:sp>
      <p:sp>
        <p:nvSpPr>
          <p:cNvPr id="124931" name="Rectangle 2"/>
          <p:cNvSpPr>
            <a:spLocks noGrp="1" noRot="1" noChangeAspect="1" noChangeArrowheads="1" noTextEdit="1"/>
          </p:cNvSpPr>
          <p:nvPr>
            <p:ph type="sldImg"/>
          </p:nvPr>
        </p:nvSpPr>
        <p:spPr>
          <a:xfrm>
            <a:off x="381000" y="685800"/>
            <a:ext cx="6096000" cy="3429000"/>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6E106026-32D8-4980-A111-71E4B95B3581}" type="slidenum">
              <a:rPr lang="en-US" altLang="zh-CN" smtClean="0"/>
              <a:pPr/>
              <a:t>7</a:t>
            </a:fld>
            <a:endParaRPr lang="en-US" altLang="zh-CN" smtClean="0"/>
          </a:p>
        </p:txBody>
      </p:sp>
      <p:sp>
        <p:nvSpPr>
          <p:cNvPr id="159747" name="Rectangle 2"/>
          <p:cNvSpPr>
            <a:spLocks noGrp="1" noRot="1" noChangeAspect="1" noChangeArrowheads="1" noTextEdit="1"/>
          </p:cNvSpPr>
          <p:nvPr>
            <p:ph type="sldImg"/>
          </p:nvPr>
        </p:nvSpPr>
        <p:spPr>
          <a:xfrm>
            <a:off x="381000" y="685800"/>
            <a:ext cx="6096000" cy="3429000"/>
          </a:xfrm>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宋体"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61FB69A2-7700-45DE-A350-C4472C84B253}" type="slidenum">
              <a:rPr lang="en-US" altLang="zh-CN">
                <a:solidFill>
                  <a:prstClr val="black"/>
                </a:solidFill>
              </a:rPr>
              <a:pPr algn="r" eaLnBrk="1" hangingPunct="1">
                <a:spcBef>
                  <a:spcPct val="0"/>
                </a:spcBef>
              </a:pPr>
              <a:t>101</a:t>
            </a:fld>
            <a:endParaRPr lang="en-US" altLang="zh-CN">
              <a:solidFill>
                <a:prstClr val="black"/>
              </a:solidFill>
            </a:endParaRPr>
          </a:p>
        </p:txBody>
      </p:sp>
      <p:sp>
        <p:nvSpPr>
          <p:cNvPr id="125955" name="Rectangle 2"/>
          <p:cNvSpPr>
            <a:spLocks noGrp="1" noRot="1" noChangeAspect="1" noChangeArrowheads="1" noTextEdit="1"/>
          </p:cNvSpPr>
          <p:nvPr>
            <p:ph type="sldImg"/>
          </p:nvPr>
        </p:nvSpPr>
        <p:spPr>
          <a:xfrm>
            <a:off x="381000" y="685800"/>
            <a:ext cx="6096000" cy="3429000"/>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FD003B7-BA7F-435B-AFEE-07E270EBFE33}" type="slidenum">
              <a:rPr lang="en-US" altLang="zh-CN">
                <a:solidFill>
                  <a:prstClr val="black"/>
                </a:solidFill>
              </a:rPr>
              <a:pPr algn="r" eaLnBrk="1" hangingPunct="1">
                <a:spcBef>
                  <a:spcPct val="0"/>
                </a:spcBef>
              </a:pPr>
              <a:t>102</a:t>
            </a:fld>
            <a:endParaRPr lang="en-US" altLang="zh-CN">
              <a:solidFill>
                <a:prstClr val="black"/>
              </a:solidFill>
            </a:endParaRPr>
          </a:p>
        </p:txBody>
      </p:sp>
      <p:sp>
        <p:nvSpPr>
          <p:cNvPr id="126979" name="Rectangle 2"/>
          <p:cNvSpPr>
            <a:spLocks noGrp="1" noRot="1" noChangeAspect="1" noChangeArrowheads="1" noTextEdit="1"/>
          </p:cNvSpPr>
          <p:nvPr>
            <p:ph type="sldImg"/>
          </p:nvPr>
        </p:nvSpPr>
        <p:spPr>
          <a:xfrm>
            <a:off x="381000" y="685800"/>
            <a:ext cx="6096000" cy="342900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5C2F8C5B-E591-4BB3-B161-0DF459241270}" type="slidenum">
              <a:rPr lang="en-US" altLang="zh-CN">
                <a:solidFill>
                  <a:prstClr val="black"/>
                </a:solidFill>
              </a:rPr>
              <a:pPr algn="r" eaLnBrk="1" hangingPunct="1">
                <a:spcBef>
                  <a:spcPct val="0"/>
                </a:spcBef>
              </a:pPr>
              <a:t>103</a:t>
            </a:fld>
            <a:endParaRPr lang="en-US" altLang="zh-CN">
              <a:solidFill>
                <a:prstClr val="black"/>
              </a:solidFill>
            </a:endParaRPr>
          </a:p>
        </p:txBody>
      </p:sp>
      <p:sp>
        <p:nvSpPr>
          <p:cNvPr id="128003" name="Rectangle 2"/>
          <p:cNvSpPr>
            <a:spLocks noGrp="1" noRot="1" noChangeAspect="1" noChangeArrowheads="1" noTextEdit="1"/>
          </p:cNvSpPr>
          <p:nvPr>
            <p:ph type="sldImg"/>
          </p:nvPr>
        </p:nvSpPr>
        <p:spPr>
          <a:xfrm>
            <a:off x="381000" y="685800"/>
            <a:ext cx="6096000" cy="3429000"/>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1A238A7-BD20-4263-BFE1-31DA453AEA87}" type="slidenum">
              <a:rPr lang="en-US" altLang="zh-CN">
                <a:solidFill>
                  <a:prstClr val="black"/>
                </a:solidFill>
              </a:rPr>
              <a:pPr algn="r" eaLnBrk="1" hangingPunct="1">
                <a:spcBef>
                  <a:spcPct val="0"/>
                </a:spcBef>
              </a:pPr>
              <a:t>104</a:t>
            </a:fld>
            <a:endParaRPr lang="en-US" altLang="zh-CN">
              <a:solidFill>
                <a:prstClr val="black"/>
              </a:solidFill>
            </a:endParaRPr>
          </a:p>
        </p:txBody>
      </p:sp>
      <p:sp>
        <p:nvSpPr>
          <p:cNvPr id="129027" name="Rectangle 2"/>
          <p:cNvSpPr>
            <a:spLocks noGrp="1" noRot="1" noChangeAspect="1" noChangeArrowheads="1" noTextEdit="1"/>
          </p:cNvSpPr>
          <p:nvPr>
            <p:ph type="sldImg"/>
          </p:nvPr>
        </p:nvSpPr>
        <p:spPr>
          <a:xfrm>
            <a:off x="381000" y="685800"/>
            <a:ext cx="6096000" cy="3429000"/>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F3BF319-F8F2-462B-A111-9D56EF1AA67B}" type="slidenum">
              <a:rPr lang="en-US" altLang="zh-CN">
                <a:solidFill>
                  <a:prstClr val="black"/>
                </a:solidFill>
              </a:rPr>
              <a:pPr algn="r" eaLnBrk="1" hangingPunct="1">
                <a:spcBef>
                  <a:spcPct val="0"/>
                </a:spcBef>
              </a:pPr>
              <a:t>105</a:t>
            </a:fld>
            <a:endParaRPr lang="en-US" altLang="zh-CN">
              <a:solidFill>
                <a:prstClr val="black"/>
              </a:solidFill>
            </a:endParaRPr>
          </a:p>
        </p:txBody>
      </p:sp>
      <p:sp>
        <p:nvSpPr>
          <p:cNvPr id="130051" name="Rectangle 2"/>
          <p:cNvSpPr>
            <a:spLocks noGrp="1" noRot="1" noChangeAspect="1" noChangeArrowheads="1" noTextEdit="1"/>
          </p:cNvSpPr>
          <p:nvPr>
            <p:ph type="sldImg"/>
          </p:nvPr>
        </p:nvSpPr>
        <p:spPr>
          <a:xfrm>
            <a:off x="381000" y="685800"/>
            <a:ext cx="6096000" cy="3429000"/>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8B4D8A2B-B435-4CF0-BFDF-848356721EC5}" type="slidenum">
              <a:rPr lang="en-US" altLang="zh-CN">
                <a:solidFill>
                  <a:prstClr val="black"/>
                </a:solidFill>
              </a:rPr>
              <a:pPr algn="r" eaLnBrk="1" hangingPunct="1">
                <a:spcBef>
                  <a:spcPct val="0"/>
                </a:spcBef>
              </a:pPr>
              <a:t>107</a:t>
            </a:fld>
            <a:endParaRPr lang="en-US" altLang="zh-CN">
              <a:solidFill>
                <a:prstClr val="black"/>
              </a:solidFill>
            </a:endParaRPr>
          </a:p>
        </p:txBody>
      </p:sp>
      <p:sp>
        <p:nvSpPr>
          <p:cNvPr id="131075" name="Rectangle 2"/>
          <p:cNvSpPr>
            <a:spLocks noGrp="1" noRot="1" noChangeAspect="1" noChangeArrowheads="1" noTextEdit="1"/>
          </p:cNvSpPr>
          <p:nvPr>
            <p:ph type="sldImg"/>
          </p:nvPr>
        </p:nvSpPr>
        <p:spPr>
          <a:xfrm>
            <a:off x="381000" y="685800"/>
            <a:ext cx="6096000" cy="3429000"/>
          </a:xfrm>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406B067-96D2-4ACB-A658-9F75AE7C0F8F}" type="slidenum">
              <a:rPr lang="en-US" altLang="zh-CN">
                <a:solidFill>
                  <a:prstClr val="black"/>
                </a:solidFill>
              </a:rPr>
              <a:pPr algn="r" eaLnBrk="1" hangingPunct="1">
                <a:spcBef>
                  <a:spcPct val="0"/>
                </a:spcBef>
              </a:pPr>
              <a:t>108</a:t>
            </a:fld>
            <a:endParaRPr lang="en-US" altLang="zh-CN">
              <a:solidFill>
                <a:prstClr val="black"/>
              </a:solidFill>
            </a:endParaRPr>
          </a:p>
        </p:txBody>
      </p:sp>
      <p:sp>
        <p:nvSpPr>
          <p:cNvPr id="132099" name="Rectangle 2"/>
          <p:cNvSpPr>
            <a:spLocks noGrp="1" noRot="1" noChangeAspect="1" noChangeArrowheads="1" noTextEdit="1"/>
          </p:cNvSpPr>
          <p:nvPr>
            <p:ph type="sldImg"/>
          </p:nvPr>
        </p:nvSpPr>
        <p:spPr>
          <a:xfrm>
            <a:off x="381000" y="685800"/>
            <a:ext cx="6096000" cy="3429000"/>
          </a:xfrm>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9D2D4CEB-EB83-48B1-AC23-DF103EC45CAF}" type="slidenum">
              <a:rPr lang="en-US" altLang="zh-CN" smtClean="0"/>
              <a:pPr/>
              <a:t>8</a:t>
            </a:fld>
            <a:endParaRPr lang="en-US" altLang="zh-CN" smtClean="0"/>
          </a:p>
        </p:txBody>
      </p:sp>
      <p:sp>
        <p:nvSpPr>
          <p:cNvPr id="160771" name="Rectangle 2"/>
          <p:cNvSpPr>
            <a:spLocks noGrp="1" noRot="1" noChangeAspect="1" noChangeArrowheads="1" noTextEdit="1"/>
          </p:cNvSpPr>
          <p:nvPr>
            <p:ph type="sldImg"/>
          </p:nvPr>
        </p:nvSpPr>
        <p:spPr>
          <a:xfrm>
            <a:off x="381000" y="685800"/>
            <a:ext cx="6096000" cy="3429000"/>
          </a:xfrm>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1CFADE7E-D73C-437F-8BA0-9F30BD864003}" type="slidenum">
              <a:rPr lang="en-US" altLang="zh-CN" smtClean="0"/>
              <a:pPr/>
              <a:t>9</a:t>
            </a:fld>
            <a:endParaRPr lang="en-US" altLang="zh-CN" smtClean="0"/>
          </a:p>
        </p:txBody>
      </p:sp>
      <p:sp>
        <p:nvSpPr>
          <p:cNvPr id="161795" name="Rectangle 2"/>
          <p:cNvSpPr>
            <a:spLocks noGrp="1" noRot="1" noChangeAspect="1" noChangeArrowheads="1" noTextEdit="1"/>
          </p:cNvSpPr>
          <p:nvPr>
            <p:ph type="sldImg"/>
          </p:nvPr>
        </p:nvSpPr>
        <p:spPr>
          <a:xfrm>
            <a:off x="381000" y="685800"/>
            <a:ext cx="6096000" cy="3429000"/>
          </a:xfrm>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6"/>
          <p:cNvSpPr/>
          <p:nvPr/>
        </p:nvSpPr>
        <p:spPr>
          <a:xfrm>
            <a:off x="447682" y="2314582"/>
            <a:ext cx="8240713" cy="247888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4" y="742952"/>
            <a:ext cx="7989752" cy="1128633"/>
          </a:xfrm>
          <a:effectLst/>
        </p:spPr>
        <p:txBody>
          <a:bodyPr/>
          <a:lstStyle>
            <a:lvl1pPr>
              <a:defRPr sz="3600" b="1">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581194" y="1871589"/>
            <a:ext cx="7989752" cy="442741"/>
          </a:xfrm>
        </p:spPr>
        <p:txBody>
          <a:bodyPr anchor="t">
            <a:normAutofit/>
          </a:bodyPr>
          <a:lstStyle>
            <a:lvl1pPr marL="0" indent="0" algn="l">
              <a:buNone/>
              <a:defRPr sz="1600" cap="all">
                <a:solidFill>
                  <a:schemeClr val="accent2"/>
                </a:solidFill>
              </a:defRPr>
            </a:lvl1pPr>
            <a:lvl2pPr marL="457130" indent="0" algn="ctr">
              <a:buNone/>
              <a:defRPr>
                <a:solidFill>
                  <a:schemeClr val="tx1">
                    <a:tint val="75000"/>
                  </a:schemeClr>
                </a:solidFill>
              </a:defRPr>
            </a:lvl2pPr>
            <a:lvl3pPr marL="914265" indent="0" algn="ctr">
              <a:buNone/>
              <a:defRPr>
                <a:solidFill>
                  <a:schemeClr val="tx1">
                    <a:tint val="75000"/>
                  </a:schemeClr>
                </a:solidFill>
              </a:defRPr>
            </a:lvl3pPr>
            <a:lvl4pPr marL="1371396" indent="0" algn="ctr">
              <a:buNone/>
              <a:defRPr>
                <a:solidFill>
                  <a:schemeClr val="tx1">
                    <a:tint val="75000"/>
                  </a:schemeClr>
                </a:solidFill>
              </a:defRPr>
            </a:lvl4pPr>
            <a:lvl5pPr marL="1828529" indent="0" algn="ctr">
              <a:buNone/>
              <a:defRPr>
                <a:solidFill>
                  <a:schemeClr val="tx1">
                    <a:tint val="75000"/>
                  </a:schemeClr>
                </a:solidFill>
              </a:defRPr>
            </a:lvl5pPr>
            <a:lvl6pPr marL="2285658" indent="0" algn="ctr">
              <a:buNone/>
              <a:defRPr>
                <a:solidFill>
                  <a:schemeClr val="tx1">
                    <a:tint val="75000"/>
                  </a:schemeClr>
                </a:solidFill>
              </a:defRPr>
            </a:lvl6pPr>
            <a:lvl7pPr marL="2742788" indent="0" algn="ctr">
              <a:buNone/>
              <a:defRPr>
                <a:solidFill>
                  <a:schemeClr val="tx1">
                    <a:tint val="75000"/>
                  </a:schemeClr>
                </a:solidFill>
              </a:defRPr>
            </a:lvl7pPr>
            <a:lvl8pPr marL="3199920" indent="0" algn="ctr">
              <a:buNone/>
              <a:defRPr>
                <a:solidFill>
                  <a:schemeClr val="tx1">
                    <a:tint val="75000"/>
                  </a:schemeClr>
                </a:solidFill>
              </a:defRPr>
            </a:lvl8pPr>
            <a:lvl9pPr marL="3657052" indent="0" algn="ctr">
              <a:buNone/>
              <a:defRPr>
                <a:solidFill>
                  <a:schemeClr val="tx1">
                    <a:tint val="75000"/>
                  </a:schemeClr>
                </a:solidFill>
              </a:defRPr>
            </a:lvl9pPr>
          </a:lstStyle>
          <a:p>
            <a:r>
              <a:rPr lang="zh-CN" altLang="en-US" smtClean="0"/>
              <a:t>单击以编辑母版副标题样式</a:t>
            </a:r>
            <a:endParaRPr lang="en-US" dirty="0"/>
          </a:p>
        </p:txBody>
      </p:sp>
      <p:sp>
        <p:nvSpPr>
          <p:cNvPr id="5"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ltLang="zh-CN"/>
          </a:p>
        </p:txBody>
      </p:sp>
      <p:sp>
        <p:nvSpPr>
          <p:cNvPr id="6"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solidFill>
                  <a:srgbClr val="84B4DF"/>
                </a:solidFill>
              </a:defRPr>
            </a:lvl1pPr>
          </a:lstStyle>
          <a:p>
            <a:pPr>
              <a:defRPr/>
            </a:pPr>
            <a:fld id="{4923AB12-8188-4132-ACCD-195673AF6EB7}" type="slidenum">
              <a:rPr lang="en-US" altLang="zh-CN"/>
              <a:pPr>
                <a:defRPr/>
              </a:pPr>
              <a:t>‹#›</a:t>
            </a:fld>
            <a:endParaRPr lang="en-US" altLang="zh-CN"/>
          </a:p>
        </p:txBody>
      </p:sp>
    </p:spTree>
    <p:extLst>
      <p:ext uri="{BB962C8B-B14F-4D97-AF65-F5344CB8AC3E}">
        <p14:creationId xmlns:p14="http://schemas.microsoft.com/office/powerpoint/2010/main" val="3457525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Rectangle 6"/>
          <p:cNvSpPr>
            <a:spLocks noChangeAspect="1"/>
          </p:cNvSpPr>
          <p:nvPr/>
        </p:nvSpPr>
        <p:spPr>
          <a:xfrm>
            <a:off x="447677" y="450056"/>
            <a:ext cx="8239125" cy="9441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DE2835D7-6781-4415-AB2D-F5E4D33CAB07}" type="slidenum">
              <a:rPr lang="en-US" altLang="zh-CN"/>
              <a:pPr>
                <a:defRPr/>
              </a:pPr>
              <a:t>‹#›</a:t>
            </a:fld>
            <a:endParaRPr lang="en-US" altLang="zh-CN"/>
          </a:p>
        </p:txBody>
      </p:sp>
    </p:spTree>
    <p:extLst>
      <p:ext uri="{BB962C8B-B14F-4D97-AF65-F5344CB8AC3E}">
        <p14:creationId xmlns:p14="http://schemas.microsoft.com/office/powerpoint/2010/main" val="376618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4" name="Rectangle 6"/>
          <p:cNvSpPr>
            <a:spLocks noChangeAspect="1"/>
          </p:cNvSpPr>
          <p:nvPr/>
        </p:nvSpPr>
        <p:spPr>
          <a:xfrm>
            <a:off x="6629400" y="450056"/>
            <a:ext cx="2057400" cy="43624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2" y="506800"/>
            <a:ext cx="1503123" cy="388730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81199" y="506800"/>
            <a:ext cx="5922209" cy="3887305"/>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a:xfrm>
            <a:off x="6745295" y="4467225"/>
            <a:ext cx="947737" cy="273844"/>
          </a:xfrm>
        </p:spPr>
        <p:txBody>
          <a:bodyPr/>
          <a:lstStyle>
            <a:lvl1pPr>
              <a:defRPr>
                <a:solidFill>
                  <a:schemeClr val="accent1">
                    <a:lumMod val="75000"/>
                    <a:lumOff val="25000"/>
                  </a:schemeClr>
                </a:solidFill>
              </a:defRPr>
            </a:lvl1pPr>
          </a:lstStyle>
          <a:p>
            <a:pPr>
              <a:defRPr/>
            </a:pPr>
            <a:endParaRPr lang="en-US" altLang="zh-CN"/>
          </a:p>
        </p:txBody>
      </p:sp>
      <p:sp>
        <p:nvSpPr>
          <p:cNvPr id="6" name="Footer Placeholder 4"/>
          <p:cNvSpPr>
            <a:spLocks noGrp="1"/>
          </p:cNvSpPr>
          <p:nvPr>
            <p:ph type="ftr" sz="quarter" idx="11"/>
          </p:nvPr>
        </p:nvSpPr>
        <p:spPr>
          <a:xfrm>
            <a:off x="581027" y="4463655"/>
            <a:ext cx="5922963" cy="273844"/>
          </a:xfrm>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solidFill>
                  <a:srgbClr val="84B4DF"/>
                </a:solidFill>
              </a:defRPr>
            </a:lvl1pPr>
          </a:lstStyle>
          <a:p>
            <a:pPr>
              <a:defRPr/>
            </a:pPr>
            <a:fld id="{A9AA09ED-1A21-4625-93B0-BD898B8B57B3}" type="slidenum">
              <a:rPr lang="zh-CN" altLang="en-US"/>
              <a:pPr>
                <a:defRPr/>
              </a:pPr>
              <a:t>‹#›</a:t>
            </a:fld>
            <a:endParaRPr lang="en-US" altLang="zh-CN"/>
          </a:p>
        </p:txBody>
      </p:sp>
    </p:spTree>
    <p:extLst>
      <p:ext uri="{BB962C8B-B14F-4D97-AF65-F5344CB8AC3E}">
        <p14:creationId xmlns:p14="http://schemas.microsoft.com/office/powerpoint/2010/main" val="372860002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6400" y="171450"/>
            <a:ext cx="7772400" cy="8572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4468"/>
            <a:ext cx="4013200" cy="3128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2" y="1414468"/>
            <a:ext cx="4013200" cy="3128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698A911-2550-4658-8894-318924E05144}" type="slidenum">
              <a:rPr lang="en-US" altLang="zh-CN"/>
              <a:pPr>
                <a:defRPr/>
              </a:pPr>
              <a:t>‹#›</a:t>
            </a:fld>
            <a:endParaRPr lang="en-US" altLang="zh-CN"/>
          </a:p>
        </p:txBody>
      </p:sp>
    </p:spTree>
    <p:extLst>
      <p:ext uri="{BB962C8B-B14F-4D97-AF65-F5344CB8AC3E}">
        <p14:creationId xmlns:p14="http://schemas.microsoft.com/office/powerpoint/2010/main" val="4179358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6"/>
          <p:cNvSpPr/>
          <p:nvPr/>
        </p:nvSpPr>
        <p:spPr>
          <a:xfrm>
            <a:off x="447682" y="2314582"/>
            <a:ext cx="8240713" cy="247888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4" y="742952"/>
            <a:ext cx="7989752" cy="1128633"/>
          </a:xfrm>
          <a:effectLst/>
        </p:spPr>
        <p:txBody>
          <a:bodyPr/>
          <a:lstStyle>
            <a:lvl1pPr>
              <a:defRPr sz="3600" b="1">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581194" y="1871589"/>
            <a:ext cx="7989752" cy="442741"/>
          </a:xfrm>
        </p:spPr>
        <p:txBody>
          <a:bodyPr anchor="t">
            <a:normAutofit/>
          </a:bodyPr>
          <a:lstStyle>
            <a:lvl1pPr marL="0" indent="0" algn="l">
              <a:buNone/>
              <a:defRPr sz="1600" cap="all">
                <a:solidFill>
                  <a:schemeClr val="accent2"/>
                </a:solidFill>
              </a:defRPr>
            </a:lvl1pPr>
            <a:lvl2pPr marL="457130" indent="0" algn="ctr">
              <a:buNone/>
              <a:defRPr>
                <a:solidFill>
                  <a:schemeClr val="tx1">
                    <a:tint val="75000"/>
                  </a:schemeClr>
                </a:solidFill>
              </a:defRPr>
            </a:lvl2pPr>
            <a:lvl3pPr marL="914265" indent="0" algn="ctr">
              <a:buNone/>
              <a:defRPr>
                <a:solidFill>
                  <a:schemeClr val="tx1">
                    <a:tint val="75000"/>
                  </a:schemeClr>
                </a:solidFill>
              </a:defRPr>
            </a:lvl3pPr>
            <a:lvl4pPr marL="1371396" indent="0" algn="ctr">
              <a:buNone/>
              <a:defRPr>
                <a:solidFill>
                  <a:schemeClr val="tx1">
                    <a:tint val="75000"/>
                  </a:schemeClr>
                </a:solidFill>
              </a:defRPr>
            </a:lvl4pPr>
            <a:lvl5pPr marL="1828529" indent="0" algn="ctr">
              <a:buNone/>
              <a:defRPr>
                <a:solidFill>
                  <a:schemeClr val="tx1">
                    <a:tint val="75000"/>
                  </a:schemeClr>
                </a:solidFill>
              </a:defRPr>
            </a:lvl5pPr>
            <a:lvl6pPr marL="2285658" indent="0" algn="ctr">
              <a:buNone/>
              <a:defRPr>
                <a:solidFill>
                  <a:schemeClr val="tx1">
                    <a:tint val="75000"/>
                  </a:schemeClr>
                </a:solidFill>
              </a:defRPr>
            </a:lvl6pPr>
            <a:lvl7pPr marL="2742788" indent="0" algn="ctr">
              <a:buNone/>
              <a:defRPr>
                <a:solidFill>
                  <a:schemeClr val="tx1">
                    <a:tint val="75000"/>
                  </a:schemeClr>
                </a:solidFill>
              </a:defRPr>
            </a:lvl7pPr>
            <a:lvl8pPr marL="3199920" indent="0" algn="ctr">
              <a:buNone/>
              <a:defRPr>
                <a:solidFill>
                  <a:schemeClr val="tx1">
                    <a:tint val="75000"/>
                  </a:schemeClr>
                </a:solidFill>
              </a:defRPr>
            </a:lvl8pPr>
            <a:lvl9pPr marL="3657052" indent="0" algn="ctr">
              <a:buNone/>
              <a:defRPr>
                <a:solidFill>
                  <a:schemeClr val="tx1">
                    <a:tint val="75000"/>
                  </a:schemeClr>
                </a:solidFill>
              </a:defRPr>
            </a:lvl9pPr>
          </a:lstStyle>
          <a:p>
            <a:r>
              <a:rPr lang="zh-CN" altLang="en-US" smtClean="0"/>
              <a:t>单击以编辑母版副标题样式</a:t>
            </a:r>
            <a:endParaRPr lang="en-US" dirty="0"/>
          </a:p>
        </p:txBody>
      </p:sp>
      <p:sp>
        <p:nvSpPr>
          <p:cNvPr id="5"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fld id="{658578C0-EDD0-471A-9952-05562FCCBB3D}" type="datetime1">
              <a:rPr lang="zh-CN" altLang="en-US">
                <a:solidFill>
                  <a:srgbClr val="53548A">
                    <a:lumMod val="75000"/>
                    <a:lumOff val="25000"/>
                  </a:srgbClr>
                </a:solidFill>
              </a:rPr>
              <a:pPr>
                <a:defRPr/>
              </a:pPr>
              <a:t>2021/11/1</a:t>
            </a:fld>
            <a:endParaRPr lang="en-US" altLang="zh-CN">
              <a:solidFill>
                <a:srgbClr val="53548A">
                  <a:lumMod val="75000"/>
                  <a:lumOff val="25000"/>
                </a:srgbClr>
              </a:solidFill>
            </a:endParaRPr>
          </a:p>
        </p:txBody>
      </p:sp>
      <p:sp>
        <p:nvSpPr>
          <p:cNvPr id="6"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ltLang="zh-CN">
              <a:solidFill>
                <a:srgbClr val="53548A">
                  <a:lumMod val="75000"/>
                  <a:lumOff val="25000"/>
                </a:srgbClr>
              </a:solidFill>
            </a:endParaRPr>
          </a:p>
        </p:txBody>
      </p:sp>
      <p:sp>
        <p:nvSpPr>
          <p:cNvPr id="7" name="Slide Number Placeholder 5"/>
          <p:cNvSpPr>
            <a:spLocks noGrp="1"/>
          </p:cNvSpPr>
          <p:nvPr>
            <p:ph type="sldNum" sz="quarter" idx="12"/>
          </p:nvPr>
        </p:nvSpPr>
        <p:spPr/>
        <p:txBody>
          <a:bodyPr/>
          <a:lstStyle>
            <a:lvl1pPr>
              <a:defRPr>
                <a:solidFill>
                  <a:srgbClr val="84B4DF"/>
                </a:solidFill>
              </a:defRPr>
            </a:lvl1pPr>
          </a:lstStyle>
          <a:p>
            <a:pPr>
              <a:defRPr/>
            </a:pPr>
            <a:fld id="{E77BE8B8-46F2-4C16-ACD2-46BB11FB25A1}" type="slidenum">
              <a:rPr lang="en-US" altLang="zh-CN"/>
              <a:pPr>
                <a:defRPr/>
              </a:pPr>
              <a:t>‹#›</a:t>
            </a:fld>
            <a:endParaRPr lang="en-US" altLang="zh-CN"/>
          </a:p>
        </p:txBody>
      </p:sp>
    </p:spTree>
    <p:extLst>
      <p:ext uri="{BB962C8B-B14F-4D97-AF65-F5344CB8AC3E}">
        <p14:creationId xmlns:p14="http://schemas.microsoft.com/office/powerpoint/2010/main" val="173595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6"/>
          <p:cNvSpPr>
            <a:spLocks noChangeAspect="1"/>
          </p:cNvSpPr>
          <p:nvPr/>
        </p:nvSpPr>
        <p:spPr>
          <a:xfrm>
            <a:off x="447677" y="450056"/>
            <a:ext cx="8239125" cy="9441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581194" y="1671004"/>
            <a:ext cx="7989752" cy="272309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pPr>
              <a:defRPr/>
            </a:pPr>
            <a:fld id="{59DFD0AE-38FF-471D-B3BB-0B2657CBDB24}" type="datetime1">
              <a:rPr lang="zh-CN" altLang="en-US" smtClean="0">
                <a:solidFill>
                  <a:srgbClr val="438086"/>
                </a:solidFill>
              </a:rPr>
              <a:pPr>
                <a:defRPr/>
              </a:pPr>
              <a:t>2021/11/1</a:t>
            </a:fld>
            <a:endParaRPr lang="en-US" altLang="zh-CN">
              <a:solidFill>
                <a:srgbClr val="438086"/>
              </a:solidFill>
            </a:endParaRPr>
          </a:p>
        </p:txBody>
      </p:sp>
      <p:sp>
        <p:nvSpPr>
          <p:cNvPr id="6"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solidFill>
                <a:srgbClr val="438086"/>
              </a:solidFill>
            </a:endParaRPr>
          </a:p>
        </p:txBody>
      </p:sp>
      <p:sp>
        <p:nvSpPr>
          <p:cNvPr id="7"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AA7A0D6D-4BC6-41B0-A2D3-17C51D5689D0}" type="slidenum">
              <a:rPr lang="en-US" altLang="zh-CN" smtClean="0">
                <a:solidFill>
                  <a:srgbClr val="438086"/>
                </a:solidFill>
              </a:rPr>
              <a:pPr>
                <a:defRPr/>
              </a:pPr>
              <a:t>‹#›</a:t>
            </a:fld>
            <a:endParaRPr lang="en-US" altLang="zh-CN">
              <a:solidFill>
                <a:srgbClr val="438086"/>
              </a:solidFill>
            </a:endParaRPr>
          </a:p>
        </p:txBody>
      </p:sp>
    </p:spTree>
    <p:extLst>
      <p:ext uri="{BB962C8B-B14F-4D97-AF65-F5344CB8AC3E}">
        <p14:creationId xmlns:p14="http://schemas.microsoft.com/office/powerpoint/2010/main" val="2173475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Rectangle 7"/>
          <p:cNvSpPr>
            <a:spLocks noChangeAspect="1"/>
          </p:cNvSpPr>
          <p:nvPr/>
        </p:nvSpPr>
        <p:spPr>
          <a:xfrm>
            <a:off x="452441" y="3856441"/>
            <a:ext cx="8239125" cy="9441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200" y="2277431"/>
            <a:ext cx="7989751" cy="1128633"/>
          </a:xfrm>
        </p:spPr>
        <p:txBody>
          <a:bodyPr/>
          <a:lstStyle>
            <a:lvl1pPr algn="l">
              <a:defRPr sz="3600" b="1" cap="all">
                <a:solidFill>
                  <a:schemeClr val="accent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81200" y="3406064"/>
            <a:ext cx="7989751" cy="450417"/>
          </a:xfrm>
        </p:spPr>
        <p:txBody>
          <a:bodyPr anchor="t">
            <a:normAutofit/>
          </a:bodyPr>
          <a:lstStyle>
            <a:lvl1pPr marL="0" indent="0" algn="l">
              <a:buNone/>
              <a:defRPr sz="1800" cap="all">
                <a:solidFill>
                  <a:schemeClr val="accent2"/>
                </a:solidFill>
              </a:defRPr>
            </a:lvl1pPr>
            <a:lvl2pPr marL="457130" indent="0">
              <a:buNone/>
              <a:defRPr sz="1800">
                <a:solidFill>
                  <a:schemeClr val="tx1">
                    <a:tint val="75000"/>
                  </a:schemeClr>
                </a:solidFill>
              </a:defRPr>
            </a:lvl2pPr>
            <a:lvl3pPr marL="914265" indent="0">
              <a:buNone/>
              <a:defRPr sz="1600">
                <a:solidFill>
                  <a:schemeClr val="tx1">
                    <a:tint val="75000"/>
                  </a:schemeClr>
                </a:solidFill>
              </a:defRPr>
            </a:lvl3pPr>
            <a:lvl4pPr marL="1371396" indent="0">
              <a:buNone/>
              <a:defRPr sz="1400">
                <a:solidFill>
                  <a:schemeClr val="tx1">
                    <a:tint val="75000"/>
                  </a:schemeClr>
                </a:solidFill>
              </a:defRPr>
            </a:lvl4pPr>
            <a:lvl5pPr marL="1828529" indent="0">
              <a:buNone/>
              <a:defRPr sz="1400">
                <a:solidFill>
                  <a:schemeClr val="tx1">
                    <a:tint val="75000"/>
                  </a:schemeClr>
                </a:solidFill>
              </a:defRPr>
            </a:lvl5pPr>
            <a:lvl6pPr marL="2285658" indent="0">
              <a:buNone/>
              <a:defRPr sz="1400">
                <a:solidFill>
                  <a:schemeClr val="tx1">
                    <a:tint val="75000"/>
                  </a:schemeClr>
                </a:solidFill>
              </a:defRPr>
            </a:lvl6pPr>
            <a:lvl7pPr marL="2742788" indent="0">
              <a:buNone/>
              <a:defRPr sz="1400">
                <a:solidFill>
                  <a:schemeClr val="tx1">
                    <a:tint val="75000"/>
                  </a:schemeClr>
                </a:solidFill>
              </a:defRPr>
            </a:lvl7pPr>
            <a:lvl8pPr marL="3199920" indent="0">
              <a:buNone/>
              <a:defRPr sz="1400">
                <a:solidFill>
                  <a:schemeClr val="tx1">
                    <a:tint val="75000"/>
                  </a:schemeClr>
                </a:solidFill>
              </a:defRPr>
            </a:lvl8pPr>
            <a:lvl9pPr marL="3657052" indent="0">
              <a:buNone/>
              <a:defRPr sz="1400">
                <a:solidFill>
                  <a:schemeClr val="tx1">
                    <a:tint val="75000"/>
                  </a:schemeClr>
                </a:solidFill>
              </a:defRPr>
            </a:lvl9pPr>
          </a:lstStyle>
          <a:p>
            <a:pPr lvl="0"/>
            <a:r>
              <a:rPr lang="zh-CN" altLang="en-US" smtClean="0"/>
              <a:t>编辑母版文本样式</a:t>
            </a:r>
          </a:p>
        </p:txBody>
      </p:sp>
      <p:sp>
        <p:nvSpPr>
          <p:cNvPr id="5"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fld id="{EE5ECB2A-26D8-4E99-A2D4-AD1A95451190}" type="datetime1">
              <a:rPr lang="zh-CN" altLang="en-US">
                <a:solidFill>
                  <a:srgbClr val="53548A">
                    <a:lumMod val="75000"/>
                    <a:lumOff val="25000"/>
                  </a:srgbClr>
                </a:solidFill>
              </a:rPr>
              <a:pPr>
                <a:defRPr/>
              </a:pPr>
              <a:t>2021/11/1</a:t>
            </a:fld>
            <a:endParaRPr lang="en-US" altLang="zh-CN">
              <a:solidFill>
                <a:srgbClr val="53548A">
                  <a:lumMod val="75000"/>
                  <a:lumOff val="25000"/>
                </a:srgbClr>
              </a:solidFill>
            </a:endParaRPr>
          </a:p>
        </p:txBody>
      </p:sp>
      <p:sp>
        <p:nvSpPr>
          <p:cNvPr id="6"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ltLang="zh-CN">
              <a:solidFill>
                <a:srgbClr val="53548A">
                  <a:lumMod val="75000"/>
                  <a:lumOff val="25000"/>
                </a:srgbClr>
              </a:solidFill>
            </a:endParaRPr>
          </a:p>
        </p:txBody>
      </p:sp>
      <p:sp>
        <p:nvSpPr>
          <p:cNvPr id="7" name="Slide Number Placeholder 5"/>
          <p:cNvSpPr>
            <a:spLocks noGrp="1"/>
          </p:cNvSpPr>
          <p:nvPr>
            <p:ph type="sldNum" sz="quarter" idx="12"/>
          </p:nvPr>
        </p:nvSpPr>
        <p:spPr/>
        <p:txBody>
          <a:bodyPr/>
          <a:lstStyle>
            <a:lvl1pPr>
              <a:defRPr>
                <a:solidFill>
                  <a:srgbClr val="84B4DF"/>
                </a:solidFill>
              </a:defRPr>
            </a:lvl1pPr>
          </a:lstStyle>
          <a:p>
            <a:pPr>
              <a:defRPr/>
            </a:pPr>
            <a:fld id="{B10A4343-0F83-481D-BFDC-E8B3CFDB2F34}" type="slidenum">
              <a:rPr lang="en-US" altLang="zh-CN"/>
              <a:pPr>
                <a:defRPr/>
              </a:pPr>
              <a:t>‹#›</a:t>
            </a:fld>
            <a:endParaRPr lang="en-US" altLang="zh-CN"/>
          </a:p>
        </p:txBody>
      </p:sp>
    </p:spTree>
    <p:extLst>
      <p:ext uri="{BB962C8B-B14F-4D97-AF65-F5344CB8AC3E}">
        <p14:creationId xmlns:p14="http://schemas.microsoft.com/office/powerpoint/2010/main" val="2608235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Rectangle 7"/>
          <p:cNvSpPr>
            <a:spLocks noChangeAspect="1"/>
          </p:cNvSpPr>
          <p:nvPr/>
        </p:nvSpPr>
        <p:spPr>
          <a:xfrm>
            <a:off x="447677" y="450056"/>
            <a:ext cx="8239125" cy="9441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b="1"/>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581195" y="1671008"/>
            <a:ext cx="3899527" cy="2724785"/>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282" y="1671009"/>
            <a:ext cx="3907662" cy="2724785"/>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Date Placeholder 4"/>
          <p:cNvSpPr>
            <a:spLocks noGrp="1"/>
          </p:cNvSpPr>
          <p:nvPr>
            <p:ph type="dt" sz="half" idx="10"/>
          </p:nvPr>
        </p:nvSpPr>
        <p:spPr/>
        <p:txBody>
          <a:bodyPr/>
          <a:lstStyle>
            <a:lvl1pPr>
              <a:defRPr/>
            </a:lvl1pPr>
          </a:lstStyle>
          <a:p>
            <a:pPr>
              <a:defRPr/>
            </a:pPr>
            <a:fld id="{6DCEB315-0E21-4326-923A-D53C713A3B28}" type="datetime1">
              <a:rPr lang="zh-CN" altLang="en-US">
                <a:solidFill>
                  <a:srgbClr val="438086"/>
                </a:solidFill>
              </a:rPr>
              <a:pPr>
                <a:defRPr/>
              </a:pPr>
              <a:t>2021/11/1</a:t>
            </a:fld>
            <a:endParaRPr lang="en-US" altLang="zh-CN">
              <a:solidFill>
                <a:srgbClr val="438086"/>
              </a:solidFill>
            </a:endParaRPr>
          </a:p>
        </p:txBody>
      </p:sp>
      <p:sp>
        <p:nvSpPr>
          <p:cNvPr id="7" name="Footer Placeholder 5"/>
          <p:cNvSpPr>
            <a:spLocks noGrp="1"/>
          </p:cNvSpPr>
          <p:nvPr>
            <p:ph type="ftr" sz="quarter" idx="11"/>
          </p:nvPr>
        </p:nvSpPr>
        <p:spPr/>
        <p:txBody>
          <a:bodyPr/>
          <a:lstStyle>
            <a:lvl1pPr>
              <a:defRPr/>
            </a:lvl1pPr>
          </a:lstStyle>
          <a:p>
            <a:pPr>
              <a:defRPr/>
            </a:pPr>
            <a:endParaRPr lang="en-US" altLang="zh-CN">
              <a:solidFill>
                <a:srgbClr val="438086"/>
              </a:solidFill>
            </a:endParaRPr>
          </a:p>
        </p:txBody>
      </p:sp>
      <p:sp>
        <p:nvSpPr>
          <p:cNvPr id="8" name="Slide Number Placeholder 6"/>
          <p:cNvSpPr>
            <a:spLocks noGrp="1"/>
          </p:cNvSpPr>
          <p:nvPr>
            <p:ph type="sldNum" sz="quarter" idx="12"/>
          </p:nvPr>
        </p:nvSpPr>
        <p:spPr/>
        <p:txBody>
          <a:bodyPr/>
          <a:lstStyle>
            <a:lvl1pPr>
              <a:defRPr/>
            </a:lvl1pPr>
          </a:lstStyle>
          <a:p>
            <a:pPr>
              <a:defRPr/>
            </a:pPr>
            <a:fld id="{030E9533-FB11-4476-8DD1-29CB3237EB80}" type="slidenum">
              <a:rPr lang="en-US" altLang="zh-CN">
                <a:solidFill>
                  <a:srgbClr val="438086"/>
                </a:solidFill>
              </a:rPr>
              <a:pPr>
                <a:defRPr/>
              </a:pPr>
              <a:t>‹#›</a:t>
            </a:fld>
            <a:endParaRPr lang="en-US" altLang="zh-CN">
              <a:solidFill>
                <a:srgbClr val="438086"/>
              </a:solidFill>
            </a:endParaRPr>
          </a:p>
        </p:txBody>
      </p:sp>
    </p:spTree>
    <p:extLst>
      <p:ext uri="{BB962C8B-B14F-4D97-AF65-F5344CB8AC3E}">
        <p14:creationId xmlns:p14="http://schemas.microsoft.com/office/powerpoint/2010/main" val="3802715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Rectangle 9"/>
          <p:cNvSpPr>
            <a:spLocks noChangeAspect="1"/>
          </p:cNvSpPr>
          <p:nvPr/>
        </p:nvSpPr>
        <p:spPr>
          <a:xfrm>
            <a:off x="447677" y="450056"/>
            <a:ext cx="8239125" cy="9441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b="1"/>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87220" y="1671008"/>
            <a:ext cx="3593500" cy="432197"/>
          </a:xfrm>
        </p:spPr>
        <p:txBody>
          <a:bodyPr anchor="b">
            <a:noAutofit/>
          </a:bodyPr>
          <a:lstStyle>
            <a:lvl1pPr marL="0" indent="0">
              <a:buNone/>
              <a:defRPr sz="2200" b="0">
                <a:solidFill>
                  <a:schemeClr val="accent2"/>
                </a:solidFill>
              </a:defRPr>
            </a:lvl1pPr>
            <a:lvl2pPr marL="457130" indent="0">
              <a:buNone/>
              <a:defRPr sz="2000" b="1"/>
            </a:lvl2pPr>
            <a:lvl3pPr marL="914265" indent="0">
              <a:buNone/>
              <a:defRPr sz="1800" b="1"/>
            </a:lvl3pPr>
            <a:lvl4pPr marL="1371396" indent="0">
              <a:buNone/>
              <a:defRPr sz="1600" b="1"/>
            </a:lvl4pPr>
            <a:lvl5pPr marL="1828529" indent="0">
              <a:buNone/>
              <a:defRPr sz="1600" b="1"/>
            </a:lvl5pPr>
            <a:lvl6pPr marL="2285658" indent="0">
              <a:buNone/>
              <a:defRPr sz="1600" b="1"/>
            </a:lvl6pPr>
            <a:lvl7pPr marL="2742788" indent="0">
              <a:buNone/>
              <a:defRPr sz="1600" b="1"/>
            </a:lvl7pPr>
            <a:lvl8pPr marL="3199920" indent="0">
              <a:buNone/>
              <a:defRPr sz="1600" b="1"/>
            </a:lvl8pPr>
            <a:lvl9pPr marL="3657052"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581195" y="2194545"/>
            <a:ext cx="3899527" cy="2201249"/>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969309" y="1671008"/>
            <a:ext cx="3601635" cy="432197"/>
          </a:xfrm>
        </p:spPr>
        <p:txBody>
          <a:bodyPr anchor="b">
            <a:noAutofit/>
          </a:bodyPr>
          <a:lstStyle>
            <a:lvl1pPr marL="0" indent="0">
              <a:buNone/>
              <a:defRPr sz="2200" b="0">
                <a:solidFill>
                  <a:schemeClr val="accent2"/>
                </a:solidFill>
              </a:defRPr>
            </a:lvl1pPr>
            <a:lvl2pPr marL="457130" indent="0">
              <a:buNone/>
              <a:defRPr sz="2000" b="1"/>
            </a:lvl2pPr>
            <a:lvl3pPr marL="914265" indent="0">
              <a:buNone/>
              <a:defRPr sz="1800" b="1"/>
            </a:lvl3pPr>
            <a:lvl4pPr marL="1371396" indent="0">
              <a:buNone/>
              <a:defRPr sz="1600" b="1"/>
            </a:lvl4pPr>
            <a:lvl5pPr marL="1828529" indent="0">
              <a:buNone/>
              <a:defRPr sz="1600" b="1"/>
            </a:lvl5pPr>
            <a:lvl6pPr marL="2285658" indent="0">
              <a:buNone/>
              <a:defRPr sz="1600" b="1"/>
            </a:lvl6pPr>
            <a:lvl7pPr marL="2742788" indent="0">
              <a:buNone/>
              <a:defRPr sz="1600" b="1"/>
            </a:lvl7pPr>
            <a:lvl8pPr marL="3199920" indent="0">
              <a:buNone/>
              <a:defRPr sz="1600" b="1"/>
            </a:lvl8pPr>
            <a:lvl9pPr marL="3657052"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63282" y="2194545"/>
            <a:ext cx="3907662" cy="2201249"/>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6"/>
          <p:cNvSpPr>
            <a:spLocks noGrp="1"/>
          </p:cNvSpPr>
          <p:nvPr>
            <p:ph type="dt" sz="half" idx="10"/>
          </p:nvPr>
        </p:nvSpPr>
        <p:spPr/>
        <p:txBody>
          <a:bodyPr/>
          <a:lstStyle>
            <a:lvl1pPr>
              <a:defRPr/>
            </a:lvl1pPr>
          </a:lstStyle>
          <a:p>
            <a:pPr>
              <a:defRPr/>
            </a:pPr>
            <a:fld id="{739266C8-8D2C-4D6A-9128-2D686D941076}" type="datetime1">
              <a:rPr lang="zh-CN" altLang="en-US">
                <a:solidFill>
                  <a:srgbClr val="438086"/>
                </a:solidFill>
              </a:rPr>
              <a:pPr>
                <a:defRPr/>
              </a:pPr>
              <a:t>2021/11/1</a:t>
            </a:fld>
            <a:endParaRPr lang="en-US" altLang="zh-CN">
              <a:solidFill>
                <a:srgbClr val="438086"/>
              </a:solidFill>
            </a:endParaRPr>
          </a:p>
        </p:txBody>
      </p:sp>
      <p:sp>
        <p:nvSpPr>
          <p:cNvPr id="9" name="Footer Placeholder 7"/>
          <p:cNvSpPr>
            <a:spLocks noGrp="1"/>
          </p:cNvSpPr>
          <p:nvPr>
            <p:ph type="ftr" sz="quarter" idx="11"/>
          </p:nvPr>
        </p:nvSpPr>
        <p:spPr/>
        <p:txBody>
          <a:bodyPr/>
          <a:lstStyle>
            <a:lvl1pPr>
              <a:defRPr/>
            </a:lvl1pPr>
          </a:lstStyle>
          <a:p>
            <a:pPr>
              <a:defRPr/>
            </a:pPr>
            <a:endParaRPr lang="en-US" altLang="zh-CN">
              <a:solidFill>
                <a:srgbClr val="438086"/>
              </a:solidFill>
            </a:endParaRPr>
          </a:p>
        </p:txBody>
      </p:sp>
      <p:sp>
        <p:nvSpPr>
          <p:cNvPr id="10" name="Slide Number Placeholder 8"/>
          <p:cNvSpPr>
            <a:spLocks noGrp="1"/>
          </p:cNvSpPr>
          <p:nvPr>
            <p:ph type="sldNum" sz="quarter" idx="12"/>
          </p:nvPr>
        </p:nvSpPr>
        <p:spPr/>
        <p:txBody>
          <a:bodyPr/>
          <a:lstStyle>
            <a:lvl1pPr>
              <a:defRPr/>
            </a:lvl1pPr>
          </a:lstStyle>
          <a:p>
            <a:pPr>
              <a:defRPr/>
            </a:pPr>
            <a:fld id="{07DBB799-B45C-43EB-A707-AAEF05D46D0A}" type="slidenum">
              <a:rPr lang="en-US" altLang="zh-CN">
                <a:solidFill>
                  <a:srgbClr val="438086"/>
                </a:solidFill>
              </a:rPr>
              <a:pPr>
                <a:defRPr/>
              </a:pPr>
              <a:t>‹#›</a:t>
            </a:fld>
            <a:endParaRPr lang="en-US" altLang="zh-CN">
              <a:solidFill>
                <a:srgbClr val="438086"/>
              </a:solidFill>
            </a:endParaRPr>
          </a:p>
        </p:txBody>
      </p:sp>
    </p:spTree>
    <p:extLst>
      <p:ext uri="{BB962C8B-B14F-4D97-AF65-F5344CB8AC3E}">
        <p14:creationId xmlns:p14="http://schemas.microsoft.com/office/powerpoint/2010/main" val="3000789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Rectangle 5"/>
          <p:cNvSpPr>
            <a:spLocks noChangeAspect="1"/>
          </p:cNvSpPr>
          <p:nvPr/>
        </p:nvSpPr>
        <p:spPr>
          <a:xfrm>
            <a:off x="447677" y="450056"/>
            <a:ext cx="8239125" cy="9441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b="1"/>
            </a:lvl1pPr>
          </a:lstStyle>
          <a:p>
            <a:r>
              <a:rPr lang="zh-CN" altLang="en-US" dirty="0" smtClean="0"/>
              <a:t>单击此处编辑母版标题样式</a:t>
            </a:r>
            <a:endParaRPr lang="en-US" dirty="0"/>
          </a:p>
        </p:txBody>
      </p:sp>
      <p:sp>
        <p:nvSpPr>
          <p:cNvPr id="4" name="Date Placeholder 2"/>
          <p:cNvSpPr>
            <a:spLocks noGrp="1"/>
          </p:cNvSpPr>
          <p:nvPr>
            <p:ph type="dt" sz="half" idx="10"/>
          </p:nvPr>
        </p:nvSpPr>
        <p:spPr/>
        <p:txBody>
          <a:bodyPr/>
          <a:lstStyle>
            <a:lvl1pPr>
              <a:defRPr/>
            </a:lvl1pPr>
          </a:lstStyle>
          <a:p>
            <a:pPr>
              <a:defRPr/>
            </a:pPr>
            <a:fld id="{FC56E775-42C8-438D-87CD-585ED0160FA0}" type="datetime1">
              <a:rPr lang="zh-CN" altLang="en-US">
                <a:solidFill>
                  <a:srgbClr val="438086"/>
                </a:solidFill>
              </a:rPr>
              <a:pPr>
                <a:defRPr/>
              </a:pPr>
              <a:t>2021/11/1</a:t>
            </a:fld>
            <a:endParaRPr lang="en-US" altLang="zh-CN">
              <a:solidFill>
                <a:srgbClr val="438086"/>
              </a:solidFill>
            </a:endParaRPr>
          </a:p>
        </p:txBody>
      </p:sp>
      <p:sp>
        <p:nvSpPr>
          <p:cNvPr id="5" name="Footer Placeholder 3"/>
          <p:cNvSpPr>
            <a:spLocks noGrp="1"/>
          </p:cNvSpPr>
          <p:nvPr>
            <p:ph type="ftr" sz="quarter" idx="11"/>
          </p:nvPr>
        </p:nvSpPr>
        <p:spPr/>
        <p:txBody>
          <a:bodyPr/>
          <a:lstStyle>
            <a:lvl1pPr>
              <a:defRPr/>
            </a:lvl1pPr>
          </a:lstStyle>
          <a:p>
            <a:pPr>
              <a:defRPr/>
            </a:pPr>
            <a:endParaRPr lang="en-US" altLang="zh-CN">
              <a:solidFill>
                <a:srgbClr val="438086"/>
              </a:solidFill>
            </a:endParaRPr>
          </a:p>
        </p:txBody>
      </p:sp>
      <p:sp>
        <p:nvSpPr>
          <p:cNvPr id="6" name="Slide Number Placeholder 4"/>
          <p:cNvSpPr>
            <a:spLocks noGrp="1"/>
          </p:cNvSpPr>
          <p:nvPr>
            <p:ph type="sldNum" sz="quarter" idx="12"/>
          </p:nvPr>
        </p:nvSpPr>
        <p:spPr/>
        <p:txBody>
          <a:bodyPr/>
          <a:lstStyle>
            <a:lvl1pPr>
              <a:defRPr/>
            </a:lvl1pPr>
          </a:lstStyle>
          <a:p>
            <a:pPr>
              <a:defRPr/>
            </a:pPr>
            <a:fld id="{53BF88C7-0866-4FAA-A158-60B6F19592D5}" type="slidenum">
              <a:rPr lang="en-US" altLang="zh-CN">
                <a:solidFill>
                  <a:srgbClr val="438086"/>
                </a:solidFill>
              </a:rPr>
              <a:pPr>
                <a:defRPr/>
              </a:pPr>
              <a:t>‹#›</a:t>
            </a:fld>
            <a:endParaRPr lang="en-US" altLang="zh-CN">
              <a:solidFill>
                <a:srgbClr val="438086"/>
              </a:solidFill>
            </a:endParaRPr>
          </a:p>
        </p:txBody>
      </p:sp>
    </p:spTree>
    <p:extLst>
      <p:ext uri="{BB962C8B-B14F-4D97-AF65-F5344CB8AC3E}">
        <p14:creationId xmlns:p14="http://schemas.microsoft.com/office/powerpoint/2010/main" val="35916364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77C7A19-14E6-4298-8285-7148C6CD24B8}" type="datetime1">
              <a:rPr lang="zh-CN" altLang="en-US">
                <a:solidFill>
                  <a:srgbClr val="438086"/>
                </a:solidFill>
              </a:rPr>
              <a:pPr>
                <a:defRPr/>
              </a:pPr>
              <a:t>2021/11/1</a:t>
            </a:fld>
            <a:endParaRPr lang="en-US" altLang="zh-CN">
              <a:solidFill>
                <a:srgbClr val="438086"/>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zh-CN">
              <a:solidFill>
                <a:srgbClr val="438086"/>
              </a:solidFill>
            </a:endParaRPr>
          </a:p>
        </p:txBody>
      </p:sp>
      <p:sp>
        <p:nvSpPr>
          <p:cNvPr id="4" name="Slide Number Placeholder 5"/>
          <p:cNvSpPr>
            <a:spLocks noGrp="1"/>
          </p:cNvSpPr>
          <p:nvPr>
            <p:ph type="sldNum" sz="quarter" idx="12"/>
          </p:nvPr>
        </p:nvSpPr>
        <p:spPr/>
        <p:txBody>
          <a:bodyPr/>
          <a:lstStyle>
            <a:lvl1pPr>
              <a:defRPr/>
            </a:lvl1pPr>
          </a:lstStyle>
          <a:p>
            <a:pPr>
              <a:defRPr/>
            </a:pPr>
            <a:fld id="{A5E07D9A-01EE-469E-B3A1-CEA3E4D65E44}" type="slidenum">
              <a:rPr lang="en-US" altLang="zh-CN">
                <a:solidFill>
                  <a:srgbClr val="438086"/>
                </a:solidFill>
              </a:rPr>
              <a:pPr>
                <a:defRPr/>
              </a:pPr>
              <a:t>‹#›</a:t>
            </a:fld>
            <a:endParaRPr lang="en-US" altLang="zh-CN">
              <a:solidFill>
                <a:srgbClr val="438086"/>
              </a:solidFill>
            </a:endParaRPr>
          </a:p>
        </p:txBody>
      </p:sp>
    </p:spTree>
    <p:extLst>
      <p:ext uri="{BB962C8B-B14F-4D97-AF65-F5344CB8AC3E}">
        <p14:creationId xmlns:p14="http://schemas.microsoft.com/office/powerpoint/2010/main" val="1294156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6"/>
          <p:cNvSpPr>
            <a:spLocks noChangeAspect="1"/>
          </p:cNvSpPr>
          <p:nvPr/>
        </p:nvSpPr>
        <p:spPr>
          <a:xfrm>
            <a:off x="447677" y="450056"/>
            <a:ext cx="8239125" cy="9441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b="1"/>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581194" y="1671004"/>
            <a:ext cx="7989752" cy="272309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BAAC919-3ABE-4BBA-88C8-A13D1753815E}" type="slidenum">
              <a:rPr lang="en-US" altLang="zh-CN"/>
              <a:pPr>
                <a:defRPr/>
              </a:pPr>
              <a:t>‹#›</a:t>
            </a:fld>
            <a:endParaRPr lang="en-US" altLang="zh-CN"/>
          </a:p>
        </p:txBody>
      </p:sp>
    </p:spTree>
    <p:extLst>
      <p:ext uri="{BB962C8B-B14F-4D97-AF65-F5344CB8AC3E}">
        <p14:creationId xmlns:p14="http://schemas.microsoft.com/office/powerpoint/2010/main" val="16286752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Rectangle 8"/>
          <p:cNvSpPr>
            <a:spLocks noChangeAspect="1"/>
          </p:cNvSpPr>
          <p:nvPr/>
        </p:nvSpPr>
        <p:spPr>
          <a:xfrm>
            <a:off x="452441" y="3856435"/>
            <a:ext cx="8239125" cy="956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6" name="圆角矩形 5"/>
          <p:cNvSpPr/>
          <p:nvPr userDrawn="1"/>
        </p:nvSpPr>
        <p:spPr>
          <a:xfrm>
            <a:off x="63507" y="52388"/>
            <a:ext cx="9013825" cy="501967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91428" tIns="45714" rIns="91428" bIns="45714" anchor="ctr"/>
          <a:lstStyle/>
          <a:p>
            <a:pPr algn="ctr" eaLnBrk="1" hangingPunct="1">
              <a:defRPr/>
            </a:pPr>
            <a:endParaRPr lang="en-US">
              <a:solidFill>
                <a:prstClr val="white"/>
              </a:solidFill>
            </a:endParaRPr>
          </a:p>
        </p:txBody>
      </p:sp>
      <p:sp>
        <p:nvSpPr>
          <p:cNvPr id="2" name="Title 1"/>
          <p:cNvSpPr>
            <a:spLocks noGrp="1"/>
          </p:cNvSpPr>
          <p:nvPr>
            <p:ph type="title"/>
          </p:nvPr>
        </p:nvSpPr>
        <p:spPr>
          <a:xfrm>
            <a:off x="581354" y="3946723"/>
            <a:ext cx="3536625" cy="517136"/>
          </a:xfrm>
        </p:spPr>
        <p:txBody>
          <a:bodyPr anchor="ctr"/>
          <a:lstStyle>
            <a:lvl1pPr algn="l">
              <a:defRPr sz="2000" b="0">
                <a:solidFill>
                  <a:schemeClr val="accent1">
                    <a:lumMod val="75000"/>
                    <a:lumOff val="25000"/>
                  </a:schemeClr>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46399" y="450900"/>
            <a:ext cx="8240400" cy="3153600"/>
          </a:xfrm>
        </p:spPr>
        <p:txBody>
          <a:bodyP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305624" y="3946723"/>
            <a:ext cx="4265327" cy="517136"/>
          </a:xfrm>
        </p:spPr>
        <p:txBody>
          <a:bodyPr>
            <a:normAutofit/>
          </a:bodyPr>
          <a:lstStyle>
            <a:lvl1pPr marL="0" indent="0" algn="r">
              <a:buNone/>
              <a:defRPr sz="1100">
                <a:solidFill>
                  <a:schemeClr val="bg1"/>
                </a:solidFill>
              </a:defRPr>
            </a:lvl1pPr>
            <a:lvl2pPr marL="457130" indent="0">
              <a:buNone/>
              <a:defRPr sz="1100"/>
            </a:lvl2pPr>
            <a:lvl3pPr marL="914265" indent="0">
              <a:buNone/>
              <a:defRPr sz="1000"/>
            </a:lvl3pPr>
            <a:lvl4pPr marL="1371396" indent="0">
              <a:buNone/>
              <a:defRPr sz="900"/>
            </a:lvl4pPr>
            <a:lvl5pPr marL="1828529" indent="0">
              <a:buNone/>
              <a:defRPr sz="900"/>
            </a:lvl5pPr>
            <a:lvl6pPr marL="2285658" indent="0">
              <a:buNone/>
              <a:defRPr sz="900"/>
            </a:lvl6pPr>
            <a:lvl7pPr marL="2742788" indent="0">
              <a:buNone/>
              <a:defRPr sz="900"/>
            </a:lvl7pPr>
            <a:lvl8pPr marL="3199920" indent="0">
              <a:buNone/>
              <a:defRPr sz="900"/>
            </a:lvl8pPr>
            <a:lvl9pPr marL="3657052" indent="0">
              <a:buNone/>
              <a:defRPr sz="900"/>
            </a:lvl9pPr>
          </a:lstStyle>
          <a:p>
            <a:pPr lvl="0"/>
            <a:r>
              <a:rPr lang="zh-CN" altLang="en-US" smtClean="0"/>
              <a:t>编辑母版文本样式</a:t>
            </a:r>
          </a:p>
        </p:txBody>
      </p:sp>
      <p:sp>
        <p:nvSpPr>
          <p:cNvPr id="7"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fld id="{8CC3B9DB-813F-4BEA-BA96-818E923B4DF4}" type="datetime1">
              <a:rPr lang="zh-CN" altLang="en-US">
                <a:solidFill>
                  <a:srgbClr val="53548A">
                    <a:lumMod val="75000"/>
                    <a:lumOff val="25000"/>
                  </a:srgbClr>
                </a:solidFill>
              </a:rPr>
              <a:pPr>
                <a:defRPr/>
              </a:pPr>
              <a:t>2021/11/1</a:t>
            </a:fld>
            <a:endParaRPr lang="en-US" altLang="zh-CN">
              <a:solidFill>
                <a:srgbClr val="53548A">
                  <a:lumMod val="75000"/>
                  <a:lumOff val="25000"/>
                </a:srgbClr>
              </a:solidFill>
            </a:endParaRPr>
          </a:p>
        </p:txBody>
      </p:sp>
      <p:sp>
        <p:nvSpPr>
          <p:cNvPr id="8"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ltLang="zh-CN">
              <a:solidFill>
                <a:srgbClr val="53548A">
                  <a:lumMod val="75000"/>
                  <a:lumOff val="25000"/>
                </a:srgbClr>
              </a:solidFill>
            </a:endParaRPr>
          </a:p>
        </p:txBody>
      </p:sp>
      <p:sp>
        <p:nvSpPr>
          <p:cNvPr id="9" name="Slide Number Placeholder 6"/>
          <p:cNvSpPr>
            <a:spLocks noGrp="1"/>
          </p:cNvSpPr>
          <p:nvPr>
            <p:ph type="sldNum" sz="quarter" idx="12"/>
          </p:nvPr>
        </p:nvSpPr>
        <p:spPr/>
        <p:txBody>
          <a:bodyPr/>
          <a:lstStyle>
            <a:lvl1pPr>
              <a:defRPr>
                <a:solidFill>
                  <a:srgbClr val="84B4DF"/>
                </a:solidFill>
              </a:defRPr>
            </a:lvl1pPr>
          </a:lstStyle>
          <a:p>
            <a:pPr>
              <a:defRPr/>
            </a:pPr>
            <a:fld id="{78F40BEE-385C-418D-81D6-9382B332078F}" type="slidenum">
              <a:rPr lang="en-US" altLang="zh-CN"/>
              <a:pPr>
                <a:defRPr/>
              </a:pPr>
              <a:t>‹#›</a:t>
            </a:fld>
            <a:endParaRPr lang="en-US" altLang="zh-CN"/>
          </a:p>
        </p:txBody>
      </p:sp>
    </p:spTree>
    <p:extLst>
      <p:ext uri="{BB962C8B-B14F-4D97-AF65-F5344CB8AC3E}">
        <p14:creationId xmlns:p14="http://schemas.microsoft.com/office/powerpoint/2010/main" val="11279720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4" y="3520042"/>
            <a:ext cx="7989752" cy="425054"/>
          </a:xfrm>
        </p:spPr>
        <p:txBody>
          <a:bodyPr/>
          <a:lstStyle>
            <a:lvl1pPr algn="l">
              <a:defRPr sz="2400" b="0">
                <a:solidFill>
                  <a:schemeClr val="accent1"/>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48095" y="449795"/>
            <a:ext cx="8238706" cy="2667939"/>
          </a:xfrm>
        </p:spPr>
        <p:txBody>
          <a:bodyPr rtlCol="0" anchor="t">
            <a:normAutofit/>
          </a:bodyPr>
          <a:lstStyle>
            <a:lvl1pPr marL="0" indent="0" algn="ctr">
              <a:buNone/>
              <a:defRPr sz="1600"/>
            </a:lvl1pPr>
            <a:lvl2pPr marL="457130" indent="0">
              <a:buNone/>
              <a:defRPr sz="1600"/>
            </a:lvl2pPr>
            <a:lvl3pPr marL="914265" indent="0">
              <a:buNone/>
              <a:defRPr sz="1600"/>
            </a:lvl3pPr>
            <a:lvl4pPr marL="1371396" indent="0">
              <a:buNone/>
              <a:defRPr sz="1600"/>
            </a:lvl4pPr>
            <a:lvl5pPr marL="1828529" indent="0">
              <a:buNone/>
              <a:defRPr sz="1600"/>
            </a:lvl5pPr>
            <a:lvl6pPr marL="2285658" indent="0">
              <a:buNone/>
              <a:defRPr sz="1600"/>
            </a:lvl6pPr>
            <a:lvl7pPr marL="2742788" indent="0">
              <a:buNone/>
              <a:defRPr sz="1600"/>
            </a:lvl7pPr>
            <a:lvl8pPr marL="3199920" indent="0">
              <a:buNone/>
              <a:defRPr sz="1600"/>
            </a:lvl8pPr>
            <a:lvl9pPr marL="3657052" indent="0">
              <a:buNone/>
              <a:defRPr sz="16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581194" y="3945101"/>
            <a:ext cx="7989752" cy="449003"/>
          </a:xfrm>
        </p:spPr>
        <p:txBody>
          <a:bodyPr>
            <a:normAutofit/>
          </a:bodyPr>
          <a:lstStyle>
            <a:lvl1pPr marL="0" indent="0">
              <a:buNone/>
              <a:defRPr sz="1200"/>
            </a:lvl1pPr>
            <a:lvl2pPr marL="457130" indent="0">
              <a:buNone/>
              <a:defRPr sz="1200"/>
            </a:lvl2pPr>
            <a:lvl3pPr marL="914265" indent="0">
              <a:buNone/>
              <a:defRPr sz="1000"/>
            </a:lvl3pPr>
            <a:lvl4pPr marL="1371396" indent="0">
              <a:buNone/>
              <a:defRPr sz="900"/>
            </a:lvl4pPr>
            <a:lvl5pPr marL="1828529" indent="0">
              <a:buNone/>
              <a:defRPr sz="900"/>
            </a:lvl5pPr>
            <a:lvl6pPr marL="2285658" indent="0">
              <a:buNone/>
              <a:defRPr sz="900"/>
            </a:lvl6pPr>
            <a:lvl7pPr marL="2742788" indent="0">
              <a:buNone/>
              <a:defRPr sz="900"/>
            </a:lvl7pPr>
            <a:lvl8pPr marL="3199920" indent="0">
              <a:buNone/>
              <a:defRPr sz="900"/>
            </a:lvl8pPr>
            <a:lvl9pPr marL="3657052" indent="0">
              <a:buNone/>
              <a:defRPr sz="900"/>
            </a:lvl9pPr>
          </a:lstStyle>
          <a:p>
            <a:pPr lvl="0"/>
            <a:r>
              <a:rPr lang="zh-CN" altLang="en-US" smtClean="0"/>
              <a:t>编辑母版文本样式</a:t>
            </a:r>
          </a:p>
        </p:txBody>
      </p:sp>
      <p:sp>
        <p:nvSpPr>
          <p:cNvPr id="5" name="Date Placeholder 3"/>
          <p:cNvSpPr>
            <a:spLocks noGrp="1"/>
          </p:cNvSpPr>
          <p:nvPr>
            <p:ph type="dt" sz="half" idx="10"/>
          </p:nvPr>
        </p:nvSpPr>
        <p:spPr/>
        <p:txBody>
          <a:bodyPr/>
          <a:lstStyle>
            <a:lvl1pPr>
              <a:defRPr/>
            </a:lvl1pPr>
          </a:lstStyle>
          <a:p>
            <a:pPr>
              <a:defRPr/>
            </a:pPr>
            <a:fld id="{1D8F952B-1589-4263-92E8-D1078D0A414E}" type="datetime1">
              <a:rPr lang="zh-CN" altLang="en-US">
                <a:solidFill>
                  <a:srgbClr val="438086"/>
                </a:solidFill>
              </a:rPr>
              <a:pPr>
                <a:defRPr/>
              </a:pPr>
              <a:t>2021/11/1</a:t>
            </a:fld>
            <a:endParaRPr lang="en-US" altLang="zh-CN">
              <a:solidFill>
                <a:srgbClr val="438086"/>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zh-CN">
              <a:solidFill>
                <a:srgbClr val="438086"/>
              </a:solidFill>
            </a:endParaRPr>
          </a:p>
        </p:txBody>
      </p:sp>
      <p:sp>
        <p:nvSpPr>
          <p:cNvPr id="7" name="Slide Number Placeholder 5"/>
          <p:cNvSpPr>
            <a:spLocks noGrp="1"/>
          </p:cNvSpPr>
          <p:nvPr>
            <p:ph type="sldNum" sz="quarter" idx="12"/>
          </p:nvPr>
        </p:nvSpPr>
        <p:spPr/>
        <p:txBody>
          <a:bodyPr/>
          <a:lstStyle>
            <a:lvl1pPr>
              <a:defRPr/>
            </a:lvl1pPr>
          </a:lstStyle>
          <a:p>
            <a:pPr>
              <a:defRPr/>
            </a:pPr>
            <a:fld id="{131F252F-02DB-4ED3-BF61-8D2F6F658644}" type="slidenum">
              <a:rPr lang="en-US" altLang="zh-CN">
                <a:solidFill>
                  <a:srgbClr val="438086"/>
                </a:solidFill>
              </a:rPr>
              <a:pPr>
                <a:defRPr/>
              </a:pPr>
              <a:t>‹#›</a:t>
            </a:fld>
            <a:endParaRPr lang="en-US" altLang="zh-CN">
              <a:solidFill>
                <a:srgbClr val="438086"/>
              </a:solidFill>
            </a:endParaRPr>
          </a:p>
        </p:txBody>
      </p:sp>
    </p:spTree>
    <p:extLst>
      <p:ext uri="{BB962C8B-B14F-4D97-AF65-F5344CB8AC3E}">
        <p14:creationId xmlns:p14="http://schemas.microsoft.com/office/powerpoint/2010/main" val="10122540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Rectangle 6"/>
          <p:cNvSpPr>
            <a:spLocks noChangeAspect="1"/>
          </p:cNvSpPr>
          <p:nvPr/>
        </p:nvSpPr>
        <p:spPr>
          <a:xfrm>
            <a:off x="447677" y="450056"/>
            <a:ext cx="8239125" cy="9441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b="1"/>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5183E9ED-24A5-4031-9FC5-5EA6BB18AF36}" type="datetime1">
              <a:rPr lang="zh-CN" altLang="en-US">
                <a:solidFill>
                  <a:srgbClr val="438086"/>
                </a:solidFill>
              </a:rPr>
              <a:pPr>
                <a:defRPr/>
              </a:pPr>
              <a:t>2021/11/1</a:t>
            </a:fld>
            <a:endParaRPr lang="en-US" altLang="zh-CN">
              <a:solidFill>
                <a:srgbClr val="438086"/>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zh-CN">
              <a:solidFill>
                <a:srgbClr val="438086"/>
              </a:solidFill>
            </a:endParaRPr>
          </a:p>
        </p:txBody>
      </p:sp>
      <p:sp>
        <p:nvSpPr>
          <p:cNvPr id="7" name="Slide Number Placeholder 5"/>
          <p:cNvSpPr>
            <a:spLocks noGrp="1"/>
          </p:cNvSpPr>
          <p:nvPr>
            <p:ph type="sldNum" sz="quarter" idx="12"/>
          </p:nvPr>
        </p:nvSpPr>
        <p:spPr/>
        <p:txBody>
          <a:bodyPr/>
          <a:lstStyle>
            <a:lvl1pPr>
              <a:defRPr/>
            </a:lvl1pPr>
          </a:lstStyle>
          <a:p>
            <a:pPr>
              <a:defRPr/>
            </a:pPr>
            <a:fld id="{10511F04-C12A-41B9-84D4-FD467E62C1D4}" type="slidenum">
              <a:rPr lang="en-US" altLang="zh-CN">
                <a:solidFill>
                  <a:srgbClr val="438086"/>
                </a:solidFill>
              </a:rPr>
              <a:pPr>
                <a:defRPr/>
              </a:pPr>
              <a:t>‹#›</a:t>
            </a:fld>
            <a:endParaRPr lang="en-US" altLang="zh-CN">
              <a:solidFill>
                <a:srgbClr val="438086"/>
              </a:solidFill>
            </a:endParaRPr>
          </a:p>
        </p:txBody>
      </p:sp>
    </p:spTree>
    <p:extLst>
      <p:ext uri="{BB962C8B-B14F-4D97-AF65-F5344CB8AC3E}">
        <p14:creationId xmlns:p14="http://schemas.microsoft.com/office/powerpoint/2010/main" val="16873095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4" name="Rectangle 6"/>
          <p:cNvSpPr>
            <a:spLocks noChangeAspect="1"/>
          </p:cNvSpPr>
          <p:nvPr/>
        </p:nvSpPr>
        <p:spPr>
          <a:xfrm>
            <a:off x="6629400" y="450056"/>
            <a:ext cx="2057400" cy="43624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2" y="506800"/>
            <a:ext cx="1503123" cy="3887305"/>
          </a:xfrm>
        </p:spPr>
        <p:txBody>
          <a:bodyPr vert="eaVert"/>
          <a:lstStyle>
            <a:lvl1pPr>
              <a:defRPr b="1"/>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581199" y="506800"/>
            <a:ext cx="5922209" cy="3887305"/>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a:xfrm>
            <a:off x="6745295" y="4467225"/>
            <a:ext cx="947737" cy="273844"/>
          </a:xfrm>
        </p:spPr>
        <p:txBody>
          <a:bodyPr/>
          <a:lstStyle>
            <a:lvl1pPr>
              <a:defRPr>
                <a:solidFill>
                  <a:schemeClr val="accent1">
                    <a:lumMod val="75000"/>
                    <a:lumOff val="25000"/>
                  </a:schemeClr>
                </a:solidFill>
              </a:defRPr>
            </a:lvl1pPr>
          </a:lstStyle>
          <a:p>
            <a:pPr>
              <a:defRPr/>
            </a:pPr>
            <a:fld id="{771717CC-B9D7-4460-984C-713E168522AA}" type="datetime1">
              <a:rPr lang="zh-CN" altLang="en-US">
                <a:solidFill>
                  <a:srgbClr val="53548A">
                    <a:lumMod val="75000"/>
                    <a:lumOff val="25000"/>
                  </a:srgbClr>
                </a:solidFill>
              </a:rPr>
              <a:pPr>
                <a:defRPr/>
              </a:pPr>
              <a:t>2021/11/1</a:t>
            </a:fld>
            <a:endParaRPr lang="en-US" altLang="zh-CN">
              <a:solidFill>
                <a:srgbClr val="53548A">
                  <a:lumMod val="75000"/>
                  <a:lumOff val="25000"/>
                </a:srgbClr>
              </a:solidFill>
            </a:endParaRPr>
          </a:p>
        </p:txBody>
      </p:sp>
      <p:sp>
        <p:nvSpPr>
          <p:cNvPr id="6" name="Footer Placeholder 4"/>
          <p:cNvSpPr>
            <a:spLocks noGrp="1"/>
          </p:cNvSpPr>
          <p:nvPr>
            <p:ph type="ftr" sz="quarter" idx="11"/>
          </p:nvPr>
        </p:nvSpPr>
        <p:spPr>
          <a:xfrm>
            <a:off x="581027" y="4463655"/>
            <a:ext cx="5922963" cy="273844"/>
          </a:xfrm>
        </p:spPr>
        <p:txBody>
          <a:bodyPr/>
          <a:lstStyle>
            <a:lvl1pPr>
              <a:defRPr/>
            </a:lvl1pPr>
          </a:lstStyle>
          <a:p>
            <a:pPr>
              <a:defRPr/>
            </a:pPr>
            <a:endParaRPr lang="en-US" altLang="zh-CN">
              <a:solidFill>
                <a:srgbClr val="438086"/>
              </a:solidFill>
            </a:endParaRPr>
          </a:p>
        </p:txBody>
      </p:sp>
      <p:sp>
        <p:nvSpPr>
          <p:cNvPr id="7" name="Slide Number Placeholder 5"/>
          <p:cNvSpPr>
            <a:spLocks noGrp="1"/>
          </p:cNvSpPr>
          <p:nvPr>
            <p:ph type="sldNum" sz="quarter" idx="12"/>
          </p:nvPr>
        </p:nvSpPr>
        <p:spPr/>
        <p:txBody>
          <a:bodyPr/>
          <a:lstStyle>
            <a:lvl1pPr>
              <a:defRPr>
                <a:solidFill>
                  <a:srgbClr val="84B4DF"/>
                </a:solidFill>
              </a:defRPr>
            </a:lvl1pPr>
          </a:lstStyle>
          <a:p>
            <a:pPr>
              <a:defRPr/>
            </a:pPr>
            <a:fld id="{C52A7139-67CC-4C6D-9A97-E2F39B338F0C}" type="slidenum">
              <a:rPr lang="en-US" altLang="zh-CN"/>
              <a:pPr>
                <a:defRPr/>
              </a:pPr>
              <a:t>‹#›</a:t>
            </a:fld>
            <a:endParaRPr lang="en-US" altLang="zh-CN"/>
          </a:p>
        </p:txBody>
      </p:sp>
    </p:spTree>
    <p:extLst>
      <p:ext uri="{BB962C8B-B14F-4D97-AF65-F5344CB8AC3E}">
        <p14:creationId xmlns:p14="http://schemas.microsoft.com/office/powerpoint/2010/main" val="414207586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CF97C75-78EB-4043-953B-95F867F42CEE}"/>
              </a:ext>
            </a:extLst>
          </p:cNvPr>
          <p:cNvSpPr>
            <a:spLocks noGrp="1"/>
          </p:cNvSpPr>
          <p:nvPr>
            <p:ph type="ctrTitle"/>
          </p:nvPr>
        </p:nvSpPr>
        <p:spPr>
          <a:xfrm>
            <a:off x="1143000" y="841772"/>
            <a:ext cx="6858000" cy="1790700"/>
          </a:xfrm>
        </p:spPr>
        <p:txBody>
          <a:bodyPr anchor="b"/>
          <a:lstStyle>
            <a:lvl1pPr algn="ctr">
              <a:defRPr sz="4500"/>
            </a:lvl1pPr>
          </a:lstStyle>
          <a:p>
            <a:r>
              <a:rPr kumimoji="1" lang="zh-CN" altLang="en-US" dirty="0"/>
              <a:t>单击此处编辑母版标题样式</a:t>
            </a:r>
          </a:p>
        </p:txBody>
      </p:sp>
      <p:sp>
        <p:nvSpPr>
          <p:cNvPr id="3" name="副标题 2">
            <a:extLst>
              <a:ext uri="{FF2B5EF4-FFF2-40B4-BE49-F238E27FC236}">
                <a16:creationId xmlns="" xmlns:a16="http://schemas.microsoft.com/office/drawing/2014/main" id="{421C1163-5F70-9046-86B2-81951DCE1A96}"/>
              </a:ext>
            </a:extLst>
          </p:cNvPr>
          <p:cNvSpPr>
            <a:spLocks noGrp="1"/>
          </p:cNvSpPr>
          <p:nvPr>
            <p:ph type="subTitle" idx="1"/>
          </p:nvPr>
        </p:nvSpPr>
        <p:spPr>
          <a:xfrm>
            <a:off x="1143000" y="2701528"/>
            <a:ext cx="6858000" cy="1241822"/>
          </a:xfrm>
        </p:spPr>
        <p:txBody>
          <a:bodyPr/>
          <a:lstStyle>
            <a:lvl1pPr marL="0" indent="0" algn="ctr">
              <a:buNone/>
              <a:defRPr sz="1800"/>
            </a:lvl1pPr>
            <a:lvl2pPr marL="342848" indent="0" algn="ctr">
              <a:buNone/>
              <a:defRPr sz="1500"/>
            </a:lvl2pPr>
            <a:lvl3pPr marL="685698" indent="0" algn="ctr">
              <a:buNone/>
              <a:defRPr sz="1400"/>
            </a:lvl3pPr>
            <a:lvl4pPr marL="1028547" indent="0" algn="ctr">
              <a:buNone/>
              <a:defRPr sz="1200"/>
            </a:lvl4pPr>
            <a:lvl5pPr marL="1371396" indent="0" algn="ctr">
              <a:buNone/>
              <a:defRPr sz="1200"/>
            </a:lvl5pPr>
            <a:lvl6pPr marL="1714247" indent="0" algn="ctr">
              <a:buNone/>
              <a:defRPr sz="1200"/>
            </a:lvl6pPr>
            <a:lvl7pPr marL="2057093" indent="0" algn="ctr">
              <a:buNone/>
              <a:defRPr sz="1200"/>
            </a:lvl7pPr>
            <a:lvl8pPr marL="2399940" indent="0" algn="ctr">
              <a:buNone/>
              <a:defRPr sz="1200"/>
            </a:lvl8pPr>
            <a:lvl9pPr marL="2742788" indent="0" algn="ctr">
              <a:buNone/>
              <a:defRPr sz="1200"/>
            </a:lvl9pPr>
          </a:lstStyle>
          <a:p>
            <a:r>
              <a:rPr kumimoji="1" lang="zh-CN" altLang="en-US" dirty="0"/>
              <a:t>单击此处编辑母版副标题样式</a:t>
            </a:r>
          </a:p>
        </p:txBody>
      </p:sp>
      <p:sp>
        <p:nvSpPr>
          <p:cNvPr id="7" name="矩形 6">
            <a:extLst>
              <a:ext uri="{FF2B5EF4-FFF2-40B4-BE49-F238E27FC236}">
                <a16:creationId xmlns="" xmlns:a16="http://schemas.microsoft.com/office/drawing/2014/main" id="{B6F9E280-F138-8142-8DB1-324EA9F38324}"/>
              </a:ext>
            </a:extLst>
          </p:cNvPr>
          <p:cNvSpPr/>
          <p:nvPr userDrawn="1"/>
        </p:nvSpPr>
        <p:spPr>
          <a:xfrm>
            <a:off x="-7455" y="-6470"/>
            <a:ext cx="6980627" cy="425858"/>
          </a:xfrm>
          <a:prstGeom prst="rect">
            <a:avLst/>
          </a:prstGeom>
          <a:solidFill>
            <a:srgbClr val="5B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9" rIns="68571" bIns="34289" rtlCol="0" anchor="ctr"/>
          <a:lstStyle/>
          <a:p>
            <a:pPr algn="ctr" defTabSz="685698" eaLnBrk="1" fontAlgn="auto" hangingPunct="1">
              <a:spcBef>
                <a:spcPts val="0"/>
              </a:spcBef>
              <a:spcAft>
                <a:spcPts val="0"/>
              </a:spcAft>
            </a:pPr>
            <a:r>
              <a:rPr lang="zh-CN" altLang="en-US" sz="2100" spc="450" dirty="0">
                <a:solidFill>
                  <a:prstClr val="white"/>
                </a:solidFill>
                <a:latin typeface="微软雅黑" panose="020B0503020204020204" pitchFamily="34" charset="-122"/>
                <a:ea typeface="微软雅黑" panose="020B0503020204020204" pitchFamily="34" charset="-122"/>
              </a:rPr>
              <a:t>计算机网络</a:t>
            </a:r>
          </a:p>
        </p:txBody>
      </p:sp>
      <p:sp>
        <p:nvSpPr>
          <p:cNvPr id="9" name="文本框 8">
            <a:extLst>
              <a:ext uri="{FF2B5EF4-FFF2-40B4-BE49-F238E27FC236}">
                <a16:creationId xmlns="" xmlns:a16="http://schemas.microsoft.com/office/drawing/2014/main" id="{56DF02C2-66E0-594F-914D-47F0EC7AA666}"/>
              </a:ext>
            </a:extLst>
          </p:cNvPr>
          <p:cNvSpPr txBox="1"/>
          <p:nvPr userDrawn="1"/>
        </p:nvSpPr>
        <p:spPr>
          <a:xfrm>
            <a:off x="7114846" y="67965"/>
            <a:ext cx="1785582" cy="288539"/>
          </a:xfrm>
          <a:prstGeom prst="rect">
            <a:avLst/>
          </a:prstGeom>
          <a:noFill/>
        </p:spPr>
        <p:txBody>
          <a:bodyPr wrap="none" lIns="68571" tIns="34289" rIns="68571" bIns="34289" rtlCol="0">
            <a:spAutoFit/>
          </a:bodyPr>
          <a:lstStyle/>
          <a:p>
            <a:pPr algn="r" defTabSz="685698" eaLnBrk="1" fontAlgn="auto" hangingPunct="1">
              <a:spcBef>
                <a:spcPts val="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众筹</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网络</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分享</a:t>
            </a:r>
          </a:p>
        </p:txBody>
      </p:sp>
      <p:grpSp>
        <p:nvGrpSpPr>
          <p:cNvPr id="26" name="组合 25">
            <a:extLst>
              <a:ext uri="{FF2B5EF4-FFF2-40B4-BE49-F238E27FC236}">
                <a16:creationId xmlns="" xmlns:a16="http://schemas.microsoft.com/office/drawing/2014/main" id="{8AB2E87B-2061-474F-BD6B-FFB3E5285CE9}"/>
              </a:ext>
            </a:extLst>
          </p:cNvPr>
          <p:cNvGrpSpPr/>
          <p:nvPr userDrawn="1"/>
        </p:nvGrpSpPr>
        <p:grpSpPr>
          <a:xfrm>
            <a:off x="3578834" y="4484565"/>
            <a:ext cx="2025457" cy="587340"/>
            <a:chOff x="4858653" y="5979422"/>
            <a:chExt cx="2700610" cy="783120"/>
          </a:xfrm>
        </p:grpSpPr>
        <p:grpSp>
          <p:nvGrpSpPr>
            <p:cNvPr id="24" name="组合 23">
              <a:extLst>
                <a:ext uri="{FF2B5EF4-FFF2-40B4-BE49-F238E27FC236}">
                  <a16:creationId xmlns="" xmlns:a16="http://schemas.microsoft.com/office/drawing/2014/main" id="{ABB9B9B8-F63F-5C48-98A1-BF8860F585BF}"/>
                </a:ext>
              </a:extLst>
            </p:cNvPr>
            <p:cNvGrpSpPr/>
            <p:nvPr userDrawn="1"/>
          </p:nvGrpSpPr>
          <p:grpSpPr>
            <a:xfrm>
              <a:off x="4858653" y="5979422"/>
              <a:ext cx="867188" cy="742053"/>
              <a:chOff x="901977" y="761321"/>
              <a:chExt cx="1281319" cy="1139058"/>
            </a:xfrm>
          </p:grpSpPr>
          <p:sp>
            <p:nvSpPr>
              <p:cNvPr id="10" name="矩形 9">
                <a:extLst>
                  <a:ext uri="{FF2B5EF4-FFF2-40B4-BE49-F238E27FC236}">
                    <a16:creationId xmlns="" xmlns:a16="http://schemas.microsoft.com/office/drawing/2014/main" id="{D1B680A8-BC74-BA43-BB0D-C8F8C7B77C8F}"/>
                  </a:ext>
                </a:extLst>
              </p:cNvPr>
              <p:cNvSpPr/>
              <p:nvPr userDrawn="1"/>
            </p:nvSpPr>
            <p:spPr>
              <a:xfrm>
                <a:off x="901977" y="761321"/>
                <a:ext cx="1281319" cy="1139058"/>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8" eaLnBrk="1" fontAlgn="auto" hangingPunct="1">
                  <a:spcBef>
                    <a:spcPts val="0"/>
                  </a:spcBef>
                  <a:spcAft>
                    <a:spcPts val="0"/>
                  </a:spcAft>
                </a:pPr>
                <a:endParaRPr kumimoji="1" lang="zh-CN" altLang="en-US" sz="1400" dirty="0">
                  <a:solidFill>
                    <a:srgbClr val="5C307E"/>
                  </a:solidFill>
                </a:endParaRPr>
              </a:p>
            </p:txBody>
          </p:sp>
          <p:grpSp>
            <p:nvGrpSpPr>
              <p:cNvPr id="11" name="组合 10">
                <a:extLst>
                  <a:ext uri="{FF2B5EF4-FFF2-40B4-BE49-F238E27FC236}">
                    <a16:creationId xmlns="" xmlns:a16="http://schemas.microsoft.com/office/drawing/2014/main" id="{3F50F50E-8A90-104F-B899-DE9D869B8A5F}"/>
                  </a:ext>
                </a:extLst>
              </p:cNvPr>
              <p:cNvGrpSpPr/>
              <p:nvPr userDrawn="1"/>
            </p:nvGrpSpPr>
            <p:grpSpPr>
              <a:xfrm>
                <a:off x="1031055" y="907676"/>
                <a:ext cx="1013957" cy="853426"/>
                <a:chOff x="1368170" y="664579"/>
                <a:chExt cx="550582" cy="439737"/>
              </a:xfrm>
              <a:solidFill>
                <a:schemeClr val="bg1"/>
              </a:solidFill>
            </p:grpSpPr>
            <p:sp>
              <p:nvSpPr>
                <p:cNvPr id="12" name="Freeform 1">
                  <a:extLst>
                    <a:ext uri="{FF2B5EF4-FFF2-40B4-BE49-F238E27FC236}">
                      <a16:creationId xmlns="" xmlns:a16="http://schemas.microsoft.com/office/drawing/2014/main" id="{D5F846F9-652E-1B4D-9692-FE9281D20E9C}"/>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3" name="Freeform 2">
                  <a:extLst>
                    <a:ext uri="{FF2B5EF4-FFF2-40B4-BE49-F238E27FC236}">
                      <a16:creationId xmlns="" xmlns:a16="http://schemas.microsoft.com/office/drawing/2014/main" id="{29E72527-4F98-5C42-A871-1F1811E8F11A}"/>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3">
                  <a:extLst>
                    <a:ext uri="{FF2B5EF4-FFF2-40B4-BE49-F238E27FC236}">
                      <a16:creationId xmlns="" xmlns:a16="http://schemas.microsoft.com/office/drawing/2014/main" id="{E5209C47-8580-2040-BA4C-C66647BCADD2}"/>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4">
                  <a:extLst>
                    <a:ext uri="{FF2B5EF4-FFF2-40B4-BE49-F238E27FC236}">
                      <a16:creationId xmlns="" xmlns:a16="http://schemas.microsoft.com/office/drawing/2014/main" id="{8D752D59-1EE5-1646-B01E-BA47AB38FFE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5">
                  <a:extLst>
                    <a:ext uri="{FF2B5EF4-FFF2-40B4-BE49-F238E27FC236}">
                      <a16:creationId xmlns="" xmlns:a16="http://schemas.microsoft.com/office/drawing/2014/main" id="{736C1717-3251-C843-B909-26D88513A992}"/>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6">
                  <a:extLst>
                    <a:ext uri="{FF2B5EF4-FFF2-40B4-BE49-F238E27FC236}">
                      <a16:creationId xmlns="" xmlns:a16="http://schemas.microsoft.com/office/drawing/2014/main" id="{A3B338F7-55A4-4740-9066-F03D0DE3B4C8}"/>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7">
                  <a:extLst>
                    <a:ext uri="{FF2B5EF4-FFF2-40B4-BE49-F238E27FC236}">
                      <a16:creationId xmlns="" xmlns:a16="http://schemas.microsoft.com/office/drawing/2014/main" id="{4141CE36-498C-CB43-8361-06B6ABAF9EAA}"/>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8">
                  <a:extLst>
                    <a:ext uri="{FF2B5EF4-FFF2-40B4-BE49-F238E27FC236}">
                      <a16:creationId xmlns="" xmlns:a16="http://schemas.microsoft.com/office/drawing/2014/main" id="{8C0DB147-A359-BD41-A434-9663F54133EF}"/>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9">
                  <a:extLst>
                    <a:ext uri="{FF2B5EF4-FFF2-40B4-BE49-F238E27FC236}">
                      <a16:creationId xmlns="" xmlns:a16="http://schemas.microsoft.com/office/drawing/2014/main" id="{C6F23298-B6AB-BA43-B481-2717E0BC3632}"/>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10">
                  <a:extLst>
                    <a:ext uri="{FF2B5EF4-FFF2-40B4-BE49-F238E27FC236}">
                      <a16:creationId xmlns="" xmlns:a16="http://schemas.microsoft.com/office/drawing/2014/main" id="{358E77EF-FA74-0941-A231-8FD607054BB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2" name="Freeform 11">
                  <a:extLst>
                    <a:ext uri="{FF2B5EF4-FFF2-40B4-BE49-F238E27FC236}">
                      <a16:creationId xmlns="" xmlns:a16="http://schemas.microsoft.com/office/drawing/2014/main" id="{C4AC1E84-A6C9-AC43-8829-ADA26407D647}"/>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sp>
          <p:nvSpPr>
            <p:cNvPr id="25" name="文本框 24">
              <a:extLst>
                <a:ext uri="{FF2B5EF4-FFF2-40B4-BE49-F238E27FC236}">
                  <a16:creationId xmlns="" xmlns:a16="http://schemas.microsoft.com/office/drawing/2014/main" id="{C343F0B3-495F-9444-816E-38B2C9F55C5E}"/>
                </a:ext>
              </a:extLst>
            </p:cNvPr>
            <p:cNvSpPr txBox="1"/>
            <p:nvPr userDrawn="1"/>
          </p:nvSpPr>
          <p:spPr>
            <a:xfrm>
              <a:off x="5731412" y="5979422"/>
              <a:ext cx="1827851" cy="783120"/>
            </a:xfrm>
            <a:prstGeom prst="rect">
              <a:avLst/>
            </a:prstGeom>
            <a:noFill/>
          </p:spPr>
          <p:txBody>
            <a:bodyPr wrap="none" rtlCol="0">
              <a:spAutoFit/>
            </a:bodyPr>
            <a:lstStyle/>
            <a:p>
              <a:pPr algn="ctr" defTabSz="685698"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计算机网络</a:t>
              </a:r>
              <a:endParaRPr lang="en-US" altLang="zh-CN" sz="1400" spc="450" dirty="0">
                <a:solidFill>
                  <a:srgbClr val="5B307E"/>
                </a:solidFill>
                <a:latin typeface="微软雅黑" panose="020B0503020204020204" pitchFamily="34" charset="-122"/>
                <a:ea typeface="微软雅黑" panose="020B0503020204020204" pitchFamily="34" charset="-122"/>
              </a:endParaRPr>
            </a:p>
            <a:p>
              <a:pPr algn="ctr" defTabSz="685698"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教案社区</a:t>
              </a:r>
            </a:p>
          </p:txBody>
        </p:sp>
      </p:grpSp>
    </p:spTree>
    <p:extLst>
      <p:ext uri="{BB962C8B-B14F-4D97-AF65-F5344CB8AC3E}">
        <p14:creationId xmlns:p14="http://schemas.microsoft.com/office/powerpoint/2010/main" val="26995151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9" name="矩形 38">
            <a:extLst>
              <a:ext uri="{FF2B5EF4-FFF2-40B4-BE49-F238E27FC236}">
                <a16:creationId xmlns="" xmlns:a16="http://schemas.microsoft.com/office/drawing/2014/main" id="{FBB5D1D6-FEDC-364E-ADD0-80C842FD6986}"/>
              </a:ext>
            </a:extLst>
          </p:cNvPr>
          <p:cNvSpPr/>
          <p:nvPr userDrawn="1"/>
        </p:nvSpPr>
        <p:spPr>
          <a:xfrm>
            <a:off x="500880" y="40616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9" rIns="68571" bIns="34289" rtlCol="0" anchor="ctr"/>
          <a:lstStyle/>
          <a:p>
            <a:pPr algn="ctr" defTabSz="685698" eaLnBrk="1" fontAlgn="auto" hangingPunct="1">
              <a:spcBef>
                <a:spcPts val="0"/>
              </a:spcBef>
              <a:spcAft>
                <a:spcPts val="0"/>
              </a:spcAft>
            </a:pPr>
            <a:endParaRPr kumimoji="1" lang="zh-CN" altLang="en-US" sz="1400" dirty="0">
              <a:solidFill>
                <a:srgbClr val="5C307E"/>
              </a:solidFill>
            </a:endParaRPr>
          </a:p>
        </p:txBody>
      </p:sp>
      <p:sp>
        <p:nvSpPr>
          <p:cNvPr id="2" name="标题 1">
            <a:extLst>
              <a:ext uri="{FF2B5EF4-FFF2-40B4-BE49-F238E27FC236}">
                <a16:creationId xmlns="" xmlns:a16="http://schemas.microsoft.com/office/drawing/2014/main" id="{223457C5-5D0E-4F46-9D0B-7EA2985DFFE7}"/>
              </a:ext>
            </a:extLst>
          </p:cNvPr>
          <p:cNvSpPr>
            <a:spLocks noGrp="1"/>
          </p:cNvSpPr>
          <p:nvPr>
            <p:ph type="title"/>
          </p:nvPr>
        </p:nvSpPr>
        <p:spPr/>
        <p:txBody>
          <a:bodyPr>
            <a:normAutofit/>
          </a:bodyPr>
          <a:lstStyle>
            <a:lvl1pPr>
              <a:defRPr sz="3000"/>
            </a:lvl1pPr>
          </a:lstStyle>
          <a:p>
            <a:r>
              <a:rPr kumimoji="1" lang="zh-CN" altLang="en-US" dirty="0"/>
              <a:t>单击此处编辑母版标题样式</a:t>
            </a:r>
          </a:p>
        </p:txBody>
      </p:sp>
      <p:sp>
        <p:nvSpPr>
          <p:cNvPr id="3" name="内容占位符 2">
            <a:extLst>
              <a:ext uri="{FF2B5EF4-FFF2-40B4-BE49-F238E27FC236}">
                <a16:creationId xmlns="" xmlns:a16="http://schemas.microsoft.com/office/drawing/2014/main" id="{D2FA45BE-434F-B44C-99F8-C563AC076A02}"/>
              </a:ext>
            </a:extLst>
          </p:cNvPr>
          <p:cNvSpPr>
            <a:spLocks noGrp="1"/>
          </p:cNvSpPr>
          <p:nvPr>
            <p:ph idx="1"/>
          </p:nvPr>
        </p:nvSpPr>
        <p:spPr>
          <a:xfrm>
            <a:off x="628650" y="1133074"/>
            <a:ext cx="7886700" cy="3440021"/>
          </a:xfrm>
        </p:spPr>
        <p:txBody>
          <a:bodyPr/>
          <a:lstStyle>
            <a:lvl1pPr marL="270236" indent="-270236">
              <a:lnSpc>
                <a:spcPct val="100000"/>
              </a:lnSpc>
              <a:spcBef>
                <a:spcPts val="450"/>
              </a:spcBef>
              <a:buFont typeface="Wingdings" pitchFamily="2" charset="2"/>
              <a:buChar char="Ø"/>
              <a:tabLst/>
              <a:defRPr/>
            </a:lvl1pPr>
            <a:lvl2pPr>
              <a:lnSpc>
                <a:spcPct val="100000"/>
              </a:lnSpc>
              <a:spcBef>
                <a:spcPts val="450"/>
              </a:spcBef>
              <a:buFont typeface="Arial" panose="020B0604020202020204" pitchFamily="34" charset="0"/>
              <a:buChar char="•"/>
              <a:defRPr/>
            </a:lvl2pPr>
            <a:lvl3pPr>
              <a:lnSpc>
                <a:spcPct val="100000"/>
              </a:lnSpc>
              <a:spcBef>
                <a:spcPts val="450"/>
              </a:spcBef>
              <a:defRPr/>
            </a:lvl3pPr>
            <a:lvl4pPr>
              <a:lnSpc>
                <a:spcPct val="100000"/>
              </a:lnSpc>
              <a:spcBef>
                <a:spcPts val="450"/>
              </a:spcBef>
              <a:defRPr/>
            </a:lvl4pPr>
            <a:lvl5pPr>
              <a:lnSpc>
                <a:spcPct val="100000"/>
              </a:lnSpc>
              <a:spcBef>
                <a:spcPts val="450"/>
              </a:spcBef>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 xmlns:a16="http://schemas.microsoft.com/office/drawing/2014/main" id="{5A1C8C13-A111-E44B-BB6E-32C9AFF870A6}"/>
              </a:ext>
            </a:extLst>
          </p:cNvPr>
          <p:cNvSpPr>
            <a:spLocks noGrp="1"/>
          </p:cNvSpPr>
          <p:nvPr>
            <p:ph type="dt" sz="half" idx="10"/>
          </p:nvPr>
        </p:nvSpPr>
        <p:spPr>
          <a:xfrm>
            <a:off x="148001" y="4866978"/>
            <a:ext cx="2057400" cy="273844"/>
          </a:xfrm>
          <a:prstGeom prst="rect">
            <a:avLst/>
          </a:prstGeom>
        </p:spPr>
        <p:txBody>
          <a:bodyPr/>
          <a:lstStyle/>
          <a:p>
            <a:r>
              <a:rPr kumimoji="1" lang="en-US" altLang="zh-CN">
                <a:solidFill>
                  <a:prstClr val="white">
                    <a:lumMod val="65000"/>
                  </a:prstClr>
                </a:solidFill>
              </a:rPr>
              <a:t>5.3 </a:t>
            </a:r>
            <a:r>
              <a:rPr kumimoji="1" lang="zh-CN" altLang="en-US">
                <a:solidFill>
                  <a:prstClr val="white">
                    <a:lumMod val="65000"/>
                  </a:prstClr>
                </a:solidFill>
              </a:rPr>
              <a:t>网络互联</a:t>
            </a:r>
            <a:endParaRPr kumimoji="1" lang="zh-CN" altLang="en-US" dirty="0">
              <a:solidFill>
                <a:prstClr val="white">
                  <a:lumMod val="65000"/>
                </a:prstClr>
              </a:solidFill>
            </a:endParaRPr>
          </a:p>
        </p:txBody>
      </p:sp>
      <p:sp>
        <p:nvSpPr>
          <p:cNvPr id="5" name="页脚占位符 4">
            <a:extLst>
              <a:ext uri="{FF2B5EF4-FFF2-40B4-BE49-F238E27FC236}">
                <a16:creationId xmlns="" xmlns:a16="http://schemas.microsoft.com/office/drawing/2014/main" id="{3A7B7B75-EEC1-2D4D-AB7C-5A3514969529}"/>
              </a:ext>
            </a:extLst>
          </p:cNvPr>
          <p:cNvSpPr>
            <a:spLocks noGrp="1"/>
          </p:cNvSpPr>
          <p:nvPr>
            <p:ph type="ftr" sz="quarter" idx="11"/>
          </p:nvPr>
        </p:nvSpPr>
        <p:spPr>
          <a:xfrm>
            <a:off x="3028950" y="4866978"/>
            <a:ext cx="3086100" cy="273844"/>
          </a:xfrm>
          <a:prstGeom prst="rect">
            <a:avLst/>
          </a:prstGeom>
        </p:spPr>
        <p:txBody>
          <a:bodyPr/>
          <a:lstStyle/>
          <a:p>
            <a:r>
              <a:rPr kumimoji="1" lang="zh-CN" altLang="en-US" dirty="0">
                <a:solidFill>
                  <a:prstClr val="white">
                    <a:lumMod val="65000"/>
                  </a:prstClr>
                </a:solidFill>
              </a:rPr>
              <a:t>引自：</a:t>
            </a:r>
            <a:r>
              <a:rPr kumimoji="1" lang="en-US" altLang="zh-CN" dirty="0">
                <a:solidFill>
                  <a:prstClr val="white">
                    <a:lumMod val="65000"/>
                  </a:prstClr>
                </a:solidFill>
              </a:rPr>
              <a:t>XXXXX</a:t>
            </a:r>
            <a:r>
              <a:rPr kumimoji="1" lang="zh-CN" altLang="en-US" dirty="0">
                <a:solidFill>
                  <a:prstClr val="white">
                    <a:lumMod val="65000"/>
                  </a:prstClr>
                </a:solidFill>
              </a:rPr>
              <a:t>（如果需要）</a:t>
            </a:r>
          </a:p>
        </p:txBody>
      </p:sp>
      <p:sp>
        <p:nvSpPr>
          <p:cNvPr id="6" name="灯片编号占位符 5">
            <a:extLst>
              <a:ext uri="{FF2B5EF4-FFF2-40B4-BE49-F238E27FC236}">
                <a16:creationId xmlns="" xmlns:a16="http://schemas.microsoft.com/office/drawing/2014/main" id="{8FDBE6BC-6A1B-1944-BBB6-30FD8C33B360}"/>
              </a:ext>
            </a:extLst>
          </p:cNvPr>
          <p:cNvSpPr>
            <a:spLocks noGrp="1"/>
          </p:cNvSpPr>
          <p:nvPr>
            <p:ph type="sldNum" sz="quarter" idx="12"/>
          </p:nvPr>
        </p:nvSpPr>
        <p:spPr>
          <a:xfrm>
            <a:off x="6515113" y="4866978"/>
            <a:ext cx="2489753" cy="273844"/>
          </a:xfrm>
          <a:prstGeom prst="rect">
            <a:avLst/>
          </a:prstGeom>
        </p:spPr>
        <p:txBody>
          <a:bodyPr/>
          <a:lstStyle/>
          <a:p>
            <a:fld id="{8D4D1E41-7A09-AB4A-A4E1-09765ADA2698}" type="slidenum">
              <a:rPr kumimoji="1" lang="zh-CN" altLang="en-US" smtClean="0">
                <a:solidFill>
                  <a:prstClr val="white">
                    <a:lumMod val="65000"/>
                  </a:prstClr>
                </a:solidFill>
              </a:rPr>
              <a:pPr/>
              <a:t>‹#›</a:t>
            </a:fld>
            <a:endParaRPr kumimoji="1" lang="zh-CN" altLang="en-US" dirty="0">
              <a:solidFill>
                <a:prstClr val="white">
                  <a:lumMod val="65000"/>
                </a:prstClr>
              </a:solidFill>
            </a:endParaRPr>
          </a:p>
        </p:txBody>
      </p:sp>
      <p:cxnSp>
        <p:nvCxnSpPr>
          <p:cNvPr id="40" name="直线连接符 39">
            <a:extLst>
              <a:ext uri="{FF2B5EF4-FFF2-40B4-BE49-F238E27FC236}">
                <a16:creationId xmlns="" xmlns:a16="http://schemas.microsoft.com/office/drawing/2014/main" id="{9E7AFED4-5702-094E-A3B8-21EB069F234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 xmlns:a16="http://schemas.microsoft.com/office/drawing/2014/main" id="{AB0058AB-B1F1-354B-AC17-D97CF5C61CCA}"/>
              </a:ext>
            </a:extLst>
          </p:cNvPr>
          <p:cNvGrpSpPr/>
          <p:nvPr userDrawn="1"/>
        </p:nvGrpSpPr>
        <p:grpSpPr>
          <a:xfrm>
            <a:off x="7387089" y="633172"/>
            <a:ext cx="1471114" cy="156259"/>
            <a:chOff x="1368170" y="1165302"/>
            <a:chExt cx="4139947" cy="439737"/>
          </a:xfrm>
        </p:grpSpPr>
        <p:grpSp>
          <p:nvGrpSpPr>
            <p:cNvPr id="42" name="组合 41">
              <a:extLst>
                <a:ext uri="{FF2B5EF4-FFF2-40B4-BE49-F238E27FC236}">
                  <a16:creationId xmlns="" xmlns:a16="http://schemas.microsoft.com/office/drawing/2014/main" id="{AAF2B681-E82A-B44D-9C2D-B50F21D83567}"/>
                </a:ext>
              </a:extLst>
            </p:cNvPr>
            <p:cNvGrpSpPr/>
            <p:nvPr/>
          </p:nvGrpSpPr>
          <p:grpSpPr>
            <a:xfrm>
              <a:off x="1368170" y="1165302"/>
              <a:ext cx="550582" cy="439737"/>
              <a:chOff x="1368170" y="664579"/>
              <a:chExt cx="550582" cy="439737"/>
            </a:xfrm>
          </p:grpSpPr>
          <p:sp>
            <p:nvSpPr>
              <p:cNvPr id="53" name="Freeform 1">
                <a:extLst>
                  <a:ext uri="{FF2B5EF4-FFF2-40B4-BE49-F238E27FC236}">
                    <a16:creationId xmlns="" xmlns:a16="http://schemas.microsoft.com/office/drawing/2014/main" id="{0961A78E-DF61-2349-8E10-2E9861DBEA9A}"/>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4" name="Freeform 2">
                <a:extLst>
                  <a:ext uri="{FF2B5EF4-FFF2-40B4-BE49-F238E27FC236}">
                    <a16:creationId xmlns="" xmlns:a16="http://schemas.microsoft.com/office/drawing/2014/main" id="{1B3EB2F6-21CF-A24E-9B62-5D7928C20B20}"/>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5" name="Freeform 3">
                <a:extLst>
                  <a:ext uri="{FF2B5EF4-FFF2-40B4-BE49-F238E27FC236}">
                    <a16:creationId xmlns="" xmlns:a16="http://schemas.microsoft.com/office/drawing/2014/main" id="{81A1399D-3A4A-4346-8C84-7B455211A803}"/>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6" name="Freeform 4">
                <a:extLst>
                  <a:ext uri="{FF2B5EF4-FFF2-40B4-BE49-F238E27FC236}">
                    <a16:creationId xmlns="" xmlns:a16="http://schemas.microsoft.com/office/drawing/2014/main" id="{E9BBE6CF-9D5F-7A45-BADF-582C03D33AE6}"/>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7" name="Freeform 5">
                <a:extLst>
                  <a:ext uri="{FF2B5EF4-FFF2-40B4-BE49-F238E27FC236}">
                    <a16:creationId xmlns="" xmlns:a16="http://schemas.microsoft.com/office/drawing/2014/main" id="{4AA75148-84CF-0844-9DC3-A5A612E4F4BE}"/>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8" name="Freeform 6">
                <a:extLst>
                  <a:ext uri="{FF2B5EF4-FFF2-40B4-BE49-F238E27FC236}">
                    <a16:creationId xmlns="" xmlns:a16="http://schemas.microsoft.com/office/drawing/2014/main" id="{AB607A71-F482-B646-9976-486F89F11276}"/>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9" name="Freeform 7">
                <a:extLst>
                  <a:ext uri="{FF2B5EF4-FFF2-40B4-BE49-F238E27FC236}">
                    <a16:creationId xmlns="" xmlns:a16="http://schemas.microsoft.com/office/drawing/2014/main" id="{6DA5CE31-3E42-6346-B29B-FE9FF265D7AD}"/>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0" name="Freeform 8">
                <a:extLst>
                  <a:ext uri="{FF2B5EF4-FFF2-40B4-BE49-F238E27FC236}">
                    <a16:creationId xmlns="" xmlns:a16="http://schemas.microsoft.com/office/drawing/2014/main" id="{CF0A24C0-A91E-F641-90F0-BC83EC452429}"/>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1" name="Freeform 9">
                <a:extLst>
                  <a:ext uri="{FF2B5EF4-FFF2-40B4-BE49-F238E27FC236}">
                    <a16:creationId xmlns="" xmlns:a16="http://schemas.microsoft.com/office/drawing/2014/main" id="{310AF166-F554-F74D-AB72-E414E499E277}"/>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2" name="Freeform 10">
                <a:extLst>
                  <a:ext uri="{FF2B5EF4-FFF2-40B4-BE49-F238E27FC236}">
                    <a16:creationId xmlns="" xmlns:a16="http://schemas.microsoft.com/office/drawing/2014/main" id="{8D3BD77D-1A93-E64A-9C17-6A3B016DF2E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3" name="Freeform 11">
                <a:extLst>
                  <a:ext uri="{FF2B5EF4-FFF2-40B4-BE49-F238E27FC236}">
                    <a16:creationId xmlns="" xmlns:a16="http://schemas.microsoft.com/office/drawing/2014/main" id="{0D54B55E-B871-E543-9108-B4A5765745E5}"/>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43" name="组合 42">
              <a:extLst>
                <a:ext uri="{FF2B5EF4-FFF2-40B4-BE49-F238E27FC236}">
                  <a16:creationId xmlns="" xmlns:a16="http://schemas.microsoft.com/office/drawing/2014/main" id="{30A711A7-A169-8A41-85E2-EA40E3A3BB5F}"/>
                </a:ext>
              </a:extLst>
            </p:cNvPr>
            <p:cNvGrpSpPr/>
            <p:nvPr/>
          </p:nvGrpSpPr>
          <p:grpSpPr>
            <a:xfrm>
              <a:off x="2028870" y="1197389"/>
              <a:ext cx="3479247" cy="365353"/>
              <a:chOff x="2028870" y="696666"/>
              <a:chExt cx="3479247" cy="365353"/>
            </a:xfrm>
            <a:solidFill>
              <a:schemeClr val="bg1">
                <a:lumMod val="50000"/>
              </a:schemeClr>
            </a:solidFill>
          </p:grpSpPr>
          <p:sp>
            <p:nvSpPr>
              <p:cNvPr id="44" name="Freeform 12">
                <a:extLst>
                  <a:ext uri="{FF2B5EF4-FFF2-40B4-BE49-F238E27FC236}">
                    <a16:creationId xmlns="" xmlns:a16="http://schemas.microsoft.com/office/drawing/2014/main" id="{7E68957D-5A1D-C948-A5BC-A3888C640FE3}"/>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13">
                <a:extLst>
                  <a:ext uri="{FF2B5EF4-FFF2-40B4-BE49-F238E27FC236}">
                    <a16:creationId xmlns="" xmlns:a16="http://schemas.microsoft.com/office/drawing/2014/main" id="{01D55A2B-04CF-B043-87D1-43B606D23BFB}"/>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14">
                <a:extLst>
                  <a:ext uri="{FF2B5EF4-FFF2-40B4-BE49-F238E27FC236}">
                    <a16:creationId xmlns="" xmlns:a16="http://schemas.microsoft.com/office/drawing/2014/main" id="{FF056158-A321-8F40-B663-2CF3304CA5ED}"/>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15">
                <a:extLst>
                  <a:ext uri="{FF2B5EF4-FFF2-40B4-BE49-F238E27FC236}">
                    <a16:creationId xmlns="" xmlns:a16="http://schemas.microsoft.com/office/drawing/2014/main" id="{9C184C5C-D7DA-A74D-B56E-C97972D2E6C1}"/>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16">
                <a:extLst>
                  <a:ext uri="{FF2B5EF4-FFF2-40B4-BE49-F238E27FC236}">
                    <a16:creationId xmlns="" xmlns:a16="http://schemas.microsoft.com/office/drawing/2014/main" id="{177BD5B8-6ED6-AF44-A4E9-AC0F5ADBB26A}"/>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17">
                <a:extLst>
                  <a:ext uri="{FF2B5EF4-FFF2-40B4-BE49-F238E27FC236}">
                    <a16:creationId xmlns="" xmlns:a16="http://schemas.microsoft.com/office/drawing/2014/main" id="{659E8A2F-BD45-A141-8653-9A26A575F667}"/>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8">
                <a:extLst>
                  <a:ext uri="{FF2B5EF4-FFF2-40B4-BE49-F238E27FC236}">
                    <a16:creationId xmlns="" xmlns:a16="http://schemas.microsoft.com/office/drawing/2014/main" id="{74855C05-5F16-C049-9443-A35BB82DE2CF}"/>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9">
                <a:extLst>
                  <a:ext uri="{FF2B5EF4-FFF2-40B4-BE49-F238E27FC236}">
                    <a16:creationId xmlns="" xmlns:a16="http://schemas.microsoft.com/office/drawing/2014/main" id="{F26716A7-ED33-4E4F-BADB-2E2D22363495}"/>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2" name="Freeform 20">
                <a:extLst>
                  <a:ext uri="{FF2B5EF4-FFF2-40B4-BE49-F238E27FC236}">
                    <a16:creationId xmlns="" xmlns:a16="http://schemas.microsoft.com/office/drawing/2014/main" id="{A25A530F-4DF9-E348-A512-A3FC76E2497C}"/>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64" name="直线连接符 63">
            <a:extLst>
              <a:ext uri="{FF2B5EF4-FFF2-40B4-BE49-F238E27FC236}">
                <a16:creationId xmlns="" xmlns:a16="http://schemas.microsoft.com/office/drawing/2014/main" id="{06B569DB-EE88-CB4A-A634-A7CA45E81663}"/>
              </a:ext>
            </a:extLst>
          </p:cNvPr>
          <p:cNvCxnSpPr>
            <a:cxnSpLocks/>
          </p:cNvCxnSpPr>
          <p:nvPr userDrawn="1"/>
        </p:nvCxnSpPr>
        <p:spPr>
          <a:xfrm>
            <a:off x="7279051" y="395087"/>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5" name="组合 64">
            <a:extLst>
              <a:ext uri="{FF2B5EF4-FFF2-40B4-BE49-F238E27FC236}">
                <a16:creationId xmlns="" xmlns:a16="http://schemas.microsoft.com/office/drawing/2014/main" id="{C69ABA2F-7A98-FE44-912C-23CCE000584E}"/>
              </a:ext>
            </a:extLst>
          </p:cNvPr>
          <p:cNvGrpSpPr/>
          <p:nvPr userDrawn="1"/>
        </p:nvGrpSpPr>
        <p:grpSpPr>
          <a:xfrm>
            <a:off x="7749100" y="319984"/>
            <a:ext cx="695780" cy="276998"/>
            <a:chOff x="1113126" y="809213"/>
            <a:chExt cx="2133357" cy="523762"/>
          </a:xfrm>
          <a:solidFill>
            <a:schemeClr val="bg1">
              <a:lumMod val="75000"/>
            </a:schemeClr>
          </a:solidFill>
        </p:grpSpPr>
        <p:sp>
          <p:nvSpPr>
            <p:cNvPr id="66" name="椭圆 65">
              <a:extLst>
                <a:ext uri="{FF2B5EF4-FFF2-40B4-BE49-F238E27FC236}">
                  <a16:creationId xmlns="" xmlns:a16="http://schemas.microsoft.com/office/drawing/2014/main" id="{5034F0ED-7F0F-A647-8634-57EC9EDD7255}"/>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8" eaLnBrk="1" fontAlgn="auto" hangingPunct="1">
                <a:spcBef>
                  <a:spcPts val="0"/>
                </a:spcBef>
                <a:spcAft>
                  <a:spcPts val="0"/>
                </a:spcAft>
              </a:pPr>
              <a:endParaRPr kumimoji="1" lang="zh-CN" altLang="en-US" sz="1400">
                <a:solidFill>
                  <a:prstClr val="white"/>
                </a:solidFill>
              </a:endParaRPr>
            </a:p>
          </p:txBody>
        </p:sp>
        <p:sp>
          <p:nvSpPr>
            <p:cNvPr id="67" name="椭圆 66">
              <a:extLst>
                <a:ext uri="{FF2B5EF4-FFF2-40B4-BE49-F238E27FC236}">
                  <a16:creationId xmlns="" xmlns:a16="http://schemas.microsoft.com/office/drawing/2014/main" id="{D081D63E-0DB7-F145-BD48-A7D925A71793}"/>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8" eaLnBrk="1" fontAlgn="auto" hangingPunct="1">
                <a:spcBef>
                  <a:spcPts val="0"/>
                </a:spcBef>
                <a:spcAft>
                  <a:spcPts val="0"/>
                </a:spcAft>
              </a:pPr>
              <a:endParaRPr kumimoji="1" lang="zh-CN" altLang="en-US" sz="1400">
                <a:solidFill>
                  <a:prstClr val="white"/>
                </a:solidFill>
              </a:endParaRPr>
            </a:p>
          </p:txBody>
        </p:sp>
        <p:sp>
          <p:nvSpPr>
            <p:cNvPr id="68" name="椭圆 67">
              <a:extLst>
                <a:ext uri="{FF2B5EF4-FFF2-40B4-BE49-F238E27FC236}">
                  <a16:creationId xmlns="" xmlns:a16="http://schemas.microsoft.com/office/drawing/2014/main" id="{DE68830E-1F7F-B045-A86E-6FF9C25B8D77}"/>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8" eaLnBrk="1" fontAlgn="auto" hangingPunct="1">
                <a:spcBef>
                  <a:spcPts val="0"/>
                </a:spcBef>
                <a:spcAft>
                  <a:spcPts val="0"/>
                </a:spcAft>
              </a:pPr>
              <a:endParaRPr kumimoji="1" lang="zh-CN" altLang="en-US" sz="1400">
                <a:solidFill>
                  <a:prstClr val="white"/>
                </a:solidFill>
              </a:endParaRPr>
            </a:p>
          </p:txBody>
        </p:sp>
        <p:sp>
          <p:nvSpPr>
            <p:cNvPr id="69" name="椭圆 68">
              <a:extLst>
                <a:ext uri="{FF2B5EF4-FFF2-40B4-BE49-F238E27FC236}">
                  <a16:creationId xmlns="" xmlns:a16="http://schemas.microsoft.com/office/drawing/2014/main" id="{86747901-9919-AD4B-8F5D-A15F9E1E169D}"/>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8" eaLnBrk="1" fontAlgn="auto" hangingPunct="1">
                <a:spcBef>
                  <a:spcPts val="0"/>
                </a:spcBef>
                <a:spcAft>
                  <a:spcPts val="0"/>
                </a:spcAft>
              </a:pPr>
              <a:endParaRPr kumimoji="1" lang="zh-CN" altLang="en-US" sz="1400">
                <a:solidFill>
                  <a:prstClr val="white"/>
                </a:solidFill>
              </a:endParaRPr>
            </a:p>
          </p:txBody>
        </p:sp>
      </p:grpSp>
      <p:sp>
        <p:nvSpPr>
          <p:cNvPr id="70" name="矩形 69">
            <a:extLst>
              <a:ext uri="{FF2B5EF4-FFF2-40B4-BE49-F238E27FC236}">
                <a16:creationId xmlns="" xmlns:a16="http://schemas.microsoft.com/office/drawing/2014/main" id="{2BB61636-6036-1C48-82CA-04EB1597C9CC}"/>
              </a:ext>
            </a:extLst>
          </p:cNvPr>
          <p:cNvSpPr/>
          <p:nvPr userDrawn="1"/>
        </p:nvSpPr>
        <p:spPr>
          <a:xfrm>
            <a:off x="7665119" y="309856"/>
            <a:ext cx="869466" cy="288539"/>
          </a:xfrm>
          <a:prstGeom prst="rect">
            <a:avLst/>
          </a:prstGeom>
          <a:noFill/>
        </p:spPr>
        <p:txBody>
          <a:bodyPr wrap="none" lIns="68571" tIns="34289" rIns="68571" bIns="34289">
            <a:spAutoFit/>
          </a:bodyPr>
          <a:lstStyle/>
          <a:p>
            <a:pPr algn="ctr" defTabSz="685698" eaLnBrk="1" fontAlgn="auto" hangingPunct="1">
              <a:spcBef>
                <a:spcPts val="0"/>
              </a:spcBef>
              <a:spcAft>
                <a:spcPts val="0"/>
              </a:spcAft>
            </a:pPr>
            <a:r>
              <a:rPr lang="zh-CN" altLang="en-US" sz="1400" b="1" dirty="0" smtClean="0">
                <a:ln w="22225">
                  <a:noFill/>
                  <a:prstDash val="solid"/>
                </a:ln>
                <a:solidFill>
                  <a:srgbClr val="4472C4">
                    <a:lumMod val="60000"/>
                    <a:lumOff val="40000"/>
                  </a:srgbClr>
                </a:solidFill>
                <a:latin typeface="等线" panose="020F0502020204030204"/>
                <a:ea typeface="等线"/>
              </a:rPr>
              <a:t>厦门大学</a:t>
            </a:r>
            <a:endParaRPr lang="zh-CN" altLang="en-US" sz="1400" b="1" dirty="0">
              <a:ln w="22225">
                <a:noFill/>
                <a:prstDash val="solid"/>
              </a:ln>
              <a:solidFill>
                <a:srgbClr val="4472C4">
                  <a:lumMod val="60000"/>
                  <a:lumOff val="40000"/>
                </a:srgbClr>
              </a:solidFill>
              <a:latin typeface="等线" panose="020F0502020204030204"/>
              <a:ea typeface="等线"/>
            </a:endParaRPr>
          </a:p>
        </p:txBody>
      </p:sp>
      <p:grpSp>
        <p:nvGrpSpPr>
          <p:cNvPr id="71" name="组合 70">
            <a:extLst>
              <a:ext uri="{FF2B5EF4-FFF2-40B4-BE49-F238E27FC236}">
                <a16:creationId xmlns="" xmlns:a16="http://schemas.microsoft.com/office/drawing/2014/main" id="{C1D75728-DE08-814F-9EF0-7E9AFB999FE6}"/>
              </a:ext>
            </a:extLst>
          </p:cNvPr>
          <p:cNvGrpSpPr/>
          <p:nvPr userDrawn="1"/>
        </p:nvGrpSpPr>
        <p:grpSpPr>
          <a:xfrm>
            <a:off x="536589" y="475894"/>
            <a:ext cx="302279" cy="241424"/>
            <a:chOff x="1368170" y="664579"/>
            <a:chExt cx="550582" cy="439737"/>
          </a:xfrm>
          <a:solidFill>
            <a:schemeClr val="bg1"/>
          </a:solidFill>
        </p:grpSpPr>
        <p:sp>
          <p:nvSpPr>
            <p:cNvPr id="72" name="Freeform 1">
              <a:extLst>
                <a:ext uri="{FF2B5EF4-FFF2-40B4-BE49-F238E27FC236}">
                  <a16:creationId xmlns="" xmlns:a16="http://schemas.microsoft.com/office/drawing/2014/main" id="{53F1A011-1E52-3140-9C21-8911AB32201B}"/>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3" name="Freeform 2">
              <a:extLst>
                <a:ext uri="{FF2B5EF4-FFF2-40B4-BE49-F238E27FC236}">
                  <a16:creationId xmlns="" xmlns:a16="http://schemas.microsoft.com/office/drawing/2014/main" id="{364873AD-F7AE-3D48-84F0-C71836518975}"/>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4" name="Freeform 3">
              <a:extLst>
                <a:ext uri="{FF2B5EF4-FFF2-40B4-BE49-F238E27FC236}">
                  <a16:creationId xmlns="" xmlns:a16="http://schemas.microsoft.com/office/drawing/2014/main" id="{5B03D593-4A0D-DF4E-8474-4FAD50C6BCB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5" name="Freeform 4">
              <a:extLst>
                <a:ext uri="{FF2B5EF4-FFF2-40B4-BE49-F238E27FC236}">
                  <a16:creationId xmlns="" xmlns:a16="http://schemas.microsoft.com/office/drawing/2014/main" id="{1A0E5E70-2235-6044-9E4C-A8D32092980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6" name="Freeform 5">
              <a:extLst>
                <a:ext uri="{FF2B5EF4-FFF2-40B4-BE49-F238E27FC236}">
                  <a16:creationId xmlns="" xmlns:a16="http://schemas.microsoft.com/office/drawing/2014/main" id="{9F25C08B-5CAA-1D40-B768-CF07CC9095C1}"/>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7" name="Freeform 6">
              <a:extLst>
                <a:ext uri="{FF2B5EF4-FFF2-40B4-BE49-F238E27FC236}">
                  <a16:creationId xmlns="" xmlns:a16="http://schemas.microsoft.com/office/drawing/2014/main" id="{A1A66D2D-2EC2-AA45-8DA4-4B543D6DB3C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8" name="Freeform 7">
              <a:extLst>
                <a:ext uri="{FF2B5EF4-FFF2-40B4-BE49-F238E27FC236}">
                  <a16:creationId xmlns="" xmlns:a16="http://schemas.microsoft.com/office/drawing/2014/main" id="{BF5A2635-9D3C-B746-B7BB-00E1B5440D84}"/>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9" name="Freeform 8">
              <a:extLst>
                <a:ext uri="{FF2B5EF4-FFF2-40B4-BE49-F238E27FC236}">
                  <a16:creationId xmlns="" xmlns:a16="http://schemas.microsoft.com/office/drawing/2014/main" id="{9A427AEE-5F0B-1D43-8127-A5A07CDC3AC8}"/>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0" name="Freeform 9">
              <a:extLst>
                <a:ext uri="{FF2B5EF4-FFF2-40B4-BE49-F238E27FC236}">
                  <a16:creationId xmlns="" xmlns:a16="http://schemas.microsoft.com/office/drawing/2014/main" id="{E60E42BA-4A46-4D41-AA72-E2F725048BE0}"/>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1" name="Freeform 10">
              <a:extLst>
                <a:ext uri="{FF2B5EF4-FFF2-40B4-BE49-F238E27FC236}">
                  <a16:creationId xmlns="" xmlns:a16="http://schemas.microsoft.com/office/drawing/2014/main" id="{5B1734EF-4E6E-164F-849F-5F01256562D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2" name="Freeform 11">
              <a:extLst>
                <a:ext uri="{FF2B5EF4-FFF2-40B4-BE49-F238E27FC236}">
                  <a16:creationId xmlns="" xmlns:a16="http://schemas.microsoft.com/office/drawing/2014/main" id="{8623BE8B-4483-AE4A-A6EA-432CBE50BCA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30475286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04CA6BC-3A36-834A-8A46-510CF743F36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E9F4A777-4880-8640-83A6-327323A56F12}"/>
              </a:ext>
            </a:extLst>
          </p:cNvPr>
          <p:cNvSpPr>
            <a:spLocks noGrp="1"/>
          </p:cNvSpPr>
          <p:nvPr>
            <p:ph sz="half" idx="1"/>
          </p:nvPr>
        </p:nvSpPr>
        <p:spPr>
          <a:xfrm>
            <a:off x="6286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a:extLst>
              <a:ext uri="{FF2B5EF4-FFF2-40B4-BE49-F238E27FC236}">
                <a16:creationId xmlns="" xmlns:a16="http://schemas.microsoft.com/office/drawing/2014/main" id="{27E2510C-46FB-B140-83A3-4B9EF1B4C9DF}"/>
              </a:ext>
            </a:extLst>
          </p:cNvPr>
          <p:cNvSpPr>
            <a:spLocks noGrp="1"/>
          </p:cNvSpPr>
          <p:nvPr>
            <p:ph sz="half" idx="2"/>
          </p:nvPr>
        </p:nvSpPr>
        <p:spPr>
          <a:xfrm>
            <a:off x="46291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a:extLst>
              <a:ext uri="{FF2B5EF4-FFF2-40B4-BE49-F238E27FC236}">
                <a16:creationId xmlns="" xmlns:a16="http://schemas.microsoft.com/office/drawing/2014/main" id="{C459310F-E4CA-E54F-B1B1-7656B1F4AAA8}"/>
              </a:ext>
            </a:extLst>
          </p:cNvPr>
          <p:cNvSpPr>
            <a:spLocks noGrp="1"/>
          </p:cNvSpPr>
          <p:nvPr>
            <p:ph type="dt" sz="half" idx="10"/>
          </p:nvPr>
        </p:nvSpPr>
        <p:spPr>
          <a:xfrm>
            <a:off x="119024" y="4873515"/>
            <a:ext cx="2057400" cy="273844"/>
          </a:xfrm>
          <a:prstGeom prst="rect">
            <a:avLst/>
          </a:prstGeom>
        </p:spPr>
        <p:txBody>
          <a:bodyPr/>
          <a:lstStyle/>
          <a:p>
            <a:r>
              <a:rPr kumimoji="1" lang="en-US" altLang="zh-CN">
                <a:solidFill>
                  <a:prstClr val="white">
                    <a:lumMod val="65000"/>
                  </a:prstClr>
                </a:solidFill>
              </a:rPr>
              <a:t>5.3 </a:t>
            </a:r>
            <a:r>
              <a:rPr kumimoji="1" lang="zh-CN" altLang="en-US">
                <a:solidFill>
                  <a:prstClr val="white">
                    <a:lumMod val="65000"/>
                  </a:prstClr>
                </a:solidFill>
              </a:rPr>
              <a:t>网络互联</a:t>
            </a:r>
            <a:endParaRPr kumimoji="1" lang="zh-CN" altLang="en-US" dirty="0">
              <a:solidFill>
                <a:prstClr val="white">
                  <a:lumMod val="65000"/>
                </a:prstClr>
              </a:solidFill>
            </a:endParaRPr>
          </a:p>
        </p:txBody>
      </p:sp>
      <p:sp>
        <p:nvSpPr>
          <p:cNvPr id="6" name="页脚占位符 5">
            <a:extLst>
              <a:ext uri="{FF2B5EF4-FFF2-40B4-BE49-F238E27FC236}">
                <a16:creationId xmlns="" xmlns:a16="http://schemas.microsoft.com/office/drawing/2014/main" id="{D8A41358-8B3C-CE4B-B391-06B0FF85E814}"/>
              </a:ext>
            </a:extLst>
          </p:cNvPr>
          <p:cNvSpPr>
            <a:spLocks noGrp="1"/>
          </p:cNvSpPr>
          <p:nvPr>
            <p:ph type="ftr" sz="quarter" idx="11"/>
          </p:nvPr>
        </p:nvSpPr>
        <p:spPr>
          <a:xfrm>
            <a:off x="3028950" y="4873515"/>
            <a:ext cx="3086100" cy="273844"/>
          </a:xfrm>
          <a:prstGeom prst="rect">
            <a:avLst/>
          </a:prstGeom>
        </p:spPr>
        <p:txBody>
          <a:bodyPr/>
          <a:lstStyle/>
          <a:p>
            <a:r>
              <a:rPr kumimoji="1" lang="zh-CN" altLang="en-US">
                <a:solidFill>
                  <a:prstClr val="white">
                    <a:lumMod val="65000"/>
                  </a:prstClr>
                </a:solidFill>
              </a:rPr>
              <a:t>引自：</a:t>
            </a:r>
            <a:r>
              <a:rPr kumimoji="1" lang="en-US" altLang="zh-CN">
                <a:solidFill>
                  <a:prstClr val="white">
                    <a:lumMod val="65000"/>
                  </a:prstClr>
                </a:solidFill>
              </a:rPr>
              <a:t>XXXXX</a:t>
            </a:r>
            <a:r>
              <a:rPr kumimoji="1" lang="zh-CN" altLang="en-US">
                <a:solidFill>
                  <a:prstClr val="white">
                    <a:lumMod val="65000"/>
                  </a:prstClr>
                </a:solidFill>
              </a:rPr>
              <a:t>（如果需要）</a:t>
            </a:r>
          </a:p>
        </p:txBody>
      </p:sp>
      <p:sp>
        <p:nvSpPr>
          <p:cNvPr id="7" name="灯片编号占位符 6">
            <a:extLst>
              <a:ext uri="{FF2B5EF4-FFF2-40B4-BE49-F238E27FC236}">
                <a16:creationId xmlns="" xmlns:a16="http://schemas.microsoft.com/office/drawing/2014/main" id="{FDFB6C4E-D29D-9647-82C6-2B183C588D14}"/>
              </a:ext>
            </a:extLst>
          </p:cNvPr>
          <p:cNvSpPr>
            <a:spLocks noGrp="1"/>
          </p:cNvSpPr>
          <p:nvPr>
            <p:ph type="sldNum" sz="quarter" idx="12"/>
          </p:nvPr>
        </p:nvSpPr>
        <p:spPr>
          <a:xfrm>
            <a:off x="6457956" y="4873515"/>
            <a:ext cx="2489753" cy="273844"/>
          </a:xfrm>
          <a:prstGeom prst="rect">
            <a:avLst/>
          </a:prstGeom>
        </p:spPr>
        <p:txBody>
          <a:bodyPr/>
          <a:lstStyle/>
          <a:p>
            <a:fld id="{8D4D1E41-7A09-AB4A-A4E1-09765ADA2698}" type="slidenum">
              <a:rPr kumimoji="1" lang="zh-CN" altLang="en-US" smtClean="0">
                <a:solidFill>
                  <a:prstClr val="white">
                    <a:lumMod val="65000"/>
                  </a:prstClr>
                </a:solidFill>
              </a:rPr>
              <a:pPr/>
              <a:t>‹#›</a:t>
            </a:fld>
            <a:endParaRPr kumimoji="1" lang="zh-CN" altLang="en-US">
              <a:solidFill>
                <a:prstClr val="white">
                  <a:lumMod val="65000"/>
                </a:prstClr>
              </a:solidFill>
            </a:endParaRPr>
          </a:p>
        </p:txBody>
      </p:sp>
      <p:sp>
        <p:nvSpPr>
          <p:cNvPr id="8" name="矩形 7">
            <a:extLst>
              <a:ext uri="{FF2B5EF4-FFF2-40B4-BE49-F238E27FC236}">
                <a16:creationId xmlns="" xmlns:a16="http://schemas.microsoft.com/office/drawing/2014/main" id="{6EA401A9-3F89-014C-9A94-02FD1A5217FC}"/>
              </a:ext>
            </a:extLst>
          </p:cNvPr>
          <p:cNvSpPr/>
          <p:nvPr userDrawn="1"/>
        </p:nvSpPr>
        <p:spPr>
          <a:xfrm>
            <a:off x="500880" y="415070"/>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9" rIns="68571" bIns="34289" rtlCol="0" anchor="ctr"/>
          <a:lstStyle/>
          <a:p>
            <a:pPr algn="ctr" defTabSz="685698" eaLnBrk="1" fontAlgn="auto" hangingPunct="1">
              <a:spcBef>
                <a:spcPts val="0"/>
              </a:spcBef>
              <a:spcAft>
                <a:spcPts val="0"/>
              </a:spcAft>
            </a:pPr>
            <a:endParaRPr kumimoji="1" lang="zh-CN" altLang="en-US" sz="1400" dirty="0">
              <a:solidFill>
                <a:srgbClr val="5C307E"/>
              </a:solidFill>
            </a:endParaRPr>
          </a:p>
        </p:txBody>
      </p:sp>
      <p:cxnSp>
        <p:nvCxnSpPr>
          <p:cNvPr id="9" name="直线连接符 8">
            <a:extLst>
              <a:ext uri="{FF2B5EF4-FFF2-40B4-BE49-F238E27FC236}">
                <a16:creationId xmlns="" xmlns:a16="http://schemas.microsoft.com/office/drawing/2014/main" id="{2D64F221-C9B8-444F-9076-736EED2DA56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 xmlns:a16="http://schemas.microsoft.com/office/drawing/2014/main" id="{F75304E3-D2BA-6B43-A9CA-868095E37E2C}"/>
              </a:ext>
            </a:extLst>
          </p:cNvPr>
          <p:cNvGrpSpPr/>
          <p:nvPr userDrawn="1"/>
        </p:nvGrpSpPr>
        <p:grpSpPr>
          <a:xfrm>
            <a:off x="7387089" y="633172"/>
            <a:ext cx="1471114" cy="156259"/>
            <a:chOff x="1368170" y="1165302"/>
            <a:chExt cx="4139947" cy="439737"/>
          </a:xfrm>
        </p:grpSpPr>
        <p:grpSp>
          <p:nvGrpSpPr>
            <p:cNvPr id="11" name="组合 10">
              <a:extLst>
                <a:ext uri="{FF2B5EF4-FFF2-40B4-BE49-F238E27FC236}">
                  <a16:creationId xmlns="" xmlns:a16="http://schemas.microsoft.com/office/drawing/2014/main" id="{C6BD9614-F72F-8A43-9314-4D110B22A613}"/>
                </a:ext>
              </a:extLst>
            </p:cNvPr>
            <p:cNvGrpSpPr/>
            <p:nvPr/>
          </p:nvGrpSpPr>
          <p:grpSpPr>
            <a:xfrm>
              <a:off x="1368170" y="1165302"/>
              <a:ext cx="550582" cy="439737"/>
              <a:chOff x="1368170" y="664579"/>
              <a:chExt cx="550582" cy="439737"/>
            </a:xfrm>
          </p:grpSpPr>
          <p:sp>
            <p:nvSpPr>
              <p:cNvPr id="22" name="Freeform 1">
                <a:extLst>
                  <a:ext uri="{FF2B5EF4-FFF2-40B4-BE49-F238E27FC236}">
                    <a16:creationId xmlns="" xmlns:a16="http://schemas.microsoft.com/office/drawing/2014/main" id="{17E3AC1A-2BCC-CA46-AC9B-ECC6AD4DD9B6}"/>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3" name="Freeform 2">
                <a:extLst>
                  <a:ext uri="{FF2B5EF4-FFF2-40B4-BE49-F238E27FC236}">
                    <a16:creationId xmlns="" xmlns:a16="http://schemas.microsoft.com/office/drawing/2014/main" id="{8FC97171-0F8A-6B4A-BC04-4A83196EEE71}"/>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4" name="Freeform 3">
                <a:extLst>
                  <a:ext uri="{FF2B5EF4-FFF2-40B4-BE49-F238E27FC236}">
                    <a16:creationId xmlns="" xmlns:a16="http://schemas.microsoft.com/office/drawing/2014/main" id="{2486AB9B-C9E8-E94F-B7E8-57CD9649846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5" name="Freeform 4">
                <a:extLst>
                  <a:ext uri="{FF2B5EF4-FFF2-40B4-BE49-F238E27FC236}">
                    <a16:creationId xmlns="" xmlns:a16="http://schemas.microsoft.com/office/drawing/2014/main" id="{18A408D8-23CF-864B-9403-912ED0D24EDB}"/>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6" name="Freeform 5">
                <a:extLst>
                  <a:ext uri="{FF2B5EF4-FFF2-40B4-BE49-F238E27FC236}">
                    <a16:creationId xmlns="" xmlns:a16="http://schemas.microsoft.com/office/drawing/2014/main" id="{77D66A57-5273-854B-AD7C-A91B6BFF4D68}"/>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7" name="Freeform 6">
                <a:extLst>
                  <a:ext uri="{FF2B5EF4-FFF2-40B4-BE49-F238E27FC236}">
                    <a16:creationId xmlns="" xmlns:a16="http://schemas.microsoft.com/office/drawing/2014/main" id="{9AD37317-D84E-444B-88EB-8CF2CC57CC4B}"/>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8" name="Freeform 7">
                <a:extLst>
                  <a:ext uri="{FF2B5EF4-FFF2-40B4-BE49-F238E27FC236}">
                    <a16:creationId xmlns="" xmlns:a16="http://schemas.microsoft.com/office/drawing/2014/main" id="{069D0FB6-7378-5344-B149-1899961AC549}"/>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9" name="Freeform 8">
                <a:extLst>
                  <a:ext uri="{FF2B5EF4-FFF2-40B4-BE49-F238E27FC236}">
                    <a16:creationId xmlns="" xmlns:a16="http://schemas.microsoft.com/office/drawing/2014/main" id="{3084061A-A4AC-BE42-8E46-F3BEBCC64BF5}"/>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0" name="Freeform 9">
                <a:extLst>
                  <a:ext uri="{FF2B5EF4-FFF2-40B4-BE49-F238E27FC236}">
                    <a16:creationId xmlns="" xmlns:a16="http://schemas.microsoft.com/office/drawing/2014/main" id="{F3560C95-0398-8848-953C-C870AD870704}"/>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1" name="Freeform 10">
                <a:extLst>
                  <a:ext uri="{FF2B5EF4-FFF2-40B4-BE49-F238E27FC236}">
                    <a16:creationId xmlns="" xmlns:a16="http://schemas.microsoft.com/office/drawing/2014/main" id="{FC10BBCE-A81E-674D-90E5-1E60F8B244E1}"/>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2" name="Freeform 11">
                <a:extLst>
                  <a:ext uri="{FF2B5EF4-FFF2-40B4-BE49-F238E27FC236}">
                    <a16:creationId xmlns="" xmlns:a16="http://schemas.microsoft.com/office/drawing/2014/main" id="{7825D298-25D2-B645-9DE4-6B4AC2DAF418}"/>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12" name="组合 11">
              <a:extLst>
                <a:ext uri="{FF2B5EF4-FFF2-40B4-BE49-F238E27FC236}">
                  <a16:creationId xmlns="" xmlns:a16="http://schemas.microsoft.com/office/drawing/2014/main" id="{1AB322FF-E82E-B849-A67E-8885F84F1B80}"/>
                </a:ext>
              </a:extLst>
            </p:cNvPr>
            <p:cNvGrpSpPr/>
            <p:nvPr/>
          </p:nvGrpSpPr>
          <p:grpSpPr>
            <a:xfrm>
              <a:off x="2028870" y="1197389"/>
              <a:ext cx="3479247" cy="365353"/>
              <a:chOff x="2028870" y="696666"/>
              <a:chExt cx="3479247" cy="365353"/>
            </a:xfrm>
            <a:solidFill>
              <a:schemeClr val="bg1">
                <a:lumMod val="50000"/>
              </a:schemeClr>
            </a:solidFill>
          </p:grpSpPr>
          <p:sp>
            <p:nvSpPr>
              <p:cNvPr id="13" name="Freeform 12">
                <a:extLst>
                  <a:ext uri="{FF2B5EF4-FFF2-40B4-BE49-F238E27FC236}">
                    <a16:creationId xmlns="" xmlns:a16="http://schemas.microsoft.com/office/drawing/2014/main" id="{939245C7-932E-A84A-81EC-0A53746F9A2E}"/>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13">
                <a:extLst>
                  <a:ext uri="{FF2B5EF4-FFF2-40B4-BE49-F238E27FC236}">
                    <a16:creationId xmlns="" xmlns:a16="http://schemas.microsoft.com/office/drawing/2014/main" id="{09FAD7D1-6766-4344-BAA4-F13F7EAB76F7}"/>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14">
                <a:extLst>
                  <a:ext uri="{FF2B5EF4-FFF2-40B4-BE49-F238E27FC236}">
                    <a16:creationId xmlns="" xmlns:a16="http://schemas.microsoft.com/office/drawing/2014/main" id="{A3F469B6-43A0-3142-B44A-FCAEEFFB11A0}"/>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15">
                <a:extLst>
                  <a:ext uri="{FF2B5EF4-FFF2-40B4-BE49-F238E27FC236}">
                    <a16:creationId xmlns="" xmlns:a16="http://schemas.microsoft.com/office/drawing/2014/main" id="{939FDE59-FDA2-7D42-A573-9D861EDB611C}"/>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16">
                <a:extLst>
                  <a:ext uri="{FF2B5EF4-FFF2-40B4-BE49-F238E27FC236}">
                    <a16:creationId xmlns="" xmlns:a16="http://schemas.microsoft.com/office/drawing/2014/main" id="{CC481843-8BD3-B44C-9129-7DD52746EE9B}"/>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17">
                <a:extLst>
                  <a:ext uri="{FF2B5EF4-FFF2-40B4-BE49-F238E27FC236}">
                    <a16:creationId xmlns="" xmlns:a16="http://schemas.microsoft.com/office/drawing/2014/main" id="{1BF5661B-2AA7-7048-834E-17B9B91BE076}"/>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18">
                <a:extLst>
                  <a:ext uri="{FF2B5EF4-FFF2-40B4-BE49-F238E27FC236}">
                    <a16:creationId xmlns="" xmlns:a16="http://schemas.microsoft.com/office/drawing/2014/main" id="{520B1655-B78A-3F4A-ADE4-43A6AB333698}"/>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19">
                <a:extLst>
                  <a:ext uri="{FF2B5EF4-FFF2-40B4-BE49-F238E27FC236}">
                    <a16:creationId xmlns="" xmlns:a16="http://schemas.microsoft.com/office/drawing/2014/main" id="{DA1AB818-CE52-9C47-874D-1AE276BE9F50}"/>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20">
                <a:extLst>
                  <a:ext uri="{FF2B5EF4-FFF2-40B4-BE49-F238E27FC236}">
                    <a16:creationId xmlns="" xmlns:a16="http://schemas.microsoft.com/office/drawing/2014/main" id="{3CBC2DBE-EEEF-564D-8484-7063829C5E70}"/>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33" name="直线连接符 32">
            <a:extLst>
              <a:ext uri="{FF2B5EF4-FFF2-40B4-BE49-F238E27FC236}">
                <a16:creationId xmlns="" xmlns:a16="http://schemas.microsoft.com/office/drawing/2014/main" id="{E9B9A2A5-908B-3244-B39F-9E6705AE6320}"/>
              </a:ext>
            </a:extLst>
          </p:cNvPr>
          <p:cNvCxnSpPr>
            <a:cxnSpLocks/>
          </p:cNvCxnSpPr>
          <p:nvPr userDrawn="1"/>
        </p:nvCxnSpPr>
        <p:spPr>
          <a:xfrm>
            <a:off x="7279051" y="395087"/>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 xmlns:a16="http://schemas.microsoft.com/office/drawing/2014/main" id="{0818B453-CEDC-BA4A-9983-86BF161F6CCA}"/>
              </a:ext>
            </a:extLst>
          </p:cNvPr>
          <p:cNvGrpSpPr/>
          <p:nvPr userDrawn="1"/>
        </p:nvGrpSpPr>
        <p:grpSpPr>
          <a:xfrm>
            <a:off x="7749100" y="319984"/>
            <a:ext cx="695780" cy="276998"/>
            <a:chOff x="1113126" y="809213"/>
            <a:chExt cx="2133357" cy="523762"/>
          </a:xfrm>
          <a:solidFill>
            <a:schemeClr val="bg1">
              <a:lumMod val="75000"/>
            </a:schemeClr>
          </a:solidFill>
        </p:grpSpPr>
        <p:sp>
          <p:nvSpPr>
            <p:cNvPr id="35" name="椭圆 34">
              <a:extLst>
                <a:ext uri="{FF2B5EF4-FFF2-40B4-BE49-F238E27FC236}">
                  <a16:creationId xmlns="" xmlns:a16="http://schemas.microsoft.com/office/drawing/2014/main" id="{DAFA7D0A-E7A1-5C48-B099-DF96D6B6DE63}"/>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8" eaLnBrk="1" fontAlgn="auto" hangingPunct="1">
                <a:spcBef>
                  <a:spcPts val="0"/>
                </a:spcBef>
                <a:spcAft>
                  <a:spcPts val="0"/>
                </a:spcAft>
              </a:pPr>
              <a:endParaRPr kumimoji="1" lang="zh-CN" altLang="en-US" sz="1400">
                <a:solidFill>
                  <a:prstClr val="white"/>
                </a:solidFill>
              </a:endParaRPr>
            </a:p>
          </p:txBody>
        </p:sp>
        <p:sp>
          <p:nvSpPr>
            <p:cNvPr id="36" name="椭圆 35">
              <a:extLst>
                <a:ext uri="{FF2B5EF4-FFF2-40B4-BE49-F238E27FC236}">
                  <a16:creationId xmlns="" xmlns:a16="http://schemas.microsoft.com/office/drawing/2014/main" id="{75839B81-B3A4-5643-94B7-D8D3506763F0}"/>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8" eaLnBrk="1" fontAlgn="auto" hangingPunct="1">
                <a:spcBef>
                  <a:spcPts val="0"/>
                </a:spcBef>
                <a:spcAft>
                  <a:spcPts val="0"/>
                </a:spcAft>
              </a:pPr>
              <a:endParaRPr kumimoji="1" lang="zh-CN" altLang="en-US" sz="1400">
                <a:solidFill>
                  <a:prstClr val="white"/>
                </a:solidFill>
              </a:endParaRPr>
            </a:p>
          </p:txBody>
        </p:sp>
        <p:sp>
          <p:nvSpPr>
            <p:cNvPr id="37" name="椭圆 36">
              <a:extLst>
                <a:ext uri="{FF2B5EF4-FFF2-40B4-BE49-F238E27FC236}">
                  <a16:creationId xmlns="" xmlns:a16="http://schemas.microsoft.com/office/drawing/2014/main" id="{5772B792-8E6B-4243-BB2D-857BC0580481}"/>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8" eaLnBrk="1" fontAlgn="auto" hangingPunct="1">
                <a:spcBef>
                  <a:spcPts val="0"/>
                </a:spcBef>
                <a:spcAft>
                  <a:spcPts val="0"/>
                </a:spcAft>
              </a:pPr>
              <a:endParaRPr kumimoji="1" lang="zh-CN" altLang="en-US" sz="1400">
                <a:solidFill>
                  <a:prstClr val="white"/>
                </a:solidFill>
              </a:endParaRPr>
            </a:p>
          </p:txBody>
        </p:sp>
        <p:sp>
          <p:nvSpPr>
            <p:cNvPr id="38" name="椭圆 37">
              <a:extLst>
                <a:ext uri="{FF2B5EF4-FFF2-40B4-BE49-F238E27FC236}">
                  <a16:creationId xmlns="" xmlns:a16="http://schemas.microsoft.com/office/drawing/2014/main" id="{C89D76EF-03E9-1D43-A563-9DC7302C7F5C}"/>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8" eaLnBrk="1" fontAlgn="auto" hangingPunct="1">
                <a:spcBef>
                  <a:spcPts val="0"/>
                </a:spcBef>
                <a:spcAft>
                  <a:spcPts val="0"/>
                </a:spcAft>
              </a:pPr>
              <a:endParaRPr kumimoji="1" lang="zh-CN" altLang="en-US" sz="1400">
                <a:solidFill>
                  <a:prstClr val="white"/>
                </a:solidFill>
              </a:endParaRPr>
            </a:p>
          </p:txBody>
        </p:sp>
      </p:grpSp>
      <p:sp>
        <p:nvSpPr>
          <p:cNvPr id="39" name="矩形 38">
            <a:extLst>
              <a:ext uri="{FF2B5EF4-FFF2-40B4-BE49-F238E27FC236}">
                <a16:creationId xmlns="" xmlns:a16="http://schemas.microsoft.com/office/drawing/2014/main" id="{8CFB3674-431C-F94A-8727-C9C98640DFEB}"/>
              </a:ext>
            </a:extLst>
          </p:cNvPr>
          <p:cNvSpPr/>
          <p:nvPr userDrawn="1"/>
        </p:nvSpPr>
        <p:spPr>
          <a:xfrm>
            <a:off x="7665119" y="309856"/>
            <a:ext cx="869466" cy="288539"/>
          </a:xfrm>
          <a:prstGeom prst="rect">
            <a:avLst/>
          </a:prstGeom>
          <a:noFill/>
        </p:spPr>
        <p:txBody>
          <a:bodyPr wrap="none" lIns="68571" tIns="34289" rIns="68571" bIns="34289">
            <a:spAutoFit/>
          </a:bodyPr>
          <a:lstStyle/>
          <a:p>
            <a:pPr algn="ctr" defTabSz="685698" eaLnBrk="1" fontAlgn="auto" hangingPunct="1">
              <a:spcBef>
                <a:spcPts val="0"/>
              </a:spcBef>
              <a:spcAft>
                <a:spcPts val="0"/>
              </a:spcAft>
            </a:pPr>
            <a:r>
              <a:rPr lang="zh-CN" altLang="en-US" sz="1400" b="1" dirty="0" smtClean="0">
                <a:ln w="22225">
                  <a:noFill/>
                  <a:prstDash val="solid"/>
                </a:ln>
                <a:solidFill>
                  <a:srgbClr val="4472C4">
                    <a:lumMod val="60000"/>
                    <a:lumOff val="40000"/>
                  </a:srgbClr>
                </a:solidFill>
                <a:latin typeface="等线" panose="020F0502020204030204"/>
                <a:ea typeface="等线"/>
              </a:rPr>
              <a:t>厦门大学</a:t>
            </a:r>
            <a:endParaRPr lang="zh-CN" altLang="en-US" sz="1400" b="1" dirty="0">
              <a:ln w="22225">
                <a:noFill/>
                <a:prstDash val="solid"/>
              </a:ln>
              <a:solidFill>
                <a:srgbClr val="4472C4">
                  <a:lumMod val="60000"/>
                  <a:lumOff val="40000"/>
                </a:srgbClr>
              </a:solidFill>
              <a:latin typeface="等线" panose="020F0502020204030204"/>
              <a:ea typeface="等线"/>
            </a:endParaRPr>
          </a:p>
        </p:txBody>
      </p:sp>
      <p:grpSp>
        <p:nvGrpSpPr>
          <p:cNvPr id="40" name="组合 39">
            <a:extLst>
              <a:ext uri="{FF2B5EF4-FFF2-40B4-BE49-F238E27FC236}">
                <a16:creationId xmlns="" xmlns:a16="http://schemas.microsoft.com/office/drawing/2014/main" id="{7BC00378-4A1A-AF4A-9DA5-0E40AABBEE09}"/>
              </a:ext>
            </a:extLst>
          </p:cNvPr>
          <p:cNvGrpSpPr/>
          <p:nvPr userDrawn="1"/>
        </p:nvGrpSpPr>
        <p:grpSpPr>
          <a:xfrm>
            <a:off x="536589" y="484798"/>
            <a:ext cx="302279" cy="241424"/>
            <a:chOff x="1368170" y="664579"/>
            <a:chExt cx="550582" cy="439737"/>
          </a:xfrm>
          <a:solidFill>
            <a:schemeClr val="bg1"/>
          </a:solidFill>
        </p:grpSpPr>
        <p:sp>
          <p:nvSpPr>
            <p:cNvPr id="41" name="Freeform 1">
              <a:extLst>
                <a:ext uri="{FF2B5EF4-FFF2-40B4-BE49-F238E27FC236}">
                  <a16:creationId xmlns="" xmlns:a16="http://schemas.microsoft.com/office/drawing/2014/main" id="{219E963A-769E-B14C-9175-00DF37C8C68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2" name="Freeform 2">
              <a:extLst>
                <a:ext uri="{FF2B5EF4-FFF2-40B4-BE49-F238E27FC236}">
                  <a16:creationId xmlns="" xmlns:a16="http://schemas.microsoft.com/office/drawing/2014/main" id="{935EF8B9-88D2-6C42-BF9B-2AD28DBBD77F}"/>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3" name="Freeform 3">
              <a:extLst>
                <a:ext uri="{FF2B5EF4-FFF2-40B4-BE49-F238E27FC236}">
                  <a16:creationId xmlns="" xmlns:a16="http://schemas.microsoft.com/office/drawing/2014/main" id="{10E28FF9-5CED-394E-AF38-301649539D3C}"/>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4" name="Freeform 4">
              <a:extLst>
                <a:ext uri="{FF2B5EF4-FFF2-40B4-BE49-F238E27FC236}">
                  <a16:creationId xmlns="" xmlns:a16="http://schemas.microsoft.com/office/drawing/2014/main" id="{6E5EA531-DEFC-144D-8545-1DECEBA97224}"/>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5">
              <a:extLst>
                <a:ext uri="{FF2B5EF4-FFF2-40B4-BE49-F238E27FC236}">
                  <a16:creationId xmlns="" xmlns:a16="http://schemas.microsoft.com/office/drawing/2014/main" id="{F39A9FAC-3BBF-CD45-BC62-06EF846D77A9}"/>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6">
              <a:extLst>
                <a:ext uri="{FF2B5EF4-FFF2-40B4-BE49-F238E27FC236}">
                  <a16:creationId xmlns="" xmlns:a16="http://schemas.microsoft.com/office/drawing/2014/main" id="{4A2E4B78-1C39-A943-B2AE-B76B55EBA492}"/>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7">
              <a:extLst>
                <a:ext uri="{FF2B5EF4-FFF2-40B4-BE49-F238E27FC236}">
                  <a16:creationId xmlns="" xmlns:a16="http://schemas.microsoft.com/office/drawing/2014/main" id="{E34B0E8F-7C29-3241-8B05-8DB5DF4ED827}"/>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8">
              <a:extLst>
                <a:ext uri="{FF2B5EF4-FFF2-40B4-BE49-F238E27FC236}">
                  <a16:creationId xmlns="" xmlns:a16="http://schemas.microsoft.com/office/drawing/2014/main" id="{08D4B6E4-213B-E84A-9B55-3121DC89C5CA}"/>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9">
              <a:extLst>
                <a:ext uri="{FF2B5EF4-FFF2-40B4-BE49-F238E27FC236}">
                  <a16:creationId xmlns="" xmlns:a16="http://schemas.microsoft.com/office/drawing/2014/main" id="{3073A429-8658-EC43-92EE-0AD58A5391AE}"/>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0">
              <a:extLst>
                <a:ext uri="{FF2B5EF4-FFF2-40B4-BE49-F238E27FC236}">
                  <a16:creationId xmlns="" xmlns:a16="http://schemas.microsoft.com/office/drawing/2014/main" id="{7B9CB57C-5EF1-7045-A70B-14CD6B5A98B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1">
              <a:extLst>
                <a:ext uri="{FF2B5EF4-FFF2-40B4-BE49-F238E27FC236}">
                  <a16:creationId xmlns="" xmlns:a16="http://schemas.microsoft.com/office/drawing/2014/main" id="{9187B6AA-F9BB-264E-BDCA-C7E0AC3A676B}"/>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98"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17210652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CF97C75-78EB-4043-953B-95F867F42CEE}"/>
              </a:ext>
            </a:extLst>
          </p:cNvPr>
          <p:cNvSpPr>
            <a:spLocks noGrp="1"/>
          </p:cNvSpPr>
          <p:nvPr>
            <p:ph type="ctrTitle"/>
          </p:nvPr>
        </p:nvSpPr>
        <p:spPr>
          <a:xfrm>
            <a:off x="1143000" y="841772"/>
            <a:ext cx="6858000" cy="1790700"/>
          </a:xfrm>
        </p:spPr>
        <p:txBody>
          <a:bodyPr anchor="b"/>
          <a:lstStyle>
            <a:lvl1pPr algn="ctr">
              <a:defRPr sz="4500"/>
            </a:lvl1pPr>
          </a:lstStyle>
          <a:p>
            <a:r>
              <a:rPr kumimoji="1" lang="zh-CN" altLang="en-US" dirty="0"/>
              <a:t>单击此处编辑母版标题样式</a:t>
            </a:r>
          </a:p>
        </p:txBody>
      </p:sp>
      <p:sp>
        <p:nvSpPr>
          <p:cNvPr id="3" name="副标题 2">
            <a:extLst>
              <a:ext uri="{FF2B5EF4-FFF2-40B4-BE49-F238E27FC236}">
                <a16:creationId xmlns="" xmlns:a16="http://schemas.microsoft.com/office/drawing/2014/main" id="{421C1163-5F70-9046-86B2-81951DCE1A96}"/>
              </a:ext>
            </a:extLst>
          </p:cNvPr>
          <p:cNvSpPr>
            <a:spLocks noGrp="1"/>
          </p:cNvSpPr>
          <p:nvPr>
            <p:ph type="subTitle" idx="1"/>
          </p:nvPr>
        </p:nvSpPr>
        <p:spPr>
          <a:xfrm>
            <a:off x="1143000" y="2701528"/>
            <a:ext cx="6858000" cy="1241822"/>
          </a:xfrm>
        </p:spPr>
        <p:txBody>
          <a:bodyPr/>
          <a:lstStyle>
            <a:lvl1pPr marL="0" indent="0" algn="ctr">
              <a:buNone/>
              <a:defRPr sz="1800"/>
            </a:lvl1pPr>
            <a:lvl2pPr marL="342857" indent="0" algn="ctr">
              <a:buNone/>
              <a:defRPr sz="1500"/>
            </a:lvl2pPr>
            <a:lvl3pPr marL="685715" indent="0" algn="ctr">
              <a:buNone/>
              <a:defRPr sz="1400"/>
            </a:lvl3pPr>
            <a:lvl4pPr marL="1028573" indent="0" algn="ctr">
              <a:buNone/>
              <a:defRPr sz="1200"/>
            </a:lvl4pPr>
            <a:lvl5pPr marL="1371430" indent="0" algn="ctr">
              <a:buNone/>
              <a:defRPr sz="1200"/>
            </a:lvl5pPr>
            <a:lvl6pPr marL="1714289" indent="0" algn="ctr">
              <a:buNone/>
              <a:defRPr sz="1200"/>
            </a:lvl6pPr>
            <a:lvl7pPr marL="2057144" indent="0" algn="ctr">
              <a:buNone/>
              <a:defRPr sz="1200"/>
            </a:lvl7pPr>
            <a:lvl8pPr marL="2400000" indent="0" algn="ctr">
              <a:buNone/>
              <a:defRPr sz="1200"/>
            </a:lvl8pPr>
            <a:lvl9pPr marL="2742857" indent="0" algn="ctr">
              <a:buNone/>
              <a:defRPr sz="1200"/>
            </a:lvl9pPr>
          </a:lstStyle>
          <a:p>
            <a:r>
              <a:rPr kumimoji="1" lang="zh-CN" altLang="en-US" dirty="0"/>
              <a:t>单击此处编辑母版副标题样式</a:t>
            </a:r>
          </a:p>
        </p:txBody>
      </p:sp>
      <p:sp>
        <p:nvSpPr>
          <p:cNvPr id="7" name="矩形 6">
            <a:extLst>
              <a:ext uri="{FF2B5EF4-FFF2-40B4-BE49-F238E27FC236}">
                <a16:creationId xmlns="" xmlns:a16="http://schemas.microsoft.com/office/drawing/2014/main" id="{B6F9E280-F138-8142-8DB1-324EA9F38324}"/>
              </a:ext>
            </a:extLst>
          </p:cNvPr>
          <p:cNvSpPr/>
          <p:nvPr userDrawn="1"/>
        </p:nvSpPr>
        <p:spPr>
          <a:xfrm>
            <a:off x="-7455" y="-6470"/>
            <a:ext cx="6980627" cy="425858"/>
          </a:xfrm>
          <a:prstGeom prst="rect">
            <a:avLst/>
          </a:prstGeom>
          <a:solidFill>
            <a:srgbClr val="5B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9" rIns="68573" bIns="34289" rtlCol="0" anchor="ctr"/>
          <a:lstStyle/>
          <a:p>
            <a:pPr algn="ctr" defTabSz="685715" eaLnBrk="1" fontAlgn="auto" hangingPunct="1">
              <a:spcBef>
                <a:spcPts val="0"/>
              </a:spcBef>
              <a:spcAft>
                <a:spcPts val="0"/>
              </a:spcAft>
            </a:pPr>
            <a:r>
              <a:rPr lang="zh-CN" altLang="en-US" sz="2100" spc="450" dirty="0">
                <a:solidFill>
                  <a:prstClr val="white"/>
                </a:solidFill>
                <a:latin typeface="微软雅黑" panose="020B0503020204020204" pitchFamily="34" charset="-122"/>
                <a:ea typeface="微软雅黑" panose="020B0503020204020204" pitchFamily="34" charset="-122"/>
              </a:rPr>
              <a:t>计算机网络</a:t>
            </a:r>
          </a:p>
        </p:txBody>
      </p:sp>
      <p:sp>
        <p:nvSpPr>
          <p:cNvPr id="9" name="文本框 8">
            <a:extLst>
              <a:ext uri="{FF2B5EF4-FFF2-40B4-BE49-F238E27FC236}">
                <a16:creationId xmlns="" xmlns:a16="http://schemas.microsoft.com/office/drawing/2014/main" id="{56DF02C2-66E0-594F-914D-47F0EC7AA666}"/>
              </a:ext>
            </a:extLst>
          </p:cNvPr>
          <p:cNvSpPr txBox="1"/>
          <p:nvPr userDrawn="1"/>
        </p:nvSpPr>
        <p:spPr>
          <a:xfrm>
            <a:off x="7114846" y="67964"/>
            <a:ext cx="1785582" cy="288539"/>
          </a:xfrm>
          <a:prstGeom prst="rect">
            <a:avLst/>
          </a:prstGeom>
          <a:noFill/>
        </p:spPr>
        <p:txBody>
          <a:bodyPr wrap="none" lIns="68573" tIns="34289" rIns="68573" bIns="34289" rtlCol="0">
            <a:spAutoFit/>
          </a:bodyPr>
          <a:lstStyle/>
          <a:p>
            <a:pPr algn="r" defTabSz="685715" eaLnBrk="1" fontAlgn="auto" hangingPunct="1">
              <a:spcBef>
                <a:spcPts val="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众筹</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网络</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分享</a:t>
            </a:r>
          </a:p>
        </p:txBody>
      </p:sp>
      <p:grpSp>
        <p:nvGrpSpPr>
          <p:cNvPr id="26" name="组合 25">
            <a:extLst>
              <a:ext uri="{FF2B5EF4-FFF2-40B4-BE49-F238E27FC236}">
                <a16:creationId xmlns="" xmlns:a16="http://schemas.microsoft.com/office/drawing/2014/main" id="{8AB2E87B-2061-474F-BD6B-FFB3E5285CE9}"/>
              </a:ext>
            </a:extLst>
          </p:cNvPr>
          <p:cNvGrpSpPr/>
          <p:nvPr userDrawn="1"/>
        </p:nvGrpSpPr>
        <p:grpSpPr>
          <a:xfrm>
            <a:off x="3578833" y="4484565"/>
            <a:ext cx="2025457" cy="587340"/>
            <a:chOff x="4858653" y="5979422"/>
            <a:chExt cx="2700610" cy="783120"/>
          </a:xfrm>
        </p:grpSpPr>
        <p:grpSp>
          <p:nvGrpSpPr>
            <p:cNvPr id="24" name="组合 23">
              <a:extLst>
                <a:ext uri="{FF2B5EF4-FFF2-40B4-BE49-F238E27FC236}">
                  <a16:creationId xmlns="" xmlns:a16="http://schemas.microsoft.com/office/drawing/2014/main" id="{ABB9B9B8-F63F-5C48-98A1-BF8860F585BF}"/>
                </a:ext>
              </a:extLst>
            </p:cNvPr>
            <p:cNvGrpSpPr/>
            <p:nvPr userDrawn="1"/>
          </p:nvGrpSpPr>
          <p:grpSpPr>
            <a:xfrm>
              <a:off x="4858653" y="5979422"/>
              <a:ext cx="867188" cy="742053"/>
              <a:chOff x="901977" y="761321"/>
              <a:chExt cx="1281319" cy="1139058"/>
            </a:xfrm>
          </p:grpSpPr>
          <p:sp>
            <p:nvSpPr>
              <p:cNvPr id="10" name="矩形 9">
                <a:extLst>
                  <a:ext uri="{FF2B5EF4-FFF2-40B4-BE49-F238E27FC236}">
                    <a16:creationId xmlns="" xmlns:a16="http://schemas.microsoft.com/office/drawing/2014/main" id="{D1B680A8-BC74-BA43-BB0D-C8F8C7B77C8F}"/>
                  </a:ext>
                </a:extLst>
              </p:cNvPr>
              <p:cNvSpPr/>
              <p:nvPr userDrawn="1"/>
            </p:nvSpPr>
            <p:spPr>
              <a:xfrm>
                <a:off x="901977" y="761321"/>
                <a:ext cx="1281319" cy="1139058"/>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15" eaLnBrk="1" fontAlgn="auto" hangingPunct="1">
                  <a:spcBef>
                    <a:spcPts val="0"/>
                  </a:spcBef>
                  <a:spcAft>
                    <a:spcPts val="0"/>
                  </a:spcAft>
                </a:pPr>
                <a:endParaRPr kumimoji="1" lang="zh-CN" altLang="en-US" sz="1400" dirty="0">
                  <a:solidFill>
                    <a:srgbClr val="5C307E"/>
                  </a:solidFill>
                </a:endParaRPr>
              </a:p>
            </p:txBody>
          </p:sp>
          <p:grpSp>
            <p:nvGrpSpPr>
              <p:cNvPr id="11" name="组合 10">
                <a:extLst>
                  <a:ext uri="{FF2B5EF4-FFF2-40B4-BE49-F238E27FC236}">
                    <a16:creationId xmlns="" xmlns:a16="http://schemas.microsoft.com/office/drawing/2014/main" id="{3F50F50E-8A90-104F-B899-DE9D869B8A5F}"/>
                  </a:ext>
                </a:extLst>
              </p:cNvPr>
              <p:cNvGrpSpPr/>
              <p:nvPr userDrawn="1"/>
            </p:nvGrpSpPr>
            <p:grpSpPr>
              <a:xfrm>
                <a:off x="1031055" y="907676"/>
                <a:ext cx="1013957" cy="853426"/>
                <a:chOff x="1368170" y="664579"/>
                <a:chExt cx="550582" cy="439737"/>
              </a:xfrm>
              <a:solidFill>
                <a:schemeClr val="bg1"/>
              </a:solidFill>
            </p:grpSpPr>
            <p:sp>
              <p:nvSpPr>
                <p:cNvPr id="12" name="Freeform 1">
                  <a:extLst>
                    <a:ext uri="{FF2B5EF4-FFF2-40B4-BE49-F238E27FC236}">
                      <a16:creationId xmlns="" xmlns:a16="http://schemas.microsoft.com/office/drawing/2014/main" id="{D5F846F9-652E-1B4D-9692-FE9281D20E9C}"/>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3" name="Freeform 2">
                  <a:extLst>
                    <a:ext uri="{FF2B5EF4-FFF2-40B4-BE49-F238E27FC236}">
                      <a16:creationId xmlns="" xmlns:a16="http://schemas.microsoft.com/office/drawing/2014/main" id="{29E72527-4F98-5C42-A871-1F1811E8F11A}"/>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3">
                  <a:extLst>
                    <a:ext uri="{FF2B5EF4-FFF2-40B4-BE49-F238E27FC236}">
                      <a16:creationId xmlns="" xmlns:a16="http://schemas.microsoft.com/office/drawing/2014/main" id="{E5209C47-8580-2040-BA4C-C66647BCADD2}"/>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4">
                  <a:extLst>
                    <a:ext uri="{FF2B5EF4-FFF2-40B4-BE49-F238E27FC236}">
                      <a16:creationId xmlns="" xmlns:a16="http://schemas.microsoft.com/office/drawing/2014/main" id="{8D752D59-1EE5-1646-B01E-BA47AB38FFE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5">
                  <a:extLst>
                    <a:ext uri="{FF2B5EF4-FFF2-40B4-BE49-F238E27FC236}">
                      <a16:creationId xmlns="" xmlns:a16="http://schemas.microsoft.com/office/drawing/2014/main" id="{736C1717-3251-C843-B909-26D88513A992}"/>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6">
                  <a:extLst>
                    <a:ext uri="{FF2B5EF4-FFF2-40B4-BE49-F238E27FC236}">
                      <a16:creationId xmlns="" xmlns:a16="http://schemas.microsoft.com/office/drawing/2014/main" id="{A3B338F7-55A4-4740-9066-F03D0DE3B4C8}"/>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7">
                  <a:extLst>
                    <a:ext uri="{FF2B5EF4-FFF2-40B4-BE49-F238E27FC236}">
                      <a16:creationId xmlns="" xmlns:a16="http://schemas.microsoft.com/office/drawing/2014/main" id="{4141CE36-498C-CB43-8361-06B6ABAF9EAA}"/>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8">
                  <a:extLst>
                    <a:ext uri="{FF2B5EF4-FFF2-40B4-BE49-F238E27FC236}">
                      <a16:creationId xmlns="" xmlns:a16="http://schemas.microsoft.com/office/drawing/2014/main" id="{8C0DB147-A359-BD41-A434-9663F54133EF}"/>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9">
                  <a:extLst>
                    <a:ext uri="{FF2B5EF4-FFF2-40B4-BE49-F238E27FC236}">
                      <a16:creationId xmlns="" xmlns:a16="http://schemas.microsoft.com/office/drawing/2014/main" id="{C6F23298-B6AB-BA43-B481-2717E0BC3632}"/>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10">
                  <a:extLst>
                    <a:ext uri="{FF2B5EF4-FFF2-40B4-BE49-F238E27FC236}">
                      <a16:creationId xmlns="" xmlns:a16="http://schemas.microsoft.com/office/drawing/2014/main" id="{358E77EF-FA74-0941-A231-8FD607054BB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2" name="Freeform 11">
                  <a:extLst>
                    <a:ext uri="{FF2B5EF4-FFF2-40B4-BE49-F238E27FC236}">
                      <a16:creationId xmlns="" xmlns:a16="http://schemas.microsoft.com/office/drawing/2014/main" id="{C4AC1E84-A6C9-AC43-8829-ADA26407D647}"/>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sp>
          <p:nvSpPr>
            <p:cNvPr id="25" name="文本框 24">
              <a:extLst>
                <a:ext uri="{FF2B5EF4-FFF2-40B4-BE49-F238E27FC236}">
                  <a16:creationId xmlns="" xmlns:a16="http://schemas.microsoft.com/office/drawing/2014/main" id="{C343F0B3-495F-9444-816E-38B2C9F55C5E}"/>
                </a:ext>
              </a:extLst>
            </p:cNvPr>
            <p:cNvSpPr txBox="1"/>
            <p:nvPr userDrawn="1"/>
          </p:nvSpPr>
          <p:spPr>
            <a:xfrm>
              <a:off x="5731412" y="5979422"/>
              <a:ext cx="1827851" cy="783120"/>
            </a:xfrm>
            <a:prstGeom prst="rect">
              <a:avLst/>
            </a:prstGeom>
            <a:noFill/>
          </p:spPr>
          <p:txBody>
            <a:bodyPr wrap="none" rtlCol="0">
              <a:spAutoFit/>
            </a:bodyPr>
            <a:lstStyle/>
            <a:p>
              <a:pPr algn="ctr" defTabSz="685715"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计算机网络</a:t>
              </a:r>
              <a:endParaRPr lang="en-US" altLang="zh-CN" sz="1400" spc="450" dirty="0">
                <a:solidFill>
                  <a:srgbClr val="5B307E"/>
                </a:solidFill>
                <a:latin typeface="微软雅黑" panose="020B0503020204020204" pitchFamily="34" charset="-122"/>
                <a:ea typeface="微软雅黑" panose="020B0503020204020204" pitchFamily="34" charset="-122"/>
              </a:endParaRPr>
            </a:p>
            <a:p>
              <a:pPr algn="ctr" defTabSz="685715"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教案社区</a:t>
              </a:r>
            </a:p>
          </p:txBody>
        </p:sp>
      </p:grpSp>
    </p:spTree>
    <p:extLst>
      <p:ext uri="{BB962C8B-B14F-4D97-AF65-F5344CB8AC3E}">
        <p14:creationId xmlns:p14="http://schemas.microsoft.com/office/powerpoint/2010/main" val="10239524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9" name="矩形 38">
            <a:extLst>
              <a:ext uri="{FF2B5EF4-FFF2-40B4-BE49-F238E27FC236}">
                <a16:creationId xmlns="" xmlns:a16="http://schemas.microsoft.com/office/drawing/2014/main" id="{FBB5D1D6-FEDC-364E-ADD0-80C842FD6986}"/>
              </a:ext>
            </a:extLst>
          </p:cNvPr>
          <p:cNvSpPr/>
          <p:nvPr userDrawn="1"/>
        </p:nvSpPr>
        <p:spPr>
          <a:xfrm>
            <a:off x="500879" y="40616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9" rIns="68573" bIns="34289" rtlCol="0" anchor="ctr"/>
          <a:lstStyle/>
          <a:p>
            <a:pPr algn="ctr" defTabSz="685715" eaLnBrk="1" fontAlgn="auto" hangingPunct="1">
              <a:spcBef>
                <a:spcPts val="0"/>
              </a:spcBef>
              <a:spcAft>
                <a:spcPts val="0"/>
              </a:spcAft>
            </a:pPr>
            <a:endParaRPr kumimoji="1" lang="zh-CN" altLang="en-US" sz="1400" dirty="0">
              <a:solidFill>
                <a:srgbClr val="5C307E"/>
              </a:solidFill>
            </a:endParaRPr>
          </a:p>
        </p:txBody>
      </p:sp>
      <p:sp>
        <p:nvSpPr>
          <p:cNvPr id="2" name="标题 1">
            <a:extLst>
              <a:ext uri="{FF2B5EF4-FFF2-40B4-BE49-F238E27FC236}">
                <a16:creationId xmlns="" xmlns:a16="http://schemas.microsoft.com/office/drawing/2014/main" id="{223457C5-5D0E-4F46-9D0B-7EA2985DFFE7}"/>
              </a:ext>
            </a:extLst>
          </p:cNvPr>
          <p:cNvSpPr>
            <a:spLocks noGrp="1"/>
          </p:cNvSpPr>
          <p:nvPr>
            <p:ph type="title"/>
          </p:nvPr>
        </p:nvSpPr>
        <p:spPr/>
        <p:txBody>
          <a:bodyPr>
            <a:normAutofit/>
          </a:bodyPr>
          <a:lstStyle>
            <a:lvl1pPr>
              <a:defRPr sz="3000"/>
            </a:lvl1pPr>
          </a:lstStyle>
          <a:p>
            <a:r>
              <a:rPr kumimoji="1" lang="zh-CN" altLang="en-US" dirty="0"/>
              <a:t>单击此处编辑母版标题样式</a:t>
            </a:r>
          </a:p>
        </p:txBody>
      </p:sp>
      <p:sp>
        <p:nvSpPr>
          <p:cNvPr id="3" name="内容占位符 2">
            <a:extLst>
              <a:ext uri="{FF2B5EF4-FFF2-40B4-BE49-F238E27FC236}">
                <a16:creationId xmlns="" xmlns:a16="http://schemas.microsoft.com/office/drawing/2014/main" id="{D2FA45BE-434F-B44C-99F8-C563AC076A02}"/>
              </a:ext>
            </a:extLst>
          </p:cNvPr>
          <p:cNvSpPr>
            <a:spLocks noGrp="1"/>
          </p:cNvSpPr>
          <p:nvPr>
            <p:ph idx="1"/>
          </p:nvPr>
        </p:nvSpPr>
        <p:spPr>
          <a:xfrm>
            <a:off x="628650" y="1133073"/>
            <a:ext cx="7886700" cy="3440021"/>
          </a:xfrm>
        </p:spPr>
        <p:txBody>
          <a:bodyPr/>
          <a:lstStyle>
            <a:lvl1pPr marL="270242" indent="-270242">
              <a:lnSpc>
                <a:spcPct val="100000"/>
              </a:lnSpc>
              <a:spcBef>
                <a:spcPts val="450"/>
              </a:spcBef>
              <a:buFont typeface="Wingdings" pitchFamily="2" charset="2"/>
              <a:buChar char="Ø"/>
              <a:tabLst/>
              <a:defRPr/>
            </a:lvl1pPr>
            <a:lvl2pPr>
              <a:lnSpc>
                <a:spcPct val="100000"/>
              </a:lnSpc>
              <a:spcBef>
                <a:spcPts val="450"/>
              </a:spcBef>
              <a:buFont typeface="Arial" panose="020B0604020202020204" pitchFamily="34" charset="0"/>
              <a:buChar char="•"/>
              <a:defRPr/>
            </a:lvl2pPr>
            <a:lvl3pPr>
              <a:lnSpc>
                <a:spcPct val="100000"/>
              </a:lnSpc>
              <a:spcBef>
                <a:spcPts val="450"/>
              </a:spcBef>
              <a:defRPr/>
            </a:lvl3pPr>
            <a:lvl4pPr>
              <a:lnSpc>
                <a:spcPct val="100000"/>
              </a:lnSpc>
              <a:spcBef>
                <a:spcPts val="450"/>
              </a:spcBef>
              <a:defRPr/>
            </a:lvl4pPr>
            <a:lvl5pPr>
              <a:lnSpc>
                <a:spcPct val="100000"/>
              </a:lnSpc>
              <a:spcBef>
                <a:spcPts val="450"/>
              </a:spcBef>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 xmlns:a16="http://schemas.microsoft.com/office/drawing/2014/main" id="{5A1C8C13-A111-E44B-BB6E-32C9AFF870A6}"/>
              </a:ext>
            </a:extLst>
          </p:cNvPr>
          <p:cNvSpPr>
            <a:spLocks noGrp="1"/>
          </p:cNvSpPr>
          <p:nvPr>
            <p:ph type="dt" sz="half" idx="10"/>
          </p:nvPr>
        </p:nvSpPr>
        <p:spPr>
          <a:xfrm>
            <a:off x="148001" y="4866978"/>
            <a:ext cx="2057400" cy="273844"/>
          </a:xfrm>
          <a:prstGeom prst="rect">
            <a:avLst/>
          </a:prstGeom>
        </p:spPr>
        <p:txBody>
          <a:bodyPr/>
          <a:lstStyle/>
          <a:p>
            <a:r>
              <a:rPr kumimoji="1" lang="en-US" altLang="zh-CN">
                <a:solidFill>
                  <a:prstClr val="white">
                    <a:lumMod val="65000"/>
                  </a:prstClr>
                </a:solidFill>
              </a:rPr>
              <a:t>5.3 </a:t>
            </a:r>
            <a:r>
              <a:rPr kumimoji="1" lang="zh-CN" altLang="en-US">
                <a:solidFill>
                  <a:prstClr val="white">
                    <a:lumMod val="65000"/>
                  </a:prstClr>
                </a:solidFill>
              </a:rPr>
              <a:t>网络互联</a:t>
            </a:r>
            <a:endParaRPr kumimoji="1" lang="zh-CN" altLang="en-US" dirty="0">
              <a:solidFill>
                <a:prstClr val="white">
                  <a:lumMod val="65000"/>
                </a:prstClr>
              </a:solidFill>
            </a:endParaRPr>
          </a:p>
        </p:txBody>
      </p:sp>
      <p:sp>
        <p:nvSpPr>
          <p:cNvPr id="5" name="页脚占位符 4">
            <a:extLst>
              <a:ext uri="{FF2B5EF4-FFF2-40B4-BE49-F238E27FC236}">
                <a16:creationId xmlns="" xmlns:a16="http://schemas.microsoft.com/office/drawing/2014/main" id="{3A7B7B75-EEC1-2D4D-AB7C-5A3514969529}"/>
              </a:ext>
            </a:extLst>
          </p:cNvPr>
          <p:cNvSpPr>
            <a:spLocks noGrp="1"/>
          </p:cNvSpPr>
          <p:nvPr>
            <p:ph type="ftr" sz="quarter" idx="11"/>
          </p:nvPr>
        </p:nvSpPr>
        <p:spPr>
          <a:xfrm>
            <a:off x="3028950" y="4866978"/>
            <a:ext cx="3086100" cy="273844"/>
          </a:xfrm>
          <a:prstGeom prst="rect">
            <a:avLst/>
          </a:prstGeom>
        </p:spPr>
        <p:txBody>
          <a:bodyPr/>
          <a:lstStyle/>
          <a:p>
            <a:r>
              <a:rPr kumimoji="1" lang="zh-CN" altLang="en-US" dirty="0">
                <a:solidFill>
                  <a:prstClr val="white">
                    <a:lumMod val="65000"/>
                  </a:prstClr>
                </a:solidFill>
              </a:rPr>
              <a:t>引自：</a:t>
            </a:r>
            <a:r>
              <a:rPr kumimoji="1" lang="en-US" altLang="zh-CN" dirty="0">
                <a:solidFill>
                  <a:prstClr val="white">
                    <a:lumMod val="65000"/>
                  </a:prstClr>
                </a:solidFill>
              </a:rPr>
              <a:t>XXXXX</a:t>
            </a:r>
            <a:r>
              <a:rPr kumimoji="1" lang="zh-CN" altLang="en-US" dirty="0">
                <a:solidFill>
                  <a:prstClr val="white">
                    <a:lumMod val="65000"/>
                  </a:prstClr>
                </a:solidFill>
              </a:rPr>
              <a:t>（如果需要）</a:t>
            </a:r>
          </a:p>
        </p:txBody>
      </p:sp>
      <p:sp>
        <p:nvSpPr>
          <p:cNvPr id="6" name="灯片编号占位符 5">
            <a:extLst>
              <a:ext uri="{FF2B5EF4-FFF2-40B4-BE49-F238E27FC236}">
                <a16:creationId xmlns="" xmlns:a16="http://schemas.microsoft.com/office/drawing/2014/main" id="{8FDBE6BC-6A1B-1944-BBB6-30FD8C33B360}"/>
              </a:ext>
            </a:extLst>
          </p:cNvPr>
          <p:cNvSpPr>
            <a:spLocks noGrp="1"/>
          </p:cNvSpPr>
          <p:nvPr>
            <p:ph type="sldNum" sz="quarter" idx="12"/>
          </p:nvPr>
        </p:nvSpPr>
        <p:spPr>
          <a:xfrm>
            <a:off x="6515112" y="4866978"/>
            <a:ext cx="2489753" cy="273844"/>
          </a:xfrm>
          <a:prstGeom prst="rect">
            <a:avLst/>
          </a:prstGeom>
        </p:spPr>
        <p:txBody>
          <a:bodyPr/>
          <a:lstStyle/>
          <a:p>
            <a:fld id="{8D4D1E41-7A09-AB4A-A4E1-09765ADA2698}" type="slidenum">
              <a:rPr kumimoji="1" lang="zh-CN" altLang="en-US" smtClean="0">
                <a:solidFill>
                  <a:prstClr val="white">
                    <a:lumMod val="65000"/>
                  </a:prstClr>
                </a:solidFill>
              </a:rPr>
              <a:pPr/>
              <a:t>‹#›</a:t>
            </a:fld>
            <a:endParaRPr kumimoji="1" lang="zh-CN" altLang="en-US" dirty="0">
              <a:solidFill>
                <a:prstClr val="white">
                  <a:lumMod val="65000"/>
                </a:prstClr>
              </a:solidFill>
            </a:endParaRPr>
          </a:p>
        </p:txBody>
      </p:sp>
      <p:cxnSp>
        <p:nvCxnSpPr>
          <p:cNvPr id="40" name="直线连接符 39">
            <a:extLst>
              <a:ext uri="{FF2B5EF4-FFF2-40B4-BE49-F238E27FC236}">
                <a16:creationId xmlns="" xmlns:a16="http://schemas.microsoft.com/office/drawing/2014/main" id="{9E7AFED4-5702-094E-A3B8-21EB069F234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 xmlns:a16="http://schemas.microsoft.com/office/drawing/2014/main" id="{AB0058AB-B1F1-354B-AC17-D97CF5C61CCA}"/>
              </a:ext>
            </a:extLst>
          </p:cNvPr>
          <p:cNvGrpSpPr/>
          <p:nvPr userDrawn="1"/>
        </p:nvGrpSpPr>
        <p:grpSpPr>
          <a:xfrm>
            <a:off x="7387089" y="633171"/>
            <a:ext cx="1471114" cy="156259"/>
            <a:chOff x="1368170" y="1165302"/>
            <a:chExt cx="4139947" cy="439737"/>
          </a:xfrm>
        </p:grpSpPr>
        <p:grpSp>
          <p:nvGrpSpPr>
            <p:cNvPr id="42" name="组合 41">
              <a:extLst>
                <a:ext uri="{FF2B5EF4-FFF2-40B4-BE49-F238E27FC236}">
                  <a16:creationId xmlns="" xmlns:a16="http://schemas.microsoft.com/office/drawing/2014/main" id="{AAF2B681-E82A-B44D-9C2D-B50F21D83567}"/>
                </a:ext>
              </a:extLst>
            </p:cNvPr>
            <p:cNvGrpSpPr/>
            <p:nvPr/>
          </p:nvGrpSpPr>
          <p:grpSpPr>
            <a:xfrm>
              <a:off x="1368170" y="1165302"/>
              <a:ext cx="550582" cy="439737"/>
              <a:chOff x="1368170" y="664579"/>
              <a:chExt cx="550582" cy="439737"/>
            </a:xfrm>
          </p:grpSpPr>
          <p:sp>
            <p:nvSpPr>
              <p:cNvPr id="53" name="Freeform 1">
                <a:extLst>
                  <a:ext uri="{FF2B5EF4-FFF2-40B4-BE49-F238E27FC236}">
                    <a16:creationId xmlns="" xmlns:a16="http://schemas.microsoft.com/office/drawing/2014/main" id="{0961A78E-DF61-2349-8E10-2E9861DBEA9A}"/>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4" name="Freeform 2">
                <a:extLst>
                  <a:ext uri="{FF2B5EF4-FFF2-40B4-BE49-F238E27FC236}">
                    <a16:creationId xmlns="" xmlns:a16="http://schemas.microsoft.com/office/drawing/2014/main" id="{1B3EB2F6-21CF-A24E-9B62-5D7928C20B20}"/>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5" name="Freeform 3">
                <a:extLst>
                  <a:ext uri="{FF2B5EF4-FFF2-40B4-BE49-F238E27FC236}">
                    <a16:creationId xmlns="" xmlns:a16="http://schemas.microsoft.com/office/drawing/2014/main" id="{81A1399D-3A4A-4346-8C84-7B455211A803}"/>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6" name="Freeform 4">
                <a:extLst>
                  <a:ext uri="{FF2B5EF4-FFF2-40B4-BE49-F238E27FC236}">
                    <a16:creationId xmlns="" xmlns:a16="http://schemas.microsoft.com/office/drawing/2014/main" id="{E9BBE6CF-9D5F-7A45-BADF-582C03D33AE6}"/>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7" name="Freeform 5">
                <a:extLst>
                  <a:ext uri="{FF2B5EF4-FFF2-40B4-BE49-F238E27FC236}">
                    <a16:creationId xmlns="" xmlns:a16="http://schemas.microsoft.com/office/drawing/2014/main" id="{4AA75148-84CF-0844-9DC3-A5A612E4F4BE}"/>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8" name="Freeform 6">
                <a:extLst>
                  <a:ext uri="{FF2B5EF4-FFF2-40B4-BE49-F238E27FC236}">
                    <a16:creationId xmlns="" xmlns:a16="http://schemas.microsoft.com/office/drawing/2014/main" id="{AB607A71-F482-B646-9976-486F89F11276}"/>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9" name="Freeform 7">
                <a:extLst>
                  <a:ext uri="{FF2B5EF4-FFF2-40B4-BE49-F238E27FC236}">
                    <a16:creationId xmlns="" xmlns:a16="http://schemas.microsoft.com/office/drawing/2014/main" id="{6DA5CE31-3E42-6346-B29B-FE9FF265D7AD}"/>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0" name="Freeform 8">
                <a:extLst>
                  <a:ext uri="{FF2B5EF4-FFF2-40B4-BE49-F238E27FC236}">
                    <a16:creationId xmlns="" xmlns:a16="http://schemas.microsoft.com/office/drawing/2014/main" id="{CF0A24C0-A91E-F641-90F0-BC83EC452429}"/>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1" name="Freeform 9">
                <a:extLst>
                  <a:ext uri="{FF2B5EF4-FFF2-40B4-BE49-F238E27FC236}">
                    <a16:creationId xmlns="" xmlns:a16="http://schemas.microsoft.com/office/drawing/2014/main" id="{310AF166-F554-F74D-AB72-E414E499E277}"/>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2" name="Freeform 10">
                <a:extLst>
                  <a:ext uri="{FF2B5EF4-FFF2-40B4-BE49-F238E27FC236}">
                    <a16:creationId xmlns="" xmlns:a16="http://schemas.microsoft.com/office/drawing/2014/main" id="{8D3BD77D-1A93-E64A-9C17-6A3B016DF2E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3" name="Freeform 11">
                <a:extLst>
                  <a:ext uri="{FF2B5EF4-FFF2-40B4-BE49-F238E27FC236}">
                    <a16:creationId xmlns="" xmlns:a16="http://schemas.microsoft.com/office/drawing/2014/main" id="{0D54B55E-B871-E543-9108-B4A5765745E5}"/>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43" name="组合 42">
              <a:extLst>
                <a:ext uri="{FF2B5EF4-FFF2-40B4-BE49-F238E27FC236}">
                  <a16:creationId xmlns="" xmlns:a16="http://schemas.microsoft.com/office/drawing/2014/main" id="{30A711A7-A169-8A41-85E2-EA40E3A3BB5F}"/>
                </a:ext>
              </a:extLst>
            </p:cNvPr>
            <p:cNvGrpSpPr/>
            <p:nvPr/>
          </p:nvGrpSpPr>
          <p:grpSpPr>
            <a:xfrm>
              <a:off x="2028870" y="1197389"/>
              <a:ext cx="3479247" cy="365353"/>
              <a:chOff x="2028870" y="696666"/>
              <a:chExt cx="3479247" cy="365353"/>
            </a:xfrm>
            <a:solidFill>
              <a:schemeClr val="bg1">
                <a:lumMod val="50000"/>
              </a:schemeClr>
            </a:solidFill>
          </p:grpSpPr>
          <p:sp>
            <p:nvSpPr>
              <p:cNvPr id="44" name="Freeform 12">
                <a:extLst>
                  <a:ext uri="{FF2B5EF4-FFF2-40B4-BE49-F238E27FC236}">
                    <a16:creationId xmlns="" xmlns:a16="http://schemas.microsoft.com/office/drawing/2014/main" id="{7E68957D-5A1D-C948-A5BC-A3888C640FE3}"/>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13">
                <a:extLst>
                  <a:ext uri="{FF2B5EF4-FFF2-40B4-BE49-F238E27FC236}">
                    <a16:creationId xmlns="" xmlns:a16="http://schemas.microsoft.com/office/drawing/2014/main" id="{01D55A2B-04CF-B043-87D1-43B606D23BFB}"/>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14">
                <a:extLst>
                  <a:ext uri="{FF2B5EF4-FFF2-40B4-BE49-F238E27FC236}">
                    <a16:creationId xmlns="" xmlns:a16="http://schemas.microsoft.com/office/drawing/2014/main" id="{FF056158-A321-8F40-B663-2CF3304CA5ED}"/>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15">
                <a:extLst>
                  <a:ext uri="{FF2B5EF4-FFF2-40B4-BE49-F238E27FC236}">
                    <a16:creationId xmlns="" xmlns:a16="http://schemas.microsoft.com/office/drawing/2014/main" id="{9C184C5C-D7DA-A74D-B56E-C97972D2E6C1}"/>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16">
                <a:extLst>
                  <a:ext uri="{FF2B5EF4-FFF2-40B4-BE49-F238E27FC236}">
                    <a16:creationId xmlns="" xmlns:a16="http://schemas.microsoft.com/office/drawing/2014/main" id="{177BD5B8-6ED6-AF44-A4E9-AC0F5ADBB26A}"/>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17">
                <a:extLst>
                  <a:ext uri="{FF2B5EF4-FFF2-40B4-BE49-F238E27FC236}">
                    <a16:creationId xmlns="" xmlns:a16="http://schemas.microsoft.com/office/drawing/2014/main" id="{659E8A2F-BD45-A141-8653-9A26A575F667}"/>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8">
                <a:extLst>
                  <a:ext uri="{FF2B5EF4-FFF2-40B4-BE49-F238E27FC236}">
                    <a16:creationId xmlns="" xmlns:a16="http://schemas.microsoft.com/office/drawing/2014/main" id="{74855C05-5F16-C049-9443-A35BB82DE2CF}"/>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9">
                <a:extLst>
                  <a:ext uri="{FF2B5EF4-FFF2-40B4-BE49-F238E27FC236}">
                    <a16:creationId xmlns="" xmlns:a16="http://schemas.microsoft.com/office/drawing/2014/main" id="{F26716A7-ED33-4E4F-BADB-2E2D22363495}"/>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2" name="Freeform 20">
                <a:extLst>
                  <a:ext uri="{FF2B5EF4-FFF2-40B4-BE49-F238E27FC236}">
                    <a16:creationId xmlns="" xmlns:a16="http://schemas.microsoft.com/office/drawing/2014/main" id="{A25A530F-4DF9-E348-A512-A3FC76E2497C}"/>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64" name="直线连接符 63">
            <a:extLst>
              <a:ext uri="{FF2B5EF4-FFF2-40B4-BE49-F238E27FC236}">
                <a16:creationId xmlns="" xmlns:a16="http://schemas.microsoft.com/office/drawing/2014/main" id="{06B569DB-EE88-CB4A-A634-A7CA45E81663}"/>
              </a:ext>
            </a:extLst>
          </p:cNvPr>
          <p:cNvCxnSpPr>
            <a:cxnSpLocks/>
          </p:cNvCxnSpPr>
          <p:nvPr userDrawn="1"/>
        </p:nvCxnSpPr>
        <p:spPr>
          <a:xfrm>
            <a:off x="7279051" y="395086"/>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5" name="组合 64">
            <a:extLst>
              <a:ext uri="{FF2B5EF4-FFF2-40B4-BE49-F238E27FC236}">
                <a16:creationId xmlns="" xmlns:a16="http://schemas.microsoft.com/office/drawing/2014/main" id="{C69ABA2F-7A98-FE44-912C-23CCE000584E}"/>
              </a:ext>
            </a:extLst>
          </p:cNvPr>
          <p:cNvGrpSpPr/>
          <p:nvPr userDrawn="1"/>
        </p:nvGrpSpPr>
        <p:grpSpPr>
          <a:xfrm>
            <a:off x="7749100" y="319984"/>
            <a:ext cx="695780" cy="276998"/>
            <a:chOff x="1113126" y="809213"/>
            <a:chExt cx="2133357" cy="523762"/>
          </a:xfrm>
          <a:solidFill>
            <a:schemeClr val="bg1">
              <a:lumMod val="75000"/>
            </a:schemeClr>
          </a:solidFill>
        </p:grpSpPr>
        <p:sp>
          <p:nvSpPr>
            <p:cNvPr id="66" name="椭圆 65">
              <a:extLst>
                <a:ext uri="{FF2B5EF4-FFF2-40B4-BE49-F238E27FC236}">
                  <a16:creationId xmlns="" xmlns:a16="http://schemas.microsoft.com/office/drawing/2014/main" id="{5034F0ED-7F0F-A647-8634-57EC9EDD7255}"/>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15" eaLnBrk="1" fontAlgn="auto" hangingPunct="1">
                <a:spcBef>
                  <a:spcPts val="0"/>
                </a:spcBef>
                <a:spcAft>
                  <a:spcPts val="0"/>
                </a:spcAft>
              </a:pPr>
              <a:endParaRPr kumimoji="1" lang="zh-CN" altLang="en-US" sz="1400">
                <a:solidFill>
                  <a:prstClr val="white"/>
                </a:solidFill>
              </a:endParaRPr>
            </a:p>
          </p:txBody>
        </p:sp>
        <p:sp>
          <p:nvSpPr>
            <p:cNvPr id="67" name="椭圆 66">
              <a:extLst>
                <a:ext uri="{FF2B5EF4-FFF2-40B4-BE49-F238E27FC236}">
                  <a16:creationId xmlns="" xmlns:a16="http://schemas.microsoft.com/office/drawing/2014/main" id="{D081D63E-0DB7-F145-BD48-A7D925A71793}"/>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15" eaLnBrk="1" fontAlgn="auto" hangingPunct="1">
                <a:spcBef>
                  <a:spcPts val="0"/>
                </a:spcBef>
                <a:spcAft>
                  <a:spcPts val="0"/>
                </a:spcAft>
              </a:pPr>
              <a:endParaRPr kumimoji="1" lang="zh-CN" altLang="en-US" sz="1400">
                <a:solidFill>
                  <a:prstClr val="white"/>
                </a:solidFill>
              </a:endParaRPr>
            </a:p>
          </p:txBody>
        </p:sp>
        <p:sp>
          <p:nvSpPr>
            <p:cNvPr id="68" name="椭圆 67">
              <a:extLst>
                <a:ext uri="{FF2B5EF4-FFF2-40B4-BE49-F238E27FC236}">
                  <a16:creationId xmlns="" xmlns:a16="http://schemas.microsoft.com/office/drawing/2014/main" id="{DE68830E-1F7F-B045-A86E-6FF9C25B8D77}"/>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15" eaLnBrk="1" fontAlgn="auto" hangingPunct="1">
                <a:spcBef>
                  <a:spcPts val="0"/>
                </a:spcBef>
                <a:spcAft>
                  <a:spcPts val="0"/>
                </a:spcAft>
              </a:pPr>
              <a:endParaRPr kumimoji="1" lang="zh-CN" altLang="en-US" sz="1400">
                <a:solidFill>
                  <a:prstClr val="white"/>
                </a:solidFill>
              </a:endParaRPr>
            </a:p>
          </p:txBody>
        </p:sp>
        <p:sp>
          <p:nvSpPr>
            <p:cNvPr id="69" name="椭圆 68">
              <a:extLst>
                <a:ext uri="{FF2B5EF4-FFF2-40B4-BE49-F238E27FC236}">
                  <a16:creationId xmlns="" xmlns:a16="http://schemas.microsoft.com/office/drawing/2014/main" id="{86747901-9919-AD4B-8F5D-A15F9E1E169D}"/>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15" eaLnBrk="1" fontAlgn="auto" hangingPunct="1">
                <a:spcBef>
                  <a:spcPts val="0"/>
                </a:spcBef>
                <a:spcAft>
                  <a:spcPts val="0"/>
                </a:spcAft>
              </a:pPr>
              <a:endParaRPr kumimoji="1" lang="zh-CN" altLang="en-US" sz="1400">
                <a:solidFill>
                  <a:prstClr val="white"/>
                </a:solidFill>
              </a:endParaRPr>
            </a:p>
          </p:txBody>
        </p:sp>
      </p:grpSp>
      <p:sp>
        <p:nvSpPr>
          <p:cNvPr id="70" name="矩形 69">
            <a:extLst>
              <a:ext uri="{FF2B5EF4-FFF2-40B4-BE49-F238E27FC236}">
                <a16:creationId xmlns="" xmlns:a16="http://schemas.microsoft.com/office/drawing/2014/main" id="{2BB61636-6036-1C48-82CA-04EB1597C9CC}"/>
              </a:ext>
            </a:extLst>
          </p:cNvPr>
          <p:cNvSpPr/>
          <p:nvPr userDrawn="1"/>
        </p:nvSpPr>
        <p:spPr>
          <a:xfrm>
            <a:off x="7665119" y="309855"/>
            <a:ext cx="869466" cy="288539"/>
          </a:xfrm>
          <a:prstGeom prst="rect">
            <a:avLst/>
          </a:prstGeom>
          <a:noFill/>
        </p:spPr>
        <p:txBody>
          <a:bodyPr wrap="none" lIns="68573" tIns="34289" rIns="68573" bIns="34289">
            <a:spAutoFit/>
          </a:bodyPr>
          <a:lstStyle/>
          <a:p>
            <a:pPr algn="ctr" defTabSz="685715" eaLnBrk="1" fontAlgn="auto" hangingPunct="1">
              <a:spcBef>
                <a:spcPts val="0"/>
              </a:spcBef>
              <a:spcAft>
                <a:spcPts val="0"/>
              </a:spcAft>
            </a:pPr>
            <a:r>
              <a:rPr lang="zh-CN" altLang="en-US" sz="1400" b="1" dirty="0" smtClean="0">
                <a:ln w="22225">
                  <a:noFill/>
                  <a:prstDash val="solid"/>
                </a:ln>
                <a:solidFill>
                  <a:srgbClr val="4472C4">
                    <a:lumMod val="60000"/>
                    <a:lumOff val="40000"/>
                  </a:srgbClr>
                </a:solidFill>
                <a:latin typeface="等线" panose="020F0502020204030204"/>
                <a:ea typeface="等线"/>
              </a:rPr>
              <a:t>厦门大学</a:t>
            </a:r>
            <a:endParaRPr lang="zh-CN" altLang="en-US" sz="1400" b="1" dirty="0">
              <a:ln w="22225">
                <a:noFill/>
                <a:prstDash val="solid"/>
              </a:ln>
              <a:solidFill>
                <a:srgbClr val="4472C4">
                  <a:lumMod val="60000"/>
                  <a:lumOff val="40000"/>
                </a:srgbClr>
              </a:solidFill>
              <a:latin typeface="等线" panose="020F0502020204030204"/>
              <a:ea typeface="等线"/>
            </a:endParaRPr>
          </a:p>
        </p:txBody>
      </p:sp>
      <p:grpSp>
        <p:nvGrpSpPr>
          <p:cNvPr id="71" name="组合 70">
            <a:extLst>
              <a:ext uri="{FF2B5EF4-FFF2-40B4-BE49-F238E27FC236}">
                <a16:creationId xmlns="" xmlns:a16="http://schemas.microsoft.com/office/drawing/2014/main" id="{C1D75728-DE08-814F-9EF0-7E9AFB999FE6}"/>
              </a:ext>
            </a:extLst>
          </p:cNvPr>
          <p:cNvGrpSpPr/>
          <p:nvPr userDrawn="1"/>
        </p:nvGrpSpPr>
        <p:grpSpPr>
          <a:xfrm>
            <a:off x="536589" y="475894"/>
            <a:ext cx="302279" cy="241424"/>
            <a:chOff x="1368170" y="664579"/>
            <a:chExt cx="550582" cy="439737"/>
          </a:xfrm>
          <a:solidFill>
            <a:schemeClr val="bg1"/>
          </a:solidFill>
        </p:grpSpPr>
        <p:sp>
          <p:nvSpPr>
            <p:cNvPr id="72" name="Freeform 1">
              <a:extLst>
                <a:ext uri="{FF2B5EF4-FFF2-40B4-BE49-F238E27FC236}">
                  <a16:creationId xmlns="" xmlns:a16="http://schemas.microsoft.com/office/drawing/2014/main" id="{53F1A011-1E52-3140-9C21-8911AB32201B}"/>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3" name="Freeform 2">
              <a:extLst>
                <a:ext uri="{FF2B5EF4-FFF2-40B4-BE49-F238E27FC236}">
                  <a16:creationId xmlns="" xmlns:a16="http://schemas.microsoft.com/office/drawing/2014/main" id="{364873AD-F7AE-3D48-84F0-C71836518975}"/>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4" name="Freeform 3">
              <a:extLst>
                <a:ext uri="{FF2B5EF4-FFF2-40B4-BE49-F238E27FC236}">
                  <a16:creationId xmlns="" xmlns:a16="http://schemas.microsoft.com/office/drawing/2014/main" id="{5B03D593-4A0D-DF4E-8474-4FAD50C6BCB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5" name="Freeform 4">
              <a:extLst>
                <a:ext uri="{FF2B5EF4-FFF2-40B4-BE49-F238E27FC236}">
                  <a16:creationId xmlns="" xmlns:a16="http://schemas.microsoft.com/office/drawing/2014/main" id="{1A0E5E70-2235-6044-9E4C-A8D32092980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6" name="Freeform 5">
              <a:extLst>
                <a:ext uri="{FF2B5EF4-FFF2-40B4-BE49-F238E27FC236}">
                  <a16:creationId xmlns="" xmlns:a16="http://schemas.microsoft.com/office/drawing/2014/main" id="{9F25C08B-5CAA-1D40-B768-CF07CC9095C1}"/>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7" name="Freeform 6">
              <a:extLst>
                <a:ext uri="{FF2B5EF4-FFF2-40B4-BE49-F238E27FC236}">
                  <a16:creationId xmlns="" xmlns:a16="http://schemas.microsoft.com/office/drawing/2014/main" id="{A1A66D2D-2EC2-AA45-8DA4-4B543D6DB3C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8" name="Freeform 7">
              <a:extLst>
                <a:ext uri="{FF2B5EF4-FFF2-40B4-BE49-F238E27FC236}">
                  <a16:creationId xmlns="" xmlns:a16="http://schemas.microsoft.com/office/drawing/2014/main" id="{BF5A2635-9D3C-B746-B7BB-00E1B5440D84}"/>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9" name="Freeform 8">
              <a:extLst>
                <a:ext uri="{FF2B5EF4-FFF2-40B4-BE49-F238E27FC236}">
                  <a16:creationId xmlns="" xmlns:a16="http://schemas.microsoft.com/office/drawing/2014/main" id="{9A427AEE-5F0B-1D43-8127-A5A07CDC3AC8}"/>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0" name="Freeform 9">
              <a:extLst>
                <a:ext uri="{FF2B5EF4-FFF2-40B4-BE49-F238E27FC236}">
                  <a16:creationId xmlns="" xmlns:a16="http://schemas.microsoft.com/office/drawing/2014/main" id="{E60E42BA-4A46-4D41-AA72-E2F725048BE0}"/>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1" name="Freeform 10">
              <a:extLst>
                <a:ext uri="{FF2B5EF4-FFF2-40B4-BE49-F238E27FC236}">
                  <a16:creationId xmlns="" xmlns:a16="http://schemas.microsoft.com/office/drawing/2014/main" id="{5B1734EF-4E6E-164F-849F-5F01256562D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2" name="Freeform 11">
              <a:extLst>
                <a:ext uri="{FF2B5EF4-FFF2-40B4-BE49-F238E27FC236}">
                  <a16:creationId xmlns="" xmlns:a16="http://schemas.microsoft.com/office/drawing/2014/main" id="{8623BE8B-4483-AE4A-A6EA-432CBE50BCA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36271373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04CA6BC-3A36-834A-8A46-510CF743F36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E9F4A777-4880-8640-83A6-327323A56F12}"/>
              </a:ext>
            </a:extLst>
          </p:cNvPr>
          <p:cNvSpPr>
            <a:spLocks noGrp="1"/>
          </p:cNvSpPr>
          <p:nvPr>
            <p:ph sz="half" idx="1"/>
          </p:nvPr>
        </p:nvSpPr>
        <p:spPr>
          <a:xfrm>
            <a:off x="6286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a:extLst>
              <a:ext uri="{FF2B5EF4-FFF2-40B4-BE49-F238E27FC236}">
                <a16:creationId xmlns="" xmlns:a16="http://schemas.microsoft.com/office/drawing/2014/main" id="{27E2510C-46FB-B140-83A3-4B9EF1B4C9DF}"/>
              </a:ext>
            </a:extLst>
          </p:cNvPr>
          <p:cNvSpPr>
            <a:spLocks noGrp="1"/>
          </p:cNvSpPr>
          <p:nvPr>
            <p:ph sz="half" idx="2"/>
          </p:nvPr>
        </p:nvSpPr>
        <p:spPr>
          <a:xfrm>
            <a:off x="46291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a:extLst>
              <a:ext uri="{FF2B5EF4-FFF2-40B4-BE49-F238E27FC236}">
                <a16:creationId xmlns="" xmlns:a16="http://schemas.microsoft.com/office/drawing/2014/main" id="{C459310F-E4CA-E54F-B1B1-7656B1F4AAA8}"/>
              </a:ext>
            </a:extLst>
          </p:cNvPr>
          <p:cNvSpPr>
            <a:spLocks noGrp="1"/>
          </p:cNvSpPr>
          <p:nvPr>
            <p:ph type="dt" sz="half" idx="10"/>
          </p:nvPr>
        </p:nvSpPr>
        <p:spPr>
          <a:xfrm>
            <a:off x="119024" y="4873515"/>
            <a:ext cx="2057400" cy="273844"/>
          </a:xfrm>
          <a:prstGeom prst="rect">
            <a:avLst/>
          </a:prstGeom>
        </p:spPr>
        <p:txBody>
          <a:bodyPr/>
          <a:lstStyle/>
          <a:p>
            <a:r>
              <a:rPr kumimoji="1" lang="en-US" altLang="zh-CN">
                <a:solidFill>
                  <a:prstClr val="white">
                    <a:lumMod val="65000"/>
                  </a:prstClr>
                </a:solidFill>
              </a:rPr>
              <a:t>5.3 </a:t>
            </a:r>
            <a:r>
              <a:rPr kumimoji="1" lang="zh-CN" altLang="en-US">
                <a:solidFill>
                  <a:prstClr val="white">
                    <a:lumMod val="65000"/>
                  </a:prstClr>
                </a:solidFill>
              </a:rPr>
              <a:t>网络互联</a:t>
            </a:r>
            <a:endParaRPr kumimoji="1" lang="zh-CN" altLang="en-US" dirty="0">
              <a:solidFill>
                <a:prstClr val="white">
                  <a:lumMod val="65000"/>
                </a:prstClr>
              </a:solidFill>
            </a:endParaRPr>
          </a:p>
        </p:txBody>
      </p:sp>
      <p:sp>
        <p:nvSpPr>
          <p:cNvPr id="6" name="页脚占位符 5">
            <a:extLst>
              <a:ext uri="{FF2B5EF4-FFF2-40B4-BE49-F238E27FC236}">
                <a16:creationId xmlns="" xmlns:a16="http://schemas.microsoft.com/office/drawing/2014/main" id="{D8A41358-8B3C-CE4B-B391-06B0FF85E814}"/>
              </a:ext>
            </a:extLst>
          </p:cNvPr>
          <p:cNvSpPr>
            <a:spLocks noGrp="1"/>
          </p:cNvSpPr>
          <p:nvPr>
            <p:ph type="ftr" sz="quarter" idx="11"/>
          </p:nvPr>
        </p:nvSpPr>
        <p:spPr>
          <a:xfrm>
            <a:off x="3028950" y="4873515"/>
            <a:ext cx="3086100" cy="273844"/>
          </a:xfrm>
          <a:prstGeom prst="rect">
            <a:avLst/>
          </a:prstGeom>
        </p:spPr>
        <p:txBody>
          <a:bodyPr/>
          <a:lstStyle/>
          <a:p>
            <a:r>
              <a:rPr kumimoji="1" lang="zh-CN" altLang="en-US">
                <a:solidFill>
                  <a:prstClr val="white">
                    <a:lumMod val="65000"/>
                  </a:prstClr>
                </a:solidFill>
              </a:rPr>
              <a:t>引自：</a:t>
            </a:r>
            <a:r>
              <a:rPr kumimoji="1" lang="en-US" altLang="zh-CN">
                <a:solidFill>
                  <a:prstClr val="white">
                    <a:lumMod val="65000"/>
                  </a:prstClr>
                </a:solidFill>
              </a:rPr>
              <a:t>XXXXX</a:t>
            </a:r>
            <a:r>
              <a:rPr kumimoji="1" lang="zh-CN" altLang="en-US">
                <a:solidFill>
                  <a:prstClr val="white">
                    <a:lumMod val="65000"/>
                  </a:prstClr>
                </a:solidFill>
              </a:rPr>
              <a:t>（如果需要）</a:t>
            </a:r>
          </a:p>
        </p:txBody>
      </p:sp>
      <p:sp>
        <p:nvSpPr>
          <p:cNvPr id="7" name="灯片编号占位符 6">
            <a:extLst>
              <a:ext uri="{FF2B5EF4-FFF2-40B4-BE49-F238E27FC236}">
                <a16:creationId xmlns="" xmlns:a16="http://schemas.microsoft.com/office/drawing/2014/main" id="{FDFB6C4E-D29D-9647-82C6-2B183C588D14}"/>
              </a:ext>
            </a:extLst>
          </p:cNvPr>
          <p:cNvSpPr>
            <a:spLocks noGrp="1"/>
          </p:cNvSpPr>
          <p:nvPr>
            <p:ph type="sldNum" sz="quarter" idx="12"/>
          </p:nvPr>
        </p:nvSpPr>
        <p:spPr>
          <a:xfrm>
            <a:off x="6457955" y="4873515"/>
            <a:ext cx="2489753" cy="273844"/>
          </a:xfrm>
          <a:prstGeom prst="rect">
            <a:avLst/>
          </a:prstGeom>
        </p:spPr>
        <p:txBody>
          <a:bodyPr/>
          <a:lstStyle/>
          <a:p>
            <a:fld id="{8D4D1E41-7A09-AB4A-A4E1-09765ADA2698}" type="slidenum">
              <a:rPr kumimoji="1" lang="zh-CN" altLang="en-US" smtClean="0">
                <a:solidFill>
                  <a:prstClr val="white">
                    <a:lumMod val="65000"/>
                  </a:prstClr>
                </a:solidFill>
              </a:rPr>
              <a:pPr/>
              <a:t>‹#›</a:t>
            </a:fld>
            <a:endParaRPr kumimoji="1" lang="zh-CN" altLang="en-US">
              <a:solidFill>
                <a:prstClr val="white">
                  <a:lumMod val="65000"/>
                </a:prstClr>
              </a:solidFill>
            </a:endParaRPr>
          </a:p>
        </p:txBody>
      </p:sp>
      <p:sp>
        <p:nvSpPr>
          <p:cNvPr id="8" name="矩形 7">
            <a:extLst>
              <a:ext uri="{FF2B5EF4-FFF2-40B4-BE49-F238E27FC236}">
                <a16:creationId xmlns="" xmlns:a16="http://schemas.microsoft.com/office/drawing/2014/main" id="{6EA401A9-3F89-014C-9A94-02FD1A5217FC}"/>
              </a:ext>
            </a:extLst>
          </p:cNvPr>
          <p:cNvSpPr/>
          <p:nvPr userDrawn="1"/>
        </p:nvSpPr>
        <p:spPr>
          <a:xfrm>
            <a:off x="500879" y="415070"/>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9" rIns="68573" bIns="34289" rtlCol="0" anchor="ctr"/>
          <a:lstStyle/>
          <a:p>
            <a:pPr algn="ctr" defTabSz="685715" eaLnBrk="1" fontAlgn="auto" hangingPunct="1">
              <a:spcBef>
                <a:spcPts val="0"/>
              </a:spcBef>
              <a:spcAft>
                <a:spcPts val="0"/>
              </a:spcAft>
            </a:pPr>
            <a:endParaRPr kumimoji="1" lang="zh-CN" altLang="en-US" sz="1400" dirty="0">
              <a:solidFill>
                <a:srgbClr val="5C307E"/>
              </a:solidFill>
            </a:endParaRPr>
          </a:p>
        </p:txBody>
      </p:sp>
      <p:cxnSp>
        <p:nvCxnSpPr>
          <p:cNvPr id="9" name="直线连接符 8">
            <a:extLst>
              <a:ext uri="{FF2B5EF4-FFF2-40B4-BE49-F238E27FC236}">
                <a16:creationId xmlns="" xmlns:a16="http://schemas.microsoft.com/office/drawing/2014/main" id="{2D64F221-C9B8-444F-9076-736EED2DA56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 xmlns:a16="http://schemas.microsoft.com/office/drawing/2014/main" id="{F75304E3-D2BA-6B43-A9CA-868095E37E2C}"/>
              </a:ext>
            </a:extLst>
          </p:cNvPr>
          <p:cNvGrpSpPr/>
          <p:nvPr userDrawn="1"/>
        </p:nvGrpSpPr>
        <p:grpSpPr>
          <a:xfrm>
            <a:off x="7387089" y="633171"/>
            <a:ext cx="1471114" cy="156259"/>
            <a:chOff x="1368170" y="1165302"/>
            <a:chExt cx="4139947" cy="439737"/>
          </a:xfrm>
        </p:grpSpPr>
        <p:grpSp>
          <p:nvGrpSpPr>
            <p:cNvPr id="11" name="组合 10">
              <a:extLst>
                <a:ext uri="{FF2B5EF4-FFF2-40B4-BE49-F238E27FC236}">
                  <a16:creationId xmlns="" xmlns:a16="http://schemas.microsoft.com/office/drawing/2014/main" id="{C6BD9614-F72F-8A43-9314-4D110B22A613}"/>
                </a:ext>
              </a:extLst>
            </p:cNvPr>
            <p:cNvGrpSpPr/>
            <p:nvPr/>
          </p:nvGrpSpPr>
          <p:grpSpPr>
            <a:xfrm>
              <a:off x="1368170" y="1165302"/>
              <a:ext cx="550582" cy="439737"/>
              <a:chOff x="1368170" y="664579"/>
              <a:chExt cx="550582" cy="439737"/>
            </a:xfrm>
          </p:grpSpPr>
          <p:sp>
            <p:nvSpPr>
              <p:cNvPr id="22" name="Freeform 1">
                <a:extLst>
                  <a:ext uri="{FF2B5EF4-FFF2-40B4-BE49-F238E27FC236}">
                    <a16:creationId xmlns="" xmlns:a16="http://schemas.microsoft.com/office/drawing/2014/main" id="{17E3AC1A-2BCC-CA46-AC9B-ECC6AD4DD9B6}"/>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3" name="Freeform 2">
                <a:extLst>
                  <a:ext uri="{FF2B5EF4-FFF2-40B4-BE49-F238E27FC236}">
                    <a16:creationId xmlns="" xmlns:a16="http://schemas.microsoft.com/office/drawing/2014/main" id="{8FC97171-0F8A-6B4A-BC04-4A83196EEE71}"/>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4" name="Freeform 3">
                <a:extLst>
                  <a:ext uri="{FF2B5EF4-FFF2-40B4-BE49-F238E27FC236}">
                    <a16:creationId xmlns="" xmlns:a16="http://schemas.microsoft.com/office/drawing/2014/main" id="{2486AB9B-C9E8-E94F-B7E8-57CD9649846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5" name="Freeform 4">
                <a:extLst>
                  <a:ext uri="{FF2B5EF4-FFF2-40B4-BE49-F238E27FC236}">
                    <a16:creationId xmlns="" xmlns:a16="http://schemas.microsoft.com/office/drawing/2014/main" id="{18A408D8-23CF-864B-9403-912ED0D24EDB}"/>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6" name="Freeform 5">
                <a:extLst>
                  <a:ext uri="{FF2B5EF4-FFF2-40B4-BE49-F238E27FC236}">
                    <a16:creationId xmlns="" xmlns:a16="http://schemas.microsoft.com/office/drawing/2014/main" id="{77D66A57-5273-854B-AD7C-A91B6BFF4D68}"/>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7" name="Freeform 6">
                <a:extLst>
                  <a:ext uri="{FF2B5EF4-FFF2-40B4-BE49-F238E27FC236}">
                    <a16:creationId xmlns="" xmlns:a16="http://schemas.microsoft.com/office/drawing/2014/main" id="{9AD37317-D84E-444B-88EB-8CF2CC57CC4B}"/>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8" name="Freeform 7">
                <a:extLst>
                  <a:ext uri="{FF2B5EF4-FFF2-40B4-BE49-F238E27FC236}">
                    <a16:creationId xmlns="" xmlns:a16="http://schemas.microsoft.com/office/drawing/2014/main" id="{069D0FB6-7378-5344-B149-1899961AC549}"/>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9" name="Freeform 8">
                <a:extLst>
                  <a:ext uri="{FF2B5EF4-FFF2-40B4-BE49-F238E27FC236}">
                    <a16:creationId xmlns="" xmlns:a16="http://schemas.microsoft.com/office/drawing/2014/main" id="{3084061A-A4AC-BE42-8E46-F3BEBCC64BF5}"/>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0" name="Freeform 9">
                <a:extLst>
                  <a:ext uri="{FF2B5EF4-FFF2-40B4-BE49-F238E27FC236}">
                    <a16:creationId xmlns="" xmlns:a16="http://schemas.microsoft.com/office/drawing/2014/main" id="{F3560C95-0398-8848-953C-C870AD870704}"/>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1" name="Freeform 10">
                <a:extLst>
                  <a:ext uri="{FF2B5EF4-FFF2-40B4-BE49-F238E27FC236}">
                    <a16:creationId xmlns="" xmlns:a16="http://schemas.microsoft.com/office/drawing/2014/main" id="{FC10BBCE-A81E-674D-90E5-1E60F8B244E1}"/>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2" name="Freeform 11">
                <a:extLst>
                  <a:ext uri="{FF2B5EF4-FFF2-40B4-BE49-F238E27FC236}">
                    <a16:creationId xmlns="" xmlns:a16="http://schemas.microsoft.com/office/drawing/2014/main" id="{7825D298-25D2-B645-9DE4-6B4AC2DAF418}"/>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12" name="组合 11">
              <a:extLst>
                <a:ext uri="{FF2B5EF4-FFF2-40B4-BE49-F238E27FC236}">
                  <a16:creationId xmlns="" xmlns:a16="http://schemas.microsoft.com/office/drawing/2014/main" id="{1AB322FF-E82E-B849-A67E-8885F84F1B80}"/>
                </a:ext>
              </a:extLst>
            </p:cNvPr>
            <p:cNvGrpSpPr/>
            <p:nvPr/>
          </p:nvGrpSpPr>
          <p:grpSpPr>
            <a:xfrm>
              <a:off x="2028870" y="1197389"/>
              <a:ext cx="3479247" cy="365353"/>
              <a:chOff x="2028870" y="696666"/>
              <a:chExt cx="3479247" cy="365353"/>
            </a:xfrm>
            <a:solidFill>
              <a:schemeClr val="bg1">
                <a:lumMod val="50000"/>
              </a:schemeClr>
            </a:solidFill>
          </p:grpSpPr>
          <p:sp>
            <p:nvSpPr>
              <p:cNvPr id="13" name="Freeform 12">
                <a:extLst>
                  <a:ext uri="{FF2B5EF4-FFF2-40B4-BE49-F238E27FC236}">
                    <a16:creationId xmlns="" xmlns:a16="http://schemas.microsoft.com/office/drawing/2014/main" id="{939245C7-932E-A84A-81EC-0A53746F9A2E}"/>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13">
                <a:extLst>
                  <a:ext uri="{FF2B5EF4-FFF2-40B4-BE49-F238E27FC236}">
                    <a16:creationId xmlns="" xmlns:a16="http://schemas.microsoft.com/office/drawing/2014/main" id="{09FAD7D1-6766-4344-BAA4-F13F7EAB76F7}"/>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14">
                <a:extLst>
                  <a:ext uri="{FF2B5EF4-FFF2-40B4-BE49-F238E27FC236}">
                    <a16:creationId xmlns="" xmlns:a16="http://schemas.microsoft.com/office/drawing/2014/main" id="{A3F469B6-43A0-3142-B44A-FCAEEFFB11A0}"/>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15">
                <a:extLst>
                  <a:ext uri="{FF2B5EF4-FFF2-40B4-BE49-F238E27FC236}">
                    <a16:creationId xmlns="" xmlns:a16="http://schemas.microsoft.com/office/drawing/2014/main" id="{939FDE59-FDA2-7D42-A573-9D861EDB611C}"/>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16">
                <a:extLst>
                  <a:ext uri="{FF2B5EF4-FFF2-40B4-BE49-F238E27FC236}">
                    <a16:creationId xmlns="" xmlns:a16="http://schemas.microsoft.com/office/drawing/2014/main" id="{CC481843-8BD3-B44C-9129-7DD52746EE9B}"/>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17">
                <a:extLst>
                  <a:ext uri="{FF2B5EF4-FFF2-40B4-BE49-F238E27FC236}">
                    <a16:creationId xmlns="" xmlns:a16="http://schemas.microsoft.com/office/drawing/2014/main" id="{1BF5661B-2AA7-7048-834E-17B9B91BE076}"/>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18">
                <a:extLst>
                  <a:ext uri="{FF2B5EF4-FFF2-40B4-BE49-F238E27FC236}">
                    <a16:creationId xmlns="" xmlns:a16="http://schemas.microsoft.com/office/drawing/2014/main" id="{520B1655-B78A-3F4A-ADE4-43A6AB333698}"/>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19">
                <a:extLst>
                  <a:ext uri="{FF2B5EF4-FFF2-40B4-BE49-F238E27FC236}">
                    <a16:creationId xmlns="" xmlns:a16="http://schemas.microsoft.com/office/drawing/2014/main" id="{DA1AB818-CE52-9C47-874D-1AE276BE9F50}"/>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20">
                <a:extLst>
                  <a:ext uri="{FF2B5EF4-FFF2-40B4-BE49-F238E27FC236}">
                    <a16:creationId xmlns="" xmlns:a16="http://schemas.microsoft.com/office/drawing/2014/main" id="{3CBC2DBE-EEEF-564D-8484-7063829C5E70}"/>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33" name="直线连接符 32">
            <a:extLst>
              <a:ext uri="{FF2B5EF4-FFF2-40B4-BE49-F238E27FC236}">
                <a16:creationId xmlns="" xmlns:a16="http://schemas.microsoft.com/office/drawing/2014/main" id="{E9B9A2A5-908B-3244-B39F-9E6705AE6320}"/>
              </a:ext>
            </a:extLst>
          </p:cNvPr>
          <p:cNvCxnSpPr>
            <a:cxnSpLocks/>
          </p:cNvCxnSpPr>
          <p:nvPr userDrawn="1"/>
        </p:nvCxnSpPr>
        <p:spPr>
          <a:xfrm>
            <a:off x="7279051" y="395086"/>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 xmlns:a16="http://schemas.microsoft.com/office/drawing/2014/main" id="{0818B453-CEDC-BA4A-9983-86BF161F6CCA}"/>
              </a:ext>
            </a:extLst>
          </p:cNvPr>
          <p:cNvGrpSpPr/>
          <p:nvPr userDrawn="1"/>
        </p:nvGrpSpPr>
        <p:grpSpPr>
          <a:xfrm>
            <a:off x="7749100" y="319984"/>
            <a:ext cx="695780" cy="276998"/>
            <a:chOff x="1113126" y="809213"/>
            <a:chExt cx="2133357" cy="523762"/>
          </a:xfrm>
          <a:solidFill>
            <a:schemeClr val="bg1">
              <a:lumMod val="75000"/>
            </a:schemeClr>
          </a:solidFill>
        </p:grpSpPr>
        <p:sp>
          <p:nvSpPr>
            <p:cNvPr id="35" name="椭圆 34">
              <a:extLst>
                <a:ext uri="{FF2B5EF4-FFF2-40B4-BE49-F238E27FC236}">
                  <a16:creationId xmlns="" xmlns:a16="http://schemas.microsoft.com/office/drawing/2014/main" id="{DAFA7D0A-E7A1-5C48-B099-DF96D6B6DE63}"/>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15" eaLnBrk="1" fontAlgn="auto" hangingPunct="1">
                <a:spcBef>
                  <a:spcPts val="0"/>
                </a:spcBef>
                <a:spcAft>
                  <a:spcPts val="0"/>
                </a:spcAft>
              </a:pPr>
              <a:endParaRPr kumimoji="1" lang="zh-CN" altLang="en-US" sz="1400">
                <a:solidFill>
                  <a:prstClr val="white"/>
                </a:solidFill>
              </a:endParaRPr>
            </a:p>
          </p:txBody>
        </p:sp>
        <p:sp>
          <p:nvSpPr>
            <p:cNvPr id="36" name="椭圆 35">
              <a:extLst>
                <a:ext uri="{FF2B5EF4-FFF2-40B4-BE49-F238E27FC236}">
                  <a16:creationId xmlns="" xmlns:a16="http://schemas.microsoft.com/office/drawing/2014/main" id="{75839B81-B3A4-5643-94B7-D8D3506763F0}"/>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15" eaLnBrk="1" fontAlgn="auto" hangingPunct="1">
                <a:spcBef>
                  <a:spcPts val="0"/>
                </a:spcBef>
                <a:spcAft>
                  <a:spcPts val="0"/>
                </a:spcAft>
              </a:pPr>
              <a:endParaRPr kumimoji="1" lang="zh-CN" altLang="en-US" sz="1400">
                <a:solidFill>
                  <a:prstClr val="white"/>
                </a:solidFill>
              </a:endParaRPr>
            </a:p>
          </p:txBody>
        </p:sp>
        <p:sp>
          <p:nvSpPr>
            <p:cNvPr id="37" name="椭圆 36">
              <a:extLst>
                <a:ext uri="{FF2B5EF4-FFF2-40B4-BE49-F238E27FC236}">
                  <a16:creationId xmlns="" xmlns:a16="http://schemas.microsoft.com/office/drawing/2014/main" id="{5772B792-8E6B-4243-BB2D-857BC0580481}"/>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15" eaLnBrk="1" fontAlgn="auto" hangingPunct="1">
                <a:spcBef>
                  <a:spcPts val="0"/>
                </a:spcBef>
                <a:spcAft>
                  <a:spcPts val="0"/>
                </a:spcAft>
              </a:pPr>
              <a:endParaRPr kumimoji="1" lang="zh-CN" altLang="en-US" sz="1400">
                <a:solidFill>
                  <a:prstClr val="white"/>
                </a:solidFill>
              </a:endParaRPr>
            </a:p>
          </p:txBody>
        </p:sp>
        <p:sp>
          <p:nvSpPr>
            <p:cNvPr id="38" name="椭圆 37">
              <a:extLst>
                <a:ext uri="{FF2B5EF4-FFF2-40B4-BE49-F238E27FC236}">
                  <a16:creationId xmlns="" xmlns:a16="http://schemas.microsoft.com/office/drawing/2014/main" id="{C89D76EF-03E9-1D43-A563-9DC7302C7F5C}"/>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15" eaLnBrk="1" fontAlgn="auto" hangingPunct="1">
                <a:spcBef>
                  <a:spcPts val="0"/>
                </a:spcBef>
                <a:spcAft>
                  <a:spcPts val="0"/>
                </a:spcAft>
              </a:pPr>
              <a:endParaRPr kumimoji="1" lang="zh-CN" altLang="en-US" sz="1400">
                <a:solidFill>
                  <a:prstClr val="white"/>
                </a:solidFill>
              </a:endParaRPr>
            </a:p>
          </p:txBody>
        </p:sp>
      </p:grpSp>
      <p:sp>
        <p:nvSpPr>
          <p:cNvPr id="39" name="矩形 38">
            <a:extLst>
              <a:ext uri="{FF2B5EF4-FFF2-40B4-BE49-F238E27FC236}">
                <a16:creationId xmlns="" xmlns:a16="http://schemas.microsoft.com/office/drawing/2014/main" id="{8CFB3674-431C-F94A-8727-C9C98640DFEB}"/>
              </a:ext>
            </a:extLst>
          </p:cNvPr>
          <p:cNvSpPr/>
          <p:nvPr userDrawn="1"/>
        </p:nvSpPr>
        <p:spPr>
          <a:xfrm>
            <a:off x="7665119" y="309855"/>
            <a:ext cx="869466" cy="288539"/>
          </a:xfrm>
          <a:prstGeom prst="rect">
            <a:avLst/>
          </a:prstGeom>
          <a:noFill/>
        </p:spPr>
        <p:txBody>
          <a:bodyPr wrap="none" lIns="68573" tIns="34289" rIns="68573" bIns="34289">
            <a:spAutoFit/>
          </a:bodyPr>
          <a:lstStyle/>
          <a:p>
            <a:pPr algn="ctr" defTabSz="685715" eaLnBrk="1" fontAlgn="auto" hangingPunct="1">
              <a:spcBef>
                <a:spcPts val="0"/>
              </a:spcBef>
              <a:spcAft>
                <a:spcPts val="0"/>
              </a:spcAft>
            </a:pPr>
            <a:r>
              <a:rPr lang="zh-CN" altLang="en-US" sz="1400" b="1" dirty="0" smtClean="0">
                <a:ln w="22225">
                  <a:noFill/>
                  <a:prstDash val="solid"/>
                </a:ln>
                <a:solidFill>
                  <a:srgbClr val="4472C4">
                    <a:lumMod val="60000"/>
                    <a:lumOff val="40000"/>
                  </a:srgbClr>
                </a:solidFill>
                <a:latin typeface="等线" panose="020F0502020204030204"/>
                <a:ea typeface="等线"/>
              </a:rPr>
              <a:t>厦门大学</a:t>
            </a:r>
            <a:endParaRPr lang="zh-CN" altLang="en-US" sz="1400" b="1" dirty="0">
              <a:ln w="22225">
                <a:noFill/>
                <a:prstDash val="solid"/>
              </a:ln>
              <a:solidFill>
                <a:srgbClr val="4472C4">
                  <a:lumMod val="60000"/>
                  <a:lumOff val="40000"/>
                </a:srgbClr>
              </a:solidFill>
              <a:latin typeface="等线" panose="020F0502020204030204"/>
              <a:ea typeface="等线"/>
            </a:endParaRPr>
          </a:p>
        </p:txBody>
      </p:sp>
      <p:grpSp>
        <p:nvGrpSpPr>
          <p:cNvPr id="40" name="组合 39">
            <a:extLst>
              <a:ext uri="{FF2B5EF4-FFF2-40B4-BE49-F238E27FC236}">
                <a16:creationId xmlns="" xmlns:a16="http://schemas.microsoft.com/office/drawing/2014/main" id="{7BC00378-4A1A-AF4A-9DA5-0E40AABBEE09}"/>
              </a:ext>
            </a:extLst>
          </p:cNvPr>
          <p:cNvGrpSpPr/>
          <p:nvPr userDrawn="1"/>
        </p:nvGrpSpPr>
        <p:grpSpPr>
          <a:xfrm>
            <a:off x="536589" y="484798"/>
            <a:ext cx="302279" cy="241424"/>
            <a:chOff x="1368170" y="664579"/>
            <a:chExt cx="550582" cy="439737"/>
          </a:xfrm>
          <a:solidFill>
            <a:schemeClr val="bg1"/>
          </a:solidFill>
        </p:grpSpPr>
        <p:sp>
          <p:nvSpPr>
            <p:cNvPr id="41" name="Freeform 1">
              <a:extLst>
                <a:ext uri="{FF2B5EF4-FFF2-40B4-BE49-F238E27FC236}">
                  <a16:creationId xmlns="" xmlns:a16="http://schemas.microsoft.com/office/drawing/2014/main" id="{219E963A-769E-B14C-9175-00DF37C8C68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2" name="Freeform 2">
              <a:extLst>
                <a:ext uri="{FF2B5EF4-FFF2-40B4-BE49-F238E27FC236}">
                  <a16:creationId xmlns="" xmlns:a16="http://schemas.microsoft.com/office/drawing/2014/main" id="{935EF8B9-88D2-6C42-BF9B-2AD28DBBD77F}"/>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3" name="Freeform 3">
              <a:extLst>
                <a:ext uri="{FF2B5EF4-FFF2-40B4-BE49-F238E27FC236}">
                  <a16:creationId xmlns="" xmlns:a16="http://schemas.microsoft.com/office/drawing/2014/main" id="{10E28FF9-5CED-394E-AF38-301649539D3C}"/>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4" name="Freeform 4">
              <a:extLst>
                <a:ext uri="{FF2B5EF4-FFF2-40B4-BE49-F238E27FC236}">
                  <a16:creationId xmlns="" xmlns:a16="http://schemas.microsoft.com/office/drawing/2014/main" id="{6E5EA531-DEFC-144D-8545-1DECEBA97224}"/>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5">
              <a:extLst>
                <a:ext uri="{FF2B5EF4-FFF2-40B4-BE49-F238E27FC236}">
                  <a16:creationId xmlns="" xmlns:a16="http://schemas.microsoft.com/office/drawing/2014/main" id="{F39A9FAC-3BBF-CD45-BC62-06EF846D77A9}"/>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6">
              <a:extLst>
                <a:ext uri="{FF2B5EF4-FFF2-40B4-BE49-F238E27FC236}">
                  <a16:creationId xmlns="" xmlns:a16="http://schemas.microsoft.com/office/drawing/2014/main" id="{4A2E4B78-1C39-A943-B2AE-B76B55EBA492}"/>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7">
              <a:extLst>
                <a:ext uri="{FF2B5EF4-FFF2-40B4-BE49-F238E27FC236}">
                  <a16:creationId xmlns="" xmlns:a16="http://schemas.microsoft.com/office/drawing/2014/main" id="{E34B0E8F-7C29-3241-8B05-8DB5DF4ED827}"/>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8">
              <a:extLst>
                <a:ext uri="{FF2B5EF4-FFF2-40B4-BE49-F238E27FC236}">
                  <a16:creationId xmlns="" xmlns:a16="http://schemas.microsoft.com/office/drawing/2014/main" id="{08D4B6E4-213B-E84A-9B55-3121DC89C5CA}"/>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9">
              <a:extLst>
                <a:ext uri="{FF2B5EF4-FFF2-40B4-BE49-F238E27FC236}">
                  <a16:creationId xmlns="" xmlns:a16="http://schemas.microsoft.com/office/drawing/2014/main" id="{3073A429-8658-EC43-92EE-0AD58A5391AE}"/>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0">
              <a:extLst>
                <a:ext uri="{FF2B5EF4-FFF2-40B4-BE49-F238E27FC236}">
                  <a16:creationId xmlns="" xmlns:a16="http://schemas.microsoft.com/office/drawing/2014/main" id="{7B9CB57C-5EF1-7045-A70B-14CD6B5A98B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1">
              <a:extLst>
                <a:ext uri="{FF2B5EF4-FFF2-40B4-BE49-F238E27FC236}">
                  <a16:creationId xmlns="" xmlns:a16="http://schemas.microsoft.com/office/drawing/2014/main" id="{9187B6AA-F9BB-264E-BDCA-C7E0AC3A676B}"/>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15"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269584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Rectangle 7"/>
          <p:cNvSpPr>
            <a:spLocks noChangeAspect="1"/>
          </p:cNvSpPr>
          <p:nvPr/>
        </p:nvSpPr>
        <p:spPr>
          <a:xfrm>
            <a:off x="452441" y="3856441"/>
            <a:ext cx="8239125" cy="9441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200" y="2277431"/>
            <a:ext cx="7989751" cy="1128633"/>
          </a:xfrm>
        </p:spPr>
        <p:txBody>
          <a:bodyPr/>
          <a:lstStyle>
            <a:lvl1pPr algn="l">
              <a:defRPr sz="3600" b="0" cap="all">
                <a:solidFill>
                  <a:schemeClr val="accent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81200" y="3406064"/>
            <a:ext cx="7989751" cy="450417"/>
          </a:xfrm>
        </p:spPr>
        <p:txBody>
          <a:bodyPr anchor="t">
            <a:normAutofit/>
          </a:bodyPr>
          <a:lstStyle>
            <a:lvl1pPr marL="0" indent="0" algn="l">
              <a:buNone/>
              <a:defRPr sz="1800" cap="all">
                <a:solidFill>
                  <a:schemeClr val="accent2"/>
                </a:solidFill>
              </a:defRPr>
            </a:lvl1pPr>
            <a:lvl2pPr marL="457130" indent="0">
              <a:buNone/>
              <a:defRPr sz="1800">
                <a:solidFill>
                  <a:schemeClr val="tx1">
                    <a:tint val="75000"/>
                  </a:schemeClr>
                </a:solidFill>
              </a:defRPr>
            </a:lvl2pPr>
            <a:lvl3pPr marL="914265" indent="0">
              <a:buNone/>
              <a:defRPr sz="1600">
                <a:solidFill>
                  <a:schemeClr val="tx1">
                    <a:tint val="75000"/>
                  </a:schemeClr>
                </a:solidFill>
              </a:defRPr>
            </a:lvl3pPr>
            <a:lvl4pPr marL="1371396" indent="0">
              <a:buNone/>
              <a:defRPr sz="1400">
                <a:solidFill>
                  <a:schemeClr val="tx1">
                    <a:tint val="75000"/>
                  </a:schemeClr>
                </a:solidFill>
              </a:defRPr>
            </a:lvl4pPr>
            <a:lvl5pPr marL="1828529" indent="0">
              <a:buNone/>
              <a:defRPr sz="1400">
                <a:solidFill>
                  <a:schemeClr val="tx1">
                    <a:tint val="75000"/>
                  </a:schemeClr>
                </a:solidFill>
              </a:defRPr>
            </a:lvl5pPr>
            <a:lvl6pPr marL="2285658" indent="0">
              <a:buNone/>
              <a:defRPr sz="1400">
                <a:solidFill>
                  <a:schemeClr val="tx1">
                    <a:tint val="75000"/>
                  </a:schemeClr>
                </a:solidFill>
              </a:defRPr>
            </a:lvl6pPr>
            <a:lvl7pPr marL="2742788" indent="0">
              <a:buNone/>
              <a:defRPr sz="1400">
                <a:solidFill>
                  <a:schemeClr val="tx1">
                    <a:tint val="75000"/>
                  </a:schemeClr>
                </a:solidFill>
              </a:defRPr>
            </a:lvl7pPr>
            <a:lvl8pPr marL="3199920" indent="0">
              <a:buNone/>
              <a:defRPr sz="1400">
                <a:solidFill>
                  <a:schemeClr val="tx1">
                    <a:tint val="75000"/>
                  </a:schemeClr>
                </a:solidFill>
              </a:defRPr>
            </a:lvl8pPr>
            <a:lvl9pPr marL="3657052" indent="0">
              <a:buNone/>
              <a:defRPr sz="1400">
                <a:solidFill>
                  <a:schemeClr val="tx1">
                    <a:tint val="75000"/>
                  </a:schemeClr>
                </a:solidFill>
              </a:defRPr>
            </a:lvl9pPr>
          </a:lstStyle>
          <a:p>
            <a:pPr lvl="0"/>
            <a:r>
              <a:rPr lang="zh-CN" altLang="en-US" smtClean="0"/>
              <a:t>编辑母版文本样式</a:t>
            </a:r>
          </a:p>
        </p:txBody>
      </p:sp>
      <p:sp>
        <p:nvSpPr>
          <p:cNvPr id="5"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ltLang="zh-CN"/>
          </a:p>
        </p:txBody>
      </p:sp>
      <p:sp>
        <p:nvSpPr>
          <p:cNvPr id="6"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solidFill>
                  <a:srgbClr val="84B4DF"/>
                </a:solidFill>
              </a:defRPr>
            </a:lvl1pPr>
          </a:lstStyle>
          <a:p>
            <a:pPr>
              <a:defRPr/>
            </a:pPr>
            <a:fld id="{92AB50AF-2B73-4A48-B094-171D083676D5}" type="slidenum">
              <a:rPr lang="en-US" altLang="zh-CN"/>
              <a:pPr>
                <a:defRPr/>
              </a:pPr>
              <a:t>‹#›</a:t>
            </a:fld>
            <a:endParaRPr lang="en-US" altLang="zh-CN"/>
          </a:p>
        </p:txBody>
      </p:sp>
    </p:spTree>
    <p:extLst>
      <p:ext uri="{BB962C8B-B14F-4D97-AF65-F5344CB8AC3E}">
        <p14:creationId xmlns:p14="http://schemas.microsoft.com/office/powerpoint/2010/main" val="17147469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6"/>
          <p:cNvSpPr/>
          <p:nvPr/>
        </p:nvSpPr>
        <p:spPr>
          <a:xfrm>
            <a:off x="447681" y="2314581"/>
            <a:ext cx="8240713" cy="247888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4" y="742952"/>
            <a:ext cx="7989752" cy="1128633"/>
          </a:xfrm>
          <a:effectLst/>
        </p:spPr>
        <p:txBody>
          <a:bodyPr/>
          <a:lstStyle>
            <a:lvl1pPr>
              <a:defRPr sz="3600" b="1">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581194" y="1871588"/>
            <a:ext cx="7989752" cy="442741"/>
          </a:xfrm>
        </p:spPr>
        <p:txBody>
          <a:bodyPr anchor="t">
            <a:normAutofit/>
          </a:bodyPr>
          <a:lstStyle>
            <a:lvl1pPr marL="0" indent="0" algn="l">
              <a:buNone/>
              <a:defRPr sz="1600" cap="all">
                <a:solidFill>
                  <a:schemeClr val="accent2"/>
                </a:solidFill>
              </a:defRPr>
            </a:lvl1pPr>
            <a:lvl2pPr marL="457142" indent="0" algn="ctr">
              <a:buNone/>
              <a:defRPr>
                <a:solidFill>
                  <a:schemeClr val="tx1">
                    <a:tint val="75000"/>
                  </a:schemeClr>
                </a:solidFill>
              </a:defRPr>
            </a:lvl2pPr>
            <a:lvl3pPr marL="914288" indent="0" algn="ctr">
              <a:buNone/>
              <a:defRPr>
                <a:solidFill>
                  <a:schemeClr val="tx1">
                    <a:tint val="75000"/>
                  </a:schemeClr>
                </a:solidFill>
              </a:defRPr>
            </a:lvl3pPr>
            <a:lvl4pPr marL="1371430" indent="0" algn="ctr">
              <a:buNone/>
              <a:defRPr>
                <a:solidFill>
                  <a:schemeClr val="tx1">
                    <a:tint val="75000"/>
                  </a:schemeClr>
                </a:solidFill>
              </a:defRPr>
            </a:lvl4pPr>
            <a:lvl5pPr marL="1828574" indent="0" algn="ctr">
              <a:buNone/>
              <a:defRPr>
                <a:solidFill>
                  <a:schemeClr val="tx1">
                    <a:tint val="75000"/>
                  </a:schemeClr>
                </a:solidFill>
              </a:defRPr>
            </a:lvl5pPr>
            <a:lvl6pPr marL="2285715" indent="0" algn="ctr">
              <a:buNone/>
              <a:defRPr>
                <a:solidFill>
                  <a:schemeClr val="tx1">
                    <a:tint val="75000"/>
                  </a:schemeClr>
                </a:solidFill>
              </a:defRPr>
            </a:lvl6pPr>
            <a:lvl7pPr marL="2742857" indent="0" algn="ctr">
              <a:buNone/>
              <a:defRPr>
                <a:solidFill>
                  <a:schemeClr val="tx1">
                    <a:tint val="75000"/>
                  </a:schemeClr>
                </a:solidFill>
              </a:defRPr>
            </a:lvl7pPr>
            <a:lvl8pPr marL="3200000" indent="0" algn="ctr">
              <a:buNone/>
              <a:defRPr>
                <a:solidFill>
                  <a:schemeClr val="tx1">
                    <a:tint val="75000"/>
                  </a:schemeClr>
                </a:solidFill>
              </a:defRPr>
            </a:lvl8pPr>
            <a:lvl9pPr marL="3657143" indent="0" algn="ctr">
              <a:buNone/>
              <a:defRPr>
                <a:solidFill>
                  <a:schemeClr val="tx1">
                    <a:tint val="75000"/>
                  </a:schemeClr>
                </a:solidFill>
              </a:defRPr>
            </a:lvl9pPr>
          </a:lstStyle>
          <a:p>
            <a:r>
              <a:rPr lang="zh-CN" altLang="en-US" smtClean="0"/>
              <a:t>单击以编辑母版副标题样式</a:t>
            </a:r>
            <a:endParaRPr lang="en-US" dirty="0"/>
          </a:p>
        </p:txBody>
      </p:sp>
      <p:sp>
        <p:nvSpPr>
          <p:cNvPr id="5"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fld id="{658578C0-EDD0-471A-9952-05562FCCBB3D}" type="datetime1">
              <a:rPr lang="zh-CN" altLang="en-US">
                <a:solidFill>
                  <a:srgbClr val="53548A">
                    <a:lumMod val="75000"/>
                    <a:lumOff val="25000"/>
                  </a:srgbClr>
                </a:solidFill>
              </a:rPr>
              <a:pPr>
                <a:defRPr/>
              </a:pPr>
              <a:t>2021/11/1</a:t>
            </a:fld>
            <a:endParaRPr lang="en-US" altLang="zh-CN">
              <a:solidFill>
                <a:srgbClr val="53548A">
                  <a:lumMod val="75000"/>
                  <a:lumOff val="25000"/>
                </a:srgbClr>
              </a:solidFill>
            </a:endParaRPr>
          </a:p>
        </p:txBody>
      </p:sp>
      <p:sp>
        <p:nvSpPr>
          <p:cNvPr id="6"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ltLang="zh-CN">
              <a:solidFill>
                <a:srgbClr val="53548A">
                  <a:lumMod val="75000"/>
                  <a:lumOff val="25000"/>
                </a:srgbClr>
              </a:solidFill>
            </a:endParaRPr>
          </a:p>
        </p:txBody>
      </p:sp>
      <p:sp>
        <p:nvSpPr>
          <p:cNvPr id="7" name="Slide Number Placeholder 5"/>
          <p:cNvSpPr>
            <a:spLocks noGrp="1"/>
          </p:cNvSpPr>
          <p:nvPr>
            <p:ph type="sldNum" sz="quarter" idx="12"/>
          </p:nvPr>
        </p:nvSpPr>
        <p:spPr/>
        <p:txBody>
          <a:bodyPr/>
          <a:lstStyle>
            <a:lvl1pPr>
              <a:defRPr>
                <a:solidFill>
                  <a:srgbClr val="84B4DF"/>
                </a:solidFill>
              </a:defRPr>
            </a:lvl1pPr>
          </a:lstStyle>
          <a:p>
            <a:pPr>
              <a:defRPr/>
            </a:pPr>
            <a:fld id="{E77BE8B8-46F2-4C16-ACD2-46BB11FB25A1}" type="slidenum">
              <a:rPr lang="en-US" altLang="zh-CN"/>
              <a:pPr>
                <a:defRPr/>
              </a:pPr>
              <a:t>‹#›</a:t>
            </a:fld>
            <a:endParaRPr lang="en-US" altLang="zh-CN"/>
          </a:p>
        </p:txBody>
      </p:sp>
    </p:spTree>
    <p:extLst>
      <p:ext uri="{BB962C8B-B14F-4D97-AF65-F5344CB8AC3E}">
        <p14:creationId xmlns:p14="http://schemas.microsoft.com/office/powerpoint/2010/main" val="569482288"/>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6"/>
          <p:cNvSpPr>
            <a:spLocks noChangeAspect="1"/>
          </p:cNvSpPr>
          <p:nvPr/>
        </p:nvSpPr>
        <p:spPr>
          <a:xfrm>
            <a:off x="447677" y="450056"/>
            <a:ext cx="8239125" cy="9441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b="1"/>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581194" y="1671004"/>
            <a:ext cx="7989752" cy="272309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59DFD0AE-38FF-471D-B3BB-0B2657CBDB24}" type="datetime1">
              <a:rPr lang="zh-CN" altLang="en-US">
                <a:solidFill>
                  <a:srgbClr val="438086"/>
                </a:solidFill>
              </a:rPr>
              <a:pPr>
                <a:defRPr/>
              </a:pPr>
              <a:t>2021/11/1</a:t>
            </a:fld>
            <a:endParaRPr lang="en-US" altLang="zh-CN">
              <a:solidFill>
                <a:srgbClr val="438086"/>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zh-CN">
              <a:solidFill>
                <a:srgbClr val="438086"/>
              </a:solidFill>
            </a:endParaRPr>
          </a:p>
        </p:txBody>
      </p:sp>
      <p:sp>
        <p:nvSpPr>
          <p:cNvPr id="7" name="Slide Number Placeholder 5"/>
          <p:cNvSpPr>
            <a:spLocks noGrp="1"/>
          </p:cNvSpPr>
          <p:nvPr>
            <p:ph type="sldNum" sz="quarter" idx="12"/>
          </p:nvPr>
        </p:nvSpPr>
        <p:spPr/>
        <p:txBody>
          <a:bodyPr/>
          <a:lstStyle>
            <a:lvl1pPr>
              <a:defRPr/>
            </a:lvl1pPr>
          </a:lstStyle>
          <a:p>
            <a:pPr>
              <a:defRPr/>
            </a:pPr>
            <a:fld id="{AA7A0D6D-4BC6-41B0-A2D3-17C51D5689D0}" type="slidenum">
              <a:rPr lang="en-US" altLang="zh-CN">
                <a:solidFill>
                  <a:srgbClr val="438086"/>
                </a:solidFill>
              </a:rPr>
              <a:pPr>
                <a:defRPr/>
              </a:pPr>
              <a:t>‹#›</a:t>
            </a:fld>
            <a:endParaRPr lang="en-US" altLang="zh-CN">
              <a:solidFill>
                <a:srgbClr val="438086"/>
              </a:solidFill>
            </a:endParaRPr>
          </a:p>
        </p:txBody>
      </p:sp>
    </p:spTree>
    <p:extLst>
      <p:ext uri="{BB962C8B-B14F-4D97-AF65-F5344CB8AC3E}">
        <p14:creationId xmlns:p14="http://schemas.microsoft.com/office/powerpoint/2010/main" val="13309411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Rectangle 7"/>
          <p:cNvSpPr>
            <a:spLocks noChangeAspect="1"/>
          </p:cNvSpPr>
          <p:nvPr/>
        </p:nvSpPr>
        <p:spPr>
          <a:xfrm>
            <a:off x="452441" y="3856440"/>
            <a:ext cx="8239125" cy="9441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9" y="2277431"/>
            <a:ext cx="7989751" cy="1128633"/>
          </a:xfrm>
        </p:spPr>
        <p:txBody>
          <a:bodyPr/>
          <a:lstStyle>
            <a:lvl1pPr algn="l">
              <a:defRPr sz="3600" b="1" cap="all">
                <a:solidFill>
                  <a:schemeClr val="accent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81199" y="3406064"/>
            <a:ext cx="7989751" cy="450417"/>
          </a:xfrm>
        </p:spPr>
        <p:txBody>
          <a:bodyPr anchor="t">
            <a:normAutofit/>
          </a:bodyPr>
          <a:lstStyle>
            <a:lvl1pPr marL="0" indent="0" algn="l">
              <a:buNone/>
              <a:defRPr sz="1800" cap="all">
                <a:solidFill>
                  <a:schemeClr val="accent2"/>
                </a:solidFill>
              </a:defRPr>
            </a:lvl1pPr>
            <a:lvl2pPr marL="457142" indent="0">
              <a:buNone/>
              <a:defRPr sz="1800">
                <a:solidFill>
                  <a:schemeClr val="tx1">
                    <a:tint val="75000"/>
                  </a:schemeClr>
                </a:solidFill>
              </a:defRPr>
            </a:lvl2pPr>
            <a:lvl3pPr marL="914288" indent="0">
              <a:buNone/>
              <a:defRPr sz="1600">
                <a:solidFill>
                  <a:schemeClr val="tx1">
                    <a:tint val="75000"/>
                  </a:schemeClr>
                </a:solidFill>
              </a:defRPr>
            </a:lvl3pPr>
            <a:lvl4pPr marL="1371430" indent="0">
              <a:buNone/>
              <a:defRPr sz="1400">
                <a:solidFill>
                  <a:schemeClr val="tx1">
                    <a:tint val="75000"/>
                  </a:schemeClr>
                </a:solidFill>
              </a:defRPr>
            </a:lvl4pPr>
            <a:lvl5pPr marL="1828574" indent="0">
              <a:buNone/>
              <a:defRPr sz="1400">
                <a:solidFill>
                  <a:schemeClr val="tx1">
                    <a:tint val="75000"/>
                  </a:schemeClr>
                </a:solidFill>
              </a:defRPr>
            </a:lvl5pPr>
            <a:lvl6pPr marL="2285715" indent="0">
              <a:buNone/>
              <a:defRPr sz="1400">
                <a:solidFill>
                  <a:schemeClr val="tx1">
                    <a:tint val="75000"/>
                  </a:schemeClr>
                </a:solidFill>
              </a:defRPr>
            </a:lvl6pPr>
            <a:lvl7pPr marL="2742857" indent="0">
              <a:buNone/>
              <a:defRPr sz="1400">
                <a:solidFill>
                  <a:schemeClr val="tx1">
                    <a:tint val="75000"/>
                  </a:schemeClr>
                </a:solidFill>
              </a:defRPr>
            </a:lvl7pPr>
            <a:lvl8pPr marL="3200000" indent="0">
              <a:buNone/>
              <a:defRPr sz="1400">
                <a:solidFill>
                  <a:schemeClr val="tx1">
                    <a:tint val="75000"/>
                  </a:schemeClr>
                </a:solidFill>
              </a:defRPr>
            </a:lvl8pPr>
            <a:lvl9pPr marL="3657143" indent="0">
              <a:buNone/>
              <a:defRPr sz="1400">
                <a:solidFill>
                  <a:schemeClr val="tx1">
                    <a:tint val="75000"/>
                  </a:schemeClr>
                </a:solidFill>
              </a:defRPr>
            </a:lvl9pPr>
          </a:lstStyle>
          <a:p>
            <a:pPr lvl="0"/>
            <a:r>
              <a:rPr lang="zh-CN" altLang="en-US" smtClean="0"/>
              <a:t>编辑母版文本样式</a:t>
            </a:r>
          </a:p>
        </p:txBody>
      </p:sp>
      <p:sp>
        <p:nvSpPr>
          <p:cNvPr id="5"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fld id="{EE5ECB2A-26D8-4E99-A2D4-AD1A95451190}" type="datetime1">
              <a:rPr lang="zh-CN" altLang="en-US">
                <a:solidFill>
                  <a:srgbClr val="53548A">
                    <a:lumMod val="75000"/>
                    <a:lumOff val="25000"/>
                  </a:srgbClr>
                </a:solidFill>
              </a:rPr>
              <a:pPr>
                <a:defRPr/>
              </a:pPr>
              <a:t>2021/11/1</a:t>
            </a:fld>
            <a:endParaRPr lang="en-US" altLang="zh-CN">
              <a:solidFill>
                <a:srgbClr val="53548A">
                  <a:lumMod val="75000"/>
                  <a:lumOff val="25000"/>
                </a:srgbClr>
              </a:solidFill>
            </a:endParaRPr>
          </a:p>
        </p:txBody>
      </p:sp>
      <p:sp>
        <p:nvSpPr>
          <p:cNvPr id="6"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ltLang="zh-CN">
              <a:solidFill>
                <a:srgbClr val="53548A">
                  <a:lumMod val="75000"/>
                  <a:lumOff val="25000"/>
                </a:srgbClr>
              </a:solidFill>
            </a:endParaRPr>
          </a:p>
        </p:txBody>
      </p:sp>
      <p:sp>
        <p:nvSpPr>
          <p:cNvPr id="7" name="Slide Number Placeholder 5"/>
          <p:cNvSpPr>
            <a:spLocks noGrp="1"/>
          </p:cNvSpPr>
          <p:nvPr>
            <p:ph type="sldNum" sz="quarter" idx="12"/>
          </p:nvPr>
        </p:nvSpPr>
        <p:spPr/>
        <p:txBody>
          <a:bodyPr/>
          <a:lstStyle>
            <a:lvl1pPr>
              <a:defRPr>
                <a:solidFill>
                  <a:srgbClr val="84B4DF"/>
                </a:solidFill>
              </a:defRPr>
            </a:lvl1pPr>
          </a:lstStyle>
          <a:p>
            <a:pPr>
              <a:defRPr/>
            </a:pPr>
            <a:fld id="{B10A4343-0F83-481D-BFDC-E8B3CFDB2F34}" type="slidenum">
              <a:rPr lang="en-US" altLang="zh-CN"/>
              <a:pPr>
                <a:defRPr/>
              </a:pPr>
              <a:t>‹#›</a:t>
            </a:fld>
            <a:endParaRPr lang="en-US" altLang="zh-CN"/>
          </a:p>
        </p:txBody>
      </p:sp>
    </p:spTree>
    <p:extLst>
      <p:ext uri="{BB962C8B-B14F-4D97-AF65-F5344CB8AC3E}">
        <p14:creationId xmlns:p14="http://schemas.microsoft.com/office/powerpoint/2010/main" val="26512785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Rectangle 7"/>
          <p:cNvSpPr>
            <a:spLocks noChangeAspect="1"/>
          </p:cNvSpPr>
          <p:nvPr/>
        </p:nvSpPr>
        <p:spPr>
          <a:xfrm>
            <a:off x="447677" y="450056"/>
            <a:ext cx="8239125" cy="9441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b="1"/>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581195" y="1671007"/>
            <a:ext cx="3899527" cy="2724785"/>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282" y="1671008"/>
            <a:ext cx="3907662" cy="2724785"/>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Date Placeholder 4"/>
          <p:cNvSpPr>
            <a:spLocks noGrp="1"/>
          </p:cNvSpPr>
          <p:nvPr>
            <p:ph type="dt" sz="half" idx="10"/>
          </p:nvPr>
        </p:nvSpPr>
        <p:spPr/>
        <p:txBody>
          <a:bodyPr/>
          <a:lstStyle>
            <a:lvl1pPr>
              <a:defRPr/>
            </a:lvl1pPr>
          </a:lstStyle>
          <a:p>
            <a:pPr>
              <a:defRPr/>
            </a:pPr>
            <a:fld id="{6DCEB315-0E21-4326-923A-D53C713A3B28}" type="datetime1">
              <a:rPr lang="zh-CN" altLang="en-US">
                <a:solidFill>
                  <a:srgbClr val="438086"/>
                </a:solidFill>
              </a:rPr>
              <a:pPr>
                <a:defRPr/>
              </a:pPr>
              <a:t>2021/11/1</a:t>
            </a:fld>
            <a:endParaRPr lang="en-US" altLang="zh-CN">
              <a:solidFill>
                <a:srgbClr val="438086"/>
              </a:solidFill>
            </a:endParaRPr>
          </a:p>
        </p:txBody>
      </p:sp>
      <p:sp>
        <p:nvSpPr>
          <p:cNvPr id="7" name="Footer Placeholder 5"/>
          <p:cNvSpPr>
            <a:spLocks noGrp="1"/>
          </p:cNvSpPr>
          <p:nvPr>
            <p:ph type="ftr" sz="quarter" idx="11"/>
          </p:nvPr>
        </p:nvSpPr>
        <p:spPr/>
        <p:txBody>
          <a:bodyPr/>
          <a:lstStyle>
            <a:lvl1pPr>
              <a:defRPr/>
            </a:lvl1pPr>
          </a:lstStyle>
          <a:p>
            <a:pPr>
              <a:defRPr/>
            </a:pPr>
            <a:endParaRPr lang="en-US" altLang="zh-CN">
              <a:solidFill>
                <a:srgbClr val="438086"/>
              </a:solidFill>
            </a:endParaRPr>
          </a:p>
        </p:txBody>
      </p:sp>
      <p:sp>
        <p:nvSpPr>
          <p:cNvPr id="8" name="Slide Number Placeholder 6"/>
          <p:cNvSpPr>
            <a:spLocks noGrp="1"/>
          </p:cNvSpPr>
          <p:nvPr>
            <p:ph type="sldNum" sz="quarter" idx="12"/>
          </p:nvPr>
        </p:nvSpPr>
        <p:spPr/>
        <p:txBody>
          <a:bodyPr/>
          <a:lstStyle>
            <a:lvl1pPr>
              <a:defRPr/>
            </a:lvl1pPr>
          </a:lstStyle>
          <a:p>
            <a:pPr>
              <a:defRPr/>
            </a:pPr>
            <a:fld id="{030E9533-FB11-4476-8DD1-29CB3237EB80}" type="slidenum">
              <a:rPr lang="en-US" altLang="zh-CN">
                <a:solidFill>
                  <a:srgbClr val="438086"/>
                </a:solidFill>
              </a:rPr>
              <a:pPr>
                <a:defRPr/>
              </a:pPr>
              <a:t>‹#›</a:t>
            </a:fld>
            <a:endParaRPr lang="en-US" altLang="zh-CN">
              <a:solidFill>
                <a:srgbClr val="438086"/>
              </a:solidFill>
            </a:endParaRPr>
          </a:p>
        </p:txBody>
      </p:sp>
    </p:spTree>
    <p:extLst>
      <p:ext uri="{BB962C8B-B14F-4D97-AF65-F5344CB8AC3E}">
        <p14:creationId xmlns:p14="http://schemas.microsoft.com/office/powerpoint/2010/main" val="28471087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Rectangle 9"/>
          <p:cNvSpPr>
            <a:spLocks noChangeAspect="1"/>
          </p:cNvSpPr>
          <p:nvPr/>
        </p:nvSpPr>
        <p:spPr>
          <a:xfrm>
            <a:off x="447677" y="450056"/>
            <a:ext cx="8239125" cy="9441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b="1"/>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87220" y="1671007"/>
            <a:ext cx="3593500" cy="432197"/>
          </a:xfrm>
        </p:spPr>
        <p:txBody>
          <a:bodyPr anchor="b">
            <a:noAutofit/>
          </a:bodyPr>
          <a:lstStyle>
            <a:lvl1pPr marL="0" indent="0">
              <a:buNone/>
              <a:defRPr sz="2200" b="0">
                <a:solidFill>
                  <a:schemeClr val="accent2"/>
                </a:solidFill>
              </a:defRPr>
            </a:lvl1pPr>
            <a:lvl2pPr marL="457142" indent="0">
              <a:buNone/>
              <a:defRPr sz="2000" b="1"/>
            </a:lvl2pPr>
            <a:lvl3pPr marL="914288" indent="0">
              <a:buNone/>
              <a:defRPr sz="1800" b="1"/>
            </a:lvl3pPr>
            <a:lvl4pPr marL="1371430" indent="0">
              <a:buNone/>
              <a:defRPr sz="1600" b="1"/>
            </a:lvl4pPr>
            <a:lvl5pPr marL="1828574" indent="0">
              <a:buNone/>
              <a:defRPr sz="1600" b="1"/>
            </a:lvl5pPr>
            <a:lvl6pPr marL="2285715" indent="0">
              <a:buNone/>
              <a:defRPr sz="1600" b="1"/>
            </a:lvl6pPr>
            <a:lvl7pPr marL="2742857" indent="0">
              <a:buNone/>
              <a:defRPr sz="1600" b="1"/>
            </a:lvl7pPr>
            <a:lvl8pPr marL="3200000" indent="0">
              <a:buNone/>
              <a:defRPr sz="1600" b="1"/>
            </a:lvl8pPr>
            <a:lvl9pPr marL="3657143"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581195" y="2194544"/>
            <a:ext cx="3899527" cy="2201249"/>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969309" y="1671007"/>
            <a:ext cx="3601635" cy="432197"/>
          </a:xfrm>
        </p:spPr>
        <p:txBody>
          <a:bodyPr anchor="b">
            <a:noAutofit/>
          </a:bodyPr>
          <a:lstStyle>
            <a:lvl1pPr marL="0" indent="0">
              <a:buNone/>
              <a:defRPr sz="2200" b="0">
                <a:solidFill>
                  <a:schemeClr val="accent2"/>
                </a:solidFill>
              </a:defRPr>
            </a:lvl1pPr>
            <a:lvl2pPr marL="457142" indent="0">
              <a:buNone/>
              <a:defRPr sz="2000" b="1"/>
            </a:lvl2pPr>
            <a:lvl3pPr marL="914288" indent="0">
              <a:buNone/>
              <a:defRPr sz="1800" b="1"/>
            </a:lvl3pPr>
            <a:lvl4pPr marL="1371430" indent="0">
              <a:buNone/>
              <a:defRPr sz="1600" b="1"/>
            </a:lvl4pPr>
            <a:lvl5pPr marL="1828574" indent="0">
              <a:buNone/>
              <a:defRPr sz="1600" b="1"/>
            </a:lvl5pPr>
            <a:lvl6pPr marL="2285715" indent="0">
              <a:buNone/>
              <a:defRPr sz="1600" b="1"/>
            </a:lvl6pPr>
            <a:lvl7pPr marL="2742857" indent="0">
              <a:buNone/>
              <a:defRPr sz="1600" b="1"/>
            </a:lvl7pPr>
            <a:lvl8pPr marL="3200000" indent="0">
              <a:buNone/>
              <a:defRPr sz="1600" b="1"/>
            </a:lvl8pPr>
            <a:lvl9pPr marL="3657143"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63282" y="2194544"/>
            <a:ext cx="3907662" cy="2201249"/>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6"/>
          <p:cNvSpPr>
            <a:spLocks noGrp="1"/>
          </p:cNvSpPr>
          <p:nvPr>
            <p:ph type="dt" sz="half" idx="10"/>
          </p:nvPr>
        </p:nvSpPr>
        <p:spPr/>
        <p:txBody>
          <a:bodyPr/>
          <a:lstStyle>
            <a:lvl1pPr>
              <a:defRPr/>
            </a:lvl1pPr>
          </a:lstStyle>
          <a:p>
            <a:pPr>
              <a:defRPr/>
            </a:pPr>
            <a:fld id="{739266C8-8D2C-4D6A-9128-2D686D941076}" type="datetime1">
              <a:rPr lang="zh-CN" altLang="en-US">
                <a:solidFill>
                  <a:srgbClr val="438086"/>
                </a:solidFill>
              </a:rPr>
              <a:pPr>
                <a:defRPr/>
              </a:pPr>
              <a:t>2021/11/1</a:t>
            </a:fld>
            <a:endParaRPr lang="en-US" altLang="zh-CN">
              <a:solidFill>
                <a:srgbClr val="438086"/>
              </a:solidFill>
            </a:endParaRPr>
          </a:p>
        </p:txBody>
      </p:sp>
      <p:sp>
        <p:nvSpPr>
          <p:cNvPr id="9" name="Footer Placeholder 7"/>
          <p:cNvSpPr>
            <a:spLocks noGrp="1"/>
          </p:cNvSpPr>
          <p:nvPr>
            <p:ph type="ftr" sz="quarter" idx="11"/>
          </p:nvPr>
        </p:nvSpPr>
        <p:spPr/>
        <p:txBody>
          <a:bodyPr/>
          <a:lstStyle>
            <a:lvl1pPr>
              <a:defRPr/>
            </a:lvl1pPr>
          </a:lstStyle>
          <a:p>
            <a:pPr>
              <a:defRPr/>
            </a:pPr>
            <a:endParaRPr lang="en-US" altLang="zh-CN">
              <a:solidFill>
                <a:srgbClr val="438086"/>
              </a:solidFill>
            </a:endParaRPr>
          </a:p>
        </p:txBody>
      </p:sp>
      <p:sp>
        <p:nvSpPr>
          <p:cNvPr id="10" name="Slide Number Placeholder 8"/>
          <p:cNvSpPr>
            <a:spLocks noGrp="1"/>
          </p:cNvSpPr>
          <p:nvPr>
            <p:ph type="sldNum" sz="quarter" idx="12"/>
          </p:nvPr>
        </p:nvSpPr>
        <p:spPr/>
        <p:txBody>
          <a:bodyPr/>
          <a:lstStyle>
            <a:lvl1pPr>
              <a:defRPr/>
            </a:lvl1pPr>
          </a:lstStyle>
          <a:p>
            <a:pPr>
              <a:defRPr/>
            </a:pPr>
            <a:fld id="{07DBB799-B45C-43EB-A707-AAEF05D46D0A}" type="slidenum">
              <a:rPr lang="en-US" altLang="zh-CN">
                <a:solidFill>
                  <a:srgbClr val="438086"/>
                </a:solidFill>
              </a:rPr>
              <a:pPr>
                <a:defRPr/>
              </a:pPr>
              <a:t>‹#›</a:t>
            </a:fld>
            <a:endParaRPr lang="en-US" altLang="zh-CN">
              <a:solidFill>
                <a:srgbClr val="438086"/>
              </a:solidFill>
            </a:endParaRPr>
          </a:p>
        </p:txBody>
      </p:sp>
    </p:spTree>
    <p:extLst>
      <p:ext uri="{BB962C8B-B14F-4D97-AF65-F5344CB8AC3E}">
        <p14:creationId xmlns:p14="http://schemas.microsoft.com/office/powerpoint/2010/main" val="20320376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Rectangle 5"/>
          <p:cNvSpPr>
            <a:spLocks noChangeAspect="1"/>
          </p:cNvSpPr>
          <p:nvPr/>
        </p:nvSpPr>
        <p:spPr>
          <a:xfrm>
            <a:off x="447677" y="450056"/>
            <a:ext cx="8239125" cy="9441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b="1"/>
            </a:lvl1pPr>
          </a:lstStyle>
          <a:p>
            <a:r>
              <a:rPr lang="zh-CN" altLang="en-US" dirty="0" smtClean="0"/>
              <a:t>单击此处编辑母版标题样式</a:t>
            </a:r>
            <a:endParaRPr lang="en-US" dirty="0"/>
          </a:p>
        </p:txBody>
      </p:sp>
      <p:sp>
        <p:nvSpPr>
          <p:cNvPr id="4" name="Date Placeholder 2"/>
          <p:cNvSpPr>
            <a:spLocks noGrp="1"/>
          </p:cNvSpPr>
          <p:nvPr>
            <p:ph type="dt" sz="half" idx="10"/>
          </p:nvPr>
        </p:nvSpPr>
        <p:spPr/>
        <p:txBody>
          <a:bodyPr/>
          <a:lstStyle>
            <a:lvl1pPr>
              <a:defRPr/>
            </a:lvl1pPr>
          </a:lstStyle>
          <a:p>
            <a:pPr>
              <a:defRPr/>
            </a:pPr>
            <a:fld id="{FC56E775-42C8-438D-87CD-585ED0160FA0}" type="datetime1">
              <a:rPr lang="zh-CN" altLang="en-US">
                <a:solidFill>
                  <a:srgbClr val="438086"/>
                </a:solidFill>
              </a:rPr>
              <a:pPr>
                <a:defRPr/>
              </a:pPr>
              <a:t>2021/11/1</a:t>
            </a:fld>
            <a:endParaRPr lang="en-US" altLang="zh-CN">
              <a:solidFill>
                <a:srgbClr val="438086"/>
              </a:solidFill>
            </a:endParaRPr>
          </a:p>
        </p:txBody>
      </p:sp>
      <p:sp>
        <p:nvSpPr>
          <p:cNvPr id="5" name="Footer Placeholder 3"/>
          <p:cNvSpPr>
            <a:spLocks noGrp="1"/>
          </p:cNvSpPr>
          <p:nvPr>
            <p:ph type="ftr" sz="quarter" idx="11"/>
          </p:nvPr>
        </p:nvSpPr>
        <p:spPr/>
        <p:txBody>
          <a:bodyPr/>
          <a:lstStyle>
            <a:lvl1pPr>
              <a:defRPr/>
            </a:lvl1pPr>
          </a:lstStyle>
          <a:p>
            <a:pPr>
              <a:defRPr/>
            </a:pPr>
            <a:endParaRPr lang="en-US" altLang="zh-CN">
              <a:solidFill>
                <a:srgbClr val="438086"/>
              </a:solidFill>
            </a:endParaRPr>
          </a:p>
        </p:txBody>
      </p:sp>
      <p:sp>
        <p:nvSpPr>
          <p:cNvPr id="6" name="Slide Number Placeholder 4"/>
          <p:cNvSpPr>
            <a:spLocks noGrp="1"/>
          </p:cNvSpPr>
          <p:nvPr>
            <p:ph type="sldNum" sz="quarter" idx="12"/>
          </p:nvPr>
        </p:nvSpPr>
        <p:spPr/>
        <p:txBody>
          <a:bodyPr/>
          <a:lstStyle>
            <a:lvl1pPr>
              <a:defRPr/>
            </a:lvl1pPr>
          </a:lstStyle>
          <a:p>
            <a:pPr>
              <a:defRPr/>
            </a:pPr>
            <a:fld id="{53BF88C7-0866-4FAA-A158-60B6F19592D5}" type="slidenum">
              <a:rPr lang="en-US" altLang="zh-CN">
                <a:solidFill>
                  <a:srgbClr val="438086"/>
                </a:solidFill>
              </a:rPr>
              <a:pPr>
                <a:defRPr/>
              </a:pPr>
              <a:t>‹#›</a:t>
            </a:fld>
            <a:endParaRPr lang="en-US" altLang="zh-CN">
              <a:solidFill>
                <a:srgbClr val="438086"/>
              </a:solidFill>
            </a:endParaRPr>
          </a:p>
        </p:txBody>
      </p:sp>
    </p:spTree>
    <p:extLst>
      <p:ext uri="{BB962C8B-B14F-4D97-AF65-F5344CB8AC3E}">
        <p14:creationId xmlns:p14="http://schemas.microsoft.com/office/powerpoint/2010/main" val="20364083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77C7A19-14E6-4298-8285-7148C6CD24B8}" type="datetime1">
              <a:rPr lang="zh-CN" altLang="en-US">
                <a:solidFill>
                  <a:srgbClr val="438086"/>
                </a:solidFill>
              </a:rPr>
              <a:pPr>
                <a:defRPr/>
              </a:pPr>
              <a:t>2021/11/1</a:t>
            </a:fld>
            <a:endParaRPr lang="en-US" altLang="zh-CN">
              <a:solidFill>
                <a:srgbClr val="438086"/>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zh-CN">
              <a:solidFill>
                <a:srgbClr val="438086"/>
              </a:solidFill>
            </a:endParaRPr>
          </a:p>
        </p:txBody>
      </p:sp>
      <p:sp>
        <p:nvSpPr>
          <p:cNvPr id="4" name="Slide Number Placeholder 5"/>
          <p:cNvSpPr>
            <a:spLocks noGrp="1"/>
          </p:cNvSpPr>
          <p:nvPr>
            <p:ph type="sldNum" sz="quarter" idx="12"/>
          </p:nvPr>
        </p:nvSpPr>
        <p:spPr/>
        <p:txBody>
          <a:bodyPr/>
          <a:lstStyle>
            <a:lvl1pPr>
              <a:defRPr/>
            </a:lvl1pPr>
          </a:lstStyle>
          <a:p>
            <a:pPr>
              <a:defRPr/>
            </a:pPr>
            <a:fld id="{A5E07D9A-01EE-469E-B3A1-CEA3E4D65E44}" type="slidenum">
              <a:rPr lang="en-US" altLang="zh-CN">
                <a:solidFill>
                  <a:srgbClr val="438086"/>
                </a:solidFill>
              </a:rPr>
              <a:pPr>
                <a:defRPr/>
              </a:pPr>
              <a:t>‹#›</a:t>
            </a:fld>
            <a:endParaRPr lang="en-US" altLang="zh-CN">
              <a:solidFill>
                <a:srgbClr val="438086"/>
              </a:solidFill>
            </a:endParaRPr>
          </a:p>
        </p:txBody>
      </p:sp>
    </p:spTree>
    <p:extLst>
      <p:ext uri="{BB962C8B-B14F-4D97-AF65-F5344CB8AC3E}">
        <p14:creationId xmlns:p14="http://schemas.microsoft.com/office/powerpoint/2010/main" val="29477293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Rectangle 8"/>
          <p:cNvSpPr>
            <a:spLocks noChangeAspect="1"/>
          </p:cNvSpPr>
          <p:nvPr/>
        </p:nvSpPr>
        <p:spPr>
          <a:xfrm>
            <a:off x="452441" y="3856435"/>
            <a:ext cx="8239125" cy="956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6" name="圆角矩形 5"/>
          <p:cNvSpPr/>
          <p:nvPr userDrawn="1"/>
        </p:nvSpPr>
        <p:spPr>
          <a:xfrm>
            <a:off x="63506" y="52388"/>
            <a:ext cx="9013825" cy="501967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91430" tIns="45715" rIns="91430" bIns="45715" anchor="ctr"/>
          <a:lstStyle/>
          <a:p>
            <a:pPr algn="ctr" eaLnBrk="1" hangingPunct="1">
              <a:defRPr/>
            </a:pPr>
            <a:endParaRPr lang="en-US">
              <a:solidFill>
                <a:prstClr val="white"/>
              </a:solidFill>
            </a:endParaRPr>
          </a:p>
        </p:txBody>
      </p:sp>
      <p:sp>
        <p:nvSpPr>
          <p:cNvPr id="2" name="Title 1"/>
          <p:cNvSpPr>
            <a:spLocks noGrp="1"/>
          </p:cNvSpPr>
          <p:nvPr>
            <p:ph type="title"/>
          </p:nvPr>
        </p:nvSpPr>
        <p:spPr>
          <a:xfrm>
            <a:off x="581354" y="3946723"/>
            <a:ext cx="3536625" cy="517136"/>
          </a:xfrm>
        </p:spPr>
        <p:txBody>
          <a:bodyPr anchor="ctr"/>
          <a:lstStyle>
            <a:lvl1pPr algn="l">
              <a:defRPr sz="2000" b="0">
                <a:solidFill>
                  <a:schemeClr val="accent1">
                    <a:lumMod val="75000"/>
                    <a:lumOff val="25000"/>
                  </a:schemeClr>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46399" y="450900"/>
            <a:ext cx="8240400" cy="3153600"/>
          </a:xfrm>
        </p:spPr>
        <p:txBody>
          <a:bodyP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305623" y="3946723"/>
            <a:ext cx="4265327" cy="517136"/>
          </a:xfrm>
        </p:spPr>
        <p:txBody>
          <a:bodyPr>
            <a:normAutofit/>
          </a:bodyPr>
          <a:lstStyle>
            <a:lvl1pPr marL="0" indent="0" algn="r">
              <a:buNone/>
              <a:defRPr sz="1100">
                <a:solidFill>
                  <a:schemeClr val="bg1"/>
                </a:solidFill>
              </a:defRPr>
            </a:lvl1pPr>
            <a:lvl2pPr marL="457142" indent="0">
              <a:buNone/>
              <a:defRPr sz="1100"/>
            </a:lvl2pPr>
            <a:lvl3pPr marL="914288" indent="0">
              <a:buNone/>
              <a:defRPr sz="1000"/>
            </a:lvl3pPr>
            <a:lvl4pPr marL="1371430" indent="0">
              <a:buNone/>
              <a:defRPr sz="900"/>
            </a:lvl4pPr>
            <a:lvl5pPr marL="1828574" indent="0">
              <a:buNone/>
              <a:defRPr sz="900"/>
            </a:lvl5pPr>
            <a:lvl6pPr marL="2285715" indent="0">
              <a:buNone/>
              <a:defRPr sz="900"/>
            </a:lvl6pPr>
            <a:lvl7pPr marL="2742857" indent="0">
              <a:buNone/>
              <a:defRPr sz="900"/>
            </a:lvl7pPr>
            <a:lvl8pPr marL="3200000" indent="0">
              <a:buNone/>
              <a:defRPr sz="900"/>
            </a:lvl8pPr>
            <a:lvl9pPr marL="3657143" indent="0">
              <a:buNone/>
              <a:defRPr sz="900"/>
            </a:lvl9pPr>
          </a:lstStyle>
          <a:p>
            <a:pPr lvl="0"/>
            <a:r>
              <a:rPr lang="zh-CN" altLang="en-US" smtClean="0"/>
              <a:t>编辑母版文本样式</a:t>
            </a:r>
          </a:p>
        </p:txBody>
      </p:sp>
      <p:sp>
        <p:nvSpPr>
          <p:cNvPr id="7"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fld id="{8CC3B9DB-813F-4BEA-BA96-818E923B4DF4}" type="datetime1">
              <a:rPr lang="zh-CN" altLang="en-US">
                <a:solidFill>
                  <a:srgbClr val="53548A">
                    <a:lumMod val="75000"/>
                    <a:lumOff val="25000"/>
                  </a:srgbClr>
                </a:solidFill>
              </a:rPr>
              <a:pPr>
                <a:defRPr/>
              </a:pPr>
              <a:t>2021/11/1</a:t>
            </a:fld>
            <a:endParaRPr lang="en-US" altLang="zh-CN">
              <a:solidFill>
                <a:srgbClr val="53548A">
                  <a:lumMod val="75000"/>
                  <a:lumOff val="25000"/>
                </a:srgbClr>
              </a:solidFill>
            </a:endParaRPr>
          </a:p>
        </p:txBody>
      </p:sp>
      <p:sp>
        <p:nvSpPr>
          <p:cNvPr id="8"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ltLang="zh-CN">
              <a:solidFill>
                <a:srgbClr val="53548A">
                  <a:lumMod val="75000"/>
                  <a:lumOff val="25000"/>
                </a:srgbClr>
              </a:solidFill>
            </a:endParaRPr>
          </a:p>
        </p:txBody>
      </p:sp>
      <p:sp>
        <p:nvSpPr>
          <p:cNvPr id="9" name="Slide Number Placeholder 6"/>
          <p:cNvSpPr>
            <a:spLocks noGrp="1"/>
          </p:cNvSpPr>
          <p:nvPr>
            <p:ph type="sldNum" sz="quarter" idx="12"/>
          </p:nvPr>
        </p:nvSpPr>
        <p:spPr/>
        <p:txBody>
          <a:bodyPr/>
          <a:lstStyle>
            <a:lvl1pPr>
              <a:defRPr>
                <a:solidFill>
                  <a:srgbClr val="84B4DF"/>
                </a:solidFill>
              </a:defRPr>
            </a:lvl1pPr>
          </a:lstStyle>
          <a:p>
            <a:pPr>
              <a:defRPr/>
            </a:pPr>
            <a:fld id="{78F40BEE-385C-418D-81D6-9382B332078F}" type="slidenum">
              <a:rPr lang="en-US" altLang="zh-CN"/>
              <a:pPr>
                <a:defRPr/>
              </a:pPr>
              <a:t>‹#›</a:t>
            </a:fld>
            <a:endParaRPr lang="en-US" altLang="zh-CN"/>
          </a:p>
        </p:txBody>
      </p:sp>
    </p:spTree>
    <p:extLst>
      <p:ext uri="{BB962C8B-B14F-4D97-AF65-F5344CB8AC3E}">
        <p14:creationId xmlns:p14="http://schemas.microsoft.com/office/powerpoint/2010/main" val="16623570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4" y="3520042"/>
            <a:ext cx="7989752" cy="425054"/>
          </a:xfrm>
        </p:spPr>
        <p:txBody>
          <a:bodyPr/>
          <a:lstStyle>
            <a:lvl1pPr algn="l">
              <a:defRPr sz="2400" b="0">
                <a:solidFill>
                  <a:schemeClr val="accent1"/>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48095" y="449795"/>
            <a:ext cx="8238706" cy="2667939"/>
          </a:xfrm>
        </p:spPr>
        <p:txBody>
          <a:bodyPr rtlCol="0" anchor="t">
            <a:normAutofit/>
          </a:bodyPr>
          <a:lstStyle>
            <a:lvl1pPr marL="0" indent="0" algn="ctr">
              <a:buNone/>
              <a:defRPr sz="1600"/>
            </a:lvl1pPr>
            <a:lvl2pPr marL="457142" indent="0">
              <a:buNone/>
              <a:defRPr sz="1600"/>
            </a:lvl2pPr>
            <a:lvl3pPr marL="914288" indent="0">
              <a:buNone/>
              <a:defRPr sz="1600"/>
            </a:lvl3pPr>
            <a:lvl4pPr marL="1371430" indent="0">
              <a:buNone/>
              <a:defRPr sz="1600"/>
            </a:lvl4pPr>
            <a:lvl5pPr marL="1828574" indent="0">
              <a:buNone/>
              <a:defRPr sz="1600"/>
            </a:lvl5pPr>
            <a:lvl6pPr marL="2285715" indent="0">
              <a:buNone/>
              <a:defRPr sz="1600"/>
            </a:lvl6pPr>
            <a:lvl7pPr marL="2742857" indent="0">
              <a:buNone/>
              <a:defRPr sz="1600"/>
            </a:lvl7pPr>
            <a:lvl8pPr marL="3200000" indent="0">
              <a:buNone/>
              <a:defRPr sz="1600"/>
            </a:lvl8pPr>
            <a:lvl9pPr marL="3657143" indent="0">
              <a:buNone/>
              <a:defRPr sz="16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581194" y="3945100"/>
            <a:ext cx="7989752" cy="449003"/>
          </a:xfrm>
        </p:spPr>
        <p:txBody>
          <a:bodyPr>
            <a:normAutofit/>
          </a:bodyPr>
          <a:lstStyle>
            <a:lvl1pPr marL="0" indent="0">
              <a:buNone/>
              <a:defRPr sz="1200"/>
            </a:lvl1pPr>
            <a:lvl2pPr marL="457142" indent="0">
              <a:buNone/>
              <a:defRPr sz="1200"/>
            </a:lvl2pPr>
            <a:lvl3pPr marL="914288" indent="0">
              <a:buNone/>
              <a:defRPr sz="1000"/>
            </a:lvl3pPr>
            <a:lvl4pPr marL="1371430" indent="0">
              <a:buNone/>
              <a:defRPr sz="900"/>
            </a:lvl4pPr>
            <a:lvl5pPr marL="1828574" indent="0">
              <a:buNone/>
              <a:defRPr sz="900"/>
            </a:lvl5pPr>
            <a:lvl6pPr marL="2285715" indent="0">
              <a:buNone/>
              <a:defRPr sz="900"/>
            </a:lvl6pPr>
            <a:lvl7pPr marL="2742857" indent="0">
              <a:buNone/>
              <a:defRPr sz="900"/>
            </a:lvl7pPr>
            <a:lvl8pPr marL="3200000" indent="0">
              <a:buNone/>
              <a:defRPr sz="900"/>
            </a:lvl8pPr>
            <a:lvl9pPr marL="3657143" indent="0">
              <a:buNone/>
              <a:defRPr sz="900"/>
            </a:lvl9pPr>
          </a:lstStyle>
          <a:p>
            <a:pPr lvl="0"/>
            <a:r>
              <a:rPr lang="zh-CN" altLang="en-US" smtClean="0"/>
              <a:t>编辑母版文本样式</a:t>
            </a:r>
          </a:p>
        </p:txBody>
      </p:sp>
      <p:sp>
        <p:nvSpPr>
          <p:cNvPr id="5" name="Date Placeholder 3"/>
          <p:cNvSpPr>
            <a:spLocks noGrp="1"/>
          </p:cNvSpPr>
          <p:nvPr>
            <p:ph type="dt" sz="half" idx="10"/>
          </p:nvPr>
        </p:nvSpPr>
        <p:spPr/>
        <p:txBody>
          <a:bodyPr/>
          <a:lstStyle>
            <a:lvl1pPr>
              <a:defRPr/>
            </a:lvl1pPr>
          </a:lstStyle>
          <a:p>
            <a:pPr>
              <a:defRPr/>
            </a:pPr>
            <a:fld id="{1D8F952B-1589-4263-92E8-D1078D0A414E}" type="datetime1">
              <a:rPr lang="zh-CN" altLang="en-US">
                <a:solidFill>
                  <a:srgbClr val="438086"/>
                </a:solidFill>
              </a:rPr>
              <a:pPr>
                <a:defRPr/>
              </a:pPr>
              <a:t>2021/11/1</a:t>
            </a:fld>
            <a:endParaRPr lang="en-US" altLang="zh-CN">
              <a:solidFill>
                <a:srgbClr val="438086"/>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zh-CN">
              <a:solidFill>
                <a:srgbClr val="438086"/>
              </a:solidFill>
            </a:endParaRPr>
          </a:p>
        </p:txBody>
      </p:sp>
      <p:sp>
        <p:nvSpPr>
          <p:cNvPr id="7" name="Slide Number Placeholder 5"/>
          <p:cNvSpPr>
            <a:spLocks noGrp="1"/>
          </p:cNvSpPr>
          <p:nvPr>
            <p:ph type="sldNum" sz="quarter" idx="12"/>
          </p:nvPr>
        </p:nvSpPr>
        <p:spPr/>
        <p:txBody>
          <a:bodyPr/>
          <a:lstStyle>
            <a:lvl1pPr>
              <a:defRPr/>
            </a:lvl1pPr>
          </a:lstStyle>
          <a:p>
            <a:pPr>
              <a:defRPr/>
            </a:pPr>
            <a:fld id="{131F252F-02DB-4ED3-BF61-8D2F6F658644}" type="slidenum">
              <a:rPr lang="en-US" altLang="zh-CN">
                <a:solidFill>
                  <a:srgbClr val="438086"/>
                </a:solidFill>
              </a:rPr>
              <a:pPr>
                <a:defRPr/>
              </a:pPr>
              <a:t>‹#›</a:t>
            </a:fld>
            <a:endParaRPr lang="en-US" altLang="zh-CN">
              <a:solidFill>
                <a:srgbClr val="438086"/>
              </a:solidFill>
            </a:endParaRPr>
          </a:p>
        </p:txBody>
      </p:sp>
    </p:spTree>
    <p:extLst>
      <p:ext uri="{BB962C8B-B14F-4D97-AF65-F5344CB8AC3E}">
        <p14:creationId xmlns:p14="http://schemas.microsoft.com/office/powerpoint/2010/main" val="7418890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Rectangle 6"/>
          <p:cNvSpPr>
            <a:spLocks noChangeAspect="1"/>
          </p:cNvSpPr>
          <p:nvPr/>
        </p:nvSpPr>
        <p:spPr>
          <a:xfrm>
            <a:off x="447677" y="450056"/>
            <a:ext cx="8239125" cy="9441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b="1"/>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5183E9ED-24A5-4031-9FC5-5EA6BB18AF36}" type="datetime1">
              <a:rPr lang="zh-CN" altLang="en-US">
                <a:solidFill>
                  <a:srgbClr val="438086"/>
                </a:solidFill>
              </a:rPr>
              <a:pPr>
                <a:defRPr/>
              </a:pPr>
              <a:t>2021/11/1</a:t>
            </a:fld>
            <a:endParaRPr lang="en-US" altLang="zh-CN">
              <a:solidFill>
                <a:srgbClr val="438086"/>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zh-CN">
              <a:solidFill>
                <a:srgbClr val="438086"/>
              </a:solidFill>
            </a:endParaRPr>
          </a:p>
        </p:txBody>
      </p:sp>
      <p:sp>
        <p:nvSpPr>
          <p:cNvPr id="7" name="Slide Number Placeholder 5"/>
          <p:cNvSpPr>
            <a:spLocks noGrp="1"/>
          </p:cNvSpPr>
          <p:nvPr>
            <p:ph type="sldNum" sz="quarter" idx="12"/>
          </p:nvPr>
        </p:nvSpPr>
        <p:spPr/>
        <p:txBody>
          <a:bodyPr/>
          <a:lstStyle>
            <a:lvl1pPr>
              <a:defRPr/>
            </a:lvl1pPr>
          </a:lstStyle>
          <a:p>
            <a:pPr>
              <a:defRPr/>
            </a:pPr>
            <a:fld id="{10511F04-C12A-41B9-84D4-FD467E62C1D4}" type="slidenum">
              <a:rPr lang="en-US" altLang="zh-CN">
                <a:solidFill>
                  <a:srgbClr val="438086"/>
                </a:solidFill>
              </a:rPr>
              <a:pPr>
                <a:defRPr/>
              </a:pPr>
              <a:t>‹#›</a:t>
            </a:fld>
            <a:endParaRPr lang="en-US" altLang="zh-CN">
              <a:solidFill>
                <a:srgbClr val="438086"/>
              </a:solidFill>
            </a:endParaRPr>
          </a:p>
        </p:txBody>
      </p:sp>
    </p:spTree>
    <p:extLst>
      <p:ext uri="{BB962C8B-B14F-4D97-AF65-F5344CB8AC3E}">
        <p14:creationId xmlns:p14="http://schemas.microsoft.com/office/powerpoint/2010/main" val="1865433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Rectangle 7"/>
          <p:cNvSpPr>
            <a:spLocks noChangeAspect="1"/>
          </p:cNvSpPr>
          <p:nvPr/>
        </p:nvSpPr>
        <p:spPr>
          <a:xfrm>
            <a:off x="447677" y="450056"/>
            <a:ext cx="8239125" cy="9441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b="1"/>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581195" y="1671008"/>
            <a:ext cx="3899527" cy="2724785"/>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282" y="1671009"/>
            <a:ext cx="3907662" cy="2724785"/>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Date Placeholder 4"/>
          <p:cNvSpPr>
            <a:spLocks noGrp="1"/>
          </p:cNvSpPr>
          <p:nvPr>
            <p:ph type="dt" sz="half" idx="10"/>
          </p:nvPr>
        </p:nvSpPr>
        <p:spPr/>
        <p:txBody>
          <a:bodyPr/>
          <a:lstStyle>
            <a:lvl1pPr>
              <a:defRPr/>
            </a:lvl1pPr>
          </a:lstStyle>
          <a:p>
            <a:pPr>
              <a:defRPr/>
            </a:pPr>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p:txBody>
          <a:bodyPr/>
          <a:lstStyle>
            <a:lvl1pPr>
              <a:defRPr/>
            </a:lvl1pPr>
          </a:lstStyle>
          <a:p>
            <a:pPr>
              <a:defRPr/>
            </a:pPr>
            <a:fld id="{32645DFF-3CFE-428C-A25E-B754A8890503}" type="slidenum">
              <a:rPr lang="en-US" altLang="zh-CN"/>
              <a:pPr>
                <a:defRPr/>
              </a:pPr>
              <a:t>‹#›</a:t>
            </a:fld>
            <a:endParaRPr lang="en-US" altLang="zh-CN"/>
          </a:p>
        </p:txBody>
      </p:sp>
    </p:spTree>
    <p:extLst>
      <p:ext uri="{BB962C8B-B14F-4D97-AF65-F5344CB8AC3E}">
        <p14:creationId xmlns:p14="http://schemas.microsoft.com/office/powerpoint/2010/main" val="28687870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4" name="Rectangle 6"/>
          <p:cNvSpPr>
            <a:spLocks noChangeAspect="1"/>
          </p:cNvSpPr>
          <p:nvPr/>
        </p:nvSpPr>
        <p:spPr>
          <a:xfrm>
            <a:off x="6629400" y="450056"/>
            <a:ext cx="2057400" cy="43624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2" y="506799"/>
            <a:ext cx="1503123" cy="3887305"/>
          </a:xfrm>
        </p:spPr>
        <p:txBody>
          <a:bodyPr vert="eaVert"/>
          <a:lstStyle>
            <a:lvl1pPr>
              <a:defRPr b="1"/>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581198" y="506799"/>
            <a:ext cx="5922209" cy="3887305"/>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a:xfrm>
            <a:off x="6745294" y="4467225"/>
            <a:ext cx="947737" cy="273844"/>
          </a:xfrm>
        </p:spPr>
        <p:txBody>
          <a:bodyPr/>
          <a:lstStyle>
            <a:lvl1pPr>
              <a:defRPr>
                <a:solidFill>
                  <a:schemeClr val="accent1">
                    <a:lumMod val="75000"/>
                    <a:lumOff val="25000"/>
                  </a:schemeClr>
                </a:solidFill>
              </a:defRPr>
            </a:lvl1pPr>
          </a:lstStyle>
          <a:p>
            <a:pPr>
              <a:defRPr/>
            </a:pPr>
            <a:fld id="{771717CC-B9D7-4460-984C-713E168522AA}" type="datetime1">
              <a:rPr lang="zh-CN" altLang="en-US">
                <a:solidFill>
                  <a:srgbClr val="53548A">
                    <a:lumMod val="75000"/>
                    <a:lumOff val="25000"/>
                  </a:srgbClr>
                </a:solidFill>
              </a:rPr>
              <a:pPr>
                <a:defRPr/>
              </a:pPr>
              <a:t>2021/11/1</a:t>
            </a:fld>
            <a:endParaRPr lang="en-US" altLang="zh-CN">
              <a:solidFill>
                <a:srgbClr val="53548A">
                  <a:lumMod val="75000"/>
                  <a:lumOff val="25000"/>
                </a:srgbClr>
              </a:solidFill>
            </a:endParaRPr>
          </a:p>
        </p:txBody>
      </p:sp>
      <p:sp>
        <p:nvSpPr>
          <p:cNvPr id="6" name="Footer Placeholder 4"/>
          <p:cNvSpPr>
            <a:spLocks noGrp="1"/>
          </p:cNvSpPr>
          <p:nvPr>
            <p:ph type="ftr" sz="quarter" idx="11"/>
          </p:nvPr>
        </p:nvSpPr>
        <p:spPr>
          <a:xfrm>
            <a:off x="581027" y="4463655"/>
            <a:ext cx="5922963" cy="273844"/>
          </a:xfrm>
        </p:spPr>
        <p:txBody>
          <a:bodyPr/>
          <a:lstStyle>
            <a:lvl1pPr>
              <a:defRPr/>
            </a:lvl1pPr>
          </a:lstStyle>
          <a:p>
            <a:pPr>
              <a:defRPr/>
            </a:pPr>
            <a:endParaRPr lang="en-US" altLang="zh-CN">
              <a:solidFill>
                <a:srgbClr val="438086"/>
              </a:solidFill>
            </a:endParaRPr>
          </a:p>
        </p:txBody>
      </p:sp>
      <p:sp>
        <p:nvSpPr>
          <p:cNvPr id="7" name="Slide Number Placeholder 5"/>
          <p:cNvSpPr>
            <a:spLocks noGrp="1"/>
          </p:cNvSpPr>
          <p:nvPr>
            <p:ph type="sldNum" sz="quarter" idx="12"/>
          </p:nvPr>
        </p:nvSpPr>
        <p:spPr/>
        <p:txBody>
          <a:bodyPr/>
          <a:lstStyle>
            <a:lvl1pPr>
              <a:defRPr>
                <a:solidFill>
                  <a:srgbClr val="84B4DF"/>
                </a:solidFill>
              </a:defRPr>
            </a:lvl1pPr>
          </a:lstStyle>
          <a:p>
            <a:pPr>
              <a:defRPr/>
            </a:pPr>
            <a:fld id="{C52A7139-67CC-4C6D-9A97-E2F39B338F0C}" type="slidenum">
              <a:rPr lang="en-US" altLang="zh-CN"/>
              <a:pPr>
                <a:defRPr/>
              </a:pPr>
              <a:t>‹#›</a:t>
            </a:fld>
            <a:endParaRPr lang="en-US" altLang="zh-CN"/>
          </a:p>
        </p:txBody>
      </p:sp>
    </p:spTree>
    <p:extLst>
      <p:ext uri="{BB962C8B-B14F-4D97-AF65-F5344CB8AC3E}">
        <p14:creationId xmlns:p14="http://schemas.microsoft.com/office/powerpoint/2010/main" val="843366738"/>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CF97C75-78EB-4043-953B-95F867F42CEE}"/>
              </a:ext>
            </a:extLst>
          </p:cNvPr>
          <p:cNvSpPr>
            <a:spLocks noGrp="1"/>
          </p:cNvSpPr>
          <p:nvPr>
            <p:ph type="ctrTitle"/>
          </p:nvPr>
        </p:nvSpPr>
        <p:spPr>
          <a:xfrm>
            <a:off x="1143000" y="841772"/>
            <a:ext cx="6858000" cy="1790700"/>
          </a:xfrm>
        </p:spPr>
        <p:txBody>
          <a:bodyPr anchor="b"/>
          <a:lstStyle>
            <a:lvl1pPr algn="ctr">
              <a:defRPr sz="4500"/>
            </a:lvl1pPr>
          </a:lstStyle>
          <a:p>
            <a:r>
              <a:rPr kumimoji="1" lang="zh-CN" altLang="en-US" dirty="0"/>
              <a:t>单击此处编辑母版标题样式</a:t>
            </a:r>
          </a:p>
        </p:txBody>
      </p:sp>
      <p:sp>
        <p:nvSpPr>
          <p:cNvPr id="3" name="副标题 2">
            <a:extLst>
              <a:ext uri="{FF2B5EF4-FFF2-40B4-BE49-F238E27FC236}">
                <a16:creationId xmlns="" xmlns:a16="http://schemas.microsoft.com/office/drawing/2014/main" id="{421C1163-5F70-9046-86B2-81951DCE1A96}"/>
              </a:ext>
            </a:extLst>
          </p:cNvPr>
          <p:cNvSpPr>
            <a:spLocks noGrp="1"/>
          </p:cNvSpPr>
          <p:nvPr>
            <p:ph type="subTitle" idx="1"/>
          </p:nvPr>
        </p:nvSpPr>
        <p:spPr>
          <a:xfrm>
            <a:off x="1143000" y="2701528"/>
            <a:ext cx="6858000" cy="1241822"/>
          </a:xfrm>
        </p:spPr>
        <p:txBody>
          <a:bodyPr/>
          <a:lstStyle>
            <a:lvl1pPr marL="0" indent="0" algn="ctr">
              <a:buNone/>
              <a:defRPr sz="1800"/>
            </a:lvl1pPr>
            <a:lvl2pPr marL="342892" indent="0" algn="ctr">
              <a:buNone/>
              <a:defRPr sz="1500"/>
            </a:lvl2pPr>
            <a:lvl3pPr marL="685783" indent="0" algn="ctr">
              <a:buNone/>
              <a:defRPr sz="140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kumimoji="1" lang="zh-CN" altLang="en-US" dirty="0"/>
              <a:t>单击此处编辑母版副标题样式</a:t>
            </a:r>
          </a:p>
        </p:txBody>
      </p:sp>
      <p:sp>
        <p:nvSpPr>
          <p:cNvPr id="7" name="矩形 6">
            <a:extLst>
              <a:ext uri="{FF2B5EF4-FFF2-40B4-BE49-F238E27FC236}">
                <a16:creationId xmlns="" xmlns:a16="http://schemas.microsoft.com/office/drawing/2014/main" id="{B6F9E280-F138-8142-8DB1-324EA9F38324}"/>
              </a:ext>
            </a:extLst>
          </p:cNvPr>
          <p:cNvSpPr/>
          <p:nvPr userDrawn="1"/>
        </p:nvSpPr>
        <p:spPr>
          <a:xfrm>
            <a:off x="-7455" y="-6470"/>
            <a:ext cx="6980627" cy="425858"/>
          </a:xfrm>
          <a:prstGeom prst="rect">
            <a:avLst/>
          </a:prstGeom>
          <a:solidFill>
            <a:srgbClr val="5B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eaLnBrk="1" fontAlgn="auto" hangingPunct="1">
              <a:spcBef>
                <a:spcPts val="0"/>
              </a:spcBef>
              <a:spcAft>
                <a:spcPts val="0"/>
              </a:spcAft>
            </a:pPr>
            <a:r>
              <a:rPr lang="zh-CN" altLang="en-US" sz="2100" spc="450" dirty="0">
                <a:solidFill>
                  <a:prstClr val="white"/>
                </a:solidFill>
                <a:latin typeface="微软雅黑" panose="020B0503020204020204" pitchFamily="34" charset="-122"/>
                <a:ea typeface="微软雅黑" panose="020B0503020204020204" pitchFamily="34" charset="-122"/>
              </a:rPr>
              <a:t>计算机网络</a:t>
            </a:r>
          </a:p>
        </p:txBody>
      </p:sp>
      <p:sp>
        <p:nvSpPr>
          <p:cNvPr id="9" name="文本框 8">
            <a:extLst>
              <a:ext uri="{FF2B5EF4-FFF2-40B4-BE49-F238E27FC236}">
                <a16:creationId xmlns="" xmlns:a16="http://schemas.microsoft.com/office/drawing/2014/main" id="{56DF02C2-66E0-594F-914D-47F0EC7AA666}"/>
              </a:ext>
            </a:extLst>
          </p:cNvPr>
          <p:cNvSpPr txBox="1"/>
          <p:nvPr userDrawn="1"/>
        </p:nvSpPr>
        <p:spPr>
          <a:xfrm>
            <a:off x="7114846" y="67960"/>
            <a:ext cx="1785582" cy="288539"/>
          </a:xfrm>
          <a:prstGeom prst="rect">
            <a:avLst/>
          </a:prstGeom>
          <a:noFill/>
        </p:spPr>
        <p:txBody>
          <a:bodyPr wrap="none" lIns="68579" tIns="34289" rIns="68579" bIns="34289" rtlCol="0">
            <a:spAutoFit/>
          </a:bodyPr>
          <a:lstStyle/>
          <a:p>
            <a:pPr algn="r" defTabSz="685783" eaLnBrk="1" fontAlgn="auto" hangingPunct="1">
              <a:spcBef>
                <a:spcPts val="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众筹</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网络</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分享</a:t>
            </a:r>
          </a:p>
        </p:txBody>
      </p:sp>
      <p:grpSp>
        <p:nvGrpSpPr>
          <p:cNvPr id="26" name="组合 25">
            <a:extLst>
              <a:ext uri="{FF2B5EF4-FFF2-40B4-BE49-F238E27FC236}">
                <a16:creationId xmlns="" xmlns:a16="http://schemas.microsoft.com/office/drawing/2014/main" id="{8AB2E87B-2061-474F-BD6B-FFB3E5285CE9}"/>
              </a:ext>
            </a:extLst>
          </p:cNvPr>
          <p:cNvGrpSpPr/>
          <p:nvPr userDrawn="1"/>
        </p:nvGrpSpPr>
        <p:grpSpPr>
          <a:xfrm>
            <a:off x="3578829" y="4484565"/>
            <a:ext cx="2025457" cy="587340"/>
            <a:chOff x="4858653" y="5979422"/>
            <a:chExt cx="2700610" cy="783120"/>
          </a:xfrm>
        </p:grpSpPr>
        <p:grpSp>
          <p:nvGrpSpPr>
            <p:cNvPr id="24" name="组合 23">
              <a:extLst>
                <a:ext uri="{FF2B5EF4-FFF2-40B4-BE49-F238E27FC236}">
                  <a16:creationId xmlns="" xmlns:a16="http://schemas.microsoft.com/office/drawing/2014/main" id="{ABB9B9B8-F63F-5C48-98A1-BF8860F585BF}"/>
                </a:ext>
              </a:extLst>
            </p:cNvPr>
            <p:cNvGrpSpPr/>
            <p:nvPr userDrawn="1"/>
          </p:nvGrpSpPr>
          <p:grpSpPr>
            <a:xfrm>
              <a:off x="4858653" y="5979422"/>
              <a:ext cx="867188" cy="742053"/>
              <a:chOff x="901977" y="761321"/>
              <a:chExt cx="1281319" cy="1139058"/>
            </a:xfrm>
          </p:grpSpPr>
          <p:sp>
            <p:nvSpPr>
              <p:cNvPr id="10" name="矩形 9">
                <a:extLst>
                  <a:ext uri="{FF2B5EF4-FFF2-40B4-BE49-F238E27FC236}">
                    <a16:creationId xmlns="" xmlns:a16="http://schemas.microsoft.com/office/drawing/2014/main" id="{D1B680A8-BC74-BA43-BB0D-C8F8C7B77C8F}"/>
                  </a:ext>
                </a:extLst>
              </p:cNvPr>
              <p:cNvSpPr/>
              <p:nvPr userDrawn="1"/>
            </p:nvSpPr>
            <p:spPr>
              <a:xfrm>
                <a:off x="901977" y="761321"/>
                <a:ext cx="1281319" cy="1139058"/>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endParaRPr kumimoji="1" lang="zh-CN" altLang="en-US" sz="1400" dirty="0">
                  <a:solidFill>
                    <a:srgbClr val="5C307E"/>
                  </a:solidFill>
                </a:endParaRPr>
              </a:p>
            </p:txBody>
          </p:sp>
          <p:grpSp>
            <p:nvGrpSpPr>
              <p:cNvPr id="11" name="组合 10">
                <a:extLst>
                  <a:ext uri="{FF2B5EF4-FFF2-40B4-BE49-F238E27FC236}">
                    <a16:creationId xmlns="" xmlns:a16="http://schemas.microsoft.com/office/drawing/2014/main" id="{3F50F50E-8A90-104F-B899-DE9D869B8A5F}"/>
                  </a:ext>
                </a:extLst>
              </p:cNvPr>
              <p:cNvGrpSpPr/>
              <p:nvPr userDrawn="1"/>
            </p:nvGrpSpPr>
            <p:grpSpPr>
              <a:xfrm>
                <a:off x="1031055" y="907676"/>
                <a:ext cx="1013957" cy="853426"/>
                <a:chOff x="1368170" y="664579"/>
                <a:chExt cx="550582" cy="439737"/>
              </a:xfrm>
              <a:solidFill>
                <a:schemeClr val="bg1"/>
              </a:solidFill>
            </p:grpSpPr>
            <p:sp>
              <p:nvSpPr>
                <p:cNvPr id="12" name="Freeform 1">
                  <a:extLst>
                    <a:ext uri="{FF2B5EF4-FFF2-40B4-BE49-F238E27FC236}">
                      <a16:creationId xmlns="" xmlns:a16="http://schemas.microsoft.com/office/drawing/2014/main" id="{D5F846F9-652E-1B4D-9692-FE9281D20E9C}"/>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3" name="Freeform 2">
                  <a:extLst>
                    <a:ext uri="{FF2B5EF4-FFF2-40B4-BE49-F238E27FC236}">
                      <a16:creationId xmlns="" xmlns:a16="http://schemas.microsoft.com/office/drawing/2014/main" id="{29E72527-4F98-5C42-A871-1F1811E8F11A}"/>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3">
                  <a:extLst>
                    <a:ext uri="{FF2B5EF4-FFF2-40B4-BE49-F238E27FC236}">
                      <a16:creationId xmlns="" xmlns:a16="http://schemas.microsoft.com/office/drawing/2014/main" id="{E5209C47-8580-2040-BA4C-C66647BCADD2}"/>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4">
                  <a:extLst>
                    <a:ext uri="{FF2B5EF4-FFF2-40B4-BE49-F238E27FC236}">
                      <a16:creationId xmlns="" xmlns:a16="http://schemas.microsoft.com/office/drawing/2014/main" id="{8D752D59-1EE5-1646-B01E-BA47AB38FFE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5">
                  <a:extLst>
                    <a:ext uri="{FF2B5EF4-FFF2-40B4-BE49-F238E27FC236}">
                      <a16:creationId xmlns="" xmlns:a16="http://schemas.microsoft.com/office/drawing/2014/main" id="{736C1717-3251-C843-B909-26D88513A992}"/>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6">
                  <a:extLst>
                    <a:ext uri="{FF2B5EF4-FFF2-40B4-BE49-F238E27FC236}">
                      <a16:creationId xmlns="" xmlns:a16="http://schemas.microsoft.com/office/drawing/2014/main" id="{A3B338F7-55A4-4740-9066-F03D0DE3B4C8}"/>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7">
                  <a:extLst>
                    <a:ext uri="{FF2B5EF4-FFF2-40B4-BE49-F238E27FC236}">
                      <a16:creationId xmlns="" xmlns:a16="http://schemas.microsoft.com/office/drawing/2014/main" id="{4141CE36-498C-CB43-8361-06B6ABAF9EAA}"/>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8">
                  <a:extLst>
                    <a:ext uri="{FF2B5EF4-FFF2-40B4-BE49-F238E27FC236}">
                      <a16:creationId xmlns="" xmlns:a16="http://schemas.microsoft.com/office/drawing/2014/main" id="{8C0DB147-A359-BD41-A434-9663F54133EF}"/>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9">
                  <a:extLst>
                    <a:ext uri="{FF2B5EF4-FFF2-40B4-BE49-F238E27FC236}">
                      <a16:creationId xmlns="" xmlns:a16="http://schemas.microsoft.com/office/drawing/2014/main" id="{C6F23298-B6AB-BA43-B481-2717E0BC3632}"/>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10">
                  <a:extLst>
                    <a:ext uri="{FF2B5EF4-FFF2-40B4-BE49-F238E27FC236}">
                      <a16:creationId xmlns="" xmlns:a16="http://schemas.microsoft.com/office/drawing/2014/main" id="{358E77EF-FA74-0941-A231-8FD607054BB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2" name="Freeform 11">
                  <a:extLst>
                    <a:ext uri="{FF2B5EF4-FFF2-40B4-BE49-F238E27FC236}">
                      <a16:creationId xmlns="" xmlns:a16="http://schemas.microsoft.com/office/drawing/2014/main" id="{C4AC1E84-A6C9-AC43-8829-ADA26407D647}"/>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sp>
          <p:nvSpPr>
            <p:cNvPr id="25" name="文本框 24">
              <a:extLst>
                <a:ext uri="{FF2B5EF4-FFF2-40B4-BE49-F238E27FC236}">
                  <a16:creationId xmlns="" xmlns:a16="http://schemas.microsoft.com/office/drawing/2014/main" id="{C343F0B3-495F-9444-816E-38B2C9F55C5E}"/>
                </a:ext>
              </a:extLst>
            </p:cNvPr>
            <p:cNvSpPr txBox="1"/>
            <p:nvPr userDrawn="1"/>
          </p:nvSpPr>
          <p:spPr>
            <a:xfrm>
              <a:off x="5731412" y="5979422"/>
              <a:ext cx="1827851" cy="783120"/>
            </a:xfrm>
            <a:prstGeom prst="rect">
              <a:avLst/>
            </a:prstGeom>
            <a:noFill/>
          </p:spPr>
          <p:txBody>
            <a:bodyPr wrap="none" rtlCol="0">
              <a:spAutoFit/>
            </a:bodyPr>
            <a:lstStyle/>
            <a:p>
              <a:pPr algn="ctr" defTabSz="685783"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计算机网络</a:t>
              </a:r>
              <a:endParaRPr lang="en-US" altLang="zh-CN" sz="1400" spc="450" dirty="0">
                <a:solidFill>
                  <a:srgbClr val="5B307E"/>
                </a:solidFill>
                <a:latin typeface="微软雅黑" panose="020B0503020204020204" pitchFamily="34" charset="-122"/>
                <a:ea typeface="微软雅黑" panose="020B0503020204020204" pitchFamily="34" charset="-122"/>
              </a:endParaRPr>
            </a:p>
            <a:p>
              <a:pPr algn="ctr" defTabSz="685783"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教案社区</a:t>
              </a:r>
            </a:p>
          </p:txBody>
        </p:sp>
      </p:grpSp>
    </p:spTree>
    <p:extLst>
      <p:ext uri="{BB962C8B-B14F-4D97-AF65-F5344CB8AC3E}">
        <p14:creationId xmlns:p14="http://schemas.microsoft.com/office/powerpoint/2010/main" val="24647072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9" name="矩形 38">
            <a:extLst>
              <a:ext uri="{FF2B5EF4-FFF2-40B4-BE49-F238E27FC236}">
                <a16:creationId xmlns="" xmlns:a16="http://schemas.microsoft.com/office/drawing/2014/main" id="{FBB5D1D6-FEDC-364E-ADD0-80C842FD6986}"/>
              </a:ext>
            </a:extLst>
          </p:cNvPr>
          <p:cNvSpPr/>
          <p:nvPr userDrawn="1"/>
        </p:nvSpPr>
        <p:spPr>
          <a:xfrm>
            <a:off x="500875" y="40616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eaLnBrk="1" fontAlgn="auto" hangingPunct="1">
              <a:spcBef>
                <a:spcPts val="0"/>
              </a:spcBef>
              <a:spcAft>
                <a:spcPts val="0"/>
              </a:spcAft>
            </a:pPr>
            <a:endParaRPr kumimoji="1" lang="zh-CN" altLang="en-US" sz="1400" dirty="0">
              <a:solidFill>
                <a:srgbClr val="5C307E"/>
              </a:solidFill>
            </a:endParaRPr>
          </a:p>
        </p:txBody>
      </p:sp>
      <p:sp>
        <p:nvSpPr>
          <p:cNvPr id="2" name="标题 1">
            <a:extLst>
              <a:ext uri="{FF2B5EF4-FFF2-40B4-BE49-F238E27FC236}">
                <a16:creationId xmlns="" xmlns:a16="http://schemas.microsoft.com/office/drawing/2014/main" id="{223457C5-5D0E-4F46-9D0B-7EA2985DFFE7}"/>
              </a:ext>
            </a:extLst>
          </p:cNvPr>
          <p:cNvSpPr>
            <a:spLocks noGrp="1"/>
          </p:cNvSpPr>
          <p:nvPr>
            <p:ph type="title"/>
          </p:nvPr>
        </p:nvSpPr>
        <p:spPr/>
        <p:txBody>
          <a:bodyPr>
            <a:normAutofit/>
          </a:bodyPr>
          <a:lstStyle>
            <a:lvl1pPr>
              <a:defRPr sz="3000"/>
            </a:lvl1pPr>
          </a:lstStyle>
          <a:p>
            <a:r>
              <a:rPr kumimoji="1" lang="zh-CN" altLang="en-US" dirty="0"/>
              <a:t>单击此处编辑母版标题样式</a:t>
            </a:r>
          </a:p>
        </p:txBody>
      </p:sp>
      <p:sp>
        <p:nvSpPr>
          <p:cNvPr id="3" name="内容占位符 2">
            <a:extLst>
              <a:ext uri="{FF2B5EF4-FFF2-40B4-BE49-F238E27FC236}">
                <a16:creationId xmlns="" xmlns:a16="http://schemas.microsoft.com/office/drawing/2014/main" id="{D2FA45BE-434F-B44C-99F8-C563AC076A02}"/>
              </a:ext>
            </a:extLst>
          </p:cNvPr>
          <p:cNvSpPr>
            <a:spLocks noGrp="1"/>
          </p:cNvSpPr>
          <p:nvPr>
            <p:ph idx="1"/>
          </p:nvPr>
        </p:nvSpPr>
        <p:spPr>
          <a:xfrm>
            <a:off x="628650" y="1133069"/>
            <a:ext cx="7886700" cy="3440021"/>
          </a:xfrm>
        </p:spPr>
        <p:txBody>
          <a:bodyPr/>
          <a:lstStyle>
            <a:lvl1pPr marL="270266" indent="-270266">
              <a:lnSpc>
                <a:spcPct val="100000"/>
              </a:lnSpc>
              <a:spcBef>
                <a:spcPts val="450"/>
              </a:spcBef>
              <a:buFont typeface="Wingdings" pitchFamily="2" charset="2"/>
              <a:buChar char="Ø"/>
              <a:tabLst/>
              <a:defRPr/>
            </a:lvl1pPr>
            <a:lvl2pPr>
              <a:lnSpc>
                <a:spcPct val="100000"/>
              </a:lnSpc>
              <a:spcBef>
                <a:spcPts val="450"/>
              </a:spcBef>
              <a:buFont typeface="Arial" panose="020B0604020202020204" pitchFamily="34" charset="0"/>
              <a:buChar char="•"/>
              <a:defRPr/>
            </a:lvl2pPr>
            <a:lvl3pPr>
              <a:lnSpc>
                <a:spcPct val="100000"/>
              </a:lnSpc>
              <a:spcBef>
                <a:spcPts val="450"/>
              </a:spcBef>
              <a:defRPr/>
            </a:lvl3pPr>
            <a:lvl4pPr>
              <a:lnSpc>
                <a:spcPct val="100000"/>
              </a:lnSpc>
              <a:spcBef>
                <a:spcPts val="450"/>
              </a:spcBef>
              <a:defRPr/>
            </a:lvl4pPr>
            <a:lvl5pPr>
              <a:lnSpc>
                <a:spcPct val="100000"/>
              </a:lnSpc>
              <a:spcBef>
                <a:spcPts val="450"/>
              </a:spcBef>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 xmlns:a16="http://schemas.microsoft.com/office/drawing/2014/main" id="{5A1C8C13-A111-E44B-BB6E-32C9AFF870A6}"/>
              </a:ext>
            </a:extLst>
          </p:cNvPr>
          <p:cNvSpPr>
            <a:spLocks noGrp="1"/>
          </p:cNvSpPr>
          <p:nvPr>
            <p:ph type="dt" sz="half" idx="10"/>
          </p:nvPr>
        </p:nvSpPr>
        <p:spPr>
          <a:xfrm>
            <a:off x="148001" y="4866978"/>
            <a:ext cx="2057400" cy="273844"/>
          </a:xfrm>
          <a:prstGeom prst="rect">
            <a:avLst/>
          </a:prstGeom>
        </p:spPr>
        <p:txBody>
          <a:bodyPr/>
          <a:lstStyle/>
          <a:p>
            <a:r>
              <a:rPr kumimoji="1" lang="en-US" altLang="zh-CN">
                <a:solidFill>
                  <a:prstClr val="white">
                    <a:lumMod val="65000"/>
                  </a:prstClr>
                </a:solidFill>
              </a:rPr>
              <a:t>5.3 </a:t>
            </a:r>
            <a:r>
              <a:rPr kumimoji="1" lang="zh-CN" altLang="en-US">
                <a:solidFill>
                  <a:prstClr val="white">
                    <a:lumMod val="65000"/>
                  </a:prstClr>
                </a:solidFill>
              </a:rPr>
              <a:t>网络互联</a:t>
            </a:r>
            <a:endParaRPr kumimoji="1" lang="zh-CN" altLang="en-US" dirty="0">
              <a:solidFill>
                <a:prstClr val="white">
                  <a:lumMod val="65000"/>
                </a:prstClr>
              </a:solidFill>
            </a:endParaRPr>
          </a:p>
        </p:txBody>
      </p:sp>
      <p:sp>
        <p:nvSpPr>
          <p:cNvPr id="5" name="页脚占位符 4">
            <a:extLst>
              <a:ext uri="{FF2B5EF4-FFF2-40B4-BE49-F238E27FC236}">
                <a16:creationId xmlns="" xmlns:a16="http://schemas.microsoft.com/office/drawing/2014/main" id="{3A7B7B75-EEC1-2D4D-AB7C-5A3514969529}"/>
              </a:ext>
            </a:extLst>
          </p:cNvPr>
          <p:cNvSpPr>
            <a:spLocks noGrp="1"/>
          </p:cNvSpPr>
          <p:nvPr>
            <p:ph type="ftr" sz="quarter" idx="11"/>
          </p:nvPr>
        </p:nvSpPr>
        <p:spPr>
          <a:xfrm>
            <a:off x="3028950" y="4866978"/>
            <a:ext cx="3086100" cy="273844"/>
          </a:xfrm>
          <a:prstGeom prst="rect">
            <a:avLst/>
          </a:prstGeom>
        </p:spPr>
        <p:txBody>
          <a:bodyPr/>
          <a:lstStyle/>
          <a:p>
            <a:r>
              <a:rPr kumimoji="1" lang="zh-CN" altLang="en-US" dirty="0">
                <a:solidFill>
                  <a:prstClr val="white">
                    <a:lumMod val="65000"/>
                  </a:prstClr>
                </a:solidFill>
              </a:rPr>
              <a:t>引自：</a:t>
            </a:r>
            <a:r>
              <a:rPr kumimoji="1" lang="en-US" altLang="zh-CN" dirty="0">
                <a:solidFill>
                  <a:prstClr val="white">
                    <a:lumMod val="65000"/>
                  </a:prstClr>
                </a:solidFill>
              </a:rPr>
              <a:t>XXXXX</a:t>
            </a:r>
            <a:r>
              <a:rPr kumimoji="1" lang="zh-CN" altLang="en-US" dirty="0">
                <a:solidFill>
                  <a:prstClr val="white">
                    <a:lumMod val="65000"/>
                  </a:prstClr>
                </a:solidFill>
              </a:rPr>
              <a:t>（如果需要）</a:t>
            </a:r>
          </a:p>
        </p:txBody>
      </p:sp>
      <p:sp>
        <p:nvSpPr>
          <p:cNvPr id="6" name="灯片编号占位符 5">
            <a:extLst>
              <a:ext uri="{FF2B5EF4-FFF2-40B4-BE49-F238E27FC236}">
                <a16:creationId xmlns="" xmlns:a16="http://schemas.microsoft.com/office/drawing/2014/main" id="{8FDBE6BC-6A1B-1944-BBB6-30FD8C33B360}"/>
              </a:ext>
            </a:extLst>
          </p:cNvPr>
          <p:cNvSpPr>
            <a:spLocks noGrp="1"/>
          </p:cNvSpPr>
          <p:nvPr>
            <p:ph type="sldNum" sz="quarter" idx="12"/>
          </p:nvPr>
        </p:nvSpPr>
        <p:spPr>
          <a:xfrm>
            <a:off x="6515108" y="4866978"/>
            <a:ext cx="2489753" cy="273844"/>
          </a:xfrm>
          <a:prstGeom prst="rect">
            <a:avLst/>
          </a:prstGeom>
        </p:spPr>
        <p:txBody>
          <a:bodyPr/>
          <a:lstStyle/>
          <a:p>
            <a:fld id="{8D4D1E41-7A09-AB4A-A4E1-09765ADA2698}" type="slidenum">
              <a:rPr kumimoji="1" lang="zh-CN" altLang="en-US" smtClean="0">
                <a:solidFill>
                  <a:prstClr val="white">
                    <a:lumMod val="65000"/>
                  </a:prstClr>
                </a:solidFill>
              </a:rPr>
              <a:pPr/>
              <a:t>‹#›</a:t>
            </a:fld>
            <a:endParaRPr kumimoji="1" lang="zh-CN" altLang="en-US" dirty="0">
              <a:solidFill>
                <a:prstClr val="white">
                  <a:lumMod val="65000"/>
                </a:prstClr>
              </a:solidFill>
            </a:endParaRPr>
          </a:p>
        </p:txBody>
      </p:sp>
      <p:cxnSp>
        <p:nvCxnSpPr>
          <p:cNvPr id="40" name="直线连接符 39">
            <a:extLst>
              <a:ext uri="{FF2B5EF4-FFF2-40B4-BE49-F238E27FC236}">
                <a16:creationId xmlns="" xmlns:a16="http://schemas.microsoft.com/office/drawing/2014/main" id="{9E7AFED4-5702-094E-A3B8-21EB069F234E}"/>
              </a:ext>
            </a:extLst>
          </p:cNvPr>
          <p:cNvCxnSpPr>
            <a:cxnSpLocks/>
          </p:cNvCxnSpPr>
          <p:nvPr userDrawn="1"/>
        </p:nvCxnSpPr>
        <p:spPr>
          <a:xfrm>
            <a:off x="986092"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 xmlns:a16="http://schemas.microsoft.com/office/drawing/2014/main" id="{AB0058AB-B1F1-354B-AC17-D97CF5C61CCA}"/>
              </a:ext>
            </a:extLst>
          </p:cNvPr>
          <p:cNvGrpSpPr/>
          <p:nvPr userDrawn="1"/>
        </p:nvGrpSpPr>
        <p:grpSpPr>
          <a:xfrm>
            <a:off x="7387089" y="633167"/>
            <a:ext cx="1471114" cy="156259"/>
            <a:chOff x="1368170" y="1165302"/>
            <a:chExt cx="4139947" cy="439737"/>
          </a:xfrm>
        </p:grpSpPr>
        <p:grpSp>
          <p:nvGrpSpPr>
            <p:cNvPr id="42" name="组合 41">
              <a:extLst>
                <a:ext uri="{FF2B5EF4-FFF2-40B4-BE49-F238E27FC236}">
                  <a16:creationId xmlns="" xmlns:a16="http://schemas.microsoft.com/office/drawing/2014/main" id="{AAF2B681-E82A-B44D-9C2D-B50F21D83567}"/>
                </a:ext>
              </a:extLst>
            </p:cNvPr>
            <p:cNvGrpSpPr/>
            <p:nvPr/>
          </p:nvGrpSpPr>
          <p:grpSpPr>
            <a:xfrm>
              <a:off x="1368170" y="1165302"/>
              <a:ext cx="550582" cy="439737"/>
              <a:chOff x="1368170" y="664579"/>
              <a:chExt cx="550582" cy="439737"/>
            </a:xfrm>
          </p:grpSpPr>
          <p:sp>
            <p:nvSpPr>
              <p:cNvPr id="53" name="Freeform 1">
                <a:extLst>
                  <a:ext uri="{FF2B5EF4-FFF2-40B4-BE49-F238E27FC236}">
                    <a16:creationId xmlns="" xmlns:a16="http://schemas.microsoft.com/office/drawing/2014/main" id="{0961A78E-DF61-2349-8E10-2E9861DBEA9A}"/>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4" name="Freeform 2">
                <a:extLst>
                  <a:ext uri="{FF2B5EF4-FFF2-40B4-BE49-F238E27FC236}">
                    <a16:creationId xmlns="" xmlns:a16="http://schemas.microsoft.com/office/drawing/2014/main" id="{1B3EB2F6-21CF-A24E-9B62-5D7928C20B20}"/>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5" name="Freeform 3">
                <a:extLst>
                  <a:ext uri="{FF2B5EF4-FFF2-40B4-BE49-F238E27FC236}">
                    <a16:creationId xmlns="" xmlns:a16="http://schemas.microsoft.com/office/drawing/2014/main" id="{81A1399D-3A4A-4346-8C84-7B455211A803}"/>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6" name="Freeform 4">
                <a:extLst>
                  <a:ext uri="{FF2B5EF4-FFF2-40B4-BE49-F238E27FC236}">
                    <a16:creationId xmlns="" xmlns:a16="http://schemas.microsoft.com/office/drawing/2014/main" id="{E9BBE6CF-9D5F-7A45-BADF-582C03D33AE6}"/>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7" name="Freeform 5">
                <a:extLst>
                  <a:ext uri="{FF2B5EF4-FFF2-40B4-BE49-F238E27FC236}">
                    <a16:creationId xmlns="" xmlns:a16="http://schemas.microsoft.com/office/drawing/2014/main" id="{4AA75148-84CF-0844-9DC3-A5A612E4F4BE}"/>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8" name="Freeform 6">
                <a:extLst>
                  <a:ext uri="{FF2B5EF4-FFF2-40B4-BE49-F238E27FC236}">
                    <a16:creationId xmlns="" xmlns:a16="http://schemas.microsoft.com/office/drawing/2014/main" id="{AB607A71-F482-B646-9976-486F89F11276}"/>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9" name="Freeform 7">
                <a:extLst>
                  <a:ext uri="{FF2B5EF4-FFF2-40B4-BE49-F238E27FC236}">
                    <a16:creationId xmlns="" xmlns:a16="http://schemas.microsoft.com/office/drawing/2014/main" id="{6DA5CE31-3E42-6346-B29B-FE9FF265D7AD}"/>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0" name="Freeform 8">
                <a:extLst>
                  <a:ext uri="{FF2B5EF4-FFF2-40B4-BE49-F238E27FC236}">
                    <a16:creationId xmlns="" xmlns:a16="http://schemas.microsoft.com/office/drawing/2014/main" id="{CF0A24C0-A91E-F641-90F0-BC83EC452429}"/>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1" name="Freeform 9">
                <a:extLst>
                  <a:ext uri="{FF2B5EF4-FFF2-40B4-BE49-F238E27FC236}">
                    <a16:creationId xmlns="" xmlns:a16="http://schemas.microsoft.com/office/drawing/2014/main" id="{310AF166-F554-F74D-AB72-E414E499E277}"/>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2" name="Freeform 10">
                <a:extLst>
                  <a:ext uri="{FF2B5EF4-FFF2-40B4-BE49-F238E27FC236}">
                    <a16:creationId xmlns="" xmlns:a16="http://schemas.microsoft.com/office/drawing/2014/main" id="{8D3BD77D-1A93-E64A-9C17-6A3B016DF2E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3" name="Freeform 11">
                <a:extLst>
                  <a:ext uri="{FF2B5EF4-FFF2-40B4-BE49-F238E27FC236}">
                    <a16:creationId xmlns="" xmlns:a16="http://schemas.microsoft.com/office/drawing/2014/main" id="{0D54B55E-B871-E543-9108-B4A5765745E5}"/>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43" name="组合 42">
              <a:extLst>
                <a:ext uri="{FF2B5EF4-FFF2-40B4-BE49-F238E27FC236}">
                  <a16:creationId xmlns="" xmlns:a16="http://schemas.microsoft.com/office/drawing/2014/main" id="{30A711A7-A169-8A41-85E2-EA40E3A3BB5F}"/>
                </a:ext>
              </a:extLst>
            </p:cNvPr>
            <p:cNvGrpSpPr/>
            <p:nvPr/>
          </p:nvGrpSpPr>
          <p:grpSpPr>
            <a:xfrm>
              <a:off x="2028870" y="1197389"/>
              <a:ext cx="3479247" cy="365353"/>
              <a:chOff x="2028870" y="696666"/>
              <a:chExt cx="3479247" cy="365353"/>
            </a:xfrm>
            <a:solidFill>
              <a:schemeClr val="bg1">
                <a:lumMod val="50000"/>
              </a:schemeClr>
            </a:solidFill>
          </p:grpSpPr>
          <p:sp>
            <p:nvSpPr>
              <p:cNvPr id="44" name="Freeform 12">
                <a:extLst>
                  <a:ext uri="{FF2B5EF4-FFF2-40B4-BE49-F238E27FC236}">
                    <a16:creationId xmlns="" xmlns:a16="http://schemas.microsoft.com/office/drawing/2014/main" id="{7E68957D-5A1D-C948-A5BC-A3888C640FE3}"/>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13">
                <a:extLst>
                  <a:ext uri="{FF2B5EF4-FFF2-40B4-BE49-F238E27FC236}">
                    <a16:creationId xmlns="" xmlns:a16="http://schemas.microsoft.com/office/drawing/2014/main" id="{01D55A2B-04CF-B043-87D1-43B606D23BFB}"/>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14">
                <a:extLst>
                  <a:ext uri="{FF2B5EF4-FFF2-40B4-BE49-F238E27FC236}">
                    <a16:creationId xmlns="" xmlns:a16="http://schemas.microsoft.com/office/drawing/2014/main" id="{FF056158-A321-8F40-B663-2CF3304CA5ED}"/>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15">
                <a:extLst>
                  <a:ext uri="{FF2B5EF4-FFF2-40B4-BE49-F238E27FC236}">
                    <a16:creationId xmlns="" xmlns:a16="http://schemas.microsoft.com/office/drawing/2014/main" id="{9C184C5C-D7DA-A74D-B56E-C97972D2E6C1}"/>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16">
                <a:extLst>
                  <a:ext uri="{FF2B5EF4-FFF2-40B4-BE49-F238E27FC236}">
                    <a16:creationId xmlns="" xmlns:a16="http://schemas.microsoft.com/office/drawing/2014/main" id="{177BD5B8-6ED6-AF44-A4E9-AC0F5ADBB26A}"/>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17">
                <a:extLst>
                  <a:ext uri="{FF2B5EF4-FFF2-40B4-BE49-F238E27FC236}">
                    <a16:creationId xmlns="" xmlns:a16="http://schemas.microsoft.com/office/drawing/2014/main" id="{659E8A2F-BD45-A141-8653-9A26A575F667}"/>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8">
                <a:extLst>
                  <a:ext uri="{FF2B5EF4-FFF2-40B4-BE49-F238E27FC236}">
                    <a16:creationId xmlns="" xmlns:a16="http://schemas.microsoft.com/office/drawing/2014/main" id="{74855C05-5F16-C049-9443-A35BB82DE2CF}"/>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9">
                <a:extLst>
                  <a:ext uri="{FF2B5EF4-FFF2-40B4-BE49-F238E27FC236}">
                    <a16:creationId xmlns="" xmlns:a16="http://schemas.microsoft.com/office/drawing/2014/main" id="{F26716A7-ED33-4E4F-BADB-2E2D22363495}"/>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2" name="Freeform 20">
                <a:extLst>
                  <a:ext uri="{FF2B5EF4-FFF2-40B4-BE49-F238E27FC236}">
                    <a16:creationId xmlns="" xmlns:a16="http://schemas.microsoft.com/office/drawing/2014/main" id="{A25A530F-4DF9-E348-A512-A3FC76E2497C}"/>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64" name="直线连接符 63">
            <a:extLst>
              <a:ext uri="{FF2B5EF4-FFF2-40B4-BE49-F238E27FC236}">
                <a16:creationId xmlns="" xmlns:a16="http://schemas.microsoft.com/office/drawing/2014/main" id="{06B569DB-EE88-CB4A-A634-A7CA45E81663}"/>
              </a:ext>
            </a:extLst>
          </p:cNvPr>
          <p:cNvCxnSpPr>
            <a:cxnSpLocks/>
          </p:cNvCxnSpPr>
          <p:nvPr userDrawn="1"/>
        </p:nvCxnSpPr>
        <p:spPr>
          <a:xfrm>
            <a:off x="7279051" y="395082"/>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5" name="组合 64">
            <a:extLst>
              <a:ext uri="{FF2B5EF4-FFF2-40B4-BE49-F238E27FC236}">
                <a16:creationId xmlns="" xmlns:a16="http://schemas.microsoft.com/office/drawing/2014/main" id="{C69ABA2F-7A98-FE44-912C-23CCE000584E}"/>
              </a:ext>
            </a:extLst>
          </p:cNvPr>
          <p:cNvGrpSpPr/>
          <p:nvPr userDrawn="1"/>
        </p:nvGrpSpPr>
        <p:grpSpPr>
          <a:xfrm>
            <a:off x="7749100" y="319984"/>
            <a:ext cx="695780" cy="276998"/>
            <a:chOff x="1113126" y="809213"/>
            <a:chExt cx="2133357" cy="523762"/>
          </a:xfrm>
          <a:solidFill>
            <a:schemeClr val="bg1">
              <a:lumMod val="75000"/>
            </a:schemeClr>
          </a:solidFill>
        </p:grpSpPr>
        <p:sp>
          <p:nvSpPr>
            <p:cNvPr id="66" name="椭圆 65">
              <a:extLst>
                <a:ext uri="{FF2B5EF4-FFF2-40B4-BE49-F238E27FC236}">
                  <a16:creationId xmlns="" xmlns:a16="http://schemas.microsoft.com/office/drawing/2014/main" id="{5034F0ED-7F0F-A647-8634-57EC9EDD7255}"/>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endParaRPr kumimoji="1" lang="zh-CN" altLang="en-US" sz="1400">
                <a:solidFill>
                  <a:prstClr val="white"/>
                </a:solidFill>
              </a:endParaRPr>
            </a:p>
          </p:txBody>
        </p:sp>
        <p:sp>
          <p:nvSpPr>
            <p:cNvPr id="67" name="椭圆 66">
              <a:extLst>
                <a:ext uri="{FF2B5EF4-FFF2-40B4-BE49-F238E27FC236}">
                  <a16:creationId xmlns="" xmlns:a16="http://schemas.microsoft.com/office/drawing/2014/main" id="{D081D63E-0DB7-F145-BD48-A7D925A71793}"/>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endParaRPr kumimoji="1" lang="zh-CN" altLang="en-US" sz="1400">
                <a:solidFill>
                  <a:prstClr val="white"/>
                </a:solidFill>
              </a:endParaRPr>
            </a:p>
          </p:txBody>
        </p:sp>
        <p:sp>
          <p:nvSpPr>
            <p:cNvPr id="68" name="椭圆 67">
              <a:extLst>
                <a:ext uri="{FF2B5EF4-FFF2-40B4-BE49-F238E27FC236}">
                  <a16:creationId xmlns="" xmlns:a16="http://schemas.microsoft.com/office/drawing/2014/main" id="{DE68830E-1F7F-B045-A86E-6FF9C25B8D77}"/>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endParaRPr kumimoji="1" lang="zh-CN" altLang="en-US" sz="1400">
                <a:solidFill>
                  <a:prstClr val="white"/>
                </a:solidFill>
              </a:endParaRPr>
            </a:p>
          </p:txBody>
        </p:sp>
        <p:sp>
          <p:nvSpPr>
            <p:cNvPr id="69" name="椭圆 68">
              <a:extLst>
                <a:ext uri="{FF2B5EF4-FFF2-40B4-BE49-F238E27FC236}">
                  <a16:creationId xmlns="" xmlns:a16="http://schemas.microsoft.com/office/drawing/2014/main" id="{86747901-9919-AD4B-8F5D-A15F9E1E169D}"/>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endParaRPr kumimoji="1" lang="zh-CN" altLang="en-US" sz="1400">
                <a:solidFill>
                  <a:prstClr val="white"/>
                </a:solidFill>
              </a:endParaRPr>
            </a:p>
          </p:txBody>
        </p:sp>
      </p:grpSp>
      <p:sp>
        <p:nvSpPr>
          <p:cNvPr id="70" name="矩形 69">
            <a:extLst>
              <a:ext uri="{FF2B5EF4-FFF2-40B4-BE49-F238E27FC236}">
                <a16:creationId xmlns="" xmlns:a16="http://schemas.microsoft.com/office/drawing/2014/main" id="{2BB61636-6036-1C48-82CA-04EB1597C9CC}"/>
              </a:ext>
            </a:extLst>
          </p:cNvPr>
          <p:cNvSpPr/>
          <p:nvPr userDrawn="1"/>
        </p:nvSpPr>
        <p:spPr>
          <a:xfrm>
            <a:off x="7665119" y="309851"/>
            <a:ext cx="869466" cy="288539"/>
          </a:xfrm>
          <a:prstGeom prst="rect">
            <a:avLst/>
          </a:prstGeom>
          <a:noFill/>
        </p:spPr>
        <p:txBody>
          <a:bodyPr wrap="none" lIns="68579" tIns="34289" rIns="68579" bIns="34289">
            <a:spAutoFit/>
          </a:bodyPr>
          <a:lstStyle/>
          <a:p>
            <a:pPr algn="ctr" defTabSz="685783" eaLnBrk="1" fontAlgn="auto" hangingPunct="1">
              <a:spcBef>
                <a:spcPts val="0"/>
              </a:spcBef>
              <a:spcAft>
                <a:spcPts val="0"/>
              </a:spcAft>
            </a:pPr>
            <a:r>
              <a:rPr lang="zh-CN" altLang="en-US" sz="1400" b="1" dirty="0" smtClean="0">
                <a:ln w="22225">
                  <a:noFill/>
                  <a:prstDash val="solid"/>
                </a:ln>
                <a:solidFill>
                  <a:srgbClr val="4472C4">
                    <a:lumMod val="60000"/>
                    <a:lumOff val="40000"/>
                  </a:srgbClr>
                </a:solidFill>
                <a:latin typeface="等线" panose="020F0502020204030204"/>
                <a:ea typeface="等线"/>
              </a:rPr>
              <a:t>厦门大学</a:t>
            </a:r>
            <a:endParaRPr lang="zh-CN" altLang="en-US" sz="1400" b="1" dirty="0">
              <a:ln w="22225">
                <a:noFill/>
                <a:prstDash val="solid"/>
              </a:ln>
              <a:solidFill>
                <a:srgbClr val="4472C4">
                  <a:lumMod val="60000"/>
                  <a:lumOff val="40000"/>
                </a:srgbClr>
              </a:solidFill>
              <a:latin typeface="等线" panose="020F0502020204030204"/>
              <a:ea typeface="等线"/>
            </a:endParaRPr>
          </a:p>
        </p:txBody>
      </p:sp>
      <p:grpSp>
        <p:nvGrpSpPr>
          <p:cNvPr id="71" name="组合 70">
            <a:extLst>
              <a:ext uri="{FF2B5EF4-FFF2-40B4-BE49-F238E27FC236}">
                <a16:creationId xmlns="" xmlns:a16="http://schemas.microsoft.com/office/drawing/2014/main" id="{C1D75728-DE08-814F-9EF0-7E9AFB999FE6}"/>
              </a:ext>
            </a:extLst>
          </p:cNvPr>
          <p:cNvGrpSpPr/>
          <p:nvPr userDrawn="1"/>
        </p:nvGrpSpPr>
        <p:grpSpPr>
          <a:xfrm>
            <a:off x="536589" y="475894"/>
            <a:ext cx="302279" cy="241424"/>
            <a:chOff x="1368170" y="664579"/>
            <a:chExt cx="550582" cy="439737"/>
          </a:xfrm>
          <a:solidFill>
            <a:schemeClr val="bg1"/>
          </a:solidFill>
        </p:grpSpPr>
        <p:sp>
          <p:nvSpPr>
            <p:cNvPr id="72" name="Freeform 1">
              <a:extLst>
                <a:ext uri="{FF2B5EF4-FFF2-40B4-BE49-F238E27FC236}">
                  <a16:creationId xmlns="" xmlns:a16="http://schemas.microsoft.com/office/drawing/2014/main" id="{53F1A011-1E52-3140-9C21-8911AB32201B}"/>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3" name="Freeform 2">
              <a:extLst>
                <a:ext uri="{FF2B5EF4-FFF2-40B4-BE49-F238E27FC236}">
                  <a16:creationId xmlns="" xmlns:a16="http://schemas.microsoft.com/office/drawing/2014/main" id="{364873AD-F7AE-3D48-84F0-C71836518975}"/>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4" name="Freeform 3">
              <a:extLst>
                <a:ext uri="{FF2B5EF4-FFF2-40B4-BE49-F238E27FC236}">
                  <a16:creationId xmlns="" xmlns:a16="http://schemas.microsoft.com/office/drawing/2014/main" id="{5B03D593-4A0D-DF4E-8474-4FAD50C6BCB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5" name="Freeform 4">
              <a:extLst>
                <a:ext uri="{FF2B5EF4-FFF2-40B4-BE49-F238E27FC236}">
                  <a16:creationId xmlns="" xmlns:a16="http://schemas.microsoft.com/office/drawing/2014/main" id="{1A0E5E70-2235-6044-9E4C-A8D32092980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6" name="Freeform 5">
              <a:extLst>
                <a:ext uri="{FF2B5EF4-FFF2-40B4-BE49-F238E27FC236}">
                  <a16:creationId xmlns="" xmlns:a16="http://schemas.microsoft.com/office/drawing/2014/main" id="{9F25C08B-5CAA-1D40-B768-CF07CC9095C1}"/>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7" name="Freeform 6">
              <a:extLst>
                <a:ext uri="{FF2B5EF4-FFF2-40B4-BE49-F238E27FC236}">
                  <a16:creationId xmlns="" xmlns:a16="http://schemas.microsoft.com/office/drawing/2014/main" id="{A1A66D2D-2EC2-AA45-8DA4-4B543D6DB3C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8" name="Freeform 7">
              <a:extLst>
                <a:ext uri="{FF2B5EF4-FFF2-40B4-BE49-F238E27FC236}">
                  <a16:creationId xmlns="" xmlns:a16="http://schemas.microsoft.com/office/drawing/2014/main" id="{BF5A2635-9D3C-B746-B7BB-00E1B5440D84}"/>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9" name="Freeform 8">
              <a:extLst>
                <a:ext uri="{FF2B5EF4-FFF2-40B4-BE49-F238E27FC236}">
                  <a16:creationId xmlns="" xmlns:a16="http://schemas.microsoft.com/office/drawing/2014/main" id="{9A427AEE-5F0B-1D43-8127-A5A07CDC3AC8}"/>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0" name="Freeform 9">
              <a:extLst>
                <a:ext uri="{FF2B5EF4-FFF2-40B4-BE49-F238E27FC236}">
                  <a16:creationId xmlns="" xmlns:a16="http://schemas.microsoft.com/office/drawing/2014/main" id="{E60E42BA-4A46-4D41-AA72-E2F725048BE0}"/>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1" name="Freeform 10">
              <a:extLst>
                <a:ext uri="{FF2B5EF4-FFF2-40B4-BE49-F238E27FC236}">
                  <a16:creationId xmlns="" xmlns:a16="http://schemas.microsoft.com/office/drawing/2014/main" id="{5B1734EF-4E6E-164F-849F-5F01256562D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2" name="Freeform 11">
              <a:extLst>
                <a:ext uri="{FF2B5EF4-FFF2-40B4-BE49-F238E27FC236}">
                  <a16:creationId xmlns="" xmlns:a16="http://schemas.microsoft.com/office/drawing/2014/main" id="{8623BE8B-4483-AE4A-A6EA-432CBE50BCA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25686600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04CA6BC-3A36-834A-8A46-510CF743F36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E9F4A777-4880-8640-83A6-327323A56F12}"/>
              </a:ext>
            </a:extLst>
          </p:cNvPr>
          <p:cNvSpPr>
            <a:spLocks noGrp="1"/>
          </p:cNvSpPr>
          <p:nvPr>
            <p:ph sz="half" idx="1"/>
          </p:nvPr>
        </p:nvSpPr>
        <p:spPr>
          <a:xfrm>
            <a:off x="6286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a:extLst>
              <a:ext uri="{FF2B5EF4-FFF2-40B4-BE49-F238E27FC236}">
                <a16:creationId xmlns="" xmlns:a16="http://schemas.microsoft.com/office/drawing/2014/main" id="{27E2510C-46FB-B140-83A3-4B9EF1B4C9DF}"/>
              </a:ext>
            </a:extLst>
          </p:cNvPr>
          <p:cNvSpPr>
            <a:spLocks noGrp="1"/>
          </p:cNvSpPr>
          <p:nvPr>
            <p:ph sz="half" idx="2"/>
          </p:nvPr>
        </p:nvSpPr>
        <p:spPr>
          <a:xfrm>
            <a:off x="46291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a:extLst>
              <a:ext uri="{FF2B5EF4-FFF2-40B4-BE49-F238E27FC236}">
                <a16:creationId xmlns="" xmlns:a16="http://schemas.microsoft.com/office/drawing/2014/main" id="{C459310F-E4CA-E54F-B1B1-7656B1F4AAA8}"/>
              </a:ext>
            </a:extLst>
          </p:cNvPr>
          <p:cNvSpPr>
            <a:spLocks noGrp="1"/>
          </p:cNvSpPr>
          <p:nvPr>
            <p:ph type="dt" sz="half" idx="10"/>
          </p:nvPr>
        </p:nvSpPr>
        <p:spPr>
          <a:xfrm>
            <a:off x="119024" y="4873515"/>
            <a:ext cx="2057400" cy="273844"/>
          </a:xfrm>
          <a:prstGeom prst="rect">
            <a:avLst/>
          </a:prstGeom>
        </p:spPr>
        <p:txBody>
          <a:bodyPr/>
          <a:lstStyle/>
          <a:p>
            <a:r>
              <a:rPr kumimoji="1" lang="en-US" altLang="zh-CN">
                <a:solidFill>
                  <a:prstClr val="white">
                    <a:lumMod val="65000"/>
                  </a:prstClr>
                </a:solidFill>
              </a:rPr>
              <a:t>5.3 </a:t>
            </a:r>
            <a:r>
              <a:rPr kumimoji="1" lang="zh-CN" altLang="en-US">
                <a:solidFill>
                  <a:prstClr val="white">
                    <a:lumMod val="65000"/>
                  </a:prstClr>
                </a:solidFill>
              </a:rPr>
              <a:t>网络互联</a:t>
            </a:r>
            <a:endParaRPr kumimoji="1" lang="zh-CN" altLang="en-US" dirty="0">
              <a:solidFill>
                <a:prstClr val="white">
                  <a:lumMod val="65000"/>
                </a:prstClr>
              </a:solidFill>
            </a:endParaRPr>
          </a:p>
        </p:txBody>
      </p:sp>
      <p:sp>
        <p:nvSpPr>
          <p:cNvPr id="6" name="页脚占位符 5">
            <a:extLst>
              <a:ext uri="{FF2B5EF4-FFF2-40B4-BE49-F238E27FC236}">
                <a16:creationId xmlns="" xmlns:a16="http://schemas.microsoft.com/office/drawing/2014/main" id="{D8A41358-8B3C-CE4B-B391-06B0FF85E814}"/>
              </a:ext>
            </a:extLst>
          </p:cNvPr>
          <p:cNvSpPr>
            <a:spLocks noGrp="1"/>
          </p:cNvSpPr>
          <p:nvPr>
            <p:ph type="ftr" sz="quarter" idx="11"/>
          </p:nvPr>
        </p:nvSpPr>
        <p:spPr>
          <a:xfrm>
            <a:off x="3028950" y="4873515"/>
            <a:ext cx="3086100" cy="273844"/>
          </a:xfrm>
          <a:prstGeom prst="rect">
            <a:avLst/>
          </a:prstGeom>
        </p:spPr>
        <p:txBody>
          <a:bodyPr/>
          <a:lstStyle/>
          <a:p>
            <a:r>
              <a:rPr kumimoji="1" lang="zh-CN" altLang="en-US">
                <a:solidFill>
                  <a:prstClr val="white">
                    <a:lumMod val="65000"/>
                  </a:prstClr>
                </a:solidFill>
              </a:rPr>
              <a:t>引自：</a:t>
            </a:r>
            <a:r>
              <a:rPr kumimoji="1" lang="en-US" altLang="zh-CN">
                <a:solidFill>
                  <a:prstClr val="white">
                    <a:lumMod val="65000"/>
                  </a:prstClr>
                </a:solidFill>
              </a:rPr>
              <a:t>XXXXX</a:t>
            </a:r>
            <a:r>
              <a:rPr kumimoji="1" lang="zh-CN" altLang="en-US">
                <a:solidFill>
                  <a:prstClr val="white">
                    <a:lumMod val="65000"/>
                  </a:prstClr>
                </a:solidFill>
              </a:rPr>
              <a:t>（如果需要）</a:t>
            </a:r>
          </a:p>
        </p:txBody>
      </p:sp>
      <p:sp>
        <p:nvSpPr>
          <p:cNvPr id="7" name="灯片编号占位符 6">
            <a:extLst>
              <a:ext uri="{FF2B5EF4-FFF2-40B4-BE49-F238E27FC236}">
                <a16:creationId xmlns="" xmlns:a16="http://schemas.microsoft.com/office/drawing/2014/main" id="{FDFB6C4E-D29D-9647-82C6-2B183C588D14}"/>
              </a:ext>
            </a:extLst>
          </p:cNvPr>
          <p:cNvSpPr>
            <a:spLocks noGrp="1"/>
          </p:cNvSpPr>
          <p:nvPr>
            <p:ph type="sldNum" sz="quarter" idx="12"/>
          </p:nvPr>
        </p:nvSpPr>
        <p:spPr>
          <a:xfrm>
            <a:off x="6457951" y="4873515"/>
            <a:ext cx="2489753" cy="273844"/>
          </a:xfrm>
          <a:prstGeom prst="rect">
            <a:avLst/>
          </a:prstGeom>
        </p:spPr>
        <p:txBody>
          <a:bodyPr/>
          <a:lstStyle/>
          <a:p>
            <a:fld id="{8D4D1E41-7A09-AB4A-A4E1-09765ADA2698}" type="slidenum">
              <a:rPr kumimoji="1" lang="zh-CN" altLang="en-US" smtClean="0">
                <a:solidFill>
                  <a:prstClr val="white">
                    <a:lumMod val="65000"/>
                  </a:prstClr>
                </a:solidFill>
              </a:rPr>
              <a:pPr/>
              <a:t>‹#›</a:t>
            </a:fld>
            <a:endParaRPr kumimoji="1" lang="zh-CN" altLang="en-US">
              <a:solidFill>
                <a:prstClr val="white">
                  <a:lumMod val="65000"/>
                </a:prstClr>
              </a:solidFill>
            </a:endParaRPr>
          </a:p>
        </p:txBody>
      </p:sp>
      <p:sp>
        <p:nvSpPr>
          <p:cNvPr id="8" name="矩形 7">
            <a:extLst>
              <a:ext uri="{FF2B5EF4-FFF2-40B4-BE49-F238E27FC236}">
                <a16:creationId xmlns="" xmlns:a16="http://schemas.microsoft.com/office/drawing/2014/main" id="{6EA401A9-3F89-014C-9A94-02FD1A5217FC}"/>
              </a:ext>
            </a:extLst>
          </p:cNvPr>
          <p:cNvSpPr/>
          <p:nvPr userDrawn="1"/>
        </p:nvSpPr>
        <p:spPr>
          <a:xfrm>
            <a:off x="500875" y="415070"/>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eaLnBrk="1" fontAlgn="auto" hangingPunct="1">
              <a:spcBef>
                <a:spcPts val="0"/>
              </a:spcBef>
              <a:spcAft>
                <a:spcPts val="0"/>
              </a:spcAft>
            </a:pPr>
            <a:endParaRPr kumimoji="1" lang="zh-CN" altLang="en-US" sz="1400" dirty="0">
              <a:solidFill>
                <a:srgbClr val="5C307E"/>
              </a:solidFill>
            </a:endParaRPr>
          </a:p>
        </p:txBody>
      </p:sp>
      <p:cxnSp>
        <p:nvCxnSpPr>
          <p:cNvPr id="9" name="直线连接符 8">
            <a:extLst>
              <a:ext uri="{FF2B5EF4-FFF2-40B4-BE49-F238E27FC236}">
                <a16:creationId xmlns="" xmlns:a16="http://schemas.microsoft.com/office/drawing/2014/main" id="{2D64F221-C9B8-444F-9076-736EED2DA56E}"/>
              </a:ext>
            </a:extLst>
          </p:cNvPr>
          <p:cNvCxnSpPr>
            <a:cxnSpLocks/>
          </p:cNvCxnSpPr>
          <p:nvPr userDrawn="1"/>
        </p:nvCxnSpPr>
        <p:spPr>
          <a:xfrm>
            <a:off x="986092"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 xmlns:a16="http://schemas.microsoft.com/office/drawing/2014/main" id="{F75304E3-D2BA-6B43-A9CA-868095E37E2C}"/>
              </a:ext>
            </a:extLst>
          </p:cNvPr>
          <p:cNvGrpSpPr/>
          <p:nvPr userDrawn="1"/>
        </p:nvGrpSpPr>
        <p:grpSpPr>
          <a:xfrm>
            <a:off x="7387089" y="633167"/>
            <a:ext cx="1471114" cy="156259"/>
            <a:chOff x="1368170" y="1165302"/>
            <a:chExt cx="4139947" cy="439737"/>
          </a:xfrm>
        </p:grpSpPr>
        <p:grpSp>
          <p:nvGrpSpPr>
            <p:cNvPr id="11" name="组合 10">
              <a:extLst>
                <a:ext uri="{FF2B5EF4-FFF2-40B4-BE49-F238E27FC236}">
                  <a16:creationId xmlns="" xmlns:a16="http://schemas.microsoft.com/office/drawing/2014/main" id="{C6BD9614-F72F-8A43-9314-4D110B22A613}"/>
                </a:ext>
              </a:extLst>
            </p:cNvPr>
            <p:cNvGrpSpPr/>
            <p:nvPr/>
          </p:nvGrpSpPr>
          <p:grpSpPr>
            <a:xfrm>
              <a:off x="1368170" y="1165302"/>
              <a:ext cx="550582" cy="439737"/>
              <a:chOff x="1368170" y="664579"/>
              <a:chExt cx="550582" cy="439737"/>
            </a:xfrm>
          </p:grpSpPr>
          <p:sp>
            <p:nvSpPr>
              <p:cNvPr id="22" name="Freeform 1">
                <a:extLst>
                  <a:ext uri="{FF2B5EF4-FFF2-40B4-BE49-F238E27FC236}">
                    <a16:creationId xmlns="" xmlns:a16="http://schemas.microsoft.com/office/drawing/2014/main" id="{17E3AC1A-2BCC-CA46-AC9B-ECC6AD4DD9B6}"/>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3" name="Freeform 2">
                <a:extLst>
                  <a:ext uri="{FF2B5EF4-FFF2-40B4-BE49-F238E27FC236}">
                    <a16:creationId xmlns="" xmlns:a16="http://schemas.microsoft.com/office/drawing/2014/main" id="{8FC97171-0F8A-6B4A-BC04-4A83196EEE71}"/>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4" name="Freeform 3">
                <a:extLst>
                  <a:ext uri="{FF2B5EF4-FFF2-40B4-BE49-F238E27FC236}">
                    <a16:creationId xmlns="" xmlns:a16="http://schemas.microsoft.com/office/drawing/2014/main" id="{2486AB9B-C9E8-E94F-B7E8-57CD9649846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5" name="Freeform 4">
                <a:extLst>
                  <a:ext uri="{FF2B5EF4-FFF2-40B4-BE49-F238E27FC236}">
                    <a16:creationId xmlns="" xmlns:a16="http://schemas.microsoft.com/office/drawing/2014/main" id="{18A408D8-23CF-864B-9403-912ED0D24EDB}"/>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6" name="Freeform 5">
                <a:extLst>
                  <a:ext uri="{FF2B5EF4-FFF2-40B4-BE49-F238E27FC236}">
                    <a16:creationId xmlns="" xmlns:a16="http://schemas.microsoft.com/office/drawing/2014/main" id="{77D66A57-5273-854B-AD7C-A91B6BFF4D68}"/>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7" name="Freeform 6">
                <a:extLst>
                  <a:ext uri="{FF2B5EF4-FFF2-40B4-BE49-F238E27FC236}">
                    <a16:creationId xmlns="" xmlns:a16="http://schemas.microsoft.com/office/drawing/2014/main" id="{9AD37317-D84E-444B-88EB-8CF2CC57CC4B}"/>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8" name="Freeform 7">
                <a:extLst>
                  <a:ext uri="{FF2B5EF4-FFF2-40B4-BE49-F238E27FC236}">
                    <a16:creationId xmlns="" xmlns:a16="http://schemas.microsoft.com/office/drawing/2014/main" id="{069D0FB6-7378-5344-B149-1899961AC549}"/>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9" name="Freeform 8">
                <a:extLst>
                  <a:ext uri="{FF2B5EF4-FFF2-40B4-BE49-F238E27FC236}">
                    <a16:creationId xmlns="" xmlns:a16="http://schemas.microsoft.com/office/drawing/2014/main" id="{3084061A-A4AC-BE42-8E46-F3BEBCC64BF5}"/>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0" name="Freeform 9">
                <a:extLst>
                  <a:ext uri="{FF2B5EF4-FFF2-40B4-BE49-F238E27FC236}">
                    <a16:creationId xmlns="" xmlns:a16="http://schemas.microsoft.com/office/drawing/2014/main" id="{F3560C95-0398-8848-953C-C870AD870704}"/>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1" name="Freeform 10">
                <a:extLst>
                  <a:ext uri="{FF2B5EF4-FFF2-40B4-BE49-F238E27FC236}">
                    <a16:creationId xmlns="" xmlns:a16="http://schemas.microsoft.com/office/drawing/2014/main" id="{FC10BBCE-A81E-674D-90E5-1E60F8B244E1}"/>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2" name="Freeform 11">
                <a:extLst>
                  <a:ext uri="{FF2B5EF4-FFF2-40B4-BE49-F238E27FC236}">
                    <a16:creationId xmlns="" xmlns:a16="http://schemas.microsoft.com/office/drawing/2014/main" id="{7825D298-25D2-B645-9DE4-6B4AC2DAF418}"/>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12" name="组合 11">
              <a:extLst>
                <a:ext uri="{FF2B5EF4-FFF2-40B4-BE49-F238E27FC236}">
                  <a16:creationId xmlns="" xmlns:a16="http://schemas.microsoft.com/office/drawing/2014/main" id="{1AB322FF-E82E-B849-A67E-8885F84F1B80}"/>
                </a:ext>
              </a:extLst>
            </p:cNvPr>
            <p:cNvGrpSpPr/>
            <p:nvPr/>
          </p:nvGrpSpPr>
          <p:grpSpPr>
            <a:xfrm>
              <a:off x="2028870" y="1197389"/>
              <a:ext cx="3479247" cy="365353"/>
              <a:chOff x="2028870" y="696666"/>
              <a:chExt cx="3479247" cy="365353"/>
            </a:xfrm>
            <a:solidFill>
              <a:schemeClr val="bg1">
                <a:lumMod val="50000"/>
              </a:schemeClr>
            </a:solidFill>
          </p:grpSpPr>
          <p:sp>
            <p:nvSpPr>
              <p:cNvPr id="13" name="Freeform 12">
                <a:extLst>
                  <a:ext uri="{FF2B5EF4-FFF2-40B4-BE49-F238E27FC236}">
                    <a16:creationId xmlns="" xmlns:a16="http://schemas.microsoft.com/office/drawing/2014/main" id="{939245C7-932E-A84A-81EC-0A53746F9A2E}"/>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13">
                <a:extLst>
                  <a:ext uri="{FF2B5EF4-FFF2-40B4-BE49-F238E27FC236}">
                    <a16:creationId xmlns="" xmlns:a16="http://schemas.microsoft.com/office/drawing/2014/main" id="{09FAD7D1-6766-4344-BAA4-F13F7EAB76F7}"/>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14">
                <a:extLst>
                  <a:ext uri="{FF2B5EF4-FFF2-40B4-BE49-F238E27FC236}">
                    <a16:creationId xmlns="" xmlns:a16="http://schemas.microsoft.com/office/drawing/2014/main" id="{A3F469B6-43A0-3142-B44A-FCAEEFFB11A0}"/>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15">
                <a:extLst>
                  <a:ext uri="{FF2B5EF4-FFF2-40B4-BE49-F238E27FC236}">
                    <a16:creationId xmlns="" xmlns:a16="http://schemas.microsoft.com/office/drawing/2014/main" id="{939FDE59-FDA2-7D42-A573-9D861EDB611C}"/>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16">
                <a:extLst>
                  <a:ext uri="{FF2B5EF4-FFF2-40B4-BE49-F238E27FC236}">
                    <a16:creationId xmlns="" xmlns:a16="http://schemas.microsoft.com/office/drawing/2014/main" id="{CC481843-8BD3-B44C-9129-7DD52746EE9B}"/>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17">
                <a:extLst>
                  <a:ext uri="{FF2B5EF4-FFF2-40B4-BE49-F238E27FC236}">
                    <a16:creationId xmlns="" xmlns:a16="http://schemas.microsoft.com/office/drawing/2014/main" id="{1BF5661B-2AA7-7048-834E-17B9B91BE076}"/>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18">
                <a:extLst>
                  <a:ext uri="{FF2B5EF4-FFF2-40B4-BE49-F238E27FC236}">
                    <a16:creationId xmlns="" xmlns:a16="http://schemas.microsoft.com/office/drawing/2014/main" id="{520B1655-B78A-3F4A-ADE4-43A6AB333698}"/>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19">
                <a:extLst>
                  <a:ext uri="{FF2B5EF4-FFF2-40B4-BE49-F238E27FC236}">
                    <a16:creationId xmlns="" xmlns:a16="http://schemas.microsoft.com/office/drawing/2014/main" id="{DA1AB818-CE52-9C47-874D-1AE276BE9F50}"/>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20">
                <a:extLst>
                  <a:ext uri="{FF2B5EF4-FFF2-40B4-BE49-F238E27FC236}">
                    <a16:creationId xmlns="" xmlns:a16="http://schemas.microsoft.com/office/drawing/2014/main" id="{3CBC2DBE-EEEF-564D-8484-7063829C5E70}"/>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33" name="直线连接符 32">
            <a:extLst>
              <a:ext uri="{FF2B5EF4-FFF2-40B4-BE49-F238E27FC236}">
                <a16:creationId xmlns="" xmlns:a16="http://schemas.microsoft.com/office/drawing/2014/main" id="{E9B9A2A5-908B-3244-B39F-9E6705AE6320}"/>
              </a:ext>
            </a:extLst>
          </p:cNvPr>
          <p:cNvCxnSpPr>
            <a:cxnSpLocks/>
          </p:cNvCxnSpPr>
          <p:nvPr userDrawn="1"/>
        </p:nvCxnSpPr>
        <p:spPr>
          <a:xfrm>
            <a:off x="7279051" y="395082"/>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 xmlns:a16="http://schemas.microsoft.com/office/drawing/2014/main" id="{0818B453-CEDC-BA4A-9983-86BF161F6CCA}"/>
              </a:ext>
            </a:extLst>
          </p:cNvPr>
          <p:cNvGrpSpPr/>
          <p:nvPr userDrawn="1"/>
        </p:nvGrpSpPr>
        <p:grpSpPr>
          <a:xfrm>
            <a:off x="7749100" y="319984"/>
            <a:ext cx="695780" cy="276998"/>
            <a:chOff x="1113126" y="809213"/>
            <a:chExt cx="2133357" cy="523762"/>
          </a:xfrm>
          <a:solidFill>
            <a:schemeClr val="bg1">
              <a:lumMod val="75000"/>
            </a:schemeClr>
          </a:solidFill>
        </p:grpSpPr>
        <p:sp>
          <p:nvSpPr>
            <p:cNvPr id="35" name="椭圆 34">
              <a:extLst>
                <a:ext uri="{FF2B5EF4-FFF2-40B4-BE49-F238E27FC236}">
                  <a16:creationId xmlns="" xmlns:a16="http://schemas.microsoft.com/office/drawing/2014/main" id="{DAFA7D0A-E7A1-5C48-B099-DF96D6B6DE63}"/>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endParaRPr kumimoji="1" lang="zh-CN" altLang="en-US" sz="1400">
                <a:solidFill>
                  <a:prstClr val="white"/>
                </a:solidFill>
              </a:endParaRPr>
            </a:p>
          </p:txBody>
        </p:sp>
        <p:sp>
          <p:nvSpPr>
            <p:cNvPr id="36" name="椭圆 35">
              <a:extLst>
                <a:ext uri="{FF2B5EF4-FFF2-40B4-BE49-F238E27FC236}">
                  <a16:creationId xmlns="" xmlns:a16="http://schemas.microsoft.com/office/drawing/2014/main" id="{75839B81-B3A4-5643-94B7-D8D3506763F0}"/>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endParaRPr kumimoji="1" lang="zh-CN" altLang="en-US" sz="1400">
                <a:solidFill>
                  <a:prstClr val="white"/>
                </a:solidFill>
              </a:endParaRPr>
            </a:p>
          </p:txBody>
        </p:sp>
        <p:sp>
          <p:nvSpPr>
            <p:cNvPr id="37" name="椭圆 36">
              <a:extLst>
                <a:ext uri="{FF2B5EF4-FFF2-40B4-BE49-F238E27FC236}">
                  <a16:creationId xmlns="" xmlns:a16="http://schemas.microsoft.com/office/drawing/2014/main" id="{5772B792-8E6B-4243-BB2D-857BC0580481}"/>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endParaRPr kumimoji="1" lang="zh-CN" altLang="en-US" sz="1400">
                <a:solidFill>
                  <a:prstClr val="white"/>
                </a:solidFill>
              </a:endParaRPr>
            </a:p>
          </p:txBody>
        </p:sp>
        <p:sp>
          <p:nvSpPr>
            <p:cNvPr id="38" name="椭圆 37">
              <a:extLst>
                <a:ext uri="{FF2B5EF4-FFF2-40B4-BE49-F238E27FC236}">
                  <a16:creationId xmlns="" xmlns:a16="http://schemas.microsoft.com/office/drawing/2014/main" id="{C89D76EF-03E9-1D43-A563-9DC7302C7F5C}"/>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endParaRPr kumimoji="1" lang="zh-CN" altLang="en-US" sz="1400">
                <a:solidFill>
                  <a:prstClr val="white"/>
                </a:solidFill>
              </a:endParaRPr>
            </a:p>
          </p:txBody>
        </p:sp>
      </p:grpSp>
      <p:sp>
        <p:nvSpPr>
          <p:cNvPr id="39" name="矩形 38">
            <a:extLst>
              <a:ext uri="{FF2B5EF4-FFF2-40B4-BE49-F238E27FC236}">
                <a16:creationId xmlns="" xmlns:a16="http://schemas.microsoft.com/office/drawing/2014/main" id="{8CFB3674-431C-F94A-8727-C9C98640DFEB}"/>
              </a:ext>
            </a:extLst>
          </p:cNvPr>
          <p:cNvSpPr/>
          <p:nvPr userDrawn="1"/>
        </p:nvSpPr>
        <p:spPr>
          <a:xfrm>
            <a:off x="7665119" y="309851"/>
            <a:ext cx="869466" cy="288539"/>
          </a:xfrm>
          <a:prstGeom prst="rect">
            <a:avLst/>
          </a:prstGeom>
          <a:noFill/>
        </p:spPr>
        <p:txBody>
          <a:bodyPr wrap="none" lIns="68579" tIns="34289" rIns="68579" bIns="34289">
            <a:spAutoFit/>
          </a:bodyPr>
          <a:lstStyle/>
          <a:p>
            <a:pPr algn="ctr" defTabSz="685783" eaLnBrk="1" fontAlgn="auto" hangingPunct="1">
              <a:spcBef>
                <a:spcPts val="0"/>
              </a:spcBef>
              <a:spcAft>
                <a:spcPts val="0"/>
              </a:spcAft>
            </a:pPr>
            <a:r>
              <a:rPr lang="zh-CN" altLang="en-US" sz="1400" b="1" dirty="0" smtClean="0">
                <a:ln w="22225">
                  <a:noFill/>
                  <a:prstDash val="solid"/>
                </a:ln>
                <a:solidFill>
                  <a:srgbClr val="4472C4">
                    <a:lumMod val="60000"/>
                    <a:lumOff val="40000"/>
                  </a:srgbClr>
                </a:solidFill>
                <a:latin typeface="等线" panose="020F0502020204030204"/>
                <a:ea typeface="等线"/>
              </a:rPr>
              <a:t>厦门大学</a:t>
            </a:r>
            <a:endParaRPr lang="zh-CN" altLang="en-US" sz="1400" b="1" dirty="0">
              <a:ln w="22225">
                <a:noFill/>
                <a:prstDash val="solid"/>
              </a:ln>
              <a:solidFill>
                <a:srgbClr val="4472C4">
                  <a:lumMod val="60000"/>
                  <a:lumOff val="40000"/>
                </a:srgbClr>
              </a:solidFill>
              <a:latin typeface="等线" panose="020F0502020204030204"/>
              <a:ea typeface="等线"/>
            </a:endParaRPr>
          </a:p>
        </p:txBody>
      </p:sp>
      <p:grpSp>
        <p:nvGrpSpPr>
          <p:cNvPr id="40" name="组合 39">
            <a:extLst>
              <a:ext uri="{FF2B5EF4-FFF2-40B4-BE49-F238E27FC236}">
                <a16:creationId xmlns="" xmlns:a16="http://schemas.microsoft.com/office/drawing/2014/main" id="{7BC00378-4A1A-AF4A-9DA5-0E40AABBEE09}"/>
              </a:ext>
            </a:extLst>
          </p:cNvPr>
          <p:cNvGrpSpPr/>
          <p:nvPr userDrawn="1"/>
        </p:nvGrpSpPr>
        <p:grpSpPr>
          <a:xfrm>
            <a:off x="536589" y="484798"/>
            <a:ext cx="302279" cy="241424"/>
            <a:chOff x="1368170" y="664579"/>
            <a:chExt cx="550582" cy="439737"/>
          </a:xfrm>
          <a:solidFill>
            <a:schemeClr val="bg1"/>
          </a:solidFill>
        </p:grpSpPr>
        <p:sp>
          <p:nvSpPr>
            <p:cNvPr id="41" name="Freeform 1">
              <a:extLst>
                <a:ext uri="{FF2B5EF4-FFF2-40B4-BE49-F238E27FC236}">
                  <a16:creationId xmlns="" xmlns:a16="http://schemas.microsoft.com/office/drawing/2014/main" id="{219E963A-769E-B14C-9175-00DF37C8C68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2" name="Freeform 2">
              <a:extLst>
                <a:ext uri="{FF2B5EF4-FFF2-40B4-BE49-F238E27FC236}">
                  <a16:creationId xmlns="" xmlns:a16="http://schemas.microsoft.com/office/drawing/2014/main" id="{935EF8B9-88D2-6C42-BF9B-2AD28DBBD77F}"/>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3" name="Freeform 3">
              <a:extLst>
                <a:ext uri="{FF2B5EF4-FFF2-40B4-BE49-F238E27FC236}">
                  <a16:creationId xmlns="" xmlns:a16="http://schemas.microsoft.com/office/drawing/2014/main" id="{10E28FF9-5CED-394E-AF38-301649539D3C}"/>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4" name="Freeform 4">
              <a:extLst>
                <a:ext uri="{FF2B5EF4-FFF2-40B4-BE49-F238E27FC236}">
                  <a16:creationId xmlns="" xmlns:a16="http://schemas.microsoft.com/office/drawing/2014/main" id="{6E5EA531-DEFC-144D-8545-1DECEBA97224}"/>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5">
              <a:extLst>
                <a:ext uri="{FF2B5EF4-FFF2-40B4-BE49-F238E27FC236}">
                  <a16:creationId xmlns="" xmlns:a16="http://schemas.microsoft.com/office/drawing/2014/main" id="{F39A9FAC-3BBF-CD45-BC62-06EF846D77A9}"/>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6">
              <a:extLst>
                <a:ext uri="{FF2B5EF4-FFF2-40B4-BE49-F238E27FC236}">
                  <a16:creationId xmlns="" xmlns:a16="http://schemas.microsoft.com/office/drawing/2014/main" id="{4A2E4B78-1C39-A943-B2AE-B76B55EBA492}"/>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7">
              <a:extLst>
                <a:ext uri="{FF2B5EF4-FFF2-40B4-BE49-F238E27FC236}">
                  <a16:creationId xmlns="" xmlns:a16="http://schemas.microsoft.com/office/drawing/2014/main" id="{E34B0E8F-7C29-3241-8B05-8DB5DF4ED827}"/>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8">
              <a:extLst>
                <a:ext uri="{FF2B5EF4-FFF2-40B4-BE49-F238E27FC236}">
                  <a16:creationId xmlns="" xmlns:a16="http://schemas.microsoft.com/office/drawing/2014/main" id="{08D4B6E4-213B-E84A-9B55-3121DC89C5CA}"/>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9">
              <a:extLst>
                <a:ext uri="{FF2B5EF4-FFF2-40B4-BE49-F238E27FC236}">
                  <a16:creationId xmlns="" xmlns:a16="http://schemas.microsoft.com/office/drawing/2014/main" id="{3073A429-8658-EC43-92EE-0AD58A5391AE}"/>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0">
              <a:extLst>
                <a:ext uri="{FF2B5EF4-FFF2-40B4-BE49-F238E27FC236}">
                  <a16:creationId xmlns="" xmlns:a16="http://schemas.microsoft.com/office/drawing/2014/main" id="{7B9CB57C-5EF1-7045-A70B-14CD6B5A98B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1">
              <a:extLst>
                <a:ext uri="{FF2B5EF4-FFF2-40B4-BE49-F238E27FC236}">
                  <a16:creationId xmlns="" xmlns:a16="http://schemas.microsoft.com/office/drawing/2014/main" id="{9187B6AA-F9BB-264E-BDCA-C7E0AC3A676B}"/>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3471275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Rectangle 9"/>
          <p:cNvSpPr>
            <a:spLocks noChangeAspect="1"/>
          </p:cNvSpPr>
          <p:nvPr/>
        </p:nvSpPr>
        <p:spPr>
          <a:xfrm>
            <a:off x="447677" y="450056"/>
            <a:ext cx="8239125" cy="9441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b="1"/>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87220" y="1671008"/>
            <a:ext cx="3593500" cy="432197"/>
          </a:xfrm>
        </p:spPr>
        <p:txBody>
          <a:bodyPr anchor="b">
            <a:noAutofit/>
          </a:bodyPr>
          <a:lstStyle>
            <a:lvl1pPr marL="0" indent="0">
              <a:buNone/>
              <a:defRPr sz="2200" b="0">
                <a:solidFill>
                  <a:schemeClr val="accent2"/>
                </a:solidFill>
              </a:defRPr>
            </a:lvl1pPr>
            <a:lvl2pPr marL="457130" indent="0">
              <a:buNone/>
              <a:defRPr sz="2000" b="1"/>
            </a:lvl2pPr>
            <a:lvl3pPr marL="914265" indent="0">
              <a:buNone/>
              <a:defRPr sz="1800" b="1"/>
            </a:lvl3pPr>
            <a:lvl4pPr marL="1371396" indent="0">
              <a:buNone/>
              <a:defRPr sz="1600" b="1"/>
            </a:lvl4pPr>
            <a:lvl5pPr marL="1828529" indent="0">
              <a:buNone/>
              <a:defRPr sz="1600" b="1"/>
            </a:lvl5pPr>
            <a:lvl6pPr marL="2285658" indent="0">
              <a:buNone/>
              <a:defRPr sz="1600" b="1"/>
            </a:lvl6pPr>
            <a:lvl7pPr marL="2742788" indent="0">
              <a:buNone/>
              <a:defRPr sz="1600" b="1"/>
            </a:lvl7pPr>
            <a:lvl8pPr marL="3199920" indent="0">
              <a:buNone/>
              <a:defRPr sz="1600" b="1"/>
            </a:lvl8pPr>
            <a:lvl9pPr marL="3657052"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581195" y="2194545"/>
            <a:ext cx="3899527" cy="2201249"/>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969309" y="1671008"/>
            <a:ext cx="3601635" cy="432197"/>
          </a:xfrm>
        </p:spPr>
        <p:txBody>
          <a:bodyPr anchor="b">
            <a:noAutofit/>
          </a:bodyPr>
          <a:lstStyle>
            <a:lvl1pPr marL="0" indent="0">
              <a:buNone/>
              <a:defRPr sz="2200" b="0">
                <a:solidFill>
                  <a:schemeClr val="accent2"/>
                </a:solidFill>
              </a:defRPr>
            </a:lvl1pPr>
            <a:lvl2pPr marL="457130" indent="0">
              <a:buNone/>
              <a:defRPr sz="2000" b="1"/>
            </a:lvl2pPr>
            <a:lvl3pPr marL="914265" indent="0">
              <a:buNone/>
              <a:defRPr sz="1800" b="1"/>
            </a:lvl3pPr>
            <a:lvl4pPr marL="1371396" indent="0">
              <a:buNone/>
              <a:defRPr sz="1600" b="1"/>
            </a:lvl4pPr>
            <a:lvl5pPr marL="1828529" indent="0">
              <a:buNone/>
              <a:defRPr sz="1600" b="1"/>
            </a:lvl5pPr>
            <a:lvl6pPr marL="2285658" indent="0">
              <a:buNone/>
              <a:defRPr sz="1600" b="1"/>
            </a:lvl6pPr>
            <a:lvl7pPr marL="2742788" indent="0">
              <a:buNone/>
              <a:defRPr sz="1600" b="1"/>
            </a:lvl7pPr>
            <a:lvl8pPr marL="3199920" indent="0">
              <a:buNone/>
              <a:defRPr sz="1600" b="1"/>
            </a:lvl8pPr>
            <a:lvl9pPr marL="3657052"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63282" y="2194545"/>
            <a:ext cx="3907662" cy="2201249"/>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6"/>
          <p:cNvSpPr>
            <a:spLocks noGrp="1"/>
          </p:cNvSpPr>
          <p:nvPr>
            <p:ph type="dt" sz="half" idx="10"/>
          </p:nvPr>
        </p:nvSpPr>
        <p:spPr/>
        <p:txBody>
          <a:bodyPr/>
          <a:lstStyle>
            <a:lvl1pPr>
              <a:defRPr/>
            </a:lvl1pPr>
          </a:lstStyle>
          <a:p>
            <a:pPr>
              <a:defRPr/>
            </a:pPr>
            <a:endParaRPr lang="en-US" altLang="zh-CN"/>
          </a:p>
        </p:txBody>
      </p:sp>
      <p:sp>
        <p:nvSpPr>
          <p:cNvPr id="9" name="Footer Placeholder 7"/>
          <p:cNvSpPr>
            <a:spLocks noGrp="1"/>
          </p:cNvSpPr>
          <p:nvPr>
            <p:ph type="ftr" sz="quarter" idx="11"/>
          </p:nvPr>
        </p:nvSpPr>
        <p:spPr/>
        <p:txBody>
          <a:bodyPr/>
          <a:lstStyle>
            <a:lvl1pPr>
              <a:defRPr/>
            </a:lvl1pPr>
          </a:lstStyle>
          <a:p>
            <a:pPr>
              <a:defRPr/>
            </a:pPr>
            <a:endParaRPr lang="en-US" altLang="zh-CN"/>
          </a:p>
        </p:txBody>
      </p:sp>
      <p:sp>
        <p:nvSpPr>
          <p:cNvPr id="10" name="Slide Number Placeholder 8"/>
          <p:cNvSpPr>
            <a:spLocks noGrp="1"/>
          </p:cNvSpPr>
          <p:nvPr>
            <p:ph type="sldNum" sz="quarter" idx="12"/>
          </p:nvPr>
        </p:nvSpPr>
        <p:spPr/>
        <p:txBody>
          <a:bodyPr/>
          <a:lstStyle>
            <a:lvl1pPr>
              <a:defRPr/>
            </a:lvl1pPr>
          </a:lstStyle>
          <a:p>
            <a:pPr>
              <a:defRPr/>
            </a:pPr>
            <a:fld id="{CE37B995-B250-4F6E-8CF5-36EFFC90A075}" type="slidenum">
              <a:rPr lang="en-US" altLang="zh-CN"/>
              <a:pPr>
                <a:defRPr/>
              </a:pPr>
              <a:t>‹#›</a:t>
            </a:fld>
            <a:endParaRPr lang="en-US" altLang="zh-CN"/>
          </a:p>
        </p:txBody>
      </p:sp>
    </p:spTree>
    <p:extLst>
      <p:ext uri="{BB962C8B-B14F-4D97-AF65-F5344CB8AC3E}">
        <p14:creationId xmlns:p14="http://schemas.microsoft.com/office/powerpoint/2010/main" val="263478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Rectangle 5"/>
          <p:cNvSpPr>
            <a:spLocks noChangeAspect="1"/>
          </p:cNvSpPr>
          <p:nvPr/>
        </p:nvSpPr>
        <p:spPr>
          <a:xfrm>
            <a:off x="447677" y="450056"/>
            <a:ext cx="8239125" cy="9441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b="1"/>
            </a:lvl1pPr>
          </a:lstStyle>
          <a:p>
            <a:r>
              <a:rPr lang="zh-CN" altLang="en-US" dirty="0" smtClean="0"/>
              <a:t>单击此处编辑母版标题样式</a:t>
            </a:r>
            <a:endParaRPr lang="en-US" dirty="0"/>
          </a:p>
        </p:txBody>
      </p:sp>
      <p:sp>
        <p:nvSpPr>
          <p:cNvPr id="4" name="Date Placeholder 2"/>
          <p:cNvSpPr>
            <a:spLocks noGrp="1"/>
          </p:cNvSpPr>
          <p:nvPr>
            <p:ph type="dt" sz="half" idx="10"/>
          </p:nvPr>
        </p:nvSpPr>
        <p:spPr/>
        <p:txBody>
          <a:bodyPr/>
          <a:lstStyle>
            <a:lvl1pPr>
              <a:defRPr/>
            </a:lvl1pPr>
          </a:lstStyle>
          <a:p>
            <a:pPr>
              <a:defRPr/>
            </a:pPr>
            <a:endParaRPr lang="en-US" altLang="zh-CN"/>
          </a:p>
        </p:txBody>
      </p:sp>
      <p:sp>
        <p:nvSpPr>
          <p:cNvPr id="5" name="Footer Placeholder 3"/>
          <p:cNvSpPr>
            <a:spLocks noGrp="1"/>
          </p:cNvSpPr>
          <p:nvPr>
            <p:ph type="ftr" sz="quarter" idx="11"/>
          </p:nvPr>
        </p:nvSpPr>
        <p:spPr/>
        <p:txBody>
          <a:bodyPr/>
          <a:lstStyle>
            <a:lvl1pPr>
              <a:defRPr/>
            </a:lvl1pPr>
          </a:lstStyle>
          <a:p>
            <a:pPr>
              <a:defRPr/>
            </a:pPr>
            <a:endParaRPr lang="en-US" altLang="zh-CN"/>
          </a:p>
        </p:txBody>
      </p:sp>
      <p:sp>
        <p:nvSpPr>
          <p:cNvPr id="6" name="Slide Number Placeholder 4"/>
          <p:cNvSpPr>
            <a:spLocks noGrp="1"/>
          </p:cNvSpPr>
          <p:nvPr>
            <p:ph type="sldNum" sz="quarter" idx="12"/>
          </p:nvPr>
        </p:nvSpPr>
        <p:spPr/>
        <p:txBody>
          <a:bodyPr/>
          <a:lstStyle>
            <a:lvl1pPr>
              <a:defRPr/>
            </a:lvl1pPr>
          </a:lstStyle>
          <a:p>
            <a:pPr>
              <a:defRPr/>
            </a:pPr>
            <a:fld id="{60FD8DAC-D14B-47A3-BB0D-6A52C72C9F6E}" type="slidenum">
              <a:rPr lang="en-US" altLang="zh-CN"/>
              <a:pPr>
                <a:defRPr/>
              </a:pPr>
              <a:t>‹#›</a:t>
            </a:fld>
            <a:endParaRPr lang="en-US" altLang="zh-CN"/>
          </a:p>
        </p:txBody>
      </p:sp>
    </p:spTree>
    <p:extLst>
      <p:ext uri="{BB962C8B-B14F-4D97-AF65-F5344CB8AC3E}">
        <p14:creationId xmlns:p14="http://schemas.microsoft.com/office/powerpoint/2010/main" val="3894985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zh-CN"/>
          </a:p>
        </p:txBody>
      </p:sp>
      <p:sp>
        <p:nvSpPr>
          <p:cNvPr id="3" name="Footer Placeholder 2"/>
          <p:cNvSpPr>
            <a:spLocks noGrp="1"/>
          </p:cNvSpPr>
          <p:nvPr>
            <p:ph type="ftr" sz="quarter" idx="11"/>
          </p:nvPr>
        </p:nvSpPr>
        <p:spPr/>
        <p:txBody>
          <a:bodyPr/>
          <a:lstStyle>
            <a:lvl1pPr>
              <a:defRPr/>
            </a:lvl1pPr>
          </a:lstStyle>
          <a:p>
            <a:pPr>
              <a:defRPr/>
            </a:pPr>
            <a:endParaRPr lang="en-US" altLang="zh-CN"/>
          </a:p>
        </p:txBody>
      </p:sp>
      <p:sp>
        <p:nvSpPr>
          <p:cNvPr id="4" name="Slide Number Placeholder 3"/>
          <p:cNvSpPr>
            <a:spLocks noGrp="1"/>
          </p:cNvSpPr>
          <p:nvPr>
            <p:ph type="sldNum" sz="quarter" idx="12"/>
          </p:nvPr>
        </p:nvSpPr>
        <p:spPr/>
        <p:txBody>
          <a:bodyPr/>
          <a:lstStyle>
            <a:lvl1pPr>
              <a:defRPr/>
            </a:lvl1pPr>
          </a:lstStyle>
          <a:p>
            <a:pPr>
              <a:defRPr/>
            </a:pPr>
            <a:fld id="{D22A9944-4152-47C4-9600-88131DA99C44}" type="slidenum">
              <a:rPr lang="en-US" altLang="zh-CN"/>
              <a:pPr>
                <a:defRPr/>
              </a:pPr>
              <a:t>‹#›</a:t>
            </a:fld>
            <a:endParaRPr lang="en-US" altLang="zh-CN"/>
          </a:p>
        </p:txBody>
      </p:sp>
    </p:spTree>
    <p:extLst>
      <p:ext uri="{BB962C8B-B14F-4D97-AF65-F5344CB8AC3E}">
        <p14:creationId xmlns:p14="http://schemas.microsoft.com/office/powerpoint/2010/main" val="1184147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Rectangle 8"/>
          <p:cNvSpPr>
            <a:spLocks noChangeAspect="1"/>
          </p:cNvSpPr>
          <p:nvPr/>
        </p:nvSpPr>
        <p:spPr>
          <a:xfrm>
            <a:off x="452441" y="3856435"/>
            <a:ext cx="8239125" cy="956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4" y="3946723"/>
            <a:ext cx="3536625" cy="517136"/>
          </a:xfrm>
        </p:spPr>
        <p:txBody>
          <a:bodyPr anchor="ctr"/>
          <a:lstStyle>
            <a:lvl1pPr algn="l">
              <a:defRPr sz="2000" b="0">
                <a:solidFill>
                  <a:schemeClr val="accent1">
                    <a:lumMod val="75000"/>
                    <a:lumOff val="25000"/>
                  </a:schemeClr>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46399" y="450900"/>
            <a:ext cx="8240400" cy="3153600"/>
          </a:xfrm>
        </p:spPr>
        <p:txBody>
          <a:bodyP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305624" y="3946723"/>
            <a:ext cx="4265327" cy="517136"/>
          </a:xfrm>
        </p:spPr>
        <p:txBody>
          <a:bodyPr>
            <a:normAutofit/>
          </a:bodyPr>
          <a:lstStyle>
            <a:lvl1pPr marL="0" indent="0" algn="r">
              <a:buNone/>
              <a:defRPr sz="1100">
                <a:solidFill>
                  <a:schemeClr val="bg1"/>
                </a:solidFill>
              </a:defRPr>
            </a:lvl1pPr>
            <a:lvl2pPr marL="457130" indent="0">
              <a:buNone/>
              <a:defRPr sz="1100"/>
            </a:lvl2pPr>
            <a:lvl3pPr marL="914265" indent="0">
              <a:buNone/>
              <a:defRPr sz="1000"/>
            </a:lvl3pPr>
            <a:lvl4pPr marL="1371396" indent="0">
              <a:buNone/>
              <a:defRPr sz="900"/>
            </a:lvl4pPr>
            <a:lvl5pPr marL="1828529" indent="0">
              <a:buNone/>
              <a:defRPr sz="900"/>
            </a:lvl5pPr>
            <a:lvl6pPr marL="2285658" indent="0">
              <a:buNone/>
              <a:defRPr sz="900"/>
            </a:lvl6pPr>
            <a:lvl7pPr marL="2742788" indent="0">
              <a:buNone/>
              <a:defRPr sz="900"/>
            </a:lvl7pPr>
            <a:lvl8pPr marL="3199920" indent="0">
              <a:buNone/>
              <a:defRPr sz="900"/>
            </a:lvl8pPr>
            <a:lvl9pPr marL="3657052" indent="0">
              <a:buNone/>
              <a:defRPr sz="900"/>
            </a:lvl9pPr>
          </a:lstStyle>
          <a:p>
            <a:pPr lvl="0"/>
            <a:r>
              <a:rPr lang="zh-CN" altLang="en-US" smtClean="0"/>
              <a:t>编辑母版文本样式</a:t>
            </a:r>
          </a:p>
        </p:txBody>
      </p:sp>
      <p:sp>
        <p:nvSpPr>
          <p:cNvPr id="6"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ltLang="zh-CN"/>
          </a:p>
        </p:txBody>
      </p:sp>
      <p:sp>
        <p:nvSpPr>
          <p:cNvPr id="7"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ltLang="zh-CN"/>
          </a:p>
        </p:txBody>
      </p:sp>
      <p:sp>
        <p:nvSpPr>
          <p:cNvPr id="8" name="Slide Number Placeholder 6"/>
          <p:cNvSpPr>
            <a:spLocks noGrp="1"/>
          </p:cNvSpPr>
          <p:nvPr>
            <p:ph type="sldNum" sz="quarter" idx="12"/>
          </p:nvPr>
        </p:nvSpPr>
        <p:spPr/>
        <p:txBody>
          <a:bodyPr/>
          <a:lstStyle>
            <a:lvl1pPr>
              <a:defRPr>
                <a:solidFill>
                  <a:srgbClr val="84B4DF"/>
                </a:solidFill>
              </a:defRPr>
            </a:lvl1pPr>
          </a:lstStyle>
          <a:p>
            <a:pPr>
              <a:defRPr/>
            </a:pPr>
            <a:fld id="{E20BD13B-BAA8-4F57-A304-783E9988E5B1}" type="slidenum">
              <a:rPr lang="en-US" altLang="zh-CN"/>
              <a:pPr>
                <a:defRPr/>
              </a:pPr>
              <a:t>‹#›</a:t>
            </a:fld>
            <a:endParaRPr lang="en-US" altLang="zh-CN"/>
          </a:p>
        </p:txBody>
      </p:sp>
    </p:spTree>
    <p:extLst>
      <p:ext uri="{BB962C8B-B14F-4D97-AF65-F5344CB8AC3E}">
        <p14:creationId xmlns:p14="http://schemas.microsoft.com/office/powerpoint/2010/main" val="119793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4" y="3520042"/>
            <a:ext cx="7989752" cy="425054"/>
          </a:xfrm>
        </p:spPr>
        <p:txBody>
          <a:bodyPr/>
          <a:lstStyle>
            <a:lvl1pPr algn="l">
              <a:defRPr sz="2400" b="0">
                <a:solidFill>
                  <a:schemeClr val="accent1"/>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48095" y="449795"/>
            <a:ext cx="8238706" cy="2667939"/>
          </a:xfrm>
        </p:spPr>
        <p:txBody>
          <a:bodyPr rtlCol="0" anchor="t">
            <a:normAutofit/>
          </a:bodyPr>
          <a:lstStyle>
            <a:lvl1pPr marL="0" indent="0" algn="ctr">
              <a:buNone/>
              <a:defRPr sz="1600"/>
            </a:lvl1pPr>
            <a:lvl2pPr marL="457130" indent="0">
              <a:buNone/>
              <a:defRPr sz="1600"/>
            </a:lvl2pPr>
            <a:lvl3pPr marL="914265" indent="0">
              <a:buNone/>
              <a:defRPr sz="1600"/>
            </a:lvl3pPr>
            <a:lvl4pPr marL="1371396" indent="0">
              <a:buNone/>
              <a:defRPr sz="1600"/>
            </a:lvl4pPr>
            <a:lvl5pPr marL="1828529" indent="0">
              <a:buNone/>
              <a:defRPr sz="1600"/>
            </a:lvl5pPr>
            <a:lvl6pPr marL="2285658" indent="0">
              <a:buNone/>
              <a:defRPr sz="1600"/>
            </a:lvl6pPr>
            <a:lvl7pPr marL="2742788" indent="0">
              <a:buNone/>
              <a:defRPr sz="1600"/>
            </a:lvl7pPr>
            <a:lvl8pPr marL="3199920" indent="0">
              <a:buNone/>
              <a:defRPr sz="1600"/>
            </a:lvl8pPr>
            <a:lvl9pPr marL="3657052" indent="0">
              <a:buNone/>
              <a:defRPr sz="16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581194" y="3945101"/>
            <a:ext cx="7989752" cy="449003"/>
          </a:xfrm>
        </p:spPr>
        <p:txBody>
          <a:bodyPr>
            <a:normAutofit/>
          </a:bodyPr>
          <a:lstStyle>
            <a:lvl1pPr marL="0" indent="0">
              <a:buNone/>
              <a:defRPr sz="1200"/>
            </a:lvl1pPr>
            <a:lvl2pPr marL="457130" indent="0">
              <a:buNone/>
              <a:defRPr sz="1200"/>
            </a:lvl2pPr>
            <a:lvl3pPr marL="914265" indent="0">
              <a:buNone/>
              <a:defRPr sz="1000"/>
            </a:lvl3pPr>
            <a:lvl4pPr marL="1371396" indent="0">
              <a:buNone/>
              <a:defRPr sz="900"/>
            </a:lvl4pPr>
            <a:lvl5pPr marL="1828529" indent="0">
              <a:buNone/>
              <a:defRPr sz="900"/>
            </a:lvl5pPr>
            <a:lvl6pPr marL="2285658" indent="0">
              <a:buNone/>
              <a:defRPr sz="900"/>
            </a:lvl6pPr>
            <a:lvl7pPr marL="2742788" indent="0">
              <a:buNone/>
              <a:defRPr sz="900"/>
            </a:lvl7pPr>
            <a:lvl8pPr marL="3199920" indent="0">
              <a:buNone/>
              <a:defRPr sz="900"/>
            </a:lvl8pPr>
            <a:lvl9pPr marL="3657052"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
        <p:nvSpPr>
          <p:cNvPr id="6" name="Footer Placeholder 5"/>
          <p:cNvSpPr>
            <a:spLocks noGrp="1"/>
          </p:cNvSpPr>
          <p:nvPr>
            <p:ph type="ftr" sz="quarter" idx="11"/>
          </p:nvPr>
        </p:nvSpPr>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lvl1pPr>
          </a:lstStyle>
          <a:p>
            <a:pPr>
              <a:defRPr/>
            </a:pPr>
            <a:fld id="{2F635DC1-2E70-4B00-8642-2412F7F8AD4E}" type="slidenum">
              <a:rPr lang="en-US" altLang="zh-CN"/>
              <a:pPr>
                <a:defRPr/>
              </a:pPr>
              <a:t>‹#›</a:t>
            </a:fld>
            <a:endParaRPr lang="en-US" altLang="zh-CN"/>
          </a:p>
        </p:txBody>
      </p:sp>
    </p:spTree>
    <p:extLst>
      <p:ext uri="{BB962C8B-B14F-4D97-AF65-F5344CB8AC3E}">
        <p14:creationId xmlns:p14="http://schemas.microsoft.com/office/powerpoint/2010/main" val="209925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5.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slideLayout" Target="../slideLayouts/slideLayout42.xml"/><Relationship Id="rId1" Type="http://schemas.openxmlformats.org/officeDocument/2006/relationships/slideLayout" Target="../slideLayouts/slideLayout41.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025" y="515542"/>
            <a:ext cx="7989888" cy="812006"/>
          </a:xfrm>
          <a:prstGeom prst="rect">
            <a:avLst/>
          </a:prstGeom>
        </p:spPr>
        <p:txBody>
          <a:bodyPr vert="horz" lIns="91428" tIns="45714" rIns="91428" bIns="45714" rtlCol="0" anchor="b">
            <a:normAutofit/>
          </a:bodyPr>
          <a:lstStyle/>
          <a:p>
            <a:r>
              <a:rPr lang="zh-CN" altLang="en-US" smtClean="0"/>
              <a:t>单击此处编辑母版标题样式</a:t>
            </a:r>
            <a:endParaRPr lang="en-US" dirty="0"/>
          </a:p>
        </p:txBody>
      </p:sp>
      <p:sp>
        <p:nvSpPr>
          <p:cNvPr id="1027" name="Text Placeholder 2"/>
          <p:cNvSpPr>
            <a:spLocks noGrp="1"/>
          </p:cNvSpPr>
          <p:nvPr>
            <p:ph type="body" idx="1"/>
          </p:nvPr>
        </p:nvSpPr>
        <p:spPr bwMode="auto">
          <a:xfrm>
            <a:off x="581025" y="1670447"/>
            <a:ext cx="7989888"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ctr"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5559425" y="4467225"/>
            <a:ext cx="2133600" cy="273844"/>
          </a:xfrm>
          <a:prstGeom prst="rect">
            <a:avLst/>
          </a:prstGeom>
        </p:spPr>
        <p:txBody>
          <a:bodyPr vert="horz" lIns="91428" tIns="45714" rIns="91428" bIns="45714" rtlCol="0" anchor="ctr"/>
          <a:lstStyle>
            <a:lvl1pPr algn="r" eaLnBrk="1" hangingPunct="1">
              <a:defRPr sz="900">
                <a:solidFill>
                  <a:schemeClr val="accent2"/>
                </a:solidFill>
                <a:latin typeface="Arial" panose="020B0604020202020204" pitchFamily="34" charset="0"/>
                <a:ea typeface="宋体" pitchFamily="2" charset="-122"/>
              </a:defRPr>
            </a:lvl1pPr>
          </a:lstStyle>
          <a:p>
            <a:pPr>
              <a:defRPr/>
            </a:pPr>
            <a:endParaRPr lang="en-US" altLang="zh-CN"/>
          </a:p>
        </p:txBody>
      </p:sp>
      <p:sp>
        <p:nvSpPr>
          <p:cNvPr id="5" name="Footer Placeholder 4"/>
          <p:cNvSpPr>
            <a:spLocks noGrp="1"/>
          </p:cNvSpPr>
          <p:nvPr>
            <p:ph type="ftr" sz="quarter" idx="3"/>
          </p:nvPr>
        </p:nvSpPr>
        <p:spPr>
          <a:xfrm>
            <a:off x="581025" y="4463655"/>
            <a:ext cx="4870450" cy="273844"/>
          </a:xfrm>
          <a:prstGeom prst="rect">
            <a:avLst/>
          </a:prstGeom>
        </p:spPr>
        <p:txBody>
          <a:bodyPr vert="horz" lIns="91428" tIns="45714" rIns="91428" bIns="45714" rtlCol="0" anchor="ctr"/>
          <a:lstStyle>
            <a:lvl1pPr algn="l" eaLnBrk="1" hangingPunct="1">
              <a:defRPr sz="900" cap="all">
                <a:solidFill>
                  <a:schemeClr val="accent2"/>
                </a:solidFill>
                <a:latin typeface="Arial" panose="020B0604020202020204" pitchFamily="34" charset="0"/>
                <a:ea typeface="宋体" pitchFamily="2" charset="-122"/>
              </a:defRPr>
            </a:lvl1pPr>
          </a:lstStyle>
          <a:p>
            <a:pPr>
              <a:defRPr/>
            </a:pPr>
            <a:endParaRPr lang="en-US" altLang="zh-CN"/>
          </a:p>
        </p:txBody>
      </p:sp>
      <p:sp>
        <p:nvSpPr>
          <p:cNvPr id="6" name="Slide Number Placeholder 5"/>
          <p:cNvSpPr>
            <a:spLocks noGrp="1"/>
          </p:cNvSpPr>
          <p:nvPr>
            <p:ph type="sldNum" sz="quarter" idx="4"/>
          </p:nvPr>
        </p:nvSpPr>
        <p:spPr>
          <a:xfrm>
            <a:off x="7800975" y="4467225"/>
            <a:ext cx="769938" cy="273844"/>
          </a:xfrm>
          <a:prstGeom prst="rect">
            <a:avLst/>
          </a:prstGeom>
        </p:spPr>
        <p:txBody>
          <a:bodyPr vert="horz" wrap="square" lIns="91428" tIns="45714" rIns="91428" bIns="45714" numCol="1" anchor="ctr" anchorCtr="0" compatLnSpc="1">
            <a:prstTxWarp prst="textNoShape">
              <a:avLst/>
            </a:prstTxWarp>
          </a:bodyPr>
          <a:lstStyle>
            <a:lvl1pPr algn="r" eaLnBrk="1" hangingPunct="1">
              <a:defRPr sz="900">
                <a:solidFill>
                  <a:schemeClr val="accent2"/>
                </a:solidFill>
                <a:ea typeface="宋体" pitchFamily="2" charset="-122"/>
              </a:defRPr>
            </a:lvl1pPr>
          </a:lstStyle>
          <a:p>
            <a:pPr>
              <a:defRPr/>
            </a:pPr>
            <a:fld id="{D42BE065-21B2-4956-883C-28BDB4902EA7}" type="slidenum">
              <a:rPr lang="zh-CN" altLang="en-US"/>
              <a:pPr>
                <a:defRPr/>
              </a:pPr>
              <a:t>‹#›</a:t>
            </a:fld>
            <a:endParaRPr lang="en-US" altLang="zh-CN"/>
          </a:p>
        </p:txBody>
      </p:sp>
      <p:sp>
        <p:nvSpPr>
          <p:cNvPr id="9" name="Rectangle 8"/>
          <p:cNvSpPr/>
          <p:nvPr/>
        </p:nvSpPr>
        <p:spPr>
          <a:xfrm>
            <a:off x="447681" y="330993"/>
            <a:ext cx="2720975" cy="809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5350" y="330993"/>
            <a:ext cx="2711450" cy="8096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277" y="330993"/>
            <a:ext cx="2711450" cy="8096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4486" r:id="rId1"/>
    <p:sldLayoutId id="2147484487" r:id="rId2"/>
    <p:sldLayoutId id="2147484488" r:id="rId3"/>
    <p:sldLayoutId id="2147484489" r:id="rId4"/>
    <p:sldLayoutId id="2147484490" r:id="rId5"/>
    <p:sldLayoutId id="2147484491" r:id="rId6"/>
    <p:sldLayoutId id="2147484492" r:id="rId7"/>
    <p:sldLayoutId id="2147484493" r:id="rId8"/>
    <p:sldLayoutId id="2147484494" r:id="rId9"/>
    <p:sldLayoutId id="2147484495" r:id="rId10"/>
    <p:sldLayoutId id="2147484496" r:id="rId11"/>
    <p:sldLayoutId id="2147484497" r:id="rId12"/>
  </p:sldLayoutIdLst>
  <p:hf hdr="0" ftr="0" dt="0"/>
  <p:txStyles>
    <p:titleStyle>
      <a:lvl1pPr algn="l" defTabSz="457130" rtl="0" eaLnBrk="0" fontAlgn="base" hangingPunct="0">
        <a:spcBef>
          <a:spcPct val="0"/>
        </a:spcBef>
        <a:spcAft>
          <a:spcPct val="0"/>
        </a:spcAft>
        <a:defRPr sz="2800" kern="1200" cap="all">
          <a:solidFill>
            <a:schemeClr val="bg1"/>
          </a:solidFill>
          <a:latin typeface="+mj-lt"/>
          <a:ea typeface="+mj-ea"/>
          <a:cs typeface="+mj-cs"/>
        </a:defRPr>
      </a:lvl1pPr>
      <a:lvl2pPr algn="l" defTabSz="457130" rtl="0" eaLnBrk="0" fontAlgn="base" hangingPunct="0">
        <a:spcBef>
          <a:spcPct val="0"/>
        </a:spcBef>
        <a:spcAft>
          <a:spcPct val="0"/>
        </a:spcAft>
        <a:defRPr sz="2800">
          <a:solidFill>
            <a:schemeClr val="bg1"/>
          </a:solidFill>
          <a:latin typeface="Gill Sans MT" panose="020B0502020104020203" pitchFamily="34" charset="0"/>
          <a:ea typeface="华文中宋" panose="02010600040101010101" pitchFamily="2" charset="-122"/>
        </a:defRPr>
      </a:lvl2pPr>
      <a:lvl3pPr algn="l" defTabSz="457130" rtl="0" eaLnBrk="0" fontAlgn="base" hangingPunct="0">
        <a:spcBef>
          <a:spcPct val="0"/>
        </a:spcBef>
        <a:spcAft>
          <a:spcPct val="0"/>
        </a:spcAft>
        <a:defRPr sz="2800">
          <a:solidFill>
            <a:schemeClr val="bg1"/>
          </a:solidFill>
          <a:latin typeface="Gill Sans MT" panose="020B0502020104020203" pitchFamily="34" charset="0"/>
          <a:ea typeface="华文中宋" panose="02010600040101010101" pitchFamily="2" charset="-122"/>
        </a:defRPr>
      </a:lvl3pPr>
      <a:lvl4pPr algn="l" defTabSz="457130" rtl="0" eaLnBrk="0" fontAlgn="base" hangingPunct="0">
        <a:spcBef>
          <a:spcPct val="0"/>
        </a:spcBef>
        <a:spcAft>
          <a:spcPct val="0"/>
        </a:spcAft>
        <a:defRPr sz="2800">
          <a:solidFill>
            <a:schemeClr val="bg1"/>
          </a:solidFill>
          <a:latin typeface="Gill Sans MT" panose="020B0502020104020203" pitchFamily="34" charset="0"/>
          <a:ea typeface="华文中宋" panose="02010600040101010101" pitchFamily="2" charset="-122"/>
        </a:defRPr>
      </a:lvl4pPr>
      <a:lvl5pPr algn="l" defTabSz="457130" rtl="0" eaLnBrk="0" fontAlgn="base" hangingPunct="0">
        <a:spcBef>
          <a:spcPct val="0"/>
        </a:spcBef>
        <a:spcAft>
          <a:spcPct val="0"/>
        </a:spcAft>
        <a:defRPr sz="2800">
          <a:solidFill>
            <a:schemeClr val="bg1"/>
          </a:solidFill>
          <a:latin typeface="Gill Sans MT" panose="020B0502020104020203" pitchFamily="34" charset="0"/>
          <a:ea typeface="华文中宋" panose="0201060004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4756" indent="-304756" algn="l" defTabSz="457130" rtl="0" eaLnBrk="0" fontAlgn="base" hangingPunct="0">
        <a:spcBef>
          <a:spcPct val="20000"/>
        </a:spcBef>
        <a:spcAft>
          <a:spcPts val="600"/>
        </a:spcAft>
        <a:buClr>
          <a:schemeClr val="accent2"/>
        </a:buClr>
        <a:buSzPct val="92000"/>
        <a:buFont typeface="Wingdings 2" pitchFamily="18" charset="2"/>
        <a:buChar char=""/>
        <a:defRPr kern="1200">
          <a:solidFill>
            <a:schemeClr val="tx2"/>
          </a:solidFill>
          <a:latin typeface="+mn-lt"/>
          <a:ea typeface="+mn-ea"/>
          <a:cs typeface="+mn-cs"/>
        </a:defRPr>
      </a:lvl1pPr>
      <a:lvl2pPr marL="628559" indent="-304756" algn="l" defTabSz="457130" rtl="0" eaLnBrk="0" fontAlgn="base" hangingPunct="0">
        <a:spcBef>
          <a:spcPct val="20000"/>
        </a:spcBef>
        <a:spcAft>
          <a:spcPts val="600"/>
        </a:spcAft>
        <a:buClr>
          <a:schemeClr val="accent2"/>
        </a:buClr>
        <a:buSzPct val="92000"/>
        <a:buFont typeface="Wingdings 2" pitchFamily="18" charset="2"/>
        <a:buChar char=""/>
        <a:defRPr sz="1600" kern="1200">
          <a:solidFill>
            <a:schemeClr val="tx2"/>
          </a:solidFill>
          <a:latin typeface="+mn-lt"/>
          <a:ea typeface="+mn-ea"/>
          <a:cs typeface="+mn-cs"/>
        </a:defRPr>
      </a:lvl2pPr>
      <a:lvl3pPr marL="898390" indent="-269837" algn="l" defTabSz="457130" rtl="0" eaLnBrk="0" fontAlgn="base" hangingPunct="0">
        <a:spcBef>
          <a:spcPct val="20000"/>
        </a:spcBef>
        <a:spcAft>
          <a:spcPts val="600"/>
        </a:spcAft>
        <a:buClr>
          <a:schemeClr val="accent2"/>
        </a:buClr>
        <a:buSzPct val="92000"/>
        <a:buFont typeface="Wingdings 2" pitchFamily="18" charset="2"/>
        <a:buChar char=""/>
        <a:defRPr sz="1400" kern="1200">
          <a:solidFill>
            <a:schemeClr val="tx2"/>
          </a:solidFill>
          <a:latin typeface="+mn-lt"/>
          <a:ea typeface="+mn-ea"/>
          <a:cs typeface="+mn-cs"/>
        </a:defRPr>
      </a:lvl3pPr>
      <a:lvl4pPr marL="1241239" indent="-233327" algn="l" defTabSz="457130" rtl="0" eaLnBrk="0" fontAlgn="base" hangingPunct="0">
        <a:spcBef>
          <a:spcPct val="20000"/>
        </a:spcBef>
        <a:spcAft>
          <a:spcPts val="600"/>
        </a:spcAft>
        <a:buClr>
          <a:schemeClr val="accent2"/>
        </a:buClr>
        <a:buSzPct val="92000"/>
        <a:buFont typeface="Wingdings 2" pitchFamily="18" charset="2"/>
        <a:buChar char=""/>
        <a:defRPr sz="1200" kern="1200">
          <a:solidFill>
            <a:schemeClr val="tx2"/>
          </a:solidFill>
          <a:latin typeface="+mn-lt"/>
          <a:ea typeface="+mn-ea"/>
          <a:cs typeface="+mn-cs"/>
        </a:defRPr>
      </a:lvl4pPr>
      <a:lvl5pPr marL="1601548" indent="-233327" algn="l" defTabSz="457130" rtl="0" eaLnBrk="0" fontAlgn="base" hangingPunct="0">
        <a:spcBef>
          <a:spcPct val="20000"/>
        </a:spcBef>
        <a:spcAft>
          <a:spcPts val="600"/>
        </a:spcAft>
        <a:buClr>
          <a:schemeClr val="accent2"/>
        </a:buClr>
        <a:buSzPct val="92000"/>
        <a:buFont typeface="Wingdings 2" pitchFamily="18" charset="2"/>
        <a:buChar char=""/>
        <a:defRPr sz="1200" kern="1200">
          <a:solidFill>
            <a:schemeClr val="tx2"/>
          </a:solidFill>
          <a:latin typeface="+mn-lt"/>
          <a:ea typeface="+mn-ea"/>
          <a:cs typeface="+mn-cs"/>
        </a:defRPr>
      </a:lvl5pPr>
      <a:lvl6pPr marL="1899713" indent="-228564" algn="l" defTabSz="45713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670" indent="-228564" algn="l" defTabSz="45713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623" indent="-228564" algn="l" defTabSz="45713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580" indent="-228564" algn="l" defTabSz="45713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30" rtl="0" eaLnBrk="1" latinLnBrk="0" hangingPunct="1">
        <a:defRPr sz="1800" kern="1200">
          <a:solidFill>
            <a:schemeClr val="tx1"/>
          </a:solidFill>
          <a:latin typeface="+mn-lt"/>
          <a:ea typeface="+mn-ea"/>
          <a:cs typeface="+mn-cs"/>
        </a:defRPr>
      </a:lvl1pPr>
      <a:lvl2pPr marL="457130" algn="l" defTabSz="457130" rtl="0" eaLnBrk="1" latinLnBrk="0" hangingPunct="1">
        <a:defRPr sz="1800" kern="1200">
          <a:solidFill>
            <a:schemeClr val="tx1"/>
          </a:solidFill>
          <a:latin typeface="+mn-lt"/>
          <a:ea typeface="+mn-ea"/>
          <a:cs typeface="+mn-cs"/>
        </a:defRPr>
      </a:lvl2pPr>
      <a:lvl3pPr marL="914265" algn="l" defTabSz="457130" rtl="0" eaLnBrk="1" latinLnBrk="0" hangingPunct="1">
        <a:defRPr sz="1800" kern="1200">
          <a:solidFill>
            <a:schemeClr val="tx1"/>
          </a:solidFill>
          <a:latin typeface="+mn-lt"/>
          <a:ea typeface="+mn-ea"/>
          <a:cs typeface="+mn-cs"/>
        </a:defRPr>
      </a:lvl3pPr>
      <a:lvl4pPr marL="1371396" algn="l" defTabSz="457130" rtl="0" eaLnBrk="1" latinLnBrk="0" hangingPunct="1">
        <a:defRPr sz="1800" kern="1200">
          <a:solidFill>
            <a:schemeClr val="tx1"/>
          </a:solidFill>
          <a:latin typeface="+mn-lt"/>
          <a:ea typeface="+mn-ea"/>
          <a:cs typeface="+mn-cs"/>
        </a:defRPr>
      </a:lvl4pPr>
      <a:lvl5pPr marL="1828529" algn="l" defTabSz="457130" rtl="0" eaLnBrk="1" latinLnBrk="0" hangingPunct="1">
        <a:defRPr sz="1800" kern="1200">
          <a:solidFill>
            <a:schemeClr val="tx1"/>
          </a:solidFill>
          <a:latin typeface="+mn-lt"/>
          <a:ea typeface="+mn-ea"/>
          <a:cs typeface="+mn-cs"/>
        </a:defRPr>
      </a:lvl5pPr>
      <a:lvl6pPr marL="2285658" algn="l" defTabSz="457130" rtl="0" eaLnBrk="1" latinLnBrk="0" hangingPunct="1">
        <a:defRPr sz="1800" kern="1200">
          <a:solidFill>
            <a:schemeClr val="tx1"/>
          </a:solidFill>
          <a:latin typeface="+mn-lt"/>
          <a:ea typeface="+mn-ea"/>
          <a:cs typeface="+mn-cs"/>
        </a:defRPr>
      </a:lvl6pPr>
      <a:lvl7pPr marL="2742788" algn="l" defTabSz="457130" rtl="0" eaLnBrk="1" latinLnBrk="0" hangingPunct="1">
        <a:defRPr sz="1800" kern="1200">
          <a:solidFill>
            <a:schemeClr val="tx1"/>
          </a:solidFill>
          <a:latin typeface="+mn-lt"/>
          <a:ea typeface="+mn-ea"/>
          <a:cs typeface="+mn-cs"/>
        </a:defRPr>
      </a:lvl7pPr>
      <a:lvl8pPr marL="3199920" algn="l" defTabSz="457130" rtl="0" eaLnBrk="1" latinLnBrk="0" hangingPunct="1">
        <a:defRPr sz="1800" kern="1200">
          <a:solidFill>
            <a:schemeClr val="tx1"/>
          </a:solidFill>
          <a:latin typeface="+mn-lt"/>
          <a:ea typeface="+mn-ea"/>
          <a:cs typeface="+mn-cs"/>
        </a:defRPr>
      </a:lvl8pPr>
      <a:lvl9pPr marL="3657052" algn="l" defTabSz="45713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025" y="515542"/>
            <a:ext cx="7989888" cy="812006"/>
          </a:xfrm>
          <a:prstGeom prst="rect">
            <a:avLst/>
          </a:prstGeom>
        </p:spPr>
        <p:txBody>
          <a:bodyPr vert="horz" lIns="91428" tIns="45714" rIns="91428" bIns="45714" rtlCol="0" anchor="b">
            <a:normAutofit/>
          </a:bodyPr>
          <a:lstStyle/>
          <a:p>
            <a:r>
              <a:rPr lang="zh-CN" altLang="en-US" smtClean="0"/>
              <a:t>单击此处编辑母版标题样式</a:t>
            </a:r>
            <a:endParaRPr lang="en-US" dirty="0"/>
          </a:p>
        </p:txBody>
      </p:sp>
      <p:sp>
        <p:nvSpPr>
          <p:cNvPr id="1027" name="Text Placeholder 2"/>
          <p:cNvSpPr>
            <a:spLocks noGrp="1"/>
          </p:cNvSpPr>
          <p:nvPr>
            <p:ph type="body" idx="1"/>
          </p:nvPr>
        </p:nvSpPr>
        <p:spPr bwMode="auto">
          <a:xfrm>
            <a:off x="581025" y="1670447"/>
            <a:ext cx="7989888"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ctr"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5559425" y="4467225"/>
            <a:ext cx="2133600" cy="273844"/>
          </a:xfrm>
          <a:prstGeom prst="rect">
            <a:avLst/>
          </a:prstGeom>
        </p:spPr>
        <p:txBody>
          <a:bodyPr vert="horz" lIns="91428" tIns="45714" rIns="91428" bIns="45714" rtlCol="0" anchor="ctr"/>
          <a:lstStyle>
            <a:lvl1pPr algn="r" eaLnBrk="1" hangingPunct="1">
              <a:defRPr sz="900">
                <a:solidFill>
                  <a:schemeClr val="accent2"/>
                </a:solidFill>
                <a:latin typeface="Arial" panose="020B0604020202020204" pitchFamily="34" charset="0"/>
                <a:ea typeface="宋体" pitchFamily="2" charset="-122"/>
              </a:defRPr>
            </a:lvl1pPr>
          </a:lstStyle>
          <a:p>
            <a:pPr>
              <a:defRPr/>
            </a:pPr>
            <a:fld id="{6EB85226-CA61-4B31-8623-BFFEB22F7C42}" type="datetime1">
              <a:rPr lang="zh-CN" altLang="en-US">
                <a:solidFill>
                  <a:srgbClr val="438086"/>
                </a:solidFill>
              </a:rPr>
              <a:pPr>
                <a:defRPr/>
              </a:pPr>
              <a:t>2021/11/1</a:t>
            </a:fld>
            <a:endParaRPr lang="en-US" altLang="zh-CN">
              <a:solidFill>
                <a:srgbClr val="438086"/>
              </a:solidFill>
            </a:endParaRPr>
          </a:p>
        </p:txBody>
      </p:sp>
      <p:sp>
        <p:nvSpPr>
          <p:cNvPr id="5" name="Footer Placeholder 4"/>
          <p:cNvSpPr>
            <a:spLocks noGrp="1"/>
          </p:cNvSpPr>
          <p:nvPr>
            <p:ph type="ftr" sz="quarter" idx="3"/>
          </p:nvPr>
        </p:nvSpPr>
        <p:spPr>
          <a:xfrm>
            <a:off x="581025" y="4463655"/>
            <a:ext cx="4870450" cy="273844"/>
          </a:xfrm>
          <a:prstGeom prst="rect">
            <a:avLst/>
          </a:prstGeom>
        </p:spPr>
        <p:txBody>
          <a:bodyPr vert="horz" lIns="91428" tIns="45714" rIns="91428" bIns="45714" rtlCol="0" anchor="ctr"/>
          <a:lstStyle>
            <a:lvl1pPr algn="l" eaLnBrk="1" hangingPunct="1">
              <a:defRPr sz="900" cap="all">
                <a:solidFill>
                  <a:schemeClr val="accent2"/>
                </a:solidFill>
                <a:latin typeface="Arial" panose="020B0604020202020204" pitchFamily="34" charset="0"/>
                <a:ea typeface="宋体" pitchFamily="2" charset="-122"/>
              </a:defRPr>
            </a:lvl1pPr>
          </a:lstStyle>
          <a:p>
            <a:pPr>
              <a:defRPr/>
            </a:pPr>
            <a:endParaRPr lang="en-US" altLang="zh-CN">
              <a:solidFill>
                <a:srgbClr val="438086"/>
              </a:solidFill>
            </a:endParaRPr>
          </a:p>
        </p:txBody>
      </p:sp>
      <p:sp>
        <p:nvSpPr>
          <p:cNvPr id="6" name="Slide Number Placeholder 5"/>
          <p:cNvSpPr>
            <a:spLocks noGrp="1"/>
          </p:cNvSpPr>
          <p:nvPr>
            <p:ph type="sldNum" sz="quarter" idx="4"/>
          </p:nvPr>
        </p:nvSpPr>
        <p:spPr>
          <a:xfrm>
            <a:off x="7800975" y="4467225"/>
            <a:ext cx="769938" cy="273844"/>
          </a:xfrm>
          <a:prstGeom prst="rect">
            <a:avLst/>
          </a:prstGeom>
        </p:spPr>
        <p:txBody>
          <a:bodyPr vert="horz" wrap="square" lIns="91428" tIns="45714" rIns="91428" bIns="45714" numCol="1" anchor="ctr" anchorCtr="0" compatLnSpc="1">
            <a:prstTxWarp prst="textNoShape">
              <a:avLst/>
            </a:prstTxWarp>
          </a:bodyPr>
          <a:lstStyle>
            <a:lvl1pPr algn="r" eaLnBrk="1" hangingPunct="1">
              <a:defRPr sz="900">
                <a:solidFill>
                  <a:schemeClr val="accent2"/>
                </a:solidFill>
                <a:ea typeface="宋体" pitchFamily="2" charset="-122"/>
              </a:defRPr>
            </a:lvl1pPr>
          </a:lstStyle>
          <a:p>
            <a:pPr>
              <a:defRPr/>
            </a:pPr>
            <a:fld id="{731E5B23-7B3C-4E74-A603-05A2F787E67E}" type="slidenum">
              <a:rPr lang="en-US" altLang="zh-CN">
                <a:solidFill>
                  <a:srgbClr val="438086"/>
                </a:solidFill>
              </a:rPr>
              <a:pPr>
                <a:defRPr/>
              </a:pPr>
              <a:t>‹#›</a:t>
            </a:fld>
            <a:endParaRPr lang="en-US" altLang="zh-CN">
              <a:solidFill>
                <a:srgbClr val="438086"/>
              </a:solidFill>
            </a:endParaRPr>
          </a:p>
        </p:txBody>
      </p:sp>
      <p:sp>
        <p:nvSpPr>
          <p:cNvPr id="9" name="Rectangle 8"/>
          <p:cNvSpPr/>
          <p:nvPr/>
        </p:nvSpPr>
        <p:spPr>
          <a:xfrm>
            <a:off x="447681" y="330993"/>
            <a:ext cx="2720975" cy="809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5350" y="330993"/>
            <a:ext cx="2711450" cy="8096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277" y="330993"/>
            <a:ext cx="2711450" cy="8096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23688445"/>
      </p:ext>
    </p:extLst>
  </p:cSld>
  <p:clrMap bg1="lt1" tx1="dk1" bg2="lt2" tx2="dk2" accent1="accent1" accent2="accent2" accent3="accent3" accent4="accent4" accent5="accent5" accent6="accent6" hlink="hlink" folHlink="folHlink"/>
  <p:sldLayoutIdLst>
    <p:sldLayoutId id="2147484499" r:id="rId1"/>
    <p:sldLayoutId id="2147484500" r:id="rId2"/>
    <p:sldLayoutId id="2147484501" r:id="rId3"/>
    <p:sldLayoutId id="2147484502" r:id="rId4"/>
    <p:sldLayoutId id="2147484503" r:id="rId5"/>
    <p:sldLayoutId id="2147484504" r:id="rId6"/>
    <p:sldLayoutId id="2147484505" r:id="rId7"/>
    <p:sldLayoutId id="2147484506" r:id="rId8"/>
    <p:sldLayoutId id="2147484507" r:id="rId9"/>
    <p:sldLayoutId id="2147484508" r:id="rId10"/>
    <p:sldLayoutId id="2147484509" r:id="rId11"/>
  </p:sldLayoutIdLst>
  <p:hf sldNum="0" hdr="0" ftr="0" dt="0"/>
  <p:txStyles>
    <p:titleStyle>
      <a:lvl1pPr algn="l" defTabSz="457130" rtl="0" eaLnBrk="0" fontAlgn="base" hangingPunct="0">
        <a:spcBef>
          <a:spcPct val="0"/>
        </a:spcBef>
        <a:spcAft>
          <a:spcPct val="0"/>
        </a:spcAft>
        <a:defRPr sz="2800" kern="1200" cap="all">
          <a:solidFill>
            <a:schemeClr val="bg1"/>
          </a:solidFill>
          <a:latin typeface="+mj-lt"/>
          <a:ea typeface="+mj-ea"/>
          <a:cs typeface="+mj-cs"/>
        </a:defRPr>
      </a:lvl1pPr>
      <a:lvl2pPr algn="l" defTabSz="457130" rtl="0" eaLnBrk="0" fontAlgn="base" hangingPunct="0">
        <a:spcBef>
          <a:spcPct val="0"/>
        </a:spcBef>
        <a:spcAft>
          <a:spcPct val="0"/>
        </a:spcAft>
        <a:defRPr sz="2800">
          <a:solidFill>
            <a:schemeClr val="bg1"/>
          </a:solidFill>
          <a:latin typeface="Gill Sans MT" panose="020B0502020104020203" pitchFamily="34" charset="0"/>
          <a:ea typeface="华文中宋" panose="02010600040101010101" pitchFamily="2" charset="-122"/>
        </a:defRPr>
      </a:lvl2pPr>
      <a:lvl3pPr algn="l" defTabSz="457130" rtl="0" eaLnBrk="0" fontAlgn="base" hangingPunct="0">
        <a:spcBef>
          <a:spcPct val="0"/>
        </a:spcBef>
        <a:spcAft>
          <a:spcPct val="0"/>
        </a:spcAft>
        <a:defRPr sz="2800">
          <a:solidFill>
            <a:schemeClr val="bg1"/>
          </a:solidFill>
          <a:latin typeface="Gill Sans MT" panose="020B0502020104020203" pitchFamily="34" charset="0"/>
          <a:ea typeface="华文中宋" panose="02010600040101010101" pitchFamily="2" charset="-122"/>
        </a:defRPr>
      </a:lvl3pPr>
      <a:lvl4pPr algn="l" defTabSz="457130" rtl="0" eaLnBrk="0" fontAlgn="base" hangingPunct="0">
        <a:spcBef>
          <a:spcPct val="0"/>
        </a:spcBef>
        <a:spcAft>
          <a:spcPct val="0"/>
        </a:spcAft>
        <a:defRPr sz="2800">
          <a:solidFill>
            <a:schemeClr val="bg1"/>
          </a:solidFill>
          <a:latin typeface="Gill Sans MT" panose="020B0502020104020203" pitchFamily="34" charset="0"/>
          <a:ea typeface="华文中宋" panose="02010600040101010101" pitchFamily="2" charset="-122"/>
        </a:defRPr>
      </a:lvl4pPr>
      <a:lvl5pPr algn="l" defTabSz="457130" rtl="0" eaLnBrk="0" fontAlgn="base" hangingPunct="0">
        <a:spcBef>
          <a:spcPct val="0"/>
        </a:spcBef>
        <a:spcAft>
          <a:spcPct val="0"/>
        </a:spcAft>
        <a:defRPr sz="2800">
          <a:solidFill>
            <a:schemeClr val="bg1"/>
          </a:solidFill>
          <a:latin typeface="Gill Sans MT" panose="020B0502020104020203" pitchFamily="34" charset="0"/>
          <a:ea typeface="华文中宋" panose="0201060004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4756" indent="-304756" algn="l" defTabSz="457130" rtl="0" eaLnBrk="0" fontAlgn="base" hangingPunct="0">
        <a:spcBef>
          <a:spcPct val="20000"/>
        </a:spcBef>
        <a:spcAft>
          <a:spcPts val="600"/>
        </a:spcAft>
        <a:buClr>
          <a:schemeClr val="accent2"/>
        </a:buClr>
        <a:buSzPct val="92000"/>
        <a:buFont typeface="Wingdings 2" pitchFamily="18" charset="2"/>
        <a:buChar char=""/>
        <a:defRPr kern="1200">
          <a:solidFill>
            <a:schemeClr val="tx2"/>
          </a:solidFill>
          <a:latin typeface="+mn-lt"/>
          <a:ea typeface="+mn-ea"/>
          <a:cs typeface="+mn-cs"/>
        </a:defRPr>
      </a:lvl1pPr>
      <a:lvl2pPr marL="628559" indent="-304756" algn="l" defTabSz="457130" rtl="0" eaLnBrk="0" fontAlgn="base" hangingPunct="0">
        <a:spcBef>
          <a:spcPct val="20000"/>
        </a:spcBef>
        <a:spcAft>
          <a:spcPts val="600"/>
        </a:spcAft>
        <a:buClr>
          <a:schemeClr val="accent2"/>
        </a:buClr>
        <a:buSzPct val="92000"/>
        <a:buFont typeface="Wingdings 2" pitchFamily="18" charset="2"/>
        <a:buChar char=""/>
        <a:defRPr sz="1600" kern="1200">
          <a:solidFill>
            <a:schemeClr val="tx2"/>
          </a:solidFill>
          <a:latin typeface="+mn-lt"/>
          <a:ea typeface="+mn-ea"/>
          <a:cs typeface="+mn-cs"/>
        </a:defRPr>
      </a:lvl2pPr>
      <a:lvl3pPr marL="898390" indent="-269837" algn="l" defTabSz="457130" rtl="0" eaLnBrk="0" fontAlgn="base" hangingPunct="0">
        <a:spcBef>
          <a:spcPct val="20000"/>
        </a:spcBef>
        <a:spcAft>
          <a:spcPts val="600"/>
        </a:spcAft>
        <a:buClr>
          <a:schemeClr val="accent2"/>
        </a:buClr>
        <a:buSzPct val="92000"/>
        <a:buFont typeface="Wingdings 2" pitchFamily="18" charset="2"/>
        <a:buChar char=""/>
        <a:defRPr sz="1400" kern="1200">
          <a:solidFill>
            <a:schemeClr val="tx2"/>
          </a:solidFill>
          <a:latin typeface="+mn-lt"/>
          <a:ea typeface="+mn-ea"/>
          <a:cs typeface="+mn-cs"/>
        </a:defRPr>
      </a:lvl3pPr>
      <a:lvl4pPr marL="1241239" indent="-233327" algn="l" defTabSz="457130" rtl="0" eaLnBrk="0" fontAlgn="base" hangingPunct="0">
        <a:spcBef>
          <a:spcPct val="20000"/>
        </a:spcBef>
        <a:spcAft>
          <a:spcPts val="600"/>
        </a:spcAft>
        <a:buClr>
          <a:schemeClr val="accent2"/>
        </a:buClr>
        <a:buSzPct val="92000"/>
        <a:buFont typeface="Wingdings 2" pitchFamily="18" charset="2"/>
        <a:buChar char=""/>
        <a:defRPr sz="1200" kern="1200">
          <a:solidFill>
            <a:schemeClr val="tx2"/>
          </a:solidFill>
          <a:latin typeface="+mn-lt"/>
          <a:ea typeface="+mn-ea"/>
          <a:cs typeface="+mn-cs"/>
        </a:defRPr>
      </a:lvl4pPr>
      <a:lvl5pPr marL="1601548" indent="-233327" algn="l" defTabSz="457130" rtl="0" eaLnBrk="0" fontAlgn="base" hangingPunct="0">
        <a:spcBef>
          <a:spcPct val="20000"/>
        </a:spcBef>
        <a:spcAft>
          <a:spcPts val="600"/>
        </a:spcAft>
        <a:buClr>
          <a:schemeClr val="accent2"/>
        </a:buClr>
        <a:buSzPct val="92000"/>
        <a:buFont typeface="Wingdings 2" pitchFamily="18" charset="2"/>
        <a:buChar char=""/>
        <a:defRPr sz="1200" kern="1200">
          <a:solidFill>
            <a:schemeClr val="tx2"/>
          </a:solidFill>
          <a:latin typeface="+mn-lt"/>
          <a:ea typeface="+mn-ea"/>
          <a:cs typeface="+mn-cs"/>
        </a:defRPr>
      </a:lvl5pPr>
      <a:lvl6pPr marL="1899713" indent="-228564" algn="l" defTabSz="45713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670" indent="-228564" algn="l" defTabSz="45713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623" indent="-228564" algn="l" defTabSz="45713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580" indent="-228564" algn="l" defTabSz="45713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30" rtl="0" eaLnBrk="1" latinLnBrk="0" hangingPunct="1">
        <a:defRPr sz="1800" kern="1200">
          <a:solidFill>
            <a:schemeClr val="tx1"/>
          </a:solidFill>
          <a:latin typeface="+mn-lt"/>
          <a:ea typeface="+mn-ea"/>
          <a:cs typeface="+mn-cs"/>
        </a:defRPr>
      </a:lvl1pPr>
      <a:lvl2pPr marL="457130" algn="l" defTabSz="457130" rtl="0" eaLnBrk="1" latinLnBrk="0" hangingPunct="1">
        <a:defRPr sz="1800" kern="1200">
          <a:solidFill>
            <a:schemeClr val="tx1"/>
          </a:solidFill>
          <a:latin typeface="+mn-lt"/>
          <a:ea typeface="+mn-ea"/>
          <a:cs typeface="+mn-cs"/>
        </a:defRPr>
      </a:lvl2pPr>
      <a:lvl3pPr marL="914265" algn="l" defTabSz="457130" rtl="0" eaLnBrk="1" latinLnBrk="0" hangingPunct="1">
        <a:defRPr sz="1800" kern="1200">
          <a:solidFill>
            <a:schemeClr val="tx1"/>
          </a:solidFill>
          <a:latin typeface="+mn-lt"/>
          <a:ea typeface="+mn-ea"/>
          <a:cs typeface="+mn-cs"/>
        </a:defRPr>
      </a:lvl3pPr>
      <a:lvl4pPr marL="1371396" algn="l" defTabSz="457130" rtl="0" eaLnBrk="1" latinLnBrk="0" hangingPunct="1">
        <a:defRPr sz="1800" kern="1200">
          <a:solidFill>
            <a:schemeClr val="tx1"/>
          </a:solidFill>
          <a:latin typeface="+mn-lt"/>
          <a:ea typeface="+mn-ea"/>
          <a:cs typeface="+mn-cs"/>
        </a:defRPr>
      </a:lvl4pPr>
      <a:lvl5pPr marL="1828529" algn="l" defTabSz="457130" rtl="0" eaLnBrk="1" latinLnBrk="0" hangingPunct="1">
        <a:defRPr sz="1800" kern="1200">
          <a:solidFill>
            <a:schemeClr val="tx1"/>
          </a:solidFill>
          <a:latin typeface="+mn-lt"/>
          <a:ea typeface="+mn-ea"/>
          <a:cs typeface="+mn-cs"/>
        </a:defRPr>
      </a:lvl5pPr>
      <a:lvl6pPr marL="2285658" algn="l" defTabSz="457130" rtl="0" eaLnBrk="1" latinLnBrk="0" hangingPunct="1">
        <a:defRPr sz="1800" kern="1200">
          <a:solidFill>
            <a:schemeClr val="tx1"/>
          </a:solidFill>
          <a:latin typeface="+mn-lt"/>
          <a:ea typeface="+mn-ea"/>
          <a:cs typeface="+mn-cs"/>
        </a:defRPr>
      </a:lvl6pPr>
      <a:lvl7pPr marL="2742788" algn="l" defTabSz="457130" rtl="0" eaLnBrk="1" latinLnBrk="0" hangingPunct="1">
        <a:defRPr sz="1800" kern="1200">
          <a:solidFill>
            <a:schemeClr val="tx1"/>
          </a:solidFill>
          <a:latin typeface="+mn-lt"/>
          <a:ea typeface="+mn-ea"/>
          <a:cs typeface="+mn-cs"/>
        </a:defRPr>
      </a:lvl7pPr>
      <a:lvl8pPr marL="3199920" algn="l" defTabSz="457130" rtl="0" eaLnBrk="1" latinLnBrk="0" hangingPunct="1">
        <a:defRPr sz="1800" kern="1200">
          <a:solidFill>
            <a:schemeClr val="tx1"/>
          </a:solidFill>
          <a:latin typeface="+mn-lt"/>
          <a:ea typeface="+mn-ea"/>
          <a:cs typeface="+mn-cs"/>
        </a:defRPr>
      </a:lvl8pPr>
      <a:lvl9pPr marL="3657052" algn="l" defTabSz="45713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2AAAA80D-F069-DE49-8F34-B637A12CB530}"/>
              </a:ext>
            </a:extLst>
          </p:cNvPr>
          <p:cNvSpPr>
            <a:spLocks noGrp="1"/>
          </p:cNvSpPr>
          <p:nvPr>
            <p:ph type="title"/>
          </p:nvPr>
        </p:nvSpPr>
        <p:spPr>
          <a:xfrm>
            <a:off x="980633" y="273850"/>
            <a:ext cx="6165609" cy="659315"/>
          </a:xfrm>
          <a:prstGeom prst="rect">
            <a:avLst/>
          </a:prstGeom>
        </p:spPr>
        <p:txBody>
          <a:bodyPr vert="horz" lIns="68571" tIns="34289" rIns="68571" bIns="34289" rtlCol="0" anchor="ctr">
            <a:normAutofit/>
          </a:bodyPr>
          <a:lstStyle/>
          <a:p>
            <a:r>
              <a:rPr kumimoji="1" lang="zh-CN" altLang="en-US" dirty="0"/>
              <a:t>单击此处编辑母版标题样式</a:t>
            </a:r>
          </a:p>
        </p:txBody>
      </p:sp>
      <p:sp>
        <p:nvSpPr>
          <p:cNvPr id="3" name="文本占位符 2">
            <a:extLst>
              <a:ext uri="{FF2B5EF4-FFF2-40B4-BE49-F238E27FC236}">
                <a16:creationId xmlns="" xmlns:a16="http://schemas.microsoft.com/office/drawing/2014/main" id="{A2AAAE3F-F071-E445-8B18-8EAF3979328E}"/>
              </a:ext>
            </a:extLst>
          </p:cNvPr>
          <p:cNvSpPr>
            <a:spLocks noGrp="1"/>
          </p:cNvSpPr>
          <p:nvPr>
            <p:ph type="body" idx="1"/>
          </p:nvPr>
        </p:nvSpPr>
        <p:spPr>
          <a:xfrm>
            <a:off x="628650" y="1192708"/>
            <a:ext cx="7886700" cy="3440021"/>
          </a:xfrm>
          <a:prstGeom prst="rect">
            <a:avLst/>
          </a:prstGeom>
        </p:spPr>
        <p:txBody>
          <a:bodyPr vert="horz" lIns="68571" tIns="34289" rIns="68571" bIns="34289"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7" name="日期占位符 3">
            <a:extLst>
              <a:ext uri="{FF2B5EF4-FFF2-40B4-BE49-F238E27FC236}">
                <a16:creationId xmlns="" xmlns:a16="http://schemas.microsoft.com/office/drawing/2014/main" id="{EB21E25C-9464-224B-A47F-E3D24E9CD74A}"/>
              </a:ext>
            </a:extLst>
          </p:cNvPr>
          <p:cNvSpPr>
            <a:spLocks noGrp="1"/>
          </p:cNvSpPr>
          <p:nvPr>
            <p:ph type="dt" sz="half" idx="2"/>
          </p:nvPr>
        </p:nvSpPr>
        <p:spPr>
          <a:xfrm>
            <a:off x="119024" y="4857318"/>
            <a:ext cx="2057400" cy="273844"/>
          </a:xfrm>
          <a:prstGeom prst="rect">
            <a:avLst/>
          </a:prstGeom>
        </p:spPr>
        <p:txBody>
          <a:bodyPr lIns="68571" tIns="34289" rIns="68571" bIns="34289"/>
          <a:lstStyle>
            <a:lvl1pPr>
              <a:defRPr sz="1200">
                <a:solidFill>
                  <a:schemeClr val="bg1">
                    <a:lumMod val="65000"/>
                  </a:schemeClr>
                </a:solidFill>
                <a:latin typeface="Microsoft YaHei" panose="020B0503020204020204" pitchFamily="34" charset="-122"/>
                <a:ea typeface="Microsoft YaHei" panose="020B0503020204020204" pitchFamily="34" charset="-122"/>
              </a:defRPr>
            </a:lvl1pPr>
          </a:lstStyle>
          <a:p>
            <a:pPr defTabSz="685698" eaLnBrk="1" fontAlgn="auto" hangingPunct="1">
              <a:spcBef>
                <a:spcPts val="0"/>
              </a:spcBef>
              <a:spcAft>
                <a:spcPts val="0"/>
              </a:spcAft>
            </a:pPr>
            <a:r>
              <a:rPr kumimoji="1" lang="en-US" altLang="zh-CN" smtClean="0">
                <a:solidFill>
                  <a:prstClr val="white">
                    <a:lumMod val="65000"/>
                  </a:prstClr>
                </a:solidFill>
              </a:rPr>
              <a:t>5.3 </a:t>
            </a:r>
            <a:r>
              <a:rPr kumimoji="1" lang="zh-CN" altLang="en-US" smtClean="0">
                <a:solidFill>
                  <a:prstClr val="white">
                    <a:lumMod val="65000"/>
                  </a:prstClr>
                </a:solidFill>
              </a:rPr>
              <a:t>网络互联</a:t>
            </a:r>
            <a:endParaRPr kumimoji="1" lang="zh-CN" altLang="en-US" dirty="0">
              <a:solidFill>
                <a:prstClr val="white">
                  <a:lumMod val="65000"/>
                </a:prstClr>
              </a:solidFill>
            </a:endParaRPr>
          </a:p>
        </p:txBody>
      </p:sp>
      <p:sp>
        <p:nvSpPr>
          <p:cNvPr id="8" name="页脚占位符 4">
            <a:extLst>
              <a:ext uri="{FF2B5EF4-FFF2-40B4-BE49-F238E27FC236}">
                <a16:creationId xmlns="" xmlns:a16="http://schemas.microsoft.com/office/drawing/2014/main" id="{A9B84893-18EE-FF43-9533-BF8DF0782CA4}"/>
              </a:ext>
            </a:extLst>
          </p:cNvPr>
          <p:cNvSpPr>
            <a:spLocks noGrp="1"/>
          </p:cNvSpPr>
          <p:nvPr>
            <p:ph type="ftr" sz="quarter" idx="3"/>
          </p:nvPr>
        </p:nvSpPr>
        <p:spPr>
          <a:xfrm>
            <a:off x="3028950" y="4857318"/>
            <a:ext cx="3086100" cy="273844"/>
          </a:xfrm>
          <a:prstGeom prst="rect">
            <a:avLst/>
          </a:prstGeom>
        </p:spPr>
        <p:txBody>
          <a:bodyPr lIns="68571" tIns="34289" rIns="68571" bIns="34289"/>
          <a:lstStyle>
            <a:lvl1pPr algn="ctr">
              <a:defRPr sz="1200">
                <a:solidFill>
                  <a:schemeClr val="bg1">
                    <a:lumMod val="65000"/>
                  </a:schemeClr>
                </a:solidFill>
                <a:latin typeface="Microsoft YaHei" panose="020B0503020204020204" pitchFamily="34" charset="-122"/>
                <a:ea typeface="Microsoft YaHei" panose="020B0503020204020204" pitchFamily="34" charset="-122"/>
              </a:defRPr>
            </a:lvl1pPr>
          </a:lstStyle>
          <a:p>
            <a:pPr defTabSz="685698" eaLnBrk="1" fontAlgn="auto" hangingPunct="1">
              <a:spcBef>
                <a:spcPts val="0"/>
              </a:spcBef>
              <a:spcAft>
                <a:spcPts val="0"/>
              </a:spcAft>
            </a:pPr>
            <a:r>
              <a:rPr kumimoji="1" lang="zh-CN" altLang="en-US" smtClean="0">
                <a:solidFill>
                  <a:prstClr val="white">
                    <a:lumMod val="65000"/>
                  </a:prstClr>
                </a:solidFill>
              </a:rPr>
              <a:t>引自：</a:t>
            </a:r>
            <a:r>
              <a:rPr kumimoji="1" lang="en-US" altLang="zh-CN" smtClean="0">
                <a:solidFill>
                  <a:prstClr val="white">
                    <a:lumMod val="65000"/>
                  </a:prstClr>
                </a:solidFill>
              </a:rPr>
              <a:t>XXXXX</a:t>
            </a:r>
            <a:r>
              <a:rPr kumimoji="1" lang="zh-CN" altLang="en-US" smtClean="0">
                <a:solidFill>
                  <a:prstClr val="white">
                    <a:lumMod val="65000"/>
                  </a:prstClr>
                </a:solidFill>
              </a:rPr>
              <a:t>（如果需要）</a:t>
            </a:r>
            <a:endParaRPr kumimoji="1" lang="zh-CN" altLang="en-US" dirty="0">
              <a:solidFill>
                <a:prstClr val="white">
                  <a:lumMod val="65000"/>
                </a:prstClr>
              </a:solidFill>
            </a:endParaRPr>
          </a:p>
        </p:txBody>
      </p:sp>
      <p:sp>
        <p:nvSpPr>
          <p:cNvPr id="9" name="灯片编号占位符 5">
            <a:extLst>
              <a:ext uri="{FF2B5EF4-FFF2-40B4-BE49-F238E27FC236}">
                <a16:creationId xmlns="" xmlns:a16="http://schemas.microsoft.com/office/drawing/2014/main" id="{A375705C-8722-064B-8FCF-B9180D154A69}"/>
              </a:ext>
            </a:extLst>
          </p:cNvPr>
          <p:cNvSpPr>
            <a:spLocks noGrp="1"/>
          </p:cNvSpPr>
          <p:nvPr>
            <p:ph type="sldNum" sz="quarter" idx="4"/>
          </p:nvPr>
        </p:nvSpPr>
        <p:spPr>
          <a:xfrm>
            <a:off x="6515113" y="4857318"/>
            <a:ext cx="2489753" cy="273844"/>
          </a:xfrm>
          <a:prstGeom prst="rect">
            <a:avLst/>
          </a:prstGeom>
        </p:spPr>
        <p:txBody>
          <a:bodyPr lIns="68571" tIns="34289" rIns="68571" bIns="34289"/>
          <a:lstStyle>
            <a:lvl1pPr algn="r">
              <a:defRPr sz="1200">
                <a:solidFill>
                  <a:schemeClr val="bg1">
                    <a:lumMod val="65000"/>
                  </a:schemeClr>
                </a:solidFill>
                <a:latin typeface="Microsoft YaHei" panose="020B0503020204020204" pitchFamily="34" charset="-122"/>
                <a:ea typeface="Microsoft YaHei" panose="020B0503020204020204" pitchFamily="34" charset="-122"/>
              </a:defRPr>
            </a:lvl1pPr>
          </a:lstStyle>
          <a:p>
            <a:pPr defTabSz="685698" eaLnBrk="1" fontAlgn="auto" hangingPunct="1">
              <a:spcBef>
                <a:spcPts val="0"/>
              </a:spcBef>
              <a:spcAft>
                <a:spcPts val="0"/>
              </a:spcAft>
            </a:pPr>
            <a:fld id="{8D4D1E41-7A09-AB4A-A4E1-09765ADA2698}" type="slidenum">
              <a:rPr kumimoji="1" lang="zh-CN" altLang="en-US" smtClean="0">
                <a:solidFill>
                  <a:prstClr val="white">
                    <a:lumMod val="65000"/>
                  </a:prstClr>
                </a:solidFill>
              </a:rPr>
              <a:pPr defTabSz="685698" eaLnBrk="1" fontAlgn="auto" hangingPunct="1">
                <a:spcBef>
                  <a:spcPts val="0"/>
                </a:spcBef>
                <a:spcAft>
                  <a:spcPts val="0"/>
                </a:spcAft>
              </a:pPr>
              <a:t>‹#›</a:t>
            </a:fld>
            <a:endParaRPr kumimoji="1" lang="zh-CN" altLang="en-US" dirty="0">
              <a:solidFill>
                <a:prstClr val="white">
                  <a:lumMod val="65000"/>
                </a:prstClr>
              </a:solidFill>
            </a:endParaRPr>
          </a:p>
        </p:txBody>
      </p:sp>
    </p:spTree>
    <p:extLst>
      <p:ext uri="{BB962C8B-B14F-4D97-AF65-F5344CB8AC3E}">
        <p14:creationId xmlns:p14="http://schemas.microsoft.com/office/powerpoint/2010/main" val="4270728189"/>
      </p:ext>
    </p:extLst>
  </p:cSld>
  <p:clrMap bg1="lt1" tx1="dk1" bg2="lt2" tx2="dk2" accent1="accent1" accent2="accent2" accent3="accent3" accent4="accent4" accent5="accent5" accent6="accent6" hlink="hlink" folHlink="folHlink"/>
  <p:sldLayoutIdLst>
    <p:sldLayoutId id="2147484511" r:id="rId1"/>
    <p:sldLayoutId id="2147484512" r:id="rId2"/>
    <p:sldLayoutId id="2147484513" r:id="rId3"/>
  </p:sldLayoutIdLst>
  <p:hf hdr="0" ftr="0"/>
  <p:txStyles>
    <p:titleStyle>
      <a:lvl1pPr algn="l" defTabSz="685698" rtl="0" eaLnBrk="1" latinLnBrk="0" hangingPunct="1">
        <a:lnSpc>
          <a:spcPct val="90000"/>
        </a:lnSpc>
        <a:spcBef>
          <a:spcPct val="0"/>
        </a:spcBef>
        <a:buNone/>
        <a:defRPr sz="33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171426" indent="-171426" algn="l" defTabSz="685698" rtl="0" eaLnBrk="1" latinLnBrk="0" hangingPunct="1">
        <a:lnSpc>
          <a:spcPct val="100000"/>
        </a:lnSpc>
        <a:spcBef>
          <a:spcPts val="450"/>
        </a:spcBef>
        <a:buFont typeface="Arial" panose="020B0604020202020204" pitchFamily="34" charset="0"/>
        <a:buChar char="•"/>
        <a:defRPr sz="2100" kern="1200">
          <a:solidFill>
            <a:schemeClr val="tx1"/>
          </a:solidFill>
          <a:latin typeface="Microsoft YaHei" panose="020B0503020204020204" pitchFamily="34" charset="-122"/>
          <a:ea typeface="Microsoft YaHei" panose="020B0503020204020204" pitchFamily="34" charset="-122"/>
          <a:cs typeface="+mn-cs"/>
        </a:defRPr>
      </a:lvl1pPr>
      <a:lvl2pPr marL="514277" indent="-171426" algn="l" defTabSz="685698" rtl="0" eaLnBrk="1" latinLnBrk="0" hangingPunct="1">
        <a:lnSpc>
          <a:spcPct val="100000"/>
        </a:lnSpc>
        <a:spcBef>
          <a:spcPts val="45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2pPr>
      <a:lvl3pPr marL="857123" indent="-171426" algn="l" defTabSz="685698" rtl="0" eaLnBrk="1" latinLnBrk="0" hangingPunct="1">
        <a:lnSpc>
          <a:spcPct val="100000"/>
        </a:lnSpc>
        <a:spcBef>
          <a:spcPts val="450"/>
        </a:spcBef>
        <a:buFont typeface="Arial" panose="020B0604020202020204" pitchFamily="34" charset="0"/>
        <a:buChar char="•"/>
        <a:defRPr sz="1500" kern="1200">
          <a:solidFill>
            <a:schemeClr val="tx1"/>
          </a:solidFill>
          <a:latin typeface="Microsoft YaHei" panose="020B0503020204020204" pitchFamily="34" charset="-122"/>
          <a:ea typeface="Microsoft YaHei" panose="020B0503020204020204" pitchFamily="34" charset="-122"/>
          <a:cs typeface="+mn-cs"/>
        </a:defRPr>
      </a:lvl3pPr>
      <a:lvl4pPr marL="1199970" indent="-171426" algn="l" defTabSz="685698"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4pPr>
      <a:lvl5pPr marL="1542818" indent="-171426" algn="l" defTabSz="685698"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5pPr>
      <a:lvl6pPr marL="1885668" indent="-171426" algn="l" defTabSz="685698"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517" indent="-171426" algn="l" defTabSz="685698"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366" indent="-171426" algn="l" defTabSz="685698"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217" indent="-171426" algn="l" defTabSz="685698"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698" rtl="0" eaLnBrk="1" latinLnBrk="0" hangingPunct="1">
        <a:defRPr sz="1400" kern="1200">
          <a:solidFill>
            <a:schemeClr val="tx1"/>
          </a:solidFill>
          <a:latin typeface="+mn-lt"/>
          <a:ea typeface="+mn-ea"/>
          <a:cs typeface="+mn-cs"/>
        </a:defRPr>
      </a:lvl1pPr>
      <a:lvl2pPr marL="342848" algn="l" defTabSz="685698" rtl="0" eaLnBrk="1" latinLnBrk="0" hangingPunct="1">
        <a:defRPr sz="1400" kern="1200">
          <a:solidFill>
            <a:schemeClr val="tx1"/>
          </a:solidFill>
          <a:latin typeface="+mn-lt"/>
          <a:ea typeface="+mn-ea"/>
          <a:cs typeface="+mn-cs"/>
        </a:defRPr>
      </a:lvl2pPr>
      <a:lvl3pPr marL="685698" algn="l" defTabSz="685698" rtl="0" eaLnBrk="1" latinLnBrk="0" hangingPunct="1">
        <a:defRPr sz="1400" kern="1200">
          <a:solidFill>
            <a:schemeClr val="tx1"/>
          </a:solidFill>
          <a:latin typeface="+mn-lt"/>
          <a:ea typeface="+mn-ea"/>
          <a:cs typeface="+mn-cs"/>
        </a:defRPr>
      </a:lvl3pPr>
      <a:lvl4pPr marL="1028547" algn="l" defTabSz="685698" rtl="0" eaLnBrk="1" latinLnBrk="0" hangingPunct="1">
        <a:defRPr sz="1400" kern="1200">
          <a:solidFill>
            <a:schemeClr val="tx1"/>
          </a:solidFill>
          <a:latin typeface="+mn-lt"/>
          <a:ea typeface="+mn-ea"/>
          <a:cs typeface="+mn-cs"/>
        </a:defRPr>
      </a:lvl4pPr>
      <a:lvl5pPr marL="1371396" algn="l" defTabSz="685698" rtl="0" eaLnBrk="1" latinLnBrk="0" hangingPunct="1">
        <a:defRPr sz="1400" kern="1200">
          <a:solidFill>
            <a:schemeClr val="tx1"/>
          </a:solidFill>
          <a:latin typeface="+mn-lt"/>
          <a:ea typeface="+mn-ea"/>
          <a:cs typeface="+mn-cs"/>
        </a:defRPr>
      </a:lvl5pPr>
      <a:lvl6pPr marL="1714247" algn="l" defTabSz="685698" rtl="0" eaLnBrk="1" latinLnBrk="0" hangingPunct="1">
        <a:defRPr sz="1400" kern="1200">
          <a:solidFill>
            <a:schemeClr val="tx1"/>
          </a:solidFill>
          <a:latin typeface="+mn-lt"/>
          <a:ea typeface="+mn-ea"/>
          <a:cs typeface="+mn-cs"/>
        </a:defRPr>
      </a:lvl6pPr>
      <a:lvl7pPr marL="2057093" algn="l" defTabSz="685698" rtl="0" eaLnBrk="1" latinLnBrk="0" hangingPunct="1">
        <a:defRPr sz="1400" kern="1200">
          <a:solidFill>
            <a:schemeClr val="tx1"/>
          </a:solidFill>
          <a:latin typeface="+mn-lt"/>
          <a:ea typeface="+mn-ea"/>
          <a:cs typeface="+mn-cs"/>
        </a:defRPr>
      </a:lvl7pPr>
      <a:lvl8pPr marL="2399940" algn="l" defTabSz="685698" rtl="0" eaLnBrk="1" latinLnBrk="0" hangingPunct="1">
        <a:defRPr sz="1400" kern="1200">
          <a:solidFill>
            <a:schemeClr val="tx1"/>
          </a:solidFill>
          <a:latin typeface="+mn-lt"/>
          <a:ea typeface="+mn-ea"/>
          <a:cs typeface="+mn-cs"/>
        </a:defRPr>
      </a:lvl8pPr>
      <a:lvl9pPr marL="2742788" algn="l" defTabSz="685698"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2AAAA80D-F069-DE49-8F34-B637A12CB530}"/>
              </a:ext>
            </a:extLst>
          </p:cNvPr>
          <p:cNvSpPr>
            <a:spLocks noGrp="1"/>
          </p:cNvSpPr>
          <p:nvPr>
            <p:ph type="title"/>
          </p:nvPr>
        </p:nvSpPr>
        <p:spPr>
          <a:xfrm>
            <a:off x="980633" y="273849"/>
            <a:ext cx="6165609" cy="659315"/>
          </a:xfrm>
          <a:prstGeom prst="rect">
            <a:avLst/>
          </a:prstGeom>
        </p:spPr>
        <p:txBody>
          <a:bodyPr vert="horz" lIns="68573" tIns="34289" rIns="68573" bIns="34289" rtlCol="0" anchor="ctr">
            <a:normAutofit/>
          </a:bodyPr>
          <a:lstStyle/>
          <a:p>
            <a:r>
              <a:rPr kumimoji="1" lang="zh-CN" altLang="en-US" dirty="0"/>
              <a:t>单击此处编辑母版标题样式</a:t>
            </a:r>
          </a:p>
        </p:txBody>
      </p:sp>
      <p:sp>
        <p:nvSpPr>
          <p:cNvPr id="3" name="文本占位符 2">
            <a:extLst>
              <a:ext uri="{FF2B5EF4-FFF2-40B4-BE49-F238E27FC236}">
                <a16:creationId xmlns="" xmlns:a16="http://schemas.microsoft.com/office/drawing/2014/main" id="{A2AAAE3F-F071-E445-8B18-8EAF3979328E}"/>
              </a:ext>
            </a:extLst>
          </p:cNvPr>
          <p:cNvSpPr>
            <a:spLocks noGrp="1"/>
          </p:cNvSpPr>
          <p:nvPr>
            <p:ph type="body" idx="1"/>
          </p:nvPr>
        </p:nvSpPr>
        <p:spPr>
          <a:xfrm>
            <a:off x="628650" y="1192707"/>
            <a:ext cx="7886700" cy="3440021"/>
          </a:xfrm>
          <a:prstGeom prst="rect">
            <a:avLst/>
          </a:prstGeom>
        </p:spPr>
        <p:txBody>
          <a:bodyPr vert="horz" lIns="68573" tIns="34289" rIns="68573" bIns="34289"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7" name="日期占位符 3">
            <a:extLst>
              <a:ext uri="{FF2B5EF4-FFF2-40B4-BE49-F238E27FC236}">
                <a16:creationId xmlns="" xmlns:a16="http://schemas.microsoft.com/office/drawing/2014/main" id="{EB21E25C-9464-224B-A47F-E3D24E9CD74A}"/>
              </a:ext>
            </a:extLst>
          </p:cNvPr>
          <p:cNvSpPr>
            <a:spLocks noGrp="1"/>
          </p:cNvSpPr>
          <p:nvPr>
            <p:ph type="dt" sz="half" idx="2"/>
          </p:nvPr>
        </p:nvSpPr>
        <p:spPr>
          <a:xfrm>
            <a:off x="119024" y="4857318"/>
            <a:ext cx="2057400" cy="273844"/>
          </a:xfrm>
          <a:prstGeom prst="rect">
            <a:avLst/>
          </a:prstGeom>
        </p:spPr>
        <p:txBody>
          <a:bodyPr lIns="68573" tIns="34289" rIns="68573" bIns="34289"/>
          <a:lstStyle>
            <a:lvl1pPr>
              <a:defRPr sz="1200">
                <a:solidFill>
                  <a:schemeClr val="bg1">
                    <a:lumMod val="65000"/>
                  </a:schemeClr>
                </a:solidFill>
                <a:latin typeface="Microsoft YaHei" panose="020B0503020204020204" pitchFamily="34" charset="-122"/>
                <a:ea typeface="Microsoft YaHei" panose="020B0503020204020204" pitchFamily="34" charset="-122"/>
              </a:defRPr>
            </a:lvl1pPr>
          </a:lstStyle>
          <a:p>
            <a:pPr defTabSz="685715" eaLnBrk="1" fontAlgn="auto" hangingPunct="1">
              <a:spcBef>
                <a:spcPts val="0"/>
              </a:spcBef>
              <a:spcAft>
                <a:spcPts val="0"/>
              </a:spcAft>
            </a:pPr>
            <a:r>
              <a:rPr kumimoji="1" lang="en-US" altLang="zh-CN" smtClean="0">
                <a:solidFill>
                  <a:prstClr val="white">
                    <a:lumMod val="65000"/>
                  </a:prstClr>
                </a:solidFill>
              </a:rPr>
              <a:t>5.3 </a:t>
            </a:r>
            <a:r>
              <a:rPr kumimoji="1" lang="zh-CN" altLang="en-US" smtClean="0">
                <a:solidFill>
                  <a:prstClr val="white">
                    <a:lumMod val="65000"/>
                  </a:prstClr>
                </a:solidFill>
              </a:rPr>
              <a:t>网络互联</a:t>
            </a:r>
            <a:endParaRPr kumimoji="1" lang="zh-CN" altLang="en-US" dirty="0">
              <a:solidFill>
                <a:prstClr val="white">
                  <a:lumMod val="65000"/>
                </a:prstClr>
              </a:solidFill>
            </a:endParaRPr>
          </a:p>
        </p:txBody>
      </p:sp>
      <p:sp>
        <p:nvSpPr>
          <p:cNvPr id="8" name="页脚占位符 4">
            <a:extLst>
              <a:ext uri="{FF2B5EF4-FFF2-40B4-BE49-F238E27FC236}">
                <a16:creationId xmlns="" xmlns:a16="http://schemas.microsoft.com/office/drawing/2014/main" id="{A9B84893-18EE-FF43-9533-BF8DF0782CA4}"/>
              </a:ext>
            </a:extLst>
          </p:cNvPr>
          <p:cNvSpPr>
            <a:spLocks noGrp="1"/>
          </p:cNvSpPr>
          <p:nvPr>
            <p:ph type="ftr" sz="quarter" idx="3"/>
          </p:nvPr>
        </p:nvSpPr>
        <p:spPr>
          <a:xfrm>
            <a:off x="3028950" y="4857318"/>
            <a:ext cx="3086100" cy="273844"/>
          </a:xfrm>
          <a:prstGeom prst="rect">
            <a:avLst/>
          </a:prstGeom>
        </p:spPr>
        <p:txBody>
          <a:bodyPr lIns="68573" tIns="34289" rIns="68573" bIns="34289"/>
          <a:lstStyle>
            <a:lvl1pPr algn="ctr">
              <a:defRPr sz="1200">
                <a:solidFill>
                  <a:schemeClr val="bg1">
                    <a:lumMod val="65000"/>
                  </a:schemeClr>
                </a:solidFill>
                <a:latin typeface="Microsoft YaHei" panose="020B0503020204020204" pitchFamily="34" charset="-122"/>
                <a:ea typeface="Microsoft YaHei" panose="020B0503020204020204" pitchFamily="34" charset="-122"/>
              </a:defRPr>
            </a:lvl1pPr>
          </a:lstStyle>
          <a:p>
            <a:pPr defTabSz="685715" eaLnBrk="1" fontAlgn="auto" hangingPunct="1">
              <a:spcBef>
                <a:spcPts val="0"/>
              </a:spcBef>
              <a:spcAft>
                <a:spcPts val="0"/>
              </a:spcAft>
            </a:pPr>
            <a:r>
              <a:rPr kumimoji="1" lang="zh-CN" altLang="en-US" smtClean="0">
                <a:solidFill>
                  <a:prstClr val="white">
                    <a:lumMod val="65000"/>
                  </a:prstClr>
                </a:solidFill>
              </a:rPr>
              <a:t>引自：</a:t>
            </a:r>
            <a:r>
              <a:rPr kumimoji="1" lang="en-US" altLang="zh-CN" smtClean="0">
                <a:solidFill>
                  <a:prstClr val="white">
                    <a:lumMod val="65000"/>
                  </a:prstClr>
                </a:solidFill>
              </a:rPr>
              <a:t>XXXXX</a:t>
            </a:r>
            <a:r>
              <a:rPr kumimoji="1" lang="zh-CN" altLang="en-US" smtClean="0">
                <a:solidFill>
                  <a:prstClr val="white">
                    <a:lumMod val="65000"/>
                  </a:prstClr>
                </a:solidFill>
              </a:rPr>
              <a:t>（如果需要）</a:t>
            </a:r>
            <a:endParaRPr kumimoji="1" lang="zh-CN" altLang="en-US" dirty="0">
              <a:solidFill>
                <a:prstClr val="white">
                  <a:lumMod val="65000"/>
                </a:prstClr>
              </a:solidFill>
            </a:endParaRPr>
          </a:p>
        </p:txBody>
      </p:sp>
      <p:sp>
        <p:nvSpPr>
          <p:cNvPr id="9" name="灯片编号占位符 5">
            <a:extLst>
              <a:ext uri="{FF2B5EF4-FFF2-40B4-BE49-F238E27FC236}">
                <a16:creationId xmlns="" xmlns:a16="http://schemas.microsoft.com/office/drawing/2014/main" id="{A375705C-8722-064B-8FCF-B9180D154A69}"/>
              </a:ext>
            </a:extLst>
          </p:cNvPr>
          <p:cNvSpPr>
            <a:spLocks noGrp="1"/>
          </p:cNvSpPr>
          <p:nvPr>
            <p:ph type="sldNum" sz="quarter" idx="4"/>
          </p:nvPr>
        </p:nvSpPr>
        <p:spPr>
          <a:xfrm>
            <a:off x="6515112" y="4857318"/>
            <a:ext cx="2489753" cy="273844"/>
          </a:xfrm>
          <a:prstGeom prst="rect">
            <a:avLst/>
          </a:prstGeom>
        </p:spPr>
        <p:txBody>
          <a:bodyPr lIns="68573" tIns="34289" rIns="68573" bIns="34289"/>
          <a:lstStyle>
            <a:lvl1pPr algn="r">
              <a:defRPr sz="1200">
                <a:solidFill>
                  <a:schemeClr val="bg1">
                    <a:lumMod val="65000"/>
                  </a:schemeClr>
                </a:solidFill>
                <a:latin typeface="Microsoft YaHei" panose="020B0503020204020204" pitchFamily="34" charset="-122"/>
                <a:ea typeface="Microsoft YaHei" panose="020B0503020204020204" pitchFamily="34" charset="-122"/>
              </a:defRPr>
            </a:lvl1pPr>
          </a:lstStyle>
          <a:p>
            <a:pPr defTabSz="685715" eaLnBrk="1" fontAlgn="auto" hangingPunct="1">
              <a:spcBef>
                <a:spcPts val="0"/>
              </a:spcBef>
              <a:spcAft>
                <a:spcPts val="0"/>
              </a:spcAft>
            </a:pPr>
            <a:fld id="{8D4D1E41-7A09-AB4A-A4E1-09765ADA2698}" type="slidenum">
              <a:rPr kumimoji="1" lang="zh-CN" altLang="en-US" smtClean="0">
                <a:solidFill>
                  <a:prstClr val="white">
                    <a:lumMod val="65000"/>
                  </a:prstClr>
                </a:solidFill>
              </a:rPr>
              <a:pPr defTabSz="685715" eaLnBrk="1" fontAlgn="auto" hangingPunct="1">
                <a:spcBef>
                  <a:spcPts val="0"/>
                </a:spcBef>
                <a:spcAft>
                  <a:spcPts val="0"/>
                </a:spcAft>
              </a:pPr>
              <a:t>‹#›</a:t>
            </a:fld>
            <a:endParaRPr kumimoji="1" lang="zh-CN" altLang="en-US" dirty="0">
              <a:solidFill>
                <a:prstClr val="white">
                  <a:lumMod val="65000"/>
                </a:prstClr>
              </a:solidFill>
            </a:endParaRPr>
          </a:p>
        </p:txBody>
      </p:sp>
    </p:spTree>
    <p:extLst>
      <p:ext uri="{BB962C8B-B14F-4D97-AF65-F5344CB8AC3E}">
        <p14:creationId xmlns:p14="http://schemas.microsoft.com/office/powerpoint/2010/main" val="2992290656"/>
      </p:ext>
    </p:extLst>
  </p:cSld>
  <p:clrMap bg1="lt1" tx1="dk1" bg2="lt2" tx2="dk2" accent1="accent1" accent2="accent2" accent3="accent3" accent4="accent4" accent5="accent5" accent6="accent6" hlink="hlink" folHlink="folHlink"/>
  <p:sldLayoutIdLst>
    <p:sldLayoutId id="2147484515" r:id="rId1"/>
    <p:sldLayoutId id="2147484516" r:id="rId2"/>
    <p:sldLayoutId id="2147484517" r:id="rId3"/>
  </p:sldLayoutIdLst>
  <p:hf hdr="0" ftr="0"/>
  <p:txStyles>
    <p:titleStyle>
      <a:lvl1pPr algn="l" defTabSz="685715" rtl="0" eaLnBrk="1" latinLnBrk="0" hangingPunct="1">
        <a:lnSpc>
          <a:spcPct val="90000"/>
        </a:lnSpc>
        <a:spcBef>
          <a:spcPct val="0"/>
        </a:spcBef>
        <a:buNone/>
        <a:defRPr sz="33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171430" indent="-171430" algn="l" defTabSz="685715" rtl="0" eaLnBrk="1" latinLnBrk="0" hangingPunct="1">
        <a:lnSpc>
          <a:spcPct val="100000"/>
        </a:lnSpc>
        <a:spcBef>
          <a:spcPts val="450"/>
        </a:spcBef>
        <a:buFont typeface="Arial" panose="020B0604020202020204" pitchFamily="34" charset="0"/>
        <a:buChar char="•"/>
        <a:defRPr sz="2100" kern="1200">
          <a:solidFill>
            <a:schemeClr val="tx1"/>
          </a:solidFill>
          <a:latin typeface="Microsoft YaHei" panose="020B0503020204020204" pitchFamily="34" charset="-122"/>
          <a:ea typeface="Microsoft YaHei" panose="020B0503020204020204" pitchFamily="34" charset="-122"/>
          <a:cs typeface="+mn-cs"/>
        </a:defRPr>
      </a:lvl1pPr>
      <a:lvl2pPr marL="514289" indent="-171430" algn="l" defTabSz="685715" rtl="0" eaLnBrk="1" latinLnBrk="0" hangingPunct="1">
        <a:lnSpc>
          <a:spcPct val="100000"/>
        </a:lnSpc>
        <a:spcBef>
          <a:spcPts val="45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2pPr>
      <a:lvl3pPr marL="857144" indent="-171430" algn="l" defTabSz="685715" rtl="0" eaLnBrk="1" latinLnBrk="0" hangingPunct="1">
        <a:lnSpc>
          <a:spcPct val="100000"/>
        </a:lnSpc>
        <a:spcBef>
          <a:spcPts val="450"/>
        </a:spcBef>
        <a:buFont typeface="Arial" panose="020B0604020202020204" pitchFamily="34" charset="0"/>
        <a:buChar char="•"/>
        <a:defRPr sz="1500" kern="1200">
          <a:solidFill>
            <a:schemeClr val="tx1"/>
          </a:solidFill>
          <a:latin typeface="Microsoft YaHei" panose="020B0503020204020204" pitchFamily="34" charset="-122"/>
          <a:ea typeface="Microsoft YaHei" panose="020B0503020204020204" pitchFamily="34" charset="-122"/>
          <a:cs typeface="+mn-cs"/>
        </a:defRPr>
      </a:lvl3pPr>
      <a:lvl4pPr marL="1200000" indent="-171430" algn="l" defTabSz="685715"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4pPr>
      <a:lvl5pPr marL="1542857" indent="-171430" algn="l" defTabSz="685715"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5pPr>
      <a:lvl6pPr marL="1885715" indent="-171430" algn="l" defTabSz="68571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573" indent="-171430" algn="l" defTabSz="68571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430" indent="-171430" algn="l" defTabSz="68571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289" indent="-171430" algn="l" defTabSz="68571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715" rtl="0" eaLnBrk="1" latinLnBrk="0" hangingPunct="1">
        <a:defRPr sz="1400" kern="1200">
          <a:solidFill>
            <a:schemeClr val="tx1"/>
          </a:solidFill>
          <a:latin typeface="+mn-lt"/>
          <a:ea typeface="+mn-ea"/>
          <a:cs typeface="+mn-cs"/>
        </a:defRPr>
      </a:lvl1pPr>
      <a:lvl2pPr marL="342857" algn="l" defTabSz="685715" rtl="0" eaLnBrk="1" latinLnBrk="0" hangingPunct="1">
        <a:defRPr sz="1400" kern="1200">
          <a:solidFill>
            <a:schemeClr val="tx1"/>
          </a:solidFill>
          <a:latin typeface="+mn-lt"/>
          <a:ea typeface="+mn-ea"/>
          <a:cs typeface="+mn-cs"/>
        </a:defRPr>
      </a:lvl2pPr>
      <a:lvl3pPr marL="685715" algn="l" defTabSz="685715" rtl="0" eaLnBrk="1" latinLnBrk="0" hangingPunct="1">
        <a:defRPr sz="1400" kern="1200">
          <a:solidFill>
            <a:schemeClr val="tx1"/>
          </a:solidFill>
          <a:latin typeface="+mn-lt"/>
          <a:ea typeface="+mn-ea"/>
          <a:cs typeface="+mn-cs"/>
        </a:defRPr>
      </a:lvl3pPr>
      <a:lvl4pPr marL="1028573" algn="l" defTabSz="685715" rtl="0" eaLnBrk="1" latinLnBrk="0" hangingPunct="1">
        <a:defRPr sz="1400" kern="1200">
          <a:solidFill>
            <a:schemeClr val="tx1"/>
          </a:solidFill>
          <a:latin typeface="+mn-lt"/>
          <a:ea typeface="+mn-ea"/>
          <a:cs typeface="+mn-cs"/>
        </a:defRPr>
      </a:lvl4pPr>
      <a:lvl5pPr marL="1371430" algn="l" defTabSz="685715" rtl="0" eaLnBrk="1" latinLnBrk="0" hangingPunct="1">
        <a:defRPr sz="1400" kern="1200">
          <a:solidFill>
            <a:schemeClr val="tx1"/>
          </a:solidFill>
          <a:latin typeface="+mn-lt"/>
          <a:ea typeface="+mn-ea"/>
          <a:cs typeface="+mn-cs"/>
        </a:defRPr>
      </a:lvl5pPr>
      <a:lvl6pPr marL="1714289" algn="l" defTabSz="685715" rtl="0" eaLnBrk="1" latinLnBrk="0" hangingPunct="1">
        <a:defRPr sz="1400" kern="1200">
          <a:solidFill>
            <a:schemeClr val="tx1"/>
          </a:solidFill>
          <a:latin typeface="+mn-lt"/>
          <a:ea typeface="+mn-ea"/>
          <a:cs typeface="+mn-cs"/>
        </a:defRPr>
      </a:lvl6pPr>
      <a:lvl7pPr marL="2057144" algn="l" defTabSz="685715" rtl="0" eaLnBrk="1" latinLnBrk="0" hangingPunct="1">
        <a:defRPr sz="1400" kern="1200">
          <a:solidFill>
            <a:schemeClr val="tx1"/>
          </a:solidFill>
          <a:latin typeface="+mn-lt"/>
          <a:ea typeface="+mn-ea"/>
          <a:cs typeface="+mn-cs"/>
        </a:defRPr>
      </a:lvl7pPr>
      <a:lvl8pPr marL="2400000" algn="l" defTabSz="685715" rtl="0" eaLnBrk="1" latinLnBrk="0" hangingPunct="1">
        <a:defRPr sz="1400" kern="1200">
          <a:solidFill>
            <a:schemeClr val="tx1"/>
          </a:solidFill>
          <a:latin typeface="+mn-lt"/>
          <a:ea typeface="+mn-ea"/>
          <a:cs typeface="+mn-cs"/>
        </a:defRPr>
      </a:lvl8pPr>
      <a:lvl9pPr marL="2742857" algn="l" defTabSz="685715"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025" y="515542"/>
            <a:ext cx="7989888" cy="812006"/>
          </a:xfrm>
          <a:prstGeom prst="rect">
            <a:avLst/>
          </a:prstGeom>
        </p:spPr>
        <p:txBody>
          <a:bodyPr vert="horz" lIns="91430" tIns="45715" rIns="91430" bIns="45715" rtlCol="0" anchor="b">
            <a:normAutofit/>
          </a:bodyPr>
          <a:lstStyle/>
          <a:p>
            <a:r>
              <a:rPr lang="zh-CN" altLang="en-US" smtClean="0"/>
              <a:t>单击此处编辑母版标题样式</a:t>
            </a:r>
            <a:endParaRPr lang="en-US" dirty="0"/>
          </a:p>
        </p:txBody>
      </p:sp>
      <p:sp>
        <p:nvSpPr>
          <p:cNvPr id="1027" name="Text Placeholder 2"/>
          <p:cNvSpPr>
            <a:spLocks noGrp="1"/>
          </p:cNvSpPr>
          <p:nvPr>
            <p:ph type="body" idx="1"/>
          </p:nvPr>
        </p:nvSpPr>
        <p:spPr bwMode="auto">
          <a:xfrm>
            <a:off x="581025" y="1670447"/>
            <a:ext cx="7989888"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ctr"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5559425" y="4467225"/>
            <a:ext cx="2133600" cy="273844"/>
          </a:xfrm>
          <a:prstGeom prst="rect">
            <a:avLst/>
          </a:prstGeom>
        </p:spPr>
        <p:txBody>
          <a:bodyPr vert="horz" lIns="91430" tIns="45715" rIns="91430" bIns="45715" rtlCol="0" anchor="ctr"/>
          <a:lstStyle>
            <a:lvl1pPr algn="r" eaLnBrk="1" hangingPunct="1">
              <a:defRPr sz="900">
                <a:solidFill>
                  <a:schemeClr val="accent2"/>
                </a:solidFill>
                <a:latin typeface="Arial" panose="020B0604020202020204" pitchFamily="34" charset="0"/>
                <a:ea typeface="宋体" pitchFamily="2" charset="-122"/>
              </a:defRPr>
            </a:lvl1pPr>
          </a:lstStyle>
          <a:p>
            <a:pPr>
              <a:defRPr/>
            </a:pPr>
            <a:fld id="{6EB85226-CA61-4B31-8623-BFFEB22F7C42}" type="datetime1">
              <a:rPr lang="zh-CN" altLang="en-US">
                <a:solidFill>
                  <a:srgbClr val="438086"/>
                </a:solidFill>
              </a:rPr>
              <a:pPr>
                <a:defRPr/>
              </a:pPr>
              <a:t>2021/11/1</a:t>
            </a:fld>
            <a:endParaRPr lang="en-US" altLang="zh-CN">
              <a:solidFill>
                <a:srgbClr val="438086"/>
              </a:solidFill>
            </a:endParaRPr>
          </a:p>
        </p:txBody>
      </p:sp>
      <p:sp>
        <p:nvSpPr>
          <p:cNvPr id="5" name="Footer Placeholder 4"/>
          <p:cNvSpPr>
            <a:spLocks noGrp="1"/>
          </p:cNvSpPr>
          <p:nvPr>
            <p:ph type="ftr" sz="quarter" idx="3"/>
          </p:nvPr>
        </p:nvSpPr>
        <p:spPr>
          <a:xfrm>
            <a:off x="581025" y="4463655"/>
            <a:ext cx="4870450" cy="273844"/>
          </a:xfrm>
          <a:prstGeom prst="rect">
            <a:avLst/>
          </a:prstGeom>
        </p:spPr>
        <p:txBody>
          <a:bodyPr vert="horz" lIns="91430" tIns="45715" rIns="91430" bIns="45715" rtlCol="0" anchor="ctr"/>
          <a:lstStyle>
            <a:lvl1pPr algn="l" eaLnBrk="1" hangingPunct="1">
              <a:defRPr sz="900" cap="all">
                <a:solidFill>
                  <a:schemeClr val="accent2"/>
                </a:solidFill>
                <a:latin typeface="Arial" panose="020B0604020202020204" pitchFamily="34" charset="0"/>
                <a:ea typeface="宋体" pitchFamily="2" charset="-122"/>
              </a:defRPr>
            </a:lvl1pPr>
          </a:lstStyle>
          <a:p>
            <a:pPr>
              <a:defRPr/>
            </a:pPr>
            <a:endParaRPr lang="en-US" altLang="zh-CN">
              <a:solidFill>
                <a:srgbClr val="438086"/>
              </a:solidFill>
            </a:endParaRPr>
          </a:p>
        </p:txBody>
      </p:sp>
      <p:sp>
        <p:nvSpPr>
          <p:cNvPr id="6" name="Slide Number Placeholder 5"/>
          <p:cNvSpPr>
            <a:spLocks noGrp="1"/>
          </p:cNvSpPr>
          <p:nvPr>
            <p:ph type="sldNum" sz="quarter" idx="4"/>
          </p:nvPr>
        </p:nvSpPr>
        <p:spPr>
          <a:xfrm>
            <a:off x="7800975" y="4467225"/>
            <a:ext cx="769938" cy="273844"/>
          </a:xfrm>
          <a:prstGeom prst="rect">
            <a:avLst/>
          </a:prstGeom>
        </p:spPr>
        <p:txBody>
          <a:bodyPr vert="horz" wrap="square" lIns="91430" tIns="45715" rIns="91430" bIns="45715" numCol="1" anchor="ctr" anchorCtr="0" compatLnSpc="1">
            <a:prstTxWarp prst="textNoShape">
              <a:avLst/>
            </a:prstTxWarp>
          </a:bodyPr>
          <a:lstStyle>
            <a:lvl1pPr algn="r" eaLnBrk="1" hangingPunct="1">
              <a:defRPr sz="900">
                <a:solidFill>
                  <a:schemeClr val="accent2"/>
                </a:solidFill>
                <a:ea typeface="宋体" pitchFamily="2" charset="-122"/>
              </a:defRPr>
            </a:lvl1pPr>
          </a:lstStyle>
          <a:p>
            <a:pPr>
              <a:defRPr/>
            </a:pPr>
            <a:fld id="{731E5B23-7B3C-4E74-A603-05A2F787E67E}" type="slidenum">
              <a:rPr lang="en-US" altLang="zh-CN">
                <a:solidFill>
                  <a:srgbClr val="438086"/>
                </a:solidFill>
              </a:rPr>
              <a:pPr>
                <a:defRPr/>
              </a:pPr>
              <a:t>‹#›</a:t>
            </a:fld>
            <a:endParaRPr lang="en-US" altLang="zh-CN">
              <a:solidFill>
                <a:srgbClr val="438086"/>
              </a:solidFill>
            </a:endParaRPr>
          </a:p>
        </p:txBody>
      </p:sp>
      <p:sp>
        <p:nvSpPr>
          <p:cNvPr id="9" name="Rectangle 8"/>
          <p:cNvSpPr/>
          <p:nvPr/>
        </p:nvSpPr>
        <p:spPr>
          <a:xfrm>
            <a:off x="447680" y="330993"/>
            <a:ext cx="2720975" cy="809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5350" y="330993"/>
            <a:ext cx="2711450" cy="8096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277" y="330993"/>
            <a:ext cx="2711450" cy="8096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49369554"/>
      </p:ext>
    </p:extLst>
  </p:cSld>
  <p:clrMap bg1="lt1" tx1="dk1" bg2="lt2" tx2="dk2" accent1="accent1" accent2="accent2" accent3="accent3" accent4="accent4" accent5="accent5" accent6="accent6" hlink="hlink" folHlink="folHlink"/>
  <p:sldLayoutIdLst>
    <p:sldLayoutId id="2147484519"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hf sldNum="0" hdr="0" ftr="0" dt="0"/>
  <p:txStyles>
    <p:titleStyle>
      <a:lvl1pPr algn="l" defTabSz="457142" rtl="0" eaLnBrk="0" fontAlgn="base" hangingPunct="0">
        <a:spcBef>
          <a:spcPct val="0"/>
        </a:spcBef>
        <a:spcAft>
          <a:spcPct val="0"/>
        </a:spcAft>
        <a:defRPr sz="2800" kern="1200" cap="all">
          <a:solidFill>
            <a:schemeClr val="bg1"/>
          </a:solidFill>
          <a:latin typeface="+mj-lt"/>
          <a:ea typeface="+mj-ea"/>
          <a:cs typeface="+mj-cs"/>
        </a:defRPr>
      </a:lvl1pPr>
      <a:lvl2pPr algn="l" defTabSz="457142" rtl="0" eaLnBrk="0" fontAlgn="base" hangingPunct="0">
        <a:spcBef>
          <a:spcPct val="0"/>
        </a:spcBef>
        <a:spcAft>
          <a:spcPct val="0"/>
        </a:spcAft>
        <a:defRPr sz="2800">
          <a:solidFill>
            <a:schemeClr val="bg1"/>
          </a:solidFill>
          <a:latin typeface="Gill Sans MT" panose="020B0502020104020203" pitchFamily="34" charset="0"/>
          <a:ea typeface="华文中宋" panose="02010600040101010101" pitchFamily="2" charset="-122"/>
        </a:defRPr>
      </a:lvl2pPr>
      <a:lvl3pPr algn="l" defTabSz="457142" rtl="0" eaLnBrk="0" fontAlgn="base" hangingPunct="0">
        <a:spcBef>
          <a:spcPct val="0"/>
        </a:spcBef>
        <a:spcAft>
          <a:spcPct val="0"/>
        </a:spcAft>
        <a:defRPr sz="2800">
          <a:solidFill>
            <a:schemeClr val="bg1"/>
          </a:solidFill>
          <a:latin typeface="Gill Sans MT" panose="020B0502020104020203" pitchFamily="34" charset="0"/>
          <a:ea typeface="华文中宋" panose="02010600040101010101" pitchFamily="2" charset="-122"/>
        </a:defRPr>
      </a:lvl3pPr>
      <a:lvl4pPr algn="l" defTabSz="457142" rtl="0" eaLnBrk="0" fontAlgn="base" hangingPunct="0">
        <a:spcBef>
          <a:spcPct val="0"/>
        </a:spcBef>
        <a:spcAft>
          <a:spcPct val="0"/>
        </a:spcAft>
        <a:defRPr sz="2800">
          <a:solidFill>
            <a:schemeClr val="bg1"/>
          </a:solidFill>
          <a:latin typeface="Gill Sans MT" panose="020B0502020104020203" pitchFamily="34" charset="0"/>
          <a:ea typeface="华文中宋" panose="02010600040101010101" pitchFamily="2" charset="-122"/>
        </a:defRPr>
      </a:lvl4pPr>
      <a:lvl5pPr algn="l" defTabSz="457142" rtl="0" eaLnBrk="0" fontAlgn="base" hangingPunct="0">
        <a:spcBef>
          <a:spcPct val="0"/>
        </a:spcBef>
        <a:spcAft>
          <a:spcPct val="0"/>
        </a:spcAft>
        <a:defRPr sz="2800">
          <a:solidFill>
            <a:schemeClr val="bg1"/>
          </a:solidFill>
          <a:latin typeface="Gill Sans MT" panose="020B0502020104020203" pitchFamily="34" charset="0"/>
          <a:ea typeface="华文中宋" panose="0201060004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4763" indent="-304763" algn="l" defTabSz="457142" rtl="0" eaLnBrk="0" fontAlgn="base" hangingPunct="0">
        <a:spcBef>
          <a:spcPct val="20000"/>
        </a:spcBef>
        <a:spcAft>
          <a:spcPts val="600"/>
        </a:spcAft>
        <a:buClr>
          <a:schemeClr val="accent2"/>
        </a:buClr>
        <a:buSzPct val="92000"/>
        <a:buFont typeface="Wingdings 2" pitchFamily="18" charset="2"/>
        <a:buChar char=""/>
        <a:defRPr kern="1200">
          <a:solidFill>
            <a:schemeClr val="tx2"/>
          </a:solidFill>
          <a:latin typeface="+mn-lt"/>
          <a:ea typeface="+mn-ea"/>
          <a:cs typeface="+mn-cs"/>
        </a:defRPr>
      </a:lvl1pPr>
      <a:lvl2pPr marL="628574" indent="-304763" algn="l" defTabSz="457142" rtl="0" eaLnBrk="0" fontAlgn="base" hangingPunct="0">
        <a:spcBef>
          <a:spcPct val="20000"/>
        </a:spcBef>
        <a:spcAft>
          <a:spcPts val="600"/>
        </a:spcAft>
        <a:buClr>
          <a:schemeClr val="accent2"/>
        </a:buClr>
        <a:buSzPct val="92000"/>
        <a:buFont typeface="Wingdings 2" pitchFamily="18" charset="2"/>
        <a:buChar char=""/>
        <a:defRPr sz="1600" kern="1200">
          <a:solidFill>
            <a:schemeClr val="tx2"/>
          </a:solidFill>
          <a:latin typeface="+mn-lt"/>
          <a:ea typeface="+mn-ea"/>
          <a:cs typeface="+mn-cs"/>
        </a:defRPr>
      </a:lvl2pPr>
      <a:lvl3pPr marL="898412" indent="-269843" algn="l" defTabSz="457142" rtl="0" eaLnBrk="0" fontAlgn="base" hangingPunct="0">
        <a:spcBef>
          <a:spcPct val="20000"/>
        </a:spcBef>
        <a:spcAft>
          <a:spcPts val="600"/>
        </a:spcAft>
        <a:buClr>
          <a:schemeClr val="accent2"/>
        </a:buClr>
        <a:buSzPct val="92000"/>
        <a:buFont typeface="Wingdings 2" pitchFamily="18" charset="2"/>
        <a:buChar char=""/>
        <a:defRPr sz="1400" kern="1200">
          <a:solidFill>
            <a:schemeClr val="tx2"/>
          </a:solidFill>
          <a:latin typeface="+mn-lt"/>
          <a:ea typeface="+mn-ea"/>
          <a:cs typeface="+mn-cs"/>
        </a:defRPr>
      </a:lvl3pPr>
      <a:lvl4pPr marL="1241270" indent="-233333" algn="l" defTabSz="457142" rtl="0" eaLnBrk="0" fontAlgn="base" hangingPunct="0">
        <a:spcBef>
          <a:spcPct val="20000"/>
        </a:spcBef>
        <a:spcAft>
          <a:spcPts val="600"/>
        </a:spcAft>
        <a:buClr>
          <a:schemeClr val="accent2"/>
        </a:buClr>
        <a:buSzPct val="92000"/>
        <a:buFont typeface="Wingdings 2" pitchFamily="18" charset="2"/>
        <a:buChar char=""/>
        <a:defRPr sz="1200" kern="1200">
          <a:solidFill>
            <a:schemeClr val="tx2"/>
          </a:solidFill>
          <a:latin typeface="+mn-lt"/>
          <a:ea typeface="+mn-ea"/>
          <a:cs typeface="+mn-cs"/>
        </a:defRPr>
      </a:lvl4pPr>
      <a:lvl5pPr marL="1601588" indent="-233333" algn="l" defTabSz="457142" rtl="0" eaLnBrk="0" fontAlgn="base" hangingPunct="0">
        <a:spcBef>
          <a:spcPct val="20000"/>
        </a:spcBef>
        <a:spcAft>
          <a:spcPts val="600"/>
        </a:spcAft>
        <a:buClr>
          <a:schemeClr val="accent2"/>
        </a:buClr>
        <a:buSzPct val="92000"/>
        <a:buFont typeface="Wingdings 2" pitchFamily="18" charset="2"/>
        <a:buChar char=""/>
        <a:defRPr sz="1200" kern="1200">
          <a:solidFill>
            <a:schemeClr val="tx2"/>
          </a:solidFill>
          <a:latin typeface="+mn-lt"/>
          <a:ea typeface="+mn-ea"/>
          <a:cs typeface="+mn-cs"/>
        </a:defRPr>
      </a:lvl5pPr>
      <a:lvl6pPr marL="1899761" indent="-228570" algn="l" defTabSz="457142"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725" indent="-228570" algn="l" defTabSz="457142"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686" indent="-228570" algn="l" defTabSz="457142"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650" indent="-228570" algn="l" defTabSz="457142"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42" rtl="0" eaLnBrk="1" latinLnBrk="0" hangingPunct="1">
        <a:defRPr sz="1800" kern="1200">
          <a:solidFill>
            <a:schemeClr val="tx1"/>
          </a:solidFill>
          <a:latin typeface="+mn-lt"/>
          <a:ea typeface="+mn-ea"/>
          <a:cs typeface="+mn-cs"/>
        </a:defRPr>
      </a:lvl1pPr>
      <a:lvl2pPr marL="457142" algn="l" defTabSz="457142" rtl="0" eaLnBrk="1" latinLnBrk="0" hangingPunct="1">
        <a:defRPr sz="1800" kern="1200">
          <a:solidFill>
            <a:schemeClr val="tx1"/>
          </a:solidFill>
          <a:latin typeface="+mn-lt"/>
          <a:ea typeface="+mn-ea"/>
          <a:cs typeface="+mn-cs"/>
        </a:defRPr>
      </a:lvl2pPr>
      <a:lvl3pPr marL="914288" algn="l" defTabSz="457142" rtl="0" eaLnBrk="1" latinLnBrk="0" hangingPunct="1">
        <a:defRPr sz="1800" kern="1200">
          <a:solidFill>
            <a:schemeClr val="tx1"/>
          </a:solidFill>
          <a:latin typeface="+mn-lt"/>
          <a:ea typeface="+mn-ea"/>
          <a:cs typeface="+mn-cs"/>
        </a:defRPr>
      </a:lvl3pPr>
      <a:lvl4pPr marL="1371430" algn="l" defTabSz="457142" rtl="0" eaLnBrk="1" latinLnBrk="0" hangingPunct="1">
        <a:defRPr sz="1800" kern="1200">
          <a:solidFill>
            <a:schemeClr val="tx1"/>
          </a:solidFill>
          <a:latin typeface="+mn-lt"/>
          <a:ea typeface="+mn-ea"/>
          <a:cs typeface="+mn-cs"/>
        </a:defRPr>
      </a:lvl4pPr>
      <a:lvl5pPr marL="1828574" algn="l" defTabSz="457142" rtl="0" eaLnBrk="1" latinLnBrk="0" hangingPunct="1">
        <a:defRPr sz="1800" kern="1200">
          <a:solidFill>
            <a:schemeClr val="tx1"/>
          </a:solidFill>
          <a:latin typeface="+mn-lt"/>
          <a:ea typeface="+mn-ea"/>
          <a:cs typeface="+mn-cs"/>
        </a:defRPr>
      </a:lvl5pPr>
      <a:lvl6pPr marL="2285715" algn="l" defTabSz="457142" rtl="0" eaLnBrk="1" latinLnBrk="0" hangingPunct="1">
        <a:defRPr sz="1800" kern="1200">
          <a:solidFill>
            <a:schemeClr val="tx1"/>
          </a:solidFill>
          <a:latin typeface="+mn-lt"/>
          <a:ea typeface="+mn-ea"/>
          <a:cs typeface="+mn-cs"/>
        </a:defRPr>
      </a:lvl6pPr>
      <a:lvl7pPr marL="2742857" algn="l" defTabSz="457142" rtl="0" eaLnBrk="1" latinLnBrk="0" hangingPunct="1">
        <a:defRPr sz="1800" kern="1200">
          <a:solidFill>
            <a:schemeClr val="tx1"/>
          </a:solidFill>
          <a:latin typeface="+mn-lt"/>
          <a:ea typeface="+mn-ea"/>
          <a:cs typeface="+mn-cs"/>
        </a:defRPr>
      </a:lvl7pPr>
      <a:lvl8pPr marL="3200000" algn="l" defTabSz="457142" rtl="0" eaLnBrk="1" latinLnBrk="0" hangingPunct="1">
        <a:defRPr sz="1800" kern="1200">
          <a:solidFill>
            <a:schemeClr val="tx1"/>
          </a:solidFill>
          <a:latin typeface="+mn-lt"/>
          <a:ea typeface="+mn-ea"/>
          <a:cs typeface="+mn-cs"/>
        </a:defRPr>
      </a:lvl8pPr>
      <a:lvl9pPr marL="3657143" algn="l" defTabSz="457142"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2AAAA80D-F069-DE49-8F34-B637A12CB530}"/>
              </a:ext>
            </a:extLst>
          </p:cNvPr>
          <p:cNvSpPr>
            <a:spLocks noGrp="1"/>
          </p:cNvSpPr>
          <p:nvPr>
            <p:ph type="title"/>
          </p:nvPr>
        </p:nvSpPr>
        <p:spPr>
          <a:xfrm>
            <a:off x="980632" y="273845"/>
            <a:ext cx="6165609" cy="659315"/>
          </a:xfrm>
          <a:prstGeom prst="rect">
            <a:avLst/>
          </a:prstGeom>
        </p:spPr>
        <p:txBody>
          <a:bodyPr vert="horz" lIns="68579" tIns="34289" rIns="68579" bIns="34289" rtlCol="0" anchor="ctr">
            <a:normAutofit/>
          </a:bodyPr>
          <a:lstStyle/>
          <a:p>
            <a:r>
              <a:rPr kumimoji="1" lang="zh-CN" altLang="en-US" dirty="0"/>
              <a:t>单击此处编辑母版标题样式</a:t>
            </a:r>
          </a:p>
        </p:txBody>
      </p:sp>
      <p:sp>
        <p:nvSpPr>
          <p:cNvPr id="3" name="文本占位符 2">
            <a:extLst>
              <a:ext uri="{FF2B5EF4-FFF2-40B4-BE49-F238E27FC236}">
                <a16:creationId xmlns="" xmlns:a16="http://schemas.microsoft.com/office/drawing/2014/main" id="{A2AAAE3F-F071-E445-8B18-8EAF3979328E}"/>
              </a:ext>
            </a:extLst>
          </p:cNvPr>
          <p:cNvSpPr>
            <a:spLocks noGrp="1"/>
          </p:cNvSpPr>
          <p:nvPr>
            <p:ph type="body" idx="1"/>
          </p:nvPr>
        </p:nvSpPr>
        <p:spPr>
          <a:xfrm>
            <a:off x="628650" y="1192703"/>
            <a:ext cx="7886700" cy="3440021"/>
          </a:xfrm>
          <a:prstGeom prst="rect">
            <a:avLst/>
          </a:prstGeom>
        </p:spPr>
        <p:txBody>
          <a:bodyPr vert="horz" lIns="68579" tIns="34289" rIns="68579" bIns="34289"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7" name="日期占位符 3">
            <a:extLst>
              <a:ext uri="{FF2B5EF4-FFF2-40B4-BE49-F238E27FC236}">
                <a16:creationId xmlns="" xmlns:a16="http://schemas.microsoft.com/office/drawing/2014/main" id="{EB21E25C-9464-224B-A47F-E3D24E9CD74A}"/>
              </a:ext>
            </a:extLst>
          </p:cNvPr>
          <p:cNvSpPr>
            <a:spLocks noGrp="1"/>
          </p:cNvSpPr>
          <p:nvPr>
            <p:ph type="dt" sz="half" idx="2"/>
          </p:nvPr>
        </p:nvSpPr>
        <p:spPr>
          <a:xfrm>
            <a:off x="119024" y="4857318"/>
            <a:ext cx="2057400" cy="273844"/>
          </a:xfrm>
          <a:prstGeom prst="rect">
            <a:avLst/>
          </a:prstGeom>
        </p:spPr>
        <p:txBody>
          <a:bodyPr lIns="68579" tIns="34289" rIns="68579" bIns="34289"/>
          <a:lstStyle>
            <a:lvl1pPr>
              <a:defRPr sz="1200">
                <a:solidFill>
                  <a:schemeClr val="bg1">
                    <a:lumMod val="65000"/>
                  </a:schemeClr>
                </a:solidFill>
                <a:latin typeface="Microsoft YaHei" panose="020B0503020204020204" pitchFamily="34" charset="-122"/>
                <a:ea typeface="Microsoft YaHei" panose="020B0503020204020204" pitchFamily="34" charset="-122"/>
              </a:defRPr>
            </a:lvl1pPr>
          </a:lstStyle>
          <a:p>
            <a:pPr defTabSz="685783" eaLnBrk="1" fontAlgn="auto" hangingPunct="1">
              <a:spcBef>
                <a:spcPts val="0"/>
              </a:spcBef>
              <a:spcAft>
                <a:spcPts val="0"/>
              </a:spcAft>
            </a:pPr>
            <a:r>
              <a:rPr kumimoji="1" lang="en-US" altLang="zh-CN">
                <a:solidFill>
                  <a:prstClr val="white">
                    <a:lumMod val="65000"/>
                  </a:prstClr>
                </a:solidFill>
              </a:rPr>
              <a:t>5.3 </a:t>
            </a:r>
            <a:r>
              <a:rPr kumimoji="1" lang="zh-CN" altLang="en-US">
                <a:solidFill>
                  <a:prstClr val="white">
                    <a:lumMod val="65000"/>
                  </a:prstClr>
                </a:solidFill>
              </a:rPr>
              <a:t>网络互联</a:t>
            </a:r>
            <a:endParaRPr kumimoji="1" lang="zh-CN" altLang="en-US" dirty="0">
              <a:solidFill>
                <a:prstClr val="white">
                  <a:lumMod val="65000"/>
                </a:prstClr>
              </a:solidFill>
            </a:endParaRPr>
          </a:p>
        </p:txBody>
      </p:sp>
      <p:sp>
        <p:nvSpPr>
          <p:cNvPr id="8" name="页脚占位符 4">
            <a:extLst>
              <a:ext uri="{FF2B5EF4-FFF2-40B4-BE49-F238E27FC236}">
                <a16:creationId xmlns="" xmlns:a16="http://schemas.microsoft.com/office/drawing/2014/main" id="{A9B84893-18EE-FF43-9533-BF8DF0782CA4}"/>
              </a:ext>
            </a:extLst>
          </p:cNvPr>
          <p:cNvSpPr>
            <a:spLocks noGrp="1"/>
          </p:cNvSpPr>
          <p:nvPr>
            <p:ph type="ftr" sz="quarter" idx="3"/>
          </p:nvPr>
        </p:nvSpPr>
        <p:spPr>
          <a:xfrm>
            <a:off x="3028950" y="4857318"/>
            <a:ext cx="3086100" cy="273844"/>
          </a:xfrm>
          <a:prstGeom prst="rect">
            <a:avLst/>
          </a:prstGeom>
        </p:spPr>
        <p:txBody>
          <a:bodyPr lIns="68579" tIns="34289" rIns="68579" bIns="34289"/>
          <a:lstStyle>
            <a:lvl1pPr algn="ctr">
              <a:defRPr sz="1200">
                <a:solidFill>
                  <a:schemeClr val="bg1">
                    <a:lumMod val="65000"/>
                  </a:schemeClr>
                </a:solidFill>
                <a:latin typeface="Microsoft YaHei" panose="020B0503020204020204" pitchFamily="34" charset="-122"/>
                <a:ea typeface="Microsoft YaHei" panose="020B0503020204020204" pitchFamily="34" charset="-122"/>
              </a:defRPr>
            </a:lvl1pPr>
          </a:lstStyle>
          <a:p>
            <a:pPr defTabSz="685783" eaLnBrk="1" fontAlgn="auto" hangingPunct="1">
              <a:spcBef>
                <a:spcPts val="0"/>
              </a:spcBef>
              <a:spcAft>
                <a:spcPts val="0"/>
              </a:spcAft>
            </a:pPr>
            <a:r>
              <a:rPr kumimoji="1" lang="zh-CN" altLang="en-US">
                <a:solidFill>
                  <a:prstClr val="white">
                    <a:lumMod val="65000"/>
                  </a:prstClr>
                </a:solidFill>
              </a:rPr>
              <a:t>引自：</a:t>
            </a:r>
            <a:r>
              <a:rPr kumimoji="1" lang="en-US" altLang="zh-CN">
                <a:solidFill>
                  <a:prstClr val="white">
                    <a:lumMod val="65000"/>
                  </a:prstClr>
                </a:solidFill>
              </a:rPr>
              <a:t>XXXXX</a:t>
            </a:r>
            <a:r>
              <a:rPr kumimoji="1" lang="zh-CN" altLang="en-US">
                <a:solidFill>
                  <a:prstClr val="white">
                    <a:lumMod val="65000"/>
                  </a:prstClr>
                </a:solidFill>
              </a:rPr>
              <a:t>（如果需要）</a:t>
            </a:r>
            <a:endParaRPr kumimoji="1" lang="zh-CN" altLang="en-US" dirty="0">
              <a:solidFill>
                <a:prstClr val="white">
                  <a:lumMod val="65000"/>
                </a:prstClr>
              </a:solidFill>
            </a:endParaRPr>
          </a:p>
        </p:txBody>
      </p:sp>
      <p:sp>
        <p:nvSpPr>
          <p:cNvPr id="9" name="灯片编号占位符 5">
            <a:extLst>
              <a:ext uri="{FF2B5EF4-FFF2-40B4-BE49-F238E27FC236}">
                <a16:creationId xmlns="" xmlns:a16="http://schemas.microsoft.com/office/drawing/2014/main" id="{A375705C-8722-064B-8FCF-B9180D154A69}"/>
              </a:ext>
            </a:extLst>
          </p:cNvPr>
          <p:cNvSpPr>
            <a:spLocks noGrp="1"/>
          </p:cNvSpPr>
          <p:nvPr>
            <p:ph type="sldNum" sz="quarter" idx="4"/>
          </p:nvPr>
        </p:nvSpPr>
        <p:spPr>
          <a:xfrm>
            <a:off x="6515108" y="4857318"/>
            <a:ext cx="2489753" cy="273844"/>
          </a:xfrm>
          <a:prstGeom prst="rect">
            <a:avLst/>
          </a:prstGeom>
        </p:spPr>
        <p:txBody>
          <a:bodyPr lIns="68579" tIns="34289" rIns="68579" bIns="34289"/>
          <a:lstStyle>
            <a:lvl1pPr algn="r">
              <a:defRPr sz="1200">
                <a:solidFill>
                  <a:schemeClr val="bg1">
                    <a:lumMod val="65000"/>
                  </a:schemeClr>
                </a:solidFill>
                <a:latin typeface="Microsoft YaHei" panose="020B0503020204020204" pitchFamily="34" charset="-122"/>
                <a:ea typeface="Microsoft YaHei" panose="020B0503020204020204" pitchFamily="34" charset="-122"/>
              </a:defRPr>
            </a:lvl1pPr>
          </a:lstStyle>
          <a:p>
            <a:pPr defTabSz="685783" eaLnBrk="1" fontAlgn="auto" hangingPunct="1">
              <a:spcBef>
                <a:spcPts val="0"/>
              </a:spcBef>
              <a:spcAft>
                <a:spcPts val="0"/>
              </a:spcAft>
            </a:pPr>
            <a:fld id="{8D4D1E41-7A09-AB4A-A4E1-09765ADA2698}" type="slidenum">
              <a:rPr kumimoji="1" lang="zh-CN" altLang="en-US" smtClean="0">
                <a:solidFill>
                  <a:prstClr val="white">
                    <a:lumMod val="65000"/>
                  </a:prstClr>
                </a:solidFill>
              </a:rPr>
              <a:pPr defTabSz="685783" eaLnBrk="1" fontAlgn="auto" hangingPunct="1">
                <a:spcBef>
                  <a:spcPts val="0"/>
                </a:spcBef>
                <a:spcAft>
                  <a:spcPts val="0"/>
                </a:spcAft>
              </a:pPr>
              <a:t>‹#›</a:t>
            </a:fld>
            <a:endParaRPr kumimoji="1" lang="zh-CN" altLang="en-US" dirty="0">
              <a:solidFill>
                <a:prstClr val="white">
                  <a:lumMod val="65000"/>
                </a:prstClr>
              </a:solidFill>
            </a:endParaRPr>
          </a:p>
        </p:txBody>
      </p:sp>
    </p:spTree>
    <p:extLst>
      <p:ext uri="{BB962C8B-B14F-4D97-AF65-F5344CB8AC3E}">
        <p14:creationId xmlns:p14="http://schemas.microsoft.com/office/powerpoint/2010/main" val="254865859"/>
      </p:ext>
    </p:extLst>
  </p:cSld>
  <p:clrMap bg1="lt1" tx1="dk1" bg2="lt2" tx2="dk2" accent1="accent1" accent2="accent2" accent3="accent3" accent4="accent4" accent5="accent5" accent6="accent6" hlink="hlink" folHlink="folHlink"/>
  <p:sldLayoutIdLst>
    <p:sldLayoutId id="2147484535" r:id="rId1"/>
    <p:sldLayoutId id="2147484536" r:id="rId2"/>
    <p:sldLayoutId id="2147484537" r:id="rId3"/>
  </p:sldLayoutIdLst>
  <p:hf hdr="0" ftr="0"/>
  <p:txStyles>
    <p:titleStyle>
      <a:lvl1pPr algn="l" defTabSz="685783" rtl="0" eaLnBrk="1" latinLnBrk="0" hangingPunct="1">
        <a:lnSpc>
          <a:spcPct val="90000"/>
        </a:lnSpc>
        <a:spcBef>
          <a:spcPct val="0"/>
        </a:spcBef>
        <a:buNone/>
        <a:defRPr sz="33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171446" indent="-171446" algn="l" defTabSz="685783" rtl="0" eaLnBrk="1" latinLnBrk="0" hangingPunct="1">
        <a:lnSpc>
          <a:spcPct val="100000"/>
        </a:lnSpc>
        <a:spcBef>
          <a:spcPts val="450"/>
        </a:spcBef>
        <a:buFont typeface="Arial" panose="020B0604020202020204" pitchFamily="34" charset="0"/>
        <a:buChar char="•"/>
        <a:defRPr sz="2100" kern="1200">
          <a:solidFill>
            <a:schemeClr val="tx1"/>
          </a:solidFill>
          <a:latin typeface="Microsoft YaHei" panose="020B0503020204020204" pitchFamily="34" charset="-122"/>
          <a:ea typeface="Microsoft YaHei" panose="020B0503020204020204" pitchFamily="34" charset="-122"/>
          <a:cs typeface="+mn-cs"/>
        </a:defRPr>
      </a:lvl1pPr>
      <a:lvl2pPr marL="514337" indent="-171446" algn="l" defTabSz="685783" rtl="0" eaLnBrk="1" latinLnBrk="0" hangingPunct="1">
        <a:lnSpc>
          <a:spcPct val="100000"/>
        </a:lnSpc>
        <a:spcBef>
          <a:spcPts val="45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2pPr>
      <a:lvl3pPr marL="857228" indent="-171446" algn="l" defTabSz="685783" rtl="0" eaLnBrk="1" latinLnBrk="0" hangingPunct="1">
        <a:lnSpc>
          <a:spcPct val="100000"/>
        </a:lnSpc>
        <a:spcBef>
          <a:spcPts val="450"/>
        </a:spcBef>
        <a:buFont typeface="Arial" panose="020B0604020202020204" pitchFamily="34" charset="0"/>
        <a:buChar char="•"/>
        <a:defRPr sz="1500" kern="1200">
          <a:solidFill>
            <a:schemeClr val="tx1"/>
          </a:solidFill>
          <a:latin typeface="Microsoft YaHei" panose="020B0503020204020204" pitchFamily="34" charset="-122"/>
          <a:ea typeface="Microsoft YaHei" panose="020B0503020204020204" pitchFamily="34" charset="-122"/>
          <a:cs typeface="+mn-cs"/>
        </a:defRPr>
      </a:lvl3pPr>
      <a:lvl4pPr marL="1200120" indent="-171446" algn="l" defTabSz="685783"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4pPr>
      <a:lvl5pPr marL="1543012" indent="-171446" algn="l" defTabSz="685783"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1.xml"/></Relationships>
</file>

<file path=ppt/slides/_rels/slide10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3.xml"/><Relationship Id="rId1" Type="http://schemas.openxmlformats.org/officeDocument/2006/relationships/slideLayout" Target="../slideLayouts/slideLayout31.xml"/></Relationships>
</file>

<file path=ppt/slides/_rels/slide10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4.xml"/><Relationship Id="rId1" Type="http://schemas.openxmlformats.org/officeDocument/2006/relationships/slideLayout" Target="../slideLayouts/slideLayout31.xml"/></Relationships>
</file>

<file path=ppt/slides/_rels/slide10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rfc-editor.org/rfc/rfc8200.tx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Microsoft_Word_97_-_2003_Document1.doc"/></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Microsoft_Word_97_-_2003_Document2.doc"/></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3.vml"/><Relationship Id="rId5" Type="http://schemas.openxmlformats.org/officeDocument/2006/relationships/image" Target="../media/image12.emf"/><Relationship Id="rId4" Type="http://schemas.openxmlformats.org/officeDocument/2006/relationships/oleObject" Target="../embeddings/Microsoft_Word_97_-_2003_Document3.doc"/></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4.vml"/><Relationship Id="rId5" Type="http://schemas.openxmlformats.org/officeDocument/2006/relationships/image" Target="../media/image13.emf"/><Relationship Id="rId4" Type="http://schemas.openxmlformats.org/officeDocument/2006/relationships/oleObject" Target="../embeddings/Microsoft_Word_97_-_2003_Document4.doc"/></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28.xml"/><Relationship Id="rId4" Type="http://schemas.openxmlformats.org/officeDocument/2006/relationships/image" Target="../media/image15.wmf"/></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28.xml"/><Relationship Id="rId4" Type="http://schemas.openxmlformats.org/officeDocument/2006/relationships/image" Target="../media/image15.w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5.xml"/><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6.xml"/><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7.xml"/><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8.xml"/><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9.xml"/><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0.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1.xml"/></Relationships>
</file>

<file path=ppt/slides/_rels/slide9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5.xml"/><Relationship Id="rId1" Type="http://schemas.openxmlformats.org/officeDocument/2006/relationships/slideLayout" Target="../slideLayouts/slideLayout3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1.xml"/></Relationships>
</file>

<file path=ppt/slides/_rels/slide9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7.xml"/><Relationship Id="rId1" Type="http://schemas.openxmlformats.org/officeDocument/2006/relationships/slideLayout" Target="../slideLayouts/slideLayout31.xml"/></Relationships>
</file>

<file path=ppt/slides/_rels/slide9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8.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ctrTitle"/>
          </p:nvPr>
        </p:nvSpPr>
        <p:spPr>
          <a:xfrm>
            <a:off x="581025" y="742950"/>
            <a:ext cx="7989888" cy="1128713"/>
          </a:xfrm>
        </p:spPr>
        <p:txBody>
          <a:bodyPr/>
          <a:lstStyle/>
          <a:p>
            <a:pPr eaLnBrk="1" fontAlgn="auto" hangingPunct="1">
              <a:spcAft>
                <a:spcPts val="0"/>
              </a:spcAft>
              <a:defRPr/>
            </a:pPr>
            <a:r>
              <a:rPr lang="zh-CN" altLang="en-US" dirty="0" smtClean="0">
                <a:latin typeface="Times New Roman" panose="02020603050405020304" pitchFamily="18" charset="0"/>
                <a:cs typeface="Times New Roman" panose="02020603050405020304" pitchFamily="18" charset="0"/>
              </a:rPr>
              <a:t>第 </a:t>
            </a:r>
            <a:r>
              <a:rPr altLang="zh-CN" dirty="0" smtClean="0">
                <a:latin typeface="Times New Roman" panose="02020603050405020304" pitchFamily="18" charset="0"/>
                <a:cs typeface="Times New Roman" panose="02020603050405020304" pitchFamily="18" charset="0"/>
              </a:rPr>
              <a:t>4 </a:t>
            </a:r>
            <a:r>
              <a:rPr lang="zh-CN" altLang="en-US" dirty="0" smtClean="0">
                <a:latin typeface="Times New Roman" panose="02020603050405020304" pitchFamily="18" charset="0"/>
                <a:cs typeface="Times New Roman" panose="02020603050405020304" pitchFamily="18" charset="0"/>
              </a:rPr>
              <a:t>章  网络层</a:t>
            </a:r>
            <a:r>
              <a:rPr lang="en-US" altLang="zh-CN" dirty="0" smtClean="0">
                <a:latin typeface="Times New Roman" panose="02020603050405020304" pitchFamily="18" charset="0"/>
                <a:cs typeface="Times New Roman" panose="02020603050405020304" pitchFamily="18" charset="0"/>
              </a:rPr>
              <a:t>-III</a:t>
            </a:r>
            <a:endParaRPr lang="zh-CN" altLang="en-US" dirty="0" smtClean="0">
              <a:latin typeface="Times New Roman" panose="02020603050405020304" pitchFamily="18" charset="0"/>
              <a:cs typeface="Times New Roman" panose="02020603050405020304" pitchFamily="18" charset="0"/>
            </a:endParaRPr>
          </a:p>
        </p:txBody>
      </p:sp>
      <p:sp>
        <p:nvSpPr>
          <p:cNvPr id="24578" name="Rectangle 3"/>
          <p:cNvSpPr>
            <a:spLocks noGrp="1" noChangeArrowheads="1"/>
          </p:cNvSpPr>
          <p:nvPr>
            <p:ph type="subTitle" idx="1"/>
          </p:nvPr>
        </p:nvSpPr>
        <p:spPr>
          <a:xfrm>
            <a:off x="581025" y="2463410"/>
            <a:ext cx="7989888" cy="1134665"/>
          </a:xfrm>
        </p:spPr>
        <p:txBody>
          <a:bodyPr rtlCol="0">
            <a:noAutofit/>
          </a:bodyPr>
          <a:lstStyle/>
          <a:p>
            <a:pPr algn="r" eaLnBrk="1" fontAlgn="auto" hangingPunct="1">
              <a:buFont typeface="Wingdings" panose="05000000000000000000" pitchFamily="2" charset="2"/>
              <a:buNone/>
              <a:defRPr/>
            </a:pPr>
            <a:r>
              <a:rPr lang="zh-CN" altLang="en-US" sz="2400" b="1" dirty="0">
                <a:solidFill>
                  <a:schemeClr val="bg1"/>
                </a:solidFill>
                <a:latin typeface="Times New Roman" panose="02020603050405020304" pitchFamily="18" charset="0"/>
                <a:cs typeface="Times New Roman" panose="02020603050405020304" pitchFamily="18" charset="0"/>
              </a:rPr>
              <a:t>授课教师</a:t>
            </a:r>
            <a:r>
              <a:rPr lang="en-US" altLang="zh-CN" sz="2400" b="1" dirty="0">
                <a:solidFill>
                  <a:schemeClr val="bg1"/>
                </a:solidFill>
                <a:latin typeface="Times New Roman" panose="02020603050405020304" pitchFamily="18" charset="0"/>
                <a:cs typeface="Times New Roman" panose="02020603050405020304" pitchFamily="18" charset="0"/>
              </a:rPr>
              <a:t>: </a:t>
            </a:r>
            <a:r>
              <a:rPr lang="zh-CN" altLang="en-US" sz="2400" b="1" dirty="0">
                <a:solidFill>
                  <a:schemeClr val="bg1"/>
                </a:solidFill>
                <a:latin typeface="Times New Roman" panose="02020603050405020304" pitchFamily="18" charset="0"/>
                <a:cs typeface="Times New Roman" panose="02020603050405020304" pitchFamily="18" charset="0"/>
              </a:rPr>
              <a:t>谢怡</a:t>
            </a:r>
          </a:p>
          <a:p>
            <a:pPr algn="r" eaLnBrk="1" fontAlgn="auto" hangingPunct="1">
              <a:buFont typeface="Wingdings" panose="05000000000000000000" pitchFamily="2" charset="2"/>
              <a:buNone/>
              <a:defRPr/>
            </a:pPr>
            <a:r>
              <a:rPr lang="en-US" altLang="zh-CN" sz="2400" b="1" dirty="0">
                <a:solidFill>
                  <a:schemeClr val="bg1"/>
                </a:solidFill>
                <a:latin typeface="Times New Roman" panose="02020603050405020304" pitchFamily="18" charset="0"/>
                <a:cs typeface="Times New Roman" panose="02020603050405020304" pitchFamily="18" charset="0"/>
              </a:rPr>
              <a:t>csyxie@xmu.edu.cn</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1185864" y="696522"/>
            <a:ext cx="7289800" cy="3156347"/>
          </a:xfrm>
          <a:prstGeom prst="rect">
            <a:avLst/>
          </a:prstGeom>
          <a:solidFill>
            <a:srgbClr val="FFFF99"/>
          </a:solidFill>
          <a:ln w="28575">
            <a:solidFill>
              <a:schemeClr val="tx2"/>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3251" name="Line 3"/>
          <p:cNvSpPr>
            <a:spLocks noChangeShapeType="1"/>
          </p:cNvSpPr>
          <p:nvPr/>
        </p:nvSpPr>
        <p:spPr bwMode="auto">
          <a:xfrm>
            <a:off x="1193800" y="982266"/>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3252" name="Line 4"/>
          <p:cNvSpPr>
            <a:spLocks noChangeShapeType="1"/>
          </p:cNvSpPr>
          <p:nvPr/>
        </p:nvSpPr>
        <p:spPr bwMode="auto">
          <a:xfrm>
            <a:off x="2093913" y="697706"/>
            <a:ext cx="0" cy="2857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3253" name="Line 5"/>
          <p:cNvSpPr>
            <a:spLocks noChangeShapeType="1"/>
          </p:cNvSpPr>
          <p:nvPr/>
        </p:nvSpPr>
        <p:spPr bwMode="auto">
          <a:xfrm>
            <a:off x="4833938" y="982267"/>
            <a:ext cx="0" cy="3167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3254" name="Rectangle 6"/>
          <p:cNvSpPr>
            <a:spLocks noChangeArrowheads="1"/>
          </p:cNvSpPr>
          <p:nvPr/>
        </p:nvSpPr>
        <p:spPr bwMode="auto">
          <a:xfrm>
            <a:off x="1109669" y="404819"/>
            <a:ext cx="29655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0</a:t>
            </a:r>
          </a:p>
        </p:txBody>
      </p:sp>
      <p:sp>
        <p:nvSpPr>
          <p:cNvPr id="53255" name="Rectangle 7"/>
          <p:cNvSpPr>
            <a:spLocks noChangeArrowheads="1"/>
          </p:cNvSpPr>
          <p:nvPr/>
        </p:nvSpPr>
        <p:spPr bwMode="auto">
          <a:xfrm>
            <a:off x="2012957" y="404819"/>
            <a:ext cx="29655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4</a:t>
            </a:r>
          </a:p>
        </p:txBody>
      </p:sp>
      <p:sp>
        <p:nvSpPr>
          <p:cNvPr id="53256" name="Rectangle 8"/>
          <p:cNvSpPr>
            <a:spLocks noChangeArrowheads="1"/>
          </p:cNvSpPr>
          <p:nvPr/>
        </p:nvSpPr>
        <p:spPr bwMode="auto">
          <a:xfrm>
            <a:off x="4743450" y="404819"/>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16</a:t>
            </a:r>
          </a:p>
        </p:txBody>
      </p:sp>
      <p:sp>
        <p:nvSpPr>
          <p:cNvPr id="53257" name="Rectangle 9"/>
          <p:cNvSpPr>
            <a:spLocks noChangeArrowheads="1"/>
          </p:cNvSpPr>
          <p:nvPr/>
        </p:nvSpPr>
        <p:spPr bwMode="auto">
          <a:xfrm>
            <a:off x="8140700" y="404819"/>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31</a:t>
            </a:r>
          </a:p>
        </p:txBody>
      </p:sp>
      <p:sp>
        <p:nvSpPr>
          <p:cNvPr id="53258" name="Rectangle 10"/>
          <p:cNvSpPr>
            <a:spLocks noChangeArrowheads="1"/>
          </p:cNvSpPr>
          <p:nvPr/>
        </p:nvSpPr>
        <p:spPr bwMode="auto">
          <a:xfrm>
            <a:off x="1304926" y="708428"/>
            <a:ext cx="6508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版 本</a:t>
            </a:r>
          </a:p>
        </p:txBody>
      </p:sp>
      <p:sp>
        <p:nvSpPr>
          <p:cNvPr id="53259" name="Rectangle 11"/>
          <p:cNvSpPr>
            <a:spLocks noChangeArrowheads="1"/>
          </p:cNvSpPr>
          <p:nvPr/>
        </p:nvSpPr>
        <p:spPr bwMode="auto">
          <a:xfrm>
            <a:off x="492126" y="404819"/>
            <a:ext cx="38792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位</a:t>
            </a:r>
          </a:p>
        </p:txBody>
      </p:sp>
      <p:sp>
        <p:nvSpPr>
          <p:cNvPr id="53260" name="Line 12"/>
          <p:cNvSpPr>
            <a:spLocks noChangeShapeType="1"/>
          </p:cNvSpPr>
          <p:nvPr/>
        </p:nvSpPr>
        <p:spPr bwMode="auto">
          <a:xfrm>
            <a:off x="1185863" y="1298972"/>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3261" name="Line 13"/>
          <p:cNvSpPr>
            <a:spLocks noChangeShapeType="1"/>
          </p:cNvSpPr>
          <p:nvPr/>
        </p:nvSpPr>
        <p:spPr bwMode="auto">
          <a:xfrm>
            <a:off x="1187450" y="1615679"/>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3262" name="Line 14"/>
          <p:cNvSpPr>
            <a:spLocks noChangeShapeType="1"/>
          </p:cNvSpPr>
          <p:nvPr/>
        </p:nvSpPr>
        <p:spPr bwMode="auto">
          <a:xfrm>
            <a:off x="1187450" y="193357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3263" name="Line 15"/>
          <p:cNvSpPr>
            <a:spLocks noChangeShapeType="1"/>
          </p:cNvSpPr>
          <p:nvPr/>
        </p:nvSpPr>
        <p:spPr bwMode="auto">
          <a:xfrm>
            <a:off x="1187450" y="2251472"/>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3264" name="Line 16"/>
          <p:cNvSpPr>
            <a:spLocks noChangeShapeType="1"/>
          </p:cNvSpPr>
          <p:nvPr/>
        </p:nvSpPr>
        <p:spPr bwMode="auto">
          <a:xfrm>
            <a:off x="1187450" y="2569369"/>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3265" name="Line 17"/>
          <p:cNvSpPr>
            <a:spLocks noChangeShapeType="1"/>
          </p:cNvSpPr>
          <p:nvPr/>
        </p:nvSpPr>
        <p:spPr bwMode="auto">
          <a:xfrm>
            <a:off x="1187450" y="288607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3266" name="Line 18"/>
          <p:cNvSpPr>
            <a:spLocks noChangeShapeType="1"/>
          </p:cNvSpPr>
          <p:nvPr/>
        </p:nvSpPr>
        <p:spPr bwMode="auto">
          <a:xfrm>
            <a:off x="1187450" y="3203972"/>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3267" name="Line 19"/>
          <p:cNvSpPr>
            <a:spLocks noChangeShapeType="1"/>
          </p:cNvSpPr>
          <p:nvPr/>
        </p:nvSpPr>
        <p:spPr bwMode="auto">
          <a:xfrm>
            <a:off x="1187450" y="3520679"/>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3268" name="Rectangle 20"/>
          <p:cNvSpPr>
            <a:spLocks noChangeArrowheads="1"/>
          </p:cNvSpPr>
          <p:nvPr/>
        </p:nvSpPr>
        <p:spPr bwMode="auto">
          <a:xfrm>
            <a:off x="1412882" y="2780110"/>
            <a:ext cx="6850063" cy="846534"/>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3269" name="Rectangle 21"/>
          <p:cNvSpPr>
            <a:spLocks noChangeArrowheads="1"/>
          </p:cNvSpPr>
          <p:nvPr/>
        </p:nvSpPr>
        <p:spPr bwMode="auto">
          <a:xfrm>
            <a:off x="1412882" y="1509713"/>
            <a:ext cx="6850063" cy="847725"/>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3270" name="Rectangle 22"/>
          <p:cNvSpPr>
            <a:spLocks noChangeArrowheads="1"/>
          </p:cNvSpPr>
          <p:nvPr/>
        </p:nvSpPr>
        <p:spPr bwMode="auto">
          <a:xfrm>
            <a:off x="4035426" y="2939660"/>
            <a:ext cx="152285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目   的</a:t>
            </a:r>
            <a:r>
              <a:rPr kumimoji="1" lang="zh-CN" altLang="en-US" sz="1600" b="1">
                <a:solidFill>
                  <a:srgbClr val="333399"/>
                </a:solidFill>
              </a:rPr>
              <a:t> </a:t>
            </a:r>
            <a:r>
              <a:rPr kumimoji="1" lang="zh-CN" altLang="en-US" sz="1600">
                <a:solidFill>
                  <a:srgbClr val="333399"/>
                </a:solidFill>
              </a:rPr>
              <a:t>  地   址</a:t>
            </a:r>
          </a:p>
        </p:txBody>
      </p:sp>
      <p:sp>
        <p:nvSpPr>
          <p:cNvPr id="53271" name="Rectangle 23"/>
          <p:cNvSpPr>
            <a:spLocks noChangeArrowheads="1"/>
          </p:cNvSpPr>
          <p:nvPr/>
        </p:nvSpPr>
        <p:spPr bwMode="auto">
          <a:xfrm>
            <a:off x="4229102" y="1669262"/>
            <a:ext cx="11445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源   地   址</a:t>
            </a:r>
          </a:p>
        </p:txBody>
      </p:sp>
      <p:sp>
        <p:nvSpPr>
          <p:cNvPr id="53272" name="Line 24"/>
          <p:cNvSpPr>
            <a:spLocks noChangeShapeType="1"/>
          </p:cNvSpPr>
          <p:nvPr/>
        </p:nvSpPr>
        <p:spPr bwMode="auto">
          <a:xfrm>
            <a:off x="6664325" y="982267"/>
            <a:ext cx="0" cy="3167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3273" name="Rectangle 25"/>
          <p:cNvSpPr>
            <a:spLocks noChangeArrowheads="1"/>
          </p:cNvSpPr>
          <p:nvPr/>
        </p:nvSpPr>
        <p:spPr bwMode="auto">
          <a:xfrm>
            <a:off x="4975225" y="1007275"/>
            <a:ext cx="143949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下 一 个 首 部</a:t>
            </a:r>
          </a:p>
        </p:txBody>
      </p:sp>
      <p:sp>
        <p:nvSpPr>
          <p:cNvPr id="53274" name="Rectangle 26"/>
          <p:cNvSpPr>
            <a:spLocks noChangeArrowheads="1"/>
          </p:cNvSpPr>
          <p:nvPr/>
        </p:nvSpPr>
        <p:spPr bwMode="auto">
          <a:xfrm>
            <a:off x="5173665" y="708429"/>
            <a:ext cx="137537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流     标     号</a:t>
            </a:r>
          </a:p>
        </p:txBody>
      </p:sp>
      <p:sp>
        <p:nvSpPr>
          <p:cNvPr id="53275" name="Rectangle 27"/>
          <p:cNvSpPr>
            <a:spLocks noChangeArrowheads="1"/>
          </p:cNvSpPr>
          <p:nvPr/>
        </p:nvSpPr>
        <p:spPr bwMode="auto">
          <a:xfrm>
            <a:off x="3773488" y="404819"/>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12</a:t>
            </a:r>
          </a:p>
        </p:txBody>
      </p:sp>
      <p:sp>
        <p:nvSpPr>
          <p:cNvPr id="53276" name="Rectangle 28"/>
          <p:cNvSpPr>
            <a:spLocks noChangeArrowheads="1"/>
          </p:cNvSpPr>
          <p:nvPr/>
        </p:nvSpPr>
        <p:spPr bwMode="auto">
          <a:xfrm>
            <a:off x="2362207" y="708428"/>
            <a:ext cx="117660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通 信 量 类</a:t>
            </a:r>
          </a:p>
        </p:txBody>
      </p:sp>
      <p:sp>
        <p:nvSpPr>
          <p:cNvPr id="53277" name="Rectangle 29"/>
          <p:cNvSpPr>
            <a:spLocks noChangeArrowheads="1"/>
          </p:cNvSpPr>
          <p:nvPr/>
        </p:nvSpPr>
        <p:spPr bwMode="auto">
          <a:xfrm>
            <a:off x="4206878" y="1920485"/>
            <a:ext cx="11974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a:t>
            </a:r>
            <a:r>
              <a:rPr kumimoji="1" lang="en-US" altLang="zh-CN" sz="1600">
                <a:solidFill>
                  <a:srgbClr val="333399"/>
                </a:solidFill>
              </a:rPr>
              <a:t>128 </a:t>
            </a:r>
            <a:r>
              <a:rPr kumimoji="1" lang="zh-CN" altLang="en-US" sz="1600">
                <a:solidFill>
                  <a:srgbClr val="333399"/>
                </a:solidFill>
              </a:rPr>
              <a:t>位）</a:t>
            </a:r>
          </a:p>
        </p:txBody>
      </p:sp>
      <p:sp>
        <p:nvSpPr>
          <p:cNvPr id="53278" name="Rectangle 30"/>
          <p:cNvSpPr>
            <a:spLocks noChangeArrowheads="1"/>
          </p:cNvSpPr>
          <p:nvPr/>
        </p:nvSpPr>
        <p:spPr bwMode="auto">
          <a:xfrm>
            <a:off x="4224345" y="3143256"/>
            <a:ext cx="11974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a:t>
            </a:r>
            <a:r>
              <a:rPr kumimoji="1" lang="en-US" altLang="zh-CN" sz="1600">
                <a:solidFill>
                  <a:srgbClr val="333399"/>
                </a:solidFill>
              </a:rPr>
              <a:t>128 </a:t>
            </a:r>
            <a:r>
              <a:rPr kumimoji="1" lang="zh-CN" altLang="en-US" sz="1600">
                <a:solidFill>
                  <a:srgbClr val="333399"/>
                </a:solidFill>
              </a:rPr>
              <a:t>位）</a:t>
            </a:r>
          </a:p>
        </p:txBody>
      </p:sp>
      <p:sp>
        <p:nvSpPr>
          <p:cNvPr id="53279" name="Rectangle 31"/>
          <p:cNvSpPr>
            <a:spLocks noChangeArrowheads="1"/>
          </p:cNvSpPr>
          <p:nvPr/>
        </p:nvSpPr>
        <p:spPr bwMode="auto">
          <a:xfrm>
            <a:off x="1901832" y="1001322"/>
            <a:ext cx="1990931"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有  效  载  荷  长  度</a:t>
            </a:r>
          </a:p>
        </p:txBody>
      </p:sp>
      <p:sp>
        <p:nvSpPr>
          <p:cNvPr id="53280" name="Rectangle 32"/>
          <p:cNvSpPr>
            <a:spLocks noChangeArrowheads="1"/>
          </p:cNvSpPr>
          <p:nvPr/>
        </p:nvSpPr>
        <p:spPr bwMode="auto">
          <a:xfrm>
            <a:off x="6948495" y="1015610"/>
            <a:ext cx="117660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跳 数 限 制</a:t>
            </a:r>
          </a:p>
        </p:txBody>
      </p:sp>
      <p:sp>
        <p:nvSpPr>
          <p:cNvPr id="53281" name="Line 33"/>
          <p:cNvSpPr>
            <a:spLocks noChangeShapeType="1"/>
          </p:cNvSpPr>
          <p:nvPr/>
        </p:nvSpPr>
        <p:spPr bwMode="auto">
          <a:xfrm>
            <a:off x="3911602" y="696517"/>
            <a:ext cx="6350" cy="2869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3282" name="Rectangle 34"/>
          <p:cNvSpPr>
            <a:spLocks noChangeArrowheads="1"/>
          </p:cNvSpPr>
          <p:nvPr/>
        </p:nvSpPr>
        <p:spPr bwMode="auto">
          <a:xfrm>
            <a:off x="6559550" y="404819"/>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24</a:t>
            </a:r>
          </a:p>
        </p:txBody>
      </p:sp>
      <p:sp>
        <p:nvSpPr>
          <p:cNvPr id="53283" name="AutoShape 35"/>
          <p:cNvSpPr>
            <a:spLocks/>
          </p:cNvSpPr>
          <p:nvPr/>
        </p:nvSpPr>
        <p:spPr bwMode="auto">
          <a:xfrm>
            <a:off x="881063" y="721525"/>
            <a:ext cx="228600" cy="3121819"/>
          </a:xfrm>
          <a:prstGeom prst="leftBrace">
            <a:avLst>
              <a:gd name="adj1" fmla="val 151736"/>
              <a:gd name="adj2" fmla="val 50000"/>
            </a:avLst>
          </a:pr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3284" name="Rectangle 36"/>
          <p:cNvSpPr>
            <a:spLocks noChangeArrowheads="1"/>
          </p:cNvSpPr>
          <p:nvPr/>
        </p:nvSpPr>
        <p:spPr bwMode="auto">
          <a:xfrm>
            <a:off x="270127" y="1390651"/>
            <a:ext cx="604334" cy="205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sz="1600">
                <a:solidFill>
                  <a:srgbClr val="333399"/>
                </a:solidFill>
              </a:rPr>
              <a:t>IPv6</a:t>
            </a:r>
          </a:p>
          <a:p>
            <a:pPr algn="ctr"/>
            <a:r>
              <a:rPr kumimoji="1" lang="zh-CN" altLang="en-US" sz="1600">
                <a:solidFill>
                  <a:srgbClr val="333399"/>
                </a:solidFill>
              </a:rPr>
              <a:t>的</a:t>
            </a:r>
          </a:p>
          <a:p>
            <a:pPr algn="ctr"/>
            <a:r>
              <a:rPr kumimoji="1" lang="zh-CN" altLang="en-US" sz="1600">
                <a:solidFill>
                  <a:srgbClr val="333399"/>
                </a:solidFill>
              </a:rPr>
              <a:t>基</a:t>
            </a:r>
          </a:p>
          <a:p>
            <a:pPr algn="ctr"/>
            <a:r>
              <a:rPr kumimoji="1" lang="zh-CN" altLang="en-US" sz="1600">
                <a:solidFill>
                  <a:srgbClr val="333399"/>
                </a:solidFill>
              </a:rPr>
              <a:t>本</a:t>
            </a:r>
          </a:p>
          <a:p>
            <a:pPr algn="ctr"/>
            <a:r>
              <a:rPr kumimoji="1" lang="zh-CN" altLang="en-US" sz="1600">
                <a:solidFill>
                  <a:srgbClr val="333399"/>
                </a:solidFill>
              </a:rPr>
              <a:t>首</a:t>
            </a:r>
          </a:p>
          <a:p>
            <a:pPr algn="ctr"/>
            <a:r>
              <a:rPr kumimoji="1" lang="zh-CN" altLang="en-US" sz="1600">
                <a:solidFill>
                  <a:srgbClr val="333399"/>
                </a:solidFill>
              </a:rPr>
              <a:t>部</a:t>
            </a:r>
          </a:p>
          <a:p>
            <a:pPr algn="ctr"/>
            <a:r>
              <a:rPr kumimoji="1" lang="en-US" altLang="zh-CN" sz="1600">
                <a:solidFill>
                  <a:srgbClr val="333399"/>
                </a:solidFill>
              </a:rPr>
              <a:t>40 B</a:t>
            </a:r>
          </a:p>
          <a:p>
            <a:pPr algn="ctr"/>
            <a:endParaRPr kumimoji="1" lang="en-US" altLang="zh-CN" sz="1600">
              <a:solidFill>
                <a:srgbClr val="333399"/>
              </a:solidFill>
            </a:endParaRPr>
          </a:p>
        </p:txBody>
      </p:sp>
      <p:sp>
        <p:nvSpPr>
          <p:cNvPr id="640037" name="Rectangle 37"/>
          <p:cNvSpPr>
            <a:spLocks noChangeArrowheads="1"/>
          </p:cNvSpPr>
          <p:nvPr/>
        </p:nvSpPr>
        <p:spPr bwMode="auto">
          <a:xfrm>
            <a:off x="3894138" y="688181"/>
            <a:ext cx="4608512" cy="314325"/>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3286" name="Text Box 38"/>
          <p:cNvSpPr txBox="1">
            <a:spLocks noChangeArrowheads="1"/>
          </p:cNvSpPr>
          <p:nvPr/>
        </p:nvSpPr>
        <p:spPr bwMode="auto">
          <a:xfrm>
            <a:off x="250827" y="3874296"/>
            <a:ext cx="864235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05000"/>
              </a:lnSpc>
            </a:pPr>
            <a:r>
              <a:rPr lang="zh-CN" altLang="en-US" sz="1600">
                <a:solidFill>
                  <a:srgbClr val="333399"/>
                </a:solidFill>
              </a:rPr>
              <a:t>流标号</a:t>
            </a:r>
            <a:r>
              <a:rPr lang="en-US" altLang="zh-CN" sz="1600">
                <a:solidFill>
                  <a:srgbClr val="333399"/>
                </a:solidFill>
              </a:rPr>
              <a:t>(flow label)—— 20 </a:t>
            </a:r>
            <a:r>
              <a:rPr lang="zh-CN" altLang="en-US" sz="1600">
                <a:solidFill>
                  <a:srgbClr val="333399"/>
                </a:solidFill>
              </a:rPr>
              <a:t>位。 “流”是互联网络上从特定源点到特定终点的一系列数据报， “流”所经过的路径上的路由器都保证指明的服务质量。</a:t>
            </a:r>
          </a:p>
          <a:p>
            <a:pPr>
              <a:lnSpc>
                <a:spcPct val="105000"/>
              </a:lnSpc>
              <a:spcBef>
                <a:spcPct val="10000"/>
              </a:spcBef>
            </a:pPr>
            <a:r>
              <a:rPr lang="zh-CN" altLang="en-US" sz="1600">
                <a:solidFill>
                  <a:srgbClr val="333399"/>
                </a:solidFill>
              </a:rPr>
              <a:t>所有属于同一个流的数据报都具有同样的流标号。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003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4003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37" grpId="0" animBg="1"/>
      <p:bldP spid="640037" grpId="1"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fontAlgn="auto" hangingPunct="1">
              <a:spcAft>
                <a:spcPts val="0"/>
              </a:spcAft>
              <a:defRPr/>
            </a:pPr>
            <a:r>
              <a:rPr lang="en-US" altLang="zh-CN" smtClean="0"/>
              <a:t>OSPF </a:t>
            </a:r>
            <a:r>
              <a:rPr lang="zh-CN" altLang="en-US" smtClean="0"/>
              <a:t>直接用 </a:t>
            </a:r>
            <a:r>
              <a:rPr lang="en-US" altLang="zh-CN" smtClean="0"/>
              <a:t>IP </a:t>
            </a:r>
            <a:r>
              <a:rPr lang="zh-CN" altLang="en-US" smtClean="0"/>
              <a:t>数据报传送 </a:t>
            </a:r>
          </a:p>
        </p:txBody>
      </p:sp>
      <p:sp>
        <p:nvSpPr>
          <p:cNvPr id="588803" name="Rectangle 3"/>
          <p:cNvSpPr>
            <a:spLocks noGrp="1" noChangeArrowheads="1"/>
          </p:cNvSpPr>
          <p:nvPr>
            <p:ph idx="1"/>
          </p:nvPr>
        </p:nvSpPr>
        <p:spPr>
          <a:xfrm>
            <a:off x="581025" y="1670447"/>
            <a:ext cx="7989888" cy="2724150"/>
          </a:xfrm>
        </p:spPr>
        <p:txBody>
          <a:bodyPr/>
          <a:lstStyle/>
          <a:p>
            <a:pPr eaLnBrk="1" hangingPunct="1">
              <a:lnSpc>
                <a:spcPct val="90000"/>
              </a:lnSpc>
            </a:pPr>
            <a:r>
              <a:rPr lang="en-US" altLang="zh-CN" sz="2000"/>
              <a:t>OSPF </a:t>
            </a:r>
            <a:r>
              <a:rPr lang="zh-CN" altLang="en-US" sz="2000"/>
              <a:t>不用 </a:t>
            </a:r>
            <a:r>
              <a:rPr lang="en-US" altLang="zh-CN" sz="2000"/>
              <a:t>UDP </a:t>
            </a:r>
            <a:r>
              <a:rPr lang="zh-CN" altLang="en-US" sz="2000"/>
              <a:t>而是直接用 </a:t>
            </a:r>
            <a:r>
              <a:rPr lang="en-US" altLang="zh-CN" sz="2000"/>
              <a:t>IP</a:t>
            </a:r>
            <a:r>
              <a:rPr lang="en-US" altLang="zh-CN" sz="2000" b="1"/>
              <a:t> </a:t>
            </a:r>
            <a:r>
              <a:rPr lang="zh-CN" altLang="en-US" sz="2000"/>
              <a:t>数据报传送。</a:t>
            </a:r>
          </a:p>
          <a:p>
            <a:pPr eaLnBrk="1" hangingPunct="1">
              <a:lnSpc>
                <a:spcPct val="90000"/>
              </a:lnSpc>
            </a:pPr>
            <a:r>
              <a:rPr lang="en-US" altLang="zh-CN" sz="2000"/>
              <a:t>OSPF </a:t>
            </a:r>
            <a:r>
              <a:rPr lang="zh-CN" altLang="en-US" sz="2000"/>
              <a:t>构成的数据报很短。这样做可减少路由信息的通信量。</a:t>
            </a:r>
          </a:p>
          <a:p>
            <a:pPr eaLnBrk="1" hangingPunct="1">
              <a:lnSpc>
                <a:spcPct val="90000"/>
              </a:lnSpc>
            </a:pPr>
            <a:r>
              <a:rPr lang="zh-CN" altLang="en-US" sz="2000"/>
              <a:t>数据报很短的另一好处是可以不必将长的数据报分片传送。</a:t>
            </a:r>
          </a:p>
          <a:p>
            <a:pPr lvl="1" eaLnBrk="1" hangingPunct="1">
              <a:lnSpc>
                <a:spcPct val="90000"/>
              </a:lnSpc>
              <a:buFont typeface="Wingdings" pitchFamily="2" charset="2"/>
              <a:buChar char="ü"/>
            </a:pPr>
            <a:r>
              <a:rPr lang="zh-CN" altLang="en-US" sz="1800"/>
              <a:t>分片传送的数据报只要丢失一个，就无法组装成原来的数据报，而整个数据报就必须重传。 </a:t>
            </a:r>
          </a:p>
        </p:txBody>
      </p:sp>
    </p:spTree>
    <p:extLst>
      <p:ext uri="{BB962C8B-B14F-4D97-AF65-F5344CB8AC3E}">
        <p14:creationId xmlns:p14="http://schemas.microsoft.com/office/powerpoint/2010/main" val="17997334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88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88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8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fontAlgn="auto" hangingPunct="1">
              <a:spcAft>
                <a:spcPts val="0"/>
              </a:spcAft>
              <a:defRPr/>
            </a:pPr>
            <a:r>
              <a:rPr lang="en-US" altLang="zh-CN" smtClean="0"/>
              <a:t>OSPF </a:t>
            </a:r>
            <a:r>
              <a:rPr lang="zh-CN" altLang="en-US" smtClean="0"/>
              <a:t>的其他特点 </a:t>
            </a:r>
          </a:p>
        </p:txBody>
      </p:sp>
      <p:sp>
        <p:nvSpPr>
          <p:cNvPr id="589827" name="Rectangle 3"/>
          <p:cNvSpPr>
            <a:spLocks noGrp="1" noChangeArrowheads="1"/>
          </p:cNvSpPr>
          <p:nvPr>
            <p:ph idx="1"/>
          </p:nvPr>
        </p:nvSpPr>
        <p:spPr>
          <a:xfrm>
            <a:off x="581025" y="1670447"/>
            <a:ext cx="7989888" cy="2724150"/>
          </a:xfrm>
        </p:spPr>
        <p:txBody>
          <a:bodyPr/>
          <a:lstStyle/>
          <a:p>
            <a:pPr eaLnBrk="1" hangingPunct="1">
              <a:lnSpc>
                <a:spcPct val="90000"/>
              </a:lnSpc>
            </a:pPr>
            <a:r>
              <a:rPr lang="en-US" altLang="zh-CN" sz="2000"/>
              <a:t>OSPF </a:t>
            </a:r>
            <a:r>
              <a:rPr lang="zh-CN" altLang="en-US" sz="2000"/>
              <a:t>对不同的链路可根据 </a:t>
            </a:r>
            <a:r>
              <a:rPr lang="en-US" altLang="zh-CN" sz="2000"/>
              <a:t>IP </a:t>
            </a:r>
            <a:r>
              <a:rPr lang="zh-CN" altLang="en-US" sz="2000"/>
              <a:t>分组的不同服务类型 </a:t>
            </a:r>
            <a:r>
              <a:rPr lang="en-US" altLang="zh-CN" sz="2000"/>
              <a:t>TOS </a:t>
            </a:r>
            <a:r>
              <a:rPr lang="zh-CN" altLang="en-US" sz="2000"/>
              <a:t>而设置成不同的代价。因此，</a:t>
            </a:r>
            <a:r>
              <a:rPr lang="en-US" altLang="zh-CN" sz="2000"/>
              <a:t>OSPF </a:t>
            </a:r>
            <a:r>
              <a:rPr lang="zh-CN" altLang="en-US" sz="2000"/>
              <a:t>对于不同类型的业务可计算出不同的路由。</a:t>
            </a:r>
          </a:p>
          <a:p>
            <a:pPr eaLnBrk="1" hangingPunct="1">
              <a:lnSpc>
                <a:spcPct val="90000"/>
              </a:lnSpc>
            </a:pPr>
            <a:r>
              <a:rPr lang="zh-CN" altLang="en-US" sz="2000"/>
              <a:t>如果到同一个目的网络有多条相同代价的路径，那么可以将通信量分配给这几条路径。这叫作多路径间的负载平衡。</a:t>
            </a:r>
          </a:p>
          <a:p>
            <a:pPr eaLnBrk="1" hangingPunct="1">
              <a:lnSpc>
                <a:spcPct val="90000"/>
              </a:lnSpc>
            </a:pPr>
            <a:r>
              <a:rPr lang="zh-CN" altLang="en-US" sz="2000"/>
              <a:t>所有在 </a:t>
            </a:r>
            <a:r>
              <a:rPr lang="en-US" altLang="zh-CN" sz="2000"/>
              <a:t>OSPF </a:t>
            </a:r>
            <a:r>
              <a:rPr lang="zh-CN" altLang="en-US" sz="2000"/>
              <a:t>路由器之间交换的分组都具有鉴别的功能。</a:t>
            </a:r>
          </a:p>
          <a:p>
            <a:pPr eaLnBrk="1" hangingPunct="1">
              <a:lnSpc>
                <a:spcPct val="90000"/>
              </a:lnSpc>
            </a:pPr>
            <a:r>
              <a:rPr lang="zh-CN" altLang="en-US" sz="2000"/>
              <a:t>支持可变长度的子网划分和无分类编址 </a:t>
            </a:r>
            <a:r>
              <a:rPr lang="en-US" altLang="zh-CN" sz="2000"/>
              <a:t>CIDR</a:t>
            </a:r>
            <a:r>
              <a:rPr lang="zh-CN" altLang="en-US" sz="2000"/>
              <a:t>。</a:t>
            </a:r>
          </a:p>
          <a:p>
            <a:pPr eaLnBrk="1" hangingPunct="1">
              <a:lnSpc>
                <a:spcPct val="90000"/>
              </a:lnSpc>
            </a:pPr>
            <a:r>
              <a:rPr lang="zh-CN" altLang="en-US" sz="2000"/>
              <a:t>每一个链路状态都带上一个 </a:t>
            </a:r>
            <a:r>
              <a:rPr lang="en-US" altLang="zh-CN" sz="2000"/>
              <a:t>32 </a:t>
            </a:r>
            <a:r>
              <a:rPr lang="zh-CN" altLang="en-US" sz="2000"/>
              <a:t>位的序号，序号越大状态就越新。</a:t>
            </a:r>
          </a:p>
        </p:txBody>
      </p:sp>
    </p:spTree>
    <p:extLst>
      <p:ext uri="{BB962C8B-B14F-4D97-AF65-F5344CB8AC3E}">
        <p14:creationId xmlns:p14="http://schemas.microsoft.com/office/powerpoint/2010/main" val="9578925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982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982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982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98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type="title" idx="4294967295"/>
          </p:nvPr>
        </p:nvSpPr>
        <p:spPr>
          <a:xfrm>
            <a:off x="1154119" y="515542"/>
            <a:ext cx="7989887" cy="812006"/>
          </a:xfrm>
        </p:spPr>
        <p:txBody>
          <a:bodyPr/>
          <a:lstStyle/>
          <a:p>
            <a:pPr eaLnBrk="1" fontAlgn="auto" hangingPunct="1">
              <a:spcAft>
                <a:spcPts val="0"/>
              </a:spcAft>
              <a:defRPr/>
            </a:pPr>
            <a:r>
              <a:rPr lang="en-US" altLang="zh-CN" sz="1600"/>
              <a:t>OSPF </a:t>
            </a:r>
            <a:r>
              <a:rPr lang="zh-CN" altLang="en-US" sz="1600"/>
              <a:t>分组 </a:t>
            </a:r>
          </a:p>
        </p:txBody>
      </p:sp>
      <p:sp>
        <p:nvSpPr>
          <p:cNvPr id="79875" name="AutoShape 47"/>
          <p:cNvSpPr>
            <a:spLocks noChangeArrowheads="1"/>
          </p:cNvSpPr>
          <p:nvPr/>
        </p:nvSpPr>
        <p:spPr bwMode="auto">
          <a:xfrm>
            <a:off x="1476376" y="4245771"/>
            <a:ext cx="700088" cy="170260"/>
          </a:xfrm>
          <a:prstGeom prst="leftArrow">
            <a:avLst>
              <a:gd name="adj1" fmla="val 50000"/>
              <a:gd name="adj2" fmla="val 77098"/>
            </a:avLst>
          </a:prstGeom>
          <a:solidFill>
            <a:schemeClr val="hlink"/>
          </a:solidFill>
          <a:ln w="9525">
            <a:solidFill>
              <a:schemeClr val="tx1"/>
            </a:solidFill>
            <a:miter lim="800000"/>
            <a:headEnd/>
            <a:tailEnd/>
          </a:ln>
        </p:spPr>
        <p:txBody>
          <a:bodyPr wrap="none" lIns="91430" tIns="45715" rIns="91430" bIns="45715"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79876" name="Line 2"/>
          <p:cNvSpPr>
            <a:spLocks noChangeShapeType="1"/>
          </p:cNvSpPr>
          <p:nvPr/>
        </p:nvSpPr>
        <p:spPr bwMode="auto">
          <a:xfrm>
            <a:off x="2101851" y="4786313"/>
            <a:ext cx="5735638" cy="0"/>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9877" name="Text Box 3"/>
          <p:cNvSpPr txBox="1">
            <a:spLocks noChangeArrowheads="1"/>
          </p:cNvSpPr>
          <p:nvPr/>
        </p:nvSpPr>
        <p:spPr bwMode="auto">
          <a:xfrm>
            <a:off x="4337056" y="4595814"/>
            <a:ext cx="1048152" cy="3385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IP </a:t>
            </a:r>
            <a:r>
              <a:rPr kumimoji="1" lang="zh-CN" altLang="en-US" sz="1600">
                <a:solidFill>
                  <a:srgbClr val="333399"/>
                </a:solidFill>
                <a:ea typeface="黑体" pitchFamily="2" charset="-122"/>
              </a:rPr>
              <a:t>数据报</a:t>
            </a:r>
          </a:p>
        </p:txBody>
      </p:sp>
      <p:sp>
        <p:nvSpPr>
          <p:cNvPr id="79878" name="Freeform 5"/>
          <p:cNvSpPr>
            <a:spLocks/>
          </p:cNvSpPr>
          <p:nvPr/>
        </p:nvSpPr>
        <p:spPr bwMode="auto">
          <a:xfrm>
            <a:off x="669926" y="2559849"/>
            <a:ext cx="8094663" cy="664369"/>
          </a:xfrm>
          <a:custGeom>
            <a:avLst/>
            <a:gdLst>
              <a:gd name="T0" fmla="*/ 2147483647 w 4608"/>
              <a:gd name="T1" fmla="*/ 0 h 576"/>
              <a:gd name="T2" fmla="*/ 2147483647 w 4608"/>
              <a:gd name="T3" fmla="*/ 0 h 576"/>
              <a:gd name="T4" fmla="*/ 2147483647 w 4608"/>
              <a:gd name="T5" fmla="*/ 2147483647 h 576"/>
              <a:gd name="T6" fmla="*/ 2147483647 w 4608"/>
              <a:gd name="T7" fmla="*/ 2147483647 h 576"/>
              <a:gd name="T8" fmla="*/ 0 w 4608"/>
              <a:gd name="T9" fmla="*/ 0 h 576"/>
              <a:gd name="T10" fmla="*/ 0 60000 65536"/>
              <a:gd name="T11" fmla="*/ 0 60000 65536"/>
              <a:gd name="T12" fmla="*/ 0 60000 65536"/>
              <a:gd name="T13" fmla="*/ 0 60000 65536"/>
              <a:gd name="T14" fmla="*/ 0 60000 65536"/>
              <a:gd name="T15" fmla="*/ 0 w 4608"/>
              <a:gd name="T16" fmla="*/ 0 h 576"/>
              <a:gd name="T17" fmla="*/ 4608 w 4608"/>
              <a:gd name="T18" fmla="*/ 576 h 576"/>
            </a:gdLst>
            <a:ahLst/>
            <a:cxnLst>
              <a:cxn ang="T10">
                <a:pos x="T0" y="T1"/>
              </a:cxn>
              <a:cxn ang="T11">
                <a:pos x="T2" y="T3"/>
              </a:cxn>
              <a:cxn ang="T12">
                <a:pos x="T4" y="T5"/>
              </a:cxn>
              <a:cxn ang="T13">
                <a:pos x="T6" y="T7"/>
              </a:cxn>
              <a:cxn ang="T14">
                <a:pos x="T8" y="T9"/>
              </a:cxn>
            </a:cxnLst>
            <a:rect l="T15" t="T16" r="T17" b="T18"/>
            <a:pathLst>
              <a:path w="4608" h="576">
                <a:moveTo>
                  <a:pt x="48" y="0"/>
                </a:moveTo>
                <a:lnTo>
                  <a:pt x="4608" y="0"/>
                </a:lnTo>
                <a:lnTo>
                  <a:pt x="2208" y="576"/>
                </a:lnTo>
                <a:lnTo>
                  <a:pt x="1152" y="576"/>
                </a:lnTo>
                <a:lnTo>
                  <a:pt x="0" y="0"/>
                </a:lnTo>
              </a:path>
            </a:pathLst>
          </a:custGeom>
          <a:gradFill rotWithShape="1">
            <a:gsLst>
              <a:gs pos="0">
                <a:srgbClr val="7C8F9B"/>
              </a:gs>
              <a:gs pos="100000">
                <a:srgbClr val="CCEC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lIns="91430" tIns="45715" rIns="91430" bIns="45715"/>
          <a:lstStyle/>
          <a:p>
            <a:endParaRPr lang="zh-CN" altLang="en-US" sz="1600">
              <a:solidFill>
                <a:prstClr val="black"/>
              </a:solidFill>
            </a:endParaRPr>
          </a:p>
        </p:txBody>
      </p:sp>
      <p:sp>
        <p:nvSpPr>
          <p:cNvPr id="79879" name="Freeform 6"/>
          <p:cNvSpPr>
            <a:spLocks/>
          </p:cNvSpPr>
          <p:nvPr/>
        </p:nvSpPr>
        <p:spPr bwMode="auto">
          <a:xfrm>
            <a:off x="2736850" y="3688562"/>
            <a:ext cx="5691188" cy="427435"/>
          </a:xfrm>
          <a:custGeom>
            <a:avLst/>
            <a:gdLst>
              <a:gd name="T0" fmla="*/ 0 w 3240"/>
              <a:gd name="T1" fmla="*/ 0 h 369"/>
              <a:gd name="T2" fmla="*/ 2147483647 w 3240"/>
              <a:gd name="T3" fmla="*/ 2147483647 h 369"/>
              <a:gd name="T4" fmla="*/ 2147483647 w 3240"/>
              <a:gd name="T5" fmla="*/ 2147483647 h 369"/>
              <a:gd name="T6" fmla="*/ 2147483647 w 3240"/>
              <a:gd name="T7" fmla="*/ 2147483647 h 369"/>
              <a:gd name="T8" fmla="*/ 0 w 3240"/>
              <a:gd name="T9" fmla="*/ 2147483647 h 369"/>
              <a:gd name="T10" fmla="*/ 0 60000 65536"/>
              <a:gd name="T11" fmla="*/ 0 60000 65536"/>
              <a:gd name="T12" fmla="*/ 0 60000 65536"/>
              <a:gd name="T13" fmla="*/ 0 60000 65536"/>
              <a:gd name="T14" fmla="*/ 0 60000 65536"/>
              <a:gd name="T15" fmla="*/ 0 w 3240"/>
              <a:gd name="T16" fmla="*/ 0 h 369"/>
              <a:gd name="T17" fmla="*/ 3240 w 3240"/>
              <a:gd name="T18" fmla="*/ 369 h 369"/>
            </a:gdLst>
            <a:ahLst/>
            <a:cxnLst>
              <a:cxn ang="T10">
                <a:pos x="T0" y="T1"/>
              </a:cxn>
              <a:cxn ang="T11">
                <a:pos x="T2" y="T3"/>
              </a:cxn>
              <a:cxn ang="T12">
                <a:pos x="T4" y="T5"/>
              </a:cxn>
              <a:cxn ang="T13">
                <a:pos x="T6" y="T7"/>
              </a:cxn>
              <a:cxn ang="T14">
                <a:pos x="T8" y="T9"/>
              </a:cxn>
            </a:cxnLst>
            <a:rect l="T15" t="T16" r="T17" b="T18"/>
            <a:pathLst>
              <a:path w="3240" h="369">
                <a:moveTo>
                  <a:pt x="0" y="0"/>
                </a:moveTo>
                <a:lnTo>
                  <a:pt x="564" y="369"/>
                </a:lnTo>
                <a:lnTo>
                  <a:pt x="2922" y="363"/>
                </a:lnTo>
                <a:lnTo>
                  <a:pt x="3240" y="9"/>
                </a:lnTo>
                <a:lnTo>
                  <a:pt x="0" y="3"/>
                </a:lnTo>
              </a:path>
            </a:pathLst>
          </a:custGeom>
          <a:gradFill rotWithShape="1">
            <a:gsLst>
              <a:gs pos="0">
                <a:srgbClr val="B994B9"/>
              </a:gs>
              <a:gs pos="100000">
                <a:srgbClr val="FFCC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lIns="91430" tIns="45715" rIns="91430" bIns="45715"/>
          <a:lstStyle/>
          <a:p>
            <a:endParaRPr lang="zh-CN" altLang="en-US" sz="1600">
              <a:solidFill>
                <a:prstClr val="black"/>
              </a:solidFill>
            </a:endParaRPr>
          </a:p>
        </p:txBody>
      </p:sp>
      <p:sp>
        <p:nvSpPr>
          <p:cNvPr id="79880" name="Rectangle 7"/>
          <p:cNvSpPr>
            <a:spLocks noChangeArrowheads="1"/>
          </p:cNvSpPr>
          <p:nvPr/>
        </p:nvSpPr>
        <p:spPr bwMode="auto">
          <a:xfrm>
            <a:off x="2101851" y="4123140"/>
            <a:ext cx="5735638" cy="442913"/>
          </a:xfrm>
          <a:prstGeom prst="rect">
            <a:avLst/>
          </a:prstGeom>
          <a:solidFill>
            <a:schemeClr val="bg1"/>
          </a:solidFill>
          <a:ln w="19050">
            <a:solidFill>
              <a:srgbClr val="333399"/>
            </a:solidFill>
            <a:miter lim="800000"/>
            <a:headEnd/>
            <a:tailEnd/>
          </a:ln>
          <a:effectLst>
            <a:outerShdw dist="35921" dir="2700000" algn="ctr" rotWithShape="0">
              <a:schemeClr val="bg2"/>
            </a:outerShdw>
          </a:effectLst>
        </p:spPr>
        <p:txBody>
          <a:bodyPr wrap="none" lIns="91430" tIns="45715" rIns="91430" bIns="45715"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79881" name="Rectangle 8"/>
          <p:cNvSpPr>
            <a:spLocks noChangeArrowheads="1"/>
          </p:cNvSpPr>
          <p:nvPr/>
        </p:nvSpPr>
        <p:spPr bwMode="auto">
          <a:xfrm>
            <a:off x="3713165" y="4136236"/>
            <a:ext cx="4116387" cy="434579"/>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79882" name="Line 9"/>
          <p:cNvSpPr>
            <a:spLocks noChangeShapeType="1"/>
          </p:cNvSpPr>
          <p:nvPr/>
        </p:nvSpPr>
        <p:spPr bwMode="auto">
          <a:xfrm>
            <a:off x="3705225" y="4123140"/>
            <a:ext cx="0" cy="4429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9883" name="Text Box 10"/>
          <p:cNvSpPr txBox="1">
            <a:spLocks noChangeArrowheads="1"/>
          </p:cNvSpPr>
          <p:nvPr/>
        </p:nvSpPr>
        <p:spPr bwMode="auto">
          <a:xfrm>
            <a:off x="2058993" y="4162425"/>
            <a:ext cx="1404531" cy="33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IP</a:t>
            </a:r>
            <a:r>
              <a:rPr kumimoji="1" lang="zh-CN" altLang="zh-CN" sz="1600">
                <a:solidFill>
                  <a:srgbClr val="333399"/>
                </a:solidFill>
                <a:ea typeface="黑体" pitchFamily="2" charset="-122"/>
              </a:rPr>
              <a:t>数据报首部</a:t>
            </a:r>
            <a:endParaRPr kumimoji="1" lang="zh-CN" altLang="en-US" sz="1600">
              <a:solidFill>
                <a:srgbClr val="333399"/>
              </a:solidFill>
              <a:ea typeface="黑体" pitchFamily="2" charset="-122"/>
            </a:endParaRPr>
          </a:p>
        </p:txBody>
      </p:sp>
      <p:sp>
        <p:nvSpPr>
          <p:cNvPr id="79884" name="Text Box 11"/>
          <p:cNvSpPr txBox="1">
            <a:spLocks noChangeArrowheads="1"/>
          </p:cNvSpPr>
          <p:nvPr/>
        </p:nvSpPr>
        <p:spPr bwMode="auto">
          <a:xfrm>
            <a:off x="4873624" y="4161237"/>
            <a:ext cx="1210568" cy="33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OSPF </a:t>
            </a:r>
            <a:r>
              <a:rPr kumimoji="1" lang="zh-CN" altLang="en-US" sz="1600">
                <a:solidFill>
                  <a:srgbClr val="333399"/>
                </a:solidFill>
                <a:ea typeface="黑体" pitchFamily="2" charset="-122"/>
              </a:rPr>
              <a:t>分组</a:t>
            </a:r>
          </a:p>
        </p:txBody>
      </p:sp>
      <p:sp>
        <p:nvSpPr>
          <p:cNvPr id="79885" name="Rectangle 12"/>
          <p:cNvSpPr>
            <a:spLocks noChangeArrowheads="1"/>
          </p:cNvSpPr>
          <p:nvPr/>
        </p:nvSpPr>
        <p:spPr bwMode="auto">
          <a:xfrm>
            <a:off x="2693988" y="3236124"/>
            <a:ext cx="5734050" cy="442913"/>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lIns="91430" tIns="45715" rIns="91430" bIns="45715"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79886" name="Line 13"/>
          <p:cNvSpPr>
            <a:spLocks noChangeShapeType="1"/>
          </p:cNvSpPr>
          <p:nvPr/>
        </p:nvSpPr>
        <p:spPr bwMode="auto">
          <a:xfrm>
            <a:off x="7837488" y="4566053"/>
            <a:ext cx="0" cy="2774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9887" name="Rectangle 14"/>
          <p:cNvSpPr>
            <a:spLocks noChangeArrowheads="1"/>
          </p:cNvSpPr>
          <p:nvPr/>
        </p:nvSpPr>
        <p:spPr bwMode="auto">
          <a:xfrm>
            <a:off x="4559301" y="3257550"/>
            <a:ext cx="3860800" cy="4191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79888" name="Line 15"/>
          <p:cNvSpPr>
            <a:spLocks noChangeShapeType="1"/>
          </p:cNvSpPr>
          <p:nvPr/>
        </p:nvSpPr>
        <p:spPr bwMode="auto">
          <a:xfrm>
            <a:off x="4549775" y="3236124"/>
            <a:ext cx="0" cy="4429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9889" name="Text Box 16"/>
          <p:cNvSpPr txBox="1">
            <a:spLocks noChangeArrowheads="1"/>
          </p:cNvSpPr>
          <p:nvPr/>
        </p:nvSpPr>
        <p:spPr bwMode="auto">
          <a:xfrm>
            <a:off x="2627315" y="3300413"/>
            <a:ext cx="1620936" cy="33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OSPF </a:t>
            </a:r>
            <a:r>
              <a:rPr kumimoji="1" lang="zh-CN" altLang="en-US" sz="1600">
                <a:solidFill>
                  <a:srgbClr val="333399"/>
                </a:solidFill>
                <a:ea typeface="黑体" pitchFamily="2" charset="-122"/>
              </a:rPr>
              <a:t>分组首部</a:t>
            </a:r>
          </a:p>
        </p:txBody>
      </p:sp>
      <p:sp>
        <p:nvSpPr>
          <p:cNvPr id="79890" name="Text Box 17"/>
          <p:cNvSpPr txBox="1">
            <a:spLocks noChangeArrowheads="1"/>
          </p:cNvSpPr>
          <p:nvPr/>
        </p:nvSpPr>
        <p:spPr bwMode="auto">
          <a:xfrm>
            <a:off x="4716464" y="3300413"/>
            <a:ext cx="2957841" cy="33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类型 </a:t>
            </a:r>
            <a:r>
              <a:rPr kumimoji="1" lang="en-US" altLang="zh-CN" sz="1600">
                <a:solidFill>
                  <a:srgbClr val="333399"/>
                </a:solidFill>
                <a:ea typeface="黑体" pitchFamily="2" charset="-122"/>
              </a:rPr>
              <a:t>1 </a:t>
            </a:r>
            <a:r>
              <a:rPr kumimoji="1" lang="zh-CN" altLang="en-US" sz="1600">
                <a:solidFill>
                  <a:srgbClr val="333399"/>
                </a:solidFill>
                <a:ea typeface="黑体" pitchFamily="2" charset="-122"/>
              </a:rPr>
              <a:t>至类型 </a:t>
            </a:r>
            <a:r>
              <a:rPr kumimoji="1" lang="en-US" altLang="zh-CN" sz="1600">
                <a:solidFill>
                  <a:srgbClr val="333399"/>
                </a:solidFill>
                <a:ea typeface="黑体" pitchFamily="2" charset="-122"/>
              </a:rPr>
              <a:t>5 </a:t>
            </a:r>
            <a:r>
              <a:rPr kumimoji="1" lang="zh-CN" altLang="en-US" sz="1600">
                <a:solidFill>
                  <a:srgbClr val="333399"/>
                </a:solidFill>
                <a:ea typeface="黑体" pitchFamily="2" charset="-122"/>
              </a:rPr>
              <a:t>的 </a:t>
            </a:r>
            <a:r>
              <a:rPr kumimoji="1" lang="en-US" altLang="zh-CN" sz="1600">
                <a:solidFill>
                  <a:srgbClr val="333399"/>
                </a:solidFill>
                <a:ea typeface="黑体" pitchFamily="2" charset="-122"/>
              </a:rPr>
              <a:t>OSPF </a:t>
            </a:r>
            <a:r>
              <a:rPr kumimoji="1" lang="zh-CN" altLang="en-US" sz="1600">
                <a:solidFill>
                  <a:srgbClr val="333399"/>
                </a:solidFill>
                <a:ea typeface="黑体" pitchFamily="2" charset="-122"/>
              </a:rPr>
              <a:t>分组</a:t>
            </a:r>
          </a:p>
        </p:txBody>
      </p:sp>
      <p:sp>
        <p:nvSpPr>
          <p:cNvPr id="79891" name="Line 18"/>
          <p:cNvSpPr>
            <a:spLocks noChangeShapeType="1"/>
          </p:cNvSpPr>
          <p:nvPr/>
        </p:nvSpPr>
        <p:spPr bwMode="auto">
          <a:xfrm>
            <a:off x="2101850" y="4620821"/>
            <a:ext cx="0" cy="2226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9892" name="Line 19"/>
          <p:cNvSpPr>
            <a:spLocks noChangeShapeType="1"/>
          </p:cNvSpPr>
          <p:nvPr/>
        </p:nvSpPr>
        <p:spPr bwMode="auto">
          <a:xfrm>
            <a:off x="2693988" y="2988469"/>
            <a:ext cx="0" cy="2214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9893" name="Line 20"/>
          <p:cNvSpPr>
            <a:spLocks noChangeShapeType="1"/>
          </p:cNvSpPr>
          <p:nvPr/>
        </p:nvSpPr>
        <p:spPr bwMode="auto">
          <a:xfrm>
            <a:off x="4549775" y="2988469"/>
            <a:ext cx="0" cy="2214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9894" name="Line 21"/>
          <p:cNvSpPr>
            <a:spLocks noChangeShapeType="1"/>
          </p:cNvSpPr>
          <p:nvPr/>
        </p:nvSpPr>
        <p:spPr bwMode="auto">
          <a:xfrm flipV="1">
            <a:off x="4041775" y="3094435"/>
            <a:ext cx="501650" cy="0"/>
          </a:xfrm>
          <a:prstGeom prst="line">
            <a:avLst/>
          </a:prstGeom>
          <a:noFill/>
          <a:ln w="9525">
            <a:solidFill>
              <a:schemeClr val="tx1"/>
            </a:solidFill>
            <a:round/>
            <a:headEnd type="none" w="sm" len="lg"/>
            <a:tailEnd type="triangle" w="sm" len="me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9895" name="Text Box 22"/>
          <p:cNvSpPr txBox="1">
            <a:spLocks noChangeArrowheads="1"/>
          </p:cNvSpPr>
          <p:nvPr/>
        </p:nvSpPr>
        <p:spPr bwMode="auto">
          <a:xfrm>
            <a:off x="3114678" y="2914650"/>
            <a:ext cx="880349" cy="33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24 </a:t>
            </a:r>
            <a:r>
              <a:rPr kumimoji="1" lang="zh-CN" altLang="en-US" sz="1600">
                <a:solidFill>
                  <a:srgbClr val="333399"/>
                </a:solidFill>
                <a:ea typeface="黑体" pitchFamily="2" charset="-122"/>
              </a:rPr>
              <a:t>字节</a:t>
            </a:r>
          </a:p>
        </p:txBody>
      </p:sp>
      <p:sp>
        <p:nvSpPr>
          <p:cNvPr id="79896" name="Rectangle 23"/>
          <p:cNvSpPr>
            <a:spLocks noChangeArrowheads="1"/>
          </p:cNvSpPr>
          <p:nvPr/>
        </p:nvSpPr>
        <p:spPr bwMode="auto">
          <a:xfrm>
            <a:off x="685800" y="885830"/>
            <a:ext cx="8078788" cy="1674019"/>
          </a:xfrm>
          <a:prstGeom prst="rect">
            <a:avLst/>
          </a:prstGeom>
          <a:solidFill>
            <a:srgbClr val="CCECFF"/>
          </a:solidFill>
          <a:ln w="9525">
            <a:solidFill>
              <a:srgbClr val="333399"/>
            </a:solidFill>
            <a:miter lim="800000"/>
            <a:headEnd/>
            <a:tailEnd/>
          </a:ln>
          <a:effectLst>
            <a:outerShdw dist="35921" dir="2700000" algn="ctr" rotWithShape="0">
              <a:schemeClr val="bg2"/>
            </a:outerShdw>
          </a:effectLst>
        </p:spPr>
        <p:txBody>
          <a:bodyPr wrap="none" lIns="91430" tIns="45715" rIns="91430" bIns="45715"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79897" name="Line 24"/>
          <p:cNvSpPr>
            <a:spLocks noChangeShapeType="1"/>
          </p:cNvSpPr>
          <p:nvPr/>
        </p:nvSpPr>
        <p:spPr bwMode="auto">
          <a:xfrm>
            <a:off x="677869" y="1173956"/>
            <a:ext cx="80930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9898" name="Line 25"/>
          <p:cNvSpPr>
            <a:spLocks noChangeShapeType="1"/>
          </p:cNvSpPr>
          <p:nvPr/>
        </p:nvSpPr>
        <p:spPr bwMode="auto">
          <a:xfrm>
            <a:off x="677869" y="1450181"/>
            <a:ext cx="80930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9899" name="Line 26"/>
          <p:cNvSpPr>
            <a:spLocks noChangeShapeType="1"/>
          </p:cNvSpPr>
          <p:nvPr/>
        </p:nvSpPr>
        <p:spPr bwMode="auto">
          <a:xfrm>
            <a:off x="677869" y="1728788"/>
            <a:ext cx="80930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9900" name="Line 27"/>
          <p:cNvSpPr>
            <a:spLocks noChangeShapeType="1"/>
          </p:cNvSpPr>
          <p:nvPr/>
        </p:nvSpPr>
        <p:spPr bwMode="auto">
          <a:xfrm>
            <a:off x="677869" y="2005013"/>
            <a:ext cx="80930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9901" name="Line 28"/>
          <p:cNvSpPr>
            <a:spLocks noChangeShapeType="1"/>
          </p:cNvSpPr>
          <p:nvPr/>
        </p:nvSpPr>
        <p:spPr bwMode="auto">
          <a:xfrm>
            <a:off x="677869" y="2283619"/>
            <a:ext cx="80930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9902" name="Line 29"/>
          <p:cNvSpPr>
            <a:spLocks noChangeShapeType="1"/>
          </p:cNvSpPr>
          <p:nvPr/>
        </p:nvSpPr>
        <p:spPr bwMode="auto">
          <a:xfrm>
            <a:off x="2687638" y="890593"/>
            <a:ext cx="6350" cy="2833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9903" name="Line 30"/>
          <p:cNvSpPr>
            <a:spLocks noChangeShapeType="1"/>
          </p:cNvSpPr>
          <p:nvPr/>
        </p:nvSpPr>
        <p:spPr bwMode="auto">
          <a:xfrm>
            <a:off x="4711702" y="890593"/>
            <a:ext cx="6350" cy="2833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9904" name="Rectangle 31"/>
          <p:cNvSpPr>
            <a:spLocks noChangeArrowheads="1"/>
          </p:cNvSpPr>
          <p:nvPr/>
        </p:nvSpPr>
        <p:spPr bwMode="auto">
          <a:xfrm>
            <a:off x="628656" y="585788"/>
            <a:ext cx="296537" cy="33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ea typeface="黑体" pitchFamily="2" charset="-122"/>
              </a:rPr>
              <a:t>0</a:t>
            </a:r>
          </a:p>
        </p:txBody>
      </p:sp>
      <p:sp>
        <p:nvSpPr>
          <p:cNvPr id="79905" name="Rectangle 32"/>
          <p:cNvSpPr>
            <a:spLocks noChangeArrowheads="1"/>
          </p:cNvSpPr>
          <p:nvPr/>
        </p:nvSpPr>
        <p:spPr bwMode="auto">
          <a:xfrm>
            <a:off x="2609856" y="585788"/>
            <a:ext cx="296537" cy="33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ea typeface="黑体" pitchFamily="2" charset="-122"/>
              </a:rPr>
              <a:t>8</a:t>
            </a:r>
          </a:p>
        </p:txBody>
      </p:sp>
      <p:sp>
        <p:nvSpPr>
          <p:cNvPr id="79906" name="Rectangle 33"/>
          <p:cNvSpPr>
            <a:spLocks noChangeArrowheads="1"/>
          </p:cNvSpPr>
          <p:nvPr/>
        </p:nvSpPr>
        <p:spPr bwMode="auto">
          <a:xfrm>
            <a:off x="4611688" y="585788"/>
            <a:ext cx="410350" cy="33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ea typeface="黑体" pitchFamily="2" charset="-122"/>
              </a:rPr>
              <a:t>16</a:t>
            </a:r>
          </a:p>
        </p:txBody>
      </p:sp>
      <p:sp>
        <p:nvSpPr>
          <p:cNvPr id="79907" name="Rectangle 34"/>
          <p:cNvSpPr>
            <a:spLocks noChangeArrowheads="1"/>
          </p:cNvSpPr>
          <p:nvPr/>
        </p:nvSpPr>
        <p:spPr bwMode="auto">
          <a:xfrm>
            <a:off x="8394700" y="585788"/>
            <a:ext cx="410350" cy="33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ea typeface="黑体" pitchFamily="2" charset="-122"/>
              </a:rPr>
              <a:t>31</a:t>
            </a:r>
          </a:p>
        </p:txBody>
      </p:sp>
      <p:sp>
        <p:nvSpPr>
          <p:cNvPr id="79908" name="Rectangle 35"/>
          <p:cNvSpPr>
            <a:spLocks noChangeArrowheads="1"/>
          </p:cNvSpPr>
          <p:nvPr/>
        </p:nvSpPr>
        <p:spPr bwMode="auto">
          <a:xfrm>
            <a:off x="1257305" y="884635"/>
            <a:ext cx="823924" cy="33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ea typeface="黑体" pitchFamily="2" charset="-122"/>
              </a:rPr>
              <a:t>版    本</a:t>
            </a:r>
          </a:p>
        </p:txBody>
      </p:sp>
      <p:sp>
        <p:nvSpPr>
          <p:cNvPr id="79909" name="Rectangle 36"/>
          <p:cNvSpPr>
            <a:spLocks noChangeArrowheads="1"/>
          </p:cNvSpPr>
          <p:nvPr/>
        </p:nvSpPr>
        <p:spPr bwMode="auto">
          <a:xfrm>
            <a:off x="3200402" y="1187056"/>
            <a:ext cx="2567992" cy="33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ea typeface="黑体" pitchFamily="2" charset="-122"/>
              </a:rPr>
              <a:t>路    由    器    标    识    符</a:t>
            </a:r>
          </a:p>
        </p:txBody>
      </p:sp>
      <p:sp>
        <p:nvSpPr>
          <p:cNvPr id="79910" name="Rectangle 37"/>
          <p:cNvSpPr>
            <a:spLocks noChangeArrowheads="1"/>
          </p:cNvSpPr>
          <p:nvPr/>
        </p:nvSpPr>
        <p:spPr bwMode="auto">
          <a:xfrm>
            <a:off x="3314705" y="884635"/>
            <a:ext cx="823924" cy="33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ea typeface="黑体" pitchFamily="2" charset="-122"/>
              </a:rPr>
              <a:t>类    型</a:t>
            </a:r>
          </a:p>
        </p:txBody>
      </p:sp>
      <p:sp>
        <p:nvSpPr>
          <p:cNvPr id="79911" name="Rectangle 38"/>
          <p:cNvSpPr>
            <a:spLocks noChangeArrowheads="1"/>
          </p:cNvSpPr>
          <p:nvPr/>
        </p:nvSpPr>
        <p:spPr bwMode="auto">
          <a:xfrm>
            <a:off x="5759456" y="884635"/>
            <a:ext cx="1695958" cy="33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ea typeface="黑体" pitchFamily="2" charset="-122"/>
              </a:rPr>
              <a:t>分    组    长    度</a:t>
            </a:r>
          </a:p>
        </p:txBody>
      </p:sp>
      <p:sp>
        <p:nvSpPr>
          <p:cNvPr id="79912" name="Rectangle 39"/>
          <p:cNvSpPr>
            <a:spLocks noChangeArrowheads="1"/>
          </p:cNvSpPr>
          <p:nvPr/>
        </p:nvSpPr>
        <p:spPr bwMode="auto">
          <a:xfrm>
            <a:off x="2030419" y="1741885"/>
            <a:ext cx="1144525" cy="33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ea typeface="黑体" pitchFamily="2" charset="-122"/>
              </a:rPr>
              <a:t>检   验   和</a:t>
            </a:r>
          </a:p>
        </p:txBody>
      </p:sp>
      <p:sp>
        <p:nvSpPr>
          <p:cNvPr id="79913" name="Rectangle 40"/>
          <p:cNvSpPr>
            <a:spLocks noChangeArrowheads="1"/>
          </p:cNvSpPr>
          <p:nvPr/>
        </p:nvSpPr>
        <p:spPr bwMode="auto">
          <a:xfrm>
            <a:off x="4011613" y="2006206"/>
            <a:ext cx="1285589" cy="33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ea typeface="黑体" pitchFamily="2" charset="-122"/>
              </a:rPr>
              <a:t>鉴            别</a:t>
            </a:r>
          </a:p>
        </p:txBody>
      </p:sp>
      <p:sp>
        <p:nvSpPr>
          <p:cNvPr id="79914" name="Rectangle 41"/>
          <p:cNvSpPr>
            <a:spLocks noChangeArrowheads="1"/>
          </p:cNvSpPr>
          <p:nvPr/>
        </p:nvSpPr>
        <p:spPr bwMode="auto">
          <a:xfrm>
            <a:off x="104776" y="573881"/>
            <a:ext cx="387908" cy="33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ea typeface="黑体" pitchFamily="2" charset="-122"/>
              </a:rPr>
              <a:t>位</a:t>
            </a:r>
          </a:p>
        </p:txBody>
      </p:sp>
      <p:sp>
        <p:nvSpPr>
          <p:cNvPr id="79915" name="Rectangle 42"/>
          <p:cNvSpPr>
            <a:spLocks noChangeArrowheads="1"/>
          </p:cNvSpPr>
          <p:nvPr/>
        </p:nvSpPr>
        <p:spPr bwMode="auto">
          <a:xfrm>
            <a:off x="4011613" y="2283619"/>
            <a:ext cx="1285589" cy="33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ea typeface="黑体" pitchFamily="2" charset="-122"/>
              </a:rPr>
              <a:t>鉴            别</a:t>
            </a:r>
          </a:p>
        </p:txBody>
      </p:sp>
      <p:sp>
        <p:nvSpPr>
          <p:cNvPr id="79916" name="Rectangle 43"/>
          <p:cNvSpPr>
            <a:spLocks noChangeArrowheads="1"/>
          </p:cNvSpPr>
          <p:nvPr/>
        </p:nvSpPr>
        <p:spPr bwMode="auto">
          <a:xfrm>
            <a:off x="3506791" y="1463281"/>
            <a:ext cx="2131975" cy="33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ea typeface="黑体" pitchFamily="2" charset="-122"/>
              </a:rPr>
              <a:t>区    域    标    识    符</a:t>
            </a:r>
          </a:p>
        </p:txBody>
      </p:sp>
      <p:sp>
        <p:nvSpPr>
          <p:cNvPr id="79917" name="Rectangle 44"/>
          <p:cNvSpPr>
            <a:spLocks noChangeArrowheads="1"/>
          </p:cNvSpPr>
          <p:nvPr/>
        </p:nvSpPr>
        <p:spPr bwMode="auto">
          <a:xfrm>
            <a:off x="5781681" y="1741885"/>
            <a:ext cx="1695958" cy="33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ea typeface="黑体" pitchFamily="2" charset="-122"/>
              </a:rPr>
              <a:t>鉴    别    类    型</a:t>
            </a:r>
          </a:p>
        </p:txBody>
      </p:sp>
      <p:sp>
        <p:nvSpPr>
          <p:cNvPr id="79918" name="Line 45"/>
          <p:cNvSpPr>
            <a:spLocks noChangeShapeType="1"/>
          </p:cNvSpPr>
          <p:nvPr/>
        </p:nvSpPr>
        <p:spPr bwMode="auto">
          <a:xfrm>
            <a:off x="4718056" y="1722836"/>
            <a:ext cx="4763" cy="2821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9919" name="Line 46"/>
          <p:cNvSpPr>
            <a:spLocks noChangeShapeType="1"/>
          </p:cNvSpPr>
          <p:nvPr/>
        </p:nvSpPr>
        <p:spPr bwMode="auto">
          <a:xfrm flipH="1" flipV="1">
            <a:off x="2693988" y="3102770"/>
            <a:ext cx="500062" cy="1191"/>
          </a:xfrm>
          <a:prstGeom prst="line">
            <a:avLst/>
          </a:prstGeom>
          <a:noFill/>
          <a:ln w="9525">
            <a:solidFill>
              <a:schemeClr val="tx1"/>
            </a:solidFill>
            <a:round/>
            <a:headEnd type="none" w="sm" len="lg"/>
            <a:tailEnd type="triangle" w="sm" len="me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Tree>
    <p:extLst>
      <p:ext uri="{BB962C8B-B14F-4D97-AF65-F5344CB8AC3E}">
        <p14:creationId xmlns:p14="http://schemas.microsoft.com/office/powerpoint/2010/main" val="1531251794"/>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fontAlgn="auto" hangingPunct="1">
              <a:spcAft>
                <a:spcPts val="0"/>
              </a:spcAft>
              <a:defRPr/>
            </a:pPr>
            <a:r>
              <a:rPr lang="en-US" altLang="zh-CN" smtClean="0"/>
              <a:t>2. OSPF </a:t>
            </a:r>
            <a:r>
              <a:rPr lang="zh-CN" altLang="en-US" smtClean="0"/>
              <a:t>的五种分组类型 </a:t>
            </a:r>
          </a:p>
        </p:txBody>
      </p:sp>
      <p:sp>
        <p:nvSpPr>
          <p:cNvPr id="591875" name="Rectangle 3"/>
          <p:cNvSpPr>
            <a:spLocks noGrp="1" noChangeArrowheads="1"/>
          </p:cNvSpPr>
          <p:nvPr>
            <p:ph idx="1"/>
          </p:nvPr>
        </p:nvSpPr>
        <p:spPr>
          <a:xfrm>
            <a:off x="581025" y="1670447"/>
            <a:ext cx="7989888" cy="2724150"/>
          </a:xfrm>
        </p:spPr>
        <p:txBody>
          <a:bodyPr/>
          <a:lstStyle/>
          <a:p>
            <a:pPr eaLnBrk="1" hangingPunct="1"/>
            <a:r>
              <a:rPr lang="zh-CN" altLang="en-US" sz="2200" dirty="0"/>
              <a:t>类型</a:t>
            </a:r>
            <a:r>
              <a:rPr lang="en-US" altLang="zh-CN" sz="2200" dirty="0"/>
              <a:t>1</a:t>
            </a:r>
            <a:r>
              <a:rPr lang="zh-CN" altLang="en-US" sz="2200" dirty="0"/>
              <a:t>，问候</a:t>
            </a:r>
            <a:r>
              <a:rPr lang="en-US" altLang="zh-CN" sz="2200" dirty="0"/>
              <a:t>(Hello)</a:t>
            </a:r>
            <a:r>
              <a:rPr lang="zh-CN" altLang="en-US" sz="2200" dirty="0"/>
              <a:t>分组。</a:t>
            </a:r>
          </a:p>
          <a:p>
            <a:pPr eaLnBrk="1" hangingPunct="1"/>
            <a:r>
              <a:rPr lang="zh-CN" altLang="en-US" sz="2200" dirty="0"/>
              <a:t>类型</a:t>
            </a:r>
            <a:r>
              <a:rPr lang="en-US" altLang="zh-CN" sz="2200" dirty="0"/>
              <a:t>2</a:t>
            </a:r>
            <a:r>
              <a:rPr lang="zh-CN" altLang="en-US" sz="2200" dirty="0"/>
              <a:t>，数据库描述</a:t>
            </a:r>
            <a:r>
              <a:rPr lang="en-US" altLang="zh-CN" sz="2200" dirty="0"/>
              <a:t>(Database Description)</a:t>
            </a:r>
            <a:r>
              <a:rPr lang="zh-CN" altLang="en-US" sz="2200" dirty="0"/>
              <a:t>分组。</a:t>
            </a:r>
          </a:p>
          <a:p>
            <a:pPr eaLnBrk="1" hangingPunct="1"/>
            <a:r>
              <a:rPr lang="zh-CN" altLang="en-US" sz="2200" dirty="0"/>
              <a:t>类型</a:t>
            </a:r>
            <a:r>
              <a:rPr lang="en-US" altLang="zh-CN" sz="2200" dirty="0"/>
              <a:t>3</a:t>
            </a:r>
            <a:r>
              <a:rPr lang="zh-CN" altLang="en-US" sz="2200" dirty="0"/>
              <a:t>，链路状态请求</a:t>
            </a:r>
            <a:r>
              <a:rPr lang="en-US" altLang="zh-CN" sz="2200" dirty="0"/>
              <a:t>(Link State Request)</a:t>
            </a:r>
            <a:r>
              <a:rPr lang="zh-CN" altLang="en-US" sz="2200" dirty="0"/>
              <a:t>分组。</a:t>
            </a:r>
          </a:p>
          <a:p>
            <a:pPr eaLnBrk="1" hangingPunct="1"/>
            <a:r>
              <a:rPr lang="zh-CN" altLang="en-US" sz="2200" dirty="0"/>
              <a:t>类型</a:t>
            </a:r>
            <a:r>
              <a:rPr lang="en-US" altLang="zh-CN" sz="2200" dirty="0"/>
              <a:t>4</a:t>
            </a:r>
            <a:r>
              <a:rPr lang="zh-CN" altLang="en-US" sz="2200" dirty="0"/>
              <a:t>，链路状态更新</a:t>
            </a:r>
            <a:r>
              <a:rPr lang="en-US" altLang="zh-CN" sz="2200" dirty="0"/>
              <a:t>(Link State Update)</a:t>
            </a:r>
            <a:r>
              <a:rPr lang="zh-CN" altLang="en-US" sz="2200" dirty="0"/>
              <a:t>分组，用洪泛法对全网更新链路状态。</a:t>
            </a:r>
          </a:p>
          <a:p>
            <a:pPr eaLnBrk="1" hangingPunct="1"/>
            <a:r>
              <a:rPr lang="zh-CN" altLang="en-US" sz="2200" dirty="0"/>
              <a:t>类型</a:t>
            </a:r>
            <a:r>
              <a:rPr lang="en-US" altLang="zh-CN" sz="2200" dirty="0"/>
              <a:t>5</a:t>
            </a:r>
            <a:r>
              <a:rPr lang="zh-CN" altLang="en-US" sz="2200" dirty="0"/>
              <a:t>，链路状态确认</a:t>
            </a:r>
            <a:r>
              <a:rPr lang="en-US" altLang="zh-CN" sz="2200" dirty="0"/>
              <a:t>(Link State Acknowledgment)</a:t>
            </a:r>
            <a:r>
              <a:rPr lang="zh-CN" altLang="en-US" sz="2200" dirty="0"/>
              <a:t>分组。 </a:t>
            </a:r>
          </a:p>
        </p:txBody>
      </p:sp>
    </p:spTree>
    <p:extLst>
      <p:ext uri="{BB962C8B-B14F-4D97-AF65-F5344CB8AC3E}">
        <p14:creationId xmlns:p14="http://schemas.microsoft.com/office/powerpoint/2010/main" val="18596185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18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18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18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18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5"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type="title"/>
          </p:nvPr>
        </p:nvSpPr>
        <p:spPr/>
        <p:txBody>
          <a:bodyPr/>
          <a:lstStyle/>
          <a:p>
            <a:pPr eaLnBrk="1" fontAlgn="auto" hangingPunct="1">
              <a:spcAft>
                <a:spcPts val="0"/>
              </a:spcAft>
              <a:defRPr/>
            </a:pPr>
            <a:r>
              <a:rPr lang="en-US" altLang="zh-CN" smtClean="0"/>
              <a:t>OSPF</a:t>
            </a:r>
            <a:r>
              <a:rPr lang="zh-CN" altLang="en-US" smtClean="0"/>
              <a:t>的基本操作 </a:t>
            </a:r>
          </a:p>
        </p:txBody>
      </p:sp>
      <p:sp>
        <p:nvSpPr>
          <p:cNvPr id="81923" name="内容占位符 12"/>
          <p:cNvSpPr>
            <a:spLocks noGrp="1"/>
          </p:cNvSpPr>
          <p:nvPr>
            <p:ph idx="1"/>
          </p:nvPr>
        </p:nvSpPr>
        <p:spPr>
          <a:xfrm>
            <a:off x="615950" y="1922861"/>
            <a:ext cx="7989888" cy="2722959"/>
          </a:xfrm>
        </p:spPr>
        <p:txBody>
          <a:bodyPr/>
          <a:lstStyle/>
          <a:p>
            <a:pPr eaLnBrk="1" hangingPunct="1"/>
            <a:endParaRPr lang="zh-CN" altLang="en-US" smtClean="0"/>
          </a:p>
        </p:txBody>
      </p:sp>
      <p:sp>
        <p:nvSpPr>
          <p:cNvPr id="81924" name="Rectangle 2"/>
          <p:cNvSpPr>
            <a:spLocks noChangeArrowheads="1"/>
          </p:cNvSpPr>
          <p:nvPr/>
        </p:nvSpPr>
        <p:spPr bwMode="auto">
          <a:xfrm>
            <a:off x="34926" y="2715817"/>
            <a:ext cx="9107488" cy="131564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592900" name="Line 4"/>
          <p:cNvSpPr>
            <a:spLocks noChangeShapeType="1"/>
          </p:cNvSpPr>
          <p:nvPr/>
        </p:nvSpPr>
        <p:spPr bwMode="auto">
          <a:xfrm>
            <a:off x="1497013" y="1706166"/>
            <a:ext cx="0" cy="770334"/>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lIns="91430" tIns="45715" rIns="91430" bIns="45715"/>
          <a:lstStyle/>
          <a:p>
            <a:endParaRPr lang="zh-CN" altLang="en-US">
              <a:solidFill>
                <a:prstClr val="black"/>
              </a:solidFill>
            </a:endParaRPr>
          </a:p>
        </p:txBody>
      </p:sp>
      <p:sp>
        <p:nvSpPr>
          <p:cNvPr id="81926" name="Rectangle 5"/>
          <p:cNvSpPr>
            <a:spLocks noChangeArrowheads="1"/>
          </p:cNvSpPr>
          <p:nvPr/>
        </p:nvSpPr>
        <p:spPr bwMode="auto">
          <a:xfrm>
            <a:off x="803275" y="1934766"/>
            <a:ext cx="1428750" cy="2440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81927" name="AutoShape 6"/>
          <p:cNvSpPr>
            <a:spLocks noChangeArrowheads="1"/>
          </p:cNvSpPr>
          <p:nvPr/>
        </p:nvSpPr>
        <p:spPr bwMode="auto">
          <a:xfrm rot="-5400000">
            <a:off x="5112744" y="-260945"/>
            <a:ext cx="72628" cy="3887787"/>
          </a:xfrm>
          <a:prstGeom prst="can">
            <a:avLst>
              <a:gd name="adj" fmla="val 105945"/>
            </a:avLst>
          </a:prstGeom>
          <a:solidFill>
            <a:srgbClr val="333399"/>
          </a:solidFill>
          <a:ln w="9525">
            <a:solidFill>
              <a:schemeClr val="tx1"/>
            </a:solidFill>
            <a:round/>
            <a:headEnd/>
            <a:tailEnd/>
          </a:ln>
        </p:spPr>
        <p:txBody>
          <a:bodyPr vert="eaVert" wrap="none" lIns="91430" tIns="45715" rIns="91430" bIns="45715"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pic>
        <p:nvPicPr>
          <p:cNvPr id="81928"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165" y="1527578"/>
            <a:ext cx="760412" cy="296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1929"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2456" y="1527578"/>
            <a:ext cx="758825" cy="296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 name="Group 9"/>
          <p:cNvGrpSpPr>
            <a:grpSpLocks/>
          </p:cNvGrpSpPr>
          <p:nvPr/>
        </p:nvGrpSpPr>
        <p:grpSpPr bwMode="auto">
          <a:xfrm>
            <a:off x="3298826" y="1764514"/>
            <a:ext cx="3889375" cy="369094"/>
            <a:chOff x="2056" y="1482"/>
            <a:chExt cx="2450" cy="310"/>
          </a:xfrm>
        </p:grpSpPr>
        <p:sp>
          <p:nvSpPr>
            <p:cNvPr id="81966" name="Text Box 10"/>
            <p:cNvSpPr txBox="1">
              <a:spLocks noChangeArrowheads="1"/>
            </p:cNvSpPr>
            <p:nvPr/>
          </p:nvSpPr>
          <p:spPr bwMode="auto">
            <a:xfrm>
              <a:off x="2991" y="1482"/>
              <a:ext cx="40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a:solidFill>
                    <a:srgbClr val="333399"/>
                  </a:solidFill>
                  <a:ea typeface="黑体" pitchFamily="2" charset="-122"/>
                </a:rPr>
                <a:t>问候</a:t>
              </a:r>
            </a:p>
          </p:txBody>
        </p:sp>
        <p:sp>
          <p:nvSpPr>
            <p:cNvPr id="81967" name="Line 11"/>
            <p:cNvSpPr>
              <a:spLocks noChangeShapeType="1"/>
            </p:cNvSpPr>
            <p:nvPr/>
          </p:nvSpPr>
          <p:spPr bwMode="auto">
            <a:xfrm>
              <a:off x="2056" y="1731"/>
              <a:ext cx="245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grpSp>
      <p:grpSp>
        <p:nvGrpSpPr>
          <p:cNvPr id="3" name="Group 12"/>
          <p:cNvGrpSpPr>
            <a:grpSpLocks/>
          </p:cNvGrpSpPr>
          <p:nvPr/>
        </p:nvGrpSpPr>
        <p:grpSpPr bwMode="auto">
          <a:xfrm>
            <a:off x="3298826" y="2051463"/>
            <a:ext cx="3889375" cy="369093"/>
            <a:chOff x="2056" y="1723"/>
            <a:chExt cx="2450" cy="310"/>
          </a:xfrm>
        </p:grpSpPr>
        <p:sp>
          <p:nvSpPr>
            <p:cNvPr id="81964" name="Line 13"/>
            <p:cNvSpPr>
              <a:spLocks noChangeShapeType="1"/>
            </p:cNvSpPr>
            <p:nvPr/>
          </p:nvSpPr>
          <p:spPr bwMode="auto">
            <a:xfrm flipH="1">
              <a:off x="2056" y="1980"/>
              <a:ext cx="245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81965" name="Text Box 14"/>
            <p:cNvSpPr txBox="1">
              <a:spLocks noChangeArrowheads="1"/>
            </p:cNvSpPr>
            <p:nvPr/>
          </p:nvSpPr>
          <p:spPr bwMode="auto">
            <a:xfrm>
              <a:off x="2987" y="1723"/>
              <a:ext cx="40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a:solidFill>
                    <a:srgbClr val="333399"/>
                  </a:solidFill>
                  <a:ea typeface="黑体" pitchFamily="2" charset="-122"/>
                </a:rPr>
                <a:t>问候</a:t>
              </a:r>
            </a:p>
          </p:txBody>
        </p:sp>
      </p:grpSp>
      <p:grpSp>
        <p:nvGrpSpPr>
          <p:cNvPr id="4" name="Group 15"/>
          <p:cNvGrpSpPr>
            <a:grpSpLocks/>
          </p:cNvGrpSpPr>
          <p:nvPr/>
        </p:nvGrpSpPr>
        <p:grpSpPr bwMode="auto">
          <a:xfrm>
            <a:off x="3298826" y="2474105"/>
            <a:ext cx="3889375" cy="369093"/>
            <a:chOff x="2056" y="2078"/>
            <a:chExt cx="2450" cy="310"/>
          </a:xfrm>
        </p:grpSpPr>
        <p:sp>
          <p:nvSpPr>
            <p:cNvPr id="81962" name="Line 16"/>
            <p:cNvSpPr>
              <a:spLocks noChangeShapeType="1"/>
            </p:cNvSpPr>
            <p:nvPr/>
          </p:nvSpPr>
          <p:spPr bwMode="auto">
            <a:xfrm>
              <a:off x="2056" y="2328"/>
              <a:ext cx="245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81963" name="Text Box 17"/>
            <p:cNvSpPr txBox="1">
              <a:spLocks noChangeArrowheads="1"/>
            </p:cNvSpPr>
            <p:nvPr/>
          </p:nvSpPr>
          <p:spPr bwMode="auto">
            <a:xfrm>
              <a:off x="2713" y="2078"/>
              <a:ext cx="84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a:solidFill>
                    <a:srgbClr val="333399"/>
                  </a:solidFill>
                  <a:ea typeface="黑体" pitchFamily="2" charset="-122"/>
                </a:rPr>
                <a:t>数据库描述</a:t>
              </a:r>
            </a:p>
          </p:txBody>
        </p:sp>
      </p:grpSp>
      <p:grpSp>
        <p:nvGrpSpPr>
          <p:cNvPr id="5" name="Group 18"/>
          <p:cNvGrpSpPr>
            <a:grpSpLocks/>
          </p:cNvGrpSpPr>
          <p:nvPr/>
        </p:nvGrpSpPr>
        <p:grpSpPr bwMode="auto">
          <a:xfrm>
            <a:off x="3298826" y="2762258"/>
            <a:ext cx="3889375" cy="369094"/>
            <a:chOff x="2056" y="2320"/>
            <a:chExt cx="2450" cy="310"/>
          </a:xfrm>
        </p:grpSpPr>
        <p:sp>
          <p:nvSpPr>
            <p:cNvPr id="81960" name="Line 19"/>
            <p:cNvSpPr>
              <a:spLocks noChangeShapeType="1"/>
            </p:cNvSpPr>
            <p:nvPr/>
          </p:nvSpPr>
          <p:spPr bwMode="auto">
            <a:xfrm flipH="1">
              <a:off x="2056" y="2577"/>
              <a:ext cx="245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81961" name="Text Box 20"/>
            <p:cNvSpPr txBox="1">
              <a:spLocks noChangeArrowheads="1"/>
            </p:cNvSpPr>
            <p:nvPr/>
          </p:nvSpPr>
          <p:spPr bwMode="auto">
            <a:xfrm>
              <a:off x="2713" y="2320"/>
              <a:ext cx="84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a:solidFill>
                    <a:srgbClr val="333399"/>
                  </a:solidFill>
                  <a:ea typeface="黑体" pitchFamily="2" charset="-122"/>
                </a:rPr>
                <a:t>数据库描述</a:t>
              </a:r>
            </a:p>
          </p:txBody>
        </p:sp>
      </p:grpSp>
      <p:grpSp>
        <p:nvGrpSpPr>
          <p:cNvPr id="6" name="Group 21"/>
          <p:cNvGrpSpPr>
            <a:grpSpLocks/>
          </p:cNvGrpSpPr>
          <p:nvPr/>
        </p:nvGrpSpPr>
        <p:grpSpPr bwMode="auto">
          <a:xfrm>
            <a:off x="3298826" y="3058730"/>
            <a:ext cx="3889375" cy="369094"/>
            <a:chOff x="2056" y="2569"/>
            <a:chExt cx="2450" cy="310"/>
          </a:xfrm>
        </p:grpSpPr>
        <p:sp>
          <p:nvSpPr>
            <p:cNvPr id="81958" name="Line 22"/>
            <p:cNvSpPr>
              <a:spLocks noChangeShapeType="1"/>
            </p:cNvSpPr>
            <p:nvPr/>
          </p:nvSpPr>
          <p:spPr bwMode="auto">
            <a:xfrm>
              <a:off x="2056" y="2825"/>
              <a:ext cx="245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81959" name="Text Box 23"/>
            <p:cNvSpPr txBox="1">
              <a:spLocks noChangeArrowheads="1"/>
            </p:cNvSpPr>
            <p:nvPr/>
          </p:nvSpPr>
          <p:spPr bwMode="auto">
            <a:xfrm>
              <a:off x="2713" y="2569"/>
              <a:ext cx="84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a:solidFill>
                    <a:srgbClr val="333399"/>
                  </a:solidFill>
                  <a:ea typeface="黑体" pitchFamily="2" charset="-122"/>
                </a:rPr>
                <a:t>数据库描述</a:t>
              </a:r>
            </a:p>
          </p:txBody>
        </p:sp>
      </p:grpSp>
      <p:grpSp>
        <p:nvGrpSpPr>
          <p:cNvPr id="7" name="Group 24"/>
          <p:cNvGrpSpPr>
            <a:grpSpLocks/>
          </p:cNvGrpSpPr>
          <p:nvPr/>
        </p:nvGrpSpPr>
        <p:grpSpPr bwMode="auto">
          <a:xfrm>
            <a:off x="3298826" y="3348058"/>
            <a:ext cx="3889375" cy="369096"/>
            <a:chOff x="2056" y="2812"/>
            <a:chExt cx="2450" cy="310"/>
          </a:xfrm>
        </p:grpSpPr>
        <p:sp>
          <p:nvSpPr>
            <p:cNvPr id="81956" name="Line 25"/>
            <p:cNvSpPr>
              <a:spLocks noChangeShapeType="1"/>
            </p:cNvSpPr>
            <p:nvPr/>
          </p:nvSpPr>
          <p:spPr bwMode="auto">
            <a:xfrm flipH="1">
              <a:off x="2056" y="3075"/>
              <a:ext cx="245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81957" name="Text Box 26"/>
            <p:cNvSpPr txBox="1">
              <a:spLocks noChangeArrowheads="1"/>
            </p:cNvSpPr>
            <p:nvPr/>
          </p:nvSpPr>
          <p:spPr bwMode="auto">
            <a:xfrm>
              <a:off x="2713" y="2812"/>
              <a:ext cx="84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a:solidFill>
                    <a:srgbClr val="333399"/>
                  </a:solidFill>
                  <a:ea typeface="黑体" pitchFamily="2" charset="-122"/>
                </a:rPr>
                <a:t>数据库描述</a:t>
              </a:r>
            </a:p>
          </p:txBody>
        </p:sp>
      </p:grpSp>
      <p:grpSp>
        <p:nvGrpSpPr>
          <p:cNvPr id="8" name="Group 27"/>
          <p:cNvGrpSpPr>
            <a:grpSpLocks/>
          </p:cNvGrpSpPr>
          <p:nvPr/>
        </p:nvGrpSpPr>
        <p:grpSpPr bwMode="auto">
          <a:xfrm>
            <a:off x="3298826" y="3788592"/>
            <a:ext cx="3889375" cy="369094"/>
            <a:chOff x="2056" y="3182"/>
            <a:chExt cx="2450" cy="310"/>
          </a:xfrm>
        </p:grpSpPr>
        <p:sp>
          <p:nvSpPr>
            <p:cNvPr id="81954" name="Line 28"/>
            <p:cNvSpPr>
              <a:spLocks noChangeShapeType="1"/>
            </p:cNvSpPr>
            <p:nvPr/>
          </p:nvSpPr>
          <p:spPr bwMode="auto">
            <a:xfrm>
              <a:off x="2056" y="3423"/>
              <a:ext cx="245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81955" name="Text Box 29"/>
            <p:cNvSpPr txBox="1">
              <a:spLocks noChangeArrowheads="1"/>
            </p:cNvSpPr>
            <p:nvPr/>
          </p:nvSpPr>
          <p:spPr bwMode="auto">
            <a:xfrm>
              <a:off x="2624" y="3182"/>
              <a:ext cx="98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a:solidFill>
                    <a:srgbClr val="333399"/>
                  </a:solidFill>
                  <a:ea typeface="黑体" pitchFamily="2" charset="-122"/>
                </a:rPr>
                <a:t>链路状态请求</a:t>
              </a:r>
            </a:p>
          </p:txBody>
        </p:sp>
      </p:grpSp>
      <p:grpSp>
        <p:nvGrpSpPr>
          <p:cNvPr id="9" name="Group 30"/>
          <p:cNvGrpSpPr>
            <a:grpSpLocks/>
          </p:cNvGrpSpPr>
          <p:nvPr/>
        </p:nvGrpSpPr>
        <p:grpSpPr bwMode="auto">
          <a:xfrm>
            <a:off x="3298826" y="4086203"/>
            <a:ext cx="3889375" cy="369096"/>
            <a:chOff x="2056" y="3432"/>
            <a:chExt cx="2450" cy="310"/>
          </a:xfrm>
        </p:grpSpPr>
        <p:sp>
          <p:nvSpPr>
            <p:cNvPr id="81952" name="Line 31"/>
            <p:cNvSpPr>
              <a:spLocks noChangeShapeType="1"/>
            </p:cNvSpPr>
            <p:nvPr/>
          </p:nvSpPr>
          <p:spPr bwMode="auto">
            <a:xfrm flipH="1">
              <a:off x="2056" y="3672"/>
              <a:ext cx="245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81953" name="Text Box 32"/>
            <p:cNvSpPr txBox="1">
              <a:spLocks noChangeArrowheads="1"/>
            </p:cNvSpPr>
            <p:nvPr/>
          </p:nvSpPr>
          <p:spPr bwMode="auto">
            <a:xfrm>
              <a:off x="2629" y="3432"/>
              <a:ext cx="98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a:solidFill>
                    <a:srgbClr val="333399"/>
                  </a:solidFill>
                  <a:ea typeface="黑体" pitchFamily="2" charset="-122"/>
                </a:rPr>
                <a:t>链路状态更新</a:t>
              </a:r>
            </a:p>
          </p:txBody>
        </p:sp>
      </p:grpSp>
      <p:sp>
        <p:nvSpPr>
          <p:cNvPr id="81938" name="Line 33"/>
          <p:cNvSpPr>
            <a:spLocks noChangeShapeType="1"/>
          </p:cNvSpPr>
          <p:nvPr/>
        </p:nvSpPr>
        <p:spPr bwMode="auto">
          <a:xfrm>
            <a:off x="420688" y="3788569"/>
            <a:ext cx="7715250" cy="0"/>
          </a:xfrm>
          <a:prstGeom prst="line">
            <a:avLst/>
          </a:prstGeom>
          <a:noFill/>
          <a:ln w="19050">
            <a:solidFill>
              <a:srgbClr val="333399"/>
            </a:solidFill>
            <a:prstDash val="dash"/>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a:solidFill>
                <a:prstClr val="black"/>
              </a:solidFill>
            </a:endParaRPr>
          </a:p>
        </p:txBody>
      </p:sp>
      <p:sp>
        <p:nvSpPr>
          <p:cNvPr id="81939" name="Line 34"/>
          <p:cNvSpPr>
            <a:spLocks noChangeShapeType="1"/>
          </p:cNvSpPr>
          <p:nvPr/>
        </p:nvSpPr>
        <p:spPr bwMode="auto">
          <a:xfrm>
            <a:off x="452440" y="2476500"/>
            <a:ext cx="7683500" cy="0"/>
          </a:xfrm>
          <a:prstGeom prst="line">
            <a:avLst/>
          </a:prstGeom>
          <a:noFill/>
          <a:ln w="19050">
            <a:solidFill>
              <a:srgbClr val="333399"/>
            </a:solidFill>
            <a:prstDash val="dash"/>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a:solidFill>
                <a:prstClr val="black"/>
              </a:solidFill>
            </a:endParaRPr>
          </a:p>
        </p:txBody>
      </p:sp>
      <p:grpSp>
        <p:nvGrpSpPr>
          <p:cNvPr id="10" name="Group 35"/>
          <p:cNvGrpSpPr>
            <a:grpSpLocks/>
          </p:cNvGrpSpPr>
          <p:nvPr/>
        </p:nvGrpSpPr>
        <p:grpSpPr bwMode="auto">
          <a:xfrm>
            <a:off x="3298826" y="4381479"/>
            <a:ext cx="3889375" cy="369096"/>
            <a:chOff x="2056" y="3680"/>
            <a:chExt cx="2450" cy="310"/>
          </a:xfrm>
        </p:grpSpPr>
        <p:sp>
          <p:nvSpPr>
            <p:cNvPr id="81950" name="Line 36"/>
            <p:cNvSpPr>
              <a:spLocks noChangeShapeType="1"/>
            </p:cNvSpPr>
            <p:nvPr/>
          </p:nvSpPr>
          <p:spPr bwMode="auto">
            <a:xfrm>
              <a:off x="2056" y="3920"/>
              <a:ext cx="245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81951" name="Text Box 37"/>
            <p:cNvSpPr txBox="1">
              <a:spLocks noChangeArrowheads="1"/>
            </p:cNvSpPr>
            <p:nvPr/>
          </p:nvSpPr>
          <p:spPr bwMode="auto">
            <a:xfrm>
              <a:off x="2629" y="3680"/>
              <a:ext cx="98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a:solidFill>
                    <a:srgbClr val="333399"/>
                  </a:solidFill>
                  <a:ea typeface="黑体" pitchFamily="2" charset="-122"/>
                </a:rPr>
                <a:t>链路状态确认</a:t>
              </a:r>
            </a:p>
          </p:txBody>
        </p:sp>
      </p:grpSp>
      <p:sp>
        <p:nvSpPr>
          <p:cNvPr id="592934" name="Text Box 38"/>
          <p:cNvSpPr txBox="1">
            <a:spLocks noChangeArrowheads="1"/>
          </p:cNvSpPr>
          <p:nvPr/>
        </p:nvSpPr>
        <p:spPr bwMode="auto">
          <a:xfrm>
            <a:off x="776293" y="1894287"/>
            <a:ext cx="1338808"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a:solidFill>
                  <a:srgbClr val="333399"/>
                </a:solidFill>
                <a:ea typeface="黑体" pitchFamily="2" charset="-122"/>
              </a:rPr>
              <a:t>确定可达性</a:t>
            </a:r>
          </a:p>
        </p:txBody>
      </p:sp>
      <p:grpSp>
        <p:nvGrpSpPr>
          <p:cNvPr id="11" name="Group 39"/>
          <p:cNvGrpSpPr>
            <a:grpSpLocks/>
          </p:cNvGrpSpPr>
          <p:nvPr/>
        </p:nvGrpSpPr>
        <p:grpSpPr bwMode="auto">
          <a:xfrm>
            <a:off x="376238" y="2476505"/>
            <a:ext cx="2032000" cy="1303735"/>
            <a:chOff x="215" y="2080"/>
            <a:chExt cx="1280" cy="1095"/>
          </a:xfrm>
        </p:grpSpPr>
        <p:sp>
          <p:nvSpPr>
            <p:cNvPr id="81948" name="Line 40"/>
            <p:cNvSpPr>
              <a:spLocks noChangeShapeType="1"/>
            </p:cNvSpPr>
            <p:nvPr/>
          </p:nvSpPr>
          <p:spPr bwMode="auto">
            <a:xfrm>
              <a:off x="921" y="2080"/>
              <a:ext cx="0" cy="1095"/>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81949" name="Text Box 41"/>
            <p:cNvSpPr txBox="1">
              <a:spLocks noChangeArrowheads="1"/>
            </p:cNvSpPr>
            <p:nvPr/>
          </p:nvSpPr>
          <p:spPr bwMode="auto">
            <a:xfrm>
              <a:off x="215" y="2469"/>
              <a:ext cx="1280" cy="31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a:solidFill>
                    <a:srgbClr val="333399"/>
                  </a:solidFill>
                  <a:ea typeface="黑体" pitchFamily="2" charset="-122"/>
                </a:rPr>
                <a:t>达到数据库的同步</a:t>
              </a:r>
            </a:p>
          </p:txBody>
        </p:sp>
      </p:grpSp>
      <p:sp>
        <p:nvSpPr>
          <p:cNvPr id="81943" name="Line 42"/>
          <p:cNvSpPr>
            <a:spLocks noChangeShapeType="1"/>
          </p:cNvSpPr>
          <p:nvPr/>
        </p:nvSpPr>
        <p:spPr bwMode="auto">
          <a:xfrm>
            <a:off x="452440" y="4786313"/>
            <a:ext cx="7683500" cy="0"/>
          </a:xfrm>
          <a:prstGeom prst="line">
            <a:avLst/>
          </a:prstGeom>
          <a:noFill/>
          <a:ln w="19050">
            <a:solidFill>
              <a:srgbClr val="333399"/>
            </a:solidFill>
            <a:prstDash val="dash"/>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a:solidFill>
                <a:prstClr val="black"/>
              </a:solidFill>
            </a:endParaRPr>
          </a:p>
        </p:txBody>
      </p:sp>
      <p:sp>
        <p:nvSpPr>
          <p:cNvPr id="81944" name="Line 43"/>
          <p:cNvSpPr>
            <a:spLocks noChangeShapeType="1"/>
          </p:cNvSpPr>
          <p:nvPr/>
        </p:nvSpPr>
        <p:spPr bwMode="auto">
          <a:xfrm>
            <a:off x="452438" y="1706166"/>
            <a:ext cx="2278062" cy="0"/>
          </a:xfrm>
          <a:prstGeom prst="line">
            <a:avLst/>
          </a:prstGeom>
          <a:noFill/>
          <a:ln w="19050">
            <a:solidFill>
              <a:srgbClr val="333399"/>
            </a:solidFill>
            <a:prstDash val="dash"/>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a:solidFill>
                <a:prstClr val="black"/>
              </a:solidFill>
            </a:endParaRPr>
          </a:p>
        </p:txBody>
      </p:sp>
      <p:grpSp>
        <p:nvGrpSpPr>
          <p:cNvPr id="12" name="Group 44"/>
          <p:cNvGrpSpPr>
            <a:grpSpLocks/>
          </p:cNvGrpSpPr>
          <p:nvPr/>
        </p:nvGrpSpPr>
        <p:grpSpPr bwMode="auto">
          <a:xfrm>
            <a:off x="558802" y="3780237"/>
            <a:ext cx="1800224" cy="1006078"/>
            <a:chOff x="330" y="3175"/>
            <a:chExt cx="1134" cy="845"/>
          </a:xfrm>
        </p:grpSpPr>
        <p:sp>
          <p:nvSpPr>
            <p:cNvPr id="81946" name="Line 45"/>
            <p:cNvSpPr>
              <a:spLocks noChangeShapeType="1"/>
            </p:cNvSpPr>
            <p:nvPr/>
          </p:nvSpPr>
          <p:spPr bwMode="auto">
            <a:xfrm>
              <a:off x="921" y="3175"/>
              <a:ext cx="0" cy="845"/>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81947" name="Text Box 46"/>
            <p:cNvSpPr txBox="1">
              <a:spLocks noChangeArrowheads="1"/>
            </p:cNvSpPr>
            <p:nvPr/>
          </p:nvSpPr>
          <p:spPr bwMode="auto">
            <a:xfrm>
              <a:off x="330" y="3414"/>
              <a:ext cx="1134" cy="3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a:solidFill>
                    <a:srgbClr val="333399"/>
                  </a:solidFill>
                  <a:ea typeface="黑体" pitchFamily="2" charset="-122"/>
                </a:rPr>
                <a:t>新情况下的同步</a:t>
              </a:r>
            </a:p>
          </p:txBody>
        </p:sp>
      </p:grpSp>
    </p:spTree>
    <p:extLst>
      <p:ext uri="{BB962C8B-B14F-4D97-AF65-F5344CB8AC3E}">
        <p14:creationId xmlns:p14="http://schemas.microsoft.com/office/powerpoint/2010/main" val="37754145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9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2900"/>
                                        </p:tgtEl>
                                        <p:attrNameLst>
                                          <p:attrName>style.visibility</p:attrName>
                                        </p:attrNameLst>
                                      </p:cBhvr>
                                      <p:to>
                                        <p:strVal val="visible"/>
                                      </p:to>
                                    </p:set>
                                  </p:childTnLst>
                                </p:cTn>
                              </p:par>
                            </p:childTnLst>
                          </p:cTn>
                        </p:par>
                        <p:par>
                          <p:cTn id="9" fill="hold" nodeType="afterGroup">
                            <p:stCondLst>
                              <p:cond delay="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2000"/>
                                        <p:tgtEl>
                                          <p:spTgt spid="2"/>
                                        </p:tgtEl>
                                      </p:cBhvr>
                                    </p:animEffect>
                                  </p:childTnLst>
                                </p:cTn>
                              </p:par>
                            </p:childTnLst>
                          </p:cTn>
                        </p:par>
                        <p:par>
                          <p:cTn id="13" fill="hold" nodeType="afterGroup">
                            <p:stCondLst>
                              <p:cond delay="2000"/>
                            </p:stCondLst>
                            <p:childTnLst>
                              <p:par>
                                <p:cTn id="14" presetID="22" presetClass="entr" presetSubtype="2" fill="hold" nodeType="afterEffect">
                                  <p:stCondLst>
                                    <p:cond delay="500"/>
                                  </p:stCondLst>
                                  <p:childTnLst>
                                    <p:set>
                                      <p:cBhvr>
                                        <p:cTn id="15" dur="1" fill="hold">
                                          <p:stCondLst>
                                            <p:cond delay="0"/>
                                          </p:stCondLst>
                                        </p:cTn>
                                        <p:tgtEl>
                                          <p:spTgt spid="3"/>
                                        </p:tgtEl>
                                        <p:attrNameLst>
                                          <p:attrName>style.visibility</p:attrName>
                                        </p:attrNameLst>
                                      </p:cBhvr>
                                      <p:to>
                                        <p:strVal val="visible"/>
                                      </p:to>
                                    </p:set>
                                    <p:animEffect transition="in" filter="wipe(right)">
                                      <p:cBhvr>
                                        <p:cTn id="16" dur="20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par>
                          <p:cTn id="21" fill="hold" nodeType="afterGroup">
                            <p:stCondLst>
                              <p:cond delay="0"/>
                            </p:stCondLst>
                            <p:childTnLst>
                              <p:par>
                                <p:cTn id="22" presetID="22" presetClass="entr" presetSubtype="8" fill="hold" nodeType="afterEffect">
                                  <p:stCondLst>
                                    <p:cond delay="50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2000"/>
                                        <p:tgtEl>
                                          <p:spTgt spid="4"/>
                                        </p:tgtEl>
                                      </p:cBhvr>
                                    </p:animEffect>
                                  </p:childTnLst>
                                </p:cTn>
                              </p:par>
                            </p:childTnLst>
                          </p:cTn>
                        </p:par>
                        <p:par>
                          <p:cTn id="25" fill="hold" nodeType="afterGroup">
                            <p:stCondLst>
                              <p:cond delay="2500"/>
                            </p:stCondLst>
                            <p:childTnLst>
                              <p:par>
                                <p:cTn id="26" presetID="22" presetClass="entr" presetSubtype="2" fill="hold" nodeType="afterEffect">
                                  <p:stCondLst>
                                    <p:cond delay="500"/>
                                  </p:stCondLst>
                                  <p:childTnLst>
                                    <p:set>
                                      <p:cBhvr>
                                        <p:cTn id="27" dur="1" fill="hold">
                                          <p:stCondLst>
                                            <p:cond delay="0"/>
                                          </p:stCondLst>
                                        </p:cTn>
                                        <p:tgtEl>
                                          <p:spTgt spid="5"/>
                                        </p:tgtEl>
                                        <p:attrNameLst>
                                          <p:attrName>style.visibility</p:attrName>
                                        </p:attrNameLst>
                                      </p:cBhvr>
                                      <p:to>
                                        <p:strVal val="visible"/>
                                      </p:to>
                                    </p:set>
                                    <p:animEffect transition="in" filter="wipe(right)">
                                      <p:cBhvr>
                                        <p:cTn id="28" dur="2000"/>
                                        <p:tgtEl>
                                          <p:spTgt spid="5"/>
                                        </p:tgtEl>
                                      </p:cBhvr>
                                    </p:animEffect>
                                  </p:childTnLst>
                                </p:cTn>
                              </p:par>
                            </p:childTnLst>
                          </p:cTn>
                        </p:par>
                        <p:par>
                          <p:cTn id="29" fill="hold" nodeType="afterGroup">
                            <p:stCondLst>
                              <p:cond delay="5000"/>
                            </p:stCondLst>
                            <p:childTnLst>
                              <p:par>
                                <p:cTn id="30" presetID="22" presetClass="entr" presetSubtype="8" fill="hold" nodeType="afterEffect">
                                  <p:stCondLst>
                                    <p:cond delay="50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2000"/>
                                        <p:tgtEl>
                                          <p:spTgt spid="6"/>
                                        </p:tgtEl>
                                      </p:cBhvr>
                                    </p:animEffect>
                                  </p:childTnLst>
                                </p:cTn>
                              </p:par>
                            </p:childTnLst>
                          </p:cTn>
                        </p:par>
                        <p:par>
                          <p:cTn id="33" fill="hold" nodeType="afterGroup">
                            <p:stCondLst>
                              <p:cond delay="7500"/>
                            </p:stCondLst>
                            <p:childTnLst>
                              <p:par>
                                <p:cTn id="34" presetID="22" presetClass="entr" presetSubtype="2" fill="hold" nodeType="afterEffect">
                                  <p:stCondLst>
                                    <p:cond delay="50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000"/>
                                        <p:tgtEl>
                                          <p:spTgt spid="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nodeType="afterGroup">
                            <p:stCondLst>
                              <p:cond delay="0"/>
                            </p:stCondLst>
                            <p:childTnLst>
                              <p:par>
                                <p:cTn id="42" presetID="22" presetClass="entr" presetSubtype="8" fill="hold" nodeType="afterEffect">
                                  <p:stCondLst>
                                    <p:cond delay="50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2000"/>
                                        <p:tgtEl>
                                          <p:spTgt spid="8"/>
                                        </p:tgtEl>
                                      </p:cBhvr>
                                    </p:animEffect>
                                  </p:childTnLst>
                                </p:cTn>
                              </p:par>
                            </p:childTnLst>
                          </p:cTn>
                        </p:par>
                        <p:par>
                          <p:cTn id="45" fill="hold" nodeType="afterGroup">
                            <p:stCondLst>
                              <p:cond delay="2500"/>
                            </p:stCondLst>
                            <p:childTnLst>
                              <p:par>
                                <p:cTn id="46" presetID="22" presetClass="entr" presetSubtype="2" fill="hold" nodeType="afterEffect">
                                  <p:stCondLst>
                                    <p:cond delay="500"/>
                                  </p:stCondLst>
                                  <p:childTnLst>
                                    <p:set>
                                      <p:cBhvr>
                                        <p:cTn id="47" dur="1" fill="hold">
                                          <p:stCondLst>
                                            <p:cond delay="0"/>
                                          </p:stCondLst>
                                        </p:cTn>
                                        <p:tgtEl>
                                          <p:spTgt spid="9"/>
                                        </p:tgtEl>
                                        <p:attrNameLst>
                                          <p:attrName>style.visibility</p:attrName>
                                        </p:attrNameLst>
                                      </p:cBhvr>
                                      <p:to>
                                        <p:strVal val="visible"/>
                                      </p:to>
                                    </p:set>
                                    <p:animEffect transition="in" filter="wipe(right)">
                                      <p:cBhvr>
                                        <p:cTn id="48" dur="2000"/>
                                        <p:tgtEl>
                                          <p:spTgt spid="9"/>
                                        </p:tgtEl>
                                      </p:cBhvr>
                                    </p:animEffect>
                                  </p:childTnLst>
                                </p:cTn>
                              </p:par>
                            </p:childTnLst>
                          </p:cTn>
                        </p:par>
                        <p:par>
                          <p:cTn id="49" fill="hold" nodeType="afterGroup">
                            <p:stCondLst>
                              <p:cond delay="5000"/>
                            </p:stCondLst>
                            <p:childTnLst>
                              <p:par>
                                <p:cTn id="50" presetID="22" presetClass="entr" presetSubtype="8" fill="hold" nodeType="afterEffect">
                                  <p:stCondLst>
                                    <p:cond delay="50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0" grpId="0" animBg="1"/>
      <p:bldP spid="592934"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81025" y="515543"/>
            <a:ext cx="7989888" cy="303609"/>
          </a:xfrm>
        </p:spPr>
        <p:txBody>
          <a:bodyPr>
            <a:normAutofit fontScale="90000"/>
          </a:bodyPr>
          <a:lstStyle/>
          <a:p>
            <a:pPr eaLnBrk="1" fontAlgn="auto" hangingPunct="1">
              <a:spcAft>
                <a:spcPts val="0"/>
              </a:spcAft>
              <a:defRPr/>
            </a:pPr>
            <a:r>
              <a:rPr lang="en-US" altLang="zh-CN" dirty="0" smtClean="0"/>
              <a:t>OSPF </a:t>
            </a:r>
            <a:r>
              <a:rPr lang="zh-CN" altLang="en-US" dirty="0" smtClean="0"/>
              <a:t>使用的是可靠的洪泛法 </a:t>
            </a:r>
          </a:p>
        </p:txBody>
      </p:sp>
      <p:sp>
        <p:nvSpPr>
          <p:cNvPr id="82947" name="内容占位符 2"/>
          <p:cNvSpPr>
            <a:spLocks noGrp="1"/>
          </p:cNvSpPr>
          <p:nvPr>
            <p:ph idx="1"/>
          </p:nvPr>
        </p:nvSpPr>
        <p:spPr>
          <a:xfrm>
            <a:off x="581025" y="1670447"/>
            <a:ext cx="7989888" cy="2724150"/>
          </a:xfrm>
        </p:spPr>
        <p:txBody>
          <a:bodyPr/>
          <a:lstStyle/>
          <a:p>
            <a:pPr eaLnBrk="1" hangingPunct="1"/>
            <a:endParaRPr lang="zh-CN" altLang="en-US" smtClean="0"/>
          </a:p>
        </p:txBody>
      </p:sp>
      <p:grpSp>
        <p:nvGrpSpPr>
          <p:cNvPr id="82948" name="Group 3"/>
          <p:cNvGrpSpPr>
            <a:grpSpLocks/>
          </p:cNvGrpSpPr>
          <p:nvPr/>
        </p:nvGrpSpPr>
        <p:grpSpPr bwMode="auto">
          <a:xfrm>
            <a:off x="971551" y="878682"/>
            <a:ext cx="6624638" cy="5569024"/>
            <a:chOff x="612" y="527"/>
            <a:chExt cx="4400" cy="5013"/>
          </a:xfrm>
        </p:grpSpPr>
        <p:sp>
          <p:nvSpPr>
            <p:cNvPr id="82949" name="Rectangle 3"/>
            <p:cNvSpPr>
              <a:spLocks noChangeArrowheads="1"/>
            </p:cNvSpPr>
            <p:nvPr/>
          </p:nvSpPr>
          <p:spPr bwMode="auto">
            <a:xfrm>
              <a:off x="793" y="2443"/>
              <a:ext cx="4219" cy="96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2800">
                <a:solidFill>
                  <a:prstClr val="black"/>
                </a:solidFill>
                <a:latin typeface="Tahoma" pitchFamily="34" charset="0"/>
                <a:ea typeface="黑体" pitchFamily="2" charset="-122"/>
              </a:endParaRPr>
            </a:p>
          </p:txBody>
        </p:sp>
        <p:sp>
          <p:nvSpPr>
            <p:cNvPr id="82950" name="Rectangle 4"/>
            <p:cNvSpPr>
              <a:spLocks noChangeArrowheads="1"/>
            </p:cNvSpPr>
            <p:nvPr/>
          </p:nvSpPr>
          <p:spPr bwMode="auto">
            <a:xfrm>
              <a:off x="793" y="527"/>
              <a:ext cx="4219" cy="96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2800">
                <a:solidFill>
                  <a:prstClr val="black"/>
                </a:solidFill>
                <a:latin typeface="Tahoma" pitchFamily="34" charset="0"/>
                <a:ea typeface="黑体" pitchFamily="2" charset="-122"/>
              </a:endParaRPr>
            </a:p>
          </p:txBody>
        </p:sp>
        <p:sp>
          <p:nvSpPr>
            <p:cNvPr id="82951" name="Text Box 39"/>
            <p:cNvSpPr txBox="1">
              <a:spLocks noChangeArrowheads="1"/>
            </p:cNvSpPr>
            <p:nvPr/>
          </p:nvSpPr>
          <p:spPr bwMode="auto">
            <a:xfrm>
              <a:off x="2472" y="894"/>
              <a:ext cx="80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a:solidFill>
                    <a:srgbClr val="333399"/>
                  </a:solidFill>
                  <a:ea typeface="黑体" pitchFamily="2" charset="-122"/>
                </a:rPr>
                <a:t>更新报文</a:t>
              </a:r>
            </a:p>
          </p:txBody>
        </p:sp>
        <p:sp>
          <p:nvSpPr>
            <p:cNvPr id="82952" name="Line 5"/>
            <p:cNvSpPr>
              <a:spLocks noChangeShapeType="1"/>
            </p:cNvSpPr>
            <p:nvPr/>
          </p:nvSpPr>
          <p:spPr bwMode="auto">
            <a:xfrm>
              <a:off x="1336" y="696"/>
              <a:ext cx="325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sp>
          <p:nvSpPr>
            <p:cNvPr id="82953" name="Freeform 6"/>
            <p:cNvSpPr>
              <a:spLocks/>
            </p:cNvSpPr>
            <p:nvPr/>
          </p:nvSpPr>
          <p:spPr bwMode="auto">
            <a:xfrm>
              <a:off x="1336" y="696"/>
              <a:ext cx="3256" cy="622"/>
            </a:xfrm>
            <a:custGeom>
              <a:avLst/>
              <a:gdLst>
                <a:gd name="T0" fmla="*/ 0 w 2550"/>
                <a:gd name="T1" fmla="*/ 55 h 528"/>
                <a:gd name="T2" fmla="*/ 25387 w 2550"/>
                <a:gd name="T3" fmla="*/ 5235 h 528"/>
                <a:gd name="T4" fmla="*/ 54000 w 2550"/>
                <a:gd name="T5" fmla="*/ 5235 h 528"/>
                <a:gd name="T6" fmla="*/ 78087 w 2550"/>
                <a:gd name="T7" fmla="*/ 0 h 528"/>
                <a:gd name="T8" fmla="*/ 0 60000 65536"/>
                <a:gd name="T9" fmla="*/ 0 60000 65536"/>
                <a:gd name="T10" fmla="*/ 0 60000 65536"/>
                <a:gd name="T11" fmla="*/ 0 60000 65536"/>
                <a:gd name="T12" fmla="*/ 0 w 2550"/>
                <a:gd name="T13" fmla="*/ 0 h 528"/>
                <a:gd name="T14" fmla="*/ 2550 w 2550"/>
                <a:gd name="T15" fmla="*/ 528 h 528"/>
              </a:gdLst>
              <a:ahLst/>
              <a:cxnLst>
                <a:cxn ang="T8">
                  <a:pos x="T0" y="T1"/>
                </a:cxn>
                <a:cxn ang="T9">
                  <a:pos x="T2" y="T3"/>
                </a:cxn>
                <a:cxn ang="T10">
                  <a:pos x="T4" y="T5"/>
                </a:cxn>
                <a:cxn ang="T11">
                  <a:pos x="T6" y="T7"/>
                </a:cxn>
              </a:cxnLst>
              <a:rect l="T12" t="T13" r="T14" b="T15"/>
              <a:pathLst>
                <a:path w="2550" h="528">
                  <a:moveTo>
                    <a:pt x="0" y="6"/>
                  </a:moveTo>
                  <a:lnTo>
                    <a:pt x="829" y="528"/>
                  </a:lnTo>
                  <a:lnTo>
                    <a:pt x="1764" y="528"/>
                  </a:lnTo>
                  <a:lnTo>
                    <a:pt x="2550"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prstClr val="black"/>
                </a:solidFill>
              </a:endParaRPr>
            </a:p>
          </p:txBody>
        </p:sp>
        <p:sp>
          <p:nvSpPr>
            <p:cNvPr id="82954" name="Line 7"/>
            <p:cNvSpPr>
              <a:spLocks noChangeShapeType="1"/>
            </p:cNvSpPr>
            <p:nvPr/>
          </p:nvSpPr>
          <p:spPr bwMode="auto">
            <a:xfrm>
              <a:off x="2361" y="696"/>
              <a:ext cx="0" cy="62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sp>
          <p:nvSpPr>
            <p:cNvPr id="82955" name="Line 8"/>
            <p:cNvSpPr>
              <a:spLocks noChangeShapeType="1"/>
            </p:cNvSpPr>
            <p:nvPr/>
          </p:nvSpPr>
          <p:spPr bwMode="auto">
            <a:xfrm>
              <a:off x="3567" y="696"/>
              <a:ext cx="0" cy="62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sp>
          <p:nvSpPr>
            <p:cNvPr id="82956" name="Line 9"/>
            <p:cNvSpPr>
              <a:spLocks noChangeShapeType="1"/>
            </p:cNvSpPr>
            <p:nvPr/>
          </p:nvSpPr>
          <p:spPr bwMode="auto">
            <a:xfrm>
              <a:off x="2562" y="1252"/>
              <a:ext cx="302" cy="0"/>
            </a:xfrm>
            <a:prstGeom prst="line">
              <a:avLst/>
            </a:prstGeom>
            <a:noFill/>
            <a:ln w="57150">
              <a:solidFill>
                <a:schemeClr va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sp>
          <p:nvSpPr>
            <p:cNvPr id="82957" name="Line 10"/>
            <p:cNvSpPr>
              <a:spLocks noChangeShapeType="1"/>
            </p:cNvSpPr>
            <p:nvPr/>
          </p:nvSpPr>
          <p:spPr bwMode="auto">
            <a:xfrm rot="-8873624">
              <a:off x="1902" y="1027"/>
              <a:ext cx="302" cy="1"/>
            </a:xfrm>
            <a:prstGeom prst="line">
              <a:avLst/>
            </a:prstGeom>
            <a:noFill/>
            <a:ln w="57150">
              <a:solidFill>
                <a:schemeClr va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sp>
          <p:nvSpPr>
            <p:cNvPr id="82958" name="Line 11"/>
            <p:cNvSpPr>
              <a:spLocks noChangeShapeType="1"/>
            </p:cNvSpPr>
            <p:nvPr/>
          </p:nvSpPr>
          <p:spPr bwMode="auto">
            <a:xfrm rot="-5400000">
              <a:off x="2303" y="986"/>
              <a:ext cx="282" cy="0"/>
            </a:xfrm>
            <a:prstGeom prst="line">
              <a:avLst/>
            </a:prstGeom>
            <a:noFill/>
            <a:ln w="57150">
              <a:solidFill>
                <a:schemeClr va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sp>
          <p:nvSpPr>
            <p:cNvPr id="82959" name="Line 12"/>
            <p:cNvSpPr>
              <a:spLocks noChangeShapeType="1"/>
            </p:cNvSpPr>
            <p:nvPr/>
          </p:nvSpPr>
          <p:spPr bwMode="auto">
            <a:xfrm>
              <a:off x="1336" y="1664"/>
              <a:ext cx="325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sp>
          <p:nvSpPr>
            <p:cNvPr id="82960" name="Freeform 13"/>
            <p:cNvSpPr>
              <a:spLocks/>
            </p:cNvSpPr>
            <p:nvPr/>
          </p:nvSpPr>
          <p:spPr bwMode="auto">
            <a:xfrm>
              <a:off x="1336" y="1664"/>
              <a:ext cx="3256" cy="621"/>
            </a:xfrm>
            <a:custGeom>
              <a:avLst/>
              <a:gdLst>
                <a:gd name="T0" fmla="*/ 0 w 2550"/>
                <a:gd name="T1" fmla="*/ 55 h 528"/>
                <a:gd name="T2" fmla="*/ 25387 w 2550"/>
                <a:gd name="T3" fmla="*/ 5114 h 528"/>
                <a:gd name="T4" fmla="*/ 54000 w 2550"/>
                <a:gd name="T5" fmla="*/ 5114 h 528"/>
                <a:gd name="T6" fmla="*/ 78087 w 2550"/>
                <a:gd name="T7" fmla="*/ 0 h 528"/>
                <a:gd name="T8" fmla="*/ 0 60000 65536"/>
                <a:gd name="T9" fmla="*/ 0 60000 65536"/>
                <a:gd name="T10" fmla="*/ 0 60000 65536"/>
                <a:gd name="T11" fmla="*/ 0 60000 65536"/>
                <a:gd name="T12" fmla="*/ 0 w 2550"/>
                <a:gd name="T13" fmla="*/ 0 h 528"/>
                <a:gd name="T14" fmla="*/ 2550 w 2550"/>
                <a:gd name="T15" fmla="*/ 528 h 528"/>
              </a:gdLst>
              <a:ahLst/>
              <a:cxnLst>
                <a:cxn ang="T8">
                  <a:pos x="T0" y="T1"/>
                </a:cxn>
                <a:cxn ang="T9">
                  <a:pos x="T2" y="T3"/>
                </a:cxn>
                <a:cxn ang="T10">
                  <a:pos x="T4" y="T5"/>
                </a:cxn>
                <a:cxn ang="T11">
                  <a:pos x="T6" y="T7"/>
                </a:cxn>
              </a:cxnLst>
              <a:rect l="T12" t="T13" r="T14" b="T15"/>
              <a:pathLst>
                <a:path w="2550" h="528">
                  <a:moveTo>
                    <a:pt x="0" y="6"/>
                  </a:moveTo>
                  <a:lnTo>
                    <a:pt x="829" y="528"/>
                  </a:lnTo>
                  <a:lnTo>
                    <a:pt x="1764" y="528"/>
                  </a:lnTo>
                  <a:lnTo>
                    <a:pt x="2550"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prstClr val="black"/>
                </a:solidFill>
              </a:endParaRPr>
            </a:p>
          </p:txBody>
        </p:sp>
        <p:sp>
          <p:nvSpPr>
            <p:cNvPr id="82961" name="Line 14"/>
            <p:cNvSpPr>
              <a:spLocks noChangeShapeType="1"/>
            </p:cNvSpPr>
            <p:nvPr/>
          </p:nvSpPr>
          <p:spPr bwMode="auto">
            <a:xfrm>
              <a:off x="2361" y="1664"/>
              <a:ext cx="0" cy="62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sp>
          <p:nvSpPr>
            <p:cNvPr id="82962" name="Line 15"/>
            <p:cNvSpPr>
              <a:spLocks noChangeShapeType="1"/>
            </p:cNvSpPr>
            <p:nvPr/>
          </p:nvSpPr>
          <p:spPr bwMode="auto">
            <a:xfrm>
              <a:off x="3567" y="1664"/>
              <a:ext cx="0" cy="62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grpSp>
          <p:nvGrpSpPr>
            <p:cNvPr id="82963" name="Group 71"/>
            <p:cNvGrpSpPr>
              <a:grpSpLocks/>
            </p:cNvGrpSpPr>
            <p:nvPr/>
          </p:nvGrpSpPr>
          <p:grpSpPr bwMode="auto">
            <a:xfrm>
              <a:off x="3648" y="1798"/>
              <a:ext cx="674" cy="283"/>
              <a:chOff x="3648" y="1798"/>
              <a:chExt cx="674" cy="283"/>
            </a:xfrm>
          </p:grpSpPr>
          <p:sp>
            <p:nvSpPr>
              <p:cNvPr id="83018" name="Line 17"/>
              <p:cNvSpPr>
                <a:spLocks noChangeShapeType="1"/>
              </p:cNvSpPr>
              <p:nvPr/>
            </p:nvSpPr>
            <p:spPr bwMode="auto">
              <a:xfrm rot="-2260875">
                <a:off x="4021" y="2023"/>
                <a:ext cx="301" cy="1"/>
              </a:xfrm>
              <a:prstGeom prst="line">
                <a:avLst/>
              </a:prstGeom>
              <a:noFill/>
              <a:ln w="5715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sp>
            <p:nvSpPr>
              <p:cNvPr id="83019" name="Line 18"/>
              <p:cNvSpPr>
                <a:spLocks noChangeShapeType="1"/>
              </p:cNvSpPr>
              <p:nvPr/>
            </p:nvSpPr>
            <p:spPr bwMode="auto">
              <a:xfrm rot="-5400000">
                <a:off x="3506" y="1940"/>
                <a:ext cx="283" cy="0"/>
              </a:xfrm>
              <a:prstGeom prst="line">
                <a:avLst/>
              </a:prstGeom>
              <a:noFill/>
              <a:ln w="5715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grpSp>
        <p:sp>
          <p:nvSpPr>
            <p:cNvPr id="82964" name="Line 19"/>
            <p:cNvSpPr>
              <a:spLocks noChangeShapeType="1"/>
            </p:cNvSpPr>
            <p:nvPr/>
          </p:nvSpPr>
          <p:spPr bwMode="auto">
            <a:xfrm>
              <a:off x="1336" y="2631"/>
              <a:ext cx="3246" cy="1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sp>
          <p:nvSpPr>
            <p:cNvPr id="82965" name="Freeform 20"/>
            <p:cNvSpPr>
              <a:spLocks/>
            </p:cNvSpPr>
            <p:nvPr/>
          </p:nvSpPr>
          <p:spPr bwMode="auto">
            <a:xfrm>
              <a:off x="1336" y="2631"/>
              <a:ext cx="3256" cy="622"/>
            </a:xfrm>
            <a:custGeom>
              <a:avLst/>
              <a:gdLst>
                <a:gd name="T0" fmla="*/ 0 w 2550"/>
                <a:gd name="T1" fmla="*/ 55 h 528"/>
                <a:gd name="T2" fmla="*/ 25387 w 2550"/>
                <a:gd name="T3" fmla="*/ 5235 h 528"/>
                <a:gd name="T4" fmla="*/ 54000 w 2550"/>
                <a:gd name="T5" fmla="*/ 5235 h 528"/>
                <a:gd name="T6" fmla="*/ 78087 w 2550"/>
                <a:gd name="T7" fmla="*/ 0 h 528"/>
                <a:gd name="T8" fmla="*/ 0 60000 65536"/>
                <a:gd name="T9" fmla="*/ 0 60000 65536"/>
                <a:gd name="T10" fmla="*/ 0 60000 65536"/>
                <a:gd name="T11" fmla="*/ 0 60000 65536"/>
                <a:gd name="T12" fmla="*/ 0 w 2550"/>
                <a:gd name="T13" fmla="*/ 0 h 528"/>
                <a:gd name="T14" fmla="*/ 2550 w 2550"/>
                <a:gd name="T15" fmla="*/ 528 h 528"/>
              </a:gdLst>
              <a:ahLst/>
              <a:cxnLst>
                <a:cxn ang="T8">
                  <a:pos x="T0" y="T1"/>
                </a:cxn>
                <a:cxn ang="T9">
                  <a:pos x="T2" y="T3"/>
                </a:cxn>
                <a:cxn ang="T10">
                  <a:pos x="T4" y="T5"/>
                </a:cxn>
                <a:cxn ang="T11">
                  <a:pos x="T6" y="T7"/>
                </a:cxn>
              </a:cxnLst>
              <a:rect l="T12" t="T13" r="T14" b="T15"/>
              <a:pathLst>
                <a:path w="2550" h="528">
                  <a:moveTo>
                    <a:pt x="0" y="6"/>
                  </a:moveTo>
                  <a:lnTo>
                    <a:pt x="829" y="528"/>
                  </a:lnTo>
                  <a:lnTo>
                    <a:pt x="1764" y="528"/>
                  </a:lnTo>
                  <a:lnTo>
                    <a:pt x="2550"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prstClr val="black"/>
                </a:solidFill>
              </a:endParaRPr>
            </a:p>
          </p:txBody>
        </p:sp>
        <p:sp>
          <p:nvSpPr>
            <p:cNvPr id="82966" name="Line 21"/>
            <p:cNvSpPr>
              <a:spLocks noChangeShapeType="1"/>
            </p:cNvSpPr>
            <p:nvPr/>
          </p:nvSpPr>
          <p:spPr bwMode="auto">
            <a:xfrm>
              <a:off x="2361" y="2631"/>
              <a:ext cx="0" cy="62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sp>
          <p:nvSpPr>
            <p:cNvPr id="82967" name="Line 22"/>
            <p:cNvSpPr>
              <a:spLocks noChangeShapeType="1"/>
            </p:cNvSpPr>
            <p:nvPr/>
          </p:nvSpPr>
          <p:spPr bwMode="auto">
            <a:xfrm>
              <a:off x="3567" y="2631"/>
              <a:ext cx="0" cy="62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sp>
          <p:nvSpPr>
            <p:cNvPr id="82968" name="Line 24"/>
            <p:cNvSpPr>
              <a:spLocks noChangeShapeType="1"/>
            </p:cNvSpPr>
            <p:nvPr/>
          </p:nvSpPr>
          <p:spPr bwMode="auto">
            <a:xfrm>
              <a:off x="1336" y="3599"/>
              <a:ext cx="325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sp>
          <p:nvSpPr>
            <p:cNvPr id="82969" name="Freeform 25"/>
            <p:cNvSpPr>
              <a:spLocks/>
            </p:cNvSpPr>
            <p:nvPr/>
          </p:nvSpPr>
          <p:spPr bwMode="auto">
            <a:xfrm>
              <a:off x="1328" y="3599"/>
              <a:ext cx="3257" cy="621"/>
            </a:xfrm>
            <a:custGeom>
              <a:avLst/>
              <a:gdLst>
                <a:gd name="T0" fmla="*/ 0 w 2550"/>
                <a:gd name="T1" fmla="*/ 55 h 528"/>
                <a:gd name="T2" fmla="*/ 25506 w 2550"/>
                <a:gd name="T3" fmla="*/ 5114 h 528"/>
                <a:gd name="T4" fmla="*/ 54262 w 2550"/>
                <a:gd name="T5" fmla="*/ 5114 h 528"/>
                <a:gd name="T6" fmla="*/ 78407 w 2550"/>
                <a:gd name="T7" fmla="*/ 0 h 528"/>
                <a:gd name="T8" fmla="*/ 0 60000 65536"/>
                <a:gd name="T9" fmla="*/ 0 60000 65536"/>
                <a:gd name="T10" fmla="*/ 0 60000 65536"/>
                <a:gd name="T11" fmla="*/ 0 60000 65536"/>
                <a:gd name="T12" fmla="*/ 0 w 2550"/>
                <a:gd name="T13" fmla="*/ 0 h 528"/>
                <a:gd name="T14" fmla="*/ 2550 w 2550"/>
                <a:gd name="T15" fmla="*/ 528 h 528"/>
              </a:gdLst>
              <a:ahLst/>
              <a:cxnLst>
                <a:cxn ang="T8">
                  <a:pos x="T0" y="T1"/>
                </a:cxn>
                <a:cxn ang="T9">
                  <a:pos x="T2" y="T3"/>
                </a:cxn>
                <a:cxn ang="T10">
                  <a:pos x="T4" y="T5"/>
                </a:cxn>
                <a:cxn ang="T11">
                  <a:pos x="T6" y="T7"/>
                </a:cxn>
              </a:cxnLst>
              <a:rect l="T12" t="T13" r="T14" b="T15"/>
              <a:pathLst>
                <a:path w="2550" h="528">
                  <a:moveTo>
                    <a:pt x="0" y="6"/>
                  </a:moveTo>
                  <a:lnTo>
                    <a:pt x="829" y="528"/>
                  </a:lnTo>
                  <a:lnTo>
                    <a:pt x="1764" y="528"/>
                  </a:lnTo>
                  <a:lnTo>
                    <a:pt x="2550"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prstClr val="black"/>
                </a:solidFill>
              </a:endParaRPr>
            </a:p>
          </p:txBody>
        </p:sp>
        <p:sp>
          <p:nvSpPr>
            <p:cNvPr id="82970" name="Line 26"/>
            <p:cNvSpPr>
              <a:spLocks noChangeShapeType="1"/>
            </p:cNvSpPr>
            <p:nvPr/>
          </p:nvSpPr>
          <p:spPr bwMode="auto">
            <a:xfrm>
              <a:off x="2361" y="3599"/>
              <a:ext cx="0" cy="62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sp>
          <p:nvSpPr>
            <p:cNvPr id="82971" name="Line 27"/>
            <p:cNvSpPr>
              <a:spLocks noChangeShapeType="1"/>
            </p:cNvSpPr>
            <p:nvPr/>
          </p:nvSpPr>
          <p:spPr bwMode="auto">
            <a:xfrm>
              <a:off x="3567" y="3599"/>
              <a:ext cx="0" cy="62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grpSp>
          <p:nvGrpSpPr>
            <p:cNvPr id="82972" name="Group 70"/>
            <p:cNvGrpSpPr>
              <a:grpSpLocks/>
            </p:cNvGrpSpPr>
            <p:nvPr/>
          </p:nvGrpSpPr>
          <p:grpSpPr bwMode="auto">
            <a:xfrm>
              <a:off x="1687" y="1591"/>
              <a:ext cx="1378" cy="151"/>
              <a:chOff x="1687" y="1591"/>
              <a:chExt cx="1378" cy="151"/>
            </a:xfrm>
          </p:grpSpPr>
          <p:sp>
            <p:nvSpPr>
              <p:cNvPr id="83016" name="Line 16"/>
              <p:cNvSpPr>
                <a:spLocks noChangeShapeType="1"/>
              </p:cNvSpPr>
              <p:nvPr/>
            </p:nvSpPr>
            <p:spPr bwMode="auto">
              <a:xfrm flipH="1">
                <a:off x="1687" y="1591"/>
                <a:ext cx="302" cy="0"/>
              </a:xfrm>
              <a:prstGeom prst="line">
                <a:avLst/>
              </a:prstGeom>
              <a:noFill/>
              <a:ln w="5715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sp>
            <p:nvSpPr>
              <p:cNvPr id="83017" name="Line 28"/>
              <p:cNvSpPr>
                <a:spLocks noChangeShapeType="1"/>
              </p:cNvSpPr>
              <p:nvPr/>
            </p:nvSpPr>
            <p:spPr bwMode="auto">
              <a:xfrm>
                <a:off x="2763" y="1742"/>
                <a:ext cx="302" cy="0"/>
              </a:xfrm>
              <a:prstGeom prst="line">
                <a:avLst/>
              </a:prstGeom>
              <a:noFill/>
              <a:ln w="5715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grpSp>
        <p:sp>
          <p:nvSpPr>
            <p:cNvPr id="82973" name="Line 29"/>
            <p:cNvSpPr>
              <a:spLocks noChangeShapeType="1"/>
            </p:cNvSpPr>
            <p:nvPr/>
          </p:nvSpPr>
          <p:spPr bwMode="auto">
            <a:xfrm>
              <a:off x="1718" y="1742"/>
              <a:ext cx="301" cy="0"/>
            </a:xfrm>
            <a:prstGeom prst="line">
              <a:avLst/>
            </a:prstGeom>
            <a:noFill/>
            <a:ln w="5715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grpSp>
          <p:nvGrpSpPr>
            <p:cNvPr id="82974" name="Group 72"/>
            <p:cNvGrpSpPr>
              <a:grpSpLocks/>
            </p:cNvGrpSpPr>
            <p:nvPr/>
          </p:nvGrpSpPr>
          <p:grpSpPr bwMode="auto">
            <a:xfrm>
              <a:off x="2783" y="2561"/>
              <a:ext cx="1357" cy="0"/>
              <a:chOff x="2783" y="2561"/>
              <a:chExt cx="1357" cy="0"/>
            </a:xfrm>
          </p:grpSpPr>
          <p:sp>
            <p:nvSpPr>
              <p:cNvPr id="83014" name="Line 23"/>
              <p:cNvSpPr>
                <a:spLocks noChangeShapeType="1"/>
              </p:cNvSpPr>
              <p:nvPr/>
            </p:nvSpPr>
            <p:spPr bwMode="auto">
              <a:xfrm flipH="1">
                <a:off x="2783" y="2561"/>
                <a:ext cx="302" cy="0"/>
              </a:xfrm>
              <a:prstGeom prst="line">
                <a:avLst/>
              </a:prstGeom>
              <a:noFill/>
              <a:ln w="5715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sp>
            <p:nvSpPr>
              <p:cNvPr id="83015" name="Line 30"/>
              <p:cNvSpPr>
                <a:spLocks noChangeShapeType="1"/>
              </p:cNvSpPr>
              <p:nvPr/>
            </p:nvSpPr>
            <p:spPr bwMode="auto">
              <a:xfrm>
                <a:off x="3838" y="2561"/>
                <a:ext cx="302" cy="0"/>
              </a:xfrm>
              <a:prstGeom prst="line">
                <a:avLst/>
              </a:prstGeom>
              <a:noFill/>
              <a:ln w="5715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grpSp>
        <p:sp>
          <p:nvSpPr>
            <p:cNvPr id="82975" name="Line 31"/>
            <p:cNvSpPr>
              <a:spLocks noChangeShapeType="1"/>
            </p:cNvSpPr>
            <p:nvPr/>
          </p:nvSpPr>
          <p:spPr bwMode="auto">
            <a:xfrm flipH="1">
              <a:off x="3869" y="2711"/>
              <a:ext cx="301" cy="0"/>
            </a:xfrm>
            <a:prstGeom prst="line">
              <a:avLst/>
            </a:prstGeom>
            <a:noFill/>
            <a:ln w="5715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grpSp>
          <p:nvGrpSpPr>
            <p:cNvPr id="82976" name="Group 73"/>
            <p:cNvGrpSpPr>
              <a:grpSpLocks/>
            </p:cNvGrpSpPr>
            <p:nvPr/>
          </p:nvGrpSpPr>
          <p:grpSpPr bwMode="auto">
            <a:xfrm>
              <a:off x="1803" y="3719"/>
              <a:ext cx="2372" cy="450"/>
              <a:chOff x="1803" y="3719"/>
              <a:chExt cx="2372" cy="450"/>
            </a:xfrm>
          </p:grpSpPr>
          <p:sp>
            <p:nvSpPr>
              <p:cNvPr id="83009" name="AutoShape 32"/>
              <p:cNvSpPr>
                <a:spLocks noChangeArrowheads="1"/>
              </p:cNvSpPr>
              <p:nvPr/>
            </p:nvSpPr>
            <p:spPr bwMode="auto">
              <a:xfrm>
                <a:off x="2399" y="3726"/>
                <a:ext cx="120" cy="292"/>
              </a:xfrm>
              <a:prstGeom prst="downArrow">
                <a:avLst>
                  <a:gd name="adj1" fmla="val 50000"/>
                  <a:gd name="adj2" fmla="val 80458"/>
                </a:avLst>
              </a:prstGeom>
              <a:solidFill>
                <a:schemeClr val="accent1"/>
              </a:solidFill>
              <a:ln w="9525">
                <a:solidFill>
                  <a:srgbClr val="333399"/>
                </a:solidFill>
                <a:miter lim="800000"/>
                <a:headEnd/>
                <a:tailEnd/>
              </a:ln>
            </p:spPr>
            <p:txBody>
              <a:bodyPr vert="eaVert"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2800">
                  <a:solidFill>
                    <a:prstClr val="black"/>
                  </a:solidFill>
                  <a:latin typeface="Tahoma" pitchFamily="34" charset="0"/>
                  <a:ea typeface="黑体" pitchFamily="2" charset="-122"/>
                </a:endParaRPr>
              </a:p>
            </p:txBody>
          </p:sp>
          <p:sp>
            <p:nvSpPr>
              <p:cNvPr id="83010" name="AutoShape 33"/>
              <p:cNvSpPr>
                <a:spLocks noChangeArrowheads="1"/>
              </p:cNvSpPr>
              <p:nvPr/>
            </p:nvSpPr>
            <p:spPr bwMode="auto">
              <a:xfrm>
                <a:off x="3627" y="3719"/>
                <a:ext cx="121" cy="292"/>
              </a:xfrm>
              <a:prstGeom prst="downArrow">
                <a:avLst>
                  <a:gd name="adj1" fmla="val 50000"/>
                  <a:gd name="adj2" fmla="val 79793"/>
                </a:avLst>
              </a:prstGeom>
              <a:solidFill>
                <a:schemeClr val="accent1"/>
              </a:solidFill>
              <a:ln w="9525">
                <a:solidFill>
                  <a:srgbClr val="333399"/>
                </a:solidFill>
                <a:miter lim="800000"/>
                <a:headEnd/>
                <a:tailEnd/>
              </a:ln>
            </p:spPr>
            <p:txBody>
              <a:bodyPr vert="eaVert"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2800">
                  <a:solidFill>
                    <a:prstClr val="black"/>
                  </a:solidFill>
                  <a:latin typeface="Tahoma" pitchFamily="34" charset="0"/>
                  <a:ea typeface="黑体" pitchFamily="2" charset="-122"/>
                </a:endParaRPr>
              </a:p>
            </p:txBody>
          </p:sp>
          <p:sp>
            <p:nvSpPr>
              <p:cNvPr id="83011" name="AutoShape 34"/>
              <p:cNvSpPr>
                <a:spLocks noChangeArrowheads="1"/>
              </p:cNvSpPr>
              <p:nvPr/>
            </p:nvSpPr>
            <p:spPr bwMode="auto">
              <a:xfrm rot="5400000">
                <a:off x="2862" y="3957"/>
                <a:ext cx="113" cy="312"/>
              </a:xfrm>
              <a:prstGeom prst="downArrow">
                <a:avLst>
                  <a:gd name="adj1" fmla="val 50000"/>
                  <a:gd name="adj2" fmla="val 91294"/>
                </a:avLst>
              </a:prstGeom>
              <a:solidFill>
                <a:schemeClr val="accent1"/>
              </a:solidFill>
              <a:ln w="9525">
                <a:solidFill>
                  <a:srgbClr val="333399"/>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2800">
                  <a:solidFill>
                    <a:prstClr val="black"/>
                  </a:solidFill>
                  <a:latin typeface="Tahoma" pitchFamily="34" charset="0"/>
                  <a:ea typeface="黑体" pitchFamily="2" charset="-122"/>
                </a:endParaRPr>
              </a:p>
            </p:txBody>
          </p:sp>
          <p:sp>
            <p:nvSpPr>
              <p:cNvPr id="83012" name="AutoShape 35"/>
              <p:cNvSpPr>
                <a:spLocks noChangeArrowheads="1"/>
              </p:cNvSpPr>
              <p:nvPr/>
            </p:nvSpPr>
            <p:spPr bwMode="auto">
              <a:xfrm rot="3308442">
                <a:off x="3963" y="3674"/>
                <a:ext cx="113" cy="311"/>
              </a:xfrm>
              <a:prstGeom prst="downArrow">
                <a:avLst>
                  <a:gd name="adj1" fmla="val 50000"/>
                  <a:gd name="adj2" fmla="val 91001"/>
                </a:avLst>
              </a:prstGeom>
              <a:solidFill>
                <a:schemeClr val="accent1"/>
              </a:solidFill>
              <a:ln w="9525">
                <a:solidFill>
                  <a:srgbClr val="333399"/>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2800">
                  <a:solidFill>
                    <a:prstClr val="black"/>
                  </a:solidFill>
                  <a:latin typeface="Tahoma" pitchFamily="34" charset="0"/>
                  <a:ea typeface="黑体" pitchFamily="2" charset="-122"/>
                </a:endParaRPr>
              </a:p>
            </p:txBody>
          </p:sp>
          <p:sp>
            <p:nvSpPr>
              <p:cNvPr id="83013" name="AutoShape 36"/>
              <p:cNvSpPr>
                <a:spLocks noChangeArrowheads="1"/>
              </p:cNvSpPr>
              <p:nvPr/>
            </p:nvSpPr>
            <p:spPr bwMode="auto">
              <a:xfrm rot="-3458995">
                <a:off x="1902" y="3702"/>
                <a:ext cx="113" cy="312"/>
              </a:xfrm>
              <a:prstGeom prst="downArrow">
                <a:avLst>
                  <a:gd name="adj1" fmla="val 50000"/>
                  <a:gd name="adj2" fmla="val 91294"/>
                </a:avLst>
              </a:prstGeom>
              <a:solidFill>
                <a:schemeClr val="accent1"/>
              </a:solidFill>
              <a:ln w="9525">
                <a:solidFill>
                  <a:srgbClr val="333399"/>
                </a:solidFill>
                <a:miter lim="800000"/>
                <a:headEnd/>
                <a:tailEnd/>
              </a:ln>
            </p:spPr>
            <p:txBody>
              <a:bodyPr rot="10800000"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2800">
                  <a:solidFill>
                    <a:prstClr val="black"/>
                  </a:solidFill>
                  <a:latin typeface="Tahoma" pitchFamily="34" charset="0"/>
                  <a:ea typeface="黑体" pitchFamily="2" charset="-122"/>
                </a:endParaRPr>
              </a:p>
            </p:txBody>
          </p:sp>
        </p:grpSp>
        <p:sp>
          <p:nvSpPr>
            <p:cNvPr id="82977" name="Line 37"/>
            <p:cNvSpPr>
              <a:spLocks noChangeShapeType="1"/>
            </p:cNvSpPr>
            <p:nvPr/>
          </p:nvSpPr>
          <p:spPr bwMode="auto">
            <a:xfrm>
              <a:off x="723" y="640"/>
              <a:ext cx="0" cy="3453"/>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sp>
          <p:nvSpPr>
            <p:cNvPr id="82978" name="Text Box 38"/>
            <p:cNvSpPr txBox="1">
              <a:spLocks noChangeArrowheads="1"/>
            </p:cNvSpPr>
            <p:nvPr/>
          </p:nvSpPr>
          <p:spPr bwMode="auto">
            <a:xfrm>
              <a:off x="612" y="4068"/>
              <a:ext cx="169"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a:solidFill>
                    <a:srgbClr val="333399"/>
                  </a:solidFill>
                  <a:ea typeface="黑体" pitchFamily="2" charset="-122"/>
                </a:rPr>
                <a:t>t</a:t>
              </a:r>
            </a:p>
          </p:txBody>
        </p:sp>
        <p:sp>
          <p:nvSpPr>
            <p:cNvPr id="82979" name="Text Box 40"/>
            <p:cNvSpPr txBox="1">
              <a:spLocks noChangeArrowheads="1"/>
            </p:cNvSpPr>
            <p:nvPr/>
          </p:nvSpPr>
          <p:spPr bwMode="auto">
            <a:xfrm>
              <a:off x="2534" y="3742"/>
              <a:ext cx="815"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a:solidFill>
                    <a:srgbClr val="333399"/>
                  </a:solidFill>
                  <a:ea typeface="黑体" pitchFamily="2" charset="-122"/>
                </a:rPr>
                <a:t>ACK</a:t>
              </a:r>
              <a:r>
                <a:rPr kumimoji="1" lang="zh-CN" altLang="en-US" sz="2000">
                  <a:solidFill>
                    <a:srgbClr val="333399"/>
                  </a:solidFill>
                  <a:ea typeface="黑体" pitchFamily="2" charset="-122"/>
                </a:rPr>
                <a:t>报文</a:t>
              </a:r>
            </a:p>
          </p:txBody>
        </p:sp>
        <p:pic>
          <p:nvPicPr>
            <p:cNvPr id="82980"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6" y="4086"/>
              <a:ext cx="33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2981"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0" y="2504"/>
              <a:ext cx="33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2982"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5" y="2504"/>
              <a:ext cx="33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2983"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6" y="2165"/>
              <a:ext cx="33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2984"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0" y="2165"/>
              <a:ext cx="33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2985"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4" y="1544"/>
              <a:ext cx="33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2986"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6" y="1544"/>
              <a:ext cx="33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2987" name="Picture 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0" y="1544"/>
              <a:ext cx="33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2988"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8" y="1544"/>
              <a:ext cx="33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2989"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0" y="1205"/>
              <a:ext cx="33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2990"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6" y="1205"/>
              <a:ext cx="33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2991"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1" y="583"/>
              <a:ext cx="34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2992" name="Picture 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6" y="583"/>
              <a:ext cx="33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2993" name="Picture 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0" y="583"/>
              <a:ext cx="33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2994" name="Picture 5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8" y="583"/>
              <a:ext cx="33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2995"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1" y="3465"/>
              <a:ext cx="34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2996"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6" y="3465"/>
              <a:ext cx="33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2997"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0" y="3465"/>
              <a:ext cx="33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2998" name="Picture 5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3465"/>
              <a:ext cx="34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2999" name="Picture 6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0" y="3126"/>
              <a:ext cx="33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3000"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6" y="3126"/>
              <a:ext cx="33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3001"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1" y="2504"/>
              <a:ext cx="34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3002"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6" y="2504"/>
              <a:ext cx="33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3003"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0" y="4086"/>
              <a:ext cx="33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83004" name="Text Box 65"/>
            <p:cNvSpPr txBox="1">
              <a:spLocks noChangeArrowheads="1"/>
            </p:cNvSpPr>
            <p:nvPr/>
          </p:nvSpPr>
          <p:spPr bwMode="auto">
            <a:xfrm>
              <a:off x="1950" y="1146"/>
              <a:ext cx="246"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a:solidFill>
                    <a:srgbClr val="333399"/>
                  </a:solidFill>
                  <a:ea typeface="黑体" pitchFamily="2" charset="-122"/>
                </a:rPr>
                <a:t>R</a:t>
              </a:r>
            </a:p>
          </p:txBody>
        </p:sp>
        <p:sp>
          <p:nvSpPr>
            <p:cNvPr id="83005" name="Text Box 66"/>
            <p:cNvSpPr txBox="1">
              <a:spLocks noChangeArrowheads="1"/>
            </p:cNvSpPr>
            <p:nvPr/>
          </p:nvSpPr>
          <p:spPr bwMode="auto">
            <a:xfrm>
              <a:off x="1950" y="4037"/>
              <a:ext cx="246"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a:solidFill>
                    <a:srgbClr val="333399"/>
                  </a:solidFill>
                  <a:ea typeface="黑体" pitchFamily="2" charset="-122"/>
                </a:rPr>
                <a:t>R</a:t>
              </a:r>
            </a:p>
          </p:txBody>
        </p:sp>
        <p:sp>
          <p:nvSpPr>
            <p:cNvPr id="83006" name="Text Box 67"/>
            <p:cNvSpPr txBox="1">
              <a:spLocks noChangeArrowheads="1"/>
            </p:cNvSpPr>
            <p:nvPr/>
          </p:nvSpPr>
          <p:spPr bwMode="auto">
            <a:xfrm>
              <a:off x="1939" y="3054"/>
              <a:ext cx="246"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a:solidFill>
                    <a:srgbClr val="333399"/>
                  </a:solidFill>
                  <a:ea typeface="黑体" pitchFamily="2" charset="-122"/>
                </a:rPr>
                <a:t>R</a:t>
              </a:r>
            </a:p>
          </p:txBody>
        </p:sp>
        <p:sp>
          <p:nvSpPr>
            <p:cNvPr id="83007" name="Text Box 68"/>
            <p:cNvSpPr txBox="1">
              <a:spLocks noChangeArrowheads="1"/>
            </p:cNvSpPr>
            <p:nvPr/>
          </p:nvSpPr>
          <p:spPr bwMode="auto">
            <a:xfrm>
              <a:off x="1950" y="2104"/>
              <a:ext cx="246"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a:solidFill>
                    <a:srgbClr val="333399"/>
                  </a:solidFill>
                  <a:ea typeface="黑体" pitchFamily="2" charset="-122"/>
                </a:rPr>
                <a:t>R</a:t>
              </a:r>
            </a:p>
          </p:txBody>
        </p:sp>
        <p:sp>
          <p:nvSpPr>
            <p:cNvPr id="83008" name="Text Box 69"/>
            <p:cNvSpPr txBox="1">
              <a:spLocks noChangeArrowheads="1"/>
            </p:cNvSpPr>
            <p:nvPr/>
          </p:nvSpPr>
          <p:spPr bwMode="auto">
            <a:xfrm>
              <a:off x="914" y="802"/>
              <a:ext cx="232" cy="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05000"/>
                </a:lnSpc>
              </a:pPr>
              <a:r>
                <a:rPr kumimoji="1" lang="en-US" altLang="zh-CN" sz="2000">
                  <a:solidFill>
                    <a:srgbClr val="333399"/>
                  </a:solidFill>
                  <a:ea typeface="黑体" pitchFamily="2" charset="-122"/>
                </a:rPr>
                <a:t>t</a:t>
              </a:r>
              <a:r>
                <a:rPr kumimoji="1" lang="en-US" altLang="zh-CN" sz="2000" baseline="-25000">
                  <a:solidFill>
                    <a:srgbClr val="333399"/>
                  </a:solidFill>
                  <a:ea typeface="黑体" pitchFamily="2" charset="-122"/>
                </a:rPr>
                <a:t>1</a:t>
              </a:r>
              <a:endParaRPr kumimoji="1" lang="en-US" altLang="zh-CN" sz="2000">
                <a:solidFill>
                  <a:srgbClr val="333399"/>
                </a:solidFill>
                <a:ea typeface="黑体" pitchFamily="2" charset="-122"/>
              </a:endParaRPr>
            </a:p>
            <a:p>
              <a:pPr eaLnBrk="1" hangingPunct="1">
                <a:lnSpc>
                  <a:spcPct val="105000"/>
                </a:lnSpc>
              </a:pPr>
              <a:endParaRPr kumimoji="1" lang="en-US" altLang="zh-CN" sz="2000">
                <a:solidFill>
                  <a:srgbClr val="333399"/>
                </a:solidFill>
                <a:ea typeface="黑体" pitchFamily="2" charset="-122"/>
              </a:endParaRPr>
            </a:p>
            <a:p>
              <a:pPr eaLnBrk="1" hangingPunct="1">
                <a:lnSpc>
                  <a:spcPct val="105000"/>
                </a:lnSpc>
              </a:pPr>
              <a:endParaRPr kumimoji="1" lang="en-US" altLang="zh-CN" sz="2000">
                <a:solidFill>
                  <a:srgbClr val="333399"/>
                </a:solidFill>
                <a:ea typeface="黑体" pitchFamily="2" charset="-122"/>
              </a:endParaRPr>
            </a:p>
            <a:p>
              <a:pPr eaLnBrk="1" hangingPunct="1">
                <a:lnSpc>
                  <a:spcPct val="105000"/>
                </a:lnSpc>
              </a:pPr>
              <a:endParaRPr kumimoji="1" lang="en-US" altLang="zh-CN" sz="2000">
                <a:solidFill>
                  <a:srgbClr val="333399"/>
                </a:solidFill>
                <a:ea typeface="黑体" pitchFamily="2" charset="-122"/>
              </a:endParaRPr>
            </a:p>
            <a:p>
              <a:pPr eaLnBrk="1" hangingPunct="1">
                <a:lnSpc>
                  <a:spcPct val="105000"/>
                </a:lnSpc>
              </a:pPr>
              <a:endParaRPr kumimoji="1" lang="en-US" altLang="zh-CN" sz="2000">
                <a:solidFill>
                  <a:srgbClr val="333399"/>
                </a:solidFill>
                <a:ea typeface="黑体" pitchFamily="2" charset="-122"/>
              </a:endParaRPr>
            </a:p>
            <a:p>
              <a:pPr eaLnBrk="1" hangingPunct="1">
                <a:lnSpc>
                  <a:spcPct val="105000"/>
                </a:lnSpc>
              </a:pPr>
              <a:r>
                <a:rPr kumimoji="1" lang="en-US" altLang="zh-CN" sz="2000">
                  <a:solidFill>
                    <a:srgbClr val="333399"/>
                  </a:solidFill>
                  <a:ea typeface="黑体" pitchFamily="2" charset="-122"/>
                </a:rPr>
                <a:t>t</a:t>
              </a:r>
              <a:r>
                <a:rPr kumimoji="1" lang="en-US" altLang="zh-CN" sz="2000" baseline="-25000">
                  <a:solidFill>
                    <a:srgbClr val="333399"/>
                  </a:solidFill>
                  <a:ea typeface="黑体" pitchFamily="2" charset="-122"/>
                </a:rPr>
                <a:t>2</a:t>
              </a:r>
              <a:endParaRPr kumimoji="1" lang="en-US" altLang="zh-CN" sz="2000">
                <a:solidFill>
                  <a:srgbClr val="333399"/>
                </a:solidFill>
                <a:ea typeface="黑体" pitchFamily="2" charset="-122"/>
              </a:endParaRPr>
            </a:p>
            <a:p>
              <a:pPr eaLnBrk="1" hangingPunct="1">
                <a:lnSpc>
                  <a:spcPct val="105000"/>
                </a:lnSpc>
              </a:pPr>
              <a:endParaRPr kumimoji="1" lang="en-US" altLang="zh-CN" sz="2000">
                <a:solidFill>
                  <a:srgbClr val="333399"/>
                </a:solidFill>
                <a:ea typeface="黑体" pitchFamily="2" charset="-122"/>
              </a:endParaRPr>
            </a:p>
            <a:p>
              <a:pPr eaLnBrk="1" hangingPunct="1">
                <a:lnSpc>
                  <a:spcPct val="105000"/>
                </a:lnSpc>
              </a:pPr>
              <a:endParaRPr kumimoji="1" lang="en-US" altLang="zh-CN" sz="2000">
                <a:solidFill>
                  <a:srgbClr val="333399"/>
                </a:solidFill>
                <a:ea typeface="黑体" pitchFamily="2" charset="-122"/>
              </a:endParaRPr>
            </a:p>
            <a:p>
              <a:pPr eaLnBrk="1" hangingPunct="1">
                <a:lnSpc>
                  <a:spcPct val="105000"/>
                </a:lnSpc>
              </a:pPr>
              <a:endParaRPr kumimoji="1" lang="en-US" altLang="zh-CN" sz="2000">
                <a:solidFill>
                  <a:srgbClr val="333399"/>
                </a:solidFill>
                <a:ea typeface="黑体" pitchFamily="2" charset="-122"/>
              </a:endParaRPr>
            </a:p>
            <a:p>
              <a:pPr eaLnBrk="1" hangingPunct="1">
                <a:lnSpc>
                  <a:spcPct val="105000"/>
                </a:lnSpc>
              </a:pPr>
              <a:endParaRPr kumimoji="1" lang="en-US" altLang="zh-CN" sz="2000">
                <a:solidFill>
                  <a:srgbClr val="333399"/>
                </a:solidFill>
                <a:ea typeface="黑体" pitchFamily="2" charset="-122"/>
              </a:endParaRPr>
            </a:p>
            <a:p>
              <a:pPr eaLnBrk="1" hangingPunct="1">
                <a:lnSpc>
                  <a:spcPct val="105000"/>
                </a:lnSpc>
              </a:pPr>
              <a:r>
                <a:rPr kumimoji="1" lang="en-US" altLang="zh-CN" sz="2000">
                  <a:solidFill>
                    <a:srgbClr val="333399"/>
                  </a:solidFill>
                  <a:ea typeface="黑体" pitchFamily="2" charset="-122"/>
                </a:rPr>
                <a:t>t</a:t>
              </a:r>
              <a:r>
                <a:rPr kumimoji="1" lang="en-US" altLang="zh-CN" sz="2000" baseline="-25000">
                  <a:solidFill>
                    <a:srgbClr val="333399"/>
                  </a:solidFill>
                  <a:ea typeface="黑体" pitchFamily="2" charset="-122"/>
                </a:rPr>
                <a:t>3</a:t>
              </a:r>
              <a:endParaRPr kumimoji="1" lang="en-US" altLang="zh-CN" sz="2000">
                <a:solidFill>
                  <a:srgbClr val="333399"/>
                </a:solidFill>
                <a:ea typeface="黑体" pitchFamily="2" charset="-122"/>
              </a:endParaRPr>
            </a:p>
            <a:p>
              <a:pPr eaLnBrk="1" hangingPunct="1">
                <a:lnSpc>
                  <a:spcPct val="105000"/>
                </a:lnSpc>
              </a:pPr>
              <a:endParaRPr kumimoji="1" lang="en-US" altLang="zh-CN" sz="2000">
                <a:solidFill>
                  <a:srgbClr val="333399"/>
                </a:solidFill>
                <a:ea typeface="黑体" pitchFamily="2" charset="-122"/>
              </a:endParaRPr>
            </a:p>
            <a:p>
              <a:pPr eaLnBrk="1" hangingPunct="1">
                <a:lnSpc>
                  <a:spcPct val="105000"/>
                </a:lnSpc>
              </a:pPr>
              <a:endParaRPr kumimoji="1" lang="en-US" altLang="zh-CN" sz="2000">
                <a:solidFill>
                  <a:srgbClr val="333399"/>
                </a:solidFill>
                <a:ea typeface="黑体" pitchFamily="2" charset="-122"/>
              </a:endParaRPr>
            </a:p>
            <a:p>
              <a:pPr eaLnBrk="1" hangingPunct="1">
                <a:lnSpc>
                  <a:spcPct val="105000"/>
                </a:lnSpc>
              </a:pPr>
              <a:endParaRPr kumimoji="1" lang="en-US" altLang="zh-CN" sz="2000">
                <a:solidFill>
                  <a:srgbClr val="333399"/>
                </a:solidFill>
                <a:ea typeface="黑体" pitchFamily="2" charset="-122"/>
              </a:endParaRPr>
            </a:p>
            <a:p>
              <a:pPr eaLnBrk="1" hangingPunct="1">
                <a:lnSpc>
                  <a:spcPct val="105000"/>
                </a:lnSpc>
              </a:pPr>
              <a:endParaRPr kumimoji="1" lang="en-US" altLang="zh-CN" sz="2000">
                <a:solidFill>
                  <a:srgbClr val="333399"/>
                </a:solidFill>
                <a:ea typeface="黑体" pitchFamily="2" charset="-122"/>
              </a:endParaRPr>
            </a:p>
            <a:p>
              <a:pPr eaLnBrk="1" hangingPunct="1">
                <a:lnSpc>
                  <a:spcPct val="105000"/>
                </a:lnSpc>
              </a:pPr>
              <a:r>
                <a:rPr kumimoji="1" lang="en-US" altLang="zh-CN" sz="2000">
                  <a:solidFill>
                    <a:srgbClr val="333399"/>
                  </a:solidFill>
                  <a:ea typeface="黑体" pitchFamily="2" charset="-122"/>
                </a:rPr>
                <a:t>t</a:t>
              </a:r>
              <a:r>
                <a:rPr kumimoji="1" lang="en-US" altLang="zh-CN" sz="2000" baseline="-25000">
                  <a:solidFill>
                    <a:srgbClr val="333399"/>
                  </a:solidFill>
                  <a:ea typeface="黑体" pitchFamily="2" charset="-122"/>
                </a:rPr>
                <a:t>4</a:t>
              </a:r>
              <a:endParaRPr kumimoji="1" lang="en-US" altLang="zh-CN" sz="2000">
                <a:solidFill>
                  <a:srgbClr val="333399"/>
                </a:solidFill>
                <a:ea typeface="黑体" pitchFamily="2" charset="-122"/>
              </a:endParaRPr>
            </a:p>
          </p:txBody>
        </p:sp>
      </p:grpSp>
    </p:spTree>
    <p:extLst>
      <p:ext uri="{BB962C8B-B14F-4D97-AF65-F5344CB8AC3E}">
        <p14:creationId xmlns:p14="http://schemas.microsoft.com/office/powerpoint/2010/main" val="2375194846"/>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08192BA-80D4-46B2-9D23-BDFA15DBFB84}"/>
              </a:ext>
            </a:extLst>
          </p:cNvPr>
          <p:cNvSpPr>
            <a:spLocks noGrp="1"/>
          </p:cNvSpPr>
          <p:nvPr>
            <p:ph type="title"/>
          </p:nvPr>
        </p:nvSpPr>
        <p:spPr/>
        <p:txBody>
          <a:bodyPr/>
          <a:lstStyle/>
          <a:p>
            <a:r>
              <a:rPr lang="zh-CN" altLang="en-US" dirty="0"/>
              <a:t>广播路由</a:t>
            </a:r>
          </a:p>
        </p:txBody>
      </p:sp>
      <p:sp>
        <p:nvSpPr>
          <p:cNvPr id="3" name="内容占位符 2">
            <a:extLst>
              <a:ext uri="{FF2B5EF4-FFF2-40B4-BE49-F238E27FC236}">
                <a16:creationId xmlns="" xmlns:a16="http://schemas.microsoft.com/office/drawing/2014/main" id="{94E05FDE-6FA7-40C8-9C9A-E274668DEC38}"/>
              </a:ext>
            </a:extLst>
          </p:cNvPr>
          <p:cNvSpPr>
            <a:spLocks noGrp="1"/>
          </p:cNvSpPr>
          <p:nvPr>
            <p:ph idx="1"/>
          </p:nvPr>
        </p:nvSpPr>
        <p:spPr>
          <a:xfrm>
            <a:off x="628652" y="1133071"/>
            <a:ext cx="7991783" cy="1042352"/>
          </a:xfrm>
        </p:spPr>
        <p:txBody>
          <a:bodyPr>
            <a:normAutofit/>
          </a:bodyPr>
          <a:lstStyle/>
          <a:p>
            <a:pPr marL="0" indent="0">
              <a:lnSpc>
                <a:spcPct val="130000"/>
              </a:lnSpc>
              <a:buNone/>
            </a:pPr>
            <a:r>
              <a:rPr lang="zh-CN" altLang="en-US" sz="1800" dirty="0">
                <a:solidFill>
                  <a:srgbClr val="C00000"/>
                </a:solidFill>
              </a:rPr>
              <a:t>解决方法</a:t>
            </a:r>
            <a:r>
              <a:rPr lang="zh-CN" altLang="en-US" sz="1800" dirty="0">
                <a:solidFill>
                  <a:schemeClr val="tx1">
                    <a:lumMod val="95000"/>
                    <a:lumOff val="5000"/>
                  </a:schemeClr>
                </a:solidFill>
              </a:rPr>
              <a:t>：受控制的泛洪（每个路由器进行有选择的泛洪）</a:t>
            </a:r>
            <a:endParaRPr lang="en-US" altLang="zh-CN" sz="1500" dirty="0">
              <a:solidFill>
                <a:schemeClr val="tx1">
                  <a:lumMod val="95000"/>
                  <a:lumOff val="5000"/>
                </a:schemeClr>
              </a:solidFill>
            </a:endParaRPr>
          </a:p>
          <a:p>
            <a:pPr>
              <a:lnSpc>
                <a:spcPct val="130000"/>
              </a:lnSpc>
            </a:pPr>
            <a:r>
              <a:rPr lang="zh-CN" altLang="en-US" sz="1800" dirty="0">
                <a:solidFill>
                  <a:srgbClr val="5B307E"/>
                </a:solidFill>
              </a:rPr>
              <a:t>逆向路径转发</a:t>
            </a:r>
            <a:r>
              <a:rPr lang="zh-CN" altLang="en-US" sz="1800" dirty="0"/>
              <a:t>（</a:t>
            </a:r>
            <a:r>
              <a:rPr lang="en-US" altLang="zh-CN" sz="1800" dirty="0"/>
              <a:t>reverse path forwarding, RPF</a:t>
            </a:r>
            <a:r>
              <a:rPr lang="zh-CN" altLang="en-US" sz="1800" dirty="0"/>
              <a:t>）</a:t>
            </a:r>
            <a:endParaRPr lang="en-US" altLang="zh-CN" sz="1800" dirty="0"/>
          </a:p>
        </p:txBody>
      </p:sp>
      <p:sp>
        <p:nvSpPr>
          <p:cNvPr id="68" name="矩形 67">
            <a:extLst>
              <a:ext uri="{FF2B5EF4-FFF2-40B4-BE49-F238E27FC236}">
                <a16:creationId xmlns="" xmlns:a16="http://schemas.microsoft.com/office/drawing/2014/main" id="{3E4D3087-4066-497B-9C20-F2ED68EBD5AC}"/>
              </a:ext>
            </a:extLst>
          </p:cNvPr>
          <p:cNvSpPr/>
          <p:nvPr/>
        </p:nvSpPr>
        <p:spPr>
          <a:xfrm>
            <a:off x="1404357" y="3781254"/>
            <a:ext cx="1393656" cy="273844"/>
          </a:xfrm>
          <a:prstGeom prst="rect">
            <a:avLst/>
          </a:prstGeom>
          <a:solidFill>
            <a:srgbClr val="E7D1E7"/>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defTabSz="685766" eaLnBrk="1" fontAlgn="auto" hangingPunct="1">
              <a:spcBef>
                <a:spcPts val="0"/>
              </a:spcBef>
              <a:spcAft>
                <a:spcPts val="0"/>
              </a:spcAft>
            </a:pPr>
            <a:endParaRPr lang="zh-CN" altLang="en-US" sz="1400">
              <a:solidFill>
                <a:prstClr val="white"/>
              </a:solidFill>
            </a:endParaRPr>
          </a:p>
        </p:txBody>
      </p:sp>
      <p:grpSp>
        <p:nvGrpSpPr>
          <p:cNvPr id="72" name="组合 71">
            <a:extLst>
              <a:ext uri="{FF2B5EF4-FFF2-40B4-BE49-F238E27FC236}">
                <a16:creationId xmlns="" xmlns:a16="http://schemas.microsoft.com/office/drawing/2014/main" id="{618C69FE-0F14-4E0E-A42F-3B3978F8EAE4}"/>
              </a:ext>
            </a:extLst>
          </p:cNvPr>
          <p:cNvGrpSpPr/>
          <p:nvPr/>
        </p:nvGrpSpPr>
        <p:grpSpPr>
          <a:xfrm>
            <a:off x="896966" y="2191281"/>
            <a:ext cx="2337384" cy="1423698"/>
            <a:chOff x="8165259" y="3314317"/>
            <a:chExt cx="3116514" cy="1898263"/>
          </a:xfrm>
        </p:grpSpPr>
        <p:grpSp>
          <p:nvGrpSpPr>
            <p:cNvPr id="74" name="组合 73">
              <a:extLst>
                <a:ext uri="{FF2B5EF4-FFF2-40B4-BE49-F238E27FC236}">
                  <a16:creationId xmlns="" xmlns:a16="http://schemas.microsoft.com/office/drawing/2014/main" id="{E50936CA-696E-45E9-A01A-E317FAC34C91}"/>
                </a:ext>
              </a:extLst>
            </p:cNvPr>
            <p:cNvGrpSpPr/>
            <p:nvPr/>
          </p:nvGrpSpPr>
          <p:grpSpPr>
            <a:xfrm>
              <a:off x="8610600" y="3612336"/>
              <a:ext cx="2150917" cy="1357601"/>
              <a:chOff x="7086601" y="4243099"/>
              <a:chExt cx="2150917" cy="1357601"/>
            </a:xfrm>
          </p:grpSpPr>
          <p:cxnSp>
            <p:nvCxnSpPr>
              <p:cNvPr id="93" name="直接连接符 92">
                <a:extLst>
                  <a:ext uri="{FF2B5EF4-FFF2-40B4-BE49-F238E27FC236}">
                    <a16:creationId xmlns="" xmlns:a16="http://schemas.microsoft.com/office/drawing/2014/main" id="{1CC1EAEC-C379-4125-B124-5F1B329B1868}"/>
                  </a:ext>
                </a:extLst>
              </p:cNvPr>
              <p:cNvCxnSpPr>
                <a:cxnSpLocks/>
              </p:cNvCxnSpPr>
              <p:nvPr/>
            </p:nvCxnSpPr>
            <p:spPr>
              <a:xfrm>
                <a:off x="8223665" y="4243099"/>
                <a:ext cx="0" cy="951159"/>
              </a:xfrm>
              <a:prstGeom prst="line">
                <a:avLst/>
              </a:prstGeom>
              <a:ln w="28575"/>
            </p:spPr>
            <p:style>
              <a:lnRef idx="1">
                <a:schemeClr val="dk1"/>
              </a:lnRef>
              <a:fillRef idx="0">
                <a:schemeClr val="dk1"/>
              </a:fillRef>
              <a:effectRef idx="0">
                <a:schemeClr val="dk1"/>
              </a:effectRef>
              <a:fontRef idx="minor">
                <a:schemeClr val="tx1"/>
              </a:fontRef>
            </p:style>
          </p:cxnSp>
          <p:cxnSp>
            <p:nvCxnSpPr>
              <p:cNvPr id="94" name="直接连接符 93">
                <a:extLst>
                  <a:ext uri="{FF2B5EF4-FFF2-40B4-BE49-F238E27FC236}">
                    <a16:creationId xmlns="" xmlns:a16="http://schemas.microsoft.com/office/drawing/2014/main" id="{BA169E9D-DD9C-48DB-B0E3-6D23479DF126}"/>
                  </a:ext>
                </a:extLst>
              </p:cNvPr>
              <p:cNvCxnSpPr>
                <a:cxnSpLocks/>
              </p:cNvCxnSpPr>
              <p:nvPr/>
            </p:nvCxnSpPr>
            <p:spPr>
              <a:xfrm flipH="1">
                <a:off x="7086601" y="5194258"/>
                <a:ext cx="1020640" cy="406442"/>
              </a:xfrm>
              <a:prstGeom prst="line">
                <a:avLst/>
              </a:prstGeom>
              <a:ln w="28575"/>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 xmlns:a16="http://schemas.microsoft.com/office/drawing/2014/main" id="{29403B70-2A4C-47DC-825E-43D460A4432B}"/>
                  </a:ext>
                </a:extLst>
              </p:cNvPr>
              <p:cNvCxnSpPr>
                <a:cxnSpLocks/>
              </p:cNvCxnSpPr>
              <p:nvPr/>
            </p:nvCxnSpPr>
            <p:spPr>
              <a:xfrm>
                <a:off x="8299147" y="5195438"/>
                <a:ext cx="938371" cy="405262"/>
              </a:xfrm>
              <a:prstGeom prst="line">
                <a:avLst/>
              </a:prstGeom>
              <a:ln w="28575"/>
            </p:spPr>
            <p:style>
              <a:lnRef idx="1">
                <a:schemeClr val="dk1"/>
              </a:lnRef>
              <a:fillRef idx="0">
                <a:schemeClr val="dk1"/>
              </a:fillRef>
              <a:effectRef idx="0">
                <a:schemeClr val="dk1"/>
              </a:effectRef>
              <a:fontRef idx="minor">
                <a:schemeClr val="tx1"/>
              </a:fontRef>
            </p:style>
          </p:cxnSp>
          <p:pic>
            <p:nvPicPr>
              <p:cNvPr id="96" name="Picture 57" descr="通用路由器">
                <a:extLst>
                  <a:ext uri="{FF2B5EF4-FFF2-40B4-BE49-F238E27FC236}">
                    <a16:creationId xmlns="" xmlns:a16="http://schemas.microsoft.com/office/drawing/2014/main" id="{343E9D41-20DB-4046-8763-8DB48D4AF88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3667" y="5006930"/>
                <a:ext cx="539997" cy="398001"/>
              </a:xfrm>
              <a:prstGeom prst="rect">
                <a:avLst/>
              </a:prstGeom>
              <a:noFill/>
              <a:extLst>
                <a:ext uri="{909E8E84-426E-40DD-AFC4-6F175D3DCCD1}">
                  <a14:hiddenFill xmlns:a14="http://schemas.microsoft.com/office/drawing/2010/main">
                    <a:solidFill>
                      <a:srgbClr val="FFFFFF"/>
                    </a:solidFill>
                  </a14:hiddenFill>
                </a:ext>
              </a:extLst>
            </p:spPr>
          </p:pic>
        </p:grpSp>
        <p:sp>
          <p:nvSpPr>
            <p:cNvPr id="80" name="文本框 79">
              <a:extLst>
                <a:ext uri="{FF2B5EF4-FFF2-40B4-BE49-F238E27FC236}">
                  <a16:creationId xmlns="" xmlns:a16="http://schemas.microsoft.com/office/drawing/2014/main" id="{294F2B49-AEA0-463E-8B70-A2B1F77E4E81}"/>
                </a:ext>
              </a:extLst>
            </p:cNvPr>
            <p:cNvSpPr txBox="1"/>
            <p:nvPr/>
          </p:nvSpPr>
          <p:spPr>
            <a:xfrm>
              <a:off x="9605936" y="4733103"/>
              <a:ext cx="402248" cy="410369"/>
            </a:xfrm>
            <a:prstGeom prst="rect">
              <a:avLst/>
            </a:prstGeom>
            <a:noFill/>
          </p:spPr>
          <p:txBody>
            <a:bodyPr wrap="none" rtlCol="0">
              <a:spAutoFit/>
            </a:bodyPr>
            <a:lstStyle/>
            <a:p>
              <a:pPr defTabSz="685766" eaLnBrk="1" fontAlgn="auto" hangingPunct="1">
                <a:spcBef>
                  <a:spcPts val="0"/>
                </a:spcBef>
                <a:spcAft>
                  <a:spcPts val="0"/>
                </a:spcAft>
              </a:pPr>
              <a:r>
                <a:rPr lang="en-US" altLang="zh-CN" sz="1400" dirty="0">
                  <a:solidFill>
                    <a:prstClr val="black"/>
                  </a:solidFill>
                  <a:latin typeface="微软雅黑" panose="020B0503020204020204" pitchFamily="34" charset="-122"/>
                  <a:ea typeface="微软雅黑" panose="020B0503020204020204" pitchFamily="34" charset="-122"/>
                </a:rPr>
                <a:t>R</a:t>
              </a:r>
              <a:endParaRPr lang="zh-CN" altLang="en-US" sz="1400" dirty="0">
                <a:solidFill>
                  <a:prstClr val="black"/>
                </a:solidFill>
                <a:latin typeface="微软雅黑" panose="020B0503020204020204" pitchFamily="34" charset="-122"/>
                <a:ea typeface="微软雅黑" panose="020B0503020204020204" pitchFamily="34" charset="-122"/>
              </a:endParaRPr>
            </a:p>
          </p:txBody>
        </p:sp>
        <p:sp>
          <p:nvSpPr>
            <p:cNvPr id="83" name="文本框 82">
              <a:extLst>
                <a:ext uri="{FF2B5EF4-FFF2-40B4-BE49-F238E27FC236}">
                  <a16:creationId xmlns="" xmlns:a16="http://schemas.microsoft.com/office/drawing/2014/main" id="{EB90D3DB-478E-4B92-BE6C-A4CBC3BE1D51}"/>
                </a:ext>
              </a:extLst>
            </p:cNvPr>
            <p:cNvSpPr txBox="1"/>
            <p:nvPr/>
          </p:nvSpPr>
          <p:spPr>
            <a:xfrm>
              <a:off x="9668004" y="4058547"/>
              <a:ext cx="387286" cy="410369"/>
            </a:xfrm>
            <a:prstGeom prst="rect">
              <a:avLst/>
            </a:prstGeom>
            <a:noFill/>
          </p:spPr>
          <p:txBody>
            <a:bodyPr wrap="none" rtlCol="0">
              <a:spAutoFit/>
            </a:bodyPr>
            <a:lstStyle/>
            <a:p>
              <a:pPr defTabSz="685766" eaLnBrk="1" fontAlgn="auto" hangingPunct="1">
                <a:spcBef>
                  <a:spcPts val="0"/>
                </a:spcBef>
                <a:spcAft>
                  <a:spcPts val="0"/>
                </a:spcAft>
              </a:pPr>
              <a:r>
                <a:rPr lang="en-US" altLang="zh-CN" sz="1400" dirty="0">
                  <a:solidFill>
                    <a:prstClr val="black"/>
                  </a:solidFill>
                  <a:latin typeface="微软雅黑" panose="020B0503020204020204" pitchFamily="34" charset="-122"/>
                  <a:ea typeface="微软雅黑" panose="020B0503020204020204" pitchFamily="34" charset="-122"/>
                </a:rPr>
                <a:t>1</a:t>
              </a:r>
              <a:endParaRPr lang="zh-CN" altLang="en-US" sz="1400" dirty="0">
                <a:solidFill>
                  <a:prstClr val="black"/>
                </a:solidFill>
                <a:latin typeface="微软雅黑" panose="020B0503020204020204" pitchFamily="34" charset="-122"/>
                <a:ea typeface="微软雅黑" panose="020B0503020204020204" pitchFamily="34" charset="-122"/>
              </a:endParaRPr>
            </a:p>
          </p:txBody>
        </p:sp>
        <p:sp>
          <p:nvSpPr>
            <p:cNvPr id="84" name="文本框 83">
              <a:extLst>
                <a:ext uri="{FF2B5EF4-FFF2-40B4-BE49-F238E27FC236}">
                  <a16:creationId xmlns="" xmlns:a16="http://schemas.microsoft.com/office/drawing/2014/main" id="{74D30632-3F67-4BFB-A130-9238F9E36530}"/>
                </a:ext>
              </a:extLst>
            </p:cNvPr>
            <p:cNvSpPr txBox="1"/>
            <p:nvPr/>
          </p:nvSpPr>
          <p:spPr>
            <a:xfrm>
              <a:off x="9179035" y="4366623"/>
              <a:ext cx="387286" cy="410369"/>
            </a:xfrm>
            <a:prstGeom prst="rect">
              <a:avLst/>
            </a:prstGeom>
            <a:noFill/>
          </p:spPr>
          <p:txBody>
            <a:bodyPr wrap="none" rtlCol="0">
              <a:spAutoFit/>
            </a:bodyPr>
            <a:lstStyle/>
            <a:p>
              <a:pPr defTabSz="685766" eaLnBrk="1" fontAlgn="auto" hangingPunct="1">
                <a:spcBef>
                  <a:spcPts val="0"/>
                </a:spcBef>
                <a:spcAft>
                  <a:spcPts val="0"/>
                </a:spcAft>
              </a:pPr>
              <a:r>
                <a:rPr lang="en-US" altLang="zh-CN" sz="1400" dirty="0">
                  <a:solidFill>
                    <a:prstClr val="black"/>
                  </a:solidFill>
                  <a:latin typeface="微软雅黑" panose="020B0503020204020204" pitchFamily="34" charset="-122"/>
                  <a:ea typeface="微软雅黑" panose="020B0503020204020204" pitchFamily="34" charset="-122"/>
                </a:rPr>
                <a:t>2</a:t>
              </a:r>
              <a:endParaRPr lang="zh-CN" altLang="en-US" sz="1400" dirty="0">
                <a:solidFill>
                  <a:prstClr val="black"/>
                </a:solidFill>
                <a:latin typeface="微软雅黑" panose="020B0503020204020204" pitchFamily="34" charset="-122"/>
                <a:ea typeface="微软雅黑" panose="020B0503020204020204" pitchFamily="34" charset="-122"/>
              </a:endParaRPr>
            </a:p>
          </p:txBody>
        </p:sp>
        <p:sp>
          <p:nvSpPr>
            <p:cNvPr id="85" name="文本框 84">
              <a:extLst>
                <a:ext uri="{FF2B5EF4-FFF2-40B4-BE49-F238E27FC236}">
                  <a16:creationId xmlns="" xmlns:a16="http://schemas.microsoft.com/office/drawing/2014/main" id="{E9AB7EF3-4869-4552-BA4D-C095915217B5}"/>
                </a:ext>
              </a:extLst>
            </p:cNvPr>
            <p:cNvSpPr txBox="1"/>
            <p:nvPr/>
          </p:nvSpPr>
          <p:spPr>
            <a:xfrm>
              <a:off x="9956982" y="4386126"/>
              <a:ext cx="387286" cy="410369"/>
            </a:xfrm>
            <a:prstGeom prst="rect">
              <a:avLst/>
            </a:prstGeom>
            <a:noFill/>
          </p:spPr>
          <p:txBody>
            <a:bodyPr wrap="none" rtlCol="0">
              <a:spAutoFit/>
            </a:bodyPr>
            <a:lstStyle/>
            <a:p>
              <a:pPr defTabSz="685766" eaLnBrk="1" fontAlgn="auto" hangingPunct="1">
                <a:spcBef>
                  <a:spcPts val="0"/>
                </a:spcBef>
                <a:spcAft>
                  <a:spcPts val="0"/>
                </a:spcAft>
              </a:pPr>
              <a:r>
                <a:rPr lang="en-US" altLang="zh-CN" sz="1400" dirty="0">
                  <a:solidFill>
                    <a:prstClr val="black"/>
                  </a:solidFill>
                  <a:latin typeface="微软雅黑" panose="020B0503020204020204" pitchFamily="34" charset="-122"/>
                  <a:ea typeface="微软雅黑" panose="020B0503020204020204" pitchFamily="34" charset="-122"/>
                </a:rPr>
                <a:t>3</a:t>
              </a:r>
              <a:endParaRPr lang="zh-CN" altLang="en-US" sz="1400" dirty="0">
                <a:solidFill>
                  <a:prstClr val="black"/>
                </a:solidFill>
                <a:latin typeface="微软雅黑" panose="020B0503020204020204" pitchFamily="34" charset="-122"/>
                <a:ea typeface="微软雅黑" panose="020B0503020204020204" pitchFamily="34" charset="-122"/>
              </a:endParaRPr>
            </a:p>
          </p:txBody>
        </p:sp>
        <p:sp>
          <p:nvSpPr>
            <p:cNvPr id="90" name="文本框 89">
              <a:extLst>
                <a:ext uri="{FF2B5EF4-FFF2-40B4-BE49-F238E27FC236}">
                  <a16:creationId xmlns="" xmlns:a16="http://schemas.microsoft.com/office/drawing/2014/main" id="{5BA15300-AE94-4C7C-ADE3-811DCB157DC0}"/>
                </a:ext>
              </a:extLst>
            </p:cNvPr>
            <p:cNvSpPr txBox="1"/>
            <p:nvPr/>
          </p:nvSpPr>
          <p:spPr>
            <a:xfrm>
              <a:off x="9516750" y="3314317"/>
              <a:ext cx="581784" cy="410369"/>
            </a:xfrm>
            <a:prstGeom prst="rect">
              <a:avLst/>
            </a:prstGeom>
            <a:noFill/>
          </p:spPr>
          <p:txBody>
            <a:bodyPr wrap="none" rtlCol="0">
              <a:spAutoFit/>
            </a:bodyPr>
            <a:lstStyle/>
            <a:p>
              <a:pPr defTabSz="685766" eaLnBrk="1" fontAlgn="auto" hangingPunct="1">
                <a:spcBef>
                  <a:spcPts val="0"/>
                </a:spcBef>
                <a:spcAft>
                  <a:spcPts val="0"/>
                </a:spcAft>
              </a:pPr>
              <a:r>
                <a:rPr lang="en-US" altLang="zh-CN" sz="1400" dirty="0">
                  <a:solidFill>
                    <a:prstClr val="black"/>
                  </a:solidFill>
                  <a:latin typeface="微软雅黑" panose="020B0503020204020204" pitchFamily="34" charset="-122"/>
                  <a:ea typeface="微软雅黑" panose="020B0503020204020204" pitchFamily="34" charset="-122"/>
                </a:rPr>
                <a:t>N1</a:t>
              </a:r>
              <a:endParaRPr lang="zh-CN" altLang="en-US" sz="1400" dirty="0">
                <a:solidFill>
                  <a:prstClr val="black"/>
                </a:solidFill>
                <a:latin typeface="微软雅黑" panose="020B0503020204020204" pitchFamily="34" charset="-122"/>
                <a:ea typeface="微软雅黑" panose="020B0503020204020204" pitchFamily="34" charset="-122"/>
              </a:endParaRPr>
            </a:p>
          </p:txBody>
        </p:sp>
        <p:sp>
          <p:nvSpPr>
            <p:cNvPr id="91" name="文本框 90">
              <a:extLst>
                <a:ext uri="{FF2B5EF4-FFF2-40B4-BE49-F238E27FC236}">
                  <a16:creationId xmlns="" xmlns:a16="http://schemas.microsoft.com/office/drawing/2014/main" id="{B76521AB-1CAF-43E1-B770-1FCA5D64ACA7}"/>
                </a:ext>
              </a:extLst>
            </p:cNvPr>
            <p:cNvSpPr txBox="1"/>
            <p:nvPr/>
          </p:nvSpPr>
          <p:spPr>
            <a:xfrm>
              <a:off x="8165259" y="4802211"/>
              <a:ext cx="581784" cy="410369"/>
            </a:xfrm>
            <a:prstGeom prst="rect">
              <a:avLst/>
            </a:prstGeom>
            <a:noFill/>
          </p:spPr>
          <p:txBody>
            <a:bodyPr wrap="none" rtlCol="0">
              <a:spAutoFit/>
            </a:bodyPr>
            <a:lstStyle/>
            <a:p>
              <a:pPr defTabSz="685766" eaLnBrk="1" fontAlgn="auto" hangingPunct="1">
                <a:spcBef>
                  <a:spcPts val="0"/>
                </a:spcBef>
                <a:spcAft>
                  <a:spcPts val="0"/>
                </a:spcAft>
              </a:pPr>
              <a:r>
                <a:rPr lang="en-US" altLang="zh-CN" sz="1400" dirty="0">
                  <a:solidFill>
                    <a:prstClr val="black"/>
                  </a:solidFill>
                  <a:latin typeface="微软雅黑" panose="020B0503020204020204" pitchFamily="34" charset="-122"/>
                  <a:ea typeface="微软雅黑" panose="020B0503020204020204" pitchFamily="34" charset="-122"/>
                </a:rPr>
                <a:t>N2</a:t>
              </a:r>
              <a:endParaRPr lang="zh-CN" altLang="en-US" sz="1400" dirty="0">
                <a:solidFill>
                  <a:prstClr val="black"/>
                </a:solidFill>
                <a:latin typeface="微软雅黑" panose="020B0503020204020204" pitchFamily="34" charset="-122"/>
                <a:ea typeface="微软雅黑" panose="020B0503020204020204" pitchFamily="34" charset="-122"/>
              </a:endParaRPr>
            </a:p>
          </p:txBody>
        </p:sp>
        <p:sp>
          <p:nvSpPr>
            <p:cNvPr id="92" name="文本框 91">
              <a:extLst>
                <a:ext uri="{FF2B5EF4-FFF2-40B4-BE49-F238E27FC236}">
                  <a16:creationId xmlns="" xmlns:a16="http://schemas.microsoft.com/office/drawing/2014/main" id="{468284F9-9C9E-4B34-8970-4AC227573D83}"/>
                </a:ext>
              </a:extLst>
            </p:cNvPr>
            <p:cNvSpPr txBox="1"/>
            <p:nvPr/>
          </p:nvSpPr>
          <p:spPr>
            <a:xfrm>
              <a:off x="10699989" y="4785714"/>
              <a:ext cx="581784" cy="410369"/>
            </a:xfrm>
            <a:prstGeom prst="rect">
              <a:avLst/>
            </a:prstGeom>
            <a:noFill/>
          </p:spPr>
          <p:txBody>
            <a:bodyPr wrap="none" rtlCol="0">
              <a:spAutoFit/>
            </a:bodyPr>
            <a:lstStyle/>
            <a:p>
              <a:pPr defTabSz="685766" eaLnBrk="1" fontAlgn="auto" hangingPunct="1">
                <a:spcBef>
                  <a:spcPts val="0"/>
                </a:spcBef>
                <a:spcAft>
                  <a:spcPts val="0"/>
                </a:spcAft>
              </a:pPr>
              <a:r>
                <a:rPr lang="en-US" altLang="zh-CN" sz="1400" dirty="0">
                  <a:solidFill>
                    <a:prstClr val="black"/>
                  </a:solidFill>
                  <a:latin typeface="微软雅黑" panose="020B0503020204020204" pitchFamily="34" charset="-122"/>
                  <a:ea typeface="微软雅黑" panose="020B0503020204020204" pitchFamily="34" charset="-122"/>
                </a:rPr>
                <a:t>N3</a:t>
              </a:r>
              <a:endParaRPr lang="zh-CN" altLang="en-US" sz="1400" dirty="0">
                <a:solidFill>
                  <a:prstClr val="black"/>
                </a:solidFill>
                <a:latin typeface="微软雅黑" panose="020B0503020204020204" pitchFamily="34" charset="-122"/>
                <a:ea typeface="微软雅黑" panose="020B0503020204020204" pitchFamily="34" charset="-122"/>
              </a:endParaRPr>
            </a:p>
          </p:txBody>
        </p:sp>
      </p:grpSp>
      <p:graphicFrame>
        <p:nvGraphicFramePr>
          <p:cNvPr id="97" name="表格 96">
            <a:extLst>
              <a:ext uri="{FF2B5EF4-FFF2-40B4-BE49-F238E27FC236}">
                <a16:creationId xmlns="" xmlns:a16="http://schemas.microsoft.com/office/drawing/2014/main" id="{C460D8D4-5B74-490E-B2FD-19E46B7492B6}"/>
              </a:ext>
            </a:extLst>
          </p:cNvPr>
          <p:cNvGraphicFramePr>
            <a:graphicFrameLocks noGrp="1"/>
          </p:cNvGraphicFramePr>
          <p:nvPr>
            <p:extLst/>
          </p:nvPr>
        </p:nvGraphicFramePr>
        <p:xfrm>
          <a:off x="1394941" y="3501554"/>
          <a:ext cx="1411442" cy="1112520"/>
        </p:xfrm>
        <a:graphic>
          <a:graphicData uri="http://schemas.openxmlformats.org/drawingml/2006/table">
            <a:tbl>
              <a:tblPr firstRow="1" bandRow="1">
                <a:tableStyleId>{5C22544A-7EE6-4342-B048-85BDC9FD1C3A}</a:tableStyleId>
              </a:tblPr>
              <a:tblGrid>
                <a:gridCol w="866025">
                  <a:extLst>
                    <a:ext uri="{9D8B030D-6E8A-4147-A177-3AD203B41FA5}">
                      <a16:colId xmlns="" xmlns:a16="http://schemas.microsoft.com/office/drawing/2014/main" val="642629987"/>
                    </a:ext>
                  </a:extLst>
                </a:gridCol>
                <a:gridCol w="545417">
                  <a:extLst>
                    <a:ext uri="{9D8B030D-6E8A-4147-A177-3AD203B41FA5}">
                      <a16:colId xmlns="" xmlns:a16="http://schemas.microsoft.com/office/drawing/2014/main" val="3812748973"/>
                    </a:ext>
                  </a:extLst>
                </a:gridCol>
              </a:tblGrid>
              <a:tr h="278130">
                <a:tc>
                  <a:txBody>
                    <a:bodyPr/>
                    <a:lstStyle/>
                    <a:p>
                      <a:pPr algn="ctr"/>
                      <a:r>
                        <a:rPr lang="zh-CN" altLang="en-US" sz="1100" b="0" dirty="0">
                          <a:solidFill>
                            <a:schemeClr val="tx1"/>
                          </a:solidFill>
                          <a:latin typeface="微软雅黑" panose="020B0503020204020204" pitchFamily="34" charset="-122"/>
                          <a:ea typeface="微软雅黑" panose="020B0503020204020204" pitchFamily="34" charset="-122"/>
                        </a:rPr>
                        <a:t>目标网络</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100" b="0" dirty="0">
                          <a:solidFill>
                            <a:schemeClr val="tx1"/>
                          </a:solidFill>
                          <a:latin typeface="微软雅黑" panose="020B0503020204020204" pitchFamily="34" charset="-122"/>
                          <a:ea typeface="微软雅黑" panose="020B0503020204020204" pitchFamily="34" charset="-122"/>
                        </a:rPr>
                        <a:t>接口</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865113965"/>
                  </a:ext>
                </a:extLst>
              </a:tr>
              <a:tr h="278130">
                <a:tc>
                  <a:txBody>
                    <a:bodyPr/>
                    <a:lstStyle/>
                    <a:p>
                      <a:pPr algn="ctr"/>
                      <a:r>
                        <a:rPr lang="en-US" altLang="zh-CN" sz="1100" b="0" dirty="0">
                          <a:solidFill>
                            <a:schemeClr val="tx1"/>
                          </a:solidFill>
                          <a:latin typeface="微软雅黑" panose="020B0503020204020204" pitchFamily="34" charset="-122"/>
                          <a:ea typeface="微软雅黑" panose="020B0503020204020204" pitchFamily="34" charset="-122"/>
                        </a:rPr>
                        <a:t>N1</a:t>
                      </a:r>
                      <a:endParaRPr lang="zh-CN" altLang="en-US" sz="11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0" dirty="0">
                          <a:solidFill>
                            <a:schemeClr val="tx1"/>
                          </a:solidFill>
                          <a:latin typeface="微软雅黑" panose="020B0503020204020204" pitchFamily="34" charset="-122"/>
                          <a:ea typeface="微软雅黑" panose="020B0503020204020204" pitchFamily="34" charset="-122"/>
                        </a:rPr>
                        <a:t>1</a:t>
                      </a:r>
                      <a:endParaRPr lang="zh-CN" altLang="en-US" sz="11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283925950"/>
                  </a:ext>
                </a:extLst>
              </a:tr>
              <a:tr h="278130">
                <a:tc>
                  <a:txBody>
                    <a:bodyPr/>
                    <a:lstStyle/>
                    <a:p>
                      <a:pPr algn="ctr"/>
                      <a:r>
                        <a:rPr lang="en-US" altLang="zh-CN" sz="1100" b="0" dirty="0">
                          <a:solidFill>
                            <a:schemeClr val="tx1"/>
                          </a:solidFill>
                          <a:latin typeface="微软雅黑" panose="020B0503020204020204" pitchFamily="34" charset="-122"/>
                          <a:ea typeface="微软雅黑" panose="020B0503020204020204" pitchFamily="34" charset="-122"/>
                        </a:rPr>
                        <a:t>N2</a:t>
                      </a:r>
                      <a:endParaRPr lang="zh-CN" altLang="en-US" sz="11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0" dirty="0">
                          <a:solidFill>
                            <a:schemeClr val="tx1"/>
                          </a:solidFill>
                          <a:latin typeface="微软雅黑" panose="020B0503020204020204" pitchFamily="34" charset="-122"/>
                          <a:ea typeface="微软雅黑" panose="020B0503020204020204" pitchFamily="34" charset="-122"/>
                        </a:rPr>
                        <a:t>2</a:t>
                      </a:r>
                      <a:endParaRPr lang="zh-CN" altLang="en-US" sz="11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349750778"/>
                  </a:ext>
                </a:extLst>
              </a:tr>
              <a:tr h="278130">
                <a:tc>
                  <a:txBody>
                    <a:bodyPr/>
                    <a:lstStyle/>
                    <a:p>
                      <a:pPr algn="ctr"/>
                      <a:r>
                        <a:rPr lang="en-US" altLang="zh-CN" sz="1100" b="0" dirty="0">
                          <a:solidFill>
                            <a:schemeClr val="tx1"/>
                          </a:solidFill>
                          <a:latin typeface="微软雅黑" panose="020B0503020204020204" pitchFamily="34" charset="-122"/>
                          <a:ea typeface="微软雅黑" panose="020B0503020204020204" pitchFamily="34" charset="-122"/>
                        </a:rPr>
                        <a:t>N3</a:t>
                      </a:r>
                      <a:endParaRPr lang="zh-CN" altLang="en-US" sz="11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0" dirty="0">
                          <a:solidFill>
                            <a:schemeClr val="tx1"/>
                          </a:solidFill>
                          <a:latin typeface="微软雅黑" panose="020B0503020204020204" pitchFamily="34" charset="-122"/>
                          <a:ea typeface="微软雅黑" panose="020B0503020204020204" pitchFamily="34" charset="-122"/>
                        </a:rPr>
                        <a:t>3</a:t>
                      </a:r>
                      <a:endParaRPr lang="zh-CN" altLang="en-US" sz="11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703885911"/>
                  </a:ext>
                </a:extLst>
              </a:tr>
            </a:tbl>
          </a:graphicData>
        </a:graphic>
      </p:graphicFrame>
      <p:grpSp>
        <p:nvGrpSpPr>
          <p:cNvPr id="98" name="组合 97">
            <a:extLst>
              <a:ext uri="{FF2B5EF4-FFF2-40B4-BE49-F238E27FC236}">
                <a16:creationId xmlns="" xmlns:a16="http://schemas.microsoft.com/office/drawing/2014/main" id="{439505E4-965B-47C8-B45A-0C01AF085F3E}"/>
              </a:ext>
            </a:extLst>
          </p:cNvPr>
          <p:cNvGrpSpPr/>
          <p:nvPr/>
        </p:nvGrpSpPr>
        <p:grpSpPr>
          <a:xfrm>
            <a:off x="2327878" y="2532765"/>
            <a:ext cx="761316" cy="307777"/>
            <a:chOff x="3143325" y="3449165"/>
            <a:chExt cx="1015087" cy="410369"/>
          </a:xfrm>
        </p:grpSpPr>
        <p:grpSp>
          <p:nvGrpSpPr>
            <p:cNvPr id="99" name="组合 98">
              <a:extLst>
                <a:ext uri="{FF2B5EF4-FFF2-40B4-BE49-F238E27FC236}">
                  <a16:creationId xmlns="" xmlns:a16="http://schemas.microsoft.com/office/drawing/2014/main" id="{63479E1A-01D2-4FDB-AA30-FA26D1A9344F}"/>
                </a:ext>
              </a:extLst>
            </p:cNvPr>
            <p:cNvGrpSpPr/>
            <p:nvPr/>
          </p:nvGrpSpPr>
          <p:grpSpPr>
            <a:xfrm>
              <a:off x="3143325" y="3569435"/>
              <a:ext cx="607431" cy="128795"/>
              <a:chOff x="8691239" y="2485941"/>
              <a:chExt cx="692244" cy="148643"/>
            </a:xfrm>
          </p:grpSpPr>
          <p:sp>
            <p:nvSpPr>
              <p:cNvPr id="101" name="矩形 100">
                <a:extLst>
                  <a:ext uri="{FF2B5EF4-FFF2-40B4-BE49-F238E27FC236}">
                    <a16:creationId xmlns="" xmlns:a16="http://schemas.microsoft.com/office/drawing/2014/main" id="{40DE2DE0-D98D-4A3C-AFF6-29614CE85F20}"/>
                  </a:ext>
                </a:extLst>
              </p:cNvPr>
              <p:cNvSpPr/>
              <p:nvPr/>
            </p:nvSpPr>
            <p:spPr>
              <a:xfrm>
                <a:off x="8691239" y="2485941"/>
                <a:ext cx="692244" cy="148640"/>
              </a:xfrm>
              <a:prstGeom prst="rect">
                <a:avLst/>
              </a:prstGeom>
              <a:solidFill>
                <a:srgbClr val="E7D1E7"/>
              </a:solidFill>
              <a:ln>
                <a:solidFill>
                  <a:srgbClr val="5B3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eaLnBrk="1" fontAlgn="auto" hangingPunct="1">
                  <a:spcBef>
                    <a:spcPts val="0"/>
                  </a:spcBef>
                  <a:spcAft>
                    <a:spcPts val="0"/>
                  </a:spcAft>
                </a:pPr>
                <a:endParaRPr lang="zh-CN" altLang="en-US" sz="1400">
                  <a:solidFill>
                    <a:prstClr val="white"/>
                  </a:solidFill>
                </a:endParaRPr>
              </a:p>
            </p:txBody>
          </p:sp>
          <p:cxnSp>
            <p:nvCxnSpPr>
              <p:cNvPr id="102" name="直接连接符 101">
                <a:extLst>
                  <a:ext uri="{FF2B5EF4-FFF2-40B4-BE49-F238E27FC236}">
                    <a16:creationId xmlns="" xmlns:a16="http://schemas.microsoft.com/office/drawing/2014/main" id="{8F6D579D-7533-4619-908F-0384E7F3A8C6}"/>
                  </a:ext>
                </a:extLst>
              </p:cNvPr>
              <p:cNvCxnSpPr/>
              <p:nvPr/>
            </p:nvCxnSpPr>
            <p:spPr>
              <a:xfrm>
                <a:off x="8869889" y="2485944"/>
                <a:ext cx="0" cy="148640"/>
              </a:xfrm>
              <a:prstGeom prst="line">
                <a:avLst/>
              </a:prstGeom>
              <a:ln>
                <a:solidFill>
                  <a:srgbClr val="5B307E"/>
                </a:solidFill>
              </a:ln>
            </p:spPr>
            <p:style>
              <a:lnRef idx="1">
                <a:schemeClr val="accent1"/>
              </a:lnRef>
              <a:fillRef idx="0">
                <a:schemeClr val="accent1"/>
              </a:fillRef>
              <a:effectRef idx="0">
                <a:schemeClr val="accent1"/>
              </a:effectRef>
              <a:fontRef idx="minor">
                <a:schemeClr val="tx1"/>
              </a:fontRef>
            </p:style>
          </p:cxnSp>
        </p:grpSp>
        <p:sp>
          <p:nvSpPr>
            <p:cNvPr id="100" name="文本框 99">
              <a:extLst>
                <a:ext uri="{FF2B5EF4-FFF2-40B4-BE49-F238E27FC236}">
                  <a16:creationId xmlns="" xmlns:a16="http://schemas.microsoft.com/office/drawing/2014/main" id="{5AD4F96E-D936-4EBF-94BB-FF511C0C3BB3}"/>
                </a:ext>
              </a:extLst>
            </p:cNvPr>
            <p:cNvSpPr txBox="1"/>
            <p:nvPr/>
          </p:nvSpPr>
          <p:spPr>
            <a:xfrm>
              <a:off x="3758303" y="3449165"/>
              <a:ext cx="400109" cy="410369"/>
            </a:xfrm>
            <a:prstGeom prst="rect">
              <a:avLst/>
            </a:prstGeom>
            <a:noFill/>
          </p:spPr>
          <p:txBody>
            <a:bodyPr wrap="none" rtlCol="0">
              <a:spAutoFit/>
            </a:bodyPr>
            <a:lstStyle/>
            <a:p>
              <a:pPr defTabSz="685766" eaLnBrk="1" fontAlgn="auto" hangingPunct="1">
                <a:spcBef>
                  <a:spcPts val="0"/>
                </a:spcBef>
                <a:spcAft>
                  <a:spcPts val="0"/>
                </a:spcAft>
              </a:pPr>
              <a:r>
                <a:rPr lang="en-US" altLang="zh-CN" sz="1400" dirty="0">
                  <a:solidFill>
                    <a:srgbClr val="5B307E"/>
                  </a:solidFill>
                  <a:latin typeface="微软雅黑" panose="020B0503020204020204" pitchFamily="34" charset="-122"/>
                  <a:ea typeface="微软雅黑" panose="020B0503020204020204" pitchFamily="34" charset="-122"/>
                </a:rPr>
                <a:t>X</a:t>
              </a:r>
              <a:endParaRPr lang="zh-CN" altLang="en-US" sz="1400" dirty="0">
                <a:solidFill>
                  <a:srgbClr val="5B307E"/>
                </a:solidFill>
                <a:latin typeface="微软雅黑" panose="020B0503020204020204" pitchFamily="34" charset="-122"/>
                <a:ea typeface="微软雅黑" panose="020B0503020204020204" pitchFamily="34" charset="-122"/>
              </a:endParaRPr>
            </a:p>
          </p:txBody>
        </p:sp>
      </p:grpSp>
      <p:cxnSp>
        <p:nvCxnSpPr>
          <p:cNvPr id="103" name="直接箭头连接符 102">
            <a:extLst>
              <a:ext uri="{FF2B5EF4-FFF2-40B4-BE49-F238E27FC236}">
                <a16:creationId xmlns="" xmlns:a16="http://schemas.microsoft.com/office/drawing/2014/main" id="{C8A848BF-5608-4768-8718-E30C52B0ED55}"/>
              </a:ext>
            </a:extLst>
          </p:cNvPr>
          <p:cNvCxnSpPr/>
          <p:nvPr/>
        </p:nvCxnSpPr>
        <p:spPr>
          <a:xfrm>
            <a:off x="2271692" y="2518254"/>
            <a:ext cx="0" cy="417443"/>
          </a:xfrm>
          <a:prstGeom prst="straightConnector1">
            <a:avLst/>
          </a:pr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文本框 103">
            <a:extLst>
              <a:ext uri="{FF2B5EF4-FFF2-40B4-BE49-F238E27FC236}">
                <a16:creationId xmlns="" xmlns:a16="http://schemas.microsoft.com/office/drawing/2014/main" id="{AD8BDAF1-E7AE-45CE-9481-FDA40C82C69C}"/>
              </a:ext>
            </a:extLst>
          </p:cNvPr>
          <p:cNvSpPr txBox="1"/>
          <p:nvPr/>
        </p:nvSpPr>
        <p:spPr>
          <a:xfrm>
            <a:off x="3835433" y="2314255"/>
            <a:ext cx="4933851" cy="1869743"/>
          </a:xfrm>
          <a:prstGeom prst="rect">
            <a:avLst/>
          </a:prstGeom>
          <a:noFill/>
        </p:spPr>
        <p:txBody>
          <a:bodyPr wrap="square" lIns="68577" tIns="34289" rIns="68577" bIns="34289" rtlCol="0">
            <a:spAutoFit/>
          </a:bodyPr>
          <a:lstStyle/>
          <a:p>
            <a:pPr defTabSz="685766" eaLnBrk="1" fontAlgn="auto" hangingPunct="1">
              <a:lnSpc>
                <a:spcPct val="130000"/>
              </a:lnSpc>
              <a:spcBef>
                <a:spcPts val="0"/>
              </a:spcBef>
              <a:spcAft>
                <a:spcPts val="0"/>
              </a:spcAft>
            </a:pPr>
            <a:r>
              <a:rPr lang="zh-CN" altLang="en-US" sz="1500" dirty="0">
                <a:solidFill>
                  <a:prstClr val="black"/>
                </a:solidFill>
                <a:latin typeface="微软雅黑" panose="020B0503020204020204" pitchFamily="34" charset="-122"/>
                <a:ea typeface="微软雅黑" panose="020B0503020204020204" pitchFamily="34" charset="-122"/>
              </a:rPr>
              <a:t>假设</a:t>
            </a:r>
            <a:r>
              <a:rPr lang="en-US" altLang="zh-CN" sz="1500" dirty="0">
                <a:solidFill>
                  <a:prstClr val="black"/>
                </a:solidFill>
                <a:latin typeface="微软雅黑" panose="020B0503020204020204" pitchFamily="34" charset="-122"/>
                <a:ea typeface="微软雅黑" panose="020B0503020204020204" pitchFamily="34" charset="-122"/>
              </a:rPr>
              <a:t>R</a:t>
            </a:r>
            <a:r>
              <a:rPr lang="zh-CN" altLang="en-US" sz="1500" dirty="0">
                <a:solidFill>
                  <a:prstClr val="black"/>
                </a:solidFill>
                <a:latin typeface="微软雅黑" panose="020B0503020204020204" pitchFamily="34" charset="-122"/>
                <a:ea typeface="微软雅黑" panose="020B0503020204020204" pitchFamily="34" charset="-122"/>
              </a:rPr>
              <a:t>的路由表中表示了到达各网络的最优路径</a:t>
            </a:r>
            <a:endParaRPr lang="en-US" altLang="zh-CN" sz="1500" dirty="0">
              <a:solidFill>
                <a:prstClr val="black"/>
              </a:solidFill>
              <a:latin typeface="微软雅黑" panose="020B0503020204020204" pitchFamily="34" charset="-122"/>
              <a:ea typeface="微软雅黑" panose="020B0503020204020204" pitchFamily="34" charset="-122"/>
            </a:endParaRPr>
          </a:p>
          <a:p>
            <a:pPr defTabSz="685766" eaLnBrk="1" fontAlgn="auto" hangingPunct="1">
              <a:lnSpc>
                <a:spcPct val="130000"/>
              </a:lnSpc>
              <a:spcBef>
                <a:spcPts val="0"/>
              </a:spcBef>
              <a:spcAft>
                <a:spcPts val="0"/>
              </a:spcAft>
            </a:pPr>
            <a:r>
              <a:rPr lang="zh-CN" altLang="en-US" sz="1500" dirty="0">
                <a:solidFill>
                  <a:prstClr val="black"/>
                </a:solidFill>
                <a:latin typeface="微软雅黑" panose="020B0503020204020204" pitchFamily="34" charset="-122"/>
                <a:ea typeface="微软雅黑" panose="020B0503020204020204" pitchFamily="34" charset="-122"/>
              </a:rPr>
              <a:t>①广播数据包</a:t>
            </a:r>
            <a:r>
              <a:rPr lang="en-US" altLang="zh-CN" sz="1500" dirty="0">
                <a:solidFill>
                  <a:prstClr val="black"/>
                </a:solidFill>
                <a:latin typeface="微软雅黑" panose="020B0503020204020204" pitchFamily="34" charset="-122"/>
                <a:ea typeface="微软雅黑" panose="020B0503020204020204" pitchFamily="34" charset="-122"/>
              </a:rPr>
              <a:t>X</a:t>
            </a:r>
            <a:r>
              <a:rPr lang="zh-CN" altLang="en-US" sz="1500" dirty="0">
                <a:solidFill>
                  <a:prstClr val="black"/>
                </a:solidFill>
                <a:latin typeface="微软雅黑" panose="020B0503020204020204" pitchFamily="34" charset="-122"/>
                <a:ea typeface="微软雅黑" panose="020B0503020204020204" pitchFamily="34" charset="-122"/>
              </a:rPr>
              <a:t>从接口</a:t>
            </a:r>
            <a:r>
              <a:rPr lang="en-US" altLang="zh-CN" sz="1500" dirty="0">
                <a:solidFill>
                  <a:prstClr val="black"/>
                </a:solidFill>
                <a:latin typeface="微软雅黑" panose="020B0503020204020204" pitchFamily="34" charset="-122"/>
                <a:ea typeface="微软雅黑" panose="020B0503020204020204" pitchFamily="34" charset="-122"/>
              </a:rPr>
              <a:t>1</a:t>
            </a:r>
            <a:r>
              <a:rPr lang="zh-CN" altLang="en-US" sz="1500" dirty="0">
                <a:solidFill>
                  <a:prstClr val="black"/>
                </a:solidFill>
                <a:latin typeface="微软雅黑" panose="020B0503020204020204" pitchFamily="34" charset="-122"/>
                <a:ea typeface="微软雅黑" panose="020B0503020204020204" pitchFamily="34" charset="-122"/>
              </a:rPr>
              <a:t>到达</a:t>
            </a:r>
            <a:r>
              <a:rPr lang="en-US" altLang="zh-CN" sz="1500" dirty="0">
                <a:solidFill>
                  <a:prstClr val="black"/>
                </a:solidFill>
                <a:latin typeface="微软雅黑" panose="020B0503020204020204" pitchFamily="34" charset="-122"/>
                <a:ea typeface="微软雅黑" panose="020B0503020204020204" pitchFamily="34" charset="-122"/>
              </a:rPr>
              <a:t>R</a:t>
            </a:r>
          </a:p>
          <a:p>
            <a:pPr defTabSz="685766" eaLnBrk="1" fontAlgn="auto" hangingPunct="1">
              <a:lnSpc>
                <a:spcPct val="130000"/>
              </a:lnSpc>
              <a:spcBef>
                <a:spcPts val="0"/>
              </a:spcBef>
              <a:spcAft>
                <a:spcPts val="0"/>
              </a:spcAft>
            </a:pPr>
            <a:r>
              <a:rPr lang="zh-CN" altLang="en-US" sz="1500" dirty="0">
                <a:solidFill>
                  <a:prstClr val="black"/>
                </a:solidFill>
                <a:latin typeface="微软雅黑" panose="020B0503020204020204" pitchFamily="34" charset="-122"/>
                <a:ea typeface="微软雅黑" panose="020B0503020204020204" pitchFamily="34" charset="-122"/>
              </a:rPr>
              <a:t>②</a:t>
            </a:r>
            <a:r>
              <a:rPr lang="en-US" altLang="zh-CN" sz="1500" dirty="0">
                <a:solidFill>
                  <a:prstClr val="black"/>
                </a:solidFill>
                <a:latin typeface="微软雅黑" panose="020B0503020204020204" pitchFamily="34" charset="-122"/>
                <a:ea typeface="微软雅黑" panose="020B0503020204020204" pitchFamily="34" charset="-122"/>
              </a:rPr>
              <a:t>R</a:t>
            </a:r>
            <a:r>
              <a:rPr lang="zh-CN" altLang="en-US" sz="1500" dirty="0">
                <a:solidFill>
                  <a:prstClr val="black"/>
                </a:solidFill>
                <a:latin typeface="微软雅黑" panose="020B0503020204020204" pitchFamily="34" charset="-122"/>
                <a:ea typeface="微软雅黑" panose="020B0503020204020204" pitchFamily="34" charset="-122"/>
              </a:rPr>
              <a:t>查看数据包来源</a:t>
            </a:r>
            <a:r>
              <a:rPr lang="en-US" altLang="zh-CN" sz="1500" dirty="0">
                <a:solidFill>
                  <a:prstClr val="black"/>
                </a:solidFill>
                <a:latin typeface="微软雅黑" panose="020B0503020204020204" pitchFamily="34" charset="-122"/>
                <a:ea typeface="微软雅黑" panose="020B0503020204020204" pitchFamily="34" charset="-122"/>
              </a:rPr>
              <a:t>S</a:t>
            </a:r>
            <a:r>
              <a:rPr lang="zh-CN" altLang="en-US" sz="1500" dirty="0">
                <a:solidFill>
                  <a:prstClr val="black"/>
                </a:solidFill>
                <a:latin typeface="微软雅黑" panose="020B0503020204020204" pitchFamily="34" charset="-122"/>
                <a:ea typeface="微软雅黑" panose="020B0503020204020204" pitchFamily="34" charset="-122"/>
              </a:rPr>
              <a:t>，比对</a:t>
            </a:r>
            <a:r>
              <a:rPr lang="en-US" altLang="zh-CN" sz="1500" dirty="0">
                <a:solidFill>
                  <a:prstClr val="black"/>
                </a:solidFill>
                <a:latin typeface="微软雅黑" panose="020B0503020204020204" pitchFamily="34" charset="-122"/>
                <a:ea typeface="微软雅黑" panose="020B0503020204020204" pitchFamily="34" charset="-122"/>
              </a:rPr>
              <a:t>R</a:t>
            </a:r>
            <a:r>
              <a:rPr lang="zh-CN" altLang="en-US" sz="1500" dirty="0">
                <a:solidFill>
                  <a:prstClr val="black"/>
                </a:solidFill>
                <a:latin typeface="微软雅黑" panose="020B0503020204020204" pitchFamily="34" charset="-122"/>
                <a:ea typeface="微软雅黑" panose="020B0503020204020204" pitchFamily="34" charset="-122"/>
              </a:rPr>
              <a:t>的路由表</a:t>
            </a:r>
            <a:endParaRPr lang="en-US" altLang="zh-CN" sz="1500" dirty="0">
              <a:solidFill>
                <a:prstClr val="black"/>
              </a:solidFill>
              <a:latin typeface="微软雅黑" panose="020B0503020204020204" pitchFamily="34" charset="-122"/>
              <a:ea typeface="微软雅黑" panose="020B0503020204020204" pitchFamily="34" charset="-122"/>
            </a:endParaRPr>
          </a:p>
          <a:p>
            <a:pPr defTabSz="685766" eaLnBrk="1" fontAlgn="auto" hangingPunct="1">
              <a:lnSpc>
                <a:spcPct val="130000"/>
              </a:lnSpc>
              <a:spcBef>
                <a:spcPts val="0"/>
              </a:spcBef>
              <a:spcAft>
                <a:spcPts val="0"/>
              </a:spcAft>
            </a:pPr>
            <a:r>
              <a:rPr lang="zh-CN" altLang="en-US" sz="1500" dirty="0">
                <a:solidFill>
                  <a:prstClr val="black"/>
                </a:solidFill>
                <a:latin typeface="微软雅黑" panose="020B0503020204020204" pitchFamily="34" charset="-122"/>
                <a:ea typeface="微软雅黑" panose="020B0503020204020204" pitchFamily="34" charset="-122"/>
              </a:rPr>
              <a:t>③</a:t>
            </a:r>
            <a:r>
              <a:rPr lang="en-US" altLang="zh-CN" sz="1500" dirty="0">
                <a:solidFill>
                  <a:prstClr val="black"/>
                </a:solidFill>
                <a:latin typeface="微软雅黑" panose="020B0503020204020204" pitchFamily="34" charset="-122"/>
                <a:ea typeface="微软雅黑" panose="020B0503020204020204" pitchFamily="34" charset="-122"/>
              </a:rPr>
              <a:t>X</a:t>
            </a:r>
            <a:r>
              <a:rPr lang="zh-CN" altLang="en-US" sz="1500" dirty="0">
                <a:solidFill>
                  <a:prstClr val="black"/>
                </a:solidFill>
                <a:latin typeface="微软雅黑" panose="020B0503020204020204" pitchFamily="34" charset="-122"/>
                <a:ea typeface="微软雅黑" panose="020B0503020204020204" pitchFamily="34" charset="-122"/>
              </a:rPr>
              <a:t>的来源是</a:t>
            </a:r>
            <a:r>
              <a:rPr lang="en-US" altLang="zh-CN" sz="1500" dirty="0">
                <a:solidFill>
                  <a:prstClr val="black"/>
                </a:solidFill>
                <a:latin typeface="微软雅黑" panose="020B0503020204020204" pitchFamily="34" charset="-122"/>
                <a:ea typeface="微软雅黑" panose="020B0503020204020204" pitchFamily="34" charset="-122"/>
              </a:rPr>
              <a:t>N1</a:t>
            </a:r>
            <a:r>
              <a:rPr lang="zh-CN" altLang="en-US" sz="1500" dirty="0">
                <a:solidFill>
                  <a:prstClr val="black"/>
                </a:solidFill>
                <a:latin typeface="微软雅黑" panose="020B0503020204020204" pitchFamily="34" charset="-122"/>
                <a:ea typeface="微软雅黑" panose="020B0503020204020204" pitchFamily="34" charset="-122"/>
              </a:rPr>
              <a:t>吗？</a:t>
            </a:r>
            <a:endParaRPr lang="en-US" altLang="zh-CN" sz="1500" dirty="0">
              <a:solidFill>
                <a:prstClr val="black"/>
              </a:solidFill>
              <a:latin typeface="微软雅黑" panose="020B0503020204020204" pitchFamily="34" charset="-122"/>
              <a:ea typeface="微软雅黑" panose="020B0503020204020204" pitchFamily="34" charset="-122"/>
            </a:endParaRPr>
          </a:p>
          <a:p>
            <a:pPr marL="342884" lvl="1" defTabSz="685766" eaLnBrk="1" fontAlgn="auto" hangingPunct="1">
              <a:lnSpc>
                <a:spcPct val="130000"/>
              </a:lnSpc>
              <a:spcBef>
                <a:spcPts val="0"/>
              </a:spcBef>
              <a:spcAft>
                <a:spcPts val="0"/>
              </a:spcAft>
            </a:pPr>
            <a:r>
              <a:rPr lang="zh-CN" altLang="en-US" sz="1500" dirty="0">
                <a:solidFill>
                  <a:prstClr val="black"/>
                </a:solidFill>
                <a:latin typeface="微软雅黑" panose="020B0503020204020204" pitchFamily="34" charset="-122"/>
                <a:ea typeface="微软雅黑" panose="020B0503020204020204" pitchFamily="34" charset="-122"/>
              </a:rPr>
              <a:t>是，</a:t>
            </a:r>
            <a:r>
              <a:rPr lang="en-US" altLang="zh-CN" sz="1500" dirty="0">
                <a:solidFill>
                  <a:prstClr val="black"/>
                </a:solidFill>
                <a:latin typeface="微软雅黑" panose="020B0503020204020204" pitchFamily="34" charset="-122"/>
                <a:ea typeface="微软雅黑" panose="020B0503020204020204" pitchFamily="34" charset="-122"/>
              </a:rPr>
              <a:t>X</a:t>
            </a:r>
            <a:r>
              <a:rPr lang="zh-CN" altLang="en-US" sz="1500" dirty="0">
                <a:solidFill>
                  <a:prstClr val="black"/>
                </a:solidFill>
                <a:latin typeface="微软雅黑" panose="020B0503020204020204" pitchFamily="34" charset="-122"/>
                <a:ea typeface="微软雅黑" panose="020B0503020204020204" pitchFamily="34" charset="-122"/>
              </a:rPr>
              <a:t>是从最佳路径来的，向接口</a:t>
            </a:r>
            <a:r>
              <a:rPr lang="en-US" altLang="zh-CN" sz="1500" dirty="0">
                <a:solidFill>
                  <a:prstClr val="black"/>
                </a:solidFill>
                <a:latin typeface="微软雅黑" panose="020B0503020204020204" pitchFamily="34" charset="-122"/>
                <a:ea typeface="微软雅黑" panose="020B0503020204020204" pitchFamily="34" charset="-122"/>
              </a:rPr>
              <a:t>2</a:t>
            </a:r>
            <a:r>
              <a:rPr lang="zh-CN" altLang="en-US" sz="1500" dirty="0">
                <a:solidFill>
                  <a:prstClr val="black"/>
                </a:solidFill>
                <a:latin typeface="微软雅黑" panose="020B0503020204020204" pitchFamily="34" charset="-122"/>
                <a:ea typeface="微软雅黑" panose="020B0503020204020204" pitchFamily="34" charset="-122"/>
              </a:rPr>
              <a:t>和接口</a:t>
            </a:r>
            <a:r>
              <a:rPr lang="en-US" altLang="zh-CN" sz="1500" dirty="0">
                <a:solidFill>
                  <a:prstClr val="black"/>
                </a:solidFill>
                <a:latin typeface="微软雅黑" panose="020B0503020204020204" pitchFamily="34" charset="-122"/>
                <a:ea typeface="微软雅黑" panose="020B0503020204020204" pitchFamily="34" charset="-122"/>
              </a:rPr>
              <a:t>3</a:t>
            </a:r>
            <a:r>
              <a:rPr lang="zh-CN" altLang="en-US" sz="1500" dirty="0">
                <a:solidFill>
                  <a:prstClr val="black"/>
                </a:solidFill>
                <a:latin typeface="微软雅黑" panose="020B0503020204020204" pitchFamily="34" charset="-122"/>
                <a:ea typeface="微软雅黑" panose="020B0503020204020204" pitchFamily="34" charset="-122"/>
              </a:rPr>
              <a:t>转发</a:t>
            </a:r>
            <a:endParaRPr lang="en-US" altLang="zh-CN" sz="1500" dirty="0">
              <a:solidFill>
                <a:prstClr val="black"/>
              </a:solidFill>
              <a:latin typeface="微软雅黑" panose="020B0503020204020204" pitchFamily="34" charset="-122"/>
              <a:ea typeface="微软雅黑" panose="020B0503020204020204" pitchFamily="34" charset="-122"/>
            </a:endParaRPr>
          </a:p>
          <a:p>
            <a:pPr marL="342884" lvl="1" defTabSz="685766" eaLnBrk="1" fontAlgn="auto" hangingPunct="1">
              <a:lnSpc>
                <a:spcPct val="130000"/>
              </a:lnSpc>
              <a:spcBef>
                <a:spcPts val="0"/>
              </a:spcBef>
              <a:spcAft>
                <a:spcPts val="0"/>
              </a:spcAft>
            </a:pPr>
            <a:r>
              <a:rPr lang="zh-CN" altLang="en-US" sz="1500" dirty="0">
                <a:solidFill>
                  <a:prstClr val="black"/>
                </a:solidFill>
                <a:latin typeface="微软雅黑" panose="020B0503020204020204" pitchFamily="34" charset="-122"/>
                <a:ea typeface="微软雅黑" panose="020B0503020204020204" pitchFamily="34" charset="-122"/>
              </a:rPr>
              <a:t>否，</a:t>
            </a:r>
            <a:r>
              <a:rPr lang="en-US" altLang="zh-CN" sz="1500" dirty="0">
                <a:solidFill>
                  <a:prstClr val="black"/>
                </a:solidFill>
                <a:latin typeface="微软雅黑" panose="020B0503020204020204" pitchFamily="34" charset="-122"/>
                <a:ea typeface="微软雅黑" panose="020B0503020204020204" pitchFamily="34" charset="-122"/>
              </a:rPr>
              <a:t>X</a:t>
            </a:r>
            <a:r>
              <a:rPr lang="zh-CN" altLang="en-US" sz="1500" dirty="0">
                <a:solidFill>
                  <a:prstClr val="black"/>
                </a:solidFill>
                <a:latin typeface="微软雅黑" panose="020B0503020204020204" pitchFamily="34" charset="-122"/>
                <a:ea typeface="微软雅黑" panose="020B0503020204020204" pitchFamily="34" charset="-122"/>
              </a:rPr>
              <a:t>是重复包，丢弃</a:t>
            </a:r>
            <a:endParaRPr lang="en-US" altLang="zh-CN" sz="1500" dirty="0">
              <a:solidFill>
                <a:prstClr val="black"/>
              </a:solidFill>
              <a:latin typeface="微软雅黑" panose="020B0503020204020204" pitchFamily="34" charset="-122"/>
              <a:ea typeface="微软雅黑" panose="020B0503020204020204" pitchFamily="34" charset="-122"/>
            </a:endParaRPr>
          </a:p>
        </p:txBody>
      </p:sp>
      <p:sp>
        <p:nvSpPr>
          <p:cNvPr id="105" name="文本框 104">
            <a:extLst>
              <a:ext uri="{FF2B5EF4-FFF2-40B4-BE49-F238E27FC236}">
                <a16:creationId xmlns="" xmlns:a16="http://schemas.microsoft.com/office/drawing/2014/main" id="{DB3DB44B-FF11-44C4-899F-8DB698BF4E69}"/>
              </a:ext>
            </a:extLst>
          </p:cNvPr>
          <p:cNvSpPr txBox="1"/>
          <p:nvPr/>
        </p:nvSpPr>
        <p:spPr>
          <a:xfrm>
            <a:off x="4695046" y="4331690"/>
            <a:ext cx="2363887" cy="300083"/>
          </a:xfrm>
          <a:prstGeom prst="rect">
            <a:avLst/>
          </a:prstGeom>
          <a:noFill/>
          <a:ln>
            <a:solidFill>
              <a:srgbClr val="5B307E"/>
            </a:solidFill>
          </a:ln>
        </p:spPr>
        <p:txBody>
          <a:bodyPr wrap="square" lIns="68577" tIns="34289" rIns="68577" bIns="34289" rtlCol="0">
            <a:spAutoFit/>
          </a:bodyPr>
          <a:lstStyle/>
          <a:p>
            <a:pPr algn="ctr" defTabSz="685766" eaLnBrk="1" fontAlgn="auto" hangingPunct="1">
              <a:spcBef>
                <a:spcPts val="0"/>
              </a:spcBef>
              <a:spcAft>
                <a:spcPts val="0"/>
              </a:spcAft>
            </a:pPr>
            <a:r>
              <a:rPr lang="zh-CN" altLang="en-US" sz="1500" dirty="0">
                <a:solidFill>
                  <a:srgbClr val="5B307E"/>
                </a:solidFill>
                <a:latin typeface="微软雅黑" panose="020B0503020204020204" pitchFamily="34" charset="-122"/>
                <a:ea typeface="微软雅黑" panose="020B0503020204020204" pitchFamily="34" charset="-122"/>
              </a:rPr>
              <a:t>不能完全避免重复分组！</a:t>
            </a:r>
            <a:endParaRPr lang="zh-CN" altLang="en-US" sz="1500" dirty="0">
              <a:solidFill>
                <a:prstClr val="black"/>
              </a:solidFill>
              <a:latin typeface="微软雅黑" panose="020B0503020204020204" pitchFamily="34" charset="-122"/>
              <a:ea typeface="微软雅黑" panose="020B0503020204020204" pitchFamily="34" charset="-122"/>
            </a:endParaRPr>
          </a:p>
        </p:txBody>
      </p:sp>
      <p:sp>
        <p:nvSpPr>
          <p:cNvPr id="29" name="日期占位符 4">
            <a:extLst>
              <a:ext uri="{FF2B5EF4-FFF2-40B4-BE49-F238E27FC236}">
                <a16:creationId xmlns="" xmlns:a16="http://schemas.microsoft.com/office/drawing/2014/main" id="{C51966F3-A97D-4C0D-B25B-5EF367F2D4FB}"/>
              </a:ext>
            </a:extLst>
          </p:cNvPr>
          <p:cNvSpPr>
            <a:spLocks noGrp="1"/>
          </p:cNvSpPr>
          <p:nvPr>
            <p:ph type="dt" sz="half" idx="10"/>
          </p:nvPr>
        </p:nvSpPr>
        <p:spPr>
          <a:xfrm>
            <a:off x="148001" y="4866978"/>
            <a:ext cx="2057400" cy="273844"/>
          </a:xfrm>
        </p:spPr>
        <p:txBody>
          <a:bodyPr/>
          <a:lstStyle/>
          <a:p>
            <a:r>
              <a:rPr kumimoji="1" lang="en-US" altLang="zh-CN" dirty="0">
                <a:solidFill>
                  <a:prstClr val="white">
                    <a:lumMod val="65000"/>
                  </a:prstClr>
                </a:solidFill>
              </a:rPr>
              <a:t>5.3.6 </a:t>
            </a:r>
            <a:r>
              <a:rPr kumimoji="1" lang="zh-CN" altLang="en-US" dirty="0">
                <a:solidFill>
                  <a:prstClr val="white">
                    <a:lumMod val="65000"/>
                  </a:prstClr>
                </a:solidFill>
              </a:rPr>
              <a:t>广播路由</a:t>
            </a:r>
          </a:p>
        </p:txBody>
      </p:sp>
      <p:sp>
        <p:nvSpPr>
          <p:cNvPr id="30" name="灯片编号占位符 3">
            <a:extLst>
              <a:ext uri="{FF2B5EF4-FFF2-40B4-BE49-F238E27FC236}">
                <a16:creationId xmlns="" xmlns:a16="http://schemas.microsoft.com/office/drawing/2014/main" id="{456E1174-18AE-AE43-912B-3027FFECD9E5}"/>
              </a:ext>
            </a:extLst>
          </p:cNvPr>
          <p:cNvSpPr>
            <a:spLocks noGrp="1"/>
          </p:cNvSpPr>
          <p:nvPr>
            <p:ph type="sldNum" sz="quarter" idx="12"/>
          </p:nvPr>
        </p:nvSpPr>
        <p:spPr>
          <a:xfrm>
            <a:off x="6515109" y="4866978"/>
            <a:ext cx="2489753" cy="273844"/>
          </a:xfrm>
        </p:spPr>
        <p:txBody>
          <a:bodyPr/>
          <a:lstStyle/>
          <a:p>
            <a:fld id="{339BF64F-B44A-4670-AF2C-07375CE66113}" type="slidenum">
              <a:rPr kumimoji="1" lang="zh-CN" altLang="en-US" smtClean="0">
                <a:solidFill>
                  <a:prstClr val="white">
                    <a:lumMod val="65000"/>
                  </a:prstClr>
                </a:solidFill>
              </a:rPr>
              <a:pPr/>
              <a:t>106</a:t>
            </a:fld>
            <a:endParaRPr kumimoji="1" lang="zh-CN" altLang="en-US" dirty="0">
              <a:solidFill>
                <a:prstClr val="white">
                  <a:lumMod val="65000"/>
                </a:prstClr>
              </a:solidFill>
            </a:endParaRPr>
          </a:p>
        </p:txBody>
      </p:sp>
    </p:spTree>
    <p:extLst>
      <p:ext uri="{BB962C8B-B14F-4D97-AF65-F5344CB8AC3E}">
        <p14:creationId xmlns:p14="http://schemas.microsoft.com/office/powerpoint/2010/main" val="346785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9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8"/>
                                        </p:tgtEl>
                                        <p:attrNameLst>
                                          <p:attrName>style.visibility</p:attrName>
                                        </p:attrNameLst>
                                      </p:cBhvr>
                                      <p:to>
                                        <p:strVal val="visible"/>
                                      </p:to>
                                    </p:set>
                                  </p:childTnLst>
                                </p:cTn>
                              </p:par>
                              <p:par>
                                <p:cTn id="16" presetID="22" presetClass="entr" presetSubtype="1" fill="hold" nodeType="with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wipe(up)">
                                      <p:cBhvr>
                                        <p:cTn id="18" dur="500"/>
                                        <p:tgtEl>
                                          <p:spTgt spid="10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500"/>
                                        <p:tgtEl>
                                          <p:spTgt spid="6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04">
                                            <p:txEl>
                                              <p:pRg st="0" end="0"/>
                                            </p:txEl>
                                          </p:spTgt>
                                        </p:tgtEl>
                                        <p:attrNameLst>
                                          <p:attrName>style.visibility</p:attrName>
                                        </p:attrNameLst>
                                      </p:cBhvr>
                                      <p:to>
                                        <p:strVal val="visible"/>
                                      </p:to>
                                    </p:set>
                                    <p:animEffect transition="in" filter="blinds(horizontal)">
                                      <p:cBhvr>
                                        <p:cTn id="26" dur="500"/>
                                        <p:tgtEl>
                                          <p:spTgt spid="10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04">
                                            <p:txEl>
                                              <p:pRg st="1" end="1"/>
                                            </p:txEl>
                                          </p:spTgt>
                                        </p:tgtEl>
                                        <p:attrNameLst>
                                          <p:attrName>style.visibility</p:attrName>
                                        </p:attrNameLst>
                                      </p:cBhvr>
                                      <p:to>
                                        <p:strVal val="visible"/>
                                      </p:to>
                                    </p:set>
                                    <p:animEffect transition="in" filter="blinds(horizontal)">
                                      <p:cBhvr>
                                        <p:cTn id="31" dur="500"/>
                                        <p:tgtEl>
                                          <p:spTgt spid="104">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04">
                                            <p:txEl>
                                              <p:pRg st="2" end="2"/>
                                            </p:txEl>
                                          </p:spTgt>
                                        </p:tgtEl>
                                        <p:attrNameLst>
                                          <p:attrName>style.visibility</p:attrName>
                                        </p:attrNameLst>
                                      </p:cBhvr>
                                      <p:to>
                                        <p:strVal val="visible"/>
                                      </p:to>
                                    </p:set>
                                    <p:animEffect transition="in" filter="blinds(horizontal)">
                                      <p:cBhvr>
                                        <p:cTn id="36" dur="500"/>
                                        <p:tgtEl>
                                          <p:spTgt spid="104">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04">
                                            <p:txEl>
                                              <p:pRg st="3" end="3"/>
                                            </p:txEl>
                                          </p:spTgt>
                                        </p:tgtEl>
                                        <p:attrNameLst>
                                          <p:attrName>style.visibility</p:attrName>
                                        </p:attrNameLst>
                                      </p:cBhvr>
                                      <p:to>
                                        <p:strVal val="visible"/>
                                      </p:to>
                                    </p:set>
                                    <p:animEffect transition="in" filter="blinds(horizontal)">
                                      <p:cBhvr>
                                        <p:cTn id="41" dur="500"/>
                                        <p:tgtEl>
                                          <p:spTgt spid="104">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04">
                                            <p:txEl>
                                              <p:pRg st="4" end="4"/>
                                            </p:txEl>
                                          </p:spTgt>
                                        </p:tgtEl>
                                        <p:attrNameLst>
                                          <p:attrName>style.visibility</p:attrName>
                                        </p:attrNameLst>
                                      </p:cBhvr>
                                      <p:to>
                                        <p:strVal val="visible"/>
                                      </p:to>
                                    </p:set>
                                    <p:animEffect transition="in" filter="blinds(horizontal)">
                                      <p:cBhvr>
                                        <p:cTn id="46" dur="500"/>
                                        <p:tgtEl>
                                          <p:spTgt spid="104">
                                            <p:txEl>
                                              <p:pRg st="4" end="4"/>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104">
                                            <p:txEl>
                                              <p:pRg st="5" end="5"/>
                                            </p:txEl>
                                          </p:spTgt>
                                        </p:tgtEl>
                                        <p:attrNameLst>
                                          <p:attrName>style.visibility</p:attrName>
                                        </p:attrNameLst>
                                      </p:cBhvr>
                                      <p:to>
                                        <p:strVal val="visible"/>
                                      </p:to>
                                    </p:set>
                                    <p:animEffect transition="in" filter="blinds(horizontal)">
                                      <p:cBhvr>
                                        <p:cTn id="49" dur="500"/>
                                        <p:tgtEl>
                                          <p:spTgt spid="104">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05"/>
                                        </p:tgtEl>
                                        <p:attrNameLst>
                                          <p:attrName>style.visibility</p:attrName>
                                        </p:attrNameLst>
                                      </p:cBhvr>
                                      <p:to>
                                        <p:strVal val="visible"/>
                                      </p:to>
                                    </p:set>
                                    <p:animEffect transition="in" filter="blinds(horizontal)">
                                      <p:cBhvr>
                                        <p:cTn id="54"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105"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fontAlgn="auto" hangingPunct="1">
              <a:spcAft>
                <a:spcPts val="0"/>
              </a:spcAft>
              <a:defRPr/>
            </a:pPr>
            <a:r>
              <a:rPr lang="en-US" altLang="zh-CN" smtClean="0"/>
              <a:t>OSPF </a:t>
            </a:r>
            <a:r>
              <a:rPr lang="zh-CN" altLang="en-US" smtClean="0"/>
              <a:t>的其他特点 </a:t>
            </a:r>
          </a:p>
        </p:txBody>
      </p:sp>
      <p:sp>
        <p:nvSpPr>
          <p:cNvPr id="594947" name="Rectangle 3"/>
          <p:cNvSpPr>
            <a:spLocks noGrp="1" noChangeArrowheads="1"/>
          </p:cNvSpPr>
          <p:nvPr>
            <p:ph idx="1"/>
          </p:nvPr>
        </p:nvSpPr>
        <p:spPr>
          <a:xfrm>
            <a:off x="581025" y="1670447"/>
            <a:ext cx="7989888" cy="2724150"/>
          </a:xfrm>
        </p:spPr>
        <p:txBody>
          <a:bodyPr/>
          <a:lstStyle/>
          <a:p>
            <a:pPr eaLnBrk="1" hangingPunct="1"/>
            <a:r>
              <a:rPr lang="en-US" altLang="zh-CN" sz="2000"/>
              <a:t>OSPF </a:t>
            </a:r>
            <a:r>
              <a:rPr lang="zh-CN" altLang="en-US" sz="2000"/>
              <a:t>还规定每隔一段时间，如 </a:t>
            </a:r>
            <a:r>
              <a:rPr lang="en-US" altLang="zh-CN" sz="2000"/>
              <a:t>30 </a:t>
            </a:r>
            <a:r>
              <a:rPr lang="zh-CN" altLang="en-US" sz="2000"/>
              <a:t>分钟，要刷新一次数据库中的链路状态。 </a:t>
            </a:r>
          </a:p>
          <a:p>
            <a:pPr lvl="1" eaLnBrk="1" hangingPunct="1">
              <a:buFont typeface="Wingdings" pitchFamily="2" charset="2"/>
              <a:buChar char="ü"/>
            </a:pPr>
            <a:r>
              <a:rPr lang="en-US" altLang="zh-CN" sz="1800"/>
              <a:t>10</a:t>
            </a:r>
            <a:r>
              <a:rPr lang="zh-CN" altLang="en-US" sz="1800"/>
              <a:t>秒，相邻路由器交换一次问候分组；</a:t>
            </a:r>
          </a:p>
          <a:p>
            <a:pPr lvl="1" eaLnBrk="1" hangingPunct="1">
              <a:buFont typeface="Wingdings" pitchFamily="2" charset="2"/>
              <a:buChar char="ü"/>
            </a:pPr>
            <a:r>
              <a:rPr lang="en-US" altLang="zh-CN" sz="1800"/>
              <a:t>40</a:t>
            </a:r>
            <a:r>
              <a:rPr lang="zh-CN" altLang="en-US" sz="1800"/>
              <a:t>秒未收到问候分组，认为邻居不可达。</a:t>
            </a:r>
          </a:p>
          <a:p>
            <a:pPr eaLnBrk="1" hangingPunct="1"/>
            <a:r>
              <a:rPr lang="zh-CN" altLang="en-US" sz="2000"/>
              <a:t>由于一个路由器的链路状态只涉及到与相邻路由器的连通状态，因而与整个互联网的规模并无直接关系。因此当互联网规模很大时，</a:t>
            </a:r>
            <a:r>
              <a:rPr lang="en-US" altLang="zh-CN" sz="2000"/>
              <a:t>OSPF </a:t>
            </a:r>
            <a:r>
              <a:rPr lang="zh-CN" altLang="en-US" sz="2000"/>
              <a:t>协议要比距离向量协议 </a:t>
            </a:r>
            <a:r>
              <a:rPr lang="en-US" altLang="zh-CN" sz="2000"/>
              <a:t>RIP </a:t>
            </a:r>
            <a:r>
              <a:rPr lang="zh-CN" altLang="en-US" sz="2000"/>
              <a:t>好得多。 </a:t>
            </a:r>
          </a:p>
          <a:p>
            <a:pPr eaLnBrk="1" hangingPunct="1"/>
            <a:r>
              <a:rPr lang="en-US" altLang="zh-CN" sz="2000"/>
              <a:t>OSPF </a:t>
            </a:r>
            <a:r>
              <a:rPr lang="zh-CN" altLang="en-US" sz="2000"/>
              <a:t>没有</a:t>
            </a:r>
            <a:r>
              <a:rPr lang="zh-CN" altLang="en-US" sz="2000">
                <a:latin typeface="Arial" charset="0"/>
              </a:rPr>
              <a:t>“</a:t>
            </a:r>
            <a:r>
              <a:rPr lang="zh-CN" altLang="en-US" sz="2000"/>
              <a:t>坏消息传播得慢</a:t>
            </a:r>
            <a:r>
              <a:rPr lang="zh-CN" altLang="en-US" sz="2000">
                <a:latin typeface="Arial" charset="0"/>
              </a:rPr>
              <a:t>”</a:t>
            </a:r>
            <a:r>
              <a:rPr lang="zh-CN" altLang="en-US" sz="2000"/>
              <a:t>的问题，据统计，其响应网络变化的时间小于 </a:t>
            </a:r>
            <a:r>
              <a:rPr lang="en-US" altLang="zh-CN" sz="2000"/>
              <a:t>100 ms</a:t>
            </a:r>
            <a:r>
              <a:rPr lang="zh-CN" altLang="en-US" sz="2000"/>
              <a:t>。 </a:t>
            </a:r>
          </a:p>
        </p:txBody>
      </p:sp>
    </p:spTree>
    <p:extLst>
      <p:ext uri="{BB962C8B-B14F-4D97-AF65-F5344CB8AC3E}">
        <p14:creationId xmlns:p14="http://schemas.microsoft.com/office/powerpoint/2010/main" val="18667103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94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49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normAutofit fontScale="90000"/>
          </a:bodyPr>
          <a:lstStyle/>
          <a:p>
            <a:pPr eaLnBrk="1" fontAlgn="auto" hangingPunct="1">
              <a:spcAft>
                <a:spcPts val="0"/>
              </a:spcAft>
              <a:defRPr/>
            </a:pPr>
            <a:r>
              <a:rPr lang="zh-CN" altLang="en-US" smtClean="0"/>
              <a:t>指定的路由器</a:t>
            </a:r>
            <a:br>
              <a:rPr lang="zh-CN" altLang="en-US" smtClean="0"/>
            </a:br>
            <a:r>
              <a:rPr lang="en-US" altLang="zh-CN" sz="3000"/>
              <a:t>(designated router)</a:t>
            </a:r>
            <a:r>
              <a:rPr lang="en-US" altLang="zh-CN" smtClean="0"/>
              <a:t> </a:t>
            </a:r>
          </a:p>
        </p:txBody>
      </p:sp>
      <p:sp>
        <p:nvSpPr>
          <p:cNvPr id="595971" name="Rectangle 3"/>
          <p:cNvSpPr>
            <a:spLocks noGrp="1" noChangeArrowheads="1"/>
          </p:cNvSpPr>
          <p:nvPr>
            <p:ph idx="1"/>
          </p:nvPr>
        </p:nvSpPr>
        <p:spPr>
          <a:xfrm>
            <a:off x="581025" y="1670447"/>
            <a:ext cx="7989888" cy="2724150"/>
          </a:xfrm>
        </p:spPr>
        <p:txBody>
          <a:bodyPr/>
          <a:lstStyle/>
          <a:p>
            <a:pPr eaLnBrk="1" hangingPunct="1"/>
            <a:r>
              <a:rPr lang="zh-CN" altLang="en-US" sz="2000" b="1" i="1">
                <a:solidFill>
                  <a:srgbClr val="FF0000"/>
                </a:solidFill>
              </a:rPr>
              <a:t>什么时候使用</a:t>
            </a:r>
            <a:r>
              <a:rPr lang="en-US" altLang="zh-CN" sz="2000" b="1" i="1">
                <a:solidFill>
                  <a:srgbClr val="FF0000"/>
                </a:solidFill>
              </a:rPr>
              <a:t>?</a:t>
            </a:r>
            <a:r>
              <a:rPr lang="en-US" altLang="zh-CN" sz="2000"/>
              <a:t> </a:t>
            </a:r>
          </a:p>
          <a:p>
            <a:pPr eaLnBrk="1" hangingPunct="1"/>
            <a:r>
              <a:rPr lang="zh-CN" altLang="en-US" sz="2000"/>
              <a:t>多点接入的局域网采用了指定的路由器的方法，使广播的信息量大大减少。</a:t>
            </a:r>
          </a:p>
          <a:p>
            <a:pPr eaLnBrk="1" hangingPunct="1"/>
            <a:r>
              <a:rPr lang="zh-CN" altLang="en-US" sz="2000"/>
              <a:t>指定的路由器代表该局域网上所有的链路向连接到该网络上的各路由器发送状态信息。</a:t>
            </a:r>
          </a:p>
        </p:txBody>
      </p:sp>
    </p:spTree>
    <p:extLst>
      <p:ext uri="{BB962C8B-B14F-4D97-AF65-F5344CB8AC3E}">
        <p14:creationId xmlns:p14="http://schemas.microsoft.com/office/powerpoint/2010/main" val="25486482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59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fontAlgn="auto" hangingPunct="1">
              <a:spcAft>
                <a:spcPts val="0"/>
              </a:spcAft>
              <a:defRPr/>
            </a:pPr>
            <a:r>
              <a:rPr lang="zh-CN" altLang="en-US" sz="3400" dirty="0"/>
              <a:t>小结</a:t>
            </a:r>
          </a:p>
        </p:txBody>
      </p:sp>
      <p:sp>
        <p:nvSpPr>
          <p:cNvPr id="87043" name="Rectangle 3"/>
          <p:cNvSpPr>
            <a:spLocks noGrp="1" noChangeArrowheads="1"/>
          </p:cNvSpPr>
          <p:nvPr>
            <p:ph idx="1"/>
          </p:nvPr>
        </p:nvSpPr>
        <p:spPr>
          <a:xfrm>
            <a:off x="581025" y="1670447"/>
            <a:ext cx="7989888" cy="2724150"/>
          </a:xfrm>
        </p:spPr>
        <p:txBody>
          <a:bodyPr/>
          <a:lstStyle/>
          <a:p>
            <a:pPr marL="0" indent="0" eaLnBrk="1" hangingPunct="1">
              <a:spcBef>
                <a:spcPts val="0"/>
              </a:spcBef>
              <a:spcAft>
                <a:spcPts val="0"/>
              </a:spcAft>
              <a:buNone/>
            </a:pPr>
            <a:r>
              <a:rPr lang="en-US" altLang="zh-CN" dirty="0" smtClean="0"/>
              <a:t>1. DV</a:t>
            </a:r>
            <a:r>
              <a:rPr lang="zh-CN" altLang="en-US" dirty="0" smtClean="0"/>
              <a:t>算法</a:t>
            </a:r>
          </a:p>
          <a:p>
            <a:pPr lvl="1" eaLnBrk="1" hangingPunct="1">
              <a:spcBef>
                <a:spcPts val="0"/>
              </a:spcBef>
              <a:spcAft>
                <a:spcPts val="0"/>
              </a:spcAft>
            </a:pPr>
            <a:r>
              <a:rPr lang="en-US" altLang="zh-CN" dirty="0" smtClean="0"/>
              <a:t>RIP</a:t>
            </a:r>
            <a:r>
              <a:rPr lang="zh-CN" altLang="en-US" dirty="0" smtClean="0"/>
              <a:t>的距离向量算法：距离的度量</a:t>
            </a:r>
            <a:r>
              <a:rPr lang="en-US" altLang="zh-CN" dirty="0" smtClean="0"/>
              <a:t>/</a:t>
            </a:r>
            <a:r>
              <a:rPr lang="zh-CN" altLang="en-US" dirty="0" smtClean="0"/>
              <a:t>三个要点</a:t>
            </a:r>
            <a:r>
              <a:rPr lang="en-US" altLang="zh-CN" dirty="0" smtClean="0"/>
              <a:t>/</a:t>
            </a:r>
            <a:r>
              <a:rPr lang="zh-CN" altLang="en-US" dirty="0" smtClean="0"/>
              <a:t>路由表的建立</a:t>
            </a:r>
            <a:endParaRPr lang="en-US" altLang="zh-CN" dirty="0" smtClean="0"/>
          </a:p>
          <a:p>
            <a:pPr lvl="1" eaLnBrk="1" hangingPunct="1">
              <a:spcBef>
                <a:spcPts val="0"/>
              </a:spcBef>
              <a:spcAft>
                <a:spcPts val="0"/>
              </a:spcAft>
            </a:pPr>
            <a:r>
              <a:rPr lang="zh-CN" altLang="en-US" dirty="0" smtClean="0"/>
              <a:t>路由器与邻居交换信息、</a:t>
            </a:r>
            <a:r>
              <a:rPr lang="en-US" altLang="zh-CN" dirty="0" smtClean="0"/>
              <a:t>RIP</a:t>
            </a:r>
            <a:r>
              <a:rPr lang="zh-CN" altLang="en-US" dirty="0" smtClean="0"/>
              <a:t>的报文格式</a:t>
            </a:r>
          </a:p>
          <a:p>
            <a:pPr lvl="1" eaLnBrk="1" hangingPunct="1">
              <a:spcBef>
                <a:spcPts val="0"/>
              </a:spcBef>
              <a:spcAft>
                <a:spcPts val="0"/>
              </a:spcAft>
            </a:pPr>
            <a:r>
              <a:rPr lang="en-US" altLang="zh-CN" dirty="0" smtClean="0"/>
              <a:t>RIP</a:t>
            </a:r>
            <a:r>
              <a:rPr lang="zh-CN" altLang="en-US" dirty="0" smtClean="0"/>
              <a:t>的优缺点</a:t>
            </a:r>
            <a:r>
              <a:rPr lang="en-US" altLang="zh-CN" dirty="0" smtClean="0">
                <a:latin typeface="Arial" charset="0"/>
              </a:rPr>
              <a:t>——</a:t>
            </a:r>
            <a:r>
              <a:rPr lang="zh-CN" altLang="en-US" dirty="0" smtClean="0"/>
              <a:t>源于</a:t>
            </a:r>
            <a:r>
              <a:rPr lang="en-US" altLang="zh-CN" dirty="0" smtClean="0"/>
              <a:t>DV</a:t>
            </a:r>
          </a:p>
          <a:p>
            <a:pPr lvl="1" eaLnBrk="1" hangingPunct="1">
              <a:spcBef>
                <a:spcPts val="0"/>
              </a:spcBef>
              <a:spcAft>
                <a:spcPts val="0"/>
              </a:spcAft>
            </a:pPr>
            <a:r>
              <a:rPr lang="en-US" altLang="zh-CN" dirty="0" smtClean="0"/>
              <a:t>RIP</a:t>
            </a:r>
            <a:r>
              <a:rPr lang="zh-CN" altLang="en-US" dirty="0" smtClean="0"/>
              <a:t>：连接出错和恢复</a:t>
            </a:r>
          </a:p>
          <a:p>
            <a:pPr marL="0" indent="0" eaLnBrk="1" hangingPunct="1">
              <a:spcBef>
                <a:spcPts val="0"/>
              </a:spcBef>
              <a:spcAft>
                <a:spcPts val="0"/>
              </a:spcAft>
              <a:buNone/>
            </a:pPr>
            <a:r>
              <a:rPr lang="en-US" altLang="zh-CN" dirty="0" smtClean="0"/>
              <a:t>2. LS</a:t>
            </a:r>
            <a:r>
              <a:rPr lang="zh-CN" altLang="en-US" dirty="0" smtClean="0"/>
              <a:t>算法</a:t>
            </a:r>
          </a:p>
          <a:p>
            <a:pPr lvl="1" eaLnBrk="1" hangingPunct="1">
              <a:spcBef>
                <a:spcPts val="0"/>
              </a:spcBef>
              <a:spcAft>
                <a:spcPts val="0"/>
              </a:spcAft>
            </a:pPr>
            <a:r>
              <a:rPr lang="en-US" altLang="zh-CN" dirty="0" smtClean="0"/>
              <a:t>Dijkstra</a:t>
            </a:r>
            <a:r>
              <a:rPr lang="zh-CN" altLang="en-US" dirty="0" smtClean="0"/>
              <a:t>算法</a:t>
            </a:r>
            <a:endParaRPr lang="en-US" altLang="zh-CN" dirty="0" smtClean="0"/>
          </a:p>
          <a:p>
            <a:pPr lvl="1" eaLnBrk="1" hangingPunct="1">
              <a:spcBef>
                <a:spcPts val="0"/>
              </a:spcBef>
              <a:spcAft>
                <a:spcPts val="0"/>
              </a:spcAft>
            </a:pPr>
            <a:r>
              <a:rPr lang="en-US" altLang="zh-CN" dirty="0" smtClean="0"/>
              <a:t>LS statement </a:t>
            </a:r>
            <a:r>
              <a:rPr lang="zh-CN" altLang="en-US" dirty="0" smtClean="0"/>
              <a:t>交换</a:t>
            </a:r>
          </a:p>
          <a:p>
            <a:pPr marL="914288" lvl="2" indent="-285715" eaLnBrk="1" hangingPunct="1">
              <a:spcBef>
                <a:spcPts val="0"/>
              </a:spcBef>
              <a:spcAft>
                <a:spcPts val="0"/>
              </a:spcAft>
              <a:buFont typeface="Wingdings" pitchFamily="2" charset="2"/>
              <a:buChar char="ü"/>
            </a:pPr>
            <a:r>
              <a:rPr lang="zh-CN" altLang="en-US" sz="1600" dirty="0"/>
              <a:t>洪泛链路状态包：控制洪泛的策略</a:t>
            </a:r>
            <a:r>
              <a:rPr lang="en-US" altLang="zh-CN" sz="1600" dirty="0"/>
              <a:t>,</a:t>
            </a:r>
            <a:r>
              <a:rPr lang="zh-CN" altLang="en-US" sz="1600" dirty="0"/>
              <a:t>分组结构和</a:t>
            </a:r>
            <a:r>
              <a:rPr lang="en-US" altLang="zh-CN" sz="1600" dirty="0"/>
              <a:t>5</a:t>
            </a:r>
            <a:r>
              <a:rPr lang="zh-CN" altLang="en-US" sz="1600" dirty="0"/>
              <a:t>种类型</a:t>
            </a:r>
          </a:p>
          <a:p>
            <a:pPr marL="914288" lvl="2" indent="-285715" eaLnBrk="1" hangingPunct="1">
              <a:spcBef>
                <a:spcPts val="0"/>
              </a:spcBef>
              <a:spcAft>
                <a:spcPts val="0"/>
              </a:spcAft>
              <a:buFont typeface="Wingdings" pitchFamily="2" charset="2"/>
              <a:buChar char="ü"/>
            </a:pPr>
            <a:r>
              <a:rPr lang="zh-CN" altLang="en-US" sz="1600" dirty="0"/>
              <a:t>链路状态数据库</a:t>
            </a:r>
          </a:p>
          <a:p>
            <a:pPr lvl="1" eaLnBrk="1" hangingPunct="1">
              <a:spcBef>
                <a:spcPts val="0"/>
              </a:spcBef>
              <a:spcAft>
                <a:spcPts val="0"/>
              </a:spcAft>
            </a:pPr>
            <a:r>
              <a:rPr lang="en-US" altLang="zh-CN" dirty="0" smtClean="0"/>
              <a:t>OSPF</a:t>
            </a:r>
            <a:r>
              <a:rPr lang="zh-CN" altLang="en-US" dirty="0" smtClean="0"/>
              <a:t>：度量、直接使用</a:t>
            </a:r>
            <a:r>
              <a:rPr lang="en-US" altLang="zh-CN" dirty="0" smtClean="0"/>
              <a:t>IP</a:t>
            </a:r>
            <a:r>
              <a:rPr lang="zh-CN" altLang="en-US" dirty="0" smtClean="0"/>
              <a:t>包发送；区域划分主干区域、主干／区域边界路由器</a:t>
            </a:r>
          </a:p>
          <a:p>
            <a:pPr marL="0" indent="0" eaLnBrk="1" hangingPunct="1">
              <a:spcBef>
                <a:spcPts val="0"/>
              </a:spcBef>
              <a:spcAft>
                <a:spcPts val="0"/>
              </a:spcAft>
              <a:buNone/>
            </a:pPr>
            <a:r>
              <a:rPr lang="en-US" altLang="zh-CN" dirty="0" smtClean="0"/>
              <a:t>3. LS</a:t>
            </a:r>
            <a:r>
              <a:rPr lang="zh-CN" altLang="en-US" dirty="0" smtClean="0"/>
              <a:t>与</a:t>
            </a:r>
            <a:r>
              <a:rPr lang="en-US" altLang="zh-CN" dirty="0" smtClean="0"/>
              <a:t>DV</a:t>
            </a:r>
            <a:r>
              <a:rPr lang="zh-CN" altLang="en-US" dirty="0" smtClean="0"/>
              <a:t>比较</a:t>
            </a:r>
          </a:p>
        </p:txBody>
      </p:sp>
    </p:spTree>
    <p:extLst>
      <p:ext uri="{BB962C8B-B14F-4D97-AF65-F5344CB8AC3E}">
        <p14:creationId xmlns:p14="http://schemas.microsoft.com/office/powerpoint/2010/main" val="356486219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1185864" y="708428"/>
            <a:ext cx="7289800" cy="3156347"/>
          </a:xfrm>
          <a:prstGeom prst="rect">
            <a:avLst/>
          </a:prstGeom>
          <a:solidFill>
            <a:srgbClr val="FFFF99"/>
          </a:solidFill>
          <a:ln w="28575">
            <a:solidFill>
              <a:srgbClr val="0000CC"/>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4275" name="Line 3"/>
          <p:cNvSpPr>
            <a:spLocks noChangeShapeType="1"/>
          </p:cNvSpPr>
          <p:nvPr/>
        </p:nvSpPr>
        <p:spPr bwMode="auto">
          <a:xfrm>
            <a:off x="1193800" y="994172"/>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4276" name="Line 4"/>
          <p:cNvSpPr>
            <a:spLocks noChangeShapeType="1"/>
          </p:cNvSpPr>
          <p:nvPr/>
        </p:nvSpPr>
        <p:spPr bwMode="auto">
          <a:xfrm>
            <a:off x="2093913" y="709613"/>
            <a:ext cx="0" cy="2857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4277" name="Line 5"/>
          <p:cNvSpPr>
            <a:spLocks noChangeShapeType="1"/>
          </p:cNvSpPr>
          <p:nvPr/>
        </p:nvSpPr>
        <p:spPr bwMode="auto">
          <a:xfrm>
            <a:off x="4833938" y="994174"/>
            <a:ext cx="0" cy="3167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4278" name="Rectangle 6"/>
          <p:cNvSpPr>
            <a:spLocks noChangeArrowheads="1"/>
          </p:cNvSpPr>
          <p:nvPr/>
        </p:nvSpPr>
        <p:spPr bwMode="auto">
          <a:xfrm>
            <a:off x="1109669" y="416725"/>
            <a:ext cx="29655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0</a:t>
            </a:r>
          </a:p>
        </p:txBody>
      </p:sp>
      <p:sp>
        <p:nvSpPr>
          <p:cNvPr id="54279" name="Rectangle 7"/>
          <p:cNvSpPr>
            <a:spLocks noChangeArrowheads="1"/>
          </p:cNvSpPr>
          <p:nvPr/>
        </p:nvSpPr>
        <p:spPr bwMode="auto">
          <a:xfrm>
            <a:off x="2012957" y="416725"/>
            <a:ext cx="29655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4</a:t>
            </a:r>
          </a:p>
        </p:txBody>
      </p:sp>
      <p:sp>
        <p:nvSpPr>
          <p:cNvPr id="54280" name="Rectangle 8"/>
          <p:cNvSpPr>
            <a:spLocks noChangeArrowheads="1"/>
          </p:cNvSpPr>
          <p:nvPr/>
        </p:nvSpPr>
        <p:spPr bwMode="auto">
          <a:xfrm>
            <a:off x="4743450" y="416725"/>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16</a:t>
            </a:r>
          </a:p>
        </p:txBody>
      </p:sp>
      <p:sp>
        <p:nvSpPr>
          <p:cNvPr id="54281" name="Rectangle 9"/>
          <p:cNvSpPr>
            <a:spLocks noChangeArrowheads="1"/>
          </p:cNvSpPr>
          <p:nvPr/>
        </p:nvSpPr>
        <p:spPr bwMode="auto">
          <a:xfrm>
            <a:off x="8140700" y="416725"/>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31</a:t>
            </a:r>
          </a:p>
        </p:txBody>
      </p:sp>
      <p:sp>
        <p:nvSpPr>
          <p:cNvPr id="54282" name="Rectangle 10"/>
          <p:cNvSpPr>
            <a:spLocks noChangeArrowheads="1"/>
          </p:cNvSpPr>
          <p:nvPr/>
        </p:nvSpPr>
        <p:spPr bwMode="auto">
          <a:xfrm>
            <a:off x="1304926" y="720335"/>
            <a:ext cx="6508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版 本</a:t>
            </a:r>
          </a:p>
        </p:txBody>
      </p:sp>
      <p:sp>
        <p:nvSpPr>
          <p:cNvPr id="54283" name="Rectangle 11"/>
          <p:cNvSpPr>
            <a:spLocks noChangeArrowheads="1"/>
          </p:cNvSpPr>
          <p:nvPr/>
        </p:nvSpPr>
        <p:spPr bwMode="auto">
          <a:xfrm>
            <a:off x="492126" y="416725"/>
            <a:ext cx="38792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位</a:t>
            </a:r>
          </a:p>
        </p:txBody>
      </p:sp>
      <p:sp>
        <p:nvSpPr>
          <p:cNvPr id="54284" name="Line 12"/>
          <p:cNvSpPr>
            <a:spLocks noChangeShapeType="1"/>
          </p:cNvSpPr>
          <p:nvPr/>
        </p:nvSpPr>
        <p:spPr bwMode="auto">
          <a:xfrm>
            <a:off x="1185863" y="1310878"/>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4285" name="Line 13"/>
          <p:cNvSpPr>
            <a:spLocks noChangeShapeType="1"/>
          </p:cNvSpPr>
          <p:nvPr/>
        </p:nvSpPr>
        <p:spPr bwMode="auto">
          <a:xfrm>
            <a:off x="1187450" y="162758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4286" name="Line 14"/>
          <p:cNvSpPr>
            <a:spLocks noChangeShapeType="1"/>
          </p:cNvSpPr>
          <p:nvPr/>
        </p:nvSpPr>
        <p:spPr bwMode="auto">
          <a:xfrm>
            <a:off x="1187450" y="1945481"/>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4287" name="Line 15"/>
          <p:cNvSpPr>
            <a:spLocks noChangeShapeType="1"/>
          </p:cNvSpPr>
          <p:nvPr/>
        </p:nvSpPr>
        <p:spPr bwMode="auto">
          <a:xfrm>
            <a:off x="1187450" y="2263379"/>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4288" name="Line 16"/>
          <p:cNvSpPr>
            <a:spLocks noChangeShapeType="1"/>
          </p:cNvSpPr>
          <p:nvPr/>
        </p:nvSpPr>
        <p:spPr bwMode="auto">
          <a:xfrm>
            <a:off x="1187450" y="258127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4289" name="Line 17"/>
          <p:cNvSpPr>
            <a:spLocks noChangeShapeType="1"/>
          </p:cNvSpPr>
          <p:nvPr/>
        </p:nvSpPr>
        <p:spPr bwMode="auto">
          <a:xfrm>
            <a:off x="1187450" y="2897981"/>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4290" name="Line 18"/>
          <p:cNvSpPr>
            <a:spLocks noChangeShapeType="1"/>
          </p:cNvSpPr>
          <p:nvPr/>
        </p:nvSpPr>
        <p:spPr bwMode="auto">
          <a:xfrm>
            <a:off x="1187450" y="3215879"/>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4291" name="Line 19"/>
          <p:cNvSpPr>
            <a:spLocks noChangeShapeType="1"/>
          </p:cNvSpPr>
          <p:nvPr/>
        </p:nvSpPr>
        <p:spPr bwMode="auto">
          <a:xfrm>
            <a:off x="1187450" y="353258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4292" name="Rectangle 20"/>
          <p:cNvSpPr>
            <a:spLocks noChangeArrowheads="1"/>
          </p:cNvSpPr>
          <p:nvPr/>
        </p:nvSpPr>
        <p:spPr bwMode="auto">
          <a:xfrm>
            <a:off x="1412882" y="2792016"/>
            <a:ext cx="6850063" cy="846534"/>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4293" name="Rectangle 21"/>
          <p:cNvSpPr>
            <a:spLocks noChangeArrowheads="1"/>
          </p:cNvSpPr>
          <p:nvPr/>
        </p:nvSpPr>
        <p:spPr bwMode="auto">
          <a:xfrm>
            <a:off x="1412882" y="1521620"/>
            <a:ext cx="6850063" cy="847725"/>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4294" name="Rectangle 22"/>
          <p:cNvSpPr>
            <a:spLocks noChangeArrowheads="1"/>
          </p:cNvSpPr>
          <p:nvPr/>
        </p:nvSpPr>
        <p:spPr bwMode="auto">
          <a:xfrm>
            <a:off x="4035426" y="2951566"/>
            <a:ext cx="152285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目   的</a:t>
            </a:r>
            <a:r>
              <a:rPr kumimoji="1" lang="zh-CN" altLang="en-US" sz="1600" b="1">
                <a:solidFill>
                  <a:srgbClr val="333399"/>
                </a:solidFill>
              </a:rPr>
              <a:t> </a:t>
            </a:r>
            <a:r>
              <a:rPr kumimoji="1" lang="zh-CN" altLang="en-US" sz="1600">
                <a:solidFill>
                  <a:srgbClr val="333399"/>
                </a:solidFill>
              </a:rPr>
              <a:t>  地   址</a:t>
            </a:r>
          </a:p>
        </p:txBody>
      </p:sp>
      <p:sp>
        <p:nvSpPr>
          <p:cNvPr id="54295" name="Rectangle 23"/>
          <p:cNvSpPr>
            <a:spLocks noChangeArrowheads="1"/>
          </p:cNvSpPr>
          <p:nvPr/>
        </p:nvSpPr>
        <p:spPr bwMode="auto">
          <a:xfrm>
            <a:off x="4229102" y="1681169"/>
            <a:ext cx="11445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源   地   址</a:t>
            </a:r>
          </a:p>
        </p:txBody>
      </p:sp>
      <p:sp>
        <p:nvSpPr>
          <p:cNvPr id="54296" name="Line 24"/>
          <p:cNvSpPr>
            <a:spLocks noChangeShapeType="1"/>
          </p:cNvSpPr>
          <p:nvPr/>
        </p:nvSpPr>
        <p:spPr bwMode="auto">
          <a:xfrm>
            <a:off x="6664325" y="994174"/>
            <a:ext cx="0" cy="3167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4297" name="Rectangle 25"/>
          <p:cNvSpPr>
            <a:spLocks noChangeArrowheads="1"/>
          </p:cNvSpPr>
          <p:nvPr/>
        </p:nvSpPr>
        <p:spPr bwMode="auto">
          <a:xfrm>
            <a:off x="4975225" y="1019181"/>
            <a:ext cx="143949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下 一 个 首 部</a:t>
            </a:r>
          </a:p>
        </p:txBody>
      </p:sp>
      <p:sp>
        <p:nvSpPr>
          <p:cNvPr id="54298" name="Rectangle 26"/>
          <p:cNvSpPr>
            <a:spLocks noChangeArrowheads="1"/>
          </p:cNvSpPr>
          <p:nvPr/>
        </p:nvSpPr>
        <p:spPr bwMode="auto">
          <a:xfrm>
            <a:off x="5173665" y="720335"/>
            <a:ext cx="137537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流     标     号</a:t>
            </a:r>
          </a:p>
        </p:txBody>
      </p:sp>
      <p:sp>
        <p:nvSpPr>
          <p:cNvPr id="54299" name="Rectangle 27"/>
          <p:cNvSpPr>
            <a:spLocks noChangeArrowheads="1"/>
          </p:cNvSpPr>
          <p:nvPr/>
        </p:nvSpPr>
        <p:spPr bwMode="auto">
          <a:xfrm>
            <a:off x="3773488" y="416725"/>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12</a:t>
            </a:r>
          </a:p>
        </p:txBody>
      </p:sp>
      <p:sp>
        <p:nvSpPr>
          <p:cNvPr id="54300" name="Rectangle 28"/>
          <p:cNvSpPr>
            <a:spLocks noChangeArrowheads="1"/>
          </p:cNvSpPr>
          <p:nvPr/>
        </p:nvSpPr>
        <p:spPr bwMode="auto">
          <a:xfrm>
            <a:off x="2362207" y="720335"/>
            <a:ext cx="117660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通 信 量 类</a:t>
            </a:r>
          </a:p>
        </p:txBody>
      </p:sp>
      <p:sp>
        <p:nvSpPr>
          <p:cNvPr id="54301" name="Rectangle 29"/>
          <p:cNvSpPr>
            <a:spLocks noChangeArrowheads="1"/>
          </p:cNvSpPr>
          <p:nvPr/>
        </p:nvSpPr>
        <p:spPr bwMode="auto">
          <a:xfrm>
            <a:off x="4206878" y="1932391"/>
            <a:ext cx="11974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a:t>
            </a:r>
            <a:r>
              <a:rPr kumimoji="1" lang="en-US" altLang="zh-CN" sz="1600">
                <a:solidFill>
                  <a:srgbClr val="333399"/>
                </a:solidFill>
              </a:rPr>
              <a:t>128 </a:t>
            </a:r>
            <a:r>
              <a:rPr kumimoji="1" lang="zh-CN" altLang="en-US" sz="1600">
                <a:solidFill>
                  <a:srgbClr val="333399"/>
                </a:solidFill>
              </a:rPr>
              <a:t>位）</a:t>
            </a:r>
          </a:p>
        </p:txBody>
      </p:sp>
      <p:sp>
        <p:nvSpPr>
          <p:cNvPr id="54302" name="Rectangle 30"/>
          <p:cNvSpPr>
            <a:spLocks noChangeArrowheads="1"/>
          </p:cNvSpPr>
          <p:nvPr/>
        </p:nvSpPr>
        <p:spPr bwMode="auto">
          <a:xfrm>
            <a:off x="4224345" y="3155162"/>
            <a:ext cx="11974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a:t>
            </a:r>
            <a:r>
              <a:rPr kumimoji="1" lang="en-US" altLang="zh-CN" sz="1600">
                <a:solidFill>
                  <a:srgbClr val="333399"/>
                </a:solidFill>
              </a:rPr>
              <a:t>128 </a:t>
            </a:r>
            <a:r>
              <a:rPr kumimoji="1" lang="zh-CN" altLang="en-US" sz="1600">
                <a:solidFill>
                  <a:srgbClr val="333399"/>
                </a:solidFill>
              </a:rPr>
              <a:t>位）</a:t>
            </a:r>
          </a:p>
        </p:txBody>
      </p:sp>
      <p:sp>
        <p:nvSpPr>
          <p:cNvPr id="54303" name="Rectangle 31"/>
          <p:cNvSpPr>
            <a:spLocks noChangeArrowheads="1"/>
          </p:cNvSpPr>
          <p:nvPr/>
        </p:nvSpPr>
        <p:spPr bwMode="auto">
          <a:xfrm>
            <a:off x="1589094" y="1013229"/>
            <a:ext cx="1990931"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有  效  载  荷  长  度</a:t>
            </a:r>
          </a:p>
        </p:txBody>
      </p:sp>
      <p:sp>
        <p:nvSpPr>
          <p:cNvPr id="54304" name="Rectangle 32"/>
          <p:cNvSpPr>
            <a:spLocks noChangeArrowheads="1"/>
          </p:cNvSpPr>
          <p:nvPr/>
        </p:nvSpPr>
        <p:spPr bwMode="auto">
          <a:xfrm>
            <a:off x="6948495" y="1027516"/>
            <a:ext cx="117660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跳 数 限 制</a:t>
            </a:r>
          </a:p>
        </p:txBody>
      </p:sp>
      <p:sp>
        <p:nvSpPr>
          <p:cNvPr id="54305" name="Line 33"/>
          <p:cNvSpPr>
            <a:spLocks noChangeShapeType="1"/>
          </p:cNvSpPr>
          <p:nvPr/>
        </p:nvSpPr>
        <p:spPr bwMode="auto">
          <a:xfrm>
            <a:off x="3911602" y="708424"/>
            <a:ext cx="6350" cy="2869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4306" name="Rectangle 34"/>
          <p:cNvSpPr>
            <a:spLocks noChangeArrowheads="1"/>
          </p:cNvSpPr>
          <p:nvPr/>
        </p:nvSpPr>
        <p:spPr bwMode="auto">
          <a:xfrm>
            <a:off x="6559550" y="416725"/>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24</a:t>
            </a:r>
          </a:p>
        </p:txBody>
      </p:sp>
      <p:sp>
        <p:nvSpPr>
          <p:cNvPr id="54307" name="AutoShape 35"/>
          <p:cNvSpPr>
            <a:spLocks/>
          </p:cNvSpPr>
          <p:nvPr/>
        </p:nvSpPr>
        <p:spPr bwMode="auto">
          <a:xfrm>
            <a:off x="881063" y="733431"/>
            <a:ext cx="228600" cy="3121819"/>
          </a:xfrm>
          <a:prstGeom prst="leftBrace">
            <a:avLst>
              <a:gd name="adj1" fmla="val 151736"/>
              <a:gd name="adj2" fmla="val 50000"/>
            </a:avLst>
          </a:pr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4308" name="Rectangle 36"/>
          <p:cNvSpPr>
            <a:spLocks noChangeArrowheads="1"/>
          </p:cNvSpPr>
          <p:nvPr/>
        </p:nvSpPr>
        <p:spPr bwMode="auto">
          <a:xfrm>
            <a:off x="270127" y="1402558"/>
            <a:ext cx="604334" cy="205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sz="1600">
                <a:solidFill>
                  <a:srgbClr val="333399"/>
                </a:solidFill>
              </a:rPr>
              <a:t>IPv6</a:t>
            </a:r>
          </a:p>
          <a:p>
            <a:pPr algn="ctr"/>
            <a:r>
              <a:rPr kumimoji="1" lang="zh-CN" altLang="en-US" sz="1600">
                <a:solidFill>
                  <a:srgbClr val="333399"/>
                </a:solidFill>
              </a:rPr>
              <a:t>的</a:t>
            </a:r>
          </a:p>
          <a:p>
            <a:pPr algn="ctr"/>
            <a:r>
              <a:rPr kumimoji="1" lang="zh-CN" altLang="en-US" sz="1600">
                <a:solidFill>
                  <a:srgbClr val="333399"/>
                </a:solidFill>
              </a:rPr>
              <a:t>基</a:t>
            </a:r>
          </a:p>
          <a:p>
            <a:pPr algn="ctr"/>
            <a:r>
              <a:rPr kumimoji="1" lang="zh-CN" altLang="en-US" sz="1600">
                <a:solidFill>
                  <a:srgbClr val="333399"/>
                </a:solidFill>
              </a:rPr>
              <a:t>本</a:t>
            </a:r>
          </a:p>
          <a:p>
            <a:pPr algn="ctr"/>
            <a:r>
              <a:rPr kumimoji="1" lang="zh-CN" altLang="en-US" sz="1600">
                <a:solidFill>
                  <a:srgbClr val="333399"/>
                </a:solidFill>
              </a:rPr>
              <a:t>首</a:t>
            </a:r>
          </a:p>
          <a:p>
            <a:pPr algn="ctr"/>
            <a:r>
              <a:rPr kumimoji="1" lang="zh-CN" altLang="en-US" sz="1600">
                <a:solidFill>
                  <a:srgbClr val="333399"/>
                </a:solidFill>
              </a:rPr>
              <a:t>部</a:t>
            </a:r>
          </a:p>
          <a:p>
            <a:pPr algn="ctr"/>
            <a:r>
              <a:rPr kumimoji="1" lang="en-US" altLang="zh-CN" sz="1600">
                <a:solidFill>
                  <a:srgbClr val="333399"/>
                </a:solidFill>
              </a:rPr>
              <a:t>40 B</a:t>
            </a:r>
          </a:p>
          <a:p>
            <a:pPr algn="ctr"/>
            <a:endParaRPr kumimoji="1" lang="en-US" altLang="zh-CN" sz="1600">
              <a:solidFill>
                <a:srgbClr val="333399"/>
              </a:solidFill>
            </a:endParaRPr>
          </a:p>
        </p:txBody>
      </p:sp>
      <p:sp>
        <p:nvSpPr>
          <p:cNvPr id="641061" name="Rectangle 37"/>
          <p:cNvSpPr>
            <a:spLocks noChangeArrowheads="1"/>
          </p:cNvSpPr>
          <p:nvPr/>
        </p:nvSpPr>
        <p:spPr bwMode="auto">
          <a:xfrm>
            <a:off x="1157295" y="1010843"/>
            <a:ext cx="3671887" cy="314325"/>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4310" name="Text Box 38"/>
          <p:cNvSpPr txBox="1">
            <a:spLocks noChangeArrowheads="1"/>
          </p:cNvSpPr>
          <p:nvPr/>
        </p:nvSpPr>
        <p:spPr bwMode="auto">
          <a:xfrm>
            <a:off x="173040" y="4054078"/>
            <a:ext cx="864235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05000"/>
              </a:lnSpc>
            </a:pPr>
            <a:r>
              <a:rPr lang="zh-CN" altLang="en-US" sz="1600">
                <a:solidFill>
                  <a:srgbClr val="333399"/>
                </a:solidFill>
              </a:rPr>
              <a:t>有效载荷长度</a:t>
            </a:r>
            <a:r>
              <a:rPr lang="en-US" altLang="zh-CN" sz="1600">
                <a:solidFill>
                  <a:srgbClr val="333399"/>
                </a:solidFill>
              </a:rPr>
              <a:t>(payload length)—— 16 </a:t>
            </a:r>
            <a:r>
              <a:rPr lang="zh-CN" altLang="en-US" sz="1600">
                <a:solidFill>
                  <a:srgbClr val="333399"/>
                </a:solidFill>
              </a:rPr>
              <a:t>位。它指明 </a:t>
            </a:r>
            <a:r>
              <a:rPr lang="en-US" altLang="zh-CN" sz="1600">
                <a:solidFill>
                  <a:srgbClr val="333399"/>
                </a:solidFill>
              </a:rPr>
              <a:t>IPv6 </a:t>
            </a:r>
            <a:r>
              <a:rPr lang="zh-CN" altLang="en-US" sz="1600">
                <a:solidFill>
                  <a:srgbClr val="333399"/>
                </a:solidFill>
              </a:rPr>
              <a:t>数据报除基本首部以外的字节数（所有扩展首部都算在有效载荷之内），其最大值是 </a:t>
            </a:r>
            <a:r>
              <a:rPr lang="en-US" altLang="zh-CN" sz="1600">
                <a:solidFill>
                  <a:srgbClr val="333399"/>
                </a:solidFill>
              </a:rPr>
              <a:t>64 KB</a:t>
            </a:r>
            <a:r>
              <a:rPr lang="zh-CN" altLang="en-US" sz="1600">
                <a:solidFill>
                  <a:srgbClr val="333399"/>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1061"/>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410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61" grpId="0" animBg="1"/>
      <p:bldP spid="64106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1185864" y="723907"/>
            <a:ext cx="7289800" cy="3156347"/>
          </a:xfrm>
          <a:prstGeom prst="rect">
            <a:avLst/>
          </a:prstGeom>
          <a:solidFill>
            <a:srgbClr val="FFFF99"/>
          </a:solidFill>
          <a:ln w="28575">
            <a:solidFill>
              <a:srgbClr val="0000CC"/>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5299" name="Line 3"/>
          <p:cNvSpPr>
            <a:spLocks noChangeShapeType="1"/>
          </p:cNvSpPr>
          <p:nvPr/>
        </p:nvSpPr>
        <p:spPr bwMode="auto">
          <a:xfrm>
            <a:off x="1193800" y="1009650"/>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5300" name="Line 4"/>
          <p:cNvSpPr>
            <a:spLocks noChangeShapeType="1"/>
          </p:cNvSpPr>
          <p:nvPr/>
        </p:nvSpPr>
        <p:spPr bwMode="auto">
          <a:xfrm>
            <a:off x="2093913" y="725091"/>
            <a:ext cx="0" cy="2857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5301" name="Line 5"/>
          <p:cNvSpPr>
            <a:spLocks noChangeShapeType="1"/>
          </p:cNvSpPr>
          <p:nvPr/>
        </p:nvSpPr>
        <p:spPr bwMode="auto">
          <a:xfrm>
            <a:off x="4833938" y="1009651"/>
            <a:ext cx="0" cy="3167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5302" name="Rectangle 6"/>
          <p:cNvSpPr>
            <a:spLocks noChangeArrowheads="1"/>
          </p:cNvSpPr>
          <p:nvPr/>
        </p:nvSpPr>
        <p:spPr bwMode="auto">
          <a:xfrm>
            <a:off x="1109669" y="432203"/>
            <a:ext cx="29655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0</a:t>
            </a:r>
          </a:p>
        </p:txBody>
      </p:sp>
      <p:sp>
        <p:nvSpPr>
          <p:cNvPr id="55303" name="Rectangle 7"/>
          <p:cNvSpPr>
            <a:spLocks noChangeArrowheads="1"/>
          </p:cNvSpPr>
          <p:nvPr/>
        </p:nvSpPr>
        <p:spPr bwMode="auto">
          <a:xfrm>
            <a:off x="2012957" y="432203"/>
            <a:ext cx="29655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4</a:t>
            </a:r>
          </a:p>
        </p:txBody>
      </p:sp>
      <p:sp>
        <p:nvSpPr>
          <p:cNvPr id="55304" name="Rectangle 8"/>
          <p:cNvSpPr>
            <a:spLocks noChangeArrowheads="1"/>
          </p:cNvSpPr>
          <p:nvPr/>
        </p:nvSpPr>
        <p:spPr bwMode="auto">
          <a:xfrm>
            <a:off x="4743450" y="432203"/>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16</a:t>
            </a:r>
          </a:p>
        </p:txBody>
      </p:sp>
      <p:sp>
        <p:nvSpPr>
          <p:cNvPr id="55305" name="Rectangle 9"/>
          <p:cNvSpPr>
            <a:spLocks noChangeArrowheads="1"/>
          </p:cNvSpPr>
          <p:nvPr/>
        </p:nvSpPr>
        <p:spPr bwMode="auto">
          <a:xfrm>
            <a:off x="8140700" y="432203"/>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31</a:t>
            </a:r>
          </a:p>
        </p:txBody>
      </p:sp>
      <p:sp>
        <p:nvSpPr>
          <p:cNvPr id="55306" name="Rectangle 10"/>
          <p:cNvSpPr>
            <a:spLocks noChangeArrowheads="1"/>
          </p:cNvSpPr>
          <p:nvPr/>
        </p:nvSpPr>
        <p:spPr bwMode="auto">
          <a:xfrm>
            <a:off x="1304926" y="735812"/>
            <a:ext cx="6508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版 本</a:t>
            </a:r>
          </a:p>
        </p:txBody>
      </p:sp>
      <p:sp>
        <p:nvSpPr>
          <p:cNvPr id="55307" name="Rectangle 11"/>
          <p:cNvSpPr>
            <a:spLocks noChangeArrowheads="1"/>
          </p:cNvSpPr>
          <p:nvPr/>
        </p:nvSpPr>
        <p:spPr bwMode="auto">
          <a:xfrm>
            <a:off x="492126" y="432203"/>
            <a:ext cx="38792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位</a:t>
            </a:r>
          </a:p>
        </p:txBody>
      </p:sp>
      <p:sp>
        <p:nvSpPr>
          <p:cNvPr id="55308" name="Line 12"/>
          <p:cNvSpPr>
            <a:spLocks noChangeShapeType="1"/>
          </p:cNvSpPr>
          <p:nvPr/>
        </p:nvSpPr>
        <p:spPr bwMode="auto">
          <a:xfrm>
            <a:off x="1185863" y="1326356"/>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5309" name="Line 13"/>
          <p:cNvSpPr>
            <a:spLocks noChangeShapeType="1"/>
          </p:cNvSpPr>
          <p:nvPr/>
        </p:nvSpPr>
        <p:spPr bwMode="auto">
          <a:xfrm>
            <a:off x="1187450" y="1643062"/>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5310" name="Line 14"/>
          <p:cNvSpPr>
            <a:spLocks noChangeShapeType="1"/>
          </p:cNvSpPr>
          <p:nvPr/>
        </p:nvSpPr>
        <p:spPr bwMode="auto">
          <a:xfrm>
            <a:off x="1187450" y="1960960"/>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5311" name="Line 15"/>
          <p:cNvSpPr>
            <a:spLocks noChangeShapeType="1"/>
          </p:cNvSpPr>
          <p:nvPr/>
        </p:nvSpPr>
        <p:spPr bwMode="auto">
          <a:xfrm>
            <a:off x="1187450" y="2278856"/>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5312" name="Line 16"/>
          <p:cNvSpPr>
            <a:spLocks noChangeShapeType="1"/>
          </p:cNvSpPr>
          <p:nvPr/>
        </p:nvSpPr>
        <p:spPr bwMode="auto">
          <a:xfrm>
            <a:off x="1187450" y="2596754"/>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5313" name="Line 17"/>
          <p:cNvSpPr>
            <a:spLocks noChangeShapeType="1"/>
          </p:cNvSpPr>
          <p:nvPr/>
        </p:nvSpPr>
        <p:spPr bwMode="auto">
          <a:xfrm>
            <a:off x="1187450" y="2913460"/>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5314" name="Line 18"/>
          <p:cNvSpPr>
            <a:spLocks noChangeShapeType="1"/>
          </p:cNvSpPr>
          <p:nvPr/>
        </p:nvSpPr>
        <p:spPr bwMode="auto">
          <a:xfrm>
            <a:off x="1187450" y="3231356"/>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5315" name="Line 19"/>
          <p:cNvSpPr>
            <a:spLocks noChangeShapeType="1"/>
          </p:cNvSpPr>
          <p:nvPr/>
        </p:nvSpPr>
        <p:spPr bwMode="auto">
          <a:xfrm>
            <a:off x="1187450" y="3548063"/>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5316" name="Rectangle 20"/>
          <p:cNvSpPr>
            <a:spLocks noChangeArrowheads="1"/>
          </p:cNvSpPr>
          <p:nvPr/>
        </p:nvSpPr>
        <p:spPr bwMode="auto">
          <a:xfrm>
            <a:off x="1412882" y="2807500"/>
            <a:ext cx="6850063" cy="846535"/>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5317" name="Rectangle 21"/>
          <p:cNvSpPr>
            <a:spLocks noChangeArrowheads="1"/>
          </p:cNvSpPr>
          <p:nvPr/>
        </p:nvSpPr>
        <p:spPr bwMode="auto">
          <a:xfrm>
            <a:off x="1412882" y="1537097"/>
            <a:ext cx="6850063" cy="847725"/>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5318" name="Rectangle 22"/>
          <p:cNvSpPr>
            <a:spLocks noChangeArrowheads="1"/>
          </p:cNvSpPr>
          <p:nvPr/>
        </p:nvSpPr>
        <p:spPr bwMode="auto">
          <a:xfrm>
            <a:off x="4035426" y="2967041"/>
            <a:ext cx="152285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目   的</a:t>
            </a:r>
            <a:r>
              <a:rPr kumimoji="1" lang="zh-CN" altLang="en-US" sz="1600" b="1">
                <a:solidFill>
                  <a:srgbClr val="333399"/>
                </a:solidFill>
              </a:rPr>
              <a:t> </a:t>
            </a:r>
            <a:r>
              <a:rPr kumimoji="1" lang="zh-CN" altLang="en-US" sz="1600">
                <a:solidFill>
                  <a:srgbClr val="333399"/>
                </a:solidFill>
              </a:rPr>
              <a:t>  地   址</a:t>
            </a:r>
          </a:p>
        </p:txBody>
      </p:sp>
      <p:sp>
        <p:nvSpPr>
          <p:cNvPr id="55319" name="Rectangle 23"/>
          <p:cNvSpPr>
            <a:spLocks noChangeArrowheads="1"/>
          </p:cNvSpPr>
          <p:nvPr/>
        </p:nvSpPr>
        <p:spPr bwMode="auto">
          <a:xfrm>
            <a:off x="4229102" y="1696647"/>
            <a:ext cx="11445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源   地   址</a:t>
            </a:r>
          </a:p>
        </p:txBody>
      </p:sp>
      <p:sp>
        <p:nvSpPr>
          <p:cNvPr id="55320" name="Line 24"/>
          <p:cNvSpPr>
            <a:spLocks noChangeShapeType="1"/>
          </p:cNvSpPr>
          <p:nvPr/>
        </p:nvSpPr>
        <p:spPr bwMode="auto">
          <a:xfrm>
            <a:off x="6664325" y="1009651"/>
            <a:ext cx="0" cy="3167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5321" name="Rectangle 25"/>
          <p:cNvSpPr>
            <a:spLocks noChangeArrowheads="1"/>
          </p:cNvSpPr>
          <p:nvPr/>
        </p:nvSpPr>
        <p:spPr bwMode="auto">
          <a:xfrm>
            <a:off x="4924432" y="1034660"/>
            <a:ext cx="120866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下一个首部</a:t>
            </a:r>
          </a:p>
        </p:txBody>
      </p:sp>
      <p:sp>
        <p:nvSpPr>
          <p:cNvPr id="55322" name="Rectangle 26"/>
          <p:cNvSpPr>
            <a:spLocks noChangeArrowheads="1"/>
          </p:cNvSpPr>
          <p:nvPr/>
        </p:nvSpPr>
        <p:spPr bwMode="auto">
          <a:xfrm>
            <a:off x="5173665" y="735812"/>
            <a:ext cx="137537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流     标     号</a:t>
            </a:r>
          </a:p>
        </p:txBody>
      </p:sp>
      <p:sp>
        <p:nvSpPr>
          <p:cNvPr id="55323" name="Rectangle 27"/>
          <p:cNvSpPr>
            <a:spLocks noChangeArrowheads="1"/>
          </p:cNvSpPr>
          <p:nvPr/>
        </p:nvSpPr>
        <p:spPr bwMode="auto">
          <a:xfrm>
            <a:off x="3773488" y="432203"/>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12</a:t>
            </a:r>
          </a:p>
        </p:txBody>
      </p:sp>
      <p:sp>
        <p:nvSpPr>
          <p:cNvPr id="55324" name="Rectangle 28"/>
          <p:cNvSpPr>
            <a:spLocks noChangeArrowheads="1"/>
          </p:cNvSpPr>
          <p:nvPr/>
        </p:nvSpPr>
        <p:spPr bwMode="auto">
          <a:xfrm>
            <a:off x="2362207" y="735812"/>
            <a:ext cx="117660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通 信 量 类</a:t>
            </a:r>
          </a:p>
        </p:txBody>
      </p:sp>
      <p:sp>
        <p:nvSpPr>
          <p:cNvPr id="55325" name="Rectangle 29"/>
          <p:cNvSpPr>
            <a:spLocks noChangeArrowheads="1"/>
          </p:cNvSpPr>
          <p:nvPr/>
        </p:nvSpPr>
        <p:spPr bwMode="auto">
          <a:xfrm>
            <a:off x="4206878" y="1947869"/>
            <a:ext cx="11974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a:t>
            </a:r>
            <a:r>
              <a:rPr kumimoji="1" lang="en-US" altLang="zh-CN" sz="1600">
                <a:solidFill>
                  <a:srgbClr val="333399"/>
                </a:solidFill>
              </a:rPr>
              <a:t>128 </a:t>
            </a:r>
            <a:r>
              <a:rPr kumimoji="1" lang="zh-CN" altLang="en-US" sz="1600">
                <a:solidFill>
                  <a:srgbClr val="333399"/>
                </a:solidFill>
              </a:rPr>
              <a:t>位）</a:t>
            </a:r>
          </a:p>
        </p:txBody>
      </p:sp>
      <p:sp>
        <p:nvSpPr>
          <p:cNvPr id="55326" name="Rectangle 30"/>
          <p:cNvSpPr>
            <a:spLocks noChangeArrowheads="1"/>
          </p:cNvSpPr>
          <p:nvPr/>
        </p:nvSpPr>
        <p:spPr bwMode="auto">
          <a:xfrm>
            <a:off x="4224345" y="3170641"/>
            <a:ext cx="11974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a:t>
            </a:r>
            <a:r>
              <a:rPr kumimoji="1" lang="en-US" altLang="zh-CN" sz="1600">
                <a:solidFill>
                  <a:srgbClr val="333399"/>
                </a:solidFill>
              </a:rPr>
              <a:t>128 </a:t>
            </a:r>
            <a:r>
              <a:rPr kumimoji="1" lang="zh-CN" altLang="en-US" sz="1600">
                <a:solidFill>
                  <a:srgbClr val="333399"/>
                </a:solidFill>
              </a:rPr>
              <a:t>位）</a:t>
            </a:r>
          </a:p>
        </p:txBody>
      </p:sp>
      <p:sp>
        <p:nvSpPr>
          <p:cNvPr id="55327" name="Rectangle 31"/>
          <p:cNvSpPr>
            <a:spLocks noChangeArrowheads="1"/>
          </p:cNvSpPr>
          <p:nvPr/>
        </p:nvSpPr>
        <p:spPr bwMode="auto">
          <a:xfrm>
            <a:off x="1901832" y="1028706"/>
            <a:ext cx="1990931"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有  效  载  荷  长  度</a:t>
            </a:r>
          </a:p>
        </p:txBody>
      </p:sp>
      <p:sp>
        <p:nvSpPr>
          <p:cNvPr id="55328" name="Rectangle 32"/>
          <p:cNvSpPr>
            <a:spLocks noChangeArrowheads="1"/>
          </p:cNvSpPr>
          <p:nvPr/>
        </p:nvSpPr>
        <p:spPr bwMode="auto">
          <a:xfrm>
            <a:off x="6948495" y="1042994"/>
            <a:ext cx="117660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跳 数 限 制</a:t>
            </a:r>
          </a:p>
        </p:txBody>
      </p:sp>
      <p:sp>
        <p:nvSpPr>
          <p:cNvPr id="55329" name="Line 33"/>
          <p:cNvSpPr>
            <a:spLocks noChangeShapeType="1"/>
          </p:cNvSpPr>
          <p:nvPr/>
        </p:nvSpPr>
        <p:spPr bwMode="auto">
          <a:xfrm>
            <a:off x="3911602" y="723902"/>
            <a:ext cx="6350" cy="2869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5330" name="Rectangle 34"/>
          <p:cNvSpPr>
            <a:spLocks noChangeArrowheads="1"/>
          </p:cNvSpPr>
          <p:nvPr/>
        </p:nvSpPr>
        <p:spPr bwMode="auto">
          <a:xfrm>
            <a:off x="6559550" y="432203"/>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24</a:t>
            </a:r>
          </a:p>
        </p:txBody>
      </p:sp>
      <p:sp>
        <p:nvSpPr>
          <p:cNvPr id="55331" name="AutoShape 35"/>
          <p:cNvSpPr>
            <a:spLocks/>
          </p:cNvSpPr>
          <p:nvPr/>
        </p:nvSpPr>
        <p:spPr bwMode="auto">
          <a:xfrm>
            <a:off x="881063" y="748910"/>
            <a:ext cx="228600" cy="3121819"/>
          </a:xfrm>
          <a:prstGeom prst="leftBrace">
            <a:avLst>
              <a:gd name="adj1" fmla="val 151736"/>
              <a:gd name="adj2" fmla="val 50000"/>
            </a:avLst>
          </a:pr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5332" name="Rectangle 36"/>
          <p:cNvSpPr>
            <a:spLocks noChangeArrowheads="1"/>
          </p:cNvSpPr>
          <p:nvPr/>
        </p:nvSpPr>
        <p:spPr bwMode="auto">
          <a:xfrm>
            <a:off x="270127" y="1418035"/>
            <a:ext cx="604334" cy="205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sz="1600">
                <a:solidFill>
                  <a:srgbClr val="333399"/>
                </a:solidFill>
              </a:rPr>
              <a:t>IPv6</a:t>
            </a:r>
          </a:p>
          <a:p>
            <a:pPr algn="ctr"/>
            <a:r>
              <a:rPr kumimoji="1" lang="zh-CN" altLang="en-US" sz="1600">
                <a:solidFill>
                  <a:srgbClr val="333399"/>
                </a:solidFill>
              </a:rPr>
              <a:t>的</a:t>
            </a:r>
          </a:p>
          <a:p>
            <a:pPr algn="ctr"/>
            <a:r>
              <a:rPr kumimoji="1" lang="zh-CN" altLang="en-US" sz="1600">
                <a:solidFill>
                  <a:srgbClr val="333399"/>
                </a:solidFill>
              </a:rPr>
              <a:t>基</a:t>
            </a:r>
          </a:p>
          <a:p>
            <a:pPr algn="ctr"/>
            <a:r>
              <a:rPr kumimoji="1" lang="zh-CN" altLang="en-US" sz="1600">
                <a:solidFill>
                  <a:srgbClr val="333399"/>
                </a:solidFill>
              </a:rPr>
              <a:t>本</a:t>
            </a:r>
          </a:p>
          <a:p>
            <a:pPr algn="ctr"/>
            <a:r>
              <a:rPr kumimoji="1" lang="zh-CN" altLang="en-US" sz="1600">
                <a:solidFill>
                  <a:srgbClr val="333399"/>
                </a:solidFill>
              </a:rPr>
              <a:t>首</a:t>
            </a:r>
          </a:p>
          <a:p>
            <a:pPr algn="ctr"/>
            <a:r>
              <a:rPr kumimoji="1" lang="zh-CN" altLang="en-US" sz="1600">
                <a:solidFill>
                  <a:srgbClr val="333399"/>
                </a:solidFill>
              </a:rPr>
              <a:t>部</a:t>
            </a:r>
          </a:p>
          <a:p>
            <a:pPr algn="ctr"/>
            <a:r>
              <a:rPr kumimoji="1" lang="en-US" altLang="zh-CN" sz="1600">
                <a:solidFill>
                  <a:srgbClr val="333399"/>
                </a:solidFill>
              </a:rPr>
              <a:t>40 B</a:t>
            </a:r>
          </a:p>
          <a:p>
            <a:pPr algn="ctr"/>
            <a:endParaRPr kumimoji="1" lang="en-US" altLang="zh-CN" sz="1600">
              <a:solidFill>
                <a:srgbClr val="333399"/>
              </a:solidFill>
            </a:endParaRPr>
          </a:p>
        </p:txBody>
      </p:sp>
      <p:sp>
        <p:nvSpPr>
          <p:cNvPr id="642085" name="Rectangle 37"/>
          <p:cNvSpPr>
            <a:spLocks noChangeArrowheads="1"/>
          </p:cNvSpPr>
          <p:nvPr/>
        </p:nvSpPr>
        <p:spPr bwMode="auto">
          <a:xfrm>
            <a:off x="4829175" y="1026320"/>
            <a:ext cx="1873250" cy="314325"/>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5334" name="Text Box 38"/>
          <p:cNvSpPr txBox="1">
            <a:spLocks noChangeArrowheads="1"/>
          </p:cNvSpPr>
          <p:nvPr/>
        </p:nvSpPr>
        <p:spPr bwMode="auto">
          <a:xfrm>
            <a:off x="393702" y="4057652"/>
            <a:ext cx="8642350"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05000"/>
              </a:lnSpc>
            </a:pPr>
            <a:r>
              <a:rPr lang="zh-CN" altLang="en-US" sz="1600">
                <a:solidFill>
                  <a:srgbClr val="333399"/>
                </a:solidFill>
              </a:rPr>
              <a:t>下一个首部</a:t>
            </a:r>
            <a:r>
              <a:rPr lang="en-US" altLang="zh-CN" sz="1600">
                <a:solidFill>
                  <a:srgbClr val="333399"/>
                </a:solidFill>
              </a:rPr>
              <a:t>(next header)—— 8 </a:t>
            </a:r>
            <a:r>
              <a:rPr lang="zh-CN" altLang="en-US" sz="1600">
                <a:solidFill>
                  <a:srgbClr val="333399"/>
                </a:solidFill>
              </a:rPr>
              <a:t>位，相当于 </a:t>
            </a:r>
            <a:r>
              <a:rPr lang="en-US" altLang="zh-CN" sz="1600">
                <a:solidFill>
                  <a:srgbClr val="333399"/>
                </a:solidFill>
              </a:rPr>
              <a:t>IPv4 </a:t>
            </a:r>
            <a:r>
              <a:rPr lang="zh-CN" altLang="en-US" sz="1600">
                <a:solidFill>
                  <a:srgbClr val="333399"/>
                </a:solidFill>
              </a:rPr>
              <a:t>的协议字段或可选字段。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208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4208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85" grpId="0" animBg="1"/>
      <p:bldP spid="642085"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1185864" y="740575"/>
            <a:ext cx="7289800" cy="3156347"/>
          </a:xfrm>
          <a:prstGeom prst="rect">
            <a:avLst/>
          </a:prstGeom>
          <a:solidFill>
            <a:srgbClr val="FFFF99"/>
          </a:solidFill>
          <a:ln w="28575">
            <a:solidFill>
              <a:srgbClr val="0000CC"/>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6323" name="Line 3"/>
          <p:cNvSpPr>
            <a:spLocks noChangeShapeType="1"/>
          </p:cNvSpPr>
          <p:nvPr/>
        </p:nvSpPr>
        <p:spPr bwMode="auto">
          <a:xfrm>
            <a:off x="1193800" y="1026319"/>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6324" name="Line 4"/>
          <p:cNvSpPr>
            <a:spLocks noChangeShapeType="1"/>
          </p:cNvSpPr>
          <p:nvPr/>
        </p:nvSpPr>
        <p:spPr bwMode="auto">
          <a:xfrm>
            <a:off x="2093913" y="741760"/>
            <a:ext cx="0" cy="2857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6325" name="Line 5"/>
          <p:cNvSpPr>
            <a:spLocks noChangeShapeType="1"/>
          </p:cNvSpPr>
          <p:nvPr/>
        </p:nvSpPr>
        <p:spPr bwMode="auto">
          <a:xfrm>
            <a:off x="4833938" y="1026319"/>
            <a:ext cx="0" cy="3167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6326" name="Rectangle 6"/>
          <p:cNvSpPr>
            <a:spLocks noChangeArrowheads="1"/>
          </p:cNvSpPr>
          <p:nvPr/>
        </p:nvSpPr>
        <p:spPr bwMode="auto">
          <a:xfrm>
            <a:off x="1109669" y="448872"/>
            <a:ext cx="29655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0</a:t>
            </a:r>
          </a:p>
        </p:txBody>
      </p:sp>
      <p:sp>
        <p:nvSpPr>
          <p:cNvPr id="56327" name="Rectangle 7"/>
          <p:cNvSpPr>
            <a:spLocks noChangeArrowheads="1"/>
          </p:cNvSpPr>
          <p:nvPr/>
        </p:nvSpPr>
        <p:spPr bwMode="auto">
          <a:xfrm>
            <a:off x="2012957" y="448872"/>
            <a:ext cx="29655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4</a:t>
            </a:r>
          </a:p>
        </p:txBody>
      </p:sp>
      <p:sp>
        <p:nvSpPr>
          <p:cNvPr id="56328" name="Rectangle 8"/>
          <p:cNvSpPr>
            <a:spLocks noChangeArrowheads="1"/>
          </p:cNvSpPr>
          <p:nvPr/>
        </p:nvSpPr>
        <p:spPr bwMode="auto">
          <a:xfrm>
            <a:off x="4743450" y="448872"/>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16</a:t>
            </a:r>
          </a:p>
        </p:txBody>
      </p:sp>
      <p:sp>
        <p:nvSpPr>
          <p:cNvPr id="56329" name="Rectangle 9"/>
          <p:cNvSpPr>
            <a:spLocks noChangeArrowheads="1"/>
          </p:cNvSpPr>
          <p:nvPr/>
        </p:nvSpPr>
        <p:spPr bwMode="auto">
          <a:xfrm>
            <a:off x="8140700" y="448872"/>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31</a:t>
            </a:r>
          </a:p>
        </p:txBody>
      </p:sp>
      <p:sp>
        <p:nvSpPr>
          <p:cNvPr id="56330" name="Rectangle 10"/>
          <p:cNvSpPr>
            <a:spLocks noChangeArrowheads="1"/>
          </p:cNvSpPr>
          <p:nvPr/>
        </p:nvSpPr>
        <p:spPr bwMode="auto">
          <a:xfrm>
            <a:off x="1304926" y="752481"/>
            <a:ext cx="6508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版 本</a:t>
            </a:r>
          </a:p>
        </p:txBody>
      </p:sp>
      <p:sp>
        <p:nvSpPr>
          <p:cNvPr id="56331" name="Rectangle 11"/>
          <p:cNvSpPr>
            <a:spLocks noChangeArrowheads="1"/>
          </p:cNvSpPr>
          <p:nvPr/>
        </p:nvSpPr>
        <p:spPr bwMode="auto">
          <a:xfrm>
            <a:off x="492126" y="448872"/>
            <a:ext cx="38792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位</a:t>
            </a:r>
          </a:p>
        </p:txBody>
      </p:sp>
      <p:sp>
        <p:nvSpPr>
          <p:cNvPr id="56332" name="Line 12"/>
          <p:cNvSpPr>
            <a:spLocks noChangeShapeType="1"/>
          </p:cNvSpPr>
          <p:nvPr/>
        </p:nvSpPr>
        <p:spPr bwMode="auto">
          <a:xfrm>
            <a:off x="1185863" y="1343025"/>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6333" name="Line 13"/>
          <p:cNvSpPr>
            <a:spLocks noChangeShapeType="1"/>
          </p:cNvSpPr>
          <p:nvPr/>
        </p:nvSpPr>
        <p:spPr bwMode="auto">
          <a:xfrm>
            <a:off x="1187450" y="1659731"/>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6334" name="Line 14"/>
          <p:cNvSpPr>
            <a:spLocks noChangeShapeType="1"/>
          </p:cNvSpPr>
          <p:nvPr/>
        </p:nvSpPr>
        <p:spPr bwMode="auto">
          <a:xfrm>
            <a:off x="1187450" y="1977629"/>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6335" name="Line 15"/>
          <p:cNvSpPr>
            <a:spLocks noChangeShapeType="1"/>
          </p:cNvSpPr>
          <p:nvPr/>
        </p:nvSpPr>
        <p:spPr bwMode="auto">
          <a:xfrm>
            <a:off x="1187450" y="229552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6336" name="Line 16"/>
          <p:cNvSpPr>
            <a:spLocks noChangeShapeType="1"/>
          </p:cNvSpPr>
          <p:nvPr/>
        </p:nvSpPr>
        <p:spPr bwMode="auto">
          <a:xfrm>
            <a:off x="1187450" y="2613422"/>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6337" name="Line 17"/>
          <p:cNvSpPr>
            <a:spLocks noChangeShapeType="1"/>
          </p:cNvSpPr>
          <p:nvPr/>
        </p:nvSpPr>
        <p:spPr bwMode="auto">
          <a:xfrm>
            <a:off x="1187450" y="2930129"/>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6338" name="Line 18"/>
          <p:cNvSpPr>
            <a:spLocks noChangeShapeType="1"/>
          </p:cNvSpPr>
          <p:nvPr/>
        </p:nvSpPr>
        <p:spPr bwMode="auto">
          <a:xfrm>
            <a:off x="1187450" y="324802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6339" name="Line 19"/>
          <p:cNvSpPr>
            <a:spLocks noChangeShapeType="1"/>
          </p:cNvSpPr>
          <p:nvPr/>
        </p:nvSpPr>
        <p:spPr bwMode="auto">
          <a:xfrm>
            <a:off x="1187450" y="3564731"/>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6340" name="Rectangle 20"/>
          <p:cNvSpPr>
            <a:spLocks noChangeArrowheads="1"/>
          </p:cNvSpPr>
          <p:nvPr/>
        </p:nvSpPr>
        <p:spPr bwMode="auto">
          <a:xfrm>
            <a:off x="1412882" y="2824169"/>
            <a:ext cx="6850063" cy="846535"/>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6341" name="Rectangle 21"/>
          <p:cNvSpPr>
            <a:spLocks noChangeArrowheads="1"/>
          </p:cNvSpPr>
          <p:nvPr/>
        </p:nvSpPr>
        <p:spPr bwMode="auto">
          <a:xfrm>
            <a:off x="1412882" y="1553767"/>
            <a:ext cx="6850063" cy="847725"/>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6342" name="Rectangle 22"/>
          <p:cNvSpPr>
            <a:spLocks noChangeArrowheads="1"/>
          </p:cNvSpPr>
          <p:nvPr/>
        </p:nvSpPr>
        <p:spPr bwMode="auto">
          <a:xfrm>
            <a:off x="4035426" y="2983712"/>
            <a:ext cx="152285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目   的</a:t>
            </a:r>
            <a:r>
              <a:rPr kumimoji="1" lang="zh-CN" altLang="en-US" sz="1600" b="1">
                <a:solidFill>
                  <a:srgbClr val="333399"/>
                </a:solidFill>
              </a:rPr>
              <a:t> </a:t>
            </a:r>
            <a:r>
              <a:rPr kumimoji="1" lang="zh-CN" altLang="en-US" sz="1600">
                <a:solidFill>
                  <a:srgbClr val="333399"/>
                </a:solidFill>
              </a:rPr>
              <a:t>  地   址</a:t>
            </a:r>
          </a:p>
        </p:txBody>
      </p:sp>
      <p:sp>
        <p:nvSpPr>
          <p:cNvPr id="56343" name="Rectangle 23"/>
          <p:cNvSpPr>
            <a:spLocks noChangeArrowheads="1"/>
          </p:cNvSpPr>
          <p:nvPr/>
        </p:nvSpPr>
        <p:spPr bwMode="auto">
          <a:xfrm>
            <a:off x="4229102" y="1713316"/>
            <a:ext cx="11445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源   地   址</a:t>
            </a:r>
          </a:p>
        </p:txBody>
      </p:sp>
      <p:sp>
        <p:nvSpPr>
          <p:cNvPr id="56344" name="Line 24"/>
          <p:cNvSpPr>
            <a:spLocks noChangeShapeType="1"/>
          </p:cNvSpPr>
          <p:nvPr/>
        </p:nvSpPr>
        <p:spPr bwMode="auto">
          <a:xfrm>
            <a:off x="6664325" y="1026319"/>
            <a:ext cx="0" cy="3167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6345" name="Rectangle 25"/>
          <p:cNvSpPr>
            <a:spLocks noChangeArrowheads="1"/>
          </p:cNvSpPr>
          <p:nvPr/>
        </p:nvSpPr>
        <p:spPr bwMode="auto">
          <a:xfrm>
            <a:off x="4902202" y="1051328"/>
            <a:ext cx="143949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下 一 个 首 部</a:t>
            </a:r>
          </a:p>
        </p:txBody>
      </p:sp>
      <p:sp>
        <p:nvSpPr>
          <p:cNvPr id="56346" name="Rectangle 26"/>
          <p:cNvSpPr>
            <a:spLocks noChangeArrowheads="1"/>
          </p:cNvSpPr>
          <p:nvPr/>
        </p:nvSpPr>
        <p:spPr bwMode="auto">
          <a:xfrm>
            <a:off x="5173665" y="752481"/>
            <a:ext cx="137537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流     标     号</a:t>
            </a:r>
          </a:p>
        </p:txBody>
      </p:sp>
      <p:sp>
        <p:nvSpPr>
          <p:cNvPr id="56347" name="Rectangle 27"/>
          <p:cNvSpPr>
            <a:spLocks noChangeArrowheads="1"/>
          </p:cNvSpPr>
          <p:nvPr/>
        </p:nvSpPr>
        <p:spPr bwMode="auto">
          <a:xfrm>
            <a:off x="3773488" y="448872"/>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12</a:t>
            </a:r>
          </a:p>
        </p:txBody>
      </p:sp>
      <p:sp>
        <p:nvSpPr>
          <p:cNvPr id="56348" name="Rectangle 28"/>
          <p:cNvSpPr>
            <a:spLocks noChangeArrowheads="1"/>
          </p:cNvSpPr>
          <p:nvPr/>
        </p:nvSpPr>
        <p:spPr bwMode="auto">
          <a:xfrm>
            <a:off x="2362207" y="752481"/>
            <a:ext cx="117660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通 信 量 类</a:t>
            </a:r>
          </a:p>
        </p:txBody>
      </p:sp>
      <p:sp>
        <p:nvSpPr>
          <p:cNvPr id="56349" name="Rectangle 29"/>
          <p:cNvSpPr>
            <a:spLocks noChangeArrowheads="1"/>
          </p:cNvSpPr>
          <p:nvPr/>
        </p:nvSpPr>
        <p:spPr bwMode="auto">
          <a:xfrm>
            <a:off x="4206878" y="1964537"/>
            <a:ext cx="11974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a:t>
            </a:r>
            <a:r>
              <a:rPr kumimoji="1" lang="en-US" altLang="zh-CN" sz="1600">
                <a:solidFill>
                  <a:srgbClr val="333399"/>
                </a:solidFill>
              </a:rPr>
              <a:t>128 </a:t>
            </a:r>
            <a:r>
              <a:rPr kumimoji="1" lang="zh-CN" altLang="en-US" sz="1600">
                <a:solidFill>
                  <a:srgbClr val="333399"/>
                </a:solidFill>
              </a:rPr>
              <a:t>位）</a:t>
            </a:r>
          </a:p>
        </p:txBody>
      </p:sp>
      <p:sp>
        <p:nvSpPr>
          <p:cNvPr id="56350" name="Rectangle 30"/>
          <p:cNvSpPr>
            <a:spLocks noChangeArrowheads="1"/>
          </p:cNvSpPr>
          <p:nvPr/>
        </p:nvSpPr>
        <p:spPr bwMode="auto">
          <a:xfrm>
            <a:off x="4224345" y="3187309"/>
            <a:ext cx="11974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a:t>
            </a:r>
            <a:r>
              <a:rPr kumimoji="1" lang="en-US" altLang="zh-CN" sz="1600">
                <a:solidFill>
                  <a:srgbClr val="333399"/>
                </a:solidFill>
              </a:rPr>
              <a:t>128 </a:t>
            </a:r>
            <a:r>
              <a:rPr kumimoji="1" lang="zh-CN" altLang="en-US" sz="1600">
                <a:solidFill>
                  <a:srgbClr val="333399"/>
                </a:solidFill>
              </a:rPr>
              <a:t>位）</a:t>
            </a:r>
          </a:p>
        </p:txBody>
      </p:sp>
      <p:sp>
        <p:nvSpPr>
          <p:cNvPr id="56351" name="Rectangle 31"/>
          <p:cNvSpPr>
            <a:spLocks noChangeArrowheads="1"/>
          </p:cNvSpPr>
          <p:nvPr/>
        </p:nvSpPr>
        <p:spPr bwMode="auto">
          <a:xfrm>
            <a:off x="1901832" y="1045375"/>
            <a:ext cx="1990931"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有  效  载  荷  长  度</a:t>
            </a:r>
          </a:p>
        </p:txBody>
      </p:sp>
      <p:sp>
        <p:nvSpPr>
          <p:cNvPr id="56352" name="Rectangle 32"/>
          <p:cNvSpPr>
            <a:spLocks noChangeArrowheads="1"/>
          </p:cNvSpPr>
          <p:nvPr/>
        </p:nvSpPr>
        <p:spPr bwMode="auto">
          <a:xfrm>
            <a:off x="6773870" y="1059663"/>
            <a:ext cx="117660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跳 数 限 制</a:t>
            </a:r>
          </a:p>
        </p:txBody>
      </p:sp>
      <p:sp>
        <p:nvSpPr>
          <p:cNvPr id="56353" name="Line 33"/>
          <p:cNvSpPr>
            <a:spLocks noChangeShapeType="1"/>
          </p:cNvSpPr>
          <p:nvPr/>
        </p:nvSpPr>
        <p:spPr bwMode="auto">
          <a:xfrm>
            <a:off x="3911602" y="740570"/>
            <a:ext cx="6350" cy="2869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6354" name="Rectangle 34"/>
          <p:cNvSpPr>
            <a:spLocks noChangeArrowheads="1"/>
          </p:cNvSpPr>
          <p:nvPr/>
        </p:nvSpPr>
        <p:spPr bwMode="auto">
          <a:xfrm>
            <a:off x="6559550" y="448872"/>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24</a:t>
            </a:r>
          </a:p>
        </p:txBody>
      </p:sp>
      <p:sp>
        <p:nvSpPr>
          <p:cNvPr id="56355" name="AutoShape 35"/>
          <p:cNvSpPr>
            <a:spLocks/>
          </p:cNvSpPr>
          <p:nvPr/>
        </p:nvSpPr>
        <p:spPr bwMode="auto">
          <a:xfrm>
            <a:off x="881063" y="765579"/>
            <a:ext cx="228600" cy="3121819"/>
          </a:xfrm>
          <a:prstGeom prst="leftBrace">
            <a:avLst>
              <a:gd name="adj1" fmla="val 151736"/>
              <a:gd name="adj2" fmla="val 50000"/>
            </a:avLst>
          </a:pr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6356" name="Rectangle 36"/>
          <p:cNvSpPr>
            <a:spLocks noChangeArrowheads="1"/>
          </p:cNvSpPr>
          <p:nvPr/>
        </p:nvSpPr>
        <p:spPr bwMode="auto">
          <a:xfrm>
            <a:off x="270127" y="1434706"/>
            <a:ext cx="604334" cy="205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sz="1600">
                <a:solidFill>
                  <a:srgbClr val="333399"/>
                </a:solidFill>
              </a:rPr>
              <a:t>IPv6</a:t>
            </a:r>
          </a:p>
          <a:p>
            <a:pPr algn="ctr"/>
            <a:r>
              <a:rPr kumimoji="1" lang="zh-CN" altLang="en-US" sz="1600">
                <a:solidFill>
                  <a:srgbClr val="333399"/>
                </a:solidFill>
              </a:rPr>
              <a:t>的</a:t>
            </a:r>
          </a:p>
          <a:p>
            <a:pPr algn="ctr"/>
            <a:r>
              <a:rPr kumimoji="1" lang="zh-CN" altLang="en-US" sz="1600">
                <a:solidFill>
                  <a:srgbClr val="333399"/>
                </a:solidFill>
              </a:rPr>
              <a:t>基</a:t>
            </a:r>
          </a:p>
          <a:p>
            <a:pPr algn="ctr"/>
            <a:r>
              <a:rPr kumimoji="1" lang="zh-CN" altLang="en-US" sz="1600">
                <a:solidFill>
                  <a:srgbClr val="333399"/>
                </a:solidFill>
              </a:rPr>
              <a:t>本</a:t>
            </a:r>
          </a:p>
          <a:p>
            <a:pPr algn="ctr"/>
            <a:r>
              <a:rPr kumimoji="1" lang="zh-CN" altLang="en-US" sz="1600">
                <a:solidFill>
                  <a:srgbClr val="333399"/>
                </a:solidFill>
              </a:rPr>
              <a:t>首</a:t>
            </a:r>
          </a:p>
          <a:p>
            <a:pPr algn="ctr"/>
            <a:r>
              <a:rPr kumimoji="1" lang="zh-CN" altLang="en-US" sz="1600">
                <a:solidFill>
                  <a:srgbClr val="333399"/>
                </a:solidFill>
              </a:rPr>
              <a:t>部</a:t>
            </a:r>
          </a:p>
          <a:p>
            <a:pPr algn="ctr"/>
            <a:r>
              <a:rPr kumimoji="1" lang="en-US" altLang="zh-CN" sz="1600">
                <a:solidFill>
                  <a:srgbClr val="333399"/>
                </a:solidFill>
              </a:rPr>
              <a:t>40 B</a:t>
            </a:r>
          </a:p>
          <a:p>
            <a:pPr algn="ctr"/>
            <a:endParaRPr kumimoji="1" lang="en-US" altLang="zh-CN" sz="1600">
              <a:solidFill>
                <a:srgbClr val="333399"/>
              </a:solidFill>
            </a:endParaRPr>
          </a:p>
        </p:txBody>
      </p:sp>
      <p:sp>
        <p:nvSpPr>
          <p:cNvPr id="643109" name="Rectangle 37"/>
          <p:cNvSpPr>
            <a:spLocks noChangeArrowheads="1"/>
          </p:cNvSpPr>
          <p:nvPr/>
        </p:nvSpPr>
        <p:spPr bwMode="auto">
          <a:xfrm>
            <a:off x="6629401" y="1042988"/>
            <a:ext cx="1873250" cy="314325"/>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6358" name="Text Box 38"/>
          <p:cNvSpPr txBox="1">
            <a:spLocks noChangeArrowheads="1"/>
          </p:cNvSpPr>
          <p:nvPr/>
        </p:nvSpPr>
        <p:spPr bwMode="auto">
          <a:xfrm>
            <a:off x="393702" y="3896916"/>
            <a:ext cx="8642350"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05000"/>
              </a:lnSpc>
            </a:pPr>
            <a:r>
              <a:rPr lang="zh-CN" altLang="en-US" sz="1600">
                <a:solidFill>
                  <a:srgbClr val="333399"/>
                </a:solidFill>
              </a:rPr>
              <a:t>跳数限制</a:t>
            </a:r>
            <a:r>
              <a:rPr lang="en-US" altLang="zh-CN" sz="1600">
                <a:solidFill>
                  <a:srgbClr val="333399"/>
                </a:solidFill>
              </a:rPr>
              <a:t>(hop limit)—— 8 </a:t>
            </a:r>
            <a:r>
              <a:rPr lang="zh-CN" altLang="en-US" sz="1600">
                <a:solidFill>
                  <a:srgbClr val="333399"/>
                </a:solidFill>
              </a:rPr>
              <a:t>位。源站在数据报发出时即设定跳数限制。路由器在转发数据报时将跳数限制字段中的值减 </a:t>
            </a:r>
            <a:r>
              <a:rPr lang="en-US" altLang="zh-CN" sz="1600">
                <a:solidFill>
                  <a:srgbClr val="333399"/>
                </a:solidFill>
              </a:rPr>
              <a:t>1</a:t>
            </a:r>
            <a:r>
              <a:rPr lang="zh-CN" altLang="en-US" sz="1600">
                <a:solidFill>
                  <a:srgbClr val="333399"/>
                </a:solidFill>
              </a:rPr>
              <a:t>。</a:t>
            </a:r>
          </a:p>
          <a:p>
            <a:pPr>
              <a:lnSpc>
                <a:spcPct val="105000"/>
              </a:lnSpc>
            </a:pPr>
            <a:r>
              <a:rPr lang="zh-CN" altLang="en-US" sz="1600">
                <a:solidFill>
                  <a:srgbClr val="333399"/>
                </a:solidFill>
              </a:rPr>
              <a:t>当跳数限制的值为零时，就要将此数据报丢弃。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310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4310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109" grpId="0" animBg="1"/>
      <p:bldP spid="64310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1185864" y="710809"/>
            <a:ext cx="7289800" cy="3156347"/>
          </a:xfrm>
          <a:prstGeom prst="rect">
            <a:avLst/>
          </a:prstGeom>
          <a:solidFill>
            <a:srgbClr val="FFFF99"/>
          </a:solidFill>
          <a:ln w="28575">
            <a:solidFill>
              <a:srgbClr val="0000CC"/>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7347" name="Line 3"/>
          <p:cNvSpPr>
            <a:spLocks noChangeShapeType="1"/>
          </p:cNvSpPr>
          <p:nvPr/>
        </p:nvSpPr>
        <p:spPr bwMode="auto">
          <a:xfrm>
            <a:off x="1193800" y="996554"/>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7348" name="Line 4"/>
          <p:cNvSpPr>
            <a:spLocks noChangeShapeType="1"/>
          </p:cNvSpPr>
          <p:nvPr/>
        </p:nvSpPr>
        <p:spPr bwMode="auto">
          <a:xfrm>
            <a:off x="2093913" y="711994"/>
            <a:ext cx="0" cy="2857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7349" name="Line 5"/>
          <p:cNvSpPr>
            <a:spLocks noChangeShapeType="1"/>
          </p:cNvSpPr>
          <p:nvPr/>
        </p:nvSpPr>
        <p:spPr bwMode="auto">
          <a:xfrm>
            <a:off x="4833938" y="996556"/>
            <a:ext cx="0" cy="3167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7350" name="Rectangle 6"/>
          <p:cNvSpPr>
            <a:spLocks noChangeArrowheads="1"/>
          </p:cNvSpPr>
          <p:nvPr/>
        </p:nvSpPr>
        <p:spPr bwMode="auto">
          <a:xfrm>
            <a:off x="1109669" y="419106"/>
            <a:ext cx="29655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0</a:t>
            </a:r>
          </a:p>
        </p:txBody>
      </p:sp>
      <p:sp>
        <p:nvSpPr>
          <p:cNvPr id="57351" name="Rectangle 7"/>
          <p:cNvSpPr>
            <a:spLocks noChangeArrowheads="1"/>
          </p:cNvSpPr>
          <p:nvPr/>
        </p:nvSpPr>
        <p:spPr bwMode="auto">
          <a:xfrm>
            <a:off x="2012957" y="419106"/>
            <a:ext cx="29655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4</a:t>
            </a:r>
          </a:p>
        </p:txBody>
      </p:sp>
      <p:sp>
        <p:nvSpPr>
          <p:cNvPr id="57352" name="Rectangle 8"/>
          <p:cNvSpPr>
            <a:spLocks noChangeArrowheads="1"/>
          </p:cNvSpPr>
          <p:nvPr/>
        </p:nvSpPr>
        <p:spPr bwMode="auto">
          <a:xfrm>
            <a:off x="4743450" y="419106"/>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16</a:t>
            </a:r>
          </a:p>
        </p:txBody>
      </p:sp>
      <p:sp>
        <p:nvSpPr>
          <p:cNvPr id="57353" name="Rectangle 9"/>
          <p:cNvSpPr>
            <a:spLocks noChangeArrowheads="1"/>
          </p:cNvSpPr>
          <p:nvPr/>
        </p:nvSpPr>
        <p:spPr bwMode="auto">
          <a:xfrm>
            <a:off x="8140700" y="419106"/>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31</a:t>
            </a:r>
          </a:p>
        </p:txBody>
      </p:sp>
      <p:sp>
        <p:nvSpPr>
          <p:cNvPr id="57354" name="Rectangle 10"/>
          <p:cNvSpPr>
            <a:spLocks noChangeArrowheads="1"/>
          </p:cNvSpPr>
          <p:nvPr/>
        </p:nvSpPr>
        <p:spPr bwMode="auto">
          <a:xfrm>
            <a:off x="1304926" y="722716"/>
            <a:ext cx="6508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版 本</a:t>
            </a:r>
          </a:p>
        </p:txBody>
      </p:sp>
      <p:sp>
        <p:nvSpPr>
          <p:cNvPr id="57355" name="Rectangle 11"/>
          <p:cNvSpPr>
            <a:spLocks noChangeArrowheads="1"/>
          </p:cNvSpPr>
          <p:nvPr/>
        </p:nvSpPr>
        <p:spPr bwMode="auto">
          <a:xfrm>
            <a:off x="492126" y="419106"/>
            <a:ext cx="38792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位</a:t>
            </a:r>
          </a:p>
        </p:txBody>
      </p:sp>
      <p:sp>
        <p:nvSpPr>
          <p:cNvPr id="57356" name="Line 12"/>
          <p:cNvSpPr>
            <a:spLocks noChangeShapeType="1"/>
          </p:cNvSpPr>
          <p:nvPr/>
        </p:nvSpPr>
        <p:spPr bwMode="auto">
          <a:xfrm>
            <a:off x="1185863" y="1313260"/>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7357" name="Line 13"/>
          <p:cNvSpPr>
            <a:spLocks noChangeShapeType="1"/>
          </p:cNvSpPr>
          <p:nvPr/>
        </p:nvSpPr>
        <p:spPr bwMode="auto">
          <a:xfrm>
            <a:off x="1187450" y="1629966"/>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7358" name="Line 14"/>
          <p:cNvSpPr>
            <a:spLocks noChangeShapeType="1"/>
          </p:cNvSpPr>
          <p:nvPr/>
        </p:nvSpPr>
        <p:spPr bwMode="auto">
          <a:xfrm>
            <a:off x="1187450" y="1947863"/>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7359" name="Line 15"/>
          <p:cNvSpPr>
            <a:spLocks noChangeShapeType="1"/>
          </p:cNvSpPr>
          <p:nvPr/>
        </p:nvSpPr>
        <p:spPr bwMode="auto">
          <a:xfrm>
            <a:off x="1187450" y="2265760"/>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7360" name="Line 16"/>
          <p:cNvSpPr>
            <a:spLocks noChangeShapeType="1"/>
          </p:cNvSpPr>
          <p:nvPr/>
        </p:nvSpPr>
        <p:spPr bwMode="auto">
          <a:xfrm>
            <a:off x="1187450" y="2583656"/>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7361" name="Line 17"/>
          <p:cNvSpPr>
            <a:spLocks noChangeShapeType="1"/>
          </p:cNvSpPr>
          <p:nvPr/>
        </p:nvSpPr>
        <p:spPr bwMode="auto">
          <a:xfrm>
            <a:off x="1187450" y="2900363"/>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7362" name="Line 18"/>
          <p:cNvSpPr>
            <a:spLocks noChangeShapeType="1"/>
          </p:cNvSpPr>
          <p:nvPr/>
        </p:nvSpPr>
        <p:spPr bwMode="auto">
          <a:xfrm>
            <a:off x="1187450" y="3218260"/>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7363" name="Line 19"/>
          <p:cNvSpPr>
            <a:spLocks noChangeShapeType="1"/>
          </p:cNvSpPr>
          <p:nvPr/>
        </p:nvSpPr>
        <p:spPr bwMode="auto">
          <a:xfrm>
            <a:off x="1187450" y="3534966"/>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7364" name="Rectangle 20"/>
          <p:cNvSpPr>
            <a:spLocks noChangeArrowheads="1"/>
          </p:cNvSpPr>
          <p:nvPr/>
        </p:nvSpPr>
        <p:spPr bwMode="auto">
          <a:xfrm>
            <a:off x="1412882" y="2794397"/>
            <a:ext cx="6850063" cy="846534"/>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7365" name="Rectangle 21"/>
          <p:cNvSpPr>
            <a:spLocks noChangeArrowheads="1"/>
          </p:cNvSpPr>
          <p:nvPr/>
        </p:nvSpPr>
        <p:spPr bwMode="auto">
          <a:xfrm>
            <a:off x="1412882" y="1524002"/>
            <a:ext cx="6850063" cy="847725"/>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7366" name="Rectangle 22"/>
          <p:cNvSpPr>
            <a:spLocks noChangeArrowheads="1"/>
          </p:cNvSpPr>
          <p:nvPr/>
        </p:nvSpPr>
        <p:spPr bwMode="auto">
          <a:xfrm>
            <a:off x="3898901" y="2895606"/>
            <a:ext cx="152285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目   的</a:t>
            </a:r>
            <a:r>
              <a:rPr kumimoji="1" lang="zh-CN" altLang="en-US" sz="1600" b="1">
                <a:solidFill>
                  <a:srgbClr val="333399"/>
                </a:solidFill>
              </a:rPr>
              <a:t> </a:t>
            </a:r>
            <a:r>
              <a:rPr kumimoji="1" lang="zh-CN" altLang="en-US" sz="1600">
                <a:solidFill>
                  <a:srgbClr val="333399"/>
                </a:solidFill>
              </a:rPr>
              <a:t>  地   址</a:t>
            </a:r>
          </a:p>
        </p:txBody>
      </p:sp>
      <p:sp>
        <p:nvSpPr>
          <p:cNvPr id="57367" name="Rectangle 23"/>
          <p:cNvSpPr>
            <a:spLocks noChangeArrowheads="1"/>
          </p:cNvSpPr>
          <p:nvPr/>
        </p:nvSpPr>
        <p:spPr bwMode="auto">
          <a:xfrm>
            <a:off x="3851276" y="1545437"/>
            <a:ext cx="11445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源   地   址</a:t>
            </a:r>
          </a:p>
        </p:txBody>
      </p:sp>
      <p:sp>
        <p:nvSpPr>
          <p:cNvPr id="57368" name="Line 24"/>
          <p:cNvSpPr>
            <a:spLocks noChangeShapeType="1"/>
          </p:cNvSpPr>
          <p:nvPr/>
        </p:nvSpPr>
        <p:spPr bwMode="auto">
          <a:xfrm>
            <a:off x="6664325" y="996556"/>
            <a:ext cx="0" cy="3167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7369" name="Rectangle 25"/>
          <p:cNvSpPr>
            <a:spLocks noChangeArrowheads="1"/>
          </p:cNvSpPr>
          <p:nvPr/>
        </p:nvSpPr>
        <p:spPr bwMode="auto">
          <a:xfrm>
            <a:off x="4902202" y="1021562"/>
            <a:ext cx="143949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下 一 个 首 部</a:t>
            </a:r>
          </a:p>
        </p:txBody>
      </p:sp>
      <p:sp>
        <p:nvSpPr>
          <p:cNvPr id="57370" name="Rectangle 26"/>
          <p:cNvSpPr>
            <a:spLocks noChangeArrowheads="1"/>
          </p:cNvSpPr>
          <p:nvPr/>
        </p:nvSpPr>
        <p:spPr bwMode="auto">
          <a:xfrm>
            <a:off x="5173665" y="722716"/>
            <a:ext cx="137537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流     标     号</a:t>
            </a:r>
          </a:p>
        </p:txBody>
      </p:sp>
      <p:sp>
        <p:nvSpPr>
          <p:cNvPr id="57371" name="Rectangle 27"/>
          <p:cNvSpPr>
            <a:spLocks noChangeArrowheads="1"/>
          </p:cNvSpPr>
          <p:nvPr/>
        </p:nvSpPr>
        <p:spPr bwMode="auto">
          <a:xfrm>
            <a:off x="3773488" y="419106"/>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12</a:t>
            </a:r>
          </a:p>
        </p:txBody>
      </p:sp>
      <p:sp>
        <p:nvSpPr>
          <p:cNvPr id="57372" name="Rectangle 28"/>
          <p:cNvSpPr>
            <a:spLocks noChangeArrowheads="1"/>
          </p:cNvSpPr>
          <p:nvPr/>
        </p:nvSpPr>
        <p:spPr bwMode="auto">
          <a:xfrm>
            <a:off x="2362207" y="722716"/>
            <a:ext cx="117660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通 信 量 类</a:t>
            </a:r>
          </a:p>
        </p:txBody>
      </p:sp>
      <p:sp>
        <p:nvSpPr>
          <p:cNvPr id="57373" name="Rectangle 29"/>
          <p:cNvSpPr>
            <a:spLocks noChangeArrowheads="1"/>
          </p:cNvSpPr>
          <p:nvPr/>
        </p:nvSpPr>
        <p:spPr bwMode="auto">
          <a:xfrm>
            <a:off x="3779844" y="1922866"/>
            <a:ext cx="11974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a:t>
            </a:r>
            <a:r>
              <a:rPr kumimoji="1" lang="en-US" altLang="zh-CN" sz="1600">
                <a:solidFill>
                  <a:srgbClr val="333399"/>
                </a:solidFill>
              </a:rPr>
              <a:t>128 </a:t>
            </a:r>
            <a:r>
              <a:rPr kumimoji="1" lang="zh-CN" altLang="en-US" sz="1600">
                <a:solidFill>
                  <a:srgbClr val="333399"/>
                </a:solidFill>
              </a:rPr>
              <a:t>位）</a:t>
            </a:r>
          </a:p>
        </p:txBody>
      </p:sp>
      <p:sp>
        <p:nvSpPr>
          <p:cNvPr id="57374" name="Rectangle 30"/>
          <p:cNvSpPr>
            <a:spLocks noChangeArrowheads="1"/>
          </p:cNvSpPr>
          <p:nvPr/>
        </p:nvSpPr>
        <p:spPr bwMode="auto">
          <a:xfrm>
            <a:off x="4067181" y="3157544"/>
            <a:ext cx="11974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a:t>
            </a:r>
            <a:r>
              <a:rPr kumimoji="1" lang="en-US" altLang="zh-CN" sz="1600">
                <a:solidFill>
                  <a:srgbClr val="333399"/>
                </a:solidFill>
              </a:rPr>
              <a:t>128 </a:t>
            </a:r>
            <a:r>
              <a:rPr kumimoji="1" lang="zh-CN" altLang="en-US" sz="1600">
                <a:solidFill>
                  <a:srgbClr val="333399"/>
                </a:solidFill>
              </a:rPr>
              <a:t>位）</a:t>
            </a:r>
          </a:p>
        </p:txBody>
      </p:sp>
      <p:sp>
        <p:nvSpPr>
          <p:cNvPr id="57375" name="Rectangle 31"/>
          <p:cNvSpPr>
            <a:spLocks noChangeArrowheads="1"/>
          </p:cNvSpPr>
          <p:nvPr/>
        </p:nvSpPr>
        <p:spPr bwMode="auto">
          <a:xfrm>
            <a:off x="1901832" y="1015610"/>
            <a:ext cx="1990931"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有  效  载  荷  长  度</a:t>
            </a:r>
          </a:p>
        </p:txBody>
      </p:sp>
      <p:sp>
        <p:nvSpPr>
          <p:cNvPr id="57376" name="Rectangle 32"/>
          <p:cNvSpPr>
            <a:spLocks noChangeArrowheads="1"/>
          </p:cNvSpPr>
          <p:nvPr/>
        </p:nvSpPr>
        <p:spPr bwMode="auto">
          <a:xfrm>
            <a:off x="6948495" y="1029897"/>
            <a:ext cx="117660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跳 数 限 制</a:t>
            </a:r>
          </a:p>
        </p:txBody>
      </p:sp>
      <p:sp>
        <p:nvSpPr>
          <p:cNvPr id="57377" name="Line 33"/>
          <p:cNvSpPr>
            <a:spLocks noChangeShapeType="1"/>
          </p:cNvSpPr>
          <p:nvPr/>
        </p:nvSpPr>
        <p:spPr bwMode="auto">
          <a:xfrm>
            <a:off x="3911602" y="710806"/>
            <a:ext cx="6350" cy="2869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7378" name="Rectangle 34"/>
          <p:cNvSpPr>
            <a:spLocks noChangeArrowheads="1"/>
          </p:cNvSpPr>
          <p:nvPr/>
        </p:nvSpPr>
        <p:spPr bwMode="auto">
          <a:xfrm>
            <a:off x="6559550" y="419106"/>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24</a:t>
            </a:r>
          </a:p>
        </p:txBody>
      </p:sp>
      <p:sp>
        <p:nvSpPr>
          <p:cNvPr id="57379" name="AutoShape 35"/>
          <p:cNvSpPr>
            <a:spLocks/>
          </p:cNvSpPr>
          <p:nvPr/>
        </p:nvSpPr>
        <p:spPr bwMode="auto">
          <a:xfrm>
            <a:off x="881063" y="735813"/>
            <a:ext cx="228600" cy="3121819"/>
          </a:xfrm>
          <a:prstGeom prst="leftBrace">
            <a:avLst>
              <a:gd name="adj1" fmla="val 151736"/>
              <a:gd name="adj2" fmla="val 50000"/>
            </a:avLst>
          </a:pr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7380" name="Rectangle 36"/>
          <p:cNvSpPr>
            <a:spLocks noChangeArrowheads="1"/>
          </p:cNvSpPr>
          <p:nvPr/>
        </p:nvSpPr>
        <p:spPr bwMode="auto">
          <a:xfrm>
            <a:off x="270133" y="1404940"/>
            <a:ext cx="604333" cy="205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sz="1600">
                <a:solidFill>
                  <a:srgbClr val="333399"/>
                </a:solidFill>
              </a:rPr>
              <a:t>IPv6</a:t>
            </a:r>
          </a:p>
          <a:p>
            <a:pPr algn="ctr"/>
            <a:r>
              <a:rPr kumimoji="1" lang="zh-CN" altLang="en-US" sz="1600">
                <a:solidFill>
                  <a:srgbClr val="333399"/>
                </a:solidFill>
              </a:rPr>
              <a:t>的</a:t>
            </a:r>
          </a:p>
          <a:p>
            <a:pPr algn="ctr"/>
            <a:r>
              <a:rPr kumimoji="1" lang="zh-CN" altLang="en-US" sz="1600">
                <a:solidFill>
                  <a:srgbClr val="333399"/>
                </a:solidFill>
              </a:rPr>
              <a:t>基</a:t>
            </a:r>
          </a:p>
          <a:p>
            <a:pPr algn="ctr"/>
            <a:r>
              <a:rPr kumimoji="1" lang="zh-CN" altLang="en-US" sz="1600">
                <a:solidFill>
                  <a:srgbClr val="333399"/>
                </a:solidFill>
              </a:rPr>
              <a:t>本</a:t>
            </a:r>
          </a:p>
          <a:p>
            <a:pPr algn="ctr"/>
            <a:r>
              <a:rPr kumimoji="1" lang="zh-CN" altLang="en-US" sz="1600">
                <a:solidFill>
                  <a:srgbClr val="333399"/>
                </a:solidFill>
              </a:rPr>
              <a:t>首</a:t>
            </a:r>
          </a:p>
          <a:p>
            <a:pPr algn="ctr"/>
            <a:r>
              <a:rPr kumimoji="1" lang="zh-CN" altLang="en-US" sz="1600">
                <a:solidFill>
                  <a:srgbClr val="333399"/>
                </a:solidFill>
              </a:rPr>
              <a:t>部</a:t>
            </a:r>
          </a:p>
          <a:p>
            <a:pPr algn="ctr"/>
            <a:r>
              <a:rPr kumimoji="1" lang="en-US" altLang="zh-CN" sz="1600">
                <a:solidFill>
                  <a:srgbClr val="333399"/>
                </a:solidFill>
              </a:rPr>
              <a:t>40 B</a:t>
            </a:r>
          </a:p>
          <a:p>
            <a:pPr algn="ctr"/>
            <a:endParaRPr kumimoji="1" lang="en-US" altLang="zh-CN" sz="1600">
              <a:solidFill>
                <a:srgbClr val="333399"/>
              </a:solidFill>
            </a:endParaRPr>
          </a:p>
        </p:txBody>
      </p:sp>
      <p:sp>
        <p:nvSpPr>
          <p:cNvPr id="644133" name="Rectangle 37"/>
          <p:cNvSpPr>
            <a:spLocks noChangeArrowheads="1"/>
          </p:cNvSpPr>
          <p:nvPr/>
        </p:nvSpPr>
        <p:spPr bwMode="auto">
          <a:xfrm>
            <a:off x="1189039" y="1338268"/>
            <a:ext cx="7313612" cy="1243013"/>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7382" name="Text Box 38"/>
          <p:cNvSpPr txBox="1">
            <a:spLocks noChangeArrowheads="1"/>
          </p:cNvSpPr>
          <p:nvPr/>
        </p:nvSpPr>
        <p:spPr bwMode="auto">
          <a:xfrm>
            <a:off x="393702" y="4002881"/>
            <a:ext cx="8642350"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05000"/>
              </a:lnSpc>
            </a:pPr>
            <a:r>
              <a:rPr lang="zh-CN" altLang="en-US" sz="1600">
                <a:solidFill>
                  <a:srgbClr val="333399"/>
                </a:solidFill>
              </a:rPr>
              <a:t>源地址</a:t>
            </a:r>
            <a:r>
              <a:rPr lang="en-US" altLang="zh-CN" sz="1600">
                <a:solidFill>
                  <a:srgbClr val="333399"/>
                </a:solidFill>
              </a:rPr>
              <a:t>—— 128 </a:t>
            </a:r>
            <a:r>
              <a:rPr lang="zh-CN" altLang="en-US" sz="1600">
                <a:solidFill>
                  <a:srgbClr val="333399"/>
                </a:solidFill>
              </a:rPr>
              <a:t>位。是数据报的发送站的 </a:t>
            </a:r>
            <a:r>
              <a:rPr lang="en-US" altLang="zh-CN" sz="1600">
                <a:solidFill>
                  <a:srgbClr val="333399"/>
                </a:solidFill>
              </a:rPr>
              <a:t>IP </a:t>
            </a:r>
            <a:r>
              <a:rPr lang="zh-CN" altLang="en-US" sz="1600">
                <a:solidFill>
                  <a:srgbClr val="333399"/>
                </a:solidFill>
              </a:rPr>
              <a:t>地址。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4133"/>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4413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133" grpId="0" animBg="1"/>
      <p:bldP spid="64413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1185864" y="694141"/>
            <a:ext cx="7289800" cy="3156347"/>
          </a:xfrm>
          <a:prstGeom prst="rect">
            <a:avLst/>
          </a:prstGeom>
          <a:solidFill>
            <a:srgbClr val="FFFF99"/>
          </a:solidFill>
          <a:ln w="28575">
            <a:solidFill>
              <a:srgbClr val="0000CC"/>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8371" name="Line 3"/>
          <p:cNvSpPr>
            <a:spLocks noChangeShapeType="1"/>
          </p:cNvSpPr>
          <p:nvPr/>
        </p:nvSpPr>
        <p:spPr bwMode="auto">
          <a:xfrm>
            <a:off x="1193800" y="1001316"/>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8372" name="Line 4"/>
          <p:cNvSpPr>
            <a:spLocks noChangeShapeType="1"/>
          </p:cNvSpPr>
          <p:nvPr/>
        </p:nvSpPr>
        <p:spPr bwMode="auto">
          <a:xfrm>
            <a:off x="2093913" y="716756"/>
            <a:ext cx="0" cy="2857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8373" name="Line 5"/>
          <p:cNvSpPr>
            <a:spLocks noChangeShapeType="1"/>
          </p:cNvSpPr>
          <p:nvPr/>
        </p:nvSpPr>
        <p:spPr bwMode="auto">
          <a:xfrm>
            <a:off x="4833938" y="1001317"/>
            <a:ext cx="0" cy="3167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8374" name="Rectangle 6"/>
          <p:cNvSpPr>
            <a:spLocks noChangeArrowheads="1"/>
          </p:cNvSpPr>
          <p:nvPr/>
        </p:nvSpPr>
        <p:spPr bwMode="auto">
          <a:xfrm>
            <a:off x="1109669" y="423869"/>
            <a:ext cx="29655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0</a:t>
            </a:r>
          </a:p>
        </p:txBody>
      </p:sp>
      <p:sp>
        <p:nvSpPr>
          <p:cNvPr id="58375" name="Rectangle 7"/>
          <p:cNvSpPr>
            <a:spLocks noChangeArrowheads="1"/>
          </p:cNvSpPr>
          <p:nvPr/>
        </p:nvSpPr>
        <p:spPr bwMode="auto">
          <a:xfrm>
            <a:off x="2012957" y="423869"/>
            <a:ext cx="29655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4</a:t>
            </a:r>
          </a:p>
        </p:txBody>
      </p:sp>
      <p:sp>
        <p:nvSpPr>
          <p:cNvPr id="58376" name="Rectangle 8"/>
          <p:cNvSpPr>
            <a:spLocks noChangeArrowheads="1"/>
          </p:cNvSpPr>
          <p:nvPr/>
        </p:nvSpPr>
        <p:spPr bwMode="auto">
          <a:xfrm>
            <a:off x="4743450" y="423869"/>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16</a:t>
            </a:r>
          </a:p>
        </p:txBody>
      </p:sp>
      <p:sp>
        <p:nvSpPr>
          <p:cNvPr id="58377" name="Rectangle 9"/>
          <p:cNvSpPr>
            <a:spLocks noChangeArrowheads="1"/>
          </p:cNvSpPr>
          <p:nvPr/>
        </p:nvSpPr>
        <p:spPr bwMode="auto">
          <a:xfrm>
            <a:off x="8140700" y="423869"/>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31</a:t>
            </a:r>
          </a:p>
        </p:txBody>
      </p:sp>
      <p:sp>
        <p:nvSpPr>
          <p:cNvPr id="58378" name="Rectangle 10"/>
          <p:cNvSpPr>
            <a:spLocks noChangeArrowheads="1"/>
          </p:cNvSpPr>
          <p:nvPr/>
        </p:nvSpPr>
        <p:spPr bwMode="auto">
          <a:xfrm>
            <a:off x="1304926" y="727478"/>
            <a:ext cx="6508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版 本</a:t>
            </a:r>
          </a:p>
        </p:txBody>
      </p:sp>
      <p:sp>
        <p:nvSpPr>
          <p:cNvPr id="58379" name="Rectangle 11"/>
          <p:cNvSpPr>
            <a:spLocks noChangeArrowheads="1"/>
          </p:cNvSpPr>
          <p:nvPr/>
        </p:nvSpPr>
        <p:spPr bwMode="auto">
          <a:xfrm>
            <a:off x="492126" y="423869"/>
            <a:ext cx="38792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位</a:t>
            </a:r>
          </a:p>
        </p:txBody>
      </p:sp>
      <p:sp>
        <p:nvSpPr>
          <p:cNvPr id="58380" name="Line 12"/>
          <p:cNvSpPr>
            <a:spLocks noChangeShapeType="1"/>
          </p:cNvSpPr>
          <p:nvPr/>
        </p:nvSpPr>
        <p:spPr bwMode="auto">
          <a:xfrm>
            <a:off x="1185863" y="1318022"/>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8381" name="Line 13"/>
          <p:cNvSpPr>
            <a:spLocks noChangeShapeType="1"/>
          </p:cNvSpPr>
          <p:nvPr/>
        </p:nvSpPr>
        <p:spPr bwMode="auto">
          <a:xfrm>
            <a:off x="1187450" y="1634729"/>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8382" name="Line 14"/>
          <p:cNvSpPr>
            <a:spLocks noChangeShapeType="1"/>
          </p:cNvSpPr>
          <p:nvPr/>
        </p:nvSpPr>
        <p:spPr bwMode="auto">
          <a:xfrm>
            <a:off x="1187450" y="195262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8383" name="Line 15"/>
          <p:cNvSpPr>
            <a:spLocks noChangeShapeType="1"/>
          </p:cNvSpPr>
          <p:nvPr/>
        </p:nvSpPr>
        <p:spPr bwMode="auto">
          <a:xfrm>
            <a:off x="1187450" y="2270522"/>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8384" name="Line 16"/>
          <p:cNvSpPr>
            <a:spLocks noChangeShapeType="1"/>
          </p:cNvSpPr>
          <p:nvPr/>
        </p:nvSpPr>
        <p:spPr bwMode="auto">
          <a:xfrm>
            <a:off x="1187450" y="2588419"/>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8385" name="Line 17"/>
          <p:cNvSpPr>
            <a:spLocks noChangeShapeType="1"/>
          </p:cNvSpPr>
          <p:nvPr/>
        </p:nvSpPr>
        <p:spPr bwMode="auto">
          <a:xfrm>
            <a:off x="1187450" y="290512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8386" name="Line 18"/>
          <p:cNvSpPr>
            <a:spLocks noChangeShapeType="1"/>
          </p:cNvSpPr>
          <p:nvPr/>
        </p:nvSpPr>
        <p:spPr bwMode="auto">
          <a:xfrm>
            <a:off x="1187450" y="3223022"/>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8387" name="Line 19"/>
          <p:cNvSpPr>
            <a:spLocks noChangeShapeType="1"/>
          </p:cNvSpPr>
          <p:nvPr/>
        </p:nvSpPr>
        <p:spPr bwMode="auto">
          <a:xfrm>
            <a:off x="1187450" y="3539729"/>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8388" name="Rectangle 20"/>
          <p:cNvSpPr>
            <a:spLocks noChangeArrowheads="1"/>
          </p:cNvSpPr>
          <p:nvPr/>
        </p:nvSpPr>
        <p:spPr bwMode="auto">
          <a:xfrm>
            <a:off x="1412882" y="2799160"/>
            <a:ext cx="6850063" cy="846534"/>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8389" name="Rectangle 21"/>
          <p:cNvSpPr>
            <a:spLocks noChangeArrowheads="1"/>
          </p:cNvSpPr>
          <p:nvPr/>
        </p:nvSpPr>
        <p:spPr bwMode="auto">
          <a:xfrm>
            <a:off x="1412882" y="1528763"/>
            <a:ext cx="6850063" cy="847725"/>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8390" name="Rectangle 22"/>
          <p:cNvSpPr>
            <a:spLocks noChangeArrowheads="1"/>
          </p:cNvSpPr>
          <p:nvPr/>
        </p:nvSpPr>
        <p:spPr bwMode="auto">
          <a:xfrm>
            <a:off x="3605213" y="2855125"/>
            <a:ext cx="152285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目   的</a:t>
            </a:r>
            <a:r>
              <a:rPr kumimoji="1" lang="zh-CN" altLang="en-US" sz="1600" b="1">
                <a:solidFill>
                  <a:srgbClr val="333399"/>
                </a:solidFill>
              </a:rPr>
              <a:t> </a:t>
            </a:r>
            <a:r>
              <a:rPr kumimoji="1" lang="zh-CN" altLang="en-US" sz="1600">
                <a:solidFill>
                  <a:srgbClr val="333399"/>
                </a:solidFill>
              </a:rPr>
              <a:t>  地   址</a:t>
            </a:r>
          </a:p>
        </p:txBody>
      </p:sp>
      <p:sp>
        <p:nvSpPr>
          <p:cNvPr id="58391" name="Rectangle 23"/>
          <p:cNvSpPr>
            <a:spLocks noChangeArrowheads="1"/>
          </p:cNvSpPr>
          <p:nvPr/>
        </p:nvSpPr>
        <p:spPr bwMode="auto">
          <a:xfrm>
            <a:off x="4116389" y="1612112"/>
            <a:ext cx="11445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源   地   址</a:t>
            </a:r>
          </a:p>
        </p:txBody>
      </p:sp>
      <p:sp>
        <p:nvSpPr>
          <p:cNvPr id="58392" name="Line 24"/>
          <p:cNvSpPr>
            <a:spLocks noChangeShapeType="1"/>
          </p:cNvSpPr>
          <p:nvPr/>
        </p:nvSpPr>
        <p:spPr bwMode="auto">
          <a:xfrm>
            <a:off x="6664325" y="1001317"/>
            <a:ext cx="0" cy="3167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8393" name="Rectangle 25"/>
          <p:cNvSpPr>
            <a:spLocks noChangeArrowheads="1"/>
          </p:cNvSpPr>
          <p:nvPr/>
        </p:nvSpPr>
        <p:spPr bwMode="auto">
          <a:xfrm>
            <a:off x="4902202" y="1026325"/>
            <a:ext cx="143949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下 一 个 首 部</a:t>
            </a:r>
          </a:p>
        </p:txBody>
      </p:sp>
      <p:sp>
        <p:nvSpPr>
          <p:cNvPr id="58394" name="Rectangle 26"/>
          <p:cNvSpPr>
            <a:spLocks noChangeArrowheads="1"/>
          </p:cNvSpPr>
          <p:nvPr/>
        </p:nvSpPr>
        <p:spPr bwMode="auto">
          <a:xfrm>
            <a:off x="5173665" y="727478"/>
            <a:ext cx="137537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流     标     号</a:t>
            </a:r>
          </a:p>
        </p:txBody>
      </p:sp>
      <p:sp>
        <p:nvSpPr>
          <p:cNvPr id="58395" name="Rectangle 27"/>
          <p:cNvSpPr>
            <a:spLocks noChangeArrowheads="1"/>
          </p:cNvSpPr>
          <p:nvPr/>
        </p:nvSpPr>
        <p:spPr bwMode="auto">
          <a:xfrm>
            <a:off x="3773488" y="423869"/>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12</a:t>
            </a:r>
          </a:p>
        </p:txBody>
      </p:sp>
      <p:sp>
        <p:nvSpPr>
          <p:cNvPr id="58396" name="Rectangle 28"/>
          <p:cNvSpPr>
            <a:spLocks noChangeArrowheads="1"/>
          </p:cNvSpPr>
          <p:nvPr/>
        </p:nvSpPr>
        <p:spPr bwMode="auto">
          <a:xfrm>
            <a:off x="2362207" y="727478"/>
            <a:ext cx="117660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通 信 量 类</a:t>
            </a:r>
          </a:p>
        </p:txBody>
      </p:sp>
      <p:sp>
        <p:nvSpPr>
          <p:cNvPr id="58397" name="Rectangle 29"/>
          <p:cNvSpPr>
            <a:spLocks noChangeArrowheads="1"/>
          </p:cNvSpPr>
          <p:nvPr/>
        </p:nvSpPr>
        <p:spPr bwMode="auto">
          <a:xfrm>
            <a:off x="4110045" y="1939535"/>
            <a:ext cx="11974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a:t>
            </a:r>
            <a:r>
              <a:rPr kumimoji="1" lang="en-US" altLang="zh-CN" sz="1600">
                <a:solidFill>
                  <a:srgbClr val="333399"/>
                </a:solidFill>
              </a:rPr>
              <a:t>128 </a:t>
            </a:r>
            <a:r>
              <a:rPr kumimoji="1" lang="zh-CN" altLang="en-US" sz="1600">
                <a:solidFill>
                  <a:srgbClr val="333399"/>
                </a:solidFill>
              </a:rPr>
              <a:t>位）</a:t>
            </a:r>
          </a:p>
        </p:txBody>
      </p:sp>
      <p:sp>
        <p:nvSpPr>
          <p:cNvPr id="58398" name="Rectangle 30"/>
          <p:cNvSpPr>
            <a:spLocks noChangeArrowheads="1"/>
          </p:cNvSpPr>
          <p:nvPr/>
        </p:nvSpPr>
        <p:spPr bwMode="auto">
          <a:xfrm>
            <a:off x="3894144" y="3162306"/>
            <a:ext cx="11974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a:t>
            </a:r>
            <a:r>
              <a:rPr kumimoji="1" lang="en-US" altLang="zh-CN" sz="1600">
                <a:solidFill>
                  <a:srgbClr val="333399"/>
                </a:solidFill>
              </a:rPr>
              <a:t>128 </a:t>
            </a:r>
            <a:r>
              <a:rPr kumimoji="1" lang="zh-CN" altLang="en-US" sz="1600">
                <a:solidFill>
                  <a:srgbClr val="333399"/>
                </a:solidFill>
              </a:rPr>
              <a:t>位）</a:t>
            </a:r>
          </a:p>
        </p:txBody>
      </p:sp>
      <p:sp>
        <p:nvSpPr>
          <p:cNvPr id="58399" name="Rectangle 31"/>
          <p:cNvSpPr>
            <a:spLocks noChangeArrowheads="1"/>
          </p:cNvSpPr>
          <p:nvPr/>
        </p:nvSpPr>
        <p:spPr bwMode="auto">
          <a:xfrm>
            <a:off x="1901832" y="1020372"/>
            <a:ext cx="1990931"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有  效  载  荷  长  度</a:t>
            </a:r>
          </a:p>
        </p:txBody>
      </p:sp>
      <p:sp>
        <p:nvSpPr>
          <p:cNvPr id="58400" name="Rectangle 32"/>
          <p:cNvSpPr>
            <a:spLocks noChangeArrowheads="1"/>
          </p:cNvSpPr>
          <p:nvPr/>
        </p:nvSpPr>
        <p:spPr bwMode="auto">
          <a:xfrm>
            <a:off x="6948495" y="1034660"/>
            <a:ext cx="117660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跳 数 限 制</a:t>
            </a:r>
          </a:p>
        </p:txBody>
      </p:sp>
      <p:sp>
        <p:nvSpPr>
          <p:cNvPr id="58401" name="Line 33"/>
          <p:cNvSpPr>
            <a:spLocks noChangeShapeType="1"/>
          </p:cNvSpPr>
          <p:nvPr/>
        </p:nvSpPr>
        <p:spPr bwMode="auto">
          <a:xfrm>
            <a:off x="3911602" y="715567"/>
            <a:ext cx="6350" cy="2869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8402" name="Rectangle 34"/>
          <p:cNvSpPr>
            <a:spLocks noChangeArrowheads="1"/>
          </p:cNvSpPr>
          <p:nvPr/>
        </p:nvSpPr>
        <p:spPr bwMode="auto">
          <a:xfrm>
            <a:off x="6559550" y="423869"/>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24</a:t>
            </a:r>
          </a:p>
        </p:txBody>
      </p:sp>
      <p:sp>
        <p:nvSpPr>
          <p:cNvPr id="58403" name="AutoShape 35"/>
          <p:cNvSpPr>
            <a:spLocks/>
          </p:cNvSpPr>
          <p:nvPr/>
        </p:nvSpPr>
        <p:spPr bwMode="auto">
          <a:xfrm>
            <a:off x="881063" y="740575"/>
            <a:ext cx="228600" cy="3121819"/>
          </a:xfrm>
          <a:prstGeom prst="leftBrace">
            <a:avLst>
              <a:gd name="adj1" fmla="val 151736"/>
              <a:gd name="adj2" fmla="val 50000"/>
            </a:avLst>
          </a:pr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8404" name="Rectangle 36"/>
          <p:cNvSpPr>
            <a:spLocks noChangeArrowheads="1"/>
          </p:cNvSpPr>
          <p:nvPr/>
        </p:nvSpPr>
        <p:spPr bwMode="auto">
          <a:xfrm>
            <a:off x="270133" y="1409701"/>
            <a:ext cx="604333" cy="205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sz="1600">
                <a:solidFill>
                  <a:srgbClr val="333399"/>
                </a:solidFill>
              </a:rPr>
              <a:t>IPv6</a:t>
            </a:r>
          </a:p>
          <a:p>
            <a:pPr algn="ctr"/>
            <a:r>
              <a:rPr kumimoji="1" lang="zh-CN" altLang="en-US" sz="1600">
                <a:solidFill>
                  <a:srgbClr val="333399"/>
                </a:solidFill>
              </a:rPr>
              <a:t>的</a:t>
            </a:r>
          </a:p>
          <a:p>
            <a:pPr algn="ctr"/>
            <a:r>
              <a:rPr kumimoji="1" lang="zh-CN" altLang="en-US" sz="1600">
                <a:solidFill>
                  <a:srgbClr val="333399"/>
                </a:solidFill>
              </a:rPr>
              <a:t>基</a:t>
            </a:r>
          </a:p>
          <a:p>
            <a:pPr algn="ctr"/>
            <a:r>
              <a:rPr kumimoji="1" lang="zh-CN" altLang="en-US" sz="1600">
                <a:solidFill>
                  <a:srgbClr val="333399"/>
                </a:solidFill>
              </a:rPr>
              <a:t>本</a:t>
            </a:r>
          </a:p>
          <a:p>
            <a:pPr algn="ctr"/>
            <a:r>
              <a:rPr kumimoji="1" lang="zh-CN" altLang="en-US" sz="1600">
                <a:solidFill>
                  <a:srgbClr val="333399"/>
                </a:solidFill>
              </a:rPr>
              <a:t>首</a:t>
            </a:r>
          </a:p>
          <a:p>
            <a:pPr algn="ctr"/>
            <a:r>
              <a:rPr kumimoji="1" lang="zh-CN" altLang="en-US" sz="1600">
                <a:solidFill>
                  <a:srgbClr val="333399"/>
                </a:solidFill>
              </a:rPr>
              <a:t>部</a:t>
            </a:r>
          </a:p>
          <a:p>
            <a:pPr algn="ctr"/>
            <a:r>
              <a:rPr kumimoji="1" lang="en-US" altLang="zh-CN" sz="1600">
                <a:solidFill>
                  <a:srgbClr val="333399"/>
                </a:solidFill>
              </a:rPr>
              <a:t>40 B</a:t>
            </a:r>
          </a:p>
          <a:p>
            <a:pPr algn="ctr"/>
            <a:endParaRPr kumimoji="1" lang="en-US" altLang="zh-CN" sz="1600">
              <a:solidFill>
                <a:srgbClr val="333399"/>
              </a:solidFill>
            </a:endParaRPr>
          </a:p>
        </p:txBody>
      </p:sp>
      <p:sp>
        <p:nvSpPr>
          <p:cNvPr id="645157" name="Rectangle 37"/>
          <p:cNvSpPr>
            <a:spLocks noChangeArrowheads="1"/>
          </p:cNvSpPr>
          <p:nvPr/>
        </p:nvSpPr>
        <p:spPr bwMode="auto">
          <a:xfrm>
            <a:off x="1189039" y="2584848"/>
            <a:ext cx="7313612" cy="1283494"/>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8406" name="Text Box 38"/>
          <p:cNvSpPr txBox="1">
            <a:spLocks noChangeArrowheads="1"/>
          </p:cNvSpPr>
          <p:nvPr/>
        </p:nvSpPr>
        <p:spPr bwMode="auto">
          <a:xfrm>
            <a:off x="393702" y="4004072"/>
            <a:ext cx="8642350"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05000"/>
              </a:lnSpc>
            </a:pPr>
            <a:r>
              <a:rPr lang="zh-CN" altLang="en-US" sz="1600">
                <a:solidFill>
                  <a:srgbClr val="333399"/>
                </a:solidFill>
              </a:rPr>
              <a:t>目的地址</a:t>
            </a:r>
            <a:r>
              <a:rPr lang="en-US" altLang="zh-CN" sz="1600">
                <a:solidFill>
                  <a:srgbClr val="333399"/>
                </a:solidFill>
              </a:rPr>
              <a:t>—— 128 </a:t>
            </a:r>
            <a:r>
              <a:rPr lang="zh-CN" altLang="en-US" sz="1600">
                <a:solidFill>
                  <a:srgbClr val="333399"/>
                </a:solidFill>
              </a:rPr>
              <a:t>位。是数据报的接收站的 </a:t>
            </a:r>
            <a:r>
              <a:rPr lang="en-US" altLang="zh-CN" sz="1600">
                <a:solidFill>
                  <a:srgbClr val="333399"/>
                </a:solidFill>
              </a:rPr>
              <a:t>IP </a:t>
            </a:r>
            <a:r>
              <a:rPr lang="zh-CN" altLang="en-US" sz="1600">
                <a:solidFill>
                  <a:srgbClr val="333399"/>
                </a:solidFill>
              </a:rPr>
              <a:t>地址。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515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451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7" grpId="0" animBg="1"/>
      <p:bldP spid="64515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pPr>
              <a:defRPr/>
            </a:pPr>
            <a:r>
              <a:rPr lang="en-US" altLang="zh-CN" sz="3200" dirty="0">
                <a:latin typeface="Times New Roman" panose="02020603050405020304" pitchFamily="18" charset="0"/>
                <a:cs typeface="Times New Roman" panose="02020603050405020304" pitchFamily="18" charset="0"/>
              </a:rPr>
              <a:t>IPv6 </a:t>
            </a:r>
            <a:r>
              <a:rPr lang="zh-CN" altLang="en-US" sz="3200" dirty="0">
                <a:latin typeface="Times New Roman" panose="02020603050405020304" pitchFamily="18" charset="0"/>
                <a:cs typeface="Times New Roman" panose="02020603050405020304" pitchFamily="18" charset="0"/>
              </a:rPr>
              <a:t>的扩展首部</a:t>
            </a:r>
          </a:p>
        </p:txBody>
      </p:sp>
      <p:sp>
        <p:nvSpPr>
          <p:cNvPr id="646147" name="Rectangle 3"/>
          <p:cNvSpPr>
            <a:spLocks noGrp="1" noChangeArrowheads="1"/>
          </p:cNvSpPr>
          <p:nvPr>
            <p:ph idx="1"/>
          </p:nvPr>
        </p:nvSpPr>
        <p:spPr>
          <a:xfrm>
            <a:off x="581027" y="1670447"/>
            <a:ext cx="8094663" cy="2724150"/>
          </a:xfrm>
        </p:spPr>
        <p:txBody>
          <a:bodyPr/>
          <a:lstStyle/>
          <a:p>
            <a:r>
              <a:rPr lang="en-US" altLang="zh-CN" sz="2200" dirty="0">
                <a:latin typeface="Times New Roman" panose="02020603050405020304" pitchFamily="18" charset="0"/>
                <a:cs typeface="Times New Roman" panose="02020603050405020304" pitchFamily="18" charset="0"/>
              </a:rPr>
              <a:t>IPv6 </a:t>
            </a:r>
            <a:r>
              <a:rPr lang="zh-CN" altLang="en-US" sz="2200" dirty="0">
                <a:latin typeface="Times New Roman" panose="02020603050405020304" pitchFamily="18" charset="0"/>
                <a:cs typeface="Times New Roman" panose="02020603050405020304" pitchFamily="18" charset="0"/>
              </a:rPr>
              <a:t>把原来 </a:t>
            </a:r>
            <a:r>
              <a:rPr lang="en-US" altLang="zh-CN" sz="2200" dirty="0">
                <a:latin typeface="Times New Roman" panose="02020603050405020304" pitchFamily="18" charset="0"/>
                <a:cs typeface="Times New Roman" panose="02020603050405020304" pitchFamily="18" charset="0"/>
              </a:rPr>
              <a:t>IPv4 </a:t>
            </a:r>
            <a:r>
              <a:rPr lang="zh-CN" altLang="en-US" sz="2200" dirty="0">
                <a:latin typeface="Times New Roman" panose="02020603050405020304" pitchFamily="18" charset="0"/>
                <a:cs typeface="Times New Roman" panose="02020603050405020304" pitchFamily="18" charset="0"/>
              </a:rPr>
              <a:t>首部中选项的功能都放在</a:t>
            </a:r>
            <a:r>
              <a:rPr lang="zh-CN" altLang="en-US" sz="2200" dirty="0">
                <a:solidFill>
                  <a:schemeClr val="hlink"/>
                </a:solidFill>
                <a:latin typeface="Times New Roman" panose="02020603050405020304" pitchFamily="18" charset="0"/>
                <a:cs typeface="Times New Roman" panose="02020603050405020304" pitchFamily="18" charset="0"/>
              </a:rPr>
              <a:t>扩展首部</a:t>
            </a:r>
            <a:r>
              <a:rPr lang="zh-CN" altLang="en-US" sz="2200" dirty="0">
                <a:latin typeface="Times New Roman" panose="02020603050405020304" pitchFamily="18" charset="0"/>
                <a:cs typeface="Times New Roman" panose="02020603050405020304" pitchFamily="18" charset="0"/>
              </a:rPr>
              <a:t>中，并将扩展首部留给路径两端的源站和目的站来处理。</a:t>
            </a:r>
          </a:p>
          <a:p>
            <a:r>
              <a:rPr lang="zh-CN" altLang="en-US" sz="2200" dirty="0">
                <a:latin typeface="Times New Roman" panose="02020603050405020304" pitchFamily="18" charset="0"/>
                <a:cs typeface="Times New Roman" panose="02020603050405020304" pitchFamily="18" charset="0"/>
              </a:rPr>
              <a:t>数据报途中经过的路由器都不处理这些扩展首部（只有一个首部例外，即逐跳选项扩展首部）。</a:t>
            </a:r>
          </a:p>
          <a:p>
            <a:r>
              <a:rPr lang="zh-CN" altLang="en-US" sz="2200" dirty="0">
                <a:latin typeface="Times New Roman" panose="02020603050405020304" pitchFamily="18" charset="0"/>
                <a:cs typeface="Times New Roman" panose="02020603050405020304" pitchFamily="18" charset="0"/>
              </a:rPr>
              <a:t>这样就</a:t>
            </a:r>
            <a:r>
              <a:rPr lang="zh-CN" altLang="en-US" sz="2200" dirty="0">
                <a:solidFill>
                  <a:schemeClr val="hlink"/>
                </a:solidFill>
                <a:latin typeface="Times New Roman" panose="02020603050405020304" pitchFamily="18" charset="0"/>
                <a:cs typeface="Times New Roman" panose="02020603050405020304" pitchFamily="18" charset="0"/>
              </a:rPr>
              <a:t>大大提高了路由器的处理效率</a:t>
            </a:r>
            <a:r>
              <a:rPr lang="zh-CN" altLang="en-US" sz="2200" dirty="0">
                <a:latin typeface="Times New Roman" panose="02020603050405020304" pitchFamily="18" charset="0"/>
                <a:cs typeface="Times New Roman" panose="02020603050405020304" pitchFamily="18" charset="0"/>
              </a:rPr>
              <a:t>。 </a:t>
            </a:r>
            <a:endParaRPr lang="en-US" altLang="zh-CN" sz="2200" dirty="0">
              <a:latin typeface="Times New Roman" panose="02020603050405020304" pitchFamily="18" charset="0"/>
              <a:cs typeface="Times New Roman" panose="02020603050405020304" pitchFamily="18" charset="0"/>
            </a:endParaRPr>
          </a:p>
          <a:p>
            <a:pPr>
              <a:buFont typeface="Wingdings 2" pitchFamily="18" charset="2"/>
              <a:buNone/>
            </a:pPr>
            <a:r>
              <a:rPr lang="en-US"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a:t>
            </a:r>
            <a:r>
              <a:rPr lang="zh-CN" altLang="en-US" sz="2200" dirty="0">
                <a:solidFill>
                  <a:srgbClr val="00B050"/>
                </a:solidFill>
                <a:latin typeface="Times New Roman" panose="02020603050405020304" pitchFamily="18" charset="0"/>
                <a:cs typeface="Times New Roman" panose="02020603050405020304" pitchFamily="18" charset="0"/>
              </a:rPr>
              <a:t>只是少干活而已</a:t>
            </a:r>
            <a:r>
              <a:rPr lang="zh-CN" altLang="en-US" sz="2200" dirty="0">
                <a:solidFill>
                  <a:srgbClr val="00B050"/>
                </a:solidFill>
                <a:latin typeface="Times New Roman" panose="02020603050405020304" pitchFamily="18" charset="0"/>
                <a:cs typeface="Times New Roman" panose="02020603050405020304" pitchFamily="18" charset="0"/>
                <a:sym typeface="Wingdings" pitchFamily="2" charset="2"/>
              </a:rPr>
              <a:t></a:t>
            </a:r>
            <a:r>
              <a:rPr lang="zh-CN" altLang="en-US" sz="2200"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61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61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6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pPr>
              <a:defRPr/>
            </a:pPr>
            <a:r>
              <a:rPr lang="zh-CN" altLang="en-US" sz="3200" dirty="0">
                <a:latin typeface="Times New Roman" panose="02020603050405020304" pitchFamily="18" charset="0"/>
                <a:cs typeface="Times New Roman" panose="02020603050405020304" pitchFamily="18" charset="0"/>
              </a:rPr>
              <a:t>六种扩展首部（</a:t>
            </a:r>
            <a:r>
              <a:rPr lang="en-US" altLang="zh-CN" sz="3200" dirty="0">
                <a:latin typeface="Times New Roman" panose="02020603050405020304" pitchFamily="18" charset="0"/>
                <a:cs typeface="Times New Roman" panose="02020603050405020304" pitchFamily="18" charset="0"/>
              </a:rPr>
              <a:t>RFC8200</a:t>
            </a:r>
            <a:r>
              <a:rPr lang="zh-CN" altLang="en-US" sz="3200" dirty="0">
                <a:latin typeface="Times New Roman" panose="02020603050405020304" pitchFamily="18" charset="0"/>
                <a:cs typeface="Times New Roman" panose="02020603050405020304" pitchFamily="18" charset="0"/>
              </a:rPr>
              <a:t>） </a:t>
            </a:r>
          </a:p>
        </p:txBody>
      </p:sp>
      <p:sp>
        <p:nvSpPr>
          <p:cNvPr id="60419" name="Rectangle 3"/>
          <p:cNvSpPr>
            <a:spLocks noGrp="1" noChangeArrowheads="1"/>
          </p:cNvSpPr>
          <p:nvPr>
            <p:ph idx="1"/>
          </p:nvPr>
        </p:nvSpPr>
        <p:spPr>
          <a:xfrm>
            <a:off x="581025" y="1670447"/>
            <a:ext cx="7989888" cy="2724150"/>
          </a:xfrm>
        </p:spPr>
        <p:txBody>
          <a:bodyPr/>
          <a:lstStyle/>
          <a:p>
            <a:r>
              <a:rPr lang="zh-CN" altLang="en-US" sz="2000" dirty="0">
                <a:latin typeface="Times New Roman" panose="02020603050405020304" pitchFamily="18" charset="0"/>
                <a:cs typeface="Times New Roman" panose="02020603050405020304" pitchFamily="18" charset="0"/>
              </a:rPr>
              <a:t>逐跳选项</a:t>
            </a:r>
          </a:p>
          <a:p>
            <a:r>
              <a:rPr lang="zh-CN" altLang="en-US" sz="2000" dirty="0">
                <a:latin typeface="Times New Roman" panose="02020603050405020304" pitchFamily="18" charset="0"/>
                <a:cs typeface="Times New Roman" panose="02020603050405020304" pitchFamily="18" charset="0"/>
              </a:rPr>
              <a:t> 路由选择</a:t>
            </a:r>
          </a:p>
          <a:p>
            <a:r>
              <a:rPr lang="zh-CN" altLang="en-US" sz="2000" dirty="0">
                <a:latin typeface="Times New Roman" panose="02020603050405020304" pitchFamily="18" charset="0"/>
                <a:cs typeface="Times New Roman" panose="02020603050405020304" pitchFamily="18" charset="0"/>
              </a:rPr>
              <a:t> 分片</a:t>
            </a:r>
          </a:p>
          <a:p>
            <a:r>
              <a:rPr lang="zh-CN" altLang="en-US" sz="2000" dirty="0">
                <a:latin typeface="Times New Roman" panose="02020603050405020304" pitchFamily="18" charset="0"/>
                <a:cs typeface="Times New Roman" panose="02020603050405020304" pitchFamily="18" charset="0"/>
              </a:rPr>
              <a:t> 鉴别</a:t>
            </a:r>
          </a:p>
          <a:p>
            <a:r>
              <a:rPr lang="zh-CN" altLang="en-US" sz="2000" dirty="0">
                <a:latin typeface="Times New Roman" panose="02020603050405020304" pitchFamily="18" charset="0"/>
                <a:cs typeface="Times New Roman" panose="02020603050405020304" pitchFamily="18" charset="0"/>
              </a:rPr>
              <a:t> 封装安全有效载荷</a:t>
            </a:r>
          </a:p>
          <a:p>
            <a:r>
              <a:rPr lang="zh-CN" altLang="en-US" sz="2000" dirty="0">
                <a:latin typeface="Times New Roman" panose="02020603050405020304" pitchFamily="18" charset="0"/>
                <a:cs typeface="Times New Roman" panose="02020603050405020304" pitchFamily="18" charset="0"/>
              </a:rPr>
              <a:t> 目的站选项 </a:t>
            </a:r>
          </a:p>
        </p:txBody>
      </p:sp>
      <p:sp>
        <p:nvSpPr>
          <p:cNvPr id="5" name="页脚占位符 4"/>
          <p:cNvSpPr>
            <a:spLocks noGrp="1"/>
          </p:cNvSpPr>
          <p:nvPr>
            <p:ph type="ftr" sz="quarter" idx="11"/>
          </p:nvPr>
        </p:nvSpPr>
        <p:spPr/>
        <p:txBody>
          <a:bodyPr/>
          <a:lstStyle/>
          <a:p>
            <a:pPr>
              <a:defRPr/>
            </a:pP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pPr>
              <a:defRPr/>
            </a:pPr>
            <a:r>
              <a:rPr lang="en-US" altLang="zh-CN" sz="3200" dirty="0">
                <a:latin typeface="Times New Roman" panose="02020603050405020304" pitchFamily="18" charset="0"/>
                <a:cs typeface="Times New Roman" panose="02020603050405020304" pitchFamily="18" charset="0"/>
              </a:rPr>
              <a:t>IPv6 </a:t>
            </a:r>
            <a:r>
              <a:rPr lang="zh-CN" altLang="en-US" sz="3200" dirty="0">
                <a:latin typeface="Times New Roman" panose="02020603050405020304" pitchFamily="18" charset="0"/>
                <a:cs typeface="Times New Roman" panose="02020603050405020304" pitchFamily="18" charset="0"/>
              </a:rPr>
              <a:t>的扩展首部 </a:t>
            </a:r>
          </a:p>
        </p:txBody>
      </p:sp>
      <p:sp>
        <p:nvSpPr>
          <p:cNvPr id="61443" name="内容占位符 1"/>
          <p:cNvSpPr>
            <a:spLocks noGrp="1"/>
          </p:cNvSpPr>
          <p:nvPr>
            <p:ph idx="1"/>
          </p:nvPr>
        </p:nvSpPr>
        <p:spPr>
          <a:xfrm>
            <a:off x="581025" y="1670447"/>
            <a:ext cx="7989888" cy="2724150"/>
          </a:xfrm>
        </p:spPr>
        <p:txBody>
          <a:bodyPr/>
          <a:lstStyle/>
          <a:p>
            <a:endParaRPr lang="zh-CN" altLang="en-US" sz="1600"/>
          </a:p>
        </p:txBody>
      </p:sp>
      <p:sp>
        <p:nvSpPr>
          <p:cNvPr id="36" name="页脚占位符 3"/>
          <p:cNvSpPr>
            <a:spLocks noGrp="1"/>
          </p:cNvSpPr>
          <p:nvPr>
            <p:ph type="ftr" sz="quarter" idx="11"/>
          </p:nvPr>
        </p:nvSpPr>
        <p:spPr/>
        <p:txBody>
          <a:bodyPr/>
          <a:lstStyle/>
          <a:p>
            <a:pPr>
              <a:defRPr/>
            </a:pPr>
            <a:endParaRPr lang="zh-CN" altLang="en-US" sz="1600" dirty="0"/>
          </a:p>
        </p:txBody>
      </p:sp>
      <p:sp>
        <p:nvSpPr>
          <p:cNvPr id="61445" name="Line 23"/>
          <p:cNvSpPr>
            <a:spLocks noChangeShapeType="1"/>
          </p:cNvSpPr>
          <p:nvPr/>
        </p:nvSpPr>
        <p:spPr bwMode="auto">
          <a:xfrm>
            <a:off x="1900239" y="4654154"/>
            <a:ext cx="7123112"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lIns="91428" tIns="45714" rIns="91428" bIns="45714"/>
          <a:lstStyle/>
          <a:p>
            <a:endParaRPr lang="zh-CN" altLang="en-US" sz="1600"/>
          </a:p>
        </p:txBody>
      </p:sp>
      <p:sp>
        <p:nvSpPr>
          <p:cNvPr id="61446" name="Text Box 24"/>
          <p:cNvSpPr txBox="1">
            <a:spLocks noChangeArrowheads="1"/>
          </p:cNvSpPr>
          <p:nvPr/>
        </p:nvSpPr>
        <p:spPr bwMode="auto">
          <a:xfrm>
            <a:off x="4850351" y="4463655"/>
            <a:ext cx="1005403"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sz="1600">
                <a:solidFill>
                  <a:srgbClr val="333399"/>
                </a:solidFill>
              </a:rPr>
              <a:t>有效载荷</a:t>
            </a:r>
          </a:p>
        </p:txBody>
      </p:sp>
      <p:sp>
        <p:nvSpPr>
          <p:cNvPr id="61447" name="Line 19"/>
          <p:cNvSpPr>
            <a:spLocks noChangeShapeType="1"/>
          </p:cNvSpPr>
          <p:nvPr/>
        </p:nvSpPr>
        <p:spPr bwMode="auto">
          <a:xfrm>
            <a:off x="1941514" y="2865835"/>
            <a:ext cx="3294062"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lIns="91428" tIns="45714" rIns="91428" bIns="45714"/>
          <a:lstStyle/>
          <a:p>
            <a:endParaRPr lang="zh-CN" altLang="en-US" sz="1600"/>
          </a:p>
        </p:txBody>
      </p:sp>
      <p:sp>
        <p:nvSpPr>
          <p:cNvPr id="61448" name="Text Box 20"/>
          <p:cNvSpPr txBox="1">
            <a:spLocks noChangeArrowheads="1"/>
          </p:cNvSpPr>
          <p:nvPr/>
        </p:nvSpPr>
        <p:spPr bwMode="auto">
          <a:xfrm>
            <a:off x="3072354" y="2670573"/>
            <a:ext cx="1005403"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sz="1600">
                <a:solidFill>
                  <a:srgbClr val="333399"/>
                </a:solidFill>
              </a:rPr>
              <a:t>有效载荷</a:t>
            </a:r>
          </a:p>
        </p:txBody>
      </p:sp>
      <p:sp>
        <p:nvSpPr>
          <p:cNvPr id="61449" name="Rectangle 3"/>
          <p:cNvSpPr>
            <a:spLocks noChangeArrowheads="1"/>
          </p:cNvSpPr>
          <p:nvPr/>
        </p:nvSpPr>
        <p:spPr bwMode="auto">
          <a:xfrm>
            <a:off x="206375" y="1821657"/>
            <a:ext cx="5029200" cy="85606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61450" name="Rectangle 4"/>
          <p:cNvSpPr>
            <a:spLocks noChangeArrowheads="1"/>
          </p:cNvSpPr>
          <p:nvPr/>
        </p:nvSpPr>
        <p:spPr bwMode="auto">
          <a:xfrm>
            <a:off x="325440" y="2122885"/>
            <a:ext cx="1460500" cy="498872"/>
          </a:xfrm>
          <a:prstGeom prst="rect">
            <a:avLst/>
          </a:prstGeom>
          <a:solidFill>
            <a:srgbClr val="FFCCFF"/>
          </a:solidFill>
          <a:ln w="9525">
            <a:solidFill>
              <a:srgbClr val="FF0000"/>
            </a:solidFill>
            <a:miter lim="800000"/>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61451" name="Rectangle 5"/>
          <p:cNvSpPr>
            <a:spLocks noChangeArrowheads="1"/>
          </p:cNvSpPr>
          <p:nvPr/>
        </p:nvSpPr>
        <p:spPr bwMode="auto">
          <a:xfrm>
            <a:off x="1941514" y="1843093"/>
            <a:ext cx="3294062" cy="834629"/>
          </a:xfrm>
          <a:prstGeom prst="rect">
            <a:avLst/>
          </a:prstGeom>
          <a:solidFill>
            <a:srgbClr val="CCECFF"/>
          </a:solidFill>
          <a:ln w="9525">
            <a:solidFill>
              <a:srgbClr val="0000CC"/>
            </a:solidFill>
            <a:miter lim="800000"/>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61452" name="Text Box 6"/>
          <p:cNvSpPr txBox="1">
            <a:spLocks noChangeArrowheads="1"/>
          </p:cNvSpPr>
          <p:nvPr/>
        </p:nvSpPr>
        <p:spPr bwMode="auto">
          <a:xfrm>
            <a:off x="447251" y="1762131"/>
            <a:ext cx="1256562" cy="92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sz="1600" u="sng">
                <a:solidFill>
                  <a:srgbClr val="333399"/>
                </a:solidFill>
              </a:rPr>
              <a:t>基本首部</a:t>
            </a:r>
          </a:p>
          <a:p>
            <a:pPr algn="ctr">
              <a:spcBef>
                <a:spcPct val="40000"/>
              </a:spcBef>
            </a:pPr>
            <a:r>
              <a:rPr kumimoji="1" lang="zh-CN" altLang="en-US" sz="1600">
                <a:solidFill>
                  <a:srgbClr val="333399"/>
                </a:solidFill>
              </a:rPr>
              <a:t>下一个首部</a:t>
            </a:r>
          </a:p>
          <a:p>
            <a:pPr algn="ctr"/>
            <a:r>
              <a:rPr kumimoji="1" lang="en-US" altLang="zh-CN" sz="1600">
                <a:solidFill>
                  <a:srgbClr val="333399"/>
                </a:solidFill>
              </a:rPr>
              <a:t>= TCP/UDP</a:t>
            </a:r>
          </a:p>
        </p:txBody>
      </p:sp>
      <p:sp>
        <p:nvSpPr>
          <p:cNvPr id="61453" name="Line 7"/>
          <p:cNvSpPr>
            <a:spLocks noChangeShapeType="1"/>
          </p:cNvSpPr>
          <p:nvPr/>
        </p:nvSpPr>
        <p:spPr bwMode="auto">
          <a:xfrm>
            <a:off x="1920875" y="1821657"/>
            <a:ext cx="0" cy="8560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600"/>
          </a:p>
        </p:txBody>
      </p:sp>
      <p:sp>
        <p:nvSpPr>
          <p:cNvPr id="61454" name="Rectangle 8"/>
          <p:cNvSpPr>
            <a:spLocks noChangeArrowheads="1"/>
          </p:cNvSpPr>
          <p:nvPr/>
        </p:nvSpPr>
        <p:spPr bwMode="auto">
          <a:xfrm>
            <a:off x="206378" y="3607600"/>
            <a:ext cx="8829675" cy="854869"/>
          </a:xfrm>
          <a:prstGeom prst="rect">
            <a:avLst/>
          </a:prstGeom>
          <a:solidFill>
            <a:srgbClr val="FFFF99"/>
          </a:solidFill>
          <a:ln w="9525">
            <a:solidFill>
              <a:srgbClr val="0000CC"/>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61455" name="Rectangle 9"/>
          <p:cNvSpPr>
            <a:spLocks noChangeArrowheads="1"/>
          </p:cNvSpPr>
          <p:nvPr/>
        </p:nvSpPr>
        <p:spPr bwMode="auto">
          <a:xfrm>
            <a:off x="323857" y="3908828"/>
            <a:ext cx="1425575" cy="527447"/>
          </a:xfrm>
          <a:prstGeom prst="rect">
            <a:avLst/>
          </a:prstGeom>
          <a:solidFill>
            <a:srgbClr val="FFCCFF"/>
          </a:solidFill>
          <a:ln w="19050">
            <a:solidFill>
              <a:srgbClr val="FF0000"/>
            </a:solidFill>
            <a:miter lim="800000"/>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61456" name="Text Box 10"/>
          <p:cNvSpPr txBox="1">
            <a:spLocks noChangeArrowheads="1"/>
          </p:cNvSpPr>
          <p:nvPr/>
        </p:nvSpPr>
        <p:spPr bwMode="auto">
          <a:xfrm>
            <a:off x="431346" y="3543306"/>
            <a:ext cx="1210588" cy="92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sz="1600" u="sng">
                <a:solidFill>
                  <a:srgbClr val="333399"/>
                </a:solidFill>
              </a:rPr>
              <a:t>基本首部</a:t>
            </a:r>
          </a:p>
          <a:p>
            <a:pPr algn="ctr">
              <a:spcBef>
                <a:spcPct val="40000"/>
              </a:spcBef>
            </a:pPr>
            <a:r>
              <a:rPr kumimoji="1" lang="zh-CN" altLang="en-US" sz="1600">
                <a:solidFill>
                  <a:srgbClr val="333399"/>
                </a:solidFill>
              </a:rPr>
              <a:t>下一个首部</a:t>
            </a:r>
          </a:p>
          <a:p>
            <a:pPr algn="ctr"/>
            <a:r>
              <a:rPr kumimoji="1" lang="en-US" altLang="zh-CN" sz="1600">
                <a:solidFill>
                  <a:srgbClr val="333399"/>
                </a:solidFill>
              </a:rPr>
              <a:t>= </a:t>
            </a:r>
            <a:r>
              <a:rPr kumimoji="1" lang="zh-CN" altLang="en-US" sz="1600">
                <a:solidFill>
                  <a:srgbClr val="333399"/>
                </a:solidFill>
              </a:rPr>
              <a:t>路由选择</a:t>
            </a:r>
          </a:p>
        </p:txBody>
      </p:sp>
      <p:sp>
        <p:nvSpPr>
          <p:cNvPr id="61457" name="Rectangle 11"/>
          <p:cNvSpPr>
            <a:spLocks noChangeArrowheads="1"/>
          </p:cNvSpPr>
          <p:nvPr/>
        </p:nvSpPr>
        <p:spPr bwMode="auto">
          <a:xfrm>
            <a:off x="1920878" y="3643319"/>
            <a:ext cx="7115175" cy="80843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61458" name="Rectangle 12"/>
          <p:cNvSpPr>
            <a:spLocks noChangeArrowheads="1"/>
          </p:cNvSpPr>
          <p:nvPr/>
        </p:nvSpPr>
        <p:spPr bwMode="auto">
          <a:xfrm>
            <a:off x="2184407" y="3929065"/>
            <a:ext cx="1425575" cy="507206"/>
          </a:xfrm>
          <a:prstGeom prst="rect">
            <a:avLst/>
          </a:prstGeom>
          <a:solidFill>
            <a:srgbClr val="FFCCFF"/>
          </a:solidFill>
          <a:ln w="19050">
            <a:solidFill>
              <a:srgbClr val="FF0000"/>
            </a:solidFill>
            <a:miter lim="800000"/>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61459" name="Text Box 13"/>
          <p:cNvSpPr txBox="1">
            <a:spLocks noChangeArrowheads="1"/>
          </p:cNvSpPr>
          <p:nvPr/>
        </p:nvSpPr>
        <p:spPr bwMode="auto">
          <a:xfrm>
            <a:off x="2167077" y="3577835"/>
            <a:ext cx="1415772" cy="92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sz="1600" u="sng">
                <a:solidFill>
                  <a:srgbClr val="333399"/>
                </a:solidFill>
              </a:rPr>
              <a:t>路由选择首部</a:t>
            </a:r>
          </a:p>
          <a:p>
            <a:pPr algn="ctr">
              <a:spcBef>
                <a:spcPct val="40000"/>
              </a:spcBef>
            </a:pPr>
            <a:r>
              <a:rPr kumimoji="1" lang="zh-CN" altLang="en-US" sz="1600">
                <a:solidFill>
                  <a:srgbClr val="333399"/>
                </a:solidFill>
              </a:rPr>
              <a:t>下一个首部</a:t>
            </a:r>
          </a:p>
          <a:p>
            <a:pPr algn="ctr"/>
            <a:r>
              <a:rPr kumimoji="1" lang="en-US" altLang="zh-CN" sz="1600">
                <a:solidFill>
                  <a:srgbClr val="333399"/>
                </a:solidFill>
              </a:rPr>
              <a:t>= </a:t>
            </a:r>
            <a:r>
              <a:rPr kumimoji="1" lang="zh-CN" altLang="en-US" sz="1600">
                <a:solidFill>
                  <a:srgbClr val="333399"/>
                </a:solidFill>
              </a:rPr>
              <a:t>分片</a:t>
            </a:r>
          </a:p>
        </p:txBody>
      </p:sp>
      <p:sp>
        <p:nvSpPr>
          <p:cNvPr id="61460" name="Rectangle 14"/>
          <p:cNvSpPr>
            <a:spLocks noChangeArrowheads="1"/>
          </p:cNvSpPr>
          <p:nvPr/>
        </p:nvSpPr>
        <p:spPr bwMode="auto">
          <a:xfrm>
            <a:off x="4017963" y="3930260"/>
            <a:ext cx="1460500" cy="506015"/>
          </a:xfrm>
          <a:prstGeom prst="rect">
            <a:avLst/>
          </a:prstGeom>
          <a:solidFill>
            <a:srgbClr val="FFCCFF"/>
          </a:solidFill>
          <a:ln w="19050">
            <a:solidFill>
              <a:schemeClr val="hlink"/>
            </a:solidFill>
            <a:miter lim="800000"/>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61461" name="Text Box 15"/>
          <p:cNvSpPr txBox="1">
            <a:spLocks noChangeArrowheads="1"/>
          </p:cNvSpPr>
          <p:nvPr/>
        </p:nvSpPr>
        <p:spPr bwMode="auto">
          <a:xfrm>
            <a:off x="4135013" y="3577835"/>
            <a:ext cx="1256562" cy="92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sz="1600" u="sng">
                <a:solidFill>
                  <a:srgbClr val="333399"/>
                </a:solidFill>
              </a:rPr>
              <a:t>分片首部</a:t>
            </a:r>
          </a:p>
          <a:p>
            <a:pPr algn="ctr">
              <a:spcBef>
                <a:spcPct val="40000"/>
              </a:spcBef>
            </a:pPr>
            <a:r>
              <a:rPr kumimoji="1" lang="zh-CN" altLang="en-US" sz="1600">
                <a:solidFill>
                  <a:srgbClr val="333399"/>
                </a:solidFill>
              </a:rPr>
              <a:t>下一个首部</a:t>
            </a:r>
          </a:p>
          <a:p>
            <a:pPr algn="ctr"/>
            <a:r>
              <a:rPr kumimoji="1" lang="en-US" altLang="zh-CN" sz="1600">
                <a:solidFill>
                  <a:srgbClr val="333399"/>
                </a:solidFill>
              </a:rPr>
              <a:t>= TCP/UDP</a:t>
            </a:r>
          </a:p>
        </p:txBody>
      </p:sp>
      <p:sp>
        <p:nvSpPr>
          <p:cNvPr id="61462" name="Line 16"/>
          <p:cNvSpPr>
            <a:spLocks noChangeShapeType="1"/>
          </p:cNvSpPr>
          <p:nvPr/>
        </p:nvSpPr>
        <p:spPr bwMode="auto">
          <a:xfrm>
            <a:off x="3860800" y="3607600"/>
            <a:ext cx="0" cy="854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600"/>
          </a:p>
        </p:txBody>
      </p:sp>
      <p:sp>
        <p:nvSpPr>
          <p:cNvPr id="61463" name="Line 17"/>
          <p:cNvSpPr>
            <a:spLocks noChangeShapeType="1"/>
          </p:cNvSpPr>
          <p:nvPr/>
        </p:nvSpPr>
        <p:spPr bwMode="auto">
          <a:xfrm>
            <a:off x="5721350" y="3607600"/>
            <a:ext cx="0" cy="854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600"/>
          </a:p>
        </p:txBody>
      </p:sp>
      <p:sp>
        <p:nvSpPr>
          <p:cNvPr id="61464" name="Text Box 18"/>
          <p:cNvSpPr txBox="1">
            <a:spLocks noChangeArrowheads="1"/>
          </p:cNvSpPr>
          <p:nvPr/>
        </p:nvSpPr>
        <p:spPr bwMode="auto">
          <a:xfrm>
            <a:off x="6314346" y="3623075"/>
            <a:ext cx="214141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sz="1600" u="sng">
                <a:solidFill>
                  <a:srgbClr val="333399"/>
                </a:solidFill>
              </a:rPr>
              <a:t>TCP/UDP </a:t>
            </a:r>
            <a:r>
              <a:rPr kumimoji="1" lang="zh-CN" altLang="en-US" sz="1600" u="sng">
                <a:solidFill>
                  <a:srgbClr val="333399"/>
                </a:solidFill>
              </a:rPr>
              <a:t>首部</a:t>
            </a:r>
          </a:p>
          <a:p>
            <a:pPr algn="ctr"/>
            <a:r>
              <a:rPr kumimoji="1" lang="zh-CN" altLang="en-US" sz="1600">
                <a:solidFill>
                  <a:srgbClr val="333399"/>
                </a:solidFill>
              </a:rPr>
              <a:t>和数据</a:t>
            </a:r>
          </a:p>
          <a:p>
            <a:pPr algn="ctr"/>
            <a:r>
              <a:rPr kumimoji="1" lang="zh-CN" altLang="en-US" sz="1600">
                <a:solidFill>
                  <a:srgbClr val="333399"/>
                </a:solidFill>
              </a:rPr>
              <a:t>  </a:t>
            </a:r>
            <a:r>
              <a:rPr kumimoji="1" lang="en-US" altLang="zh-CN" sz="1600">
                <a:solidFill>
                  <a:srgbClr val="333399"/>
                </a:solidFill>
              </a:rPr>
              <a:t>(TCP/UDP </a:t>
            </a:r>
            <a:r>
              <a:rPr kumimoji="1" lang="zh-CN" altLang="en-US" sz="1600">
                <a:solidFill>
                  <a:srgbClr val="333399"/>
                </a:solidFill>
              </a:rPr>
              <a:t>报文段）</a:t>
            </a:r>
          </a:p>
        </p:txBody>
      </p:sp>
      <p:sp>
        <p:nvSpPr>
          <p:cNvPr id="61465" name="Line 21"/>
          <p:cNvSpPr>
            <a:spLocks noChangeShapeType="1"/>
          </p:cNvSpPr>
          <p:nvPr/>
        </p:nvSpPr>
        <p:spPr bwMode="auto">
          <a:xfrm>
            <a:off x="1920875" y="2743206"/>
            <a:ext cx="0" cy="24526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600"/>
          </a:p>
        </p:txBody>
      </p:sp>
      <p:sp>
        <p:nvSpPr>
          <p:cNvPr id="61466" name="Line 22"/>
          <p:cNvSpPr>
            <a:spLocks noChangeShapeType="1"/>
          </p:cNvSpPr>
          <p:nvPr/>
        </p:nvSpPr>
        <p:spPr bwMode="auto">
          <a:xfrm>
            <a:off x="5235575" y="2743206"/>
            <a:ext cx="0" cy="24526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600"/>
          </a:p>
        </p:txBody>
      </p:sp>
      <p:sp>
        <p:nvSpPr>
          <p:cNvPr id="61467" name="Line 25"/>
          <p:cNvSpPr>
            <a:spLocks noChangeShapeType="1"/>
          </p:cNvSpPr>
          <p:nvPr/>
        </p:nvSpPr>
        <p:spPr bwMode="auto">
          <a:xfrm>
            <a:off x="1908175" y="4516047"/>
            <a:ext cx="0" cy="24526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600"/>
          </a:p>
        </p:txBody>
      </p:sp>
      <p:sp>
        <p:nvSpPr>
          <p:cNvPr id="61468" name="Line 26"/>
          <p:cNvSpPr>
            <a:spLocks noChangeShapeType="1"/>
          </p:cNvSpPr>
          <p:nvPr/>
        </p:nvSpPr>
        <p:spPr bwMode="auto">
          <a:xfrm>
            <a:off x="9036050" y="4522000"/>
            <a:ext cx="0" cy="24526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600"/>
          </a:p>
        </p:txBody>
      </p:sp>
      <p:sp>
        <p:nvSpPr>
          <p:cNvPr id="61469" name="Line 27"/>
          <p:cNvSpPr>
            <a:spLocks noChangeShapeType="1"/>
          </p:cNvSpPr>
          <p:nvPr/>
        </p:nvSpPr>
        <p:spPr bwMode="auto">
          <a:xfrm flipV="1">
            <a:off x="1708152" y="3854059"/>
            <a:ext cx="527050" cy="157163"/>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lIns="91428" tIns="45714" rIns="91428" bIns="45714"/>
          <a:lstStyle/>
          <a:p>
            <a:endParaRPr lang="zh-CN" altLang="en-US" sz="1600"/>
          </a:p>
        </p:txBody>
      </p:sp>
      <p:sp>
        <p:nvSpPr>
          <p:cNvPr id="61470" name="Line 28"/>
          <p:cNvSpPr>
            <a:spLocks noChangeShapeType="1"/>
          </p:cNvSpPr>
          <p:nvPr/>
        </p:nvSpPr>
        <p:spPr bwMode="auto">
          <a:xfrm>
            <a:off x="1920875" y="3607600"/>
            <a:ext cx="0" cy="854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600"/>
          </a:p>
        </p:txBody>
      </p:sp>
      <p:sp>
        <p:nvSpPr>
          <p:cNvPr id="61471" name="Line 29"/>
          <p:cNvSpPr>
            <a:spLocks noChangeShapeType="1"/>
          </p:cNvSpPr>
          <p:nvPr/>
        </p:nvSpPr>
        <p:spPr bwMode="auto">
          <a:xfrm flipV="1">
            <a:off x="3635376" y="3813573"/>
            <a:ext cx="649288" cy="216694"/>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lIns="91428" tIns="45714" rIns="91428" bIns="45714"/>
          <a:lstStyle/>
          <a:p>
            <a:endParaRPr lang="zh-CN" altLang="en-US" sz="1600"/>
          </a:p>
        </p:txBody>
      </p:sp>
      <p:sp>
        <p:nvSpPr>
          <p:cNvPr id="61472" name="Text Box 30"/>
          <p:cNvSpPr txBox="1">
            <a:spLocks noChangeArrowheads="1"/>
          </p:cNvSpPr>
          <p:nvPr/>
        </p:nvSpPr>
        <p:spPr bwMode="auto">
          <a:xfrm>
            <a:off x="2568640" y="1825229"/>
            <a:ext cx="214141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sz="1600" u="sng">
                <a:solidFill>
                  <a:srgbClr val="333399"/>
                </a:solidFill>
              </a:rPr>
              <a:t>TCP/UDP </a:t>
            </a:r>
            <a:r>
              <a:rPr kumimoji="1" lang="zh-CN" altLang="en-US" sz="1600" u="sng">
                <a:solidFill>
                  <a:srgbClr val="333399"/>
                </a:solidFill>
              </a:rPr>
              <a:t>首部</a:t>
            </a:r>
          </a:p>
          <a:p>
            <a:pPr algn="ctr"/>
            <a:r>
              <a:rPr kumimoji="1" lang="zh-CN" altLang="en-US" sz="1600">
                <a:solidFill>
                  <a:srgbClr val="333399"/>
                </a:solidFill>
              </a:rPr>
              <a:t>和数据</a:t>
            </a:r>
          </a:p>
          <a:p>
            <a:pPr algn="ctr"/>
            <a:r>
              <a:rPr kumimoji="1" lang="zh-CN" altLang="en-US" sz="1600">
                <a:solidFill>
                  <a:srgbClr val="333399"/>
                </a:solidFill>
              </a:rPr>
              <a:t>  </a:t>
            </a:r>
            <a:r>
              <a:rPr kumimoji="1" lang="en-US" altLang="zh-CN" sz="1600">
                <a:solidFill>
                  <a:srgbClr val="333399"/>
                </a:solidFill>
              </a:rPr>
              <a:t>(TCP/UDP </a:t>
            </a:r>
            <a:r>
              <a:rPr kumimoji="1" lang="zh-CN" altLang="en-US" sz="1600">
                <a:solidFill>
                  <a:srgbClr val="333399"/>
                </a:solidFill>
              </a:rPr>
              <a:t>报文段）</a:t>
            </a:r>
          </a:p>
        </p:txBody>
      </p:sp>
      <p:sp>
        <p:nvSpPr>
          <p:cNvPr id="61473" name="Line 31"/>
          <p:cNvSpPr>
            <a:spLocks noChangeShapeType="1"/>
          </p:cNvSpPr>
          <p:nvPr/>
        </p:nvSpPr>
        <p:spPr bwMode="auto">
          <a:xfrm flipV="1">
            <a:off x="1763720" y="2037162"/>
            <a:ext cx="1127125" cy="273844"/>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lIns="91428" tIns="45714" rIns="91428" bIns="45714"/>
          <a:lstStyle/>
          <a:p>
            <a:endParaRPr lang="zh-CN" altLang="en-US" sz="1600"/>
          </a:p>
        </p:txBody>
      </p:sp>
      <p:sp>
        <p:nvSpPr>
          <p:cNvPr id="61474" name="Text Box 32"/>
          <p:cNvSpPr txBox="1">
            <a:spLocks noChangeArrowheads="1"/>
          </p:cNvSpPr>
          <p:nvPr/>
        </p:nvSpPr>
        <p:spPr bwMode="auto">
          <a:xfrm>
            <a:off x="3689352" y="1426371"/>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1600">
                <a:solidFill>
                  <a:srgbClr val="333399"/>
                </a:solidFill>
              </a:rPr>
              <a:t>无扩展首部</a:t>
            </a:r>
          </a:p>
        </p:txBody>
      </p:sp>
      <p:sp>
        <p:nvSpPr>
          <p:cNvPr id="61475" name="Text Box 33"/>
          <p:cNvSpPr txBox="1">
            <a:spLocks noChangeArrowheads="1"/>
          </p:cNvSpPr>
          <p:nvPr/>
        </p:nvSpPr>
        <p:spPr bwMode="auto">
          <a:xfrm>
            <a:off x="3708402" y="3153966"/>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1600">
                <a:solidFill>
                  <a:srgbClr val="333399"/>
                </a:solidFill>
              </a:rPr>
              <a:t>有扩展首部</a:t>
            </a:r>
          </a:p>
        </p:txBody>
      </p:sp>
      <p:sp>
        <p:nvSpPr>
          <p:cNvPr id="61476" name="Line 34"/>
          <p:cNvSpPr>
            <a:spLocks noChangeShapeType="1"/>
          </p:cNvSpPr>
          <p:nvPr/>
        </p:nvSpPr>
        <p:spPr bwMode="auto">
          <a:xfrm flipV="1">
            <a:off x="5461007" y="3868341"/>
            <a:ext cx="1127125" cy="273844"/>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lIns="91428" tIns="45714" rIns="91428" bIns="45714"/>
          <a:lstStyle/>
          <a:p>
            <a:endParaRPr lang="zh-CN" altLang="en-US" sz="16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p:txBody>
          <a:bodyPr/>
          <a:lstStyle/>
          <a:p>
            <a:pPr>
              <a:defRPr/>
            </a:pPr>
            <a:r>
              <a:rPr lang="en-US" altLang="zh-CN" sz="3200" dirty="0">
                <a:latin typeface="Times New Roman" panose="02020603050405020304" pitchFamily="18" charset="0"/>
                <a:cs typeface="Times New Roman" panose="02020603050405020304" pitchFamily="18" charset="0"/>
              </a:rPr>
              <a:t>2.  </a:t>
            </a:r>
            <a:r>
              <a:rPr lang="zh-CN" altLang="en-US" sz="3200" dirty="0">
                <a:latin typeface="Times New Roman" panose="02020603050405020304" pitchFamily="18" charset="0"/>
                <a:cs typeface="Times New Roman" panose="02020603050405020304" pitchFamily="18" charset="0"/>
              </a:rPr>
              <a:t>扩展首部举例</a:t>
            </a:r>
          </a:p>
        </p:txBody>
      </p:sp>
      <p:sp>
        <p:nvSpPr>
          <p:cNvPr id="62467" name="Rectangle 3"/>
          <p:cNvSpPr>
            <a:spLocks noGrp="1" noChangeArrowheads="1"/>
          </p:cNvSpPr>
          <p:nvPr>
            <p:ph idx="1"/>
          </p:nvPr>
        </p:nvSpPr>
        <p:spPr>
          <a:xfrm>
            <a:off x="475248" y="1491635"/>
            <a:ext cx="8031412" cy="2902967"/>
          </a:xfrm>
        </p:spPr>
        <p:txBody>
          <a:bodyPr anchor="t"/>
          <a:lstStyle/>
          <a:p>
            <a:pPr>
              <a:lnSpc>
                <a:spcPct val="150000"/>
              </a:lnSpc>
            </a:pPr>
            <a:r>
              <a:rPr lang="en-US" altLang="zh-CN" dirty="0" smtClean="0">
                <a:latin typeface="Times New Roman" panose="02020603050405020304" pitchFamily="18" charset="0"/>
                <a:cs typeface="Times New Roman" panose="02020603050405020304" pitchFamily="18" charset="0"/>
              </a:rPr>
              <a:t>IPv6 </a:t>
            </a:r>
            <a:r>
              <a:rPr lang="zh-CN" altLang="en-US" dirty="0" smtClean="0">
                <a:latin typeface="Times New Roman" panose="02020603050405020304" pitchFamily="18" charset="0"/>
                <a:cs typeface="Times New Roman" panose="02020603050405020304" pitchFamily="18" charset="0"/>
              </a:rPr>
              <a:t>把分片限制为由源站来完成。源站可以采用保证的最小 </a:t>
            </a:r>
            <a:r>
              <a:rPr lang="en-US" altLang="zh-CN" dirty="0" smtClean="0">
                <a:latin typeface="Times New Roman" panose="02020603050405020304" pitchFamily="18" charset="0"/>
                <a:cs typeface="Times New Roman" panose="02020603050405020304" pitchFamily="18" charset="0"/>
              </a:rPr>
              <a:t>MTU</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1280</a:t>
            </a:r>
            <a:r>
              <a:rPr lang="zh-CN" altLang="en-US" dirty="0" smtClean="0">
                <a:latin typeface="Times New Roman" panose="02020603050405020304" pitchFamily="18" charset="0"/>
                <a:cs typeface="Times New Roman" panose="02020603050405020304" pitchFamily="18" charset="0"/>
              </a:rPr>
              <a:t>字节），或者在发送数据前完成</a:t>
            </a:r>
            <a:r>
              <a:rPr lang="zh-CN" altLang="en-US" dirty="0" smtClean="0">
                <a:solidFill>
                  <a:srgbClr val="FF0000"/>
                </a:solidFill>
                <a:latin typeface="Times New Roman" panose="02020603050405020304" pitchFamily="18" charset="0"/>
                <a:cs typeface="Times New Roman" panose="02020603050405020304" pitchFamily="18" charset="0"/>
              </a:rPr>
              <a:t>路径最大传送单元发现</a:t>
            </a:r>
            <a:r>
              <a:rPr lang="en-US" altLang="zh-CN" dirty="0" smtClean="0">
                <a:latin typeface="Times New Roman" panose="02020603050405020304" pitchFamily="18" charset="0"/>
                <a:cs typeface="Times New Roman" panose="02020603050405020304" pitchFamily="18" charset="0"/>
              </a:rPr>
              <a:t>(Path MTU Discovery)</a:t>
            </a:r>
            <a:r>
              <a:rPr lang="zh-CN" altLang="en-US" dirty="0" smtClean="0">
                <a:latin typeface="Times New Roman" panose="02020603050405020304" pitchFamily="18" charset="0"/>
                <a:cs typeface="Times New Roman" panose="02020603050405020304" pitchFamily="18" charset="0"/>
              </a:rPr>
              <a:t>，以确定沿着该路径到目的站的最小 </a:t>
            </a:r>
            <a:r>
              <a:rPr lang="en-US" altLang="zh-CN" dirty="0" smtClean="0">
                <a:latin typeface="Times New Roman" panose="02020603050405020304" pitchFamily="18" charset="0"/>
                <a:cs typeface="Times New Roman" panose="02020603050405020304" pitchFamily="18" charset="0"/>
              </a:rPr>
              <a:t>MTU</a:t>
            </a:r>
            <a:r>
              <a:rPr lang="zh-CN" altLang="en-US" dirty="0" smtClean="0">
                <a:latin typeface="Times New Roman" panose="02020603050405020304" pitchFamily="18" charset="0"/>
                <a:cs typeface="Times New Roman" panose="02020603050405020304" pitchFamily="18" charset="0"/>
              </a:rPr>
              <a:t>。</a:t>
            </a:r>
          </a:p>
          <a:p>
            <a:pPr>
              <a:lnSpc>
                <a:spcPct val="150000"/>
              </a:lnSpc>
            </a:pPr>
            <a:r>
              <a:rPr lang="zh-CN" altLang="en-US" dirty="0" smtClean="0">
                <a:latin typeface="Times New Roman" panose="02020603050405020304" pitchFamily="18" charset="0"/>
                <a:cs typeface="Times New Roman" panose="02020603050405020304" pitchFamily="18" charset="0"/>
              </a:rPr>
              <a:t>分片扩展首部的格式如下： </a:t>
            </a:r>
          </a:p>
        </p:txBody>
      </p:sp>
      <p:sp>
        <p:nvSpPr>
          <p:cNvPr id="62469" name="Rectangle 4"/>
          <p:cNvSpPr>
            <a:spLocks noChangeArrowheads="1"/>
          </p:cNvSpPr>
          <p:nvPr/>
        </p:nvSpPr>
        <p:spPr bwMode="auto">
          <a:xfrm>
            <a:off x="887414" y="3711184"/>
            <a:ext cx="7781925" cy="804863"/>
          </a:xfrm>
          <a:prstGeom prst="rect">
            <a:avLst/>
          </a:prstGeom>
          <a:solidFill>
            <a:srgbClr val="CCECFF"/>
          </a:solidFill>
          <a:ln w="28575">
            <a:solidFill>
              <a:schemeClr val="tx1"/>
            </a:solidFill>
            <a:miter lim="800000"/>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p>
        </p:txBody>
      </p:sp>
      <p:sp>
        <p:nvSpPr>
          <p:cNvPr id="62470" name="Line 5"/>
          <p:cNvSpPr>
            <a:spLocks noChangeShapeType="1"/>
          </p:cNvSpPr>
          <p:nvPr/>
        </p:nvSpPr>
        <p:spPr bwMode="auto">
          <a:xfrm>
            <a:off x="896945" y="4096941"/>
            <a:ext cx="77946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a:p>
        </p:txBody>
      </p:sp>
      <p:sp>
        <p:nvSpPr>
          <p:cNvPr id="62471" name="Line 6"/>
          <p:cNvSpPr>
            <a:spLocks noChangeShapeType="1"/>
          </p:cNvSpPr>
          <p:nvPr/>
        </p:nvSpPr>
        <p:spPr bwMode="auto">
          <a:xfrm>
            <a:off x="4787900" y="3717131"/>
            <a:ext cx="0" cy="3821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a:p>
        </p:txBody>
      </p:sp>
      <p:sp>
        <p:nvSpPr>
          <p:cNvPr id="62472" name="Rectangle 7"/>
          <p:cNvSpPr>
            <a:spLocks noChangeArrowheads="1"/>
          </p:cNvSpPr>
          <p:nvPr/>
        </p:nvSpPr>
        <p:spPr bwMode="auto">
          <a:xfrm>
            <a:off x="808041" y="3407574"/>
            <a:ext cx="310959" cy="36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a:solidFill>
                  <a:srgbClr val="333399"/>
                </a:solidFill>
              </a:rPr>
              <a:t>0</a:t>
            </a:r>
          </a:p>
        </p:txBody>
      </p:sp>
      <p:sp>
        <p:nvSpPr>
          <p:cNvPr id="62473" name="Rectangle 8"/>
          <p:cNvSpPr>
            <a:spLocks noChangeArrowheads="1"/>
          </p:cNvSpPr>
          <p:nvPr/>
        </p:nvSpPr>
        <p:spPr bwMode="auto">
          <a:xfrm>
            <a:off x="7477130" y="3424242"/>
            <a:ext cx="439200" cy="36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a:solidFill>
                  <a:srgbClr val="333399"/>
                </a:solidFill>
              </a:rPr>
              <a:t>29</a:t>
            </a:r>
          </a:p>
        </p:txBody>
      </p:sp>
      <p:sp>
        <p:nvSpPr>
          <p:cNvPr id="62474" name="Rectangle 9"/>
          <p:cNvSpPr>
            <a:spLocks noChangeArrowheads="1"/>
          </p:cNvSpPr>
          <p:nvPr/>
        </p:nvSpPr>
        <p:spPr bwMode="auto">
          <a:xfrm>
            <a:off x="4686302" y="3424242"/>
            <a:ext cx="439200" cy="36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a:solidFill>
                  <a:srgbClr val="333399"/>
                </a:solidFill>
              </a:rPr>
              <a:t>16</a:t>
            </a:r>
          </a:p>
        </p:txBody>
      </p:sp>
      <p:sp>
        <p:nvSpPr>
          <p:cNvPr id="62475" name="Rectangle 10"/>
          <p:cNvSpPr>
            <a:spLocks noChangeArrowheads="1"/>
          </p:cNvSpPr>
          <p:nvPr/>
        </p:nvSpPr>
        <p:spPr bwMode="auto">
          <a:xfrm>
            <a:off x="8255006" y="3424242"/>
            <a:ext cx="439200" cy="36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a:solidFill>
                  <a:srgbClr val="333399"/>
                </a:solidFill>
              </a:rPr>
              <a:t>31</a:t>
            </a:r>
          </a:p>
        </p:txBody>
      </p:sp>
      <p:sp>
        <p:nvSpPr>
          <p:cNvPr id="62476" name="Rectangle 11"/>
          <p:cNvSpPr>
            <a:spLocks noChangeArrowheads="1"/>
          </p:cNvSpPr>
          <p:nvPr/>
        </p:nvSpPr>
        <p:spPr bwMode="auto">
          <a:xfrm>
            <a:off x="249243" y="3407574"/>
            <a:ext cx="413552" cy="36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a:solidFill>
                  <a:srgbClr val="333399"/>
                </a:solidFill>
              </a:rPr>
              <a:t>位</a:t>
            </a:r>
          </a:p>
        </p:txBody>
      </p:sp>
      <p:sp>
        <p:nvSpPr>
          <p:cNvPr id="62477" name="Rectangle 12"/>
          <p:cNvSpPr>
            <a:spLocks noChangeArrowheads="1"/>
          </p:cNvSpPr>
          <p:nvPr/>
        </p:nvSpPr>
        <p:spPr bwMode="auto">
          <a:xfrm>
            <a:off x="971556" y="3745710"/>
            <a:ext cx="1593362" cy="36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a:solidFill>
                  <a:srgbClr val="333399"/>
                </a:solidFill>
              </a:rPr>
              <a:t>下 一 个 首 部</a:t>
            </a:r>
          </a:p>
        </p:txBody>
      </p:sp>
      <p:sp>
        <p:nvSpPr>
          <p:cNvPr id="62478" name="Rectangle 13"/>
          <p:cNvSpPr>
            <a:spLocks noChangeArrowheads="1"/>
          </p:cNvSpPr>
          <p:nvPr/>
        </p:nvSpPr>
        <p:spPr bwMode="auto">
          <a:xfrm>
            <a:off x="5480053" y="3745710"/>
            <a:ext cx="1516418" cy="36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a:solidFill>
                  <a:srgbClr val="333399"/>
                </a:solidFill>
              </a:rPr>
              <a:t>片     偏     移</a:t>
            </a:r>
          </a:p>
        </p:txBody>
      </p:sp>
      <p:sp>
        <p:nvSpPr>
          <p:cNvPr id="62479" name="Line 14"/>
          <p:cNvSpPr>
            <a:spLocks noChangeShapeType="1"/>
          </p:cNvSpPr>
          <p:nvPr/>
        </p:nvSpPr>
        <p:spPr bwMode="auto">
          <a:xfrm>
            <a:off x="2822575" y="3715942"/>
            <a:ext cx="0" cy="3821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a:p>
        </p:txBody>
      </p:sp>
      <p:sp>
        <p:nvSpPr>
          <p:cNvPr id="62480" name="Rectangle 15"/>
          <p:cNvSpPr>
            <a:spLocks noChangeArrowheads="1"/>
          </p:cNvSpPr>
          <p:nvPr/>
        </p:nvSpPr>
        <p:spPr bwMode="auto">
          <a:xfrm>
            <a:off x="2735267" y="3423054"/>
            <a:ext cx="310959" cy="36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a:solidFill>
                  <a:srgbClr val="333399"/>
                </a:solidFill>
              </a:rPr>
              <a:t>8</a:t>
            </a:r>
          </a:p>
        </p:txBody>
      </p:sp>
      <p:sp>
        <p:nvSpPr>
          <p:cNvPr id="62481" name="Rectangle 16"/>
          <p:cNvSpPr>
            <a:spLocks noChangeArrowheads="1"/>
          </p:cNvSpPr>
          <p:nvPr/>
        </p:nvSpPr>
        <p:spPr bwMode="auto">
          <a:xfrm>
            <a:off x="3568703" y="4133856"/>
            <a:ext cx="2542339" cy="36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a:solidFill>
                  <a:srgbClr val="333399"/>
                </a:solidFill>
              </a:rPr>
              <a:t>标             识             符</a:t>
            </a:r>
          </a:p>
        </p:txBody>
      </p:sp>
      <p:sp>
        <p:nvSpPr>
          <p:cNvPr id="62482" name="Line 17"/>
          <p:cNvSpPr>
            <a:spLocks noChangeShapeType="1"/>
          </p:cNvSpPr>
          <p:nvPr/>
        </p:nvSpPr>
        <p:spPr bwMode="auto">
          <a:xfrm>
            <a:off x="8280400" y="3729037"/>
            <a:ext cx="0" cy="3821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a:p>
        </p:txBody>
      </p:sp>
      <p:sp>
        <p:nvSpPr>
          <p:cNvPr id="62483" name="Line 18"/>
          <p:cNvSpPr>
            <a:spLocks noChangeShapeType="1"/>
          </p:cNvSpPr>
          <p:nvPr/>
        </p:nvSpPr>
        <p:spPr bwMode="auto">
          <a:xfrm>
            <a:off x="7580313" y="3712369"/>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a:p>
        </p:txBody>
      </p:sp>
      <p:sp>
        <p:nvSpPr>
          <p:cNvPr id="62484" name="Rectangle 19"/>
          <p:cNvSpPr>
            <a:spLocks noChangeArrowheads="1"/>
          </p:cNvSpPr>
          <p:nvPr/>
        </p:nvSpPr>
        <p:spPr bwMode="auto">
          <a:xfrm>
            <a:off x="3276606" y="3745710"/>
            <a:ext cx="1029105" cy="36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a:solidFill>
                  <a:srgbClr val="333399"/>
                </a:solidFill>
              </a:rPr>
              <a:t>保      留</a:t>
            </a:r>
          </a:p>
        </p:txBody>
      </p:sp>
      <p:sp>
        <p:nvSpPr>
          <p:cNvPr id="62485" name="Rectangle 20"/>
          <p:cNvSpPr>
            <a:spLocks noChangeArrowheads="1"/>
          </p:cNvSpPr>
          <p:nvPr/>
        </p:nvSpPr>
        <p:spPr bwMode="auto">
          <a:xfrm>
            <a:off x="7562855" y="3745710"/>
            <a:ext cx="708504" cy="36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a:solidFill>
                  <a:srgbClr val="333399"/>
                </a:solidFill>
              </a:rPr>
              <a:t>保 留</a:t>
            </a:r>
          </a:p>
        </p:txBody>
      </p:sp>
      <p:sp>
        <p:nvSpPr>
          <p:cNvPr id="62486" name="Rectangle 21"/>
          <p:cNvSpPr>
            <a:spLocks noChangeArrowheads="1"/>
          </p:cNvSpPr>
          <p:nvPr/>
        </p:nvSpPr>
        <p:spPr bwMode="auto">
          <a:xfrm>
            <a:off x="8264528" y="3745710"/>
            <a:ext cx="375079" cy="36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a:solidFill>
                  <a:srgbClr val="333399"/>
                </a:solidFill>
              </a:rPr>
              <a:t>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a:xfrm>
            <a:off x="581025" y="515542"/>
            <a:ext cx="7989888" cy="904080"/>
          </a:xfrm>
        </p:spPr>
        <p:txBody>
          <a:bodyPr>
            <a:normAutofit fontScale="90000"/>
          </a:bodyPr>
          <a:lstStyle/>
          <a:p>
            <a:pPr>
              <a:defRPr/>
            </a:pPr>
            <a:r>
              <a:rPr lang="en-US" altLang="zh-CN" sz="3600" b="0" dirty="0">
                <a:latin typeface="Times New Roman" panose="02020603050405020304" pitchFamily="18" charset="0"/>
                <a:cs typeface="Times New Roman" panose="02020603050405020304" pitchFamily="18" charset="0"/>
              </a:rPr>
              <a:t>4.5  </a:t>
            </a:r>
            <a:r>
              <a:rPr lang="zh-CN" altLang="en-US" sz="3600" b="0" dirty="0">
                <a:latin typeface="Times New Roman" panose="02020603050405020304" pitchFamily="18" charset="0"/>
                <a:cs typeface="Times New Roman" panose="02020603050405020304" pitchFamily="18" charset="0"/>
              </a:rPr>
              <a:t>下一代的网际协议 </a:t>
            </a:r>
            <a:r>
              <a:rPr lang="en-US" altLang="zh-CN" sz="3600" b="0" dirty="0">
                <a:latin typeface="Times New Roman" panose="02020603050405020304" pitchFamily="18" charset="0"/>
                <a:cs typeface="Times New Roman" panose="02020603050405020304" pitchFamily="18" charset="0"/>
              </a:rPr>
              <a:t>IPv6 </a:t>
            </a:r>
            <a:br>
              <a:rPr lang="en-US" altLang="zh-CN" sz="3600" b="0" dirty="0">
                <a:latin typeface="Times New Roman" panose="02020603050405020304" pitchFamily="18" charset="0"/>
                <a:cs typeface="Times New Roman" panose="02020603050405020304" pitchFamily="18" charset="0"/>
              </a:rPr>
            </a:br>
            <a:r>
              <a:rPr lang="zh-CN" altLang="en-US" sz="3100" b="0" dirty="0">
                <a:solidFill>
                  <a:srgbClr val="FFC000"/>
                </a:solidFill>
                <a:latin typeface="Times New Roman" panose="02020603050405020304" pitchFamily="18" charset="0"/>
                <a:cs typeface="Times New Roman" panose="02020603050405020304" pitchFamily="18" charset="0"/>
              </a:rPr>
              <a:t>解决 </a:t>
            </a:r>
            <a:r>
              <a:rPr lang="en-US" altLang="zh-CN" sz="3100" b="0" dirty="0">
                <a:solidFill>
                  <a:srgbClr val="FFC000"/>
                </a:solidFill>
                <a:latin typeface="Times New Roman" panose="02020603050405020304" pitchFamily="18" charset="0"/>
                <a:cs typeface="Times New Roman" panose="02020603050405020304" pitchFamily="18" charset="0"/>
              </a:rPr>
              <a:t>IP </a:t>
            </a:r>
            <a:r>
              <a:rPr lang="zh-CN" altLang="en-US" sz="3100" b="0" dirty="0">
                <a:solidFill>
                  <a:srgbClr val="FFC000"/>
                </a:solidFill>
                <a:latin typeface="Times New Roman" panose="02020603050405020304" pitchFamily="18" charset="0"/>
                <a:cs typeface="Times New Roman" panose="02020603050405020304" pitchFamily="18" charset="0"/>
              </a:rPr>
              <a:t>地址耗尽的根本措施</a:t>
            </a:r>
          </a:p>
        </p:txBody>
      </p:sp>
      <p:sp>
        <p:nvSpPr>
          <p:cNvPr id="630787" name="Rectangle 3"/>
          <p:cNvSpPr>
            <a:spLocks noGrp="1" noChangeArrowheads="1"/>
          </p:cNvSpPr>
          <p:nvPr>
            <p:ph idx="1"/>
          </p:nvPr>
        </p:nvSpPr>
        <p:spPr>
          <a:xfrm>
            <a:off x="467546" y="1545642"/>
            <a:ext cx="8352927" cy="3277567"/>
          </a:xfrm>
        </p:spPr>
        <p:txBody>
          <a:bodyPr>
            <a:noAutofit/>
          </a:bodyPr>
          <a:lstStyle/>
          <a:p>
            <a:pPr>
              <a:defRPr/>
            </a:pPr>
            <a:r>
              <a:rPr lang="en-US" altLang="zh-CN" sz="2000" dirty="0">
                <a:latin typeface="Times New Roman" panose="02020603050405020304" pitchFamily="18" charset="0"/>
                <a:cs typeface="Times New Roman" panose="02020603050405020304" pitchFamily="18" charset="0"/>
              </a:rPr>
              <a:t>2011 </a:t>
            </a:r>
            <a:r>
              <a:rPr lang="zh-CN" altLang="en-US" sz="2000" dirty="0">
                <a:latin typeface="Times New Roman" panose="02020603050405020304" pitchFamily="18" charset="0"/>
                <a:cs typeface="Times New Roman" panose="02020603050405020304" pitchFamily="18" charset="0"/>
              </a:rPr>
              <a:t>年 </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月，</a:t>
            </a:r>
            <a:r>
              <a:rPr lang="en-US" altLang="zh-CN" sz="2000" dirty="0">
                <a:latin typeface="Times New Roman" panose="02020603050405020304" pitchFamily="18" charset="0"/>
                <a:cs typeface="Times New Roman" panose="02020603050405020304" pitchFamily="18" charset="0"/>
              </a:rPr>
              <a:t>IPv4 </a:t>
            </a:r>
            <a:r>
              <a:rPr lang="zh-CN" altLang="en-US" sz="2000" dirty="0">
                <a:latin typeface="Times New Roman" panose="02020603050405020304" pitchFamily="18" charset="0"/>
                <a:cs typeface="Times New Roman" panose="02020603050405020304" pitchFamily="18" charset="0"/>
              </a:rPr>
              <a:t>的地址已经耗尽，</a:t>
            </a:r>
            <a:r>
              <a:rPr lang="en-US" altLang="zh-CN" sz="2000" dirty="0">
                <a:latin typeface="Times New Roman" panose="02020603050405020304" pitchFamily="18" charset="0"/>
                <a:cs typeface="Times New Roman" panose="02020603050405020304" pitchFamily="18" charset="0"/>
              </a:rPr>
              <a:t>ISP </a:t>
            </a:r>
            <a:r>
              <a:rPr lang="zh-CN" altLang="en-US" sz="2000" dirty="0">
                <a:latin typeface="Times New Roman" panose="02020603050405020304" pitchFamily="18" charset="0"/>
                <a:cs typeface="Times New Roman" panose="02020603050405020304" pitchFamily="18" charset="0"/>
              </a:rPr>
              <a:t>已经不能再申请到新 </a:t>
            </a:r>
            <a:r>
              <a:rPr lang="en-US" altLang="zh-CN" sz="2000" dirty="0">
                <a:latin typeface="Times New Roman" panose="02020603050405020304" pitchFamily="18" charset="0"/>
                <a:cs typeface="Times New Roman" panose="02020603050405020304" pitchFamily="18" charset="0"/>
              </a:rPr>
              <a:t>IP </a:t>
            </a:r>
            <a:r>
              <a:rPr lang="zh-CN" altLang="en-US" sz="2000" dirty="0">
                <a:latin typeface="Times New Roman" panose="02020603050405020304" pitchFamily="18" charset="0"/>
                <a:cs typeface="Times New Roman" panose="02020603050405020304" pitchFamily="18" charset="0"/>
              </a:rPr>
              <a:t>地址块</a:t>
            </a:r>
            <a:endParaRPr lang="en-US" altLang="zh-CN" sz="2000" dirty="0">
              <a:latin typeface="Times New Roman" panose="02020603050405020304" pitchFamily="18" charset="0"/>
              <a:cs typeface="Times New Roman" panose="02020603050405020304" pitchFamily="18" charset="0"/>
            </a:endParaRPr>
          </a:p>
          <a:p>
            <a:pPr>
              <a:defRPr/>
            </a:pPr>
            <a:r>
              <a:rPr lang="zh-CN" altLang="en-US" sz="2000" dirty="0">
                <a:latin typeface="Times New Roman" panose="02020603050405020304" pitchFamily="18" charset="0"/>
                <a:cs typeface="Times New Roman" panose="02020603050405020304" pitchFamily="18" charset="0"/>
              </a:rPr>
              <a:t>我国于</a:t>
            </a:r>
            <a:r>
              <a:rPr lang="en-US" altLang="zh-CN" sz="2000" dirty="0">
                <a:latin typeface="Times New Roman" panose="02020603050405020304" pitchFamily="18" charset="0"/>
                <a:cs typeface="Times New Roman" panose="02020603050405020304" pitchFamily="18" charset="0"/>
              </a:rPr>
              <a:t>2015</a:t>
            </a:r>
            <a:r>
              <a:rPr lang="zh-CN" altLang="en-US" sz="2000" dirty="0">
                <a:latin typeface="Times New Roman" panose="02020603050405020304" pitchFamily="18" charset="0"/>
                <a:cs typeface="Times New Roman" panose="02020603050405020304" pitchFamily="18" charset="0"/>
              </a:rPr>
              <a:t>年逐步停止分配新</a:t>
            </a:r>
            <a:r>
              <a:rPr lang="en-US" altLang="zh-CN" sz="2000" dirty="0">
                <a:latin typeface="Times New Roman" panose="02020603050405020304" pitchFamily="18" charset="0"/>
                <a:cs typeface="Times New Roman" panose="02020603050405020304" pitchFamily="18" charset="0"/>
              </a:rPr>
              <a:t>IPv4</a:t>
            </a:r>
            <a:r>
              <a:rPr lang="zh-CN" altLang="en-US" sz="2000" dirty="0">
                <a:latin typeface="Times New Roman" panose="02020603050405020304" pitchFamily="18" charset="0"/>
                <a:cs typeface="Times New Roman" panose="02020603050405020304" pitchFamily="18" charset="0"/>
              </a:rPr>
              <a:t>地址，商用部署</a:t>
            </a:r>
            <a:r>
              <a:rPr lang="en-US" altLang="zh-CN" sz="2000" dirty="0">
                <a:latin typeface="Times New Roman" panose="02020603050405020304" pitchFamily="18" charset="0"/>
                <a:cs typeface="Times New Roman" panose="02020603050405020304" pitchFamily="18" charset="0"/>
              </a:rPr>
              <a:t>IPv6</a:t>
            </a:r>
          </a:p>
          <a:p>
            <a:pPr>
              <a:defRPr/>
            </a:pPr>
            <a:r>
              <a:rPr lang="zh-CN" altLang="en-US" sz="2000" dirty="0">
                <a:latin typeface="Times New Roman" panose="02020603050405020304" pitchFamily="18" charset="0"/>
                <a:cs typeface="Times New Roman" panose="02020603050405020304" pitchFamily="18" charset="0"/>
              </a:rPr>
              <a:t>解决 </a:t>
            </a:r>
            <a:r>
              <a:rPr lang="en-US" altLang="zh-CN" sz="2000" dirty="0">
                <a:latin typeface="Times New Roman" panose="02020603050405020304" pitchFamily="18" charset="0"/>
                <a:cs typeface="Times New Roman" panose="02020603050405020304" pitchFamily="18" charset="0"/>
              </a:rPr>
              <a:t>IP </a:t>
            </a:r>
            <a:r>
              <a:rPr lang="zh-CN" altLang="en-US" sz="2000" dirty="0">
                <a:latin typeface="Times New Roman" panose="02020603050405020304" pitchFamily="18" charset="0"/>
                <a:cs typeface="Times New Roman" panose="02020603050405020304" pitchFamily="18" charset="0"/>
              </a:rPr>
              <a:t>地址耗尽的根本措施就是采用具有更大地址空间的新版本的 </a:t>
            </a:r>
            <a:r>
              <a:rPr lang="en-US" altLang="zh-CN" sz="2000" dirty="0">
                <a:latin typeface="Times New Roman" panose="02020603050405020304" pitchFamily="18" charset="0"/>
                <a:cs typeface="Times New Roman" panose="02020603050405020304" pitchFamily="18" charset="0"/>
              </a:rPr>
              <a:t>IP</a:t>
            </a:r>
          </a:p>
          <a:p>
            <a:pPr>
              <a:defRPr/>
            </a:pPr>
            <a:r>
              <a:rPr lang="en-US" altLang="zh-CN" sz="2000" dirty="0">
                <a:latin typeface="Times New Roman" panose="02020603050405020304" pitchFamily="18" charset="0"/>
                <a:cs typeface="Times New Roman" panose="02020603050405020304" pitchFamily="18" charset="0"/>
              </a:rPr>
              <a:t>IETF </a:t>
            </a:r>
            <a:r>
              <a:rPr lang="zh-CN" altLang="en-US" sz="2000" dirty="0">
                <a:latin typeface="Times New Roman" panose="02020603050405020304" pitchFamily="18" charset="0"/>
                <a:cs typeface="Times New Roman" panose="02020603050405020304" pitchFamily="18" charset="0"/>
              </a:rPr>
              <a:t>在</a:t>
            </a:r>
            <a:r>
              <a:rPr lang="en-US" altLang="zh-CN" sz="2000" dirty="0">
                <a:latin typeface="Times New Roman" panose="02020603050405020304" pitchFamily="18" charset="0"/>
                <a:cs typeface="Times New Roman" panose="02020603050405020304" pitchFamily="18" charset="0"/>
              </a:rPr>
              <a:t>1992 </a:t>
            </a:r>
            <a:r>
              <a:rPr lang="zh-CN" altLang="en-US" sz="2000" dirty="0">
                <a:latin typeface="Times New Roman" panose="02020603050405020304" pitchFamily="18" charset="0"/>
                <a:cs typeface="Times New Roman" panose="02020603050405020304" pitchFamily="18" charset="0"/>
              </a:rPr>
              <a:t>年 提出要制定下一代的</a:t>
            </a:r>
            <a:r>
              <a:rPr lang="en-US" altLang="zh-CN" sz="2000" dirty="0">
                <a:latin typeface="Times New Roman" panose="02020603050405020304" pitchFamily="18" charset="0"/>
                <a:cs typeface="Times New Roman" panose="02020603050405020304" pitchFamily="18" charset="0"/>
              </a:rPr>
              <a:t>IP</a:t>
            </a:r>
            <a:r>
              <a:rPr lang="zh-CN" altLang="en-US" sz="2000" dirty="0">
                <a:latin typeface="Times New Roman" panose="02020603050405020304" pitchFamily="18" charset="0"/>
                <a:cs typeface="Times New Roman" panose="02020603050405020304" pitchFamily="18" charset="0"/>
              </a:rPr>
              <a:t>，即 </a:t>
            </a:r>
            <a:r>
              <a:rPr lang="en-US" altLang="zh-CN" sz="2000" dirty="0" err="1">
                <a:latin typeface="Times New Roman" panose="02020603050405020304" pitchFamily="18" charset="0"/>
                <a:cs typeface="Times New Roman" panose="02020603050405020304" pitchFamily="18" charset="0"/>
              </a:rPr>
              <a:t>IPng</a:t>
            </a:r>
            <a:r>
              <a:rPr lang="en-US" altLang="zh-CN" sz="2000" dirty="0">
                <a:latin typeface="Times New Roman" panose="02020603050405020304" pitchFamily="18" charset="0"/>
                <a:cs typeface="Times New Roman" panose="02020603050405020304" pitchFamily="18" charset="0"/>
              </a:rPr>
              <a:t> (IP Next Generation) </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defRPr/>
            </a:pPr>
            <a:r>
              <a:rPr lang="en-US" altLang="zh-CN" sz="2000" dirty="0" err="1">
                <a:latin typeface="Times New Roman" panose="02020603050405020304" pitchFamily="18" charset="0"/>
                <a:cs typeface="Times New Roman" panose="02020603050405020304" pitchFamily="18" charset="0"/>
              </a:rPr>
              <a:t>IPng</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现正式称为 </a:t>
            </a:r>
            <a:r>
              <a:rPr lang="en-US" altLang="zh-CN" sz="2000" dirty="0">
                <a:latin typeface="Times New Roman" panose="02020603050405020304" pitchFamily="18" charset="0"/>
                <a:cs typeface="Times New Roman" panose="02020603050405020304" pitchFamily="18" charset="0"/>
              </a:rPr>
              <a:t>IPv6</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defRPr/>
            </a:pPr>
            <a:r>
              <a:rPr lang="en-US" altLang="zh-CN" sz="1800" dirty="0">
                <a:latin typeface="Times New Roman" panose="02020603050405020304" pitchFamily="18" charset="0"/>
                <a:ea typeface="+mj-ea"/>
                <a:cs typeface="Times New Roman" panose="02020603050405020304" pitchFamily="18" charset="0"/>
              </a:rPr>
              <a:t>1998 </a:t>
            </a:r>
            <a:r>
              <a:rPr lang="zh-CN" altLang="en-US" sz="1800" dirty="0">
                <a:latin typeface="Times New Roman" panose="02020603050405020304" pitchFamily="18" charset="0"/>
                <a:ea typeface="+mj-ea"/>
                <a:cs typeface="Times New Roman" panose="02020603050405020304" pitchFamily="18" charset="0"/>
              </a:rPr>
              <a:t>年</a:t>
            </a:r>
            <a:r>
              <a:rPr lang="en-US" altLang="zh-CN" sz="1800" dirty="0">
                <a:latin typeface="Times New Roman" panose="02020603050405020304" pitchFamily="18" charset="0"/>
                <a:ea typeface="+mj-ea"/>
                <a:cs typeface="Times New Roman" panose="02020603050405020304" pitchFamily="18" charset="0"/>
              </a:rPr>
              <a:t>12</a:t>
            </a:r>
            <a:r>
              <a:rPr lang="zh-CN" altLang="en-US" sz="1800" dirty="0">
                <a:latin typeface="Times New Roman" panose="02020603050405020304" pitchFamily="18" charset="0"/>
                <a:ea typeface="+mj-ea"/>
                <a:cs typeface="Times New Roman" panose="02020603050405020304" pitchFamily="18" charset="0"/>
              </a:rPr>
              <a:t>月的</a:t>
            </a:r>
            <a:r>
              <a:rPr lang="en-US" altLang="zh-CN" sz="1800" dirty="0">
                <a:latin typeface="Times New Roman" panose="02020603050405020304" pitchFamily="18" charset="0"/>
                <a:ea typeface="+mj-ea"/>
                <a:cs typeface="Times New Roman" panose="02020603050405020304" pitchFamily="18" charset="0"/>
              </a:rPr>
              <a:t>RFC 2460~2463 </a:t>
            </a:r>
            <a:r>
              <a:rPr lang="zh-CN" altLang="en-US" sz="1800" dirty="0">
                <a:latin typeface="Times New Roman" panose="02020603050405020304" pitchFamily="18" charset="0"/>
                <a:ea typeface="+mj-ea"/>
                <a:cs typeface="Times New Roman" panose="02020603050405020304" pitchFamily="18" charset="0"/>
              </a:rPr>
              <a:t>是因特网草案标准协议</a:t>
            </a:r>
            <a:endParaRPr lang="en-US" altLang="zh-CN" sz="1800" dirty="0">
              <a:latin typeface="Times New Roman" panose="02020603050405020304" pitchFamily="18" charset="0"/>
              <a:ea typeface="+mj-ea"/>
              <a:cs typeface="Times New Roman" panose="02020603050405020304" pitchFamily="18" charset="0"/>
            </a:endParaRPr>
          </a:p>
          <a:p>
            <a:pPr lvl="1">
              <a:buFont typeface="Wingdings" panose="05000000000000000000" pitchFamily="2" charset="2"/>
              <a:buChar char="ü"/>
              <a:defRPr/>
            </a:pPr>
            <a:r>
              <a:rPr lang="en-US" altLang="zh-CN" sz="1800" dirty="0">
                <a:latin typeface="Times New Roman" panose="02020603050405020304" pitchFamily="18" charset="0"/>
                <a:ea typeface="+mj-ea"/>
                <a:cs typeface="Times New Roman" panose="02020603050405020304" pitchFamily="18" charset="0"/>
              </a:rPr>
              <a:t>2017</a:t>
            </a:r>
            <a:r>
              <a:rPr lang="zh-CN" altLang="en-US" sz="1800" dirty="0">
                <a:latin typeface="Times New Roman" panose="02020603050405020304" pitchFamily="18" charset="0"/>
                <a:ea typeface="+mj-ea"/>
                <a:cs typeface="Times New Roman" panose="02020603050405020304" pitchFamily="18" charset="0"/>
              </a:rPr>
              <a:t>年</a:t>
            </a:r>
            <a:r>
              <a:rPr lang="en-US" altLang="zh-CN" sz="1800" dirty="0">
                <a:latin typeface="Times New Roman" panose="02020603050405020304" pitchFamily="18" charset="0"/>
                <a:ea typeface="+mj-ea"/>
                <a:cs typeface="Times New Roman" panose="02020603050405020304" pitchFamily="18" charset="0"/>
              </a:rPr>
              <a:t>7</a:t>
            </a:r>
            <a:r>
              <a:rPr lang="zh-CN" altLang="en-US" sz="1800" dirty="0">
                <a:latin typeface="Times New Roman" panose="02020603050405020304" pitchFamily="18" charset="0"/>
                <a:ea typeface="+mj-ea"/>
                <a:cs typeface="Times New Roman" panose="02020603050405020304" pitchFamily="18" charset="0"/>
              </a:rPr>
              <a:t>月的</a:t>
            </a:r>
            <a:r>
              <a:rPr lang="en-US" altLang="zh-CN" sz="1800" dirty="0">
                <a:latin typeface="Times New Roman" panose="02020603050405020304" pitchFamily="18" charset="0"/>
                <a:ea typeface="+mj-ea"/>
                <a:cs typeface="Times New Roman" panose="02020603050405020304" pitchFamily="18" charset="0"/>
              </a:rPr>
              <a:t> </a:t>
            </a:r>
            <a:r>
              <a:rPr lang="en-US" altLang="zh-CN" sz="1800" dirty="0">
                <a:latin typeface="Times New Roman" panose="02020603050405020304" pitchFamily="18" charset="0"/>
                <a:ea typeface="+mj-ea"/>
                <a:cs typeface="Times New Roman" panose="02020603050405020304" pitchFamily="18" charset="0"/>
                <a:hlinkClick r:id="rId3"/>
              </a:rPr>
              <a:t>RFC8200</a:t>
            </a:r>
            <a:r>
              <a:rPr lang="en-US" altLang="zh-CN" sz="1800" dirty="0">
                <a:latin typeface="Times New Roman" panose="02020603050405020304" pitchFamily="18" charset="0"/>
                <a:ea typeface="+mj-ea"/>
                <a:cs typeface="Times New Roman" panose="02020603050405020304" pitchFamily="18" charset="0"/>
              </a:rPr>
              <a:t> </a:t>
            </a:r>
            <a:r>
              <a:rPr lang="zh-CN" altLang="en-US" sz="1800" dirty="0">
                <a:latin typeface="Times New Roman" panose="02020603050405020304" pitchFamily="18" charset="0"/>
                <a:ea typeface="+mj-ea"/>
                <a:cs typeface="Times New Roman" panose="02020603050405020304" pitchFamily="18" charset="0"/>
              </a:rPr>
              <a:t>称为全标准</a:t>
            </a:r>
            <a:r>
              <a:rPr lang="en-US" altLang="zh-CN" sz="1800" dirty="0">
                <a:latin typeface="Times New Roman" panose="02020603050405020304" pitchFamily="18" charset="0"/>
                <a:ea typeface="+mj-ea"/>
                <a:cs typeface="Times New Roman" panose="02020603050405020304" pitchFamily="18" charset="0"/>
              </a:rPr>
              <a:t>Full Internet Standard</a:t>
            </a:r>
            <a:r>
              <a:rPr lang="zh-CN" altLang="en-US" sz="1800" dirty="0">
                <a:latin typeface="Times New Roman" panose="02020603050405020304" pitchFamily="18" charset="0"/>
                <a:ea typeface="+mj-ea"/>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6307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07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078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078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078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078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07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pPr>
              <a:defRPr/>
            </a:pPr>
            <a:r>
              <a:rPr lang="zh-CN" altLang="en-US" sz="3200" dirty="0">
                <a:latin typeface="Times New Roman" panose="02020603050405020304" pitchFamily="18" charset="0"/>
                <a:cs typeface="Times New Roman" panose="02020603050405020304" pitchFamily="18" charset="0"/>
              </a:rPr>
              <a:t>扩展首部举例</a:t>
            </a:r>
          </a:p>
        </p:txBody>
      </p:sp>
      <p:sp>
        <p:nvSpPr>
          <p:cNvPr id="63491" name="Rectangle 3"/>
          <p:cNvSpPr>
            <a:spLocks noGrp="1" noChangeArrowheads="1"/>
          </p:cNvSpPr>
          <p:nvPr>
            <p:ph idx="1"/>
          </p:nvPr>
        </p:nvSpPr>
        <p:spPr>
          <a:xfrm>
            <a:off x="581025" y="1504438"/>
            <a:ext cx="7989888" cy="2724150"/>
          </a:xfrm>
        </p:spPr>
        <p:txBody>
          <a:bodyPr anchor="t"/>
          <a:lstStyle/>
          <a:p>
            <a:pPr>
              <a:lnSpc>
                <a:spcPct val="90000"/>
              </a:lnSpc>
            </a:pPr>
            <a:r>
              <a:rPr lang="zh-CN" altLang="en-US" sz="2000" dirty="0">
                <a:latin typeface="Times New Roman" panose="02020603050405020304" pitchFamily="18" charset="0"/>
                <a:cs typeface="Times New Roman" panose="02020603050405020304" pitchFamily="18" charset="0"/>
              </a:rPr>
              <a:t>已知下层的以太网的最大传送单元 </a:t>
            </a:r>
            <a:r>
              <a:rPr lang="en-US" altLang="zh-CN" sz="2000" dirty="0">
                <a:latin typeface="Times New Roman" panose="02020603050405020304" pitchFamily="18" charset="0"/>
                <a:cs typeface="Times New Roman" panose="02020603050405020304" pitchFamily="18" charset="0"/>
              </a:rPr>
              <a:t>MTU </a:t>
            </a:r>
            <a:r>
              <a:rPr lang="zh-CN" altLang="en-US" sz="2000" dirty="0">
                <a:latin typeface="Times New Roman" panose="02020603050405020304" pitchFamily="18" charset="0"/>
                <a:cs typeface="Times New Roman" panose="02020603050405020304" pitchFamily="18" charset="0"/>
              </a:rPr>
              <a:t>是 </a:t>
            </a:r>
            <a:r>
              <a:rPr lang="en-US" altLang="zh-CN" sz="2000" dirty="0">
                <a:latin typeface="Times New Roman" panose="02020603050405020304" pitchFamily="18" charset="0"/>
                <a:cs typeface="Times New Roman" panose="02020603050405020304" pitchFamily="18" charset="0"/>
              </a:rPr>
              <a:t>1500 </a:t>
            </a:r>
            <a:r>
              <a:rPr lang="zh-CN" altLang="en-US" sz="2000" dirty="0">
                <a:latin typeface="Times New Roman" panose="02020603050405020304" pitchFamily="18" charset="0"/>
                <a:cs typeface="Times New Roman" panose="02020603050405020304" pitchFamily="18" charset="0"/>
              </a:rPr>
              <a:t>字节，而</a:t>
            </a:r>
            <a:r>
              <a:rPr lang="en-US" altLang="zh-CN" sz="2000" dirty="0">
                <a:latin typeface="Times New Roman" panose="02020603050405020304" pitchFamily="18" charset="0"/>
                <a:cs typeface="Times New Roman" panose="02020603050405020304" pitchFamily="18" charset="0"/>
              </a:rPr>
              <a:t> IPv6 </a:t>
            </a:r>
            <a:r>
              <a:rPr lang="zh-CN" altLang="en-US" sz="2000" dirty="0">
                <a:latin typeface="Times New Roman" panose="02020603050405020304" pitchFamily="18" charset="0"/>
                <a:cs typeface="Times New Roman" panose="02020603050405020304" pitchFamily="18" charset="0"/>
              </a:rPr>
              <a:t>数据报的有效载荷长度为 </a:t>
            </a:r>
            <a:r>
              <a:rPr lang="en-US" altLang="zh-CN" sz="2000" dirty="0">
                <a:latin typeface="Times New Roman" panose="02020603050405020304" pitchFamily="18" charset="0"/>
                <a:cs typeface="Times New Roman" panose="02020603050405020304" pitchFamily="18" charset="0"/>
              </a:rPr>
              <a:t>3000 </a:t>
            </a:r>
            <a:r>
              <a:rPr lang="zh-CN" altLang="en-US" sz="2000" dirty="0">
                <a:latin typeface="Times New Roman" panose="02020603050405020304" pitchFamily="18" charset="0"/>
                <a:cs typeface="Times New Roman" panose="02020603050405020304" pitchFamily="18" charset="0"/>
              </a:rPr>
              <a:t>字节。</a:t>
            </a:r>
          </a:p>
          <a:p>
            <a:pPr>
              <a:lnSpc>
                <a:spcPct val="90000"/>
              </a:lnSpc>
            </a:pPr>
            <a:r>
              <a:rPr lang="zh-CN" altLang="en-US" sz="2000" dirty="0">
                <a:latin typeface="Times New Roman" panose="02020603050405020304" pitchFamily="18" charset="0"/>
                <a:cs typeface="Times New Roman" panose="02020603050405020304" pitchFamily="18" charset="0"/>
              </a:rPr>
              <a:t>需分成三个数据报片：  </a:t>
            </a:r>
          </a:p>
        </p:txBody>
      </p:sp>
      <p:sp>
        <p:nvSpPr>
          <p:cNvPr id="33" name="页脚占位符 4"/>
          <p:cNvSpPr>
            <a:spLocks noGrp="1"/>
          </p:cNvSpPr>
          <p:nvPr>
            <p:ph type="ftr" sz="quarter" idx="11"/>
          </p:nvPr>
        </p:nvSpPr>
        <p:spPr>
          <a:xfrm>
            <a:off x="581025" y="4297647"/>
            <a:ext cx="4870450" cy="273844"/>
          </a:xfrm>
        </p:spPr>
        <p:txBody>
          <a:bodyPr/>
          <a:lstStyle/>
          <a:p>
            <a:pPr>
              <a:defRPr/>
            </a:pPr>
            <a:endParaRPr lang="zh-CN" altLang="en-US" dirty="0"/>
          </a:p>
        </p:txBody>
      </p:sp>
      <p:sp>
        <p:nvSpPr>
          <p:cNvPr id="63493" name="Rectangle 4"/>
          <p:cNvSpPr>
            <a:spLocks noChangeArrowheads="1"/>
          </p:cNvSpPr>
          <p:nvPr/>
        </p:nvSpPr>
        <p:spPr bwMode="auto">
          <a:xfrm>
            <a:off x="331795" y="2921282"/>
            <a:ext cx="8561387" cy="31432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p>
        </p:txBody>
      </p:sp>
      <p:sp>
        <p:nvSpPr>
          <p:cNvPr id="63494" name="Line 5"/>
          <p:cNvSpPr>
            <a:spLocks noChangeShapeType="1"/>
          </p:cNvSpPr>
          <p:nvPr/>
        </p:nvSpPr>
        <p:spPr bwMode="auto">
          <a:xfrm>
            <a:off x="1887538" y="2921282"/>
            <a:ext cx="0" cy="31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a:p>
        </p:txBody>
      </p:sp>
      <p:sp>
        <p:nvSpPr>
          <p:cNvPr id="63495" name="Text Box 6"/>
          <p:cNvSpPr txBox="1">
            <a:spLocks noChangeArrowheads="1"/>
          </p:cNvSpPr>
          <p:nvPr/>
        </p:nvSpPr>
        <p:spPr bwMode="auto">
          <a:xfrm>
            <a:off x="284852" y="2927237"/>
            <a:ext cx="1633757"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a:solidFill>
                  <a:srgbClr val="333399"/>
                </a:solidFill>
              </a:rPr>
              <a:t>IPv6 </a:t>
            </a:r>
            <a:r>
              <a:rPr kumimoji="1" lang="zh-CN" altLang="en-US">
                <a:solidFill>
                  <a:srgbClr val="333399"/>
                </a:solidFill>
              </a:rPr>
              <a:t>基本首部</a:t>
            </a:r>
          </a:p>
        </p:txBody>
      </p:sp>
      <p:sp>
        <p:nvSpPr>
          <p:cNvPr id="63496" name="Rectangle 7"/>
          <p:cNvSpPr>
            <a:spLocks noChangeArrowheads="1"/>
          </p:cNvSpPr>
          <p:nvPr/>
        </p:nvSpPr>
        <p:spPr bwMode="auto">
          <a:xfrm>
            <a:off x="3367091" y="2930813"/>
            <a:ext cx="5526087" cy="2905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p>
        </p:txBody>
      </p:sp>
      <p:sp>
        <p:nvSpPr>
          <p:cNvPr id="63497" name="Text Box 8"/>
          <p:cNvSpPr txBox="1">
            <a:spLocks noChangeArrowheads="1"/>
          </p:cNvSpPr>
          <p:nvPr/>
        </p:nvSpPr>
        <p:spPr bwMode="auto">
          <a:xfrm>
            <a:off x="1966035" y="2927237"/>
            <a:ext cx="1300332"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a:solidFill>
                  <a:srgbClr val="333399"/>
                </a:solidFill>
              </a:rPr>
              <a:t>分片首部 </a:t>
            </a:r>
            <a:r>
              <a:rPr kumimoji="1" lang="en-US" altLang="zh-CN">
                <a:solidFill>
                  <a:srgbClr val="333399"/>
                </a:solidFill>
              </a:rPr>
              <a:t>1</a:t>
            </a:r>
          </a:p>
        </p:txBody>
      </p:sp>
      <p:sp>
        <p:nvSpPr>
          <p:cNvPr id="63498" name="Line 9"/>
          <p:cNvSpPr>
            <a:spLocks noChangeShapeType="1"/>
          </p:cNvSpPr>
          <p:nvPr/>
        </p:nvSpPr>
        <p:spPr bwMode="auto">
          <a:xfrm>
            <a:off x="3367088" y="2921282"/>
            <a:ext cx="0" cy="31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a:p>
        </p:txBody>
      </p:sp>
      <p:sp>
        <p:nvSpPr>
          <p:cNvPr id="63499" name="Text Box 10"/>
          <p:cNvSpPr txBox="1">
            <a:spLocks noChangeArrowheads="1"/>
          </p:cNvSpPr>
          <p:nvPr/>
        </p:nvSpPr>
        <p:spPr bwMode="auto">
          <a:xfrm>
            <a:off x="5129216" y="2927237"/>
            <a:ext cx="1851765"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a:solidFill>
                  <a:srgbClr val="333399"/>
                </a:solidFill>
              </a:rPr>
              <a:t>第  一  个  分  片</a:t>
            </a:r>
          </a:p>
        </p:txBody>
      </p:sp>
      <p:sp>
        <p:nvSpPr>
          <p:cNvPr id="63500" name="Line 11"/>
          <p:cNvSpPr>
            <a:spLocks noChangeShapeType="1"/>
          </p:cNvSpPr>
          <p:nvPr/>
        </p:nvSpPr>
        <p:spPr bwMode="auto">
          <a:xfrm>
            <a:off x="3367091" y="3376101"/>
            <a:ext cx="5526087"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lIns="91428" tIns="45714" rIns="91428" bIns="45714"/>
          <a:lstStyle/>
          <a:p>
            <a:endParaRPr lang="zh-CN" altLang="en-US"/>
          </a:p>
        </p:txBody>
      </p:sp>
      <p:sp>
        <p:nvSpPr>
          <p:cNvPr id="63501" name="Text Box 12"/>
          <p:cNvSpPr txBox="1">
            <a:spLocks noChangeArrowheads="1"/>
          </p:cNvSpPr>
          <p:nvPr/>
        </p:nvSpPr>
        <p:spPr bwMode="auto">
          <a:xfrm>
            <a:off x="5640392" y="3259424"/>
            <a:ext cx="1454220" cy="3693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dirty="0">
                <a:solidFill>
                  <a:srgbClr val="FF0000"/>
                </a:solidFill>
              </a:rPr>
              <a:t>1400 </a:t>
            </a:r>
            <a:r>
              <a:rPr kumimoji="1" lang="zh-CN" altLang="en-US" dirty="0" smtClean="0">
                <a:solidFill>
                  <a:srgbClr val="FF0000"/>
                </a:solidFill>
              </a:rPr>
              <a:t>字节？</a:t>
            </a:r>
            <a:endParaRPr kumimoji="1" lang="zh-CN" altLang="en-US" dirty="0">
              <a:solidFill>
                <a:srgbClr val="FF0000"/>
              </a:solidFill>
            </a:endParaRPr>
          </a:p>
        </p:txBody>
      </p:sp>
      <p:sp>
        <p:nvSpPr>
          <p:cNvPr id="63502" name="Rectangle 13"/>
          <p:cNvSpPr>
            <a:spLocks noChangeArrowheads="1"/>
          </p:cNvSpPr>
          <p:nvPr/>
        </p:nvSpPr>
        <p:spPr bwMode="auto">
          <a:xfrm>
            <a:off x="331795" y="3624941"/>
            <a:ext cx="8561387" cy="31432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p>
        </p:txBody>
      </p:sp>
      <p:sp>
        <p:nvSpPr>
          <p:cNvPr id="63503" name="Line 14"/>
          <p:cNvSpPr>
            <a:spLocks noChangeShapeType="1"/>
          </p:cNvSpPr>
          <p:nvPr/>
        </p:nvSpPr>
        <p:spPr bwMode="auto">
          <a:xfrm>
            <a:off x="1887538" y="3624941"/>
            <a:ext cx="0" cy="31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a:p>
        </p:txBody>
      </p:sp>
      <p:sp>
        <p:nvSpPr>
          <p:cNvPr id="63504" name="Text Box 15"/>
          <p:cNvSpPr txBox="1">
            <a:spLocks noChangeArrowheads="1"/>
          </p:cNvSpPr>
          <p:nvPr/>
        </p:nvSpPr>
        <p:spPr bwMode="auto">
          <a:xfrm>
            <a:off x="284852" y="3628517"/>
            <a:ext cx="1633757"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a:solidFill>
                  <a:srgbClr val="333399"/>
                </a:solidFill>
              </a:rPr>
              <a:t>IPv6 </a:t>
            </a:r>
            <a:r>
              <a:rPr kumimoji="1" lang="zh-CN" altLang="en-US">
                <a:solidFill>
                  <a:srgbClr val="333399"/>
                </a:solidFill>
              </a:rPr>
              <a:t>基本首部</a:t>
            </a:r>
          </a:p>
        </p:txBody>
      </p:sp>
      <p:sp>
        <p:nvSpPr>
          <p:cNvPr id="63505" name="Rectangle 16"/>
          <p:cNvSpPr>
            <a:spLocks noChangeArrowheads="1"/>
          </p:cNvSpPr>
          <p:nvPr/>
        </p:nvSpPr>
        <p:spPr bwMode="auto">
          <a:xfrm>
            <a:off x="3367091" y="3634466"/>
            <a:ext cx="5526087" cy="3048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p>
        </p:txBody>
      </p:sp>
      <p:sp>
        <p:nvSpPr>
          <p:cNvPr id="63506" name="Text Box 17"/>
          <p:cNvSpPr txBox="1">
            <a:spLocks noChangeArrowheads="1"/>
          </p:cNvSpPr>
          <p:nvPr/>
        </p:nvSpPr>
        <p:spPr bwMode="auto">
          <a:xfrm>
            <a:off x="1966035" y="3628517"/>
            <a:ext cx="1300332"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a:solidFill>
                  <a:srgbClr val="333399"/>
                </a:solidFill>
              </a:rPr>
              <a:t>分片首部 </a:t>
            </a:r>
            <a:r>
              <a:rPr kumimoji="1" lang="en-US" altLang="zh-CN">
                <a:solidFill>
                  <a:srgbClr val="333399"/>
                </a:solidFill>
              </a:rPr>
              <a:t>2</a:t>
            </a:r>
          </a:p>
        </p:txBody>
      </p:sp>
      <p:sp>
        <p:nvSpPr>
          <p:cNvPr id="63507" name="Line 18"/>
          <p:cNvSpPr>
            <a:spLocks noChangeShapeType="1"/>
          </p:cNvSpPr>
          <p:nvPr/>
        </p:nvSpPr>
        <p:spPr bwMode="auto">
          <a:xfrm>
            <a:off x="3367088" y="3624941"/>
            <a:ext cx="0" cy="31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a:p>
        </p:txBody>
      </p:sp>
      <p:sp>
        <p:nvSpPr>
          <p:cNvPr id="63508" name="Text Box 19"/>
          <p:cNvSpPr txBox="1">
            <a:spLocks noChangeArrowheads="1"/>
          </p:cNvSpPr>
          <p:nvPr/>
        </p:nvSpPr>
        <p:spPr bwMode="auto">
          <a:xfrm>
            <a:off x="5129216" y="3628517"/>
            <a:ext cx="1851765"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a:solidFill>
                  <a:srgbClr val="333399"/>
                </a:solidFill>
              </a:rPr>
              <a:t>第  二  个  分  片</a:t>
            </a:r>
          </a:p>
        </p:txBody>
      </p:sp>
      <p:sp>
        <p:nvSpPr>
          <p:cNvPr id="63509" name="Line 20"/>
          <p:cNvSpPr>
            <a:spLocks noChangeShapeType="1"/>
          </p:cNvSpPr>
          <p:nvPr/>
        </p:nvSpPr>
        <p:spPr bwMode="auto">
          <a:xfrm>
            <a:off x="3367091" y="4080951"/>
            <a:ext cx="5526087"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lIns="91428" tIns="45714" rIns="91428" bIns="45714"/>
          <a:lstStyle/>
          <a:p>
            <a:endParaRPr lang="zh-CN" altLang="en-US"/>
          </a:p>
        </p:txBody>
      </p:sp>
      <p:sp>
        <p:nvSpPr>
          <p:cNvPr id="63510" name="Text Box 21"/>
          <p:cNvSpPr txBox="1">
            <a:spLocks noChangeArrowheads="1"/>
          </p:cNvSpPr>
          <p:nvPr/>
        </p:nvSpPr>
        <p:spPr bwMode="auto">
          <a:xfrm>
            <a:off x="5626103" y="3961892"/>
            <a:ext cx="1454220" cy="3693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dirty="0">
                <a:solidFill>
                  <a:srgbClr val="FF0000"/>
                </a:solidFill>
              </a:rPr>
              <a:t>1400 </a:t>
            </a:r>
            <a:r>
              <a:rPr kumimoji="1" lang="zh-CN" altLang="en-US" dirty="0">
                <a:solidFill>
                  <a:srgbClr val="FF0000"/>
                </a:solidFill>
              </a:rPr>
              <a:t>字节？</a:t>
            </a:r>
          </a:p>
        </p:txBody>
      </p:sp>
      <p:sp>
        <p:nvSpPr>
          <p:cNvPr id="63511" name="Rectangle 22"/>
          <p:cNvSpPr>
            <a:spLocks noChangeArrowheads="1"/>
          </p:cNvSpPr>
          <p:nvPr/>
        </p:nvSpPr>
        <p:spPr bwMode="auto">
          <a:xfrm>
            <a:off x="331790" y="4295264"/>
            <a:ext cx="4383087" cy="31432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p>
        </p:txBody>
      </p:sp>
      <p:sp>
        <p:nvSpPr>
          <p:cNvPr id="63512" name="Line 23"/>
          <p:cNvSpPr>
            <a:spLocks noChangeShapeType="1"/>
          </p:cNvSpPr>
          <p:nvPr/>
        </p:nvSpPr>
        <p:spPr bwMode="auto">
          <a:xfrm>
            <a:off x="1887538" y="4295264"/>
            <a:ext cx="0" cy="31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a:p>
        </p:txBody>
      </p:sp>
      <p:sp>
        <p:nvSpPr>
          <p:cNvPr id="63513" name="Text Box 24"/>
          <p:cNvSpPr txBox="1">
            <a:spLocks noChangeArrowheads="1"/>
          </p:cNvSpPr>
          <p:nvPr/>
        </p:nvSpPr>
        <p:spPr bwMode="auto">
          <a:xfrm>
            <a:off x="299138" y="4305983"/>
            <a:ext cx="1633757"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a:solidFill>
                  <a:srgbClr val="333399"/>
                </a:solidFill>
              </a:rPr>
              <a:t>IPv6 </a:t>
            </a:r>
            <a:r>
              <a:rPr kumimoji="1" lang="zh-CN" altLang="en-US">
                <a:solidFill>
                  <a:srgbClr val="333399"/>
                </a:solidFill>
              </a:rPr>
              <a:t>基本首部</a:t>
            </a:r>
          </a:p>
        </p:txBody>
      </p:sp>
      <p:sp>
        <p:nvSpPr>
          <p:cNvPr id="63514" name="Rectangle 25"/>
          <p:cNvSpPr>
            <a:spLocks noChangeArrowheads="1"/>
          </p:cNvSpPr>
          <p:nvPr/>
        </p:nvSpPr>
        <p:spPr bwMode="auto">
          <a:xfrm>
            <a:off x="3367095" y="4321464"/>
            <a:ext cx="1341437" cy="288131"/>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p>
        </p:txBody>
      </p:sp>
      <p:sp>
        <p:nvSpPr>
          <p:cNvPr id="63515" name="Text Box 26"/>
          <p:cNvSpPr txBox="1">
            <a:spLocks noChangeArrowheads="1"/>
          </p:cNvSpPr>
          <p:nvPr/>
        </p:nvSpPr>
        <p:spPr bwMode="auto">
          <a:xfrm>
            <a:off x="1978740" y="4305983"/>
            <a:ext cx="1300332"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a:solidFill>
                  <a:srgbClr val="333399"/>
                </a:solidFill>
              </a:rPr>
              <a:t>分片首部 </a:t>
            </a:r>
            <a:r>
              <a:rPr kumimoji="1" lang="en-US" altLang="zh-CN">
                <a:solidFill>
                  <a:srgbClr val="333399"/>
                </a:solidFill>
              </a:rPr>
              <a:t>3</a:t>
            </a:r>
          </a:p>
        </p:txBody>
      </p:sp>
      <p:sp>
        <p:nvSpPr>
          <p:cNvPr id="63516" name="Line 27"/>
          <p:cNvSpPr>
            <a:spLocks noChangeShapeType="1"/>
          </p:cNvSpPr>
          <p:nvPr/>
        </p:nvSpPr>
        <p:spPr bwMode="auto">
          <a:xfrm>
            <a:off x="3367088" y="4295264"/>
            <a:ext cx="0" cy="31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a:p>
        </p:txBody>
      </p:sp>
      <p:sp>
        <p:nvSpPr>
          <p:cNvPr id="63517" name="Text Box 28"/>
          <p:cNvSpPr txBox="1">
            <a:spLocks noChangeArrowheads="1"/>
          </p:cNvSpPr>
          <p:nvPr/>
        </p:nvSpPr>
        <p:spPr bwMode="auto">
          <a:xfrm>
            <a:off x="3400430" y="4295267"/>
            <a:ext cx="1338804"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a:solidFill>
                  <a:srgbClr val="333399"/>
                </a:solidFill>
              </a:rPr>
              <a:t>第三个分片</a:t>
            </a:r>
          </a:p>
        </p:txBody>
      </p:sp>
      <p:sp>
        <p:nvSpPr>
          <p:cNvPr id="63518" name="Line 29"/>
          <p:cNvSpPr>
            <a:spLocks noChangeShapeType="1"/>
          </p:cNvSpPr>
          <p:nvPr/>
        </p:nvSpPr>
        <p:spPr bwMode="auto">
          <a:xfrm flipV="1">
            <a:off x="3367088" y="4716751"/>
            <a:ext cx="1382712" cy="5953"/>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lIns="91428" tIns="45714" rIns="91428" bIns="45714"/>
          <a:lstStyle/>
          <a:p>
            <a:endParaRPr lang="zh-CN" altLang="en-US"/>
          </a:p>
        </p:txBody>
      </p:sp>
      <p:sp>
        <p:nvSpPr>
          <p:cNvPr id="63519" name="Text Box 30"/>
          <p:cNvSpPr txBox="1">
            <a:spLocks noChangeArrowheads="1"/>
          </p:cNvSpPr>
          <p:nvPr/>
        </p:nvSpPr>
        <p:spPr bwMode="auto">
          <a:xfrm>
            <a:off x="3559180" y="4722704"/>
            <a:ext cx="1325980"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dirty="0" smtClean="0">
                <a:solidFill>
                  <a:srgbClr val="FF0000"/>
                </a:solidFill>
              </a:rPr>
              <a:t>200 </a:t>
            </a:r>
            <a:r>
              <a:rPr kumimoji="1" lang="zh-CN" altLang="en-US" dirty="0">
                <a:solidFill>
                  <a:srgbClr val="FF0000"/>
                </a:solidFill>
              </a:rPr>
              <a:t>字节？</a:t>
            </a:r>
          </a:p>
        </p:txBody>
      </p:sp>
      <p:sp>
        <p:nvSpPr>
          <p:cNvPr id="63520" name="Text Box 31"/>
          <p:cNvSpPr txBox="1">
            <a:spLocks noChangeArrowheads="1"/>
          </p:cNvSpPr>
          <p:nvPr/>
        </p:nvSpPr>
        <p:spPr bwMode="auto">
          <a:xfrm>
            <a:off x="2101113" y="2616485"/>
            <a:ext cx="1107972"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dirty="0">
                <a:solidFill>
                  <a:srgbClr val="333399"/>
                </a:solidFill>
              </a:rPr>
              <a:t>扩展首部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cs typeface="Times New Roman" panose="02020603050405020304" pitchFamily="18" charset="0"/>
              </a:rPr>
              <a:t>实验验证</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67545" y="1491636"/>
            <a:ext cx="7989752" cy="1188779"/>
          </a:xfrm>
        </p:spPr>
        <p:txBody>
          <a:bodyPr/>
          <a:lstStyle/>
          <a:p>
            <a:r>
              <a:rPr lang="en-US" altLang="zh-CN" dirty="0" smtClean="0">
                <a:latin typeface="Times New Roman" panose="02020603050405020304" pitchFamily="18" charset="0"/>
                <a:cs typeface="Times New Roman" panose="02020603050405020304" pitchFamily="18" charset="0"/>
              </a:rPr>
              <a:t>Win11</a:t>
            </a:r>
            <a:r>
              <a:rPr lang="zh-CN" altLang="zh-CN" dirty="0" smtClean="0">
                <a:latin typeface="Times New Roman" panose="02020603050405020304" pitchFamily="18" charset="0"/>
                <a:cs typeface="Times New Roman" panose="02020603050405020304" pitchFamily="18" charset="0"/>
              </a:rPr>
              <a:t>操作系统，执行</a:t>
            </a:r>
            <a:r>
              <a:rPr lang="en-US" altLang="zh-CN" dirty="0" smtClean="0">
                <a:latin typeface="Times New Roman" panose="02020603050405020304" pitchFamily="18" charset="0"/>
                <a:cs typeface="Times New Roman" panose="02020603050405020304" pitchFamily="18" charset="0"/>
              </a:rPr>
              <a:t>ping</a:t>
            </a:r>
            <a:r>
              <a:rPr lang="zh-CN" altLang="zh-CN" dirty="0" smtClean="0">
                <a:latin typeface="Times New Roman" panose="02020603050405020304" pitchFamily="18" charset="0"/>
                <a:cs typeface="Times New Roman" panose="02020603050405020304" pitchFamily="18" charset="0"/>
              </a:rPr>
              <a:t>命令</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-l</a:t>
            </a:r>
            <a:r>
              <a:rPr lang="zh-CN" altLang="zh-CN" dirty="0" smtClean="0">
                <a:latin typeface="Times New Roman" panose="02020603050405020304" pitchFamily="18" charset="0"/>
                <a:cs typeface="Times New Roman" panose="02020603050405020304" pitchFamily="18" charset="0"/>
              </a:rPr>
              <a:t>参数指定</a:t>
            </a:r>
            <a:r>
              <a:rPr lang="zh-CN" altLang="zh-CN" dirty="0">
                <a:latin typeface="Times New Roman" panose="02020603050405020304" pitchFamily="18" charset="0"/>
                <a:cs typeface="Times New Roman" panose="02020603050405020304" pitchFamily="18" charset="0"/>
              </a:rPr>
              <a:t>数据包大小，单位为字节</a:t>
            </a:r>
            <a:r>
              <a:rPr lang="zh-CN" altLang="zh-CN" dirty="0" smtClean="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0" indent="0" algn="ctr">
              <a:buNone/>
            </a:pPr>
            <a:r>
              <a:rPr lang="en-US" altLang="zh-CN" b="1" i="1" dirty="0">
                <a:latin typeface="Times New Roman" panose="02020603050405020304" pitchFamily="18" charset="0"/>
                <a:cs typeface="Times New Roman" panose="02020603050405020304" pitchFamily="18" charset="0"/>
              </a:rPr>
              <a:t>ping -6 www.njnet6.edu.cn -l </a:t>
            </a:r>
            <a:r>
              <a:rPr lang="en-US" altLang="zh-CN" b="1" i="1" dirty="0" smtClean="0">
                <a:latin typeface="Times New Roman" panose="02020603050405020304" pitchFamily="18" charset="0"/>
                <a:cs typeface="Times New Roman" panose="02020603050405020304" pitchFamily="18" charset="0"/>
              </a:rPr>
              <a:t>3000</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6BAAC919-3ABE-4BBA-88C8-A13D1753815E}" type="slidenum">
              <a:rPr lang="en-US" altLang="zh-CN" smtClean="0"/>
              <a:pPr>
                <a:defRPr/>
              </a:pPr>
              <a:t>21</a:t>
            </a:fld>
            <a:endParaRPr lang="en-US" altLang="zh-CN"/>
          </a:p>
        </p:txBody>
      </p:sp>
      <p:pic>
        <p:nvPicPr>
          <p:cNvPr id="5" name="图片 4"/>
          <p:cNvPicPr/>
          <p:nvPr/>
        </p:nvPicPr>
        <p:blipFill>
          <a:blip r:embed="rId3"/>
          <a:stretch>
            <a:fillRect/>
          </a:stretch>
        </p:blipFill>
        <p:spPr>
          <a:xfrm>
            <a:off x="1403648" y="2571750"/>
            <a:ext cx="5832648" cy="2213352"/>
          </a:xfrm>
          <a:prstGeom prst="rect">
            <a:avLst/>
          </a:prstGeom>
        </p:spPr>
      </p:pic>
    </p:spTree>
    <p:extLst>
      <p:ext uri="{BB962C8B-B14F-4D97-AF65-F5344CB8AC3E}">
        <p14:creationId xmlns:p14="http://schemas.microsoft.com/office/powerpoint/2010/main" val="1629998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Wireshark</a:t>
            </a:r>
            <a:r>
              <a:rPr lang="zh-CN" altLang="en-US" dirty="0" smtClean="0">
                <a:latin typeface="Times New Roman" panose="02020603050405020304" pitchFamily="18" charset="0"/>
                <a:cs typeface="Times New Roman" panose="02020603050405020304" pitchFamily="18" charset="0"/>
              </a:rPr>
              <a:t>分析</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6BAAC919-3ABE-4BBA-88C8-A13D1753815E}" type="slidenum">
              <a:rPr lang="en-US" altLang="zh-CN" smtClean="0"/>
              <a:pPr>
                <a:defRPr/>
              </a:pPr>
              <a:t>22</a:t>
            </a:fld>
            <a:endParaRPr lang="en-US" altLang="zh-CN"/>
          </a:p>
        </p:txBody>
      </p:sp>
      <p:pic>
        <p:nvPicPr>
          <p:cNvPr id="5" name="图片 4"/>
          <p:cNvPicPr/>
          <p:nvPr/>
        </p:nvPicPr>
        <p:blipFill>
          <a:blip r:embed="rId3"/>
          <a:stretch>
            <a:fillRect/>
          </a:stretch>
        </p:blipFill>
        <p:spPr>
          <a:xfrm>
            <a:off x="539553" y="1491630"/>
            <a:ext cx="7704856" cy="3168352"/>
          </a:xfrm>
          <a:prstGeom prst="rect">
            <a:avLst/>
          </a:prstGeom>
        </p:spPr>
      </p:pic>
    </p:spTree>
    <p:extLst>
      <p:ext uri="{BB962C8B-B14F-4D97-AF65-F5344CB8AC3E}">
        <p14:creationId xmlns:p14="http://schemas.microsoft.com/office/powerpoint/2010/main" val="2306583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pPr>
              <a:defRPr/>
            </a:pPr>
            <a:r>
              <a:rPr lang="en-US" altLang="zh-CN" sz="3200" dirty="0">
                <a:latin typeface="Times New Roman" panose="02020603050405020304" pitchFamily="18" charset="0"/>
                <a:cs typeface="Times New Roman" panose="02020603050405020304" pitchFamily="18" charset="0"/>
              </a:rPr>
              <a:t>IPv6 </a:t>
            </a:r>
            <a:r>
              <a:rPr lang="zh-CN" altLang="en-US" sz="3200" dirty="0">
                <a:latin typeface="Times New Roman" panose="02020603050405020304" pitchFamily="18" charset="0"/>
                <a:cs typeface="Times New Roman" panose="02020603050405020304" pitchFamily="18" charset="0"/>
              </a:rPr>
              <a:t>地址的类型与地址空间 </a:t>
            </a:r>
          </a:p>
        </p:txBody>
      </p:sp>
      <p:sp>
        <p:nvSpPr>
          <p:cNvPr id="653315" name="Rectangle 3"/>
          <p:cNvSpPr>
            <a:spLocks noGrp="1" noChangeArrowheads="1"/>
          </p:cNvSpPr>
          <p:nvPr>
            <p:ph idx="1"/>
          </p:nvPr>
        </p:nvSpPr>
        <p:spPr>
          <a:xfrm>
            <a:off x="581025" y="1670447"/>
            <a:ext cx="7989888" cy="2724150"/>
          </a:xfrm>
        </p:spPr>
        <p:txBody>
          <a:bodyPr>
            <a:normAutofit/>
          </a:bodyPr>
          <a:lstStyle/>
          <a:p>
            <a:pPr>
              <a:lnSpc>
                <a:spcPct val="150000"/>
              </a:lnSpc>
              <a:buFont typeface="Wingdings" pitchFamily="2" charset="2"/>
              <a:buNone/>
              <a:defRPr/>
            </a:pPr>
            <a:r>
              <a:rPr lang="en-US" altLang="zh-CN" dirty="0">
                <a:latin typeface="Times New Roman" panose="02020603050405020304" pitchFamily="18" charset="0"/>
                <a:cs typeface="Times New Roman" panose="02020603050405020304" pitchFamily="18" charset="0"/>
              </a:rPr>
              <a:t>IPv6 </a:t>
            </a:r>
            <a:r>
              <a:rPr lang="zh-CN" altLang="en-US" dirty="0">
                <a:latin typeface="Times New Roman" panose="02020603050405020304" pitchFamily="18" charset="0"/>
                <a:cs typeface="Times New Roman" panose="02020603050405020304" pitchFamily="18" charset="0"/>
              </a:rPr>
              <a:t>数据报的目的地址可以是以下三种基本类型地址之一：</a:t>
            </a:r>
          </a:p>
          <a:p>
            <a:pPr>
              <a:lnSpc>
                <a:spcPct val="150000"/>
              </a:lnSpc>
              <a:buFont typeface="Wingdings" pitchFamily="2" charset="2"/>
              <a:buNone/>
              <a:defRPr/>
            </a:pPr>
            <a:r>
              <a:rPr lang="en-US" altLang="zh-CN" dirty="0">
                <a:latin typeface="Times New Roman" panose="02020603050405020304" pitchFamily="18" charset="0"/>
                <a:cs typeface="Times New Roman" panose="02020603050405020304" pitchFamily="18" charset="0"/>
              </a:rPr>
              <a:t>(1) </a:t>
            </a:r>
            <a:r>
              <a:rPr lang="zh-CN" altLang="en-US" dirty="0">
                <a:solidFill>
                  <a:schemeClr val="hlink"/>
                </a:solidFill>
                <a:latin typeface="Times New Roman" panose="02020603050405020304" pitchFamily="18" charset="0"/>
                <a:cs typeface="Times New Roman" panose="02020603050405020304" pitchFamily="18" charset="0"/>
              </a:rPr>
              <a:t>单播</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unicast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单播就是传统的点对点通信。</a:t>
            </a:r>
          </a:p>
          <a:p>
            <a:pPr>
              <a:lnSpc>
                <a:spcPct val="150000"/>
              </a:lnSpc>
              <a:buFont typeface="Wingdings" pitchFamily="2" charset="2"/>
              <a:buNone/>
              <a:defRPr/>
            </a:pPr>
            <a:r>
              <a:rPr lang="en-US" altLang="zh-CN" dirty="0">
                <a:latin typeface="Times New Roman" panose="02020603050405020304" pitchFamily="18" charset="0"/>
                <a:cs typeface="Times New Roman" panose="02020603050405020304" pitchFamily="18" charset="0"/>
              </a:rPr>
              <a:t>(2) </a:t>
            </a:r>
            <a:r>
              <a:rPr lang="zh-CN" altLang="en-US" dirty="0">
                <a:solidFill>
                  <a:schemeClr val="hlink"/>
                </a:solidFill>
                <a:latin typeface="Times New Roman" panose="02020603050405020304" pitchFamily="18" charset="0"/>
                <a:cs typeface="Times New Roman" panose="02020603050405020304" pitchFamily="18" charset="0"/>
              </a:rPr>
              <a:t>多播</a:t>
            </a:r>
            <a:r>
              <a:rPr lang="en-US" altLang="zh-CN" dirty="0">
                <a:latin typeface="Times New Roman" panose="02020603050405020304" pitchFamily="18" charset="0"/>
                <a:cs typeface="Times New Roman" panose="02020603050405020304" pitchFamily="18" charset="0"/>
              </a:rPr>
              <a:t>(multicast)   </a:t>
            </a:r>
            <a:r>
              <a:rPr lang="zh-CN" altLang="en-US" dirty="0">
                <a:latin typeface="Times New Roman" panose="02020603050405020304" pitchFamily="18" charset="0"/>
                <a:cs typeface="Times New Roman" panose="02020603050405020304" pitchFamily="18" charset="0"/>
              </a:rPr>
              <a:t>多播是一点对多点的通信。</a:t>
            </a:r>
          </a:p>
          <a:p>
            <a:pPr>
              <a:lnSpc>
                <a:spcPct val="150000"/>
              </a:lnSpc>
              <a:buFont typeface="Wingdings" pitchFamily="2" charset="2"/>
              <a:buNone/>
              <a:defRPr/>
            </a:pPr>
            <a:r>
              <a:rPr lang="en-US" altLang="zh-CN" dirty="0">
                <a:latin typeface="Times New Roman" panose="02020603050405020304" pitchFamily="18" charset="0"/>
                <a:cs typeface="Times New Roman" panose="02020603050405020304" pitchFamily="18" charset="0"/>
              </a:rPr>
              <a:t>(3) </a:t>
            </a:r>
            <a:r>
              <a:rPr lang="zh-CN" altLang="en-US" dirty="0">
                <a:solidFill>
                  <a:schemeClr val="hlink"/>
                </a:solidFill>
                <a:latin typeface="Times New Roman" panose="02020603050405020304" pitchFamily="18" charset="0"/>
                <a:cs typeface="Times New Roman" panose="02020603050405020304" pitchFamily="18" charset="0"/>
              </a:rPr>
              <a:t>任播</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anycast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这是 </a:t>
            </a:r>
            <a:r>
              <a:rPr lang="en-US" altLang="zh-CN" dirty="0">
                <a:latin typeface="Times New Roman" panose="02020603050405020304" pitchFamily="18" charset="0"/>
                <a:cs typeface="Times New Roman" panose="02020603050405020304" pitchFamily="18" charset="0"/>
              </a:rPr>
              <a:t>IPv6 </a:t>
            </a:r>
            <a:r>
              <a:rPr lang="zh-CN" altLang="en-US" dirty="0">
                <a:latin typeface="Times New Roman" panose="02020603050405020304" pitchFamily="18" charset="0"/>
                <a:cs typeface="Times New Roman" panose="02020603050405020304" pitchFamily="18" charset="0"/>
              </a:rPr>
              <a:t>增加的一种类型。任播的目的站是一组计算机，但数据报在交付时只交付其中的一个，通常是距离最近的一个。 </a:t>
            </a:r>
          </a:p>
        </p:txBody>
      </p:sp>
      <p:sp>
        <p:nvSpPr>
          <p:cNvPr id="5" name="页脚占位符 4"/>
          <p:cNvSpPr>
            <a:spLocks noGrp="1"/>
          </p:cNvSpPr>
          <p:nvPr>
            <p:ph type="ftr" sz="quarter" idx="11"/>
          </p:nvPr>
        </p:nvSpPr>
        <p:spPr/>
        <p:txBody>
          <a:bodyPr/>
          <a:lstStyle/>
          <a:p>
            <a:pPr>
              <a:defRPr/>
            </a:pP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a:lstStyle/>
          <a:p>
            <a:pPr>
              <a:defRPr/>
            </a:pPr>
            <a:r>
              <a:rPr lang="zh-CN" altLang="en-US" sz="3200" dirty="0">
                <a:latin typeface="Times New Roman" panose="02020603050405020304" pitchFamily="18" charset="0"/>
                <a:cs typeface="Times New Roman" panose="02020603050405020304" pitchFamily="18" charset="0"/>
              </a:rPr>
              <a:t>节</a:t>
            </a:r>
            <a:r>
              <a:rPr lang="zh-CN" altLang="en-US" sz="3200" dirty="0">
                <a:latin typeface="Times New Roman" panose="02020603050405020304" pitchFamily="18" charset="0"/>
                <a:cs typeface="Times New Roman" panose="02020603050405020304" pitchFamily="18" charset="0"/>
              </a:rPr>
              <a:t>点</a:t>
            </a:r>
            <a:r>
              <a:rPr lang="zh-CN" altLang="en-US" sz="3200" dirty="0">
                <a:latin typeface="Times New Roman" panose="02020603050405020304" pitchFamily="18" charset="0"/>
                <a:cs typeface="Times New Roman" panose="02020603050405020304" pitchFamily="18" charset="0"/>
              </a:rPr>
              <a:t>与接口</a:t>
            </a:r>
          </a:p>
        </p:txBody>
      </p:sp>
      <p:sp>
        <p:nvSpPr>
          <p:cNvPr id="65539" name="Rectangle 3"/>
          <p:cNvSpPr>
            <a:spLocks noGrp="1" noChangeArrowheads="1"/>
          </p:cNvSpPr>
          <p:nvPr>
            <p:ph idx="1"/>
          </p:nvPr>
        </p:nvSpPr>
        <p:spPr>
          <a:xfrm>
            <a:off x="581025" y="1670447"/>
            <a:ext cx="7989888" cy="2724150"/>
          </a:xfrm>
        </p:spPr>
        <p:txBody>
          <a:bodyPr/>
          <a:lstStyle/>
          <a:p>
            <a:r>
              <a:rPr lang="en-US" altLang="zh-CN" sz="2200" dirty="0">
                <a:latin typeface="Times New Roman" panose="02020603050405020304" pitchFamily="18" charset="0"/>
                <a:cs typeface="Times New Roman" panose="02020603050405020304" pitchFamily="18" charset="0"/>
              </a:rPr>
              <a:t>IPv6 </a:t>
            </a:r>
            <a:r>
              <a:rPr lang="zh-CN" altLang="en-US" sz="2200" dirty="0">
                <a:latin typeface="Times New Roman" panose="02020603050405020304" pitchFamily="18" charset="0"/>
                <a:cs typeface="Times New Roman" panose="02020603050405020304" pitchFamily="18" charset="0"/>
              </a:rPr>
              <a:t>将实现 </a:t>
            </a:r>
            <a:r>
              <a:rPr lang="en-US" altLang="zh-CN" sz="2200" dirty="0">
                <a:latin typeface="Times New Roman" panose="02020603050405020304" pitchFamily="18" charset="0"/>
                <a:cs typeface="Times New Roman" panose="02020603050405020304" pitchFamily="18" charset="0"/>
              </a:rPr>
              <a:t>IPv6 </a:t>
            </a:r>
            <a:r>
              <a:rPr lang="zh-CN" altLang="en-US" sz="2200" dirty="0">
                <a:latin typeface="Times New Roman" panose="02020603050405020304" pitchFamily="18" charset="0"/>
                <a:cs typeface="Times New Roman" panose="02020603050405020304" pitchFamily="18" charset="0"/>
              </a:rPr>
              <a:t>的主机和路由器均称为</a:t>
            </a:r>
            <a:r>
              <a:rPr lang="zh-CN" altLang="en-US" sz="2200" dirty="0">
                <a:solidFill>
                  <a:schemeClr val="hlink"/>
                </a:solidFill>
                <a:latin typeface="Times New Roman" panose="02020603050405020304" pitchFamily="18" charset="0"/>
                <a:cs typeface="Times New Roman" panose="02020603050405020304" pitchFamily="18" charset="0"/>
              </a:rPr>
              <a:t>节点</a:t>
            </a:r>
            <a:r>
              <a:rPr lang="zh-CN" altLang="en-US" sz="2200" dirty="0">
                <a:latin typeface="Times New Roman" panose="02020603050405020304" pitchFamily="18" charset="0"/>
                <a:cs typeface="Times New Roman" panose="02020603050405020304" pitchFamily="18" charset="0"/>
              </a:rPr>
              <a:t>。</a:t>
            </a:r>
          </a:p>
          <a:p>
            <a:r>
              <a:rPr lang="en-US" altLang="zh-CN" sz="2200" dirty="0">
                <a:latin typeface="Times New Roman" panose="02020603050405020304" pitchFamily="18" charset="0"/>
                <a:cs typeface="Times New Roman" panose="02020603050405020304" pitchFamily="18" charset="0"/>
              </a:rPr>
              <a:t>IPv6 </a:t>
            </a:r>
            <a:r>
              <a:rPr lang="zh-CN" altLang="en-US" sz="2200" dirty="0">
                <a:latin typeface="Times New Roman" panose="02020603050405020304" pitchFamily="18" charset="0"/>
                <a:cs typeface="Times New Roman" panose="02020603050405020304" pitchFamily="18" charset="0"/>
              </a:rPr>
              <a:t>地址是分配给结点上面的接口。</a:t>
            </a:r>
          </a:p>
          <a:p>
            <a:pPr lvl="1">
              <a:buFont typeface="Wingdings" pitchFamily="2" charset="2"/>
              <a:buChar char="ü"/>
            </a:pPr>
            <a:r>
              <a:rPr lang="zh-CN" altLang="en-US" sz="1800" dirty="0">
                <a:solidFill>
                  <a:srgbClr val="333399"/>
                </a:solidFill>
                <a:latin typeface="Times New Roman" panose="02020603050405020304" pitchFamily="18" charset="0"/>
                <a:ea typeface="黑体" pitchFamily="49" charset="-122"/>
                <a:cs typeface="Times New Roman" panose="02020603050405020304" pitchFamily="18" charset="0"/>
              </a:rPr>
              <a:t>节点的每一个接口指派一个</a:t>
            </a:r>
            <a:r>
              <a:rPr lang="en-US" altLang="zh-CN" sz="1800" dirty="0">
                <a:solidFill>
                  <a:srgbClr val="333399"/>
                </a:solidFill>
                <a:latin typeface="Times New Roman" panose="02020603050405020304" pitchFamily="18" charset="0"/>
                <a:ea typeface="黑体" pitchFamily="49" charset="-122"/>
                <a:cs typeface="Times New Roman" panose="02020603050405020304" pitchFamily="18" charset="0"/>
              </a:rPr>
              <a:t>IPv6</a:t>
            </a:r>
            <a:r>
              <a:rPr lang="zh-CN" altLang="en-US" sz="1800" dirty="0">
                <a:solidFill>
                  <a:srgbClr val="333399"/>
                </a:solidFill>
                <a:latin typeface="Times New Roman" panose="02020603050405020304" pitchFamily="18" charset="0"/>
                <a:ea typeface="黑体" pitchFamily="49" charset="-122"/>
                <a:cs typeface="Times New Roman" panose="02020603050405020304" pitchFamily="18" charset="0"/>
              </a:rPr>
              <a:t>单播地址。</a:t>
            </a:r>
            <a:endParaRPr lang="en-US" altLang="zh-CN" sz="1800" dirty="0">
              <a:solidFill>
                <a:srgbClr val="333399"/>
              </a:solidFill>
              <a:latin typeface="Times New Roman" panose="02020603050405020304" pitchFamily="18" charset="0"/>
              <a:ea typeface="黑体" pitchFamily="49" charset="-122"/>
              <a:cs typeface="Times New Roman" panose="02020603050405020304" pitchFamily="18" charset="0"/>
            </a:endParaRPr>
          </a:p>
          <a:p>
            <a:pPr lvl="1">
              <a:buFont typeface="Wingdings" pitchFamily="2" charset="2"/>
              <a:buChar char="ü"/>
            </a:pPr>
            <a:r>
              <a:rPr lang="zh-CN" altLang="en-US" sz="1800" dirty="0">
                <a:solidFill>
                  <a:srgbClr val="333399"/>
                </a:solidFill>
                <a:latin typeface="Times New Roman" panose="02020603050405020304" pitchFamily="18" charset="0"/>
                <a:ea typeface="黑体" pitchFamily="49" charset="-122"/>
                <a:cs typeface="Times New Roman" panose="02020603050405020304" pitchFamily="18" charset="0"/>
              </a:rPr>
              <a:t>具有多接口的节点可以有多个单播地址。</a:t>
            </a:r>
          </a:p>
          <a:p>
            <a:pPr lvl="1">
              <a:buFont typeface="Wingdings" pitchFamily="2" charset="2"/>
              <a:buChar char="ü"/>
            </a:pPr>
            <a:r>
              <a:rPr lang="zh-CN" altLang="en-US" sz="1800" dirty="0">
                <a:solidFill>
                  <a:srgbClr val="333399"/>
                </a:solidFill>
                <a:latin typeface="Times New Roman" panose="02020603050405020304" pitchFamily="18" charset="0"/>
                <a:ea typeface="黑体" pitchFamily="49" charset="-122"/>
                <a:cs typeface="Times New Roman" panose="02020603050405020304" pitchFamily="18" charset="0"/>
              </a:rPr>
              <a:t>每个接口的单播地址可用来唯一地标志该节点。 </a:t>
            </a:r>
          </a:p>
        </p:txBody>
      </p:sp>
      <p:sp>
        <p:nvSpPr>
          <p:cNvPr id="5" name="页脚占位符 4"/>
          <p:cNvSpPr>
            <a:spLocks noGrp="1"/>
          </p:cNvSpPr>
          <p:nvPr>
            <p:ph type="ftr" sz="quarter" idx="11"/>
          </p:nvPr>
        </p:nvSpPr>
        <p:spPr/>
        <p:txBody>
          <a:bodyPr/>
          <a:lstStyle/>
          <a:p>
            <a:pPr>
              <a:defRPr/>
            </a:pP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normAutofit fontScale="90000"/>
          </a:bodyPr>
          <a:lstStyle/>
          <a:p>
            <a:pPr>
              <a:defRPr/>
            </a:pPr>
            <a:r>
              <a:rPr lang="zh-CN" altLang="en-US" dirty="0">
                <a:latin typeface="Times New Roman" panose="02020603050405020304" pitchFamily="18" charset="0"/>
                <a:cs typeface="Times New Roman" panose="02020603050405020304" pitchFamily="18" charset="0"/>
              </a:rPr>
              <a:t>冒号十六进制记法</a:t>
            </a:r>
            <a:br>
              <a:rPr lang="zh-CN" altLang="en-US" dirty="0">
                <a:latin typeface="Times New Roman" panose="02020603050405020304" pitchFamily="18" charset="0"/>
                <a:cs typeface="Times New Roman" panose="02020603050405020304" pitchFamily="18" charset="0"/>
              </a:rPr>
            </a:br>
            <a:r>
              <a:rPr lang="en-US" altLang="zh-CN" b="0" dirty="0">
                <a:latin typeface="Times New Roman" panose="02020603050405020304" pitchFamily="18" charset="0"/>
                <a:cs typeface="Times New Roman" panose="02020603050405020304" pitchFamily="18" charset="0"/>
              </a:rPr>
              <a:t>(colon hexadecimal notation)</a:t>
            </a:r>
            <a:r>
              <a:rPr lang="en-US" altLang="zh-CN" sz="2000" b="0" dirty="0">
                <a:latin typeface="Times New Roman" panose="02020603050405020304" pitchFamily="18" charset="0"/>
                <a:cs typeface="Times New Roman" panose="02020603050405020304" pitchFamily="18" charset="0"/>
              </a:rPr>
              <a:t> </a:t>
            </a:r>
            <a:endParaRPr lang="en-US" altLang="zh-CN" b="0" dirty="0">
              <a:latin typeface="Times New Roman" panose="02020603050405020304" pitchFamily="18" charset="0"/>
              <a:cs typeface="Times New Roman" panose="02020603050405020304" pitchFamily="18" charset="0"/>
            </a:endParaRPr>
          </a:p>
        </p:txBody>
      </p:sp>
      <p:sp>
        <p:nvSpPr>
          <p:cNvPr id="655363" name="Rectangle 3"/>
          <p:cNvSpPr>
            <a:spLocks noGrp="1" noChangeArrowheads="1"/>
          </p:cNvSpPr>
          <p:nvPr>
            <p:ph idx="1"/>
          </p:nvPr>
        </p:nvSpPr>
        <p:spPr>
          <a:xfrm>
            <a:off x="581027" y="1670447"/>
            <a:ext cx="8094663" cy="2724150"/>
          </a:xfrm>
        </p:spPr>
        <p:txBody>
          <a:bodyPr/>
          <a:lstStyle/>
          <a:p>
            <a:r>
              <a:rPr lang="zh-CN" altLang="en-US" sz="2200" dirty="0">
                <a:latin typeface="Times New Roman" panose="02020603050405020304" pitchFamily="18" charset="0"/>
                <a:cs typeface="Times New Roman" panose="02020603050405020304" pitchFamily="18" charset="0"/>
              </a:rPr>
              <a:t>每个 </a:t>
            </a:r>
            <a:r>
              <a:rPr lang="en-US" altLang="zh-CN" sz="2200" dirty="0">
                <a:latin typeface="Times New Roman" panose="02020603050405020304" pitchFamily="18" charset="0"/>
                <a:cs typeface="Times New Roman" panose="02020603050405020304" pitchFamily="18" charset="0"/>
              </a:rPr>
              <a:t>16 </a:t>
            </a:r>
            <a:r>
              <a:rPr lang="zh-CN" altLang="en-US" sz="2200" dirty="0">
                <a:latin typeface="Times New Roman" panose="02020603050405020304" pitchFamily="18" charset="0"/>
                <a:cs typeface="Times New Roman" panose="02020603050405020304" pitchFamily="18" charset="0"/>
              </a:rPr>
              <a:t>位的值用十六进制值表示，各值之间用冒号分隔</a:t>
            </a:r>
          </a:p>
          <a:p>
            <a:pPr>
              <a:buFont typeface="Wingdings" pitchFamily="2" charset="2"/>
              <a:buNone/>
            </a:pPr>
            <a:r>
              <a:rPr lang="en-US" altLang="zh-CN" sz="2200" dirty="0">
                <a:latin typeface="Times New Roman" panose="02020603050405020304" pitchFamily="18" charset="0"/>
                <a:cs typeface="Times New Roman" panose="02020603050405020304" pitchFamily="18" charset="0"/>
              </a:rPr>
              <a:t>68E6:8C64:FFFF:FFFF:0:1180:960A:FFFF</a:t>
            </a:r>
          </a:p>
          <a:p>
            <a:r>
              <a:rPr lang="zh-CN" altLang="en-US" sz="2200" dirty="0">
                <a:latin typeface="Times New Roman" panose="02020603050405020304" pitchFamily="18" charset="0"/>
                <a:cs typeface="Times New Roman" panose="02020603050405020304" pitchFamily="18" charset="0"/>
              </a:rPr>
              <a:t>零压缩</a:t>
            </a:r>
            <a:r>
              <a:rPr lang="en-US" altLang="zh-CN" sz="2200" dirty="0">
                <a:latin typeface="Times New Roman" panose="02020603050405020304" pitchFamily="18" charset="0"/>
                <a:cs typeface="Times New Roman" panose="02020603050405020304" pitchFamily="18" charset="0"/>
              </a:rPr>
              <a:t>(zero compression)</a:t>
            </a:r>
            <a:r>
              <a:rPr lang="zh-CN" altLang="en-US" sz="2200" dirty="0">
                <a:latin typeface="Times New Roman" panose="02020603050405020304" pitchFamily="18" charset="0"/>
                <a:cs typeface="Times New Roman" panose="02020603050405020304" pitchFamily="18" charset="0"/>
              </a:rPr>
              <a:t>，即一连串连续的零可以为一对冒号所取代。 </a:t>
            </a:r>
          </a:p>
          <a:p>
            <a:pPr marL="0" indent="0">
              <a:buNone/>
            </a:pPr>
            <a:r>
              <a:rPr lang="en-US" altLang="zh-CN" sz="2200" dirty="0">
                <a:latin typeface="Times New Roman" panose="02020603050405020304" pitchFamily="18" charset="0"/>
                <a:cs typeface="Times New Roman" panose="02020603050405020304" pitchFamily="18" charset="0"/>
              </a:rPr>
              <a:t>    FF05:0:0:0:0:0:0:B3     </a:t>
            </a:r>
            <a:r>
              <a:rPr lang="zh-CN" altLang="en-US" sz="2200" dirty="0">
                <a:latin typeface="Times New Roman" panose="02020603050405020304" pitchFamily="18" charset="0"/>
                <a:cs typeface="Times New Roman" panose="02020603050405020304" pitchFamily="18" charset="0"/>
              </a:rPr>
              <a:t>可以写成：</a:t>
            </a:r>
            <a:r>
              <a:rPr lang="en-US" altLang="zh-CN" sz="2200" dirty="0">
                <a:latin typeface="Times New Roman" panose="02020603050405020304" pitchFamily="18" charset="0"/>
                <a:cs typeface="Times New Roman" panose="02020603050405020304" pitchFamily="18" charset="0"/>
              </a:rPr>
              <a:t>FF05::B3 </a:t>
            </a:r>
          </a:p>
          <a:p>
            <a:r>
              <a:rPr lang="zh-CN" altLang="en-US" sz="2200" dirty="0">
                <a:latin typeface="Times New Roman" panose="02020603050405020304" pitchFamily="18" charset="0"/>
                <a:cs typeface="Times New Roman" panose="02020603050405020304" pitchFamily="18" charset="0"/>
              </a:rPr>
              <a:t>为了保证零压缩无歧义，任一地址中只能有一次零压缩。</a:t>
            </a:r>
            <a:endParaRPr lang="en-US" altLang="zh-CN" sz="2200" dirty="0">
              <a:latin typeface="Times New Roman" panose="02020603050405020304" pitchFamily="18" charset="0"/>
              <a:cs typeface="Times New Roman" panose="02020603050405020304" pitchFamily="18" charset="0"/>
            </a:endParaRPr>
          </a:p>
        </p:txBody>
      </p:sp>
      <p:sp>
        <p:nvSpPr>
          <p:cNvPr id="5" name="页脚占位符 4"/>
          <p:cNvSpPr>
            <a:spLocks noGrp="1"/>
          </p:cNvSpPr>
          <p:nvPr>
            <p:ph type="ftr" sz="quarter" idx="11"/>
          </p:nvPr>
        </p:nvSpPr>
        <p:spPr/>
        <p:txBody>
          <a:bodyPr/>
          <a:lstStyle/>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6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53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lstStyle/>
          <a:p>
            <a:pPr>
              <a:defRPr/>
            </a:pPr>
            <a:r>
              <a:rPr lang="zh-CN" altLang="en-US" sz="3200" dirty="0">
                <a:latin typeface="Times New Roman" panose="02020603050405020304" pitchFamily="18" charset="0"/>
                <a:cs typeface="Times New Roman" panose="02020603050405020304" pitchFamily="18" charset="0"/>
              </a:rPr>
              <a:t>点分十进制记法的后缀 </a:t>
            </a:r>
          </a:p>
        </p:txBody>
      </p:sp>
      <p:sp>
        <p:nvSpPr>
          <p:cNvPr id="656387" name="Rectangle 3"/>
          <p:cNvSpPr>
            <a:spLocks noGrp="1" noChangeArrowheads="1"/>
          </p:cNvSpPr>
          <p:nvPr>
            <p:ph idx="1"/>
          </p:nvPr>
        </p:nvSpPr>
        <p:spPr>
          <a:xfrm>
            <a:off x="581025" y="1670447"/>
            <a:ext cx="7989888" cy="2724150"/>
          </a:xfrm>
        </p:spPr>
        <p:txBody>
          <a:bodyPr/>
          <a:lstStyle/>
          <a:p>
            <a:r>
              <a:rPr lang="en-US" altLang="zh-CN" sz="2000" dirty="0">
                <a:latin typeface="Times New Roman" pitchFamily="18" charset="0"/>
                <a:cs typeface="Times New Roman" pitchFamily="18" charset="0"/>
              </a:rPr>
              <a:t>0:0:0:0:0:0:128.4.9.1</a:t>
            </a:r>
          </a:p>
          <a:p>
            <a:pPr>
              <a:buFont typeface="Wingdings" pitchFamily="2" charset="2"/>
              <a:buNone/>
            </a:pP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再使用零压缩即可得出：  </a:t>
            </a:r>
            <a:r>
              <a:rPr lang="en-US" altLang="zh-CN" sz="2000" dirty="0">
                <a:latin typeface="Times New Roman" pitchFamily="18" charset="0"/>
                <a:cs typeface="Times New Roman" pitchFamily="18" charset="0"/>
              </a:rPr>
              <a:t>::128.4.9.1</a:t>
            </a:r>
          </a:p>
          <a:p>
            <a:r>
              <a:rPr lang="en-US" altLang="zh-CN" sz="2000" dirty="0">
                <a:latin typeface="Times New Roman" pitchFamily="18" charset="0"/>
                <a:cs typeface="Times New Roman" pitchFamily="18" charset="0"/>
              </a:rPr>
              <a:t>CIDR </a:t>
            </a:r>
            <a:r>
              <a:rPr lang="zh-CN" altLang="en-US" sz="2000" dirty="0">
                <a:latin typeface="Times New Roman" pitchFamily="18" charset="0"/>
                <a:cs typeface="Times New Roman" pitchFamily="18" charset="0"/>
              </a:rPr>
              <a:t>的斜线表示法仍然可用。</a:t>
            </a:r>
          </a:p>
          <a:p>
            <a:r>
              <a:rPr lang="en-US" altLang="zh-CN" sz="2000" dirty="0">
                <a:latin typeface="Times New Roman" pitchFamily="18" charset="0"/>
                <a:cs typeface="Times New Roman" pitchFamily="18" charset="0"/>
              </a:rPr>
              <a:t>60 </a:t>
            </a:r>
            <a:r>
              <a:rPr lang="zh-CN" altLang="en-US" sz="2000" dirty="0">
                <a:latin typeface="Times New Roman" pitchFamily="18" charset="0"/>
                <a:cs typeface="Times New Roman" pitchFamily="18" charset="0"/>
              </a:rPr>
              <a:t>位的前缀 </a:t>
            </a:r>
            <a:r>
              <a:rPr lang="en-US" altLang="zh-CN" sz="2000" dirty="0">
                <a:latin typeface="Times New Roman" pitchFamily="18" charset="0"/>
                <a:cs typeface="Times New Roman" pitchFamily="18" charset="0"/>
              </a:rPr>
              <a:t>12AB00000000CD3 </a:t>
            </a:r>
            <a:r>
              <a:rPr lang="zh-CN" altLang="en-US" sz="2000" dirty="0">
                <a:latin typeface="Times New Roman" pitchFamily="18" charset="0"/>
                <a:cs typeface="Times New Roman" pitchFamily="18" charset="0"/>
              </a:rPr>
              <a:t>可记为：</a:t>
            </a:r>
          </a:p>
          <a:p>
            <a:pPr>
              <a:buFont typeface="Wingdings" pitchFamily="2" charset="2"/>
              <a:buNone/>
            </a:pP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12AB:0000:0000:CD30:0000:0000:0000:0000/60</a:t>
            </a:r>
          </a:p>
          <a:p>
            <a:pPr>
              <a:buFont typeface="Wingdings" pitchFamily="2" charset="2"/>
              <a:buNone/>
            </a:pPr>
            <a:r>
              <a:rPr lang="zh-CN" altLang="en-US" sz="2000" dirty="0">
                <a:latin typeface="Times New Roman" pitchFamily="18" charset="0"/>
                <a:cs typeface="Times New Roman" pitchFamily="18" charset="0"/>
              </a:rPr>
              <a:t>或</a:t>
            </a:r>
            <a:r>
              <a:rPr lang="en-US" altLang="zh-CN" sz="2000" dirty="0">
                <a:latin typeface="Times New Roman" pitchFamily="18" charset="0"/>
                <a:cs typeface="Times New Roman" pitchFamily="18" charset="0"/>
              </a:rPr>
              <a:t>12AB::CD30:0:0:0:0/60</a:t>
            </a:r>
          </a:p>
          <a:p>
            <a:pPr>
              <a:buFont typeface="Wingdings" pitchFamily="2" charset="2"/>
              <a:buNone/>
            </a:pPr>
            <a:r>
              <a:rPr lang="zh-CN" altLang="en-US" sz="2000" dirty="0">
                <a:latin typeface="Times New Roman" pitchFamily="18" charset="0"/>
                <a:cs typeface="Times New Roman" pitchFamily="18" charset="0"/>
              </a:rPr>
              <a:t>或</a:t>
            </a:r>
            <a:r>
              <a:rPr lang="en-US" altLang="zh-CN" sz="2000" dirty="0">
                <a:latin typeface="Times New Roman" pitchFamily="18" charset="0"/>
                <a:cs typeface="Times New Roman" pitchFamily="18" charset="0"/>
              </a:rPr>
              <a:t>12AB:0:0:CD30::/60   </a:t>
            </a:r>
          </a:p>
        </p:txBody>
      </p:sp>
      <p:sp>
        <p:nvSpPr>
          <p:cNvPr id="5" name="页脚占位符 4"/>
          <p:cNvSpPr>
            <a:spLocks noGrp="1"/>
          </p:cNvSpPr>
          <p:nvPr>
            <p:ph type="ftr" sz="quarter" idx="11"/>
          </p:nvPr>
        </p:nvSpPr>
        <p:spPr/>
        <p:txBody>
          <a:bodyPr/>
          <a:lstStyle/>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638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638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638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638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p:txBody>
          <a:bodyPr/>
          <a:lstStyle/>
          <a:p>
            <a:pPr>
              <a:defRPr/>
            </a:pPr>
            <a:r>
              <a:rPr lang="zh-CN" altLang="en-US" sz="3200" dirty="0">
                <a:latin typeface="Times New Roman" panose="02020603050405020304" pitchFamily="18" charset="0"/>
                <a:cs typeface="Times New Roman" panose="02020603050405020304" pitchFamily="18" charset="0"/>
              </a:rPr>
              <a:t>地址空间的分配</a:t>
            </a:r>
          </a:p>
        </p:txBody>
      </p:sp>
      <p:sp>
        <p:nvSpPr>
          <p:cNvPr id="69635" name="Rectangle 3"/>
          <p:cNvSpPr>
            <a:spLocks noGrp="1" noChangeArrowheads="1"/>
          </p:cNvSpPr>
          <p:nvPr>
            <p:ph idx="1"/>
          </p:nvPr>
        </p:nvSpPr>
        <p:spPr>
          <a:xfrm>
            <a:off x="581025" y="1491636"/>
            <a:ext cx="7989888" cy="2902967"/>
          </a:xfrm>
        </p:spPr>
        <p:txBody>
          <a:bodyPr anchor="t"/>
          <a:lstStyle/>
          <a:p>
            <a:r>
              <a:rPr lang="en-US" altLang="zh-CN" sz="2400" dirty="0">
                <a:latin typeface="Times New Roman" panose="02020603050405020304" pitchFamily="18" charset="0"/>
                <a:cs typeface="Times New Roman" panose="02020603050405020304" pitchFamily="18" charset="0"/>
              </a:rPr>
              <a:t>IPv6 </a:t>
            </a:r>
            <a:r>
              <a:rPr lang="zh-CN" altLang="en-US" sz="2400" dirty="0">
                <a:latin typeface="Times New Roman" panose="02020603050405020304" pitchFamily="18" charset="0"/>
                <a:cs typeface="Times New Roman" panose="02020603050405020304" pitchFamily="18" charset="0"/>
              </a:rPr>
              <a:t>将 </a:t>
            </a:r>
            <a:r>
              <a:rPr lang="en-US" altLang="zh-CN" sz="2400" dirty="0">
                <a:latin typeface="Times New Roman" panose="02020603050405020304" pitchFamily="18" charset="0"/>
                <a:cs typeface="Times New Roman" panose="02020603050405020304" pitchFamily="18" charset="0"/>
              </a:rPr>
              <a:t>128 </a:t>
            </a:r>
            <a:r>
              <a:rPr lang="zh-CN" altLang="en-US" sz="2400" dirty="0">
                <a:latin typeface="Times New Roman" panose="02020603050405020304" pitchFamily="18" charset="0"/>
                <a:cs typeface="Times New Roman" panose="02020603050405020304" pitchFamily="18" charset="0"/>
              </a:rPr>
              <a:t>位地址空间分为两大部分。</a:t>
            </a:r>
          </a:p>
          <a:p>
            <a:pPr lvl="1">
              <a:buFont typeface="Wingdings" pitchFamily="2" charset="2"/>
              <a:buChar char="ü"/>
            </a:pPr>
            <a:r>
              <a:rPr lang="zh-CN" altLang="en-US" sz="2000" dirty="0">
                <a:solidFill>
                  <a:srgbClr val="333399"/>
                </a:solidFill>
                <a:latin typeface="Times New Roman" panose="02020603050405020304" pitchFamily="18" charset="0"/>
                <a:ea typeface="黑体" pitchFamily="49" charset="-122"/>
                <a:cs typeface="Times New Roman" panose="02020603050405020304" pitchFamily="18" charset="0"/>
              </a:rPr>
              <a:t>第一部分是可变长度的类型前缀，它定义了地址的目的。</a:t>
            </a:r>
          </a:p>
          <a:p>
            <a:pPr lvl="1">
              <a:buFont typeface="Wingdings" pitchFamily="2" charset="2"/>
              <a:buChar char="ü"/>
            </a:pPr>
            <a:r>
              <a:rPr lang="zh-CN" altLang="en-US" sz="2000" dirty="0">
                <a:solidFill>
                  <a:srgbClr val="333399"/>
                </a:solidFill>
                <a:latin typeface="Times New Roman" panose="02020603050405020304" pitchFamily="18" charset="0"/>
                <a:ea typeface="黑体" pitchFamily="49" charset="-122"/>
                <a:cs typeface="Times New Roman" panose="02020603050405020304" pitchFamily="18" charset="0"/>
              </a:rPr>
              <a:t>第二部分是地址的其余部分，其长度也是可变的。</a:t>
            </a:r>
            <a:endParaRPr lang="en-US" altLang="zh-CN" sz="2000" dirty="0">
              <a:solidFill>
                <a:srgbClr val="333399"/>
              </a:solidFill>
              <a:latin typeface="Times New Roman" panose="02020603050405020304" pitchFamily="18" charset="0"/>
              <a:ea typeface="黑体" pitchFamily="49" charset="-122"/>
              <a:cs typeface="Times New Roman" panose="02020603050405020304" pitchFamily="18" charset="0"/>
            </a:endParaRPr>
          </a:p>
        </p:txBody>
      </p:sp>
      <p:sp>
        <p:nvSpPr>
          <p:cNvPr id="69636" name="Rectangle 4"/>
          <p:cNvSpPr>
            <a:spLocks noChangeArrowheads="1"/>
          </p:cNvSpPr>
          <p:nvPr/>
        </p:nvSpPr>
        <p:spPr bwMode="auto">
          <a:xfrm>
            <a:off x="898527" y="3824294"/>
            <a:ext cx="1963738" cy="503635"/>
          </a:xfrm>
          <a:prstGeom prst="rect">
            <a:avLst/>
          </a:prstGeom>
          <a:solidFill>
            <a:srgbClr val="CCECFF"/>
          </a:solidFill>
          <a:ln w="9525">
            <a:solidFill>
              <a:schemeClr val="tx1"/>
            </a:solidFill>
            <a:miter lim="800000"/>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sz="2000">
                <a:solidFill>
                  <a:srgbClr val="333399"/>
                </a:solidFill>
              </a:rPr>
              <a:t>类型前缀</a:t>
            </a:r>
          </a:p>
        </p:txBody>
      </p:sp>
      <p:sp>
        <p:nvSpPr>
          <p:cNvPr id="69637" name="Rectangle 5"/>
          <p:cNvSpPr>
            <a:spLocks noChangeArrowheads="1"/>
          </p:cNvSpPr>
          <p:nvPr/>
        </p:nvSpPr>
        <p:spPr bwMode="auto">
          <a:xfrm>
            <a:off x="2763838" y="3824294"/>
            <a:ext cx="5695950" cy="503635"/>
          </a:xfrm>
          <a:prstGeom prst="rect">
            <a:avLst/>
          </a:prstGeom>
          <a:solidFill>
            <a:srgbClr val="FFFF99"/>
          </a:solidFill>
          <a:ln w="9525">
            <a:solidFill>
              <a:schemeClr val="tx1"/>
            </a:solidFill>
            <a:miter lim="800000"/>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sz="2000">
                <a:solidFill>
                  <a:srgbClr val="333399"/>
                </a:solidFill>
              </a:rPr>
              <a:t>地址的其他部分</a:t>
            </a:r>
          </a:p>
        </p:txBody>
      </p:sp>
      <p:sp>
        <p:nvSpPr>
          <p:cNvPr id="69638" name="Line 6"/>
          <p:cNvSpPr>
            <a:spLocks noChangeShapeType="1"/>
          </p:cNvSpPr>
          <p:nvPr/>
        </p:nvSpPr>
        <p:spPr bwMode="auto">
          <a:xfrm>
            <a:off x="898526" y="3625454"/>
            <a:ext cx="1865313"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lIns="91428" tIns="45714" rIns="91428" bIns="45714"/>
          <a:lstStyle/>
          <a:p>
            <a:endParaRPr lang="zh-CN" altLang="en-US"/>
          </a:p>
        </p:txBody>
      </p:sp>
      <p:sp>
        <p:nvSpPr>
          <p:cNvPr id="69639" name="Line 7"/>
          <p:cNvSpPr>
            <a:spLocks noChangeShapeType="1"/>
          </p:cNvSpPr>
          <p:nvPr/>
        </p:nvSpPr>
        <p:spPr bwMode="auto">
          <a:xfrm>
            <a:off x="2763838" y="3625454"/>
            <a:ext cx="5695950"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lIns="91428" tIns="45714" rIns="91428" bIns="45714"/>
          <a:lstStyle/>
          <a:p>
            <a:endParaRPr lang="zh-CN" altLang="en-US"/>
          </a:p>
        </p:txBody>
      </p:sp>
      <p:sp>
        <p:nvSpPr>
          <p:cNvPr id="69640" name="Text Box 8"/>
          <p:cNvSpPr txBox="1">
            <a:spLocks noChangeArrowheads="1"/>
          </p:cNvSpPr>
          <p:nvPr/>
        </p:nvSpPr>
        <p:spPr bwMode="auto">
          <a:xfrm>
            <a:off x="1236664" y="3475437"/>
            <a:ext cx="1223408" cy="4039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000">
                <a:solidFill>
                  <a:srgbClr val="333399"/>
                </a:solidFill>
              </a:rPr>
              <a:t>长度可变</a:t>
            </a:r>
          </a:p>
        </p:txBody>
      </p:sp>
      <p:sp>
        <p:nvSpPr>
          <p:cNvPr id="69641" name="Text Box 9"/>
          <p:cNvSpPr txBox="1">
            <a:spLocks noChangeArrowheads="1"/>
          </p:cNvSpPr>
          <p:nvPr/>
        </p:nvSpPr>
        <p:spPr bwMode="auto">
          <a:xfrm>
            <a:off x="4924426" y="3463530"/>
            <a:ext cx="1223408" cy="4039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2000">
                <a:solidFill>
                  <a:srgbClr val="333399"/>
                </a:solidFill>
              </a:rPr>
              <a:t>长度可变</a:t>
            </a:r>
          </a:p>
        </p:txBody>
      </p:sp>
      <p:sp>
        <p:nvSpPr>
          <p:cNvPr id="69642" name="Line 10"/>
          <p:cNvSpPr>
            <a:spLocks noChangeShapeType="1"/>
          </p:cNvSpPr>
          <p:nvPr/>
        </p:nvSpPr>
        <p:spPr bwMode="auto">
          <a:xfrm>
            <a:off x="898525" y="3151591"/>
            <a:ext cx="0" cy="6727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a:p>
        </p:txBody>
      </p:sp>
      <p:sp>
        <p:nvSpPr>
          <p:cNvPr id="69643" name="Line 11"/>
          <p:cNvSpPr>
            <a:spLocks noChangeShapeType="1"/>
          </p:cNvSpPr>
          <p:nvPr/>
        </p:nvSpPr>
        <p:spPr bwMode="auto">
          <a:xfrm>
            <a:off x="8459788" y="3151591"/>
            <a:ext cx="0" cy="6727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a:p>
        </p:txBody>
      </p:sp>
      <p:sp>
        <p:nvSpPr>
          <p:cNvPr id="69644" name="Line 12"/>
          <p:cNvSpPr>
            <a:spLocks noChangeShapeType="1"/>
          </p:cNvSpPr>
          <p:nvPr/>
        </p:nvSpPr>
        <p:spPr bwMode="auto">
          <a:xfrm>
            <a:off x="2763838" y="3403999"/>
            <a:ext cx="0" cy="4202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a:p>
        </p:txBody>
      </p:sp>
      <p:sp>
        <p:nvSpPr>
          <p:cNvPr id="69645" name="Line 13"/>
          <p:cNvSpPr>
            <a:spLocks noChangeShapeType="1"/>
          </p:cNvSpPr>
          <p:nvPr/>
        </p:nvSpPr>
        <p:spPr bwMode="auto">
          <a:xfrm>
            <a:off x="898526" y="3236119"/>
            <a:ext cx="7561263"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lIns="91428" tIns="45714" rIns="91428" bIns="45714"/>
          <a:lstStyle/>
          <a:p>
            <a:endParaRPr lang="zh-CN" altLang="en-US"/>
          </a:p>
        </p:txBody>
      </p:sp>
      <p:sp>
        <p:nvSpPr>
          <p:cNvPr id="69646" name="Text Box 14"/>
          <p:cNvSpPr txBox="1">
            <a:spLocks noChangeArrowheads="1"/>
          </p:cNvSpPr>
          <p:nvPr/>
        </p:nvSpPr>
        <p:spPr bwMode="auto">
          <a:xfrm>
            <a:off x="3852864" y="3057528"/>
            <a:ext cx="949294" cy="4039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2000">
                <a:solidFill>
                  <a:srgbClr val="333399"/>
                </a:solidFill>
              </a:rPr>
              <a:t>128 </a:t>
            </a:r>
            <a:r>
              <a:rPr kumimoji="1" lang="zh-CN" altLang="en-US" sz="2000">
                <a:solidFill>
                  <a:srgbClr val="333399"/>
                </a:solidFill>
              </a:rPr>
              <a:t>位</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p:txBody>
          <a:bodyPr>
            <a:normAutofit/>
          </a:bodyPr>
          <a:lstStyle/>
          <a:p>
            <a:pPr lvl="1">
              <a:defRPr/>
            </a:pPr>
            <a:r>
              <a:rPr lang="zh-CN" altLang="en-US" sz="3200" dirty="0">
                <a:latin typeface="Times New Roman" panose="02020603050405020304" pitchFamily="18" charset="0"/>
                <a:cs typeface="Times New Roman" panose="02020603050405020304" pitchFamily="18" charset="0"/>
              </a:rPr>
              <a:t>特殊地址</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表</a:t>
            </a:r>
            <a:r>
              <a:rPr lang="en-US" altLang="zh-CN" sz="2000" dirty="0">
                <a:latin typeface="Times New Roman" panose="02020603050405020304" pitchFamily="18" charset="0"/>
                <a:cs typeface="Times New Roman" panose="02020603050405020304" pitchFamily="18" charset="0"/>
              </a:rPr>
              <a:t>4-7)</a:t>
            </a:r>
            <a:endParaRPr lang="zh-CN" altLang="en-US" sz="2000" dirty="0">
              <a:latin typeface="Times New Roman" panose="02020603050405020304" pitchFamily="18" charset="0"/>
              <a:cs typeface="Times New Roman" panose="02020603050405020304" pitchFamily="18" charset="0"/>
            </a:endParaRPr>
          </a:p>
        </p:txBody>
      </p:sp>
      <p:sp>
        <p:nvSpPr>
          <p:cNvPr id="70659" name="Rectangle 3"/>
          <p:cNvSpPr>
            <a:spLocks noGrp="1" noChangeArrowheads="1"/>
          </p:cNvSpPr>
          <p:nvPr>
            <p:ph idx="1"/>
          </p:nvPr>
        </p:nvSpPr>
        <p:spPr>
          <a:xfrm>
            <a:off x="581024" y="1670447"/>
            <a:ext cx="8095431" cy="2724150"/>
          </a:xfrm>
        </p:spPr>
        <p:txBody>
          <a:bodyPr/>
          <a:lstStyle/>
          <a:p>
            <a:pPr marL="609510" indent="-609510">
              <a:buNone/>
            </a:pPr>
            <a:r>
              <a:rPr lang="zh-CN" altLang="en-US" sz="2000" dirty="0">
                <a:solidFill>
                  <a:schemeClr val="hlink"/>
                </a:solidFill>
                <a:latin typeface="Times New Roman" panose="02020603050405020304" pitchFamily="18" charset="0"/>
                <a:cs typeface="Times New Roman" panose="02020603050405020304" pitchFamily="18" charset="0"/>
              </a:rPr>
              <a:t>未指明地址</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16 </a:t>
            </a:r>
            <a:r>
              <a:rPr lang="zh-CN" altLang="en-US" sz="2000" dirty="0">
                <a:latin typeface="Times New Roman" panose="02020603050405020304" pitchFamily="18" charset="0"/>
                <a:cs typeface="Times New Roman" panose="02020603050405020304" pitchFamily="18" charset="0"/>
              </a:rPr>
              <a:t>字节的全 </a:t>
            </a:r>
            <a:r>
              <a:rPr lang="en-US" altLang="zh-CN" sz="2000" dirty="0">
                <a:latin typeface="Times New Roman" panose="02020603050405020304" pitchFamily="18" charset="0"/>
                <a:cs typeface="Times New Roman" panose="02020603050405020304" pitchFamily="18" charset="0"/>
              </a:rPr>
              <a:t>0 </a:t>
            </a:r>
            <a:r>
              <a:rPr lang="zh-CN" altLang="en-US" sz="2000" dirty="0">
                <a:latin typeface="Times New Roman" panose="02020603050405020304" pitchFamily="18" charset="0"/>
                <a:cs typeface="Times New Roman" panose="02020603050405020304" pitchFamily="18" charset="0"/>
              </a:rPr>
              <a:t>地址，可缩写为两个冒号“</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。这个地址只能为还没有配置到一个标准的 </a:t>
            </a:r>
            <a:r>
              <a:rPr lang="en-US" altLang="zh-CN" sz="2000" dirty="0">
                <a:latin typeface="Times New Roman" panose="02020603050405020304" pitchFamily="18" charset="0"/>
                <a:cs typeface="Times New Roman" panose="02020603050405020304" pitchFamily="18" charset="0"/>
              </a:rPr>
              <a:t>IP </a:t>
            </a:r>
            <a:r>
              <a:rPr lang="zh-CN" altLang="en-US" sz="2000" dirty="0">
                <a:latin typeface="Times New Roman" panose="02020603050405020304" pitchFamily="18" charset="0"/>
                <a:cs typeface="Times New Roman" panose="02020603050405020304" pitchFamily="18" charset="0"/>
              </a:rPr>
              <a:t>地址的主机当作源地址使用。</a:t>
            </a:r>
          </a:p>
          <a:p>
            <a:pPr marL="609510" indent="-609510">
              <a:buNone/>
            </a:pPr>
            <a:r>
              <a:rPr lang="zh-CN" altLang="en-US" sz="2000" dirty="0">
                <a:solidFill>
                  <a:schemeClr val="hlink"/>
                </a:solidFill>
                <a:latin typeface="Times New Roman" panose="02020603050405020304" pitchFamily="18" charset="0"/>
                <a:cs typeface="Times New Roman" panose="02020603050405020304" pitchFamily="18" charset="0"/>
              </a:rPr>
              <a:t>环回地址</a:t>
            </a:r>
            <a:r>
              <a:rPr lang="zh-CN" altLang="en-US" sz="2000" dirty="0">
                <a:latin typeface="Times New Roman" panose="02020603050405020304" pitchFamily="18" charset="0"/>
                <a:cs typeface="Times New Roman" panose="02020603050405020304" pitchFamily="18" charset="0"/>
              </a:rPr>
              <a:t>       即 </a:t>
            </a:r>
            <a:r>
              <a:rPr lang="en-US" altLang="zh-CN" sz="2000" dirty="0">
                <a:latin typeface="Times New Roman" panose="02020603050405020304" pitchFamily="18" charset="0"/>
                <a:cs typeface="Times New Roman" panose="02020603050405020304" pitchFamily="18" charset="0"/>
              </a:rPr>
              <a:t>0:0:0:0:0:0:0:1</a:t>
            </a:r>
            <a:r>
              <a:rPr lang="zh-CN" altLang="en-US" sz="2000" dirty="0">
                <a:latin typeface="Times New Roman" panose="02020603050405020304" pitchFamily="18" charset="0"/>
                <a:cs typeface="Times New Roman" panose="02020603050405020304" pitchFamily="18" charset="0"/>
              </a:rPr>
              <a:t>（记为 </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a:t>
            </a:r>
          </a:p>
          <a:p>
            <a:pPr marL="609510" indent="-609510">
              <a:buNone/>
            </a:pPr>
            <a:r>
              <a:rPr lang="zh-CN" altLang="en-US" sz="2000" dirty="0">
                <a:solidFill>
                  <a:schemeClr val="hlink"/>
                </a:solidFill>
                <a:latin typeface="Times New Roman" panose="02020603050405020304" pitchFamily="18" charset="0"/>
                <a:cs typeface="Times New Roman" panose="02020603050405020304" pitchFamily="18" charset="0"/>
              </a:rPr>
              <a:t>基于 </a:t>
            </a:r>
            <a:r>
              <a:rPr lang="en-US" altLang="zh-CN" sz="2000" dirty="0">
                <a:solidFill>
                  <a:schemeClr val="hlink"/>
                </a:solidFill>
                <a:latin typeface="Times New Roman" panose="02020603050405020304" pitchFamily="18" charset="0"/>
                <a:cs typeface="Times New Roman" panose="02020603050405020304" pitchFamily="18" charset="0"/>
              </a:rPr>
              <a:t>IPv4 </a:t>
            </a:r>
            <a:r>
              <a:rPr lang="zh-CN" altLang="en-US" sz="2000" dirty="0">
                <a:solidFill>
                  <a:schemeClr val="hlink"/>
                </a:solidFill>
                <a:latin typeface="Times New Roman" panose="02020603050405020304" pitchFamily="18" charset="0"/>
                <a:cs typeface="Times New Roman" panose="02020603050405020304" pitchFamily="18" charset="0"/>
              </a:rPr>
              <a:t>的地址</a:t>
            </a:r>
            <a:r>
              <a:rPr lang="zh-CN" altLang="en-US" sz="2000" dirty="0">
                <a:latin typeface="Times New Roman" panose="02020603050405020304" pitchFamily="18" charset="0"/>
                <a:cs typeface="Times New Roman" panose="02020603050405020304" pitchFamily="18" charset="0"/>
              </a:rPr>
              <a:t>    前缀为 </a:t>
            </a:r>
            <a:r>
              <a:rPr lang="en-US" altLang="zh-CN" sz="2000" dirty="0">
                <a:latin typeface="Times New Roman" panose="02020603050405020304" pitchFamily="18" charset="0"/>
                <a:cs typeface="Times New Roman" panose="02020603050405020304" pitchFamily="18" charset="0"/>
              </a:rPr>
              <a:t>0000 0000 </a:t>
            </a:r>
            <a:r>
              <a:rPr lang="zh-CN" altLang="en-US" sz="2000" dirty="0">
                <a:latin typeface="Times New Roman" panose="02020603050405020304" pitchFamily="18" charset="0"/>
                <a:cs typeface="Times New Roman" panose="02020603050405020304" pitchFamily="18" charset="0"/>
              </a:rPr>
              <a:t>保留一小部分地址作为与 </a:t>
            </a:r>
            <a:r>
              <a:rPr lang="en-US" altLang="zh-CN" sz="2000" dirty="0">
                <a:latin typeface="Times New Roman" panose="02020603050405020304" pitchFamily="18" charset="0"/>
                <a:cs typeface="Times New Roman" panose="02020603050405020304" pitchFamily="18" charset="0"/>
              </a:rPr>
              <a:t>IPv4 </a:t>
            </a:r>
            <a:r>
              <a:rPr lang="zh-CN" altLang="en-US" sz="2000" dirty="0">
                <a:latin typeface="Times New Roman" panose="02020603050405020304" pitchFamily="18" charset="0"/>
                <a:cs typeface="Times New Roman" panose="02020603050405020304" pitchFamily="18" charset="0"/>
              </a:rPr>
              <a:t>兼容的。</a:t>
            </a:r>
          </a:p>
          <a:p>
            <a:pPr marL="609510" indent="-609510">
              <a:buNone/>
            </a:pPr>
            <a:r>
              <a:rPr lang="zh-CN" altLang="en-US" sz="2000" dirty="0">
                <a:solidFill>
                  <a:schemeClr val="hlink"/>
                </a:solidFill>
                <a:latin typeface="Times New Roman" panose="02020603050405020304" pitchFamily="18" charset="0"/>
                <a:cs typeface="Times New Roman" panose="02020603050405020304" pitchFamily="18" charset="0"/>
              </a:rPr>
              <a:t>本地链路单播地址</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FEC0::/10</a:t>
            </a:r>
            <a:endParaRPr lang="zh-CN" altLang="en-US" sz="2000" dirty="0">
              <a:latin typeface="Times New Roman" panose="02020603050405020304" pitchFamily="18" charset="0"/>
              <a:cs typeface="Times New Roman" panose="02020603050405020304" pitchFamily="18" charset="0"/>
            </a:endParaRPr>
          </a:p>
          <a:p>
            <a:pPr marL="609510" indent="-609510">
              <a:buNone/>
            </a:pPr>
            <a:r>
              <a:rPr lang="zh-CN" altLang="en-US" sz="2000" dirty="0">
                <a:solidFill>
                  <a:schemeClr val="hlink"/>
                </a:solidFill>
                <a:latin typeface="Times New Roman" panose="02020603050405020304" pitchFamily="18" charset="0"/>
                <a:cs typeface="Times New Roman" panose="02020603050405020304" pitchFamily="18" charset="0"/>
              </a:rPr>
              <a:t>本地链路单播地址</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FE80::/10</a:t>
            </a:r>
            <a:endParaRPr lang="zh-CN" altLang="en-US" sz="2000" dirty="0">
              <a:latin typeface="Times New Roman" panose="02020603050405020304" pitchFamily="18" charset="0"/>
              <a:cs typeface="Times New Roman" panose="02020603050405020304" pitchFamily="18" charset="0"/>
            </a:endParaRPr>
          </a:p>
        </p:txBody>
      </p:sp>
      <p:sp>
        <p:nvSpPr>
          <p:cNvPr id="5" name="页脚占位符 4"/>
          <p:cNvSpPr>
            <a:spLocks noGrp="1"/>
          </p:cNvSpPr>
          <p:nvPr>
            <p:ph type="ftr" sz="quarter" idx="11"/>
          </p:nvPr>
        </p:nvSpPr>
        <p:spPr/>
        <p:txBody>
          <a:bodyPr/>
          <a:lstStyle/>
          <a:p>
            <a:pPr>
              <a:defRPr/>
            </a:pP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lstStyle/>
          <a:p>
            <a:pPr>
              <a:defRPr/>
            </a:pPr>
            <a:r>
              <a:rPr lang="zh-CN" altLang="en-US" sz="3200" dirty="0">
                <a:latin typeface="Times New Roman" panose="02020603050405020304" pitchFamily="18" charset="0"/>
                <a:cs typeface="Times New Roman" panose="02020603050405020304" pitchFamily="18" charset="0"/>
              </a:rPr>
              <a:t>前缀为 </a:t>
            </a:r>
            <a:r>
              <a:rPr lang="en-US" altLang="zh-CN" sz="3200" dirty="0">
                <a:latin typeface="Times New Roman" panose="02020603050405020304" pitchFamily="18" charset="0"/>
                <a:cs typeface="Times New Roman" panose="02020603050405020304" pitchFamily="18" charset="0"/>
              </a:rPr>
              <a:t>0000 0000 </a:t>
            </a:r>
            <a:r>
              <a:rPr lang="zh-CN" altLang="en-US" sz="3200" dirty="0">
                <a:latin typeface="Times New Roman" panose="02020603050405020304" pitchFamily="18" charset="0"/>
                <a:cs typeface="Times New Roman" panose="02020603050405020304" pitchFamily="18" charset="0"/>
              </a:rPr>
              <a:t>的地址 </a:t>
            </a:r>
          </a:p>
        </p:txBody>
      </p:sp>
      <p:sp>
        <p:nvSpPr>
          <p:cNvPr id="658435" name="Rectangle 3"/>
          <p:cNvSpPr>
            <a:spLocks noGrp="1" noChangeArrowheads="1"/>
          </p:cNvSpPr>
          <p:nvPr>
            <p:ph idx="1"/>
          </p:nvPr>
        </p:nvSpPr>
        <p:spPr>
          <a:xfrm>
            <a:off x="581025" y="1670447"/>
            <a:ext cx="7989888" cy="2724150"/>
          </a:xfrm>
        </p:spPr>
        <p:txBody>
          <a:bodyPr anchor="t"/>
          <a:lstStyle/>
          <a:p>
            <a:r>
              <a:rPr lang="zh-CN" altLang="en-US" sz="2000" dirty="0">
                <a:latin typeface="Times New Roman" panose="02020603050405020304" pitchFamily="18" charset="0"/>
                <a:cs typeface="Times New Roman" panose="02020603050405020304" pitchFamily="18" charset="0"/>
              </a:rPr>
              <a:t>前缀为 </a:t>
            </a:r>
            <a:r>
              <a:rPr lang="en-US" altLang="zh-CN" sz="2000" dirty="0">
                <a:latin typeface="Times New Roman" panose="02020603050405020304" pitchFamily="18" charset="0"/>
                <a:cs typeface="Times New Roman" panose="02020603050405020304" pitchFamily="18" charset="0"/>
              </a:rPr>
              <a:t>0000 0000 </a:t>
            </a:r>
            <a:r>
              <a:rPr lang="zh-CN" altLang="en-US" sz="2000" dirty="0">
                <a:latin typeface="Times New Roman" panose="02020603050405020304" pitchFamily="18" charset="0"/>
                <a:cs typeface="Times New Roman" panose="02020603050405020304" pitchFamily="18" charset="0"/>
              </a:rPr>
              <a:t>是保留一小部分地址与 </a:t>
            </a:r>
            <a:r>
              <a:rPr lang="en-US" altLang="zh-CN" sz="2000" dirty="0">
                <a:latin typeface="Times New Roman" panose="02020603050405020304" pitchFamily="18" charset="0"/>
                <a:cs typeface="Times New Roman" panose="02020603050405020304" pitchFamily="18" charset="0"/>
              </a:rPr>
              <a:t>IPv4 </a:t>
            </a:r>
            <a:r>
              <a:rPr lang="zh-CN" altLang="en-US" sz="2000" dirty="0">
                <a:latin typeface="Times New Roman" panose="02020603050405020304" pitchFamily="18" charset="0"/>
                <a:cs typeface="Times New Roman" panose="02020603050405020304" pitchFamily="18" charset="0"/>
              </a:rPr>
              <a:t>兼容的，这是因为必须要考虑到在比较长的时期 </a:t>
            </a:r>
            <a:r>
              <a:rPr lang="en-US" altLang="zh-CN" sz="2000" dirty="0" err="1">
                <a:latin typeface="Times New Roman" panose="02020603050405020304" pitchFamily="18" charset="0"/>
                <a:cs typeface="Times New Roman" panose="02020603050405020304" pitchFamily="18" charset="0"/>
              </a:rPr>
              <a:t>IPv</a:t>
            </a:r>
            <a:r>
              <a:rPr lang="en-US" altLang="zh-CN" sz="2000" dirty="0">
                <a:latin typeface="Times New Roman" panose="02020603050405020304" pitchFamily="18" charset="0"/>
                <a:cs typeface="Times New Roman" panose="02020603050405020304" pitchFamily="18" charset="0"/>
              </a:rPr>
              <a:t> 4</a:t>
            </a:r>
            <a:r>
              <a:rPr lang="zh-CN" altLang="en-US" sz="2000" dirty="0">
                <a:latin typeface="Times New Roman" panose="02020603050405020304" pitchFamily="18" charset="0"/>
                <a:cs typeface="Times New Roman" panose="02020603050405020304" pitchFamily="18" charset="0"/>
              </a:rPr>
              <a:t>和 </a:t>
            </a:r>
            <a:r>
              <a:rPr lang="en-US" altLang="zh-CN" sz="2000" dirty="0">
                <a:latin typeface="Times New Roman" panose="02020603050405020304" pitchFamily="18" charset="0"/>
                <a:cs typeface="Times New Roman" panose="02020603050405020304" pitchFamily="18" charset="0"/>
              </a:rPr>
              <a:t>IPv6 </a:t>
            </a:r>
            <a:r>
              <a:rPr lang="zh-CN" altLang="en-US" sz="2000" dirty="0">
                <a:latin typeface="Times New Roman" panose="02020603050405020304" pitchFamily="18" charset="0"/>
                <a:cs typeface="Times New Roman" panose="02020603050405020304" pitchFamily="18" charset="0"/>
              </a:rPr>
              <a:t>将会同时存在，而有的结点不支持 </a:t>
            </a:r>
            <a:r>
              <a:rPr lang="en-US" altLang="zh-CN" sz="2000" dirty="0">
                <a:latin typeface="Times New Roman" panose="02020603050405020304" pitchFamily="18" charset="0"/>
                <a:cs typeface="Times New Roman" panose="02020603050405020304" pitchFamily="18" charset="0"/>
              </a:rPr>
              <a:t>IPv6</a:t>
            </a:r>
            <a:r>
              <a:rPr lang="zh-CN" altLang="en-US" sz="2000" dirty="0">
                <a:latin typeface="Times New Roman" panose="02020603050405020304" pitchFamily="18" charset="0"/>
                <a:cs typeface="Times New Roman" panose="02020603050405020304" pitchFamily="18" charset="0"/>
              </a:rPr>
              <a:t>。</a:t>
            </a:r>
          </a:p>
          <a:p>
            <a:r>
              <a:rPr lang="zh-CN" altLang="en-US" sz="2000" dirty="0">
                <a:latin typeface="Times New Roman" panose="02020603050405020304" pitchFamily="18" charset="0"/>
                <a:cs typeface="Times New Roman" panose="02020603050405020304" pitchFamily="18" charset="0"/>
              </a:rPr>
              <a:t>因此数据报在这两类结点之间转发时，就必须进行地址的转换。 </a:t>
            </a:r>
          </a:p>
        </p:txBody>
      </p:sp>
      <p:grpSp>
        <p:nvGrpSpPr>
          <p:cNvPr id="71685" name="Group 22"/>
          <p:cNvGrpSpPr>
            <a:grpSpLocks/>
          </p:cNvGrpSpPr>
          <p:nvPr/>
        </p:nvGrpSpPr>
        <p:grpSpPr bwMode="auto">
          <a:xfrm>
            <a:off x="1981202" y="3663875"/>
            <a:ext cx="6657975" cy="323850"/>
            <a:chOff x="1533" y="3257"/>
            <a:chExt cx="4194" cy="536"/>
          </a:xfrm>
        </p:grpSpPr>
        <p:sp>
          <p:nvSpPr>
            <p:cNvPr id="71692" name="Rectangle 8"/>
            <p:cNvSpPr>
              <a:spLocks noChangeArrowheads="1"/>
            </p:cNvSpPr>
            <p:nvPr/>
          </p:nvSpPr>
          <p:spPr bwMode="auto">
            <a:xfrm>
              <a:off x="1533" y="3257"/>
              <a:ext cx="4194" cy="536"/>
            </a:xfrm>
            <a:prstGeom prst="rect">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latin typeface="Times New Roman" panose="02020603050405020304" pitchFamily="18" charset="0"/>
                <a:cs typeface="Times New Roman" panose="02020603050405020304" pitchFamily="18" charset="0"/>
              </a:endParaRPr>
            </a:p>
          </p:txBody>
        </p:sp>
        <p:sp>
          <p:nvSpPr>
            <p:cNvPr id="71693" name="Line 11"/>
            <p:cNvSpPr>
              <a:spLocks noChangeShapeType="1"/>
            </p:cNvSpPr>
            <p:nvPr/>
          </p:nvSpPr>
          <p:spPr bwMode="auto">
            <a:xfrm>
              <a:off x="3890" y="3257"/>
              <a:ext cx="0" cy="5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1694" name="Line 15"/>
            <p:cNvSpPr>
              <a:spLocks noChangeShapeType="1"/>
            </p:cNvSpPr>
            <p:nvPr/>
          </p:nvSpPr>
          <p:spPr bwMode="auto">
            <a:xfrm>
              <a:off x="4480" y="3257"/>
              <a:ext cx="0" cy="5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71686" name="Text Box 9"/>
          <p:cNvSpPr txBox="1">
            <a:spLocks noChangeArrowheads="1"/>
          </p:cNvSpPr>
          <p:nvPr/>
        </p:nvSpPr>
        <p:spPr bwMode="auto">
          <a:xfrm>
            <a:off x="1958982" y="3618638"/>
            <a:ext cx="6716713" cy="507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kumimoji="1" lang="en-US" altLang="zh-CN" dirty="0">
                <a:solidFill>
                  <a:srgbClr val="333399"/>
                </a:solidFill>
                <a:latin typeface="Times New Roman" panose="02020603050405020304" pitchFamily="18" charset="0"/>
                <a:cs typeface="Times New Roman" panose="02020603050405020304" pitchFamily="18" charset="0"/>
              </a:rPr>
              <a:t>0000................ </a:t>
            </a:r>
            <a:r>
              <a:rPr kumimoji="1" lang="en-US" altLang="zh-CN" dirty="0" smtClean="0">
                <a:solidFill>
                  <a:srgbClr val="333399"/>
                </a:solidFill>
                <a:latin typeface="Times New Roman" panose="02020603050405020304" pitchFamily="18" charset="0"/>
                <a:cs typeface="Times New Roman" panose="02020603050405020304" pitchFamily="18" charset="0"/>
              </a:rPr>
              <a:t>...........</a:t>
            </a:r>
            <a:r>
              <a:rPr kumimoji="1" lang="en-US" altLang="zh-CN" dirty="0">
                <a:solidFill>
                  <a:srgbClr val="333399"/>
                </a:solidFill>
                <a:latin typeface="Times New Roman" panose="02020603050405020304" pitchFamily="18" charset="0"/>
                <a:cs typeface="Times New Roman" panose="02020603050405020304" pitchFamily="18" charset="0"/>
              </a:rPr>
              <a:t> </a:t>
            </a:r>
            <a:r>
              <a:rPr kumimoji="1" lang="en-US" altLang="zh-CN" dirty="0" smtClean="0">
                <a:solidFill>
                  <a:srgbClr val="333399"/>
                </a:solidFill>
                <a:latin typeface="Times New Roman" panose="02020603050405020304" pitchFamily="18" charset="0"/>
                <a:cs typeface="Times New Roman" panose="02020603050405020304" pitchFamily="18" charset="0"/>
              </a:rPr>
              <a:t>................</a:t>
            </a:r>
            <a:r>
              <a:rPr kumimoji="1" lang="en-US" altLang="zh-CN" dirty="0">
                <a:solidFill>
                  <a:srgbClr val="333399"/>
                </a:solidFill>
                <a:latin typeface="Times New Roman" panose="02020603050405020304" pitchFamily="18" charset="0"/>
                <a:cs typeface="Times New Roman" panose="02020603050405020304" pitchFamily="18" charset="0"/>
              </a:rPr>
              <a:t>0000  </a:t>
            </a:r>
            <a:r>
              <a:rPr kumimoji="1" lang="en-US" altLang="zh-CN" dirty="0" smtClean="0">
                <a:solidFill>
                  <a:srgbClr val="333399"/>
                </a:solidFill>
                <a:latin typeface="Times New Roman" panose="02020603050405020304" pitchFamily="18" charset="0"/>
                <a:cs typeface="Times New Roman" panose="02020603050405020304" pitchFamily="18" charset="0"/>
              </a:rPr>
              <a:t>     FFFF              IPv4 </a:t>
            </a:r>
            <a:r>
              <a:rPr kumimoji="1" lang="zh-CN" altLang="en-US" dirty="0">
                <a:solidFill>
                  <a:srgbClr val="333399"/>
                </a:solidFill>
                <a:latin typeface="Times New Roman" pitchFamily="18" charset="0"/>
                <a:cs typeface="Times New Roman" panose="02020603050405020304" pitchFamily="18" charset="0"/>
              </a:rPr>
              <a:t>地址</a:t>
            </a:r>
          </a:p>
        </p:txBody>
      </p:sp>
      <p:sp>
        <p:nvSpPr>
          <p:cNvPr id="71687" name="Rectangle 13"/>
          <p:cNvSpPr>
            <a:spLocks noChangeArrowheads="1"/>
          </p:cNvSpPr>
          <p:nvPr/>
        </p:nvSpPr>
        <p:spPr bwMode="auto">
          <a:xfrm>
            <a:off x="7475538" y="3449569"/>
            <a:ext cx="323850" cy="13930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latin typeface="Times New Roman" panose="02020603050405020304" pitchFamily="18" charset="0"/>
              <a:cs typeface="Times New Roman" panose="02020603050405020304" pitchFamily="18" charset="0"/>
            </a:endParaRPr>
          </a:p>
        </p:txBody>
      </p:sp>
      <p:sp>
        <p:nvSpPr>
          <p:cNvPr id="71688" name="Text Box 21"/>
          <p:cNvSpPr txBox="1">
            <a:spLocks noChangeArrowheads="1"/>
          </p:cNvSpPr>
          <p:nvPr/>
        </p:nvSpPr>
        <p:spPr bwMode="auto">
          <a:xfrm>
            <a:off x="3516352" y="3278864"/>
            <a:ext cx="704015"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dirty="0">
                <a:solidFill>
                  <a:srgbClr val="333399"/>
                </a:solidFill>
                <a:latin typeface="Times New Roman" panose="02020603050405020304" pitchFamily="18" charset="0"/>
                <a:cs typeface="Times New Roman" panose="02020603050405020304" pitchFamily="18" charset="0"/>
              </a:rPr>
              <a:t>80 </a:t>
            </a:r>
            <a:r>
              <a:rPr kumimoji="1" lang="zh-CN" altLang="en-US" dirty="0">
                <a:solidFill>
                  <a:srgbClr val="333399"/>
                </a:solidFill>
                <a:latin typeface="Times New Roman" panose="02020603050405020304" pitchFamily="18" charset="0"/>
                <a:cs typeface="Times New Roman" panose="02020603050405020304" pitchFamily="18" charset="0"/>
              </a:rPr>
              <a:t>位</a:t>
            </a:r>
          </a:p>
        </p:txBody>
      </p:sp>
      <p:sp>
        <p:nvSpPr>
          <p:cNvPr id="71689" name="Text Box 23"/>
          <p:cNvSpPr txBox="1">
            <a:spLocks noChangeArrowheads="1"/>
          </p:cNvSpPr>
          <p:nvPr/>
        </p:nvSpPr>
        <p:spPr bwMode="auto">
          <a:xfrm>
            <a:off x="5770568" y="3294548"/>
            <a:ext cx="704015"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a:solidFill>
                  <a:srgbClr val="333399"/>
                </a:solidFill>
                <a:latin typeface="Times New Roman" panose="02020603050405020304" pitchFamily="18" charset="0"/>
                <a:cs typeface="Times New Roman" panose="02020603050405020304" pitchFamily="18" charset="0"/>
              </a:rPr>
              <a:t>16 </a:t>
            </a:r>
            <a:r>
              <a:rPr kumimoji="1" lang="zh-CN" altLang="en-US">
                <a:solidFill>
                  <a:srgbClr val="333399"/>
                </a:solidFill>
                <a:latin typeface="Times New Roman" panose="02020603050405020304" pitchFamily="18" charset="0"/>
                <a:cs typeface="Times New Roman" panose="02020603050405020304" pitchFamily="18" charset="0"/>
              </a:rPr>
              <a:t>位</a:t>
            </a:r>
          </a:p>
        </p:txBody>
      </p:sp>
      <p:sp>
        <p:nvSpPr>
          <p:cNvPr id="71690" name="Text Box 24"/>
          <p:cNvSpPr txBox="1">
            <a:spLocks noChangeArrowheads="1"/>
          </p:cNvSpPr>
          <p:nvPr/>
        </p:nvSpPr>
        <p:spPr bwMode="auto">
          <a:xfrm>
            <a:off x="7167568" y="3294548"/>
            <a:ext cx="704015"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dirty="0">
                <a:solidFill>
                  <a:srgbClr val="333399"/>
                </a:solidFill>
                <a:latin typeface="Times New Roman" panose="02020603050405020304" pitchFamily="18" charset="0"/>
                <a:cs typeface="Times New Roman" panose="02020603050405020304" pitchFamily="18" charset="0"/>
              </a:rPr>
              <a:t>32 </a:t>
            </a:r>
            <a:r>
              <a:rPr kumimoji="1" lang="zh-CN" altLang="en-US" dirty="0">
                <a:solidFill>
                  <a:srgbClr val="333399"/>
                </a:solidFill>
                <a:latin typeface="Times New Roman" panose="02020603050405020304" pitchFamily="18" charset="0"/>
                <a:cs typeface="Times New Roman" panose="02020603050405020304" pitchFamily="18" charset="0"/>
              </a:rPr>
              <a:t>位</a:t>
            </a:r>
          </a:p>
        </p:txBody>
      </p:sp>
      <p:sp>
        <p:nvSpPr>
          <p:cNvPr id="71691" name="Text Box 25"/>
          <p:cNvSpPr txBox="1">
            <a:spLocks noChangeArrowheads="1"/>
          </p:cNvSpPr>
          <p:nvPr/>
        </p:nvSpPr>
        <p:spPr bwMode="auto">
          <a:xfrm>
            <a:off x="532188" y="3599586"/>
            <a:ext cx="1370865" cy="604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a:solidFill>
                  <a:srgbClr val="333399"/>
                </a:solidFill>
                <a:latin typeface="Times New Roman" panose="02020603050405020304" pitchFamily="18" charset="0"/>
                <a:cs typeface="Times New Roman" panose="02020603050405020304" pitchFamily="18" charset="0"/>
              </a:rPr>
              <a:t>IPv4 </a:t>
            </a:r>
            <a:r>
              <a:rPr kumimoji="1" lang="zh-CN" altLang="en-US">
                <a:solidFill>
                  <a:srgbClr val="333399"/>
                </a:solidFill>
                <a:latin typeface="Times New Roman" panose="02020603050405020304" pitchFamily="18" charset="0"/>
                <a:cs typeface="Times New Roman" panose="02020603050405020304" pitchFamily="18" charset="0"/>
              </a:rPr>
              <a:t>映射的</a:t>
            </a:r>
          </a:p>
          <a:p>
            <a:pPr algn="ctr">
              <a:lnSpc>
                <a:spcPct val="85000"/>
              </a:lnSpc>
            </a:pPr>
            <a:r>
              <a:rPr kumimoji="1" lang="en-US" altLang="zh-CN">
                <a:solidFill>
                  <a:srgbClr val="333399"/>
                </a:solidFill>
                <a:latin typeface="Times New Roman" panose="02020603050405020304" pitchFamily="18" charset="0"/>
                <a:cs typeface="Times New Roman" panose="02020603050405020304" pitchFamily="18" charset="0"/>
              </a:rPr>
              <a:t>IPv6 </a:t>
            </a:r>
            <a:r>
              <a:rPr kumimoji="1" lang="zh-CN" altLang="en-US">
                <a:solidFill>
                  <a:srgbClr val="333399"/>
                </a:solidFill>
                <a:latin typeface="Times New Roman" panose="02020603050405020304" pitchFamily="18" charset="0"/>
                <a:cs typeface="Times New Roman" panose="02020603050405020304" pitchFamily="18" charset="0"/>
              </a:rPr>
              <a:t>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84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p:txBody>
          <a:bodyPr/>
          <a:lstStyle/>
          <a:p>
            <a:pPr>
              <a:defRPr/>
            </a:pPr>
            <a:r>
              <a:rPr lang="en-US" altLang="zh-CN" sz="3200" dirty="0">
                <a:latin typeface="Times New Roman" panose="02020603050405020304" pitchFamily="18" charset="0"/>
                <a:cs typeface="Times New Roman" panose="02020603050405020304" pitchFamily="18" charset="0"/>
              </a:rPr>
              <a:t>4.5.1  IPv6 </a:t>
            </a:r>
            <a:r>
              <a:rPr lang="zh-CN" altLang="en-US" sz="3200" dirty="0">
                <a:latin typeface="Times New Roman" panose="02020603050405020304" pitchFamily="18" charset="0"/>
                <a:cs typeface="Times New Roman" panose="02020603050405020304" pitchFamily="18" charset="0"/>
              </a:rPr>
              <a:t>的基本首部 </a:t>
            </a:r>
          </a:p>
        </p:txBody>
      </p:sp>
      <p:sp>
        <p:nvSpPr>
          <p:cNvPr id="631811" name="Rectangle 3"/>
          <p:cNvSpPr>
            <a:spLocks noGrp="1" noChangeArrowheads="1"/>
          </p:cNvSpPr>
          <p:nvPr>
            <p:ph idx="1"/>
          </p:nvPr>
        </p:nvSpPr>
        <p:spPr>
          <a:xfrm>
            <a:off x="581024" y="1670452"/>
            <a:ext cx="8095431" cy="3205559"/>
          </a:xfrm>
        </p:spPr>
        <p:txBody>
          <a:bodyPr>
            <a:normAutofit fontScale="70000" lnSpcReduction="20000"/>
          </a:bodyPr>
          <a:lstStyle/>
          <a:p>
            <a:pPr>
              <a:defRPr/>
            </a:pPr>
            <a:r>
              <a:rPr lang="en-US" altLang="zh-CN" sz="2900" dirty="0">
                <a:latin typeface="Times New Roman" panose="02020603050405020304" pitchFamily="18" charset="0"/>
                <a:cs typeface="Times New Roman" panose="02020603050405020304" pitchFamily="18" charset="0"/>
              </a:rPr>
              <a:t>IPv6 </a:t>
            </a:r>
            <a:r>
              <a:rPr lang="zh-CN" altLang="en-US" sz="2900" dirty="0">
                <a:latin typeface="Times New Roman" panose="02020603050405020304" pitchFamily="18" charset="0"/>
                <a:cs typeface="Times New Roman" panose="02020603050405020304" pitchFamily="18" charset="0"/>
              </a:rPr>
              <a:t>仍支持无连接的传送</a:t>
            </a:r>
            <a:endParaRPr lang="en-US" altLang="zh-CN" sz="2900" dirty="0">
              <a:latin typeface="Times New Roman" panose="02020603050405020304" pitchFamily="18" charset="0"/>
              <a:cs typeface="Times New Roman" panose="02020603050405020304" pitchFamily="18" charset="0"/>
            </a:endParaRPr>
          </a:p>
          <a:p>
            <a:pPr>
              <a:defRPr/>
            </a:pPr>
            <a:r>
              <a:rPr lang="zh-CN" altLang="en-US" sz="2900" dirty="0">
                <a:latin typeface="Times New Roman" panose="02020603050405020304" pitchFamily="18" charset="0"/>
                <a:cs typeface="Times New Roman" panose="02020603050405020304" pitchFamily="18" charset="0"/>
              </a:rPr>
              <a:t>所引进的主要变化：</a:t>
            </a:r>
            <a:endParaRPr lang="en-US" altLang="zh-CN" sz="29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defRPr/>
            </a:pPr>
            <a:r>
              <a:rPr lang="zh-CN" altLang="en-US" sz="2600" dirty="0">
                <a:latin typeface="Times New Roman" panose="02020603050405020304" pitchFamily="18" charset="0"/>
                <a:cs typeface="Times New Roman" panose="02020603050405020304" pitchFamily="18" charset="0"/>
              </a:rPr>
              <a:t>更大的地址空间</a:t>
            </a:r>
            <a:r>
              <a:rPr lang="en-US" altLang="zh-CN" sz="2600" dirty="0">
                <a:latin typeface="Times New Roman" panose="02020603050405020304" pitchFamily="18" charset="0"/>
                <a:cs typeface="Times New Roman" panose="02020603050405020304" pitchFamily="18" charset="0"/>
              </a:rPr>
              <a:t>--IPv6 </a:t>
            </a:r>
            <a:r>
              <a:rPr lang="zh-CN" altLang="en-US" sz="2600" dirty="0">
                <a:latin typeface="Times New Roman" panose="02020603050405020304" pitchFamily="18" charset="0"/>
                <a:cs typeface="Times New Roman" panose="02020603050405020304" pitchFamily="18" charset="0"/>
              </a:rPr>
              <a:t>将地址从 </a:t>
            </a:r>
            <a:r>
              <a:rPr lang="en-US" altLang="zh-CN" sz="2600" dirty="0">
                <a:latin typeface="Times New Roman" panose="02020603050405020304" pitchFamily="18" charset="0"/>
                <a:cs typeface="Times New Roman" panose="02020603050405020304" pitchFamily="18" charset="0"/>
              </a:rPr>
              <a:t>IPv4 </a:t>
            </a:r>
            <a:r>
              <a:rPr lang="zh-CN" altLang="en-US" sz="2600" dirty="0">
                <a:latin typeface="Times New Roman" panose="02020603050405020304" pitchFamily="18" charset="0"/>
                <a:cs typeface="Times New Roman" panose="02020603050405020304" pitchFamily="18" charset="0"/>
              </a:rPr>
              <a:t>的 </a:t>
            </a:r>
            <a:r>
              <a:rPr lang="en-US" altLang="zh-CN" sz="2600" dirty="0">
                <a:latin typeface="Times New Roman" panose="02020603050405020304" pitchFamily="18" charset="0"/>
                <a:cs typeface="Times New Roman" panose="02020603050405020304" pitchFamily="18" charset="0"/>
              </a:rPr>
              <a:t>32 </a:t>
            </a:r>
            <a:r>
              <a:rPr lang="zh-CN" altLang="en-US" sz="2600" dirty="0">
                <a:latin typeface="Times New Roman" panose="02020603050405020304" pitchFamily="18" charset="0"/>
                <a:cs typeface="Times New Roman" panose="02020603050405020304" pitchFamily="18" charset="0"/>
              </a:rPr>
              <a:t>位 增大到了 </a:t>
            </a:r>
            <a:r>
              <a:rPr lang="en-US" altLang="zh-CN" sz="2600" dirty="0">
                <a:latin typeface="Times New Roman" panose="02020603050405020304" pitchFamily="18" charset="0"/>
                <a:cs typeface="Times New Roman" panose="02020603050405020304" pitchFamily="18" charset="0"/>
              </a:rPr>
              <a:t>128 </a:t>
            </a:r>
            <a:r>
              <a:rPr lang="zh-CN" altLang="en-US" sz="2600" dirty="0">
                <a:latin typeface="Times New Roman" panose="02020603050405020304" pitchFamily="18" charset="0"/>
                <a:cs typeface="Times New Roman" panose="02020603050405020304" pitchFamily="18" charset="0"/>
              </a:rPr>
              <a:t>位 </a:t>
            </a:r>
          </a:p>
          <a:p>
            <a:pPr lvl="1">
              <a:buFont typeface="Wingdings" panose="05000000000000000000" pitchFamily="2" charset="2"/>
              <a:buChar char="ü"/>
              <a:defRPr/>
            </a:pPr>
            <a:r>
              <a:rPr lang="zh-CN" altLang="en-US" sz="2600" dirty="0">
                <a:latin typeface="Times New Roman" panose="02020603050405020304" pitchFamily="18" charset="0"/>
                <a:cs typeface="Times New Roman" panose="02020603050405020304" pitchFamily="18" charset="0"/>
              </a:rPr>
              <a:t>扩展的地址层次结构</a:t>
            </a:r>
          </a:p>
          <a:p>
            <a:pPr lvl="1">
              <a:buFont typeface="Wingdings" panose="05000000000000000000" pitchFamily="2" charset="2"/>
              <a:buChar char="ü"/>
              <a:defRPr/>
            </a:pPr>
            <a:r>
              <a:rPr lang="zh-CN" altLang="en-US" sz="2600" dirty="0">
                <a:latin typeface="Times New Roman" panose="02020603050405020304" pitchFamily="18" charset="0"/>
                <a:cs typeface="Times New Roman" panose="02020603050405020304" pitchFamily="18" charset="0"/>
              </a:rPr>
              <a:t>灵活的首部格式</a:t>
            </a:r>
          </a:p>
          <a:p>
            <a:pPr lvl="1">
              <a:buFont typeface="Wingdings" panose="05000000000000000000" pitchFamily="2" charset="2"/>
              <a:buChar char="ü"/>
              <a:defRPr/>
            </a:pPr>
            <a:r>
              <a:rPr lang="zh-CN" altLang="en-US" sz="2600" dirty="0">
                <a:latin typeface="Times New Roman" panose="02020603050405020304" pitchFamily="18" charset="0"/>
                <a:cs typeface="Times New Roman" panose="02020603050405020304" pitchFamily="18" charset="0"/>
              </a:rPr>
              <a:t>改进的选项</a:t>
            </a:r>
          </a:p>
          <a:p>
            <a:pPr lvl="1">
              <a:buFont typeface="Wingdings" panose="05000000000000000000" pitchFamily="2" charset="2"/>
              <a:buChar char="ü"/>
              <a:defRPr/>
            </a:pPr>
            <a:r>
              <a:rPr lang="zh-CN" altLang="en-US" sz="2600" dirty="0">
                <a:latin typeface="Times New Roman" panose="02020603050405020304" pitchFamily="18" charset="0"/>
                <a:cs typeface="Times New Roman" panose="02020603050405020304" pitchFamily="18" charset="0"/>
              </a:rPr>
              <a:t>允许协议继续扩充 </a:t>
            </a:r>
          </a:p>
          <a:p>
            <a:pPr lvl="1">
              <a:buFont typeface="Wingdings" panose="05000000000000000000" pitchFamily="2" charset="2"/>
              <a:buChar char="ü"/>
              <a:defRPr/>
            </a:pPr>
            <a:r>
              <a:rPr lang="zh-CN" altLang="en-US" sz="2600" dirty="0">
                <a:latin typeface="Times New Roman" panose="02020603050405020304" pitchFamily="18" charset="0"/>
                <a:cs typeface="Times New Roman" panose="02020603050405020304" pitchFamily="18" charset="0"/>
              </a:rPr>
              <a:t>支持即插即用（即自动配置） </a:t>
            </a:r>
          </a:p>
          <a:p>
            <a:pPr lvl="1">
              <a:buFont typeface="Wingdings" panose="05000000000000000000" pitchFamily="2" charset="2"/>
              <a:buChar char="ü"/>
              <a:defRPr/>
            </a:pPr>
            <a:r>
              <a:rPr lang="zh-CN" altLang="en-US" sz="2600" dirty="0">
                <a:latin typeface="Times New Roman" panose="02020603050405020304" pitchFamily="18" charset="0"/>
                <a:cs typeface="Times New Roman" panose="02020603050405020304" pitchFamily="18" charset="0"/>
              </a:rPr>
              <a:t>支持资源的预分配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p:txBody>
          <a:bodyPr/>
          <a:lstStyle/>
          <a:p>
            <a:pPr>
              <a:defRPr/>
            </a:pPr>
            <a:r>
              <a:rPr lang="zh-CN" altLang="en-US" sz="3200" dirty="0">
                <a:latin typeface="Times New Roman" panose="02020603050405020304" pitchFamily="18" charset="0"/>
                <a:cs typeface="Times New Roman" panose="02020603050405020304" pitchFamily="18" charset="0"/>
              </a:rPr>
              <a:t>全球单播地址的等级结构 </a:t>
            </a:r>
          </a:p>
        </p:txBody>
      </p:sp>
      <p:sp>
        <p:nvSpPr>
          <p:cNvPr id="72707" name="Rectangle 3"/>
          <p:cNvSpPr>
            <a:spLocks noGrp="1" noChangeArrowheads="1"/>
          </p:cNvSpPr>
          <p:nvPr>
            <p:ph idx="1"/>
          </p:nvPr>
        </p:nvSpPr>
        <p:spPr>
          <a:xfrm>
            <a:off x="581025" y="1670447"/>
            <a:ext cx="7989888" cy="2724150"/>
          </a:xfrm>
        </p:spPr>
        <p:txBody>
          <a:bodyPr anchor="t"/>
          <a:lstStyle/>
          <a:p>
            <a:pPr>
              <a:buFont typeface="Wingdings" pitchFamily="2" charset="2"/>
              <a:buNone/>
            </a:pPr>
            <a:r>
              <a:rPr lang="en-US" altLang="zh-CN" sz="2200" dirty="0">
                <a:latin typeface="Times New Roman" panose="02020603050405020304" pitchFamily="18" charset="0"/>
                <a:cs typeface="Times New Roman" panose="02020603050405020304" pitchFamily="18" charset="0"/>
              </a:rPr>
              <a:t>IPv6 </a:t>
            </a:r>
            <a:r>
              <a:rPr lang="zh-CN" altLang="en-US" sz="2200" dirty="0">
                <a:latin typeface="Times New Roman" panose="02020603050405020304" pitchFamily="18" charset="0"/>
                <a:cs typeface="Times New Roman" panose="02020603050405020304" pitchFamily="18" charset="0"/>
              </a:rPr>
              <a:t>扩展了地址的分级概念，使用以下三个等级：</a:t>
            </a:r>
          </a:p>
          <a:p>
            <a:pPr>
              <a:spcBef>
                <a:spcPct val="0"/>
              </a:spcBef>
              <a:buFont typeface="Wingdings" pitchFamily="2" charset="2"/>
              <a:buNone/>
            </a:pPr>
            <a:r>
              <a:rPr lang="en-US" altLang="zh-CN" sz="2200" dirty="0">
                <a:latin typeface="Times New Roman" panose="02020603050405020304" pitchFamily="18" charset="0"/>
                <a:cs typeface="Times New Roman" panose="02020603050405020304" pitchFamily="18" charset="0"/>
              </a:rPr>
              <a:t>(1) </a:t>
            </a:r>
            <a:r>
              <a:rPr lang="zh-CN" altLang="en-US" sz="2200" dirty="0">
                <a:latin typeface="Times New Roman" panose="02020603050405020304" pitchFamily="18" charset="0"/>
                <a:cs typeface="Times New Roman" panose="02020603050405020304" pitchFamily="18" charset="0"/>
              </a:rPr>
              <a:t>全球路由选择前缀，占</a:t>
            </a:r>
            <a:r>
              <a:rPr lang="en-US" altLang="zh-CN" sz="2200" dirty="0">
                <a:latin typeface="Times New Roman" panose="02020603050405020304" pitchFamily="18" charset="0"/>
                <a:cs typeface="Times New Roman" panose="02020603050405020304" pitchFamily="18" charset="0"/>
              </a:rPr>
              <a:t>n=48 </a:t>
            </a:r>
            <a:r>
              <a:rPr lang="zh-CN" altLang="en-US" sz="2200" dirty="0">
                <a:latin typeface="Times New Roman" panose="02020603050405020304" pitchFamily="18" charset="0"/>
                <a:cs typeface="Times New Roman" panose="02020603050405020304" pitchFamily="18" charset="0"/>
              </a:rPr>
              <a:t>位。 </a:t>
            </a:r>
          </a:p>
          <a:p>
            <a:pPr>
              <a:spcBef>
                <a:spcPct val="0"/>
              </a:spcBef>
              <a:buFont typeface="Wingdings" pitchFamily="2" charset="2"/>
              <a:buNone/>
            </a:pPr>
            <a:r>
              <a:rPr lang="en-US" altLang="zh-CN" sz="2200" dirty="0">
                <a:latin typeface="Times New Roman" panose="02020603050405020304" pitchFamily="18" charset="0"/>
                <a:cs typeface="Times New Roman" panose="02020603050405020304" pitchFamily="18" charset="0"/>
              </a:rPr>
              <a:t>(2) </a:t>
            </a:r>
            <a:r>
              <a:rPr lang="zh-CN" altLang="en-US" sz="2200" dirty="0">
                <a:latin typeface="Times New Roman" panose="02020603050405020304" pitchFamily="18" charset="0"/>
                <a:cs typeface="Times New Roman" panose="02020603050405020304" pitchFamily="18" charset="0"/>
              </a:rPr>
              <a:t>子网标识符，占</a:t>
            </a:r>
            <a:r>
              <a:rPr lang="en-US" altLang="zh-CN" sz="2200" dirty="0">
                <a:latin typeface="Times New Roman" panose="02020603050405020304" pitchFamily="18" charset="0"/>
                <a:cs typeface="Times New Roman" panose="02020603050405020304" pitchFamily="18" charset="0"/>
              </a:rPr>
              <a:t>m=16 </a:t>
            </a:r>
            <a:r>
              <a:rPr lang="zh-CN" altLang="en-US" sz="2200" dirty="0">
                <a:latin typeface="Times New Roman" panose="02020603050405020304" pitchFamily="18" charset="0"/>
                <a:cs typeface="Times New Roman" panose="02020603050405020304" pitchFamily="18" charset="0"/>
              </a:rPr>
              <a:t>位。 </a:t>
            </a:r>
          </a:p>
          <a:p>
            <a:pPr>
              <a:buFont typeface="Wingdings" pitchFamily="2" charset="2"/>
              <a:buNone/>
            </a:pPr>
            <a:r>
              <a:rPr lang="en-US" altLang="zh-CN" sz="2200" dirty="0">
                <a:latin typeface="Times New Roman" panose="02020603050405020304" pitchFamily="18" charset="0"/>
                <a:cs typeface="Times New Roman" panose="02020603050405020304" pitchFamily="18" charset="0"/>
              </a:rPr>
              <a:t>(3) </a:t>
            </a:r>
            <a:r>
              <a:rPr lang="zh-CN" altLang="en-US" sz="2200" dirty="0">
                <a:latin typeface="Times New Roman" panose="02020603050405020304" pitchFamily="18" charset="0"/>
                <a:cs typeface="Times New Roman" panose="02020603050405020304" pitchFamily="18" charset="0"/>
              </a:rPr>
              <a:t>接口标识符，占 </a:t>
            </a:r>
            <a:r>
              <a:rPr lang="en-US" altLang="zh-CN" sz="2200" dirty="0">
                <a:latin typeface="Times New Roman" panose="02020603050405020304" pitchFamily="18" charset="0"/>
                <a:cs typeface="Times New Roman" panose="02020603050405020304" pitchFamily="18" charset="0"/>
              </a:rPr>
              <a:t>64 </a:t>
            </a:r>
            <a:r>
              <a:rPr lang="zh-CN" altLang="en-US" sz="2200" dirty="0">
                <a:latin typeface="Times New Roman" panose="02020603050405020304" pitchFamily="18" charset="0"/>
                <a:cs typeface="Times New Roman" panose="02020603050405020304" pitchFamily="18" charset="0"/>
              </a:rPr>
              <a:t>位。 </a:t>
            </a:r>
          </a:p>
        </p:txBody>
      </p:sp>
      <p:sp>
        <p:nvSpPr>
          <p:cNvPr id="15" name="页脚占位符 4"/>
          <p:cNvSpPr>
            <a:spLocks noGrp="1"/>
          </p:cNvSpPr>
          <p:nvPr>
            <p:ph type="ftr" sz="quarter" idx="11"/>
          </p:nvPr>
        </p:nvSpPr>
        <p:spPr/>
        <p:txBody>
          <a:bodyPr/>
          <a:lstStyle/>
          <a:p>
            <a:pPr>
              <a:defRPr/>
            </a:pPr>
            <a:endParaRPr lang="zh-CN" altLang="en-US" sz="1800" dirty="0">
              <a:latin typeface="Times New Roman" panose="02020603050405020304" pitchFamily="18" charset="0"/>
              <a:cs typeface="Times New Roman" panose="02020603050405020304" pitchFamily="18" charset="0"/>
            </a:endParaRPr>
          </a:p>
        </p:txBody>
      </p:sp>
      <p:sp>
        <p:nvSpPr>
          <p:cNvPr id="72709" name="Rectangle 42"/>
          <p:cNvSpPr>
            <a:spLocks noChangeArrowheads="1"/>
          </p:cNvSpPr>
          <p:nvPr/>
        </p:nvSpPr>
        <p:spPr bwMode="auto">
          <a:xfrm>
            <a:off x="1612903" y="3381381"/>
            <a:ext cx="875216" cy="36675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a:solidFill>
                  <a:srgbClr val="333399"/>
                </a:solidFill>
                <a:latin typeface="Times New Roman" panose="02020603050405020304" pitchFamily="18" charset="0"/>
                <a:cs typeface="Times New Roman" panose="02020603050405020304" pitchFamily="18" charset="0"/>
              </a:rPr>
              <a:t>第一级</a:t>
            </a:r>
          </a:p>
        </p:txBody>
      </p:sp>
      <p:sp>
        <p:nvSpPr>
          <p:cNvPr id="72710" name="Rectangle 43"/>
          <p:cNvSpPr>
            <a:spLocks noChangeArrowheads="1"/>
          </p:cNvSpPr>
          <p:nvPr/>
        </p:nvSpPr>
        <p:spPr bwMode="auto">
          <a:xfrm>
            <a:off x="6445255" y="3381381"/>
            <a:ext cx="875216" cy="36675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a:solidFill>
                  <a:srgbClr val="333399"/>
                </a:solidFill>
                <a:latin typeface="Times New Roman" panose="02020603050405020304" pitchFamily="18" charset="0"/>
                <a:cs typeface="Times New Roman" panose="02020603050405020304" pitchFamily="18" charset="0"/>
              </a:rPr>
              <a:t>第三级</a:t>
            </a:r>
          </a:p>
        </p:txBody>
      </p:sp>
      <p:sp>
        <p:nvSpPr>
          <p:cNvPr id="72711" name="Rectangle 44"/>
          <p:cNvSpPr>
            <a:spLocks noChangeArrowheads="1"/>
          </p:cNvSpPr>
          <p:nvPr/>
        </p:nvSpPr>
        <p:spPr bwMode="auto">
          <a:xfrm>
            <a:off x="523882" y="3955258"/>
            <a:ext cx="8518525" cy="738188"/>
          </a:xfrm>
          <a:prstGeom prst="rect">
            <a:avLst/>
          </a:prstGeom>
          <a:solidFill>
            <a:srgbClr val="CCECFF"/>
          </a:solidFill>
          <a:ln w="19050">
            <a:solidFill>
              <a:srgbClr val="0000CC"/>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latin typeface="Times New Roman" panose="02020603050405020304" pitchFamily="18" charset="0"/>
              <a:cs typeface="Times New Roman" panose="02020603050405020304" pitchFamily="18" charset="0"/>
            </a:endParaRPr>
          </a:p>
        </p:txBody>
      </p:sp>
      <p:sp>
        <p:nvSpPr>
          <p:cNvPr id="72712" name="Rectangle 46"/>
          <p:cNvSpPr>
            <a:spLocks noChangeArrowheads="1"/>
          </p:cNvSpPr>
          <p:nvPr/>
        </p:nvSpPr>
        <p:spPr bwMode="auto">
          <a:xfrm>
            <a:off x="5989233" y="4049321"/>
            <a:ext cx="1728014" cy="643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dirty="0">
                <a:solidFill>
                  <a:srgbClr val="333399"/>
                </a:solidFill>
                <a:latin typeface="Times New Roman" pitchFamily="18" charset="0"/>
                <a:cs typeface="Times New Roman" panose="02020603050405020304" pitchFamily="18" charset="0"/>
              </a:rPr>
              <a:t>接口标识符</a:t>
            </a:r>
          </a:p>
          <a:p>
            <a:pPr algn="ctr"/>
            <a:r>
              <a:rPr kumimoji="1" lang="zh-CN" altLang="en-US" dirty="0" smtClean="0">
                <a:solidFill>
                  <a:srgbClr val="333399"/>
                </a:solidFill>
                <a:latin typeface="Times New Roman" pitchFamily="18" charset="0"/>
                <a:cs typeface="Times New Roman" panose="02020603050405020304" pitchFamily="18" charset="0"/>
              </a:rPr>
              <a:t>（</a:t>
            </a:r>
            <a:r>
              <a:rPr kumimoji="1" lang="en-US" altLang="zh-CN" dirty="0" smtClean="0">
                <a:solidFill>
                  <a:srgbClr val="333399"/>
                </a:solidFill>
                <a:latin typeface="Times New Roman" pitchFamily="18" charset="0"/>
                <a:cs typeface="Times New Roman" panose="02020603050405020304" pitchFamily="18" charset="0"/>
              </a:rPr>
              <a:t>128-m-n </a:t>
            </a:r>
            <a:r>
              <a:rPr kumimoji="1" lang="zh-CN" altLang="en-US" dirty="0">
                <a:solidFill>
                  <a:srgbClr val="333399"/>
                </a:solidFill>
                <a:latin typeface="Times New Roman" pitchFamily="18" charset="0"/>
                <a:cs typeface="Times New Roman" panose="02020603050405020304" pitchFamily="18" charset="0"/>
              </a:rPr>
              <a:t>位）</a:t>
            </a:r>
          </a:p>
        </p:txBody>
      </p:sp>
      <p:sp>
        <p:nvSpPr>
          <p:cNvPr id="72713" name="Rectangle 47"/>
          <p:cNvSpPr>
            <a:spLocks noChangeArrowheads="1"/>
          </p:cNvSpPr>
          <p:nvPr/>
        </p:nvSpPr>
        <p:spPr bwMode="auto">
          <a:xfrm>
            <a:off x="3734787" y="3964787"/>
            <a:ext cx="1112461" cy="79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lgn="ctr">
              <a:lnSpc>
                <a:spcPct val="85000"/>
              </a:lnSpc>
            </a:pPr>
            <a:r>
              <a:rPr kumimoji="1" lang="zh-CN" altLang="en-US" dirty="0">
                <a:solidFill>
                  <a:srgbClr val="333399"/>
                </a:solidFill>
                <a:latin typeface="Times New Roman" pitchFamily="18" charset="0"/>
                <a:cs typeface="Times New Roman" panose="02020603050405020304" pitchFamily="18" charset="0"/>
              </a:rPr>
              <a:t>子网</a:t>
            </a:r>
          </a:p>
          <a:p>
            <a:pPr algn="ctr">
              <a:lnSpc>
                <a:spcPct val="85000"/>
              </a:lnSpc>
            </a:pPr>
            <a:r>
              <a:rPr kumimoji="1" lang="zh-CN" altLang="en-US" dirty="0">
                <a:solidFill>
                  <a:srgbClr val="333399"/>
                </a:solidFill>
                <a:latin typeface="Times New Roman" pitchFamily="18" charset="0"/>
                <a:cs typeface="Times New Roman" panose="02020603050405020304" pitchFamily="18" charset="0"/>
              </a:rPr>
              <a:t>标识符</a:t>
            </a:r>
          </a:p>
          <a:p>
            <a:pPr algn="ctr">
              <a:lnSpc>
                <a:spcPct val="85000"/>
              </a:lnSpc>
            </a:pPr>
            <a:r>
              <a:rPr kumimoji="1" lang="zh-CN" altLang="en-US" dirty="0" smtClean="0">
                <a:solidFill>
                  <a:srgbClr val="333399"/>
                </a:solidFill>
                <a:latin typeface="Times New Roman" pitchFamily="18" charset="0"/>
                <a:cs typeface="Times New Roman" panose="02020603050405020304" pitchFamily="18" charset="0"/>
              </a:rPr>
              <a:t>（</a:t>
            </a:r>
            <a:r>
              <a:rPr kumimoji="1" lang="en-US" altLang="zh-CN" dirty="0" smtClean="0">
                <a:solidFill>
                  <a:srgbClr val="333399"/>
                </a:solidFill>
                <a:latin typeface="Times New Roman" pitchFamily="18" charset="0"/>
                <a:cs typeface="Times New Roman" panose="02020603050405020304" pitchFamily="18" charset="0"/>
              </a:rPr>
              <a:t>m </a:t>
            </a:r>
            <a:r>
              <a:rPr kumimoji="1" lang="zh-CN" altLang="en-US" dirty="0">
                <a:solidFill>
                  <a:srgbClr val="333399"/>
                </a:solidFill>
                <a:latin typeface="Times New Roman" pitchFamily="18" charset="0"/>
                <a:cs typeface="Times New Roman" panose="02020603050405020304" pitchFamily="18" charset="0"/>
              </a:rPr>
              <a:t>位）</a:t>
            </a:r>
          </a:p>
        </p:txBody>
      </p:sp>
      <p:sp>
        <p:nvSpPr>
          <p:cNvPr id="72714" name="Rectangle 48"/>
          <p:cNvSpPr>
            <a:spLocks noChangeArrowheads="1"/>
          </p:cNvSpPr>
          <p:nvPr/>
        </p:nvSpPr>
        <p:spPr bwMode="auto">
          <a:xfrm>
            <a:off x="3815310" y="3381381"/>
            <a:ext cx="875216" cy="36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a:solidFill>
                  <a:srgbClr val="333399"/>
                </a:solidFill>
                <a:latin typeface="Times New Roman" panose="02020603050405020304" pitchFamily="18" charset="0"/>
                <a:cs typeface="Times New Roman" panose="02020603050405020304" pitchFamily="18" charset="0"/>
              </a:rPr>
              <a:t>第二级</a:t>
            </a:r>
          </a:p>
        </p:txBody>
      </p:sp>
      <p:sp>
        <p:nvSpPr>
          <p:cNvPr id="72715" name="Rectangle 49"/>
          <p:cNvSpPr>
            <a:spLocks noChangeArrowheads="1"/>
          </p:cNvSpPr>
          <p:nvPr/>
        </p:nvSpPr>
        <p:spPr bwMode="auto">
          <a:xfrm>
            <a:off x="1125262" y="4030271"/>
            <a:ext cx="2029379" cy="643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dirty="0">
                <a:solidFill>
                  <a:srgbClr val="333399"/>
                </a:solidFill>
                <a:latin typeface="Times New Roman" pitchFamily="18" charset="0"/>
                <a:cs typeface="Times New Roman" panose="02020603050405020304" pitchFamily="18" charset="0"/>
              </a:rPr>
              <a:t>全球路由选择前缀</a:t>
            </a:r>
          </a:p>
          <a:p>
            <a:pPr algn="ctr"/>
            <a:r>
              <a:rPr kumimoji="1" lang="zh-CN" altLang="en-US" dirty="0" smtClean="0">
                <a:solidFill>
                  <a:srgbClr val="333399"/>
                </a:solidFill>
                <a:latin typeface="Times New Roman" pitchFamily="18" charset="0"/>
                <a:cs typeface="Times New Roman" panose="02020603050405020304" pitchFamily="18" charset="0"/>
              </a:rPr>
              <a:t>（</a:t>
            </a:r>
            <a:r>
              <a:rPr kumimoji="1" lang="en-US" altLang="zh-CN" dirty="0" smtClean="0">
                <a:solidFill>
                  <a:srgbClr val="333399"/>
                </a:solidFill>
                <a:latin typeface="Times New Roman" pitchFamily="18" charset="0"/>
                <a:cs typeface="Times New Roman" panose="02020603050405020304" pitchFamily="18" charset="0"/>
              </a:rPr>
              <a:t>n</a:t>
            </a:r>
            <a:r>
              <a:rPr kumimoji="1" lang="zh-CN" altLang="en-US" dirty="0" smtClean="0">
                <a:solidFill>
                  <a:srgbClr val="333399"/>
                </a:solidFill>
                <a:latin typeface="Times New Roman" pitchFamily="18" charset="0"/>
                <a:cs typeface="Times New Roman" panose="02020603050405020304" pitchFamily="18" charset="0"/>
              </a:rPr>
              <a:t>位</a:t>
            </a:r>
            <a:r>
              <a:rPr kumimoji="1" lang="zh-CN" altLang="en-US" dirty="0">
                <a:solidFill>
                  <a:srgbClr val="333399"/>
                </a:solidFill>
                <a:latin typeface="Times New Roman" pitchFamily="18" charset="0"/>
                <a:cs typeface="Times New Roman" panose="02020603050405020304" pitchFamily="18" charset="0"/>
              </a:rPr>
              <a:t>）</a:t>
            </a:r>
          </a:p>
        </p:txBody>
      </p:sp>
      <p:sp>
        <p:nvSpPr>
          <p:cNvPr id="72716" name="Line 50"/>
          <p:cNvSpPr>
            <a:spLocks noChangeShapeType="1"/>
          </p:cNvSpPr>
          <p:nvPr/>
        </p:nvSpPr>
        <p:spPr bwMode="auto">
          <a:xfrm>
            <a:off x="3714750" y="3955257"/>
            <a:ext cx="0" cy="7227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a:latin typeface="Times New Roman" panose="02020603050405020304" pitchFamily="18" charset="0"/>
              <a:cs typeface="Times New Roman" panose="02020603050405020304" pitchFamily="18" charset="0"/>
            </a:endParaRPr>
          </a:p>
        </p:txBody>
      </p:sp>
      <p:sp>
        <p:nvSpPr>
          <p:cNvPr id="72717" name="Line 51"/>
          <p:cNvSpPr>
            <a:spLocks noChangeShapeType="1"/>
          </p:cNvSpPr>
          <p:nvPr/>
        </p:nvSpPr>
        <p:spPr bwMode="auto">
          <a:xfrm>
            <a:off x="4806950" y="3955257"/>
            <a:ext cx="0" cy="7227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a:latin typeface="Times New Roman" panose="02020603050405020304" pitchFamily="18" charset="0"/>
              <a:cs typeface="Times New Roman" panose="02020603050405020304" pitchFamily="18" charset="0"/>
            </a:endParaRPr>
          </a:p>
        </p:txBody>
      </p:sp>
      <p:sp>
        <p:nvSpPr>
          <p:cNvPr id="72718" name="Rectangle 52"/>
          <p:cNvSpPr>
            <a:spLocks noChangeArrowheads="1"/>
          </p:cNvSpPr>
          <p:nvPr/>
        </p:nvSpPr>
        <p:spPr bwMode="auto">
          <a:xfrm>
            <a:off x="493210" y="3598020"/>
            <a:ext cx="8549192" cy="36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dirty="0">
                <a:solidFill>
                  <a:srgbClr val="333399"/>
                </a:solidFill>
                <a:latin typeface="Times New Roman" pitchFamily="18" charset="0"/>
                <a:cs typeface="Times New Roman" panose="02020603050405020304" pitchFamily="18" charset="0"/>
              </a:rPr>
              <a:t>位 </a:t>
            </a:r>
            <a:r>
              <a:rPr kumimoji="1" lang="en-US" altLang="zh-CN" dirty="0">
                <a:solidFill>
                  <a:srgbClr val="333399"/>
                </a:solidFill>
                <a:latin typeface="Times New Roman" pitchFamily="18" charset="0"/>
                <a:cs typeface="Times New Roman" panose="02020603050405020304" pitchFamily="18" charset="0"/>
              </a:rPr>
              <a:t>0                                        </a:t>
            </a:r>
            <a:r>
              <a:rPr kumimoji="1" lang="en-US" altLang="zh-CN" dirty="0" smtClean="0">
                <a:solidFill>
                  <a:srgbClr val="333399"/>
                </a:solidFill>
                <a:latin typeface="Times New Roman" pitchFamily="18" charset="0"/>
                <a:cs typeface="Times New Roman" panose="02020603050405020304" pitchFamily="18" charset="0"/>
              </a:rPr>
              <a:t>       48            64                                                                  </a:t>
            </a:r>
            <a:r>
              <a:rPr kumimoji="1" lang="en-US" altLang="zh-CN" dirty="0">
                <a:solidFill>
                  <a:srgbClr val="333399"/>
                </a:solidFill>
                <a:latin typeface="Times New Roman" pitchFamily="18" charset="0"/>
                <a:cs typeface="Times New Roman" panose="02020603050405020304" pitchFamily="18" charset="0"/>
              </a:rPr>
              <a:t>127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pPr>
              <a:defRPr/>
            </a:pPr>
            <a:r>
              <a:rPr lang="en-US" altLang="zh-CN" sz="3200" dirty="0">
                <a:latin typeface="Times New Roman" panose="02020603050405020304" pitchFamily="18" charset="0"/>
                <a:cs typeface="Times New Roman" panose="02020603050405020304" pitchFamily="18" charset="0"/>
              </a:rPr>
              <a:t>4.5.3  </a:t>
            </a:r>
            <a:r>
              <a:rPr lang="zh-CN" altLang="en-US" sz="3200" dirty="0">
                <a:latin typeface="Times New Roman" panose="02020603050405020304" pitchFamily="18" charset="0"/>
                <a:cs typeface="Times New Roman" panose="02020603050405020304" pitchFamily="18" charset="0"/>
              </a:rPr>
              <a:t>从 </a:t>
            </a:r>
            <a:r>
              <a:rPr lang="en-US" altLang="zh-CN" sz="3200" dirty="0">
                <a:latin typeface="Times New Roman" panose="02020603050405020304" pitchFamily="18" charset="0"/>
                <a:cs typeface="Times New Roman" panose="02020603050405020304" pitchFamily="18" charset="0"/>
              </a:rPr>
              <a:t>IPv4 </a:t>
            </a:r>
            <a:r>
              <a:rPr lang="zh-CN" altLang="en-US" sz="3200" dirty="0">
                <a:latin typeface="Times New Roman" panose="02020603050405020304" pitchFamily="18" charset="0"/>
                <a:cs typeface="Times New Roman" panose="02020603050405020304" pitchFamily="18" charset="0"/>
              </a:rPr>
              <a:t>向 </a:t>
            </a:r>
            <a:r>
              <a:rPr lang="en-US" altLang="zh-CN" sz="3200" dirty="0">
                <a:latin typeface="Times New Roman" panose="02020603050405020304" pitchFamily="18" charset="0"/>
                <a:cs typeface="Times New Roman" panose="02020603050405020304" pitchFamily="18" charset="0"/>
              </a:rPr>
              <a:t>IPv6 </a:t>
            </a:r>
            <a:r>
              <a:rPr lang="zh-CN" altLang="en-US" sz="3200" dirty="0">
                <a:latin typeface="Times New Roman" panose="02020603050405020304" pitchFamily="18" charset="0"/>
                <a:cs typeface="Times New Roman" panose="02020603050405020304" pitchFamily="18" charset="0"/>
              </a:rPr>
              <a:t>过渡 </a:t>
            </a:r>
          </a:p>
        </p:txBody>
      </p:sp>
      <p:sp>
        <p:nvSpPr>
          <p:cNvPr id="665603" name="Rectangle 3"/>
          <p:cNvSpPr>
            <a:spLocks noGrp="1" noChangeArrowheads="1"/>
          </p:cNvSpPr>
          <p:nvPr>
            <p:ph idx="1"/>
          </p:nvPr>
        </p:nvSpPr>
        <p:spPr>
          <a:xfrm>
            <a:off x="581025" y="1670447"/>
            <a:ext cx="7989888" cy="2724150"/>
          </a:xfrm>
        </p:spPr>
        <p:txBody>
          <a:bodyPr/>
          <a:lstStyle/>
          <a:p>
            <a:pPr>
              <a:lnSpc>
                <a:spcPct val="90000"/>
              </a:lnSpc>
            </a:pPr>
            <a:r>
              <a:rPr lang="zh-CN" altLang="en-US" sz="2200" dirty="0">
                <a:latin typeface="Times New Roman" panose="02020603050405020304" pitchFamily="18" charset="0"/>
                <a:cs typeface="Times New Roman" panose="02020603050405020304" pitchFamily="18" charset="0"/>
              </a:rPr>
              <a:t>向 </a:t>
            </a:r>
            <a:r>
              <a:rPr lang="en-US" altLang="zh-CN" sz="2200" dirty="0">
                <a:latin typeface="Times New Roman" panose="02020603050405020304" pitchFamily="18" charset="0"/>
                <a:cs typeface="Times New Roman" panose="02020603050405020304" pitchFamily="18" charset="0"/>
              </a:rPr>
              <a:t>IPv6 </a:t>
            </a:r>
            <a:r>
              <a:rPr lang="zh-CN" altLang="en-US" sz="2200" dirty="0">
                <a:latin typeface="Times New Roman" panose="02020603050405020304" pitchFamily="18" charset="0"/>
                <a:cs typeface="Times New Roman" panose="02020603050405020304" pitchFamily="18" charset="0"/>
              </a:rPr>
              <a:t>过渡只能采用逐步演进的办法，同时，还必须使新安装的 </a:t>
            </a:r>
            <a:r>
              <a:rPr lang="en-US" altLang="zh-CN" sz="2200" dirty="0">
                <a:latin typeface="Times New Roman" panose="02020603050405020304" pitchFamily="18" charset="0"/>
                <a:cs typeface="Times New Roman" panose="02020603050405020304" pitchFamily="18" charset="0"/>
              </a:rPr>
              <a:t>IPv6 </a:t>
            </a:r>
            <a:r>
              <a:rPr lang="zh-CN" altLang="en-US" sz="2200" dirty="0">
                <a:latin typeface="Times New Roman" panose="02020603050405020304" pitchFamily="18" charset="0"/>
                <a:cs typeface="Times New Roman" panose="02020603050405020304" pitchFamily="18" charset="0"/>
              </a:rPr>
              <a:t>系统能够向后兼容。</a:t>
            </a:r>
          </a:p>
          <a:p>
            <a:pPr>
              <a:lnSpc>
                <a:spcPct val="90000"/>
              </a:lnSpc>
            </a:pPr>
            <a:r>
              <a:rPr lang="en-US" altLang="zh-CN" sz="2200" dirty="0">
                <a:latin typeface="Times New Roman" panose="02020603050405020304" pitchFamily="18" charset="0"/>
                <a:cs typeface="Times New Roman" panose="02020603050405020304" pitchFamily="18" charset="0"/>
              </a:rPr>
              <a:t>IPv6 </a:t>
            </a:r>
            <a:r>
              <a:rPr lang="zh-CN" altLang="en-US" sz="2200" dirty="0">
                <a:latin typeface="Times New Roman" panose="02020603050405020304" pitchFamily="18" charset="0"/>
                <a:cs typeface="Times New Roman" panose="02020603050405020304" pitchFamily="18" charset="0"/>
              </a:rPr>
              <a:t>系统必须能够接收和转发 </a:t>
            </a:r>
            <a:r>
              <a:rPr lang="en-US" altLang="zh-CN" sz="2200" dirty="0">
                <a:latin typeface="Times New Roman" panose="02020603050405020304" pitchFamily="18" charset="0"/>
                <a:cs typeface="Times New Roman" panose="02020603050405020304" pitchFamily="18" charset="0"/>
              </a:rPr>
              <a:t>IPv4 </a:t>
            </a:r>
            <a:r>
              <a:rPr lang="zh-CN" altLang="en-US" sz="2200" dirty="0">
                <a:latin typeface="Times New Roman" panose="02020603050405020304" pitchFamily="18" charset="0"/>
                <a:cs typeface="Times New Roman" panose="02020603050405020304" pitchFamily="18" charset="0"/>
              </a:rPr>
              <a:t>分组，并且能够为 </a:t>
            </a:r>
            <a:r>
              <a:rPr lang="en-US" altLang="zh-CN" sz="2200" dirty="0">
                <a:latin typeface="Times New Roman" panose="02020603050405020304" pitchFamily="18" charset="0"/>
                <a:cs typeface="Times New Roman" panose="02020603050405020304" pitchFamily="18" charset="0"/>
              </a:rPr>
              <a:t>IPv4 </a:t>
            </a:r>
            <a:r>
              <a:rPr lang="zh-CN" altLang="en-US" sz="2200" dirty="0">
                <a:latin typeface="Times New Roman" panose="02020603050405020304" pitchFamily="18" charset="0"/>
                <a:cs typeface="Times New Roman" panose="02020603050405020304" pitchFamily="18" charset="0"/>
              </a:rPr>
              <a:t>分组选择路由。</a:t>
            </a:r>
          </a:p>
          <a:p>
            <a:pPr>
              <a:lnSpc>
                <a:spcPct val="90000"/>
              </a:lnSpc>
            </a:pPr>
            <a:r>
              <a:rPr lang="zh-CN" altLang="en-US" sz="2200" dirty="0">
                <a:solidFill>
                  <a:schemeClr val="hlink"/>
                </a:solidFill>
                <a:latin typeface="Times New Roman" panose="02020603050405020304" pitchFamily="18" charset="0"/>
                <a:cs typeface="Times New Roman" panose="02020603050405020304" pitchFamily="18" charset="0"/>
              </a:rPr>
              <a:t>双协议栈</a:t>
            </a:r>
            <a:r>
              <a:rPr lang="en-US" altLang="zh-CN" sz="2200" dirty="0">
                <a:latin typeface="Times New Roman" panose="02020603050405020304" pitchFamily="18" charset="0"/>
                <a:cs typeface="Times New Roman" panose="02020603050405020304" pitchFamily="18" charset="0"/>
              </a:rPr>
              <a:t>(dual stack)</a:t>
            </a:r>
            <a:r>
              <a:rPr lang="zh-CN" altLang="en-US" sz="2200" dirty="0">
                <a:latin typeface="Times New Roman" panose="02020603050405020304" pitchFamily="18" charset="0"/>
                <a:cs typeface="Times New Roman" panose="02020603050405020304" pitchFamily="18" charset="0"/>
              </a:rPr>
              <a:t>是指在完全过渡到 </a:t>
            </a:r>
            <a:r>
              <a:rPr lang="en-US" altLang="zh-CN" sz="2200" dirty="0">
                <a:latin typeface="Times New Roman" panose="02020603050405020304" pitchFamily="18" charset="0"/>
                <a:cs typeface="Times New Roman" panose="02020603050405020304" pitchFamily="18" charset="0"/>
              </a:rPr>
              <a:t>IPv6 </a:t>
            </a:r>
            <a:r>
              <a:rPr lang="zh-CN" altLang="en-US" sz="2200" dirty="0">
                <a:latin typeface="Times New Roman" panose="02020603050405020304" pitchFamily="18" charset="0"/>
                <a:cs typeface="Times New Roman" panose="02020603050405020304" pitchFamily="18" charset="0"/>
              </a:rPr>
              <a:t>之前，使一部分主机（或路由器）装有两个协议栈，一个 </a:t>
            </a:r>
            <a:r>
              <a:rPr lang="en-US" altLang="zh-CN" sz="2200" dirty="0">
                <a:latin typeface="Times New Roman" panose="02020603050405020304" pitchFamily="18" charset="0"/>
                <a:cs typeface="Times New Roman" panose="02020603050405020304" pitchFamily="18" charset="0"/>
              </a:rPr>
              <a:t>IPv4 </a:t>
            </a:r>
            <a:r>
              <a:rPr lang="zh-CN" altLang="en-US" sz="2200" dirty="0">
                <a:latin typeface="Times New Roman" panose="02020603050405020304" pitchFamily="18" charset="0"/>
                <a:cs typeface="Times New Roman" panose="02020603050405020304" pitchFamily="18" charset="0"/>
              </a:rPr>
              <a:t>和一个 </a:t>
            </a:r>
            <a:r>
              <a:rPr lang="en-US" altLang="zh-CN" sz="2200" dirty="0">
                <a:latin typeface="Times New Roman" panose="02020603050405020304" pitchFamily="18" charset="0"/>
                <a:cs typeface="Times New Roman" panose="02020603050405020304" pitchFamily="18" charset="0"/>
              </a:rPr>
              <a:t>IPv6</a:t>
            </a:r>
            <a:r>
              <a:rPr lang="zh-CN" altLang="en-US" sz="2200" dirty="0">
                <a:latin typeface="Times New Roman" panose="02020603050405020304" pitchFamily="18" charset="0"/>
                <a:cs typeface="Times New Roman" panose="02020603050405020304" pitchFamily="18" charset="0"/>
              </a:rPr>
              <a:t>。  </a:t>
            </a:r>
          </a:p>
        </p:txBody>
      </p:sp>
      <p:sp>
        <p:nvSpPr>
          <p:cNvPr id="5" name="页脚占位符 4"/>
          <p:cNvSpPr>
            <a:spLocks noGrp="1"/>
          </p:cNvSpPr>
          <p:nvPr>
            <p:ph type="ftr" sz="quarter" idx="11"/>
          </p:nvPr>
        </p:nvSpPr>
        <p:spPr/>
        <p:txBody>
          <a:bodyPr/>
          <a:lstStyle/>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normAutofit fontScale="90000"/>
          </a:bodyPr>
          <a:lstStyle/>
          <a:p>
            <a:pPr>
              <a:defRPr/>
            </a:pPr>
            <a:r>
              <a:rPr lang="zh-CN" altLang="en-US" dirty="0">
                <a:latin typeface="Times New Roman" panose="02020603050405020304" pitchFamily="18" charset="0"/>
                <a:cs typeface="Times New Roman" panose="02020603050405020304" pitchFamily="18" charset="0"/>
              </a:rPr>
              <a:t>用双协议栈进行</a:t>
            </a:r>
            <a:br>
              <a:rPr lang="zh-CN" altLang="en-US" dirty="0">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从 </a:t>
            </a:r>
            <a:r>
              <a:rPr lang="en-US" altLang="zh-CN" dirty="0">
                <a:latin typeface="Times New Roman" panose="02020603050405020304" pitchFamily="18" charset="0"/>
                <a:cs typeface="Times New Roman" panose="02020603050405020304" pitchFamily="18" charset="0"/>
              </a:rPr>
              <a:t>IPv4 </a:t>
            </a:r>
            <a:r>
              <a:rPr lang="zh-CN" altLang="en-US" dirty="0">
                <a:latin typeface="Times New Roman" panose="02020603050405020304" pitchFamily="18" charset="0"/>
                <a:cs typeface="Times New Roman" panose="02020603050405020304" pitchFamily="18" charset="0"/>
              </a:rPr>
              <a:t>到 </a:t>
            </a:r>
            <a:r>
              <a:rPr lang="en-US" altLang="zh-CN" dirty="0">
                <a:latin typeface="Times New Roman" panose="02020603050405020304" pitchFamily="18" charset="0"/>
                <a:cs typeface="Times New Roman" panose="02020603050405020304" pitchFamily="18" charset="0"/>
              </a:rPr>
              <a:t>IPv6 </a:t>
            </a:r>
            <a:r>
              <a:rPr lang="zh-CN" altLang="en-US" dirty="0">
                <a:latin typeface="Times New Roman" panose="02020603050405020304" pitchFamily="18" charset="0"/>
                <a:cs typeface="Times New Roman" panose="02020603050405020304" pitchFamily="18" charset="0"/>
              </a:rPr>
              <a:t>的过渡 </a:t>
            </a:r>
          </a:p>
        </p:txBody>
      </p:sp>
      <p:sp>
        <p:nvSpPr>
          <p:cNvPr id="74755" name="内容占位符 3"/>
          <p:cNvSpPr>
            <a:spLocks noGrp="1"/>
          </p:cNvSpPr>
          <p:nvPr>
            <p:ph idx="1"/>
          </p:nvPr>
        </p:nvSpPr>
        <p:spPr>
          <a:xfrm>
            <a:off x="581025" y="1670447"/>
            <a:ext cx="7989888" cy="2724150"/>
          </a:xfrm>
        </p:spPr>
        <p:txBody>
          <a:bodyPr/>
          <a:lstStyle/>
          <a:p>
            <a:endParaRPr lang="zh-CN" altLang="en-US" sz="1400"/>
          </a:p>
        </p:txBody>
      </p:sp>
      <p:sp>
        <p:nvSpPr>
          <p:cNvPr id="73" name="页脚占位符 3"/>
          <p:cNvSpPr>
            <a:spLocks noGrp="1"/>
          </p:cNvSpPr>
          <p:nvPr>
            <p:ph type="ftr" sz="quarter" idx="11"/>
          </p:nvPr>
        </p:nvSpPr>
        <p:spPr/>
        <p:txBody>
          <a:bodyPr/>
          <a:lstStyle/>
          <a:p>
            <a:pPr>
              <a:defRPr/>
            </a:pPr>
            <a:endParaRPr lang="zh-CN" altLang="en-US" sz="1400" dirty="0"/>
          </a:p>
        </p:txBody>
      </p:sp>
      <p:grpSp>
        <p:nvGrpSpPr>
          <p:cNvPr id="74757" name="Group 3"/>
          <p:cNvGrpSpPr>
            <a:grpSpLocks/>
          </p:cNvGrpSpPr>
          <p:nvPr/>
        </p:nvGrpSpPr>
        <p:grpSpPr bwMode="auto">
          <a:xfrm>
            <a:off x="2608263" y="1606153"/>
            <a:ext cx="4032250" cy="917972"/>
            <a:chOff x="912" y="768"/>
            <a:chExt cx="2400" cy="1584"/>
          </a:xfrm>
        </p:grpSpPr>
        <p:sp>
          <p:nvSpPr>
            <p:cNvPr id="74807" name="Oval 4"/>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4808" name="Oval 5"/>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4809" name="Oval 6"/>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4810" name="Oval 7"/>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4811" name="Oval 8"/>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4812" name="Oval 9"/>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4813" name="Oval 10"/>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4814" name="Oval 11"/>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4815" name="Oval 12"/>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grpSp>
          <p:nvGrpSpPr>
            <p:cNvPr id="74816" name="Group 13"/>
            <p:cNvGrpSpPr>
              <a:grpSpLocks/>
            </p:cNvGrpSpPr>
            <p:nvPr/>
          </p:nvGrpSpPr>
          <p:grpSpPr bwMode="auto">
            <a:xfrm>
              <a:off x="912" y="768"/>
              <a:ext cx="2386" cy="1553"/>
              <a:chOff x="912" y="768"/>
              <a:chExt cx="2386" cy="1553"/>
            </a:xfrm>
          </p:grpSpPr>
          <p:sp>
            <p:nvSpPr>
              <p:cNvPr id="74817" name="Oval 14"/>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4818" name="Oval 15"/>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4819" name="Oval 16"/>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4820" name="Oval 17"/>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4821" name="Oval 18"/>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4822" name="Oval 19"/>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4823" name="Oval 20"/>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4824" name="Oval 21"/>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4825" name="Oval 22"/>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grpSp>
      </p:grpSp>
      <p:sp>
        <p:nvSpPr>
          <p:cNvPr id="74758" name="Freeform 23"/>
          <p:cNvSpPr>
            <a:spLocks/>
          </p:cNvSpPr>
          <p:nvPr/>
        </p:nvSpPr>
        <p:spPr bwMode="auto">
          <a:xfrm flipH="1">
            <a:off x="6680200" y="2639622"/>
            <a:ext cx="692150" cy="900113"/>
          </a:xfrm>
          <a:custGeom>
            <a:avLst/>
            <a:gdLst>
              <a:gd name="T0" fmla="*/ 0 w 576"/>
              <a:gd name="T1" fmla="*/ 0 h 756"/>
              <a:gd name="T2" fmla="*/ 831721567 w 576"/>
              <a:gd name="T3" fmla="*/ 10080625 h 756"/>
              <a:gd name="T4" fmla="*/ 831721567 w 576"/>
              <a:gd name="T5" fmla="*/ 1421368125 h 756"/>
              <a:gd name="T6" fmla="*/ 5776328 w 576"/>
              <a:gd name="T7" fmla="*/ 1905238125 h 756"/>
              <a:gd name="T8" fmla="*/ 0 w 576"/>
              <a:gd name="T9" fmla="*/ 0 h 7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56">
                <a:moveTo>
                  <a:pt x="0" y="0"/>
                </a:moveTo>
                <a:lnTo>
                  <a:pt x="576" y="4"/>
                </a:lnTo>
                <a:lnTo>
                  <a:pt x="576" y="564"/>
                </a:lnTo>
                <a:lnTo>
                  <a:pt x="4" y="756"/>
                </a:lnTo>
                <a:lnTo>
                  <a:pt x="0" y="0"/>
                </a:lnTo>
                <a:close/>
              </a:path>
            </a:pathLst>
          </a:cu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lIns="91428" tIns="45714" rIns="91428" bIns="45714"/>
          <a:lstStyle/>
          <a:p>
            <a:endParaRPr lang="zh-CN" altLang="en-US" sz="1400"/>
          </a:p>
        </p:txBody>
      </p:sp>
      <p:sp>
        <p:nvSpPr>
          <p:cNvPr id="74759" name="Freeform 24"/>
          <p:cNvSpPr>
            <a:spLocks/>
          </p:cNvSpPr>
          <p:nvPr/>
        </p:nvSpPr>
        <p:spPr bwMode="auto">
          <a:xfrm>
            <a:off x="1714500" y="2644384"/>
            <a:ext cx="914400" cy="900113"/>
          </a:xfrm>
          <a:custGeom>
            <a:avLst/>
            <a:gdLst>
              <a:gd name="T0" fmla="*/ 0 w 576"/>
              <a:gd name="T1" fmla="*/ 0 h 756"/>
              <a:gd name="T2" fmla="*/ 1451610000 w 576"/>
              <a:gd name="T3" fmla="*/ 10080625 h 756"/>
              <a:gd name="T4" fmla="*/ 1451610000 w 576"/>
              <a:gd name="T5" fmla="*/ 1421368125 h 756"/>
              <a:gd name="T6" fmla="*/ 10080625 w 576"/>
              <a:gd name="T7" fmla="*/ 1905238125 h 756"/>
              <a:gd name="T8" fmla="*/ 0 w 576"/>
              <a:gd name="T9" fmla="*/ 0 h 7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56">
                <a:moveTo>
                  <a:pt x="0" y="0"/>
                </a:moveTo>
                <a:lnTo>
                  <a:pt x="576" y="4"/>
                </a:lnTo>
                <a:lnTo>
                  <a:pt x="576" y="564"/>
                </a:lnTo>
                <a:lnTo>
                  <a:pt x="4" y="756"/>
                </a:lnTo>
                <a:lnTo>
                  <a:pt x="0" y="0"/>
                </a:lnTo>
                <a:close/>
              </a:path>
            </a:pathLst>
          </a:cu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lIns="91428" tIns="45714" rIns="91428" bIns="45714"/>
          <a:lstStyle/>
          <a:p>
            <a:endParaRPr lang="zh-CN" altLang="en-US" sz="1400"/>
          </a:p>
        </p:txBody>
      </p:sp>
      <p:sp>
        <p:nvSpPr>
          <p:cNvPr id="74760" name="Line 25"/>
          <p:cNvSpPr>
            <a:spLocks noChangeShapeType="1"/>
          </p:cNvSpPr>
          <p:nvPr/>
        </p:nvSpPr>
        <p:spPr bwMode="auto">
          <a:xfrm>
            <a:off x="666750" y="2172891"/>
            <a:ext cx="80772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400"/>
          </a:p>
        </p:txBody>
      </p:sp>
      <p:pic>
        <p:nvPicPr>
          <p:cNvPr id="74761"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950" y="1945482"/>
            <a:ext cx="527050" cy="39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2"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301" y="2001442"/>
            <a:ext cx="5207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4763" name="Text Box 28"/>
          <p:cNvSpPr txBox="1">
            <a:spLocks noChangeArrowheads="1"/>
          </p:cNvSpPr>
          <p:nvPr/>
        </p:nvSpPr>
        <p:spPr bwMode="auto">
          <a:xfrm>
            <a:off x="1952168" y="1545433"/>
            <a:ext cx="966125" cy="53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sz="1400">
                <a:solidFill>
                  <a:srgbClr val="333399"/>
                </a:solidFill>
              </a:rPr>
              <a:t>双协议栈</a:t>
            </a:r>
          </a:p>
          <a:p>
            <a:pPr algn="ctr"/>
            <a:r>
              <a:rPr kumimoji="1" lang="en-US" altLang="zh-CN" sz="1400">
                <a:solidFill>
                  <a:srgbClr val="333399"/>
                </a:solidFill>
              </a:rPr>
              <a:t>IPv6/IPv4</a:t>
            </a:r>
          </a:p>
        </p:txBody>
      </p:sp>
      <p:pic>
        <p:nvPicPr>
          <p:cNvPr id="74764"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7450" y="2001442"/>
            <a:ext cx="5207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4765" name="Picture 3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99050" y="2001442"/>
            <a:ext cx="5207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4766" name="Picture 3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9851" y="2001442"/>
            <a:ext cx="5207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4767"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1701" y="1945482"/>
            <a:ext cx="527050" cy="39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8" name="Text Box 33"/>
          <p:cNvSpPr txBox="1">
            <a:spLocks noChangeArrowheads="1"/>
          </p:cNvSpPr>
          <p:nvPr/>
        </p:nvSpPr>
        <p:spPr bwMode="auto">
          <a:xfrm>
            <a:off x="361951" y="1707363"/>
            <a:ext cx="55014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IPv6</a:t>
            </a:r>
          </a:p>
        </p:txBody>
      </p:sp>
      <p:sp>
        <p:nvSpPr>
          <p:cNvPr id="74769" name="Text Box 34"/>
          <p:cNvSpPr txBox="1">
            <a:spLocks noChangeArrowheads="1"/>
          </p:cNvSpPr>
          <p:nvPr/>
        </p:nvSpPr>
        <p:spPr bwMode="auto">
          <a:xfrm>
            <a:off x="8439151" y="1707363"/>
            <a:ext cx="55014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IPv6</a:t>
            </a:r>
          </a:p>
        </p:txBody>
      </p:sp>
      <p:sp>
        <p:nvSpPr>
          <p:cNvPr id="74770" name="Text Box 35"/>
          <p:cNvSpPr txBox="1">
            <a:spLocks noChangeArrowheads="1"/>
          </p:cNvSpPr>
          <p:nvPr/>
        </p:nvSpPr>
        <p:spPr bwMode="auto">
          <a:xfrm>
            <a:off x="4213231" y="1582346"/>
            <a:ext cx="96612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IPv4 </a:t>
            </a:r>
            <a:r>
              <a:rPr kumimoji="1" lang="zh-CN" altLang="en-US" sz="1400">
                <a:solidFill>
                  <a:srgbClr val="333399"/>
                </a:solidFill>
              </a:rPr>
              <a:t>网络</a:t>
            </a:r>
          </a:p>
        </p:txBody>
      </p:sp>
      <p:sp>
        <p:nvSpPr>
          <p:cNvPr id="74771" name="Text Box 36"/>
          <p:cNvSpPr txBox="1">
            <a:spLocks noChangeArrowheads="1"/>
          </p:cNvSpPr>
          <p:nvPr/>
        </p:nvSpPr>
        <p:spPr bwMode="auto">
          <a:xfrm>
            <a:off x="107955" y="1951440"/>
            <a:ext cx="306089"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A</a:t>
            </a:r>
          </a:p>
        </p:txBody>
      </p:sp>
      <p:sp>
        <p:nvSpPr>
          <p:cNvPr id="74772" name="Text Box 37"/>
          <p:cNvSpPr txBox="1">
            <a:spLocks noChangeArrowheads="1"/>
          </p:cNvSpPr>
          <p:nvPr/>
        </p:nvSpPr>
        <p:spPr bwMode="auto">
          <a:xfrm>
            <a:off x="2095506" y="1943106"/>
            <a:ext cx="306089"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B</a:t>
            </a:r>
          </a:p>
        </p:txBody>
      </p:sp>
      <p:sp>
        <p:nvSpPr>
          <p:cNvPr id="74773" name="Text Box 38"/>
          <p:cNvSpPr txBox="1">
            <a:spLocks noChangeArrowheads="1"/>
          </p:cNvSpPr>
          <p:nvPr/>
        </p:nvSpPr>
        <p:spPr bwMode="auto">
          <a:xfrm>
            <a:off x="3395665" y="1934772"/>
            <a:ext cx="316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C</a:t>
            </a:r>
          </a:p>
        </p:txBody>
      </p:sp>
      <p:sp>
        <p:nvSpPr>
          <p:cNvPr id="74774" name="Text Box 39"/>
          <p:cNvSpPr txBox="1">
            <a:spLocks noChangeArrowheads="1"/>
          </p:cNvSpPr>
          <p:nvPr/>
        </p:nvSpPr>
        <p:spPr bwMode="auto">
          <a:xfrm>
            <a:off x="4819651" y="1926437"/>
            <a:ext cx="316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D</a:t>
            </a:r>
          </a:p>
        </p:txBody>
      </p:sp>
      <p:sp>
        <p:nvSpPr>
          <p:cNvPr id="74775" name="Text Box 40"/>
          <p:cNvSpPr txBox="1">
            <a:spLocks noChangeArrowheads="1"/>
          </p:cNvSpPr>
          <p:nvPr/>
        </p:nvSpPr>
        <p:spPr bwMode="auto">
          <a:xfrm>
            <a:off x="6127755" y="1918103"/>
            <a:ext cx="306089"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E</a:t>
            </a:r>
          </a:p>
        </p:txBody>
      </p:sp>
      <p:sp>
        <p:nvSpPr>
          <p:cNvPr id="74776" name="Text Box 41"/>
          <p:cNvSpPr txBox="1">
            <a:spLocks noChangeArrowheads="1"/>
          </p:cNvSpPr>
          <p:nvPr/>
        </p:nvSpPr>
        <p:spPr bwMode="auto">
          <a:xfrm>
            <a:off x="8286756" y="1909767"/>
            <a:ext cx="29647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F</a:t>
            </a:r>
          </a:p>
        </p:txBody>
      </p:sp>
      <p:sp>
        <p:nvSpPr>
          <p:cNvPr id="74777" name="Rectangle 42"/>
          <p:cNvSpPr>
            <a:spLocks noChangeArrowheads="1"/>
          </p:cNvSpPr>
          <p:nvPr/>
        </p:nvSpPr>
        <p:spPr bwMode="auto">
          <a:xfrm>
            <a:off x="420688" y="2638425"/>
            <a:ext cx="1295400" cy="154305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4778" name="Rectangle 43"/>
          <p:cNvSpPr>
            <a:spLocks noChangeArrowheads="1"/>
          </p:cNvSpPr>
          <p:nvPr/>
        </p:nvSpPr>
        <p:spPr bwMode="auto">
          <a:xfrm>
            <a:off x="454027" y="2653905"/>
            <a:ext cx="1263650" cy="883444"/>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4779" name="Text Box 44"/>
          <p:cNvSpPr txBox="1">
            <a:spLocks noChangeArrowheads="1"/>
          </p:cNvSpPr>
          <p:nvPr/>
        </p:nvSpPr>
        <p:spPr bwMode="auto">
          <a:xfrm>
            <a:off x="420688" y="2638425"/>
            <a:ext cx="1370012" cy="1627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1400">
                <a:solidFill>
                  <a:srgbClr val="333399"/>
                </a:solidFill>
              </a:rPr>
              <a:t>流标号：</a:t>
            </a:r>
            <a:r>
              <a:rPr kumimoji="1" lang="en-US" altLang="zh-CN" sz="1400">
                <a:solidFill>
                  <a:srgbClr val="333399"/>
                </a:solidFill>
              </a:rPr>
              <a:t>X</a:t>
            </a:r>
          </a:p>
          <a:p>
            <a:r>
              <a:rPr kumimoji="1" lang="zh-CN" altLang="en-US" sz="1400">
                <a:solidFill>
                  <a:srgbClr val="333399"/>
                </a:solidFill>
              </a:rPr>
              <a:t>源地址：</a:t>
            </a:r>
            <a:r>
              <a:rPr kumimoji="1" lang="en-US" altLang="zh-CN" sz="1400">
                <a:solidFill>
                  <a:srgbClr val="333399"/>
                </a:solidFill>
              </a:rPr>
              <a:t>A</a:t>
            </a:r>
          </a:p>
          <a:p>
            <a:r>
              <a:rPr kumimoji="1" lang="zh-CN" altLang="en-US" sz="1400">
                <a:solidFill>
                  <a:srgbClr val="333399"/>
                </a:solidFill>
              </a:rPr>
              <a:t>目的地址：</a:t>
            </a:r>
            <a:r>
              <a:rPr kumimoji="1" lang="en-US" altLang="zh-CN" sz="1400">
                <a:solidFill>
                  <a:srgbClr val="333399"/>
                </a:solidFill>
              </a:rPr>
              <a:t>F</a:t>
            </a:r>
          </a:p>
          <a:p>
            <a:r>
              <a:rPr kumimoji="1" lang="en-US" altLang="zh-CN" sz="1400">
                <a:solidFill>
                  <a:srgbClr val="333399"/>
                </a:solidFill>
              </a:rPr>
              <a:t>……</a:t>
            </a:r>
          </a:p>
          <a:p>
            <a:endParaRPr kumimoji="1" lang="en-US" altLang="zh-CN" sz="1400">
              <a:solidFill>
                <a:srgbClr val="333399"/>
              </a:solidFill>
            </a:endParaRPr>
          </a:p>
          <a:p>
            <a:endParaRPr kumimoji="1" lang="en-US" altLang="zh-CN" sz="1400">
              <a:solidFill>
                <a:srgbClr val="333399"/>
              </a:solidFill>
            </a:endParaRPr>
          </a:p>
          <a:p>
            <a:r>
              <a:rPr kumimoji="1" lang="en-US" altLang="zh-CN" sz="1400">
                <a:solidFill>
                  <a:srgbClr val="333399"/>
                </a:solidFill>
              </a:rPr>
              <a:t>   </a:t>
            </a:r>
            <a:r>
              <a:rPr kumimoji="1" lang="zh-CN" altLang="en-US" sz="1400">
                <a:solidFill>
                  <a:srgbClr val="333399"/>
                </a:solidFill>
              </a:rPr>
              <a:t>数据部分</a:t>
            </a:r>
          </a:p>
        </p:txBody>
      </p:sp>
      <p:sp>
        <p:nvSpPr>
          <p:cNvPr id="74780" name="Rectangle 45"/>
          <p:cNvSpPr>
            <a:spLocks noChangeArrowheads="1"/>
          </p:cNvSpPr>
          <p:nvPr/>
        </p:nvSpPr>
        <p:spPr bwMode="auto">
          <a:xfrm>
            <a:off x="7372350" y="2638425"/>
            <a:ext cx="1295400" cy="154305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4781" name="Rectangle 46"/>
          <p:cNvSpPr>
            <a:spLocks noChangeArrowheads="1"/>
          </p:cNvSpPr>
          <p:nvPr/>
        </p:nvSpPr>
        <p:spPr bwMode="auto">
          <a:xfrm>
            <a:off x="7391400" y="2653905"/>
            <a:ext cx="1276350" cy="883444"/>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4782" name="Text Box 47"/>
          <p:cNvSpPr txBox="1">
            <a:spLocks noChangeArrowheads="1"/>
          </p:cNvSpPr>
          <p:nvPr/>
        </p:nvSpPr>
        <p:spPr bwMode="auto">
          <a:xfrm>
            <a:off x="7372352" y="2638425"/>
            <a:ext cx="1389063" cy="1627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1400">
                <a:solidFill>
                  <a:srgbClr val="333399"/>
                </a:solidFill>
              </a:rPr>
              <a:t>流标号：无</a:t>
            </a:r>
          </a:p>
          <a:p>
            <a:r>
              <a:rPr kumimoji="1" lang="zh-CN" altLang="en-US" sz="1400">
                <a:solidFill>
                  <a:srgbClr val="333399"/>
                </a:solidFill>
              </a:rPr>
              <a:t>源地址：</a:t>
            </a:r>
            <a:r>
              <a:rPr kumimoji="1" lang="en-US" altLang="zh-CN" sz="1400">
                <a:solidFill>
                  <a:srgbClr val="333399"/>
                </a:solidFill>
              </a:rPr>
              <a:t>A</a:t>
            </a:r>
          </a:p>
          <a:p>
            <a:r>
              <a:rPr kumimoji="1" lang="zh-CN" altLang="en-US" sz="1400">
                <a:solidFill>
                  <a:srgbClr val="333399"/>
                </a:solidFill>
              </a:rPr>
              <a:t>目的地址：</a:t>
            </a:r>
            <a:r>
              <a:rPr kumimoji="1" lang="en-US" altLang="zh-CN" sz="1400">
                <a:solidFill>
                  <a:srgbClr val="333399"/>
                </a:solidFill>
              </a:rPr>
              <a:t>F</a:t>
            </a:r>
          </a:p>
          <a:p>
            <a:r>
              <a:rPr kumimoji="1" lang="en-US" altLang="zh-CN" sz="1400">
                <a:solidFill>
                  <a:srgbClr val="333399"/>
                </a:solidFill>
              </a:rPr>
              <a:t>……</a:t>
            </a:r>
          </a:p>
          <a:p>
            <a:endParaRPr kumimoji="1" lang="en-US" altLang="zh-CN" sz="1400">
              <a:solidFill>
                <a:srgbClr val="333399"/>
              </a:solidFill>
            </a:endParaRPr>
          </a:p>
          <a:p>
            <a:endParaRPr kumimoji="1" lang="en-US" altLang="zh-CN" sz="1400">
              <a:solidFill>
                <a:srgbClr val="333399"/>
              </a:solidFill>
            </a:endParaRPr>
          </a:p>
          <a:p>
            <a:r>
              <a:rPr kumimoji="1" lang="en-US" altLang="zh-CN" sz="1400">
                <a:solidFill>
                  <a:srgbClr val="333399"/>
                </a:solidFill>
              </a:rPr>
              <a:t>   </a:t>
            </a:r>
            <a:r>
              <a:rPr kumimoji="1" lang="zh-CN" altLang="en-US" sz="1400">
                <a:solidFill>
                  <a:srgbClr val="333399"/>
                </a:solidFill>
              </a:rPr>
              <a:t>数据部分</a:t>
            </a:r>
          </a:p>
        </p:txBody>
      </p:sp>
      <p:sp>
        <p:nvSpPr>
          <p:cNvPr id="74783" name="Line 48"/>
          <p:cNvSpPr>
            <a:spLocks noChangeShapeType="1"/>
          </p:cNvSpPr>
          <p:nvPr/>
        </p:nvSpPr>
        <p:spPr bwMode="auto">
          <a:xfrm>
            <a:off x="590550" y="2524125"/>
            <a:ext cx="914400" cy="0"/>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lIns="91428" tIns="45714" rIns="91428" bIns="45714"/>
          <a:lstStyle/>
          <a:p>
            <a:endParaRPr lang="zh-CN" altLang="en-US" sz="1400"/>
          </a:p>
        </p:txBody>
      </p:sp>
      <p:sp>
        <p:nvSpPr>
          <p:cNvPr id="74784" name="Line 49"/>
          <p:cNvSpPr>
            <a:spLocks noChangeShapeType="1"/>
          </p:cNvSpPr>
          <p:nvPr/>
        </p:nvSpPr>
        <p:spPr bwMode="auto">
          <a:xfrm>
            <a:off x="2724150" y="2524125"/>
            <a:ext cx="914400" cy="0"/>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lIns="91428" tIns="45714" rIns="91428" bIns="45714"/>
          <a:lstStyle/>
          <a:p>
            <a:endParaRPr lang="zh-CN" altLang="en-US" sz="1400"/>
          </a:p>
        </p:txBody>
      </p:sp>
      <p:sp>
        <p:nvSpPr>
          <p:cNvPr id="74785" name="Line 50"/>
          <p:cNvSpPr>
            <a:spLocks noChangeShapeType="1"/>
          </p:cNvSpPr>
          <p:nvPr/>
        </p:nvSpPr>
        <p:spPr bwMode="auto">
          <a:xfrm>
            <a:off x="5543550" y="2524125"/>
            <a:ext cx="914400" cy="0"/>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lIns="91428" tIns="45714" rIns="91428" bIns="45714"/>
          <a:lstStyle/>
          <a:p>
            <a:endParaRPr lang="zh-CN" altLang="en-US" sz="1400"/>
          </a:p>
        </p:txBody>
      </p:sp>
      <p:sp>
        <p:nvSpPr>
          <p:cNvPr id="74786" name="Line 51"/>
          <p:cNvSpPr>
            <a:spLocks noChangeShapeType="1"/>
          </p:cNvSpPr>
          <p:nvPr/>
        </p:nvSpPr>
        <p:spPr bwMode="auto">
          <a:xfrm>
            <a:off x="7600950" y="2524125"/>
            <a:ext cx="914400" cy="0"/>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lIns="91428" tIns="45714" rIns="91428" bIns="45714"/>
          <a:lstStyle/>
          <a:p>
            <a:endParaRPr lang="zh-CN" altLang="en-US" sz="1400"/>
          </a:p>
        </p:txBody>
      </p:sp>
      <p:sp>
        <p:nvSpPr>
          <p:cNvPr id="74787" name="Text Box 52"/>
          <p:cNvSpPr txBox="1">
            <a:spLocks noChangeArrowheads="1"/>
          </p:cNvSpPr>
          <p:nvPr/>
        </p:nvSpPr>
        <p:spPr bwMode="auto">
          <a:xfrm>
            <a:off x="6441618" y="1545433"/>
            <a:ext cx="966125" cy="53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sz="1400">
                <a:solidFill>
                  <a:srgbClr val="333399"/>
                </a:solidFill>
              </a:rPr>
              <a:t>双协议栈</a:t>
            </a:r>
          </a:p>
          <a:p>
            <a:pPr algn="ctr"/>
            <a:r>
              <a:rPr kumimoji="1" lang="en-US" altLang="zh-CN" sz="1400">
                <a:solidFill>
                  <a:srgbClr val="333399"/>
                </a:solidFill>
              </a:rPr>
              <a:t>IPv6/IPv4</a:t>
            </a:r>
          </a:p>
        </p:txBody>
      </p:sp>
      <p:sp>
        <p:nvSpPr>
          <p:cNvPr id="74788" name="Text Box 53"/>
          <p:cNvSpPr txBox="1">
            <a:spLocks noChangeArrowheads="1"/>
          </p:cNvSpPr>
          <p:nvPr/>
        </p:nvSpPr>
        <p:spPr bwMode="auto">
          <a:xfrm>
            <a:off x="4427538" y="2842029"/>
            <a:ext cx="367404"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b="1">
                <a:solidFill>
                  <a:srgbClr val="333399"/>
                </a:solidFill>
              </a:rPr>
              <a:t>…</a:t>
            </a:r>
          </a:p>
        </p:txBody>
      </p:sp>
      <p:sp>
        <p:nvSpPr>
          <p:cNvPr id="74789" name="Text Box 54"/>
          <p:cNvSpPr txBox="1">
            <a:spLocks noChangeArrowheads="1"/>
          </p:cNvSpPr>
          <p:nvPr/>
        </p:nvSpPr>
        <p:spPr bwMode="auto">
          <a:xfrm>
            <a:off x="473075" y="4192197"/>
            <a:ext cx="1148868"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IPv6 </a:t>
            </a:r>
            <a:r>
              <a:rPr kumimoji="1" lang="zh-CN" altLang="en-US" sz="1400">
                <a:solidFill>
                  <a:srgbClr val="333399"/>
                </a:solidFill>
              </a:rPr>
              <a:t>数据报</a:t>
            </a:r>
          </a:p>
        </p:txBody>
      </p:sp>
      <p:sp>
        <p:nvSpPr>
          <p:cNvPr id="74790" name="Line 55"/>
          <p:cNvSpPr>
            <a:spLocks noChangeShapeType="1"/>
          </p:cNvSpPr>
          <p:nvPr/>
        </p:nvSpPr>
        <p:spPr bwMode="auto">
          <a:xfrm>
            <a:off x="2495550" y="2409825"/>
            <a:ext cx="0" cy="19431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400"/>
          </a:p>
        </p:txBody>
      </p:sp>
      <p:sp>
        <p:nvSpPr>
          <p:cNvPr id="74791" name="Line 56"/>
          <p:cNvSpPr>
            <a:spLocks noChangeShapeType="1"/>
          </p:cNvSpPr>
          <p:nvPr/>
        </p:nvSpPr>
        <p:spPr bwMode="auto">
          <a:xfrm>
            <a:off x="6762750" y="2409825"/>
            <a:ext cx="0" cy="19431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400"/>
          </a:p>
        </p:txBody>
      </p:sp>
      <p:sp>
        <p:nvSpPr>
          <p:cNvPr id="74792" name="Text Box 57"/>
          <p:cNvSpPr txBox="1">
            <a:spLocks noChangeArrowheads="1"/>
          </p:cNvSpPr>
          <p:nvPr/>
        </p:nvSpPr>
        <p:spPr bwMode="auto">
          <a:xfrm>
            <a:off x="7439026" y="4192197"/>
            <a:ext cx="1148868"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IPv6 </a:t>
            </a:r>
            <a:r>
              <a:rPr kumimoji="1" lang="zh-CN" altLang="en-US" sz="1400">
                <a:solidFill>
                  <a:srgbClr val="333399"/>
                </a:solidFill>
              </a:rPr>
              <a:t>数据报</a:t>
            </a:r>
          </a:p>
        </p:txBody>
      </p:sp>
      <p:sp>
        <p:nvSpPr>
          <p:cNvPr id="74793" name="Line 58"/>
          <p:cNvSpPr>
            <a:spLocks noChangeShapeType="1"/>
          </p:cNvSpPr>
          <p:nvPr/>
        </p:nvSpPr>
        <p:spPr bwMode="auto">
          <a:xfrm>
            <a:off x="438150" y="3544491"/>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400"/>
          </a:p>
        </p:txBody>
      </p:sp>
      <p:sp>
        <p:nvSpPr>
          <p:cNvPr id="74794" name="Line 59"/>
          <p:cNvSpPr>
            <a:spLocks noChangeShapeType="1"/>
          </p:cNvSpPr>
          <p:nvPr/>
        </p:nvSpPr>
        <p:spPr bwMode="auto">
          <a:xfrm>
            <a:off x="7372350" y="3544491"/>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400"/>
          </a:p>
        </p:txBody>
      </p:sp>
      <p:sp>
        <p:nvSpPr>
          <p:cNvPr id="74795" name="Rectangle 60"/>
          <p:cNvSpPr>
            <a:spLocks noChangeArrowheads="1"/>
          </p:cNvSpPr>
          <p:nvPr/>
        </p:nvSpPr>
        <p:spPr bwMode="auto">
          <a:xfrm>
            <a:off x="2630488" y="2638425"/>
            <a:ext cx="1295400" cy="1306116"/>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4796" name="Rectangle 61"/>
          <p:cNvSpPr>
            <a:spLocks noChangeArrowheads="1"/>
          </p:cNvSpPr>
          <p:nvPr/>
        </p:nvSpPr>
        <p:spPr bwMode="auto">
          <a:xfrm>
            <a:off x="2643188" y="2645570"/>
            <a:ext cx="1276350" cy="664369"/>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4797" name="Text Box 62"/>
          <p:cNvSpPr txBox="1">
            <a:spLocks noChangeArrowheads="1"/>
          </p:cNvSpPr>
          <p:nvPr/>
        </p:nvSpPr>
        <p:spPr bwMode="auto">
          <a:xfrm>
            <a:off x="2630488" y="2638428"/>
            <a:ext cx="1389062" cy="1188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1400">
                <a:solidFill>
                  <a:srgbClr val="333399"/>
                </a:solidFill>
              </a:rPr>
              <a:t>源地址：</a:t>
            </a:r>
            <a:r>
              <a:rPr kumimoji="1" lang="en-US" altLang="zh-CN" sz="1400">
                <a:solidFill>
                  <a:srgbClr val="333399"/>
                </a:solidFill>
              </a:rPr>
              <a:t>A</a:t>
            </a:r>
          </a:p>
          <a:p>
            <a:r>
              <a:rPr kumimoji="1" lang="zh-CN" altLang="en-US" sz="1400">
                <a:solidFill>
                  <a:srgbClr val="333399"/>
                </a:solidFill>
              </a:rPr>
              <a:t>目的地址：</a:t>
            </a:r>
            <a:r>
              <a:rPr kumimoji="1" lang="en-US" altLang="zh-CN" sz="1400">
                <a:solidFill>
                  <a:srgbClr val="333399"/>
                </a:solidFill>
              </a:rPr>
              <a:t>F</a:t>
            </a:r>
          </a:p>
          <a:p>
            <a:r>
              <a:rPr kumimoji="1" lang="en-US" altLang="zh-CN" sz="1400">
                <a:solidFill>
                  <a:srgbClr val="333399"/>
                </a:solidFill>
              </a:rPr>
              <a:t>……</a:t>
            </a:r>
          </a:p>
          <a:p>
            <a:endParaRPr kumimoji="1" lang="en-US" altLang="zh-CN" sz="1400">
              <a:solidFill>
                <a:srgbClr val="333399"/>
              </a:solidFill>
            </a:endParaRPr>
          </a:p>
          <a:p>
            <a:endParaRPr kumimoji="1" lang="en-US" altLang="zh-CN" sz="1400">
              <a:solidFill>
                <a:srgbClr val="333399"/>
              </a:solidFill>
            </a:endParaRPr>
          </a:p>
        </p:txBody>
      </p:sp>
      <p:sp>
        <p:nvSpPr>
          <p:cNvPr id="74798" name="Line 63"/>
          <p:cNvSpPr>
            <a:spLocks noChangeShapeType="1"/>
          </p:cNvSpPr>
          <p:nvPr/>
        </p:nvSpPr>
        <p:spPr bwMode="auto">
          <a:xfrm>
            <a:off x="2647950" y="3315891"/>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400"/>
          </a:p>
        </p:txBody>
      </p:sp>
      <p:sp>
        <p:nvSpPr>
          <p:cNvPr id="74799" name="Text Box 64"/>
          <p:cNvSpPr txBox="1">
            <a:spLocks noChangeArrowheads="1"/>
          </p:cNvSpPr>
          <p:nvPr/>
        </p:nvSpPr>
        <p:spPr bwMode="auto">
          <a:xfrm>
            <a:off x="2817819" y="3498062"/>
            <a:ext cx="91563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1400">
                <a:solidFill>
                  <a:srgbClr val="333399"/>
                </a:solidFill>
              </a:rPr>
              <a:t>数据部分</a:t>
            </a:r>
          </a:p>
        </p:txBody>
      </p:sp>
      <p:sp>
        <p:nvSpPr>
          <p:cNvPr id="74800" name="Rectangle 65"/>
          <p:cNvSpPr>
            <a:spLocks noChangeArrowheads="1"/>
          </p:cNvSpPr>
          <p:nvPr/>
        </p:nvSpPr>
        <p:spPr bwMode="auto">
          <a:xfrm>
            <a:off x="5373688" y="2638425"/>
            <a:ext cx="1295400" cy="1306116"/>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4801" name="Rectangle 66"/>
          <p:cNvSpPr>
            <a:spLocks noChangeArrowheads="1"/>
          </p:cNvSpPr>
          <p:nvPr/>
        </p:nvSpPr>
        <p:spPr bwMode="auto">
          <a:xfrm>
            <a:off x="5395914" y="2650337"/>
            <a:ext cx="1262062" cy="664369"/>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4802" name="Text Box 67"/>
          <p:cNvSpPr txBox="1">
            <a:spLocks noChangeArrowheads="1"/>
          </p:cNvSpPr>
          <p:nvPr/>
        </p:nvSpPr>
        <p:spPr bwMode="auto">
          <a:xfrm>
            <a:off x="5373688" y="2638428"/>
            <a:ext cx="1389062" cy="1188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1400">
                <a:solidFill>
                  <a:srgbClr val="333399"/>
                </a:solidFill>
              </a:rPr>
              <a:t>源地址：</a:t>
            </a:r>
            <a:r>
              <a:rPr kumimoji="1" lang="en-US" altLang="zh-CN" sz="1400">
                <a:solidFill>
                  <a:srgbClr val="333399"/>
                </a:solidFill>
              </a:rPr>
              <a:t>A</a:t>
            </a:r>
          </a:p>
          <a:p>
            <a:r>
              <a:rPr kumimoji="1" lang="zh-CN" altLang="en-US" sz="1400">
                <a:solidFill>
                  <a:srgbClr val="333399"/>
                </a:solidFill>
              </a:rPr>
              <a:t>目的地址：</a:t>
            </a:r>
            <a:r>
              <a:rPr kumimoji="1" lang="en-US" altLang="zh-CN" sz="1400">
                <a:solidFill>
                  <a:srgbClr val="333399"/>
                </a:solidFill>
              </a:rPr>
              <a:t>F</a:t>
            </a:r>
          </a:p>
          <a:p>
            <a:r>
              <a:rPr kumimoji="1" lang="en-US" altLang="zh-CN" sz="1400">
                <a:solidFill>
                  <a:srgbClr val="333399"/>
                </a:solidFill>
              </a:rPr>
              <a:t>……</a:t>
            </a:r>
          </a:p>
          <a:p>
            <a:endParaRPr kumimoji="1" lang="en-US" altLang="zh-CN" sz="1400">
              <a:solidFill>
                <a:srgbClr val="333399"/>
              </a:solidFill>
            </a:endParaRPr>
          </a:p>
          <a:p>
            <a:endParaRPr kumimoji="1" lang="en-US" altLang="zh-CN" sz="1400">
              <a:solidFill>
                <a:srgbClr val="333399"/>
              </a:solidFill>
            </a:endParaRPr>
          </a:p>
        </p:txBody>
      </p:sp>
      <p:sp>
        <p:nvSpPr>
          <p:cNvPr id="74803" name="Line 68"/>
          <p:cNvSpPr>
            <a:spLocks noChangeShapeType="1"/>
          </p:cNvSpPr>
          <p:nvPr/>
        </p:nvSpPr>
        <p:spPr bwMode="auto">
          <a:xfrm>
            <a:off x="5391150" y="3315891"/>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400"/>
          </a:p>
        </p:txBody>
      </p:sp>
      <p:sp>
        <p:nvSpPr>
          <p:cNvPr id="74804" name="Text Box 69"/>
          <p:cNvSpPr txBox="1">
            <a:spLocks noChangeArrowheads="1"/>
          </p:cNvSpPr>
          <p:nvPr/>
        </p:nvSpPr>
        <p:spPr bwMode="auto">
          <a:xfrm>
            <a:off x="5561019" y="3498062"/>
            <a:ext cx="91563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1400">
                <a:solidFill>
                  <a:srgbClr val="333399"/>
                </a:solidFill>
              </a:rPr>
              <a:t>数据部分</a:t>
            </a:r>
          </a:p>
        </p:txBody>
      </p:sp>
      <p:sp>
        <p:nvSpPr>
          <p:cNvPr id="74805" name="Line 70"/>
          <p:cNvSpPr>
            <a:spLocks noChangeShapeType="1"/>
          </p:cNvSpPr>
          <p:nvPr/>
        </p:nvSpPr>
        <p:spPr bwMode="auto">
          <a:xfrm>
            <a:off x="2495550" y="4137422"/>
            <a:ext cx="4267200" cy="0"/>
          </a:xfrm>
          <a:prstGeom prst="line">
            <a:avLst/>
          </a:prstGeom>
          <a:noFill/>
          <a:ln w="1905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lIns="91428" tIns="45714" rIns="91428" bIns="45714"/>
          <a:lstStyle/>
          <a:p>
            <a:endParaRPr lang="zh-CN" altLang="en-US" sz="1400"/>
          </a:p>
        </p:txBody>
      </p:sp>
      <p:sp>
        <p:nvSpPr>
          <p:cNvPr id="74806" name="Text Box 71"/>
          <p:cNvSpPr txBox="1">
            <a:spLocks noChangeArrowheads="1"/>
          </p:cNvSpPr>
          <p:nvPr/>
        </p:nvSpPr>
        <p:spPr bwMode="auto">
          <a:xfrm>
            <a:off x="4089401" y="4000506"/>
            <a:ext cx="1148868" cy="3116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IPv4 </a:t>
            </a:r>
            <a:r>
              <a:rPr kumimoji="1" lang="zh-CN" altLang="en-US" sz="1400">
                <a:solidFill>
                  <a:srgbClr val="333399"/>
                </a:solidFill>
              </a:rPr>
              <a:t>数据报</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85795" y="519115"/>
            <a:ext cx="7989887" cy="812006"/>
          </a:xfrm>
        </p:spPr>
        <p:txBody>
          <a:bodyPr/>
          <a:lstStyle/>
          <a:p>
            <a:pPr eaLnBrk="1" hangingPunct="1">
              <a:defRPr/>
            </a:pPr>
            <a:r>
              <a:rPr lang="en-US" altLang="zh-CN" sz="3200" dirty="0">
                <a:latin typeface="Times New Roman" panose="02020603050405020304" pitchFamily="18" charset="0"/>
                <a:cs typeface="Times New Roman" panose="02020603050405020304" pitchFamily="18" charset="0"/>
              </a:rPr>
              <a:t>Tunneling</a:t>
            </a:r>
          </a:p>
        </p:txBody>
      </p:sp>
      <p:sp>
        <p:nvSpPr>
          <p:cNvPr id="75779" name="Rectangle 3"/>
          <p:cNvSpPr>
            <a:spLocks noGrp="1" noChangeArrowheads="1"/>
          </p:cNvSpPr>
          <p:nvPr>
            <p:ph idx="1"/>
          </p:nvPr>
        </p:nvSpPr>
        <p:spPr>
          <a:xfrm>
            <a:off x="581025" y="1670447"/>
            <a:ext cx="7989888" cy="2724150"/>
          </a:xfrm>
        </p:spPr>
        <p:txBody>
          <a:bodyPr/>
          <a:lstStyle/>
          <a:p>
            <a:pPr marL="609510" indent="-609510" algn="ctr" eaLnBrk="1" hangingPunct="1">
              <a:buNone/>
            </a:pPr>
            <a:r>
              <a:rPr lang="en-US" altLang="zh-CN" smtClean="0">
                <a:latin typeface="Times New Roman" panose="02020603050405020304" pitchFamily="18" charset="0"/>
                <a:cs typeface="Times New Roman" panose="02020603050405020304" pitchFamily="18" charset="0"/>
              </a:rPr>
              <a:t>Tunneling a car from France to England.</a:t>
            </a:r>
          </a:p>
        </p:txBody>
      </p:sp>
      <p:pic>
        <p:nvPicPr>
          <p:cNvPr id="75780" name="Picture 4" descr="5-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20" y="2356253"/>
            <a:ext cx="8224837"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2" name="Group 2"/>
          <p:cNvGrpSpPr>
            <a:grpSpLocks/>
          </p:cNvGrpSpPr>
          <p:nvPr/>
        </p:nvGrpSpPr>
        <p:grpSpPr bwMode="auto">
          <a:xfrm>
            <a:off x="2608270" y="1006085"/>
            <a:ext cx="3889375" cy="863203"/>
            <a:chOff x="912" y="768"/>
            <a:chExt cx="2400" cy="1584"/>
          </a:xfrm>
        </p:grpSpPr>
        <p:sp>
          <p:nvSpPr>
            <p:cNvPr id="76889" name="Oval 3"/>
            <p:cNvSpPr>
              <a:spLocks noChangeArrowheads="1"/>
            </p:cNvSpPr>
            <p:nvPr/>
          </p:nvSpPr>
          <p:spPr bwMode="auto">
            <a:xfrm>
              <a:off x="1751" y="799"/>
              <a:ext cx="1026" cy="628"/>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90" name="Oval 4"/>
            <p:cNvSpPr>
              <a:spLocks noChangeArrowheads="1"/>
            </p:cNvSpPr>
            <p:nvPr/>
          </p:nvSpPr>
          <p:spPr bwMode="auto">
            <a:xfrm>
              <a:off x="1172" y="972"/>
              <a:ext cx="781" cy="627"/>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91" name="Oval 5"/>
            <p:cNvSpPr>
              <a:spLocks noChangeArrowheads="1"/>
            </p:cNvSpPr>
            <p:nvPr/>
          </p:nvSpPr>
          <p:spPr bwMode="auto">
            <a:xfrm>
              <a:off x="926" y="1364"/>
              <a:ext cx="521" cy="502"/>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92" name="Oval 6"/>
            <p:cNvSpPr>
              <a:spLocks noChangeArrowheads="1"/>
            </p:cNvSpPr>
            <p:nvPr/>
          </p:nvSpPr>
          <p:spPr bwMode="auto">
            <a:xfrm>
              <a:off x="1085" y="1599"/>
              <a:ext cx="796" cy="549"/>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93" name="Oval 7"/>
            <p:cNvSpPr>
              <a:spLocks noChangeArrowheads="1"/>
            </p:cNvSpPr>
            <p:nvPr/>
          </p:nvSpPr>
          <p:spPr bwMode="auto">
            <a:xfrm>
              <a:off x="1664" y="1693"/>
              <a:ext cx="1200" cy="659"/>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94" name="Oval 8"/>
            <p:cNvSpPr>
              <a:spLocks noChangeArrowheads="1"/>
            </p:cNvSpPr>
            <p:nvPr/>
          </p:nvSpPr>
          <p:spPr bwMode="auto">
            <a:xfrm>
              <a:off x="2445" y="988"/>
              <a:ext cx="751" cy="486"/>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95" name="Oval 9"/>
            <p:cNvSpPr>
              <a:spLocks noChangeArrowheads="1"/>
            </p:cNvSpPr>
            <p:nvPr/>
          </p:nvSpPr>
          <p:spPr bwMode="auto">
            <a:xfrm>
              <a:off x="2560" y="1317"/>
              <a:ext cx="752" cy="486"/>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96" name="Oval 10"/>
            <p:cNvSpPr>
              <a:spLocks noChangeArrowheads="1"/>
            </p:cNvSpPr>
            <p:nvPr/>
          </p:nvSpPr>
          <p:spPr bwMode="auto">
            <a:xfrm>
              <a:off x="2488" y="1427"/>
              <a:ext cx="752" cy="815"/>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97" name="Oval 11"/>
            <p:cNvSpPr>
              <a:spLocks noChangeArrowheads="1"/>
            </p:cNvSpPr>
            <p:nvPr/>
          </p:nvSpPr>
          <p:spPr bwMode="auto">
            <a:xfrm>
              <a:off x="1360" y="1176"/>
              <a:ext cx="1547" cy="815"/>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grpSp>
          <p:nvGrpSpPr>
            <p:cNvPr id="76898" name="Group 12"/>
            <p:cNvGrpSpPr>
              <a:grpSpLocks/>
            </p:cNvGrpSpPr>
            <p:nvPr/>
          </p:nvGrpSpPr>
          <p:grpSpPr bwMode="auto">
            <a:xfrm>
              <a:off x="912" y="768"/>
              <a:ext cx="2386" cy="1553"/>
              <a:chOff x="912" y="768"/>
              <a:chExt cx="2386" cy="1553"/>
            </a:xfrm>
          </p:grpSpPr>
          <p:sp>
            <p:nvSpPr>
              <p:cNvPr id="76899" name="Oval 13"/>
              <p:cNvSpPr>
                <a:spLocks noChangeArrowheads="1"/>
              </p:cNvSpPr>
              <p:nvPr/>
            </p:nvSpPr>
            <p:spPr bwMode="auto">
              <a:xfrm>
                <a:off x="1736" y="768"/>
                <a:ext cx="1027" cy="627"/>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900" name="Oval 14"/>
              <p:cNvSpPr>
                <a:spLocks noChangeArrowheads="1"/>
              </p:cNvSpPr>
              <p:nvPr/>
            </p:nvSpPr>
            <p:spPr bwMode="auto">
              <a:xfrm>
                <a:off x="1158" y="941"/>
                <a:ext cx="781" cy="627"/>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901" name="Oval 15"/>
              <p:cNvSpPr>
                <a:spLocks noChangeArrowheads="1"/>
              </p:cNvSpPr>
              <p:nvPr/>
            </p:nvSpPr>
            <p:spPr bwMode="auto">
              <a:xfrm>
                <a:off x="912" y="1333"/>
                <a:ext cx="520" cy="501"/>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902" name="Oval 16"/>
              <p:cNvSpPr>
                <a:spLocks noChangeArrowheads="1"/>
              </p:cNvSpPr>
              <p:nvPr/>
            </p:nvSpPr>
            <p:spPr bwMode="auto">
              <a:xfrm>
                <a:off x="1071" y="1568"/>
                <a:ext cx="795" cy="549"/>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903" name="Oval 17"/>
              <p:cNvSpPr>
                <a:spLocks noChangeArrowheads="1"/>
              </p:cNvSpPr>
              <p:nvPr/>
            </p:nvSpPr>
            <p:spPr bwMode="auto">
              <a:xfrm>
                <a:off x="1649" y="1662"/>
                <a:ext cx="1200" cy="659"/>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904" name="Oval 18"/>
              <p:cNvSpPr>
                <a:spLocks noChangeArrowheads="1"/>
              </p:cNvSpPr>
              <p:nvPr/>
            </p:nvSpPr>
            <p:spPr bwMode="auto">
              <a:xfrm>
                <a:off x="2430" y="956"/>
                <a:ext cx="752" cy="486"/>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905" name="Oval 19"/>
              <p:cNvSpPr>
                <a:spLocks noChangeArrowheads="1"/>
              </p:cNvSpPr>
              <p:nvPr/>
            </p:nvSpPr>
            <p:spPr bwMode="auto">
              <a:xfrm>
                <a:off x="2546" y="1286"/>
                <a:ext cx="752" cy="486"/>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906" name="Oval 20"/>
              <p:cNvSpPr>
                <a:spLocks noChangeArrowheads="1"/>
              </p:cNvSpPr>
              <p:nvPr/>
            </p:nvSpPr>
            <p:spPr bwMode="auto">
              <a:xfrm>
                <a:off x="2473" y="1395"/>
                <a:ext cx="752" cy="816"/>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907" name="Oval 21"/>
              <p:cNvSpPr>
                <a:spLocks noChangeArrowheads="1"/>
              </p:cNvSpPr>
              <p:nvPr/>
            </p:nvSpPr>
            <p:spPr bwMode="auto">
              <a:xfrm>
                <a:off x="1346" y="1144"/>
                <a:ext cx="1547" cy="816"/>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grpSp>
      </p:grpSp>
      <p:sp>
        <p:nvSpPr>
          <p:cNvPr id="76803" name="AutoShape 22"/>
          <p:cNvSpPr>
            <a:spLocks noChangeArrowheads="1"/>
          </p:cNvSpPr>
          <p:nvPr/>
        </p:nvSpPr>
        <p:spPr bwMode="auto">
          <a:xfrm>
            <a:off x="2266950" y="2767013"/>
            <a:ext cx="4724400" cy="2343150"/>
          </a:xfrm>
          <a:prstGeom prst="roundRect">
            <a:avLst>
              <a:gd name="adj" fmla="val 16667"/>
            </a:avLst>
          </a:prstGeom>
          <a:solidFill>
            <a:srgbClr val="CCECFF"/>
          </a:solidFill>
          <a:ln w="9525">
            <a:solidFill>
              <a:schemeClr val="tx1"/>
            </a:solidFill>
            <a:prstDash val="dash"/>
            <a:round/>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grpSp>
        <p:nvGrpSpPr>
          <p:cNvPr id="76804" name="Group 23"/>
          <p:cNvGrpSpPr>
            <a:grpSpLocks/>
          </p:cNvGrpSpPr>
          <p:nvPr/>
        </p:nvGrpSpPr>
        <p:grpSpPr bwMode="auto">
          <a:xfrm>
            <a:off x="2608270" y="2033590"/>
            <a:ext cx="3889375" cy="754856"/>
            <a:chOff x="912" y="768"/>
            <a:chExt cx="2400" cy="1584"/>
          </a:xfrm>
        </p:grpSpPr>
        <p:sp>
          <p:nvSpPr>
            <p:cNvPr id="76870" name="Oval 24"/>
            <p:cNvSpPr>
              <a:spLocks noChangeArrowheads="1"/>
            </p:cNvSpPr>
            <p:nvPr/>
          </p:nvSpPr>
          <p:spPr bwMode="auto">
            <a:xfrm>
              <a:off x="1751" y="799"/>
              <a:ext cx="1026" cy="628"/>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71" name="Oval 25"/>
            <p:cNvSpPr>
              <a:spLocks noChangeArrowheads="1"/>
            </p:cNvSpPr>
            <p:nvPr/>
          </p:nvSpPr>
          <p:spPr bwMode="auto">
            <a:xfrm>
              <a:off x="1172" y="972"/>
              <a:ext cx="781" cy="627"/>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72" name="Oval 26"/>
            <p:cNvSpPr>
              <a:spLocks noChangeArrowheads="1"/>
            </p:cNvSpPr>
            <p:nvPr/>
          </p:nvSpPr>
          <p:spPr bwMode="auto">
            <a:xfrm>
              <a:off x="926" y="1364"/>
              <a:ext cx="521" cy="502"/>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73" name="Oval 27"/>
            <p:cNvSpPr>
              <a:spLocks noChangeArrowheads="1"/>
            </p:cNvSpPr>
            <p:nvPr/>
          </p:nvSpPr>
          <p:spPr bwMode="auto">
            <a:xfrm>
              <a:off x="1085" y="1599"/>
              <a:ext cx="796" cy="549"/>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74" name="Oval 28"/>
            <p:cNvSpPr>
              <a:spLocks noChangeArrowheads="1"/>
            </p:cNvSpPr>
            <p:nvPr/>
          </p:nvSpPr>
          <p:spPr bwMode="auto">
            <a:xfrm>
              <a:off x="1664" y="1693"/>
              <a:ext cx="1200" cy="659"/>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75" name="Oval 29"/>
            <p:cNvSpPr>
              <a:spLocks noChangeArrowheads="1"/>
            </p:cNvSpPr>
            <p:nvPr/>
          </p:nvSpPr>
          <p:spPr bwMode="auto">
            <a:xfrm>
              <a:off x="2445" y="988"/>
              <a:ext cx="751" cy="486"/>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76" name="Oval 30"/>
            <p:cNvSpPr>
              <a:spLocks noChangeArrowheads="1"/>
            </p:cNvSpPr>
            <p:nvPr/>
          </p:nvSpPr>
          <p:spPr bwMode="auto">
            <a:xfrm>
              <a:off x="2560" y="1317"/>
              <a:ext cx="752" cy="486"/>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77" name="Oval 31"/>
            <p:cNvSpPr>
              <a:spLocks noChangeArrowheads="1"/>
            </p:cNvSpPr>
            <p:nvPr/>
          </p:nvSpPr>
          <p:spPr bwMode="auto">
            <a:xfrm>
              <a:off x="2488" y="1427"/>
              <a:ext cx="752" cy="815"/>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78" name="Oval 32"/>
            <p:cNvSpPr>
              <a:spLocks noChangeArrowheads="1"/>
            </p:cNvSpPr>
            <p:nvPr/>
          </p:nvSpPr>
          <p:spPr bwMode="auto">
            <a:xfrm>
              <a:off x="1360" y="1176"/>
              <a:ext cx="1547" cy="815"/>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grpSp>
          <p:nvGrpSpPr>
            <p:cNvPr id="76879" name="Group 33"/>
            <p:cNvGrpSpPr>
              <a:grpSpLocks/>
            </p:cNvGrpSpPr>
            <p:nvPr/>
          </p:nvGrpSpPr>
          <p:grpSpPr bwMode="auto">
            <a:xfrm>
              <a:off x="912" y="768"/>
              <a:ext cx="2386" cy="1553"/>
              <a:chOff x="912" y="768"/>
              <a:chExt cx="2386" cy="1553"/>
            </a:xfrm>
          </p:grpSpPr>
          <p:sp>
            <p:nvSpPr>
              <p:cNvPr id="76880" name="Oval 34"/>
              <p:cNvSpPr>
                <a:spLocks noChangeArrowheads="1"/>
              </p:cNvSpPr>
              <p:nvPr/>
            </p:nvSpPr>
            <p:spPr bwMode="auto">
              <a:xfrm>
                <a:off x="1736" y="768"/>
                <a:ext cx="1027" cy="627"/>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81" name="Oval 35"/>
              <p:cNvSpPr>
                <a:spLocks noChangeArrowheads="1"/>
              </p:cNvSpPr>
              <p:nvPr/>
            </p:nvSpPr>
            <p:spPr bwMode="auto">
              <a:xfrm>
                <a:off x="1158" y="941"/>
                <a:ext cx="781" cy="627"/>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82" name="Oval 36"/>
              <p:cNvSpPr>
                <a:spLocks noChangeArrowheads="1"/>
              </p:cNvSpPr>
              <p:nvPr/>
            </p:nvSpPr>
            <p:spPr bwMode="auto">
              <a:xfrm>
                <a:off x="912" y="1333"/>
                <a:ext cx="520" cy="501"/>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83" name="Oval 37"/>
              <p:cNvSpPr>
                <a:spLocks noChangeArrowheads="1"/>
              </p:cNvSpPr>
              <p:nvPr/>
            </p:nvSpPr>
            <p:spPr bwMode="auto">
              <a:xfrm>
                <a:off x="1071" y="1568"/>
                <a:ext cx="795" cy="549"/>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84" name="Oval 38"/>
              <p:cNvSpPr>
                <a:spLocks noChangeArrowheads="1"/>
              </p:cNvSpPr>
              <p:nvPr/>
            </p:nvSpPr>
            <p:spPr bwMode="auto">
              <a:xfrm>
                <a:off x="1649" y="1662"/>
                <a:ext cx="1200" cy="659"/>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85" name="Oval 39"/>
              <p:cNvSpPr>
                <a:spLocks noChangeArrowheads="1"/>
              </p:cNvSpPr>
              <p:nvPr/>
            </p:nvSpPr>
            <p:spPr bwMode="auto">
              <a:xfrm>
                <a:off x="2430" y="956"/>
                <a:ext cx="752" cy="486"/>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86" name="Oval 40"/>
              <p:cNvSpPr>
                <a:spLocks noChangeArrowheads="1"/>
              </p:cNvSpPr>
              <p:nvPr/>
            </p:nvSpPr>
            <p:spPr bwMode="auto">
              <a:xfrm>
                <a:off x="2546" y="1286"/>
                <a:ext cx="752" cy="486"/>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87" name="Oval 41"/>
              <p:cNvSpPr>
                <a:spLocks noChangeArrowheads="1"/>
              </p:cNvSpPr>
              <p:nvPr/>
            </p:nvSpPr>
            <p:spPr bwMode="auto">
              <a:xfrm>
                <a:off x="2473" y="1395"/>
                <a:ext cx="752" cy="816"/>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88" name="Oval 42"/>
              <p:cNvSpPr>
                <a:spLocks noChangeArrowheads="1"/>
              </p:cNvSpPr>
              <p:nvPr/>
            </p:nvSpPr>
            <p:spPr bwMode="auto">
              <a:xfrm>
                <a:off x="1346" y="1144"/>
                <a:ext cx="1547" cy="816"/>
              </a:xfrm>
              <a:prstGeom prst="ellipse">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grpSp>
      </p:grpSp>
      <p:sp>
        <p:nvSpPr>
          <p:cNvPr id="76805" name="Text Box 43"/>
          <p:cNvSpPr txBox="1">
            <a:spLocks noChangeArrowheads="1"/>
          </p:cNvSpPr>
          <p:nvPr/>
        </p:nvSpPr>
        <p:spPr bwMode="auto">
          <a:xfrm>
            <a:off x="4213231" y="2016924"/>
            <a:ext cx="96612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IPv4 </a:t>
            </a:r>
            <a:r>
              <a:rPr kumimoji="1" lang="zh-CN" altLang="en-US" sz="1400">
                <a:solidFill>
                  <a:srgbClr val="333399"/>
                </a:solidFill>
              </a:rPr>
              <a:t>网络</a:t>
            </a:r>
          </a:p>
        </p:txBody>
      </p:sp>
      <p:sp>
        <p:nvSpPr>
          <p:cNvPr id="76806" name="Line 44"/>
          <p:cNvSpPr>
            <a:spLocks noChangeShapeType="1"/>
          </p:cNvSpPr>
          <p:nvPr/>
        </p:nvSpPr>
        <p:spPr bwMode="auto">
          <a:xfrm>
            <a:off x="666750" y="2525316"/>
            <a:ext cx="80772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400"/>
          </a:p>
        </p:txBody>
      </p:sp>
      <p:pic>
        <p:nvPicPr>
          <p:cNvPr id="76807"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950" y="2297907"/>
            <a:ext cx="527050" cy="39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8" name="Picture 4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301" y="2353867"/>
            <a:ext cx="5207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6809" name="Picture 4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7450" y="2353867"/>
            <a:ext cx="5207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6810" name="Picture 4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99050" y="2353867"/>
            <a:ext cx="5207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6811" name="Picture 4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9851" y="2353867"/>
            <a:ext cx="5207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6812"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1701" y="2297907"/>
            <a:ext cx="527050" cy="39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13" name="Text Box 51"/>
          <p:cNvSpPr txBox="1">
            <a:spLocks noChangeArrowheads="1"/>
          </p:cNvSpPr>
          <p:nvPr/>
        </p:nvSpPr>
        <p:spPr bwMode="auto">
          <a:xfrm>
            <a:off x="361951" y="2016924"/>
            <a:ext cx="55014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IPv6</a:t>
            </a:r>
          </a:p>
        </p:txBody>
      </p:sp>
      <p:sp>
        <p:nvSpPr>
          <p:cNvPr id="76814" name="Text Box 52"/>
          <p:cNvSpPr txBox="1">
            <a:spLocks noChangeArrowheads="1"/>
          </p:cNvSpPr>
          <p:nvPr/>
        </p:nvSpPr>
        <p:spPr bwMode="auto">
          <a:xfrm>
            <a:off x="8439151" y="2016924"/>
            <a:ext cx="55014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IPv6</a:t>
            </a:r>
          </a:p>
        </p:txBody>
      </p:sp>
      <p:sp>
        <p:nvSpPr>
          <p:cNvPr id="76815" name="Text Box 53"/>
          <p:cNvSpPr txBox="1">
            <a:spLocks noChangeArrowheads="1"/>
          </p:cNvSpPr>
          <p:nvPr/>
        </p:nvSpPr>
        <p:spPr bwMode="auto">
          <a:xfrm>
            <a:off x="107955" y="2303865"/>
            <a:ext cx="306089"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A</a:t>
            </a:r>
          </a:p>
        </p:txBody>
      </p:sp>
      <p:sp>
        <p:nvSpPr>
          <p:cNvPr id="76816" name="Text Box 54"/>
          <p:cNvSpPr txBox="1">
            <a:spLocks noChangeArrowheads="1"/>
          </p:cNvSpPr>
          <p:nvPr/>
        </p:nvSpPr>
        <p:spPr bwMode="auto">
          <a:xfrm>
            <a:off x="2095506" y="2295531"/>
            <a:ext cx="306089"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B</a:t>
            </a:r>
          </a:p>
        </p:txBody>
      </p:sp>
      <p:sp>
        <p:nvSpPr>
          <p:cNvPr id="76817" name="Text Box 55"/>
          <p:cNvSpPr txBox="1">
            <a:spLocks noChangeArrowheads="1"/>
          </p:cNvSpPr>
          <p:nvPr/>
        </p:nvSpPr>
        <p:spPr bwMode="auto">
          <a:xfrm>
            <a:off x="3395665" y="2287197"/>
            <a:ext cx="316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C</a:t>
            </a:r>
          </a:p>
        </p:txBody>
      </p:sp>
      <p:sp>
        <p:nvSpPr>
          <p:cNvPr id="76818" name="Text Box 56"/>
          <p:cNvSpPr txBox="1">
            <a:spLocks noChangeArrowheads="1"/>
          </p:cNvSpPr>
          <p:nvPr/>
        </p:nvSpPr>
        <p:spPr bwMode="auto">
          <a:xfrm>
            <a:off x="4819651" y="2278862"/>
            <a:ext cx="316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D</a:t>
            </a:r>
          </a:p>
        </p:txBody>
      </p:sp>
      <p:sp>
        <p:nvSpPr>
          <p:cNvPr id="76819" name="Text Box 57"/>
          <p:cNvSpPr txBox="1">
            <a:spLocks noChangeArrowheads="1"/>
          </p:cNvSpPr>
          <p:nvPr/>
        </p:nvSpPr>
        <p:spPr bwMode="auto">
          <a:xfrm>
            <a:off x="6127755" y="2270528"/>
            <a:ext cx="306089"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E</a:t>
            </a:r>
          </a:p>
        </p:txBody>
      </p:sp>
      <p:sp>
        <p:nvSpPr>
          <p:cNvPr id="76820" name="Text Box 58"/>
          <p:cNvSpPr txBox="1">
            <a:spLocks noChangeArrowheads="1"/>
          </p:cNvSpPr>
          <p:nvPr/>
        </p:nvSpPr>
        <p:spPr bwMode="auto">
          <a:xfrm>
            <a:off x="8286756" y="2262192"/>
            <a:ext cx="29647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F</a:t>
            </a:r>
          </a:p>
        </p:txBody>
      </p:sp>
      <p:sp>
        <p:nvSpPr>
          <p:cNvPr id="76821" name="Line 59"/>
          <p:cNvSpPr>
            <a:spLocks noChangeShapeType="1"/>
          </p:cNvSpPr>
          <p:nvPr/>
        </p:nvSpPr>
        <p:spPr bwMode="auto">
          <a:xfrm>
            <a:off x="590550" y="2868216"/>
            <a:ext cx="914400" cy="0"/>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91428" tIns="45714" rIns="91428" bIns="45714"/>
          <a:lstStyle/>
          <a:p>
            <a:endParaRPr lang="zh-CN" altLang="en-US" sz="1400"/>
          </a:p>
        </p:txBody>
      </p:sp>
      <p:sp>
        <p:nvSpPr>
          <p:cNvPr id="76822" name="Line 60"/>
          <p:cNvSpPr>
            <a:spLocks noChangeShapeType="1"/>
          </p:cNvSpPr>
          <p:nvPr/>
        </p:nvSpPr>
        <p:spPr bwMode="auto">
          <a:xfrm>
            <a:off x="2724150" y="2868216"/>
            <a:ext cx="914400" cy="0"/>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91428" tIns="45714" rIns="91428" bIns="45714"/>
          <a:lstStyle/>
          <a:p>
            <a:endParaRPr lang="zh-CN" altLang="en-US" sz="1400"/>
          </a:p>
        </p:txBody>
      </p:sp>
      <p:sp>
        <p:nvSpPr>
          <p:cNvPr id="76823" name="Line 61"/>
          <p:cNvSpPr>
            <a:spLocks noChangeShapeType="1"/>
          </p:cNvSpPr>
          <p:nvPr/>
        </p:nvSpPr>
        <p:spPr bwMode="auto">
          <a:xfrm>
            <a:off x="5543550" y="2868216"/>
            <a:ext cx="914400" cy="0"/>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91428" tIns="45714" rIns="91428" bIns="45714"/>
          <a:lstStyle/>
          <a:p>
            <a:endParaRPr lang="zh-CN" altLang="en-US" sz="1400"/>
          </a:p>
        </p:txBody>
      </p:sp>
      <p:sp>
        <p:nvSpPr>
          <p:cNvPr id="76824" name="Line 62"/>
          <p:cNvSpPr>
            <a:spLocks noChangeShapeType="1"/>
          </p:cNvSpPr>
          <p:nvPr/>
        </p:nvSpPr>
        <p:spPr bwMode="auto">
          <a:xfrm>
            <a:off x="7600950" y="2868216"/>
            <a:ext cx="914400" cy="0"/>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91428" tIns="45714" rIns="91428" bIns="45714"/>
          <a:lstStyle/>
          <a:p>
            <a:endParaRPr lang="zh-CN" altLang="en-US" sz="1400"/>
          </a:p>
        </p:txBody>
      </p:sp>
      <p:sp>
        <p:nvSpPr>
          <p:cNvPr id="76825" name="Text Box 63"/>
          <p:cNvSpPr txBox="1">
            <a:spLocks noChangeArrowheads="1"/>
          </p:cNvSpPr>
          <p:nvPr/>
        </p:nvSpPr>
        <p:spPr bwMode="auto">
          <a:xfrm>
            <a:off x="4470400" y="3325422"/>
            <a:ext cx="367404"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b="1">
                <a:solidFill>
                  <a:srgbClr val="333399"/>
                </a:solidFill>
              </a:rPr>
              <a:t>…</a:t>
            </a:r>
          </a:p>
        </p:txBody>
      </p:sp>
      <p:sp>
        <p:nvSpPr>
          <p:cNvPr id="76826" name="Text Box 64"/>
          <p:cNvSpPr txBox="1">
            <a:spLocks noChangeArrowheads="1"/>
          </p:cNvSpPr>
          <p:nvPr/>
        </p:nvSpPr>
        <p:spPr bwMode="auto">
          <a:xfrm>
            <a:off x="2498726" y="4762506"/>
            <a:ext cx="1148868"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IPv4 </a:t>
            </a:r>
            <a:r>
              <a:rPr kumimoji="1" lang="zh-CN" altLang="en-US" sz="1400">
                <a:solidFill>
                  <a:srgbClr val="333399"/>
                </a:solidFill>
              </a:rPr>
              <a:t>数据报</a:t>
            </a:r>
          </a:p>
        </p:txBody>
      </p:sp>
      <p:sp>
        <p:nvSpPr>
          <p:cNvPr id="76827" name="Text Box 65"/>
          <p:cNvSpPr txBox="1">
            <a:spLocks noChangeArrowheads="1"/>
          </p:cNvSpPr>
          <p:nvPr/>
        </p:nvSpPr>
        <p:spPr bwMode="auto">
          <a:xfrm>
            <a:off x="5232401" y="4762506"/>
            <a:ext cx="1148868"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IPv4 </a:t>
            </a:r>
            <a:r>
              <a:rPr kumimoji="1" lang="zh-CN" altLang="en-US" sz="1400">
                <a:solidFill>
                  <a:srgbClr val="333399"/>
                </a:solidFill>
              </a:rPr>
              <a:t>数据报</a:t>
            </a:r>
          </a:p>
        </p:txBody>
      </p:sp>
      <p:sp>
        <p:nvSpPr>
          <p:cNvPr id="76828" name="Text Box 66"/>
          <p:cNvSpPr txBox="1">
            <a:spLocks noChangeArrowheads="1"/>
          </p:cNvSpPr>
          <p:nvPr/>
        </p:nvSpPr>
        <p:spPr bwMode="auto">
          <a:xfrm>
            <a:off x="4368805" y="2822974"/>
            <a:ext cx="600641" cy="53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IPv4</a:t>
            </a:r>
          </a:p>
          <a:p>
            <a:r>
              <a:rPr kumimoji="1" lang="zh-CN" altLang="en-US" sz="1400">
                <a:solidFill>
                  <a:srgbClr val="333399"/>
                </a:solidFill>
              </a:rPr>
              <a:t>网络 </a:t>
            </a:r>
          </a:p>
        </p:txBody>
      </p:sp>
      <p:sp>
        <p:nvSpPr>
          <p:cNvPr id="76829" name="Line 67"/>
          <p:cNvSpPr>
            <a:spLocks noChangeShapeType="1"/>
          </p:cNvSpPr>
          <p:nvPr/>
        </p:nvSpPr>
        <p:spPr bwMode="auto">
          <a:xfrm>
            <a:off x="666750" y="1528763"/>
            <a:ext cx="80772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400"/>
          </a:p>
        </p:txBody>
      </p:sp>
      <p:pic>
        <p:nvPicPr>
          <p:cNvPr id="76830" name="Picture 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950" y="1301354"/>
            <a:ext cx="527050" cy="398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31" name="Picture 6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1701" y="1301354"/>
            <a:ext cx="527050" cy="398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32" name="Text Box 70"/>
          <p:cNvSpPr txBox="1">
            <a:spLocks noChangeArrowheads="1"/>
          </p:cNvSpPr>
          <p:nvPr/>
        </p:nvSpPr>
        <p:spPr bwMode="auto">
          <a:xfrm>
            <a:off x="361951" y="1028706"/>
            <a:ext cx="55014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IPv6</a:t>
            </a:r>
          </a:p>
        </p:txBody>
      </p:sp>
      <p:sp>
        <p:nvSpPr>
          <p:cNvPr id="76833" name="Text Box 71"/>
          <p:cNvSpPr txBox="1">
            <a:spLocks noChangeArrowheads="1"/>
          </p:cNvSpPr>
          <p:nvPr/>
        </p:nvSpPr>
        <p:spPr bwMode="auto">
          <a:xfrm>
            <a:off x="8439151" y="1028706"/>
            <a:ext cx="55014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IPv6</a:t>
            </a:r>
          </a:p>
        </p:txBody>
      </p:sp>
      <p:sp>
        <p:nvSpPr>
          <p:cNvPr id="76834" name="Text Box 72"/>
          <p:cNvSpPr txBox="1">
            <a:spLocks noChangeArrowheads="1"/>
          </p:cNvSpPr>
          <p:nvPr/>
        </p:nvSpPr>
        <p:spPr bwMode="auto">
          <a:xfrm>
            <a:off x="107955" y="1307312"/>
            <a:ext cx="306089"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A</a:t>
            </a:r>
          </a:p>
        </p:txBody>
      </p:sp>
      <p:sp>
        <p:nvSpPr>
          <p:cNvPr id="76835" name="Text Box 73"/>
          <p:cNvSpPr txBox="1">
            <a:spLocks noChangeArrowheads="1"/>
          </p:cNvSpPr>
          <p:nvPr/>
        </p:nvSpPr>
        <p:spPr bwMode="auto">
          <a:xfrm>
            <a:off x="2095506" y="1298973"/>
            <a:ext cx="306089"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B</a:t>
            </a:r>
          </a:p>
        </p:txBody>
      </p:sp>
      <p:sp>
        <p:nvSpPr>
          <p:cNvPr id="76836" name="Text Box 74"/>
          <p:cNvSpPr txBox="1">
            <a:spLocks noChangeArrowheads="1"/>
          </p:cNvSpPr>
          <p:nvPr/>
        </p:nvSpPr>
        <p:spPr bwMode="auto">
          <a:xfrm>
            <a:off x="6127755" y="1273971"/>
            <a:ext cx="306089"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E</a:t>
            </a:r>
          </a:p>
        </p:txBody>
      </p:sp>
      <p:sp>
        <p:nvSpPr>
          <p:cNvPr id="76837" name="Text Box 75"/>
          <p:cNvSpPr txBox="1">
            <a:spLocks noChangeArrowheads="1"/>
          </p:cNvSpPr>
          <p:nvPr/>
        </p:nvSpPr>
        <p:spPr bwMode="auto">
          <a:xfrm>
            <a:off x="8286756" y="1265640"/>
            <a:ext cx="29647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F</a:t>
            </a:r>
          </a:p>
        </p:txBody>
      </p:sp>
      <p:sp>
        <p:nvSpPr>
          <p:cNvPr id="76838" name="Line 76"/>
          <p:cNvSpPr>
            <a:spLocks noChangeShapeType="1"/>
          </p:cNvSpPr>
          <p:nvPr/>
        </p:nvSpPr>
        <p:spPr bwMode="auto">
          <a:xfrm flipV="1">
            <a:off x="2741620" y="1507333"/>
            <a:ext cx="3984625" cy="5954"/>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400"/>
          </a:p>
        </p:txBody>
      </p:sp>
      <p:pic>
        <p:nvPicPr>
          <p:cNvPr id="76839" name="Picture 7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301" y="1357312"/>
            <a:ext cx="5207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6840" name="Picture 7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9851" y="1357312"/>
            <a:ext cx="5207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6841" name="Text Box 79"/>
          <p:cNvSpPr txBox="1">
            <a:spLocks noChangeArrowheads="1"/>
          </p:cNvSpPr>
          <p:nvPr/>
        </p:nvSpPr>
        <p:spPr bwMode="auto">
          <a:xfrm>
            <a:off x="4306454" y="1239447"/>
            <a:ext cx="55014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sz="1400">
                <a:solidFill>
                  <a:srgbClr val="333399"/>
                </a:solidFill>
              </a:rPr>
              <a:t>隧道</a:t>
            </a:r>
          </a:p>
        </p:txBody>
      </p:sp>
      <p:sp>
        <p:nvSpPr>
          <p:cNvPr id="76842" name="Rectangle 80"/>
          <p:cNvSpPr>
            <a:spLocks noChangeArrowheads="1"/>
          </p:cNvSpPr>
          <p:nvPr/>
        </p:nvSpPr>
        <p:spPr bwMode="auto">
          <a:xfrm>
            <a:off x="2630488" y="2982522"/>
            <a:ext cx="1295400" cy="1784747"/>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43" name="Text Box 81"/>
          <p:cNvSpPr txBox="1">
            <a:spLocks noChangeArrowheads="1"/>
          </p:cNvSpPr>
          <p:nvPr/>
        </p:nvSpPr>
        <p:spPr bwMode="auto">
          <a:xfrm>
            <a:off x="2630488" y="2982517"/>
            <a:ext cx="1389062" cy="96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1400">
                <a:solidFill>
                  <a:srgbClr val="333399"/>
                </a:solidFill>
              </a:rPr>
              <a:t>源地址：</a:t>
            </a:r>
            <a:r>
              <a:rPr kumimoji="1" lang="en-US" altLang="zh-CN" sz="1400">
                <a:solidFill>
                  <a:srgbClr val="333399"/>
                </a:solidFill>
              </a:rPr>
              <a:t>B</a:t>
            </a:r>
          </a:p>
          <a:p>
            <a:r>
              <a:rPr kumimoji="1" lang="zh-CN" altLang="en-US" sz="1400">
                <a:solidFill>
                  <a:srgbClr val="333399"/>
                </a:solidFill>
              </a:rPr>
              <a:t>目的地址：</a:t>
            </a:r>
            <a:r>
              <a:rPr kumimoji="1" lang="en-US" altLang="zh-CN" sz="1400">
                <a:solidFill>
                  <a:srgbClr val="333399"/>
                </a:solidFill>
              </a:rPr>
              <a:t>E</a:t>
            </a:r>
          </a:p>
          <a:p>
            <a:endParaRPr kumimoji="1" lang="en-US" altLang="zh-CN" sz="1400">
              <a:solidFill>
                <a:srgbClr val="333399"/>
              </a:solidFill>
            </a:endParaRPr>
          </a:p>
          <a:p>
            <a:endParaRPr kumimoji="1" lang="en-US" altLang="zh-CN" sz="1400">
              <a:solidFill>
                <a:srgbClr val="333399"/>
              </a:solidFill>
            </a:endParaRPr>
          </a:p>
        </p:txBody>
      </p:sp>
      <p:sp>
        <p:nvSpPr>
          <p:cNvPr id="76844" name="Rectangle 82"/>
          <p:cNvSpPr>
            <a:spLocks noChangeArrowheads="1"/>
          </p:cNvSpPr>
          <p:nvPr/>
        </p:nvSpPr>
        <p:spPr bwMode="auto">
          <a:xfrm>
            <a:off x="2740025" y="3431388"/>
            <a:ext cx="1066800" cy="1221581"/>
          </a:xfrm>
          <a:prstGeom prst="rect">
            <a:avLst/>
          </a:prstGeom>
          <a:solidFill>
            <a:srgbClr val="DDDDDD"/>
          </a:solidFill>
          <a:ln w="9525">
            <a:solidFill>
              <a:schemeClr val="tx1"/>
            </a:solidFill>
            <a:miter lim="800000"/>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45" name="Text Box 83"/>
          <p:cNvSpPr txBox="1">
            <a:spLocks noChangeArrowheads="1"/>
          </p:cNvSpPr>
          <p:nvPr/>
        </p:nvSpPr>
        <p:spPr bwMode="auto">
          <a:xfrm>
            <a:off x="2892694" y="3815956"/>
            <a:ext cx="732890" cy="53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sz="1400">
                <a:solidFill>
                  <a:srgbClr val="333399"/>
                </a:solidFill>
              </a:rPr>
              <a:t>IPv6</a:t>
            </a:r>
          </a:p>
          <a:p>
            <a:pPr algn="ctr"/>
            <a:r>
              <a:rPr kumimoji="1" lang="zh-CN" altLang="en-US" sz="1400">
                <a:solidFill>
                  <a:srgbClr val="333399"/>
                </a:solidFill>
              </a:rPr>
              <a:t>数据报</a:t>
            </a:r>
          </a:p>
        </p:txBody>
      </p:sp>
      <p:sp>
        <p:nvSpPr>
          <p:cNvPr id="76846" name="AutoShape 84"/>
          <p:cNvSpPr>
            <a:spLocks noChangeArrowheads="1"/>
          </p:cNvSpPr>
          <p:nvPr/>
        </p:nvSpPr>
        <p:spPr bwMode="auto">
          <a:xfrm rot="1535474">
            <a:off x="1809750" y="3795713"/>
            <a:ext cx="1143000" cy="171450"/>
          </a:xfrm>
          <a:prstGeom prst="rightArrow">
            <a:avLst>
              <a:gd name="adj1" fmla="val 50000"/>
              <a:gd name="adj2" fmla="val 125000"/>
            </a:avLst>
          </a:prstGeom>
          <a:solidFill>
            <a:schemeClr val="accent1"/>
          </a:solidFill>
          <a:ln w="9525">
            <a:solidFill>
              <a:schemeClr val="tx1"/>
            </a:solidFill>
            <a:miter lim="800000"/>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47" name="Text Box 85"/>
          <p:cNvSpPr txBox="1">
            <a:spLocks noChangeArrowheads="1"/>
          </p:cNvSpPr>
          <p:nvPr/>
        </p:nvSpPr>
        <p:spPr bwMode="auto">
          <a:xfrm>
            <a:off x="2193468" y="844153"/>
            <a:ext cx="966125" cy="53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sz="1400">
                <a:solidFill>
                  <a:srgbClr val="333399"/>
                </a:solidFill>
              </a:rPr>
              <a:t>双协议栈</a:t>
            </a:r>
          </a:p>
          <a:p>
            <a:pPr algn="ctr"/>
            <a:r>
              <a:rPr kumimoji="1" lang="en-US" altLang="zh-CN" sz="1400">
                <a:solidFill>
                  <a:srgbClr val="333399"/>
                </a:solidFill>
              </a:rPr>
              <a:t>IPv6/IPv4</a:t>
            </a:r>
          </a:p>
        </p:txBody>
      </p:sp>
      <p:sp>
        <p:nvSpPr>
          <p:cNvPr id="76848" name="Text Box 86"/>
          <p:cNvSpPr txBox="1">
            <a:spLocks noChangeArrowheads="1"/>
          </p:cNvSpPr>
          <p:nvPr/>
        </p:nvSpPr>
        <p:spPr bwMode="auto">
          <a:xfrm>
            <a:off x="6155868" y="844153"/>
            <a:ext cx="966125" cy="53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sz="1400">
                <a:solidFill>
                  <a:srgbClr val="333399"/>
                </a:solidFill>
              </a:rPr>
              <a:t>双协议栈</a:t>
            </a:r>
          </a:p>
          <a:p>
            <a:pPr algn="ctr"/>
            <a:r>
              <a:rPr kumimoji="1" lang="en-US" altLang="zh-CN" sz="1400">
                <a:solidFill>
                  <a:srgbClr val="333399"/>
                </a:solidFill>
              </a:rPr>
              <a:t>IPv6/IPv4</a:t>
            </a:r>
          </a:p>
        </p:txBody>
      </p:sp>
      <p:sp>
        <p:nvSpPr>
          <p:cNvPr id="76849" name="Text Box 87"/>
          <p:cNvSpPr txBox="1">
            <a:spLocks noChangeArrowheads="1"/>
          </p:cNvSpPr>
          <p:nvPr/>
        </p:nvSpPr>
        <p:spPr bwMode="auto">
          <a:xfrm>
            <a:off x="2193468" y="1832374"/>
            <a:ext cx="966125" cy="53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sz="1400">
                <a:solidFill>
                  <a:srgbClr val="333399"/>
                </a:solidFill>
              </a:rPr>
              <a:t>双协议栈</a:t>
            </a:r>
          </a:p>
          <a:p>
            <a:pPr algn="ctr"/>
            <a:r>
              <a:rPr kumimoji="1" lang="en-US" altLang="zh-CN" sz="1400">
                <a:solidFill>
                  <a:srgbClr val="333399"/>
                </a:solidFill>
              </a:rPr>
              <a:t>IPv6/IPv4</a:t>
            </a:r>
          </a:p>
        </p:txBody>
      </p:sp>
      <p:sp>
        <p:nvSpPr>
          <p:cNvPr id="76850" name="Text Box 88"/>
          <p:cNvSpPr txBox="1">
            <a:spLocks noChangeArrowheads="1"/>
          </p:cNvSpPr>
          <p:nvPr/>
        </p:nvSpPr>
        <p:spPr bwMode="auto">
          <a:xfrm>
            <a:off x="6155868" y="1832374"/>
            <a:ext cx="966125" cy="53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sz="1400">
                <a:solidFill>
                  <a:srgbClr val="333399"/>
                </a:solidFill>
              </a:rPr>
              <a:t>双协议栈</a:t>
            </a:r>
          </a:p>
          <a:p>
            <a:pPr algn="ctr"/>
            <a:r>
              <a:rPr kumimoji="1" lang="en-US" altLang="zh-CN" sz="1400">
                <a:solidFill>
                  <a:srgbClr val="333399"/>
                </a:solidFill>
              </a:rPr>
              <a:t>IPv6/IPv4</a:t>
            </a:r>
          </a:p>
        </p:txBody>
      </p:sp>
      <p:sp>
        <p:nvSpPr>
          <p:cNvPr id="76851" name="Text Box 89"/>
          <p:cNvSpPr txBox="1">
            <a:spLocks noChangeArrowheads="1"/>
          </p:cNvSpPr>
          <p:nvPr/>
        </p:nvSpPr>
        <p:spPr bwMode="auto">
          <a:xfrm>
            <a:off x="4213231" y="959649"/>
            <a:ext cx="96612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IPv4 </a:t>
            </a:r>
            <a:r>
              <a:rPr kumimoji="1" lang="zh-CN" altLang="en-US" sz="1400">
                <a:solidFill>
                  <a:srgbClr val="333399"/>
                </a:solidFill>
              </a:rPr>
              <a:t>网络</a:t>
            </a:r>
          </a:p>
        </p:txBody>
      </p:sp>
      <p:sp>
        <p:nvSpPr>
          <p:cNvPr id="76852" name="Rectangle 90"/>
          <p:cNvSpPr>
            <a:spLocks noChangeArrowheads="1"/>
          </p:cNvSpPr>
          <p:nvPr/>
        </p:nvSpPr>
        <p:spPr bwMode="auto">
          <a:xfrm>
            <a:off x="420688" y="2982522"/>
            <a:ext cx="1295400" cy="1213247"/>
          </a:xfrm>
          <a:prstGeom prst="rect">
            <a:avLst/>
          </a:prstGeom>
          <a:solidFill>
            <a:srgbClr val="DDDDDD"/>
          </a:solidFill>
          <a:ln w="9525">
            <a:solidFill>
              <a:schemeClr val="tx1"/>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53" name="Text Box 91"/>
          <p:cNvSpPr txBox="1">
            <a:spLocks noChangeArrowheads="1"/>
          </p:cNvSpPr>
          <p:nvPr/>
        </p:nvSpPr>
        <p:spPr bwMode="auto">
          <a:xfrm>
            <a:off x="420688" y="2982519"/>
            <a:ext cx="1401762" cy="1188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1400" dirty="0">
                <a:solidFill>
                  <a:srgbClr val="333399"/>
                </a:solidFill>
              </a:rPr>
              <a:t>流标号：</a:t>
            </a:r>
            <a:r>
              <a:rPr kumimoji="1" lang="en-US" altLang="zh-CN" sz="1400" dirty="0">
                <a:solidFill>
                  <a:srgbClr val="333399"/>
                </a:solidFill>
              </a:rPr>
              <a:t>X</a:t>
            </a:r>
          </a:p>
          <a:p>
            <a:r>
              <a:rPr kumimoji="1" lang="zh-CN" altLang="en-US" sz="1400" dirty="0">
                <a:solidFill>
                  <a:srgbClr val="333399"/>
                </a:solidFill>
              </a:rPr>
              <a:t>源地址：</a:t>
            </a:r>
            <a:r>
              <a:rPr kumimoji="1" lang="en-US" altLang="zh-CN" sz="1400" dirty="0">
                <a:solidFill>
                  <a:srgbClr val="333399"/>
                </a:solidFill>
              </a:rPr>
              <a:t>A</a:t>
            </a:r>
          </a:p>
          <a:p>
            <a:r>
              <a:rPr kumimoji="1" lang="zh-CN" altLang="en-US" sz="1400" dirty="0">
                <a:solidFill>
                  <a:srgbClr val="333399"/>
                </a:solidFill>
              </a:rPr>
              <a:t>目的地址：</a:t>
            </a:r>
            <a:r>
              <a:rPr kumimoji="1" lang="en-US" altLang="zh-CN" sz="1400" dirty="0">
                <a:solidFill>
                  <a:srgbClr val="333399"/>
                </a:solidFill>
              </a:rPr>
              <a:t>F</a:t>
            </a:r>
          </a:p>
          <a:p>
            <a:r>
              <a:rPr kumimoji="1" lang="en-US" altLang="zh-CN" sz="1400" dirty="0">
                <a:solidFill>
                  <a:srgbClr val="333399"/>
                </a:solidFill>
              </a:rPr>
              <a:t>……</a:t>
            </a:r>
          </a:p>
          <a:p>
            <a:r>
              <a:rPr kumimoji="1" lang="en-US" altLang="zh-CN" sz="1400" dirty="0">
                <a:solidFill>
                  <a:srgbClr val="333399"/>
                </a:solidFill>
              </a:rPr>
              <a:t>   </a:t>
            </a:r>
            <a:r>
              <a:rPr kumimoji="1" lang="zh-CN" altLang="en-US" sz="1400" dirty="0">
                <a:solidFill>
                  <a:srgbClr val="333399"/>
                </a:solidFill>
              </a:rPr>
              <a:t>数据部分</a:t>
            </a:r>
          </a:p>
        </p:txBody>
      </p:sp>
      <p:sp>
        <p:nvSpPr>
          <p:cNvPr id="76854" name="Text Box 92"/>
          <p:cNvSpPr txBox="1">
            <a:spLocks noChangeArrowheads="1"/>
          </p:cNvSpPr>
          <p:nvPr/>
        </p:nvSpPr>
        <p:spPr bwMode="auto">
          <a:xfrm>
            <a:off x="438151" y="4283577"/>
            <a:ext cx="1148868"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IPv6 </a:t>
            </a:r>
            <a:r>
              <a:rPr kumimoji="1" lang="zh-CN" altLang="en-US" sz="1400">
                <a:solidFill>
                  <a:srgbClr val="333399"/>
                </a:solidFill>
              </a:rPr>
              <a:t>数据报</a:t>
            </a:r>
          </a:p>
        </p:txBody>
      </p:sp>
      <p:sp>
        <p:nvSpPr>
          <p:cNvPr id="76855" name="Line 93"/>
          <p:cNvSpPr>
            <a:spLocks noChangeShapeType="1"/>
          </p:cNvSpPr>
          <p:nvPr/>
        </p:nvSpPr>
        <p:spPr bwMode="auto">
          <a:xfrm>
            <a:off x="438151" y="3795713"/>
            <a:ext cx="12525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400"/>
          </a:p>
        </p:txBody>
      </p:sp>
      <p:sp>
        <p:nvSpPr>
          <p:cNvPr id="76856" name="Line 94"/>
          <p:cNvSpPr>
            <a:spLocks noChangeShapeType="1"/>
          </p:cNvSpPr>
          <p:nvPr/>
        </p:nvSpPr>
        <p:spPr bwMode="auto">
          <a:xfrm>
            <a:off x="1733557" y="3012283"/>
            <a:ext cx="1006475" cy="43100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400"/>
          </a:p>
        </p:txBody>
      </p:sp>
      <p:sp>
        <p:nvSpPr>
          <p:cNvPr id="76857" name="Line 95"/>
          <p:cNvSpPr>
            <a:spLocks noChangeShapeType="1"/>
          </p:cNvSpPr>
          <p:nvPr/>
        </p:nvSpPr>
        <p:spPr bwMode="auto">
          <a:xfrm>
            <a:off x="1733557" y="4221958"/>
            <a:ext cx="1006475" cy="43100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400"/>
          </a:p>
        </p:txBody>
      </p:sp>
      <p:sp>
        <p:nvSpPr>
          <p:cNvPr id="76858" name="Rectangle 96"/>
          <p:cNvSpPr>
            <a:spLocks noChangeArrowheads="1"/>
          </p:cNvSpPr>
          <p:nvPr/>
        </p:nvSpPr>
        <p:spPr bwMode="auto">
          <a:xfrm>
            <a:off x="7372350" y="2982522"/>
            <a:ext cx="1295400" cy="1213247"/>
          </a:xfrm>
          <a:prstGeom prst="rect">
            <a:avLst/>
          </a:prstGeom>
          <a:solidFill>
            <a:srgbClr val="DDDDDD"/>
          </a:solidFill>
          <a:ln w="9525">
            <a:solidFill>
              <a:schemeClr val="tx1"/>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59" name="Text Box 97"/>
          <p:cNvSpPr txBox="1">
            <a:spLocks noChangeArrowheads="1"/>
          </p:cNvSpPr>
          <p:nvPr/>
        </p:nvSpPr>
        <p:spPr bwMode="auto">
          <a:xfrm>
            <a:off x="7372350" y="2982519"/>
            <a:ext cx="1422400" cy="1188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1400" dirty="0">
                <a:solidFill>
                  <a:srgbClr val="333399"/>
                </a:solidFill>
              </a:rPr>
              <a:t>流标号：</a:t>
            </a:r>
            <a:r>
              <a:rPr kumimoji="1" lang="en-US" altLang="zh-CN" sz="1400" dirty="0">
                <a:solidFill>
                  <a:srgbClr val="333399"/>
                </a:solidFill>
              </a:rPr>
              <a:t>X</a:t>
            </a:r>
          </a:p>
          <a:p>
            <a:r>
              <a:rPr kumimoji="1" lang="zh-CN" altLang="en-US" sz="1400" dirty="0">
                <a:solidFill>
                  <a:srgbClr val="333399"/>
                </a:solidFill>
              </a:rPr>
              <a:t>源地址：</a:t>
            </a:r>
            <a:r>
              <a:rPr kumimoji="1" lang="en-US" altLang="zh-CN" sz="1400" dirty="0">
                <a:solidFill>
                  <a:srgbClr val="333399"/>
                </a:solidFill>
              </a:rPr>
              <a:t>A</a:t>
            </a:r>
          </a:p>
          <a:p>
            <a:r>
              <a:rPr kumimoji="1" lang="zh-CN" altLang="en-US" sz="1400" dirty="0">
                <a:solidFill>
                  <a:srgbClr val="333399"/>
                </a:solidFill>
              </a:rPr>
              <a:t>目的地址：</a:t>
            </a:r>
            <a:r>
              <a:rPr kumimoji="1" lang="en-US" altLang="zh-CN" sz="1400" dirty="0">
                <a:solidFill>
                  <a:srgbClr val="333399"/>
                </a:solidFill>
              </a:rPr>
              <a:t>F</a:t>
            </a:r>
          </a:p>
          <a:p>
            <a:r>
              <a:rPr kumimoji="1" lang="en-US" altLang="zh-CN" sz="1400" dirty="0">
                <a:solidFill>
                  <a:srgbClr val="333399"/>
                </a:solidFill>
              </a:rPr>
              <a:t>……</a:t>
            </a:r>
          </a:p>
          <a:p>
            <a:r>
              <a:rPr kumimoji="1" lang="en-US" altLang="zh-CN" sz="1400" dirty="0">
                <a:solidFill>
                  <a:srgbClr val="333399"/>
                </a:solidFill>
              </a:rPr>
              <a:t>   </a:t>
            </a:r>
            <a:r>
              <a:rPr kumimoji="1" lang="zh-CN" altLang="en-US" sz="1400" dirty="0">
                <a:solidFill>
                  <a:srgbClr val="333399"/>
                </a:solidFill>
              </a:rPr>
              <a:t>数据部分</a:t>
            </a:r>
          </a:p>
        </p:txBody>
      </p:sp>
      <p:sp>
        <p:nvSpPr>
          <p:cNvPr id="76860" name="Text Box 98"/>
          <p:cNvSpPr txBox="1">
            <a:spLocks noChangeArrowheads="1"/>
          </p:cNvSpPr>
          <p:nvPr/>
        </p:nvSpPr>
        <p:spPr bwMode="auto">
          <a:xfrm>
            <a:off x="7521668" y="4280600"/>
            <a:ext cx="1148868"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400">
                <a:solidFill>
                  <a:srgbClr val="333399"/>
                </a:solidFill>
              </a:rPr>
              <a:t>IPv6 </a:t>
            </a:r>
            <a:r>
              <a:rPr kumimoji="1" lang="zh-CN" altLang="en-US" sz="1400">
                <a:solidFill>
                  <a:srgbClr val="333399"/>
                </a:solidFill>
              </a:rPr>
              <a:t>数据报</a:t>
            </a:r>
          </a:p>
        </p:txBody>
      </p:sp>
      <p:sp>
        <p:nvSpPr>
          <p:cNvPr id="76861" name="Line 99"/>
          <p:cNvSpPr>
            <a:spLocks noChangeShapeType="1"/>
          </p:cNvSpPr>
          <p:nvPr/>
        </p:nvSpPr>
        <p:spPr bwMode="auto">
          <a:xfrm>
            <a:off x="7389820" y="3795713"/>
            <a:ext cx="12525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400"/>
          </a:p>
        </p:txBody>
      </p:sp>
      <p:sp>
        <p:nvSpPr>
          <p:cNvPr id="76862" name="Rectangle 100"/>
          <p:cNvSpPr>
            <a:spLocks noChangeArrowheads="1"/>
          </p:cNvSpPr>
          <p:nvPr/>
        </p:nvSpPr>
        <p:spPr bwMode="auto">
          <a:xfrm>
            <a:off x="5297488" y="2982522"/>
            <a:ext cx="1295400" cy="1784747"/>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63" name="Text Box 101"/>
          <p:cNvSpPr txBox="1">
            <a:spLocks noChangeArrowheads="1"/>
          </p:cNvSpPr>
          <p:nvPr/>
        </p:nvSpPr>
        <p:spPr bwMode="auto">
          <a:xfrm>
            <a:off x="5297488" y="2982517"/>
            <a:ext cx="1389062" cy="96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1400">
                <a:solidFill>
                  <a:srgbClr val="333399"/>
                </a:solidFill>
              </a:rPr>
              <a:t>源地址：</a:t>
            </a:r>
            <a:r>
              <a:rPr kumimoji="1" lang="en-US" altLang="zh-CN" sz="1400">
                <a:solidFill>
                  <a:srgbClr val="333399"/>
                </a:solidFill>
              </a:rPr>
              <a:t>B</a:t>
            </a:r>
          </a:p>
          <a:p>
            <a:r>
              <a:rPr kumimoji="1" lang="zh-CN" altLang="en-US" sz="1400">
                <a:solidFill>
                  <a:srgbClr val="333399"/>
                </a:solidFill>
              </a:rPr>
              <a:t>目的地址：</a:t>
            </a:r>
            <a:r>
              <a:rPr kumimoji="1" lang="en-US" altLang="zh-CN" sz="1400">
                <a:solidFill>
                  <a:srgbClr val="333399"/>
                </a:solidFill>
              </a:rPr>
              <a:t>E</a:t>
            </a:r>
          </a:p>
          <a:p>
            <a:endParaRPr kumimoji="1" lang="en-US" altLang="zh-CN" sz="1400">
              <a:solidFill>
                <a:srgbClr val="333399"/>
              </a:solidFill>
            </a:endParaRPr>
          </a:p>
          <a:p>
            <a:endParaRPr kumimoji="1" lang="en-US" altLang="zh-CN" sz="1400">
              <a:solidFill>
                <a:srgbClr val="333399"/>
              </a:solidFill>
            </a:endParaRPr>
          </a:p>
        </p:txBody>
      </p:sp>
      <p:sp>
        <p:nvSpPr>
          <p:cNvPr id="76864" name="Rectangle 102"/>
          <p:cNvSpPr>
            <a:spLocks noChangeArrowheads="1"/>
          </p:cNvSpPr>
          <p:nvPr/>
        </p:nvSpPr>
        <p:spPr bwMode="auto">
          <a:xfrm>
            <a:off x="5407025" y="3431388"/>
            <a:ext cx="1066800" cy="1221581"/>
          </a:xfrm>
          <a:prstGeom prst="rect">
            <a:avLst/>
          </a:prstGeom>
          <a:solidFill>
            <a:srgbClr val="DDDDDD"/>
          </a:solidFill>
          <a:ln w="9525">
            <a:solidFill>
              <a:schemeClr val="tx1"/>
            </a:solidFill>
            <a:miter lim="800000"/>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65" name="Text Box 103"/>
          <p:cNvSpPr txBox="1">
            <a:spLocks noChangeArrowheads="1"/>
          </p:cNvSpPr>
          <p:nvPr/>
        </p:nvSpPr>
        <p:spPr bwMode="auto">
          <a:xfrm>
            <a:off x="5559694" y="3815956"/>
            <a:ext cx="732890" cy="53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sz="1400">
                <a:solidFill>
                  <a:srgbClr val="333399"/>
                </a:solidFill>
              </a:rPr>
              <a:t>IPv6</a:t>
            </a:r>
          </a:p>
          <a:p>
            <a:pPr algn="ctr"/>
            <a:r>
              <a:rPr kumimoji="1" lang="zh-CN" altLang="en-US" sz="1400">
                <a:solidFill>
                  <a:srgbClr val="333399"/>
                </a:solidFill>
              </a:rPr>
              <a:t>数据报</a:t>
            </a:r>
          </a:p>
        </p:txBody>
      </p:sp>
      <p:sp>
        <p:nvSpPr>
          <p:cNvPr id="76866" name="Line 104"/>
          <p:cNvSpPr>
            <a:spLocks noChangeShapeType="1"/>
          </p:cNvSpPr>
          <p:nvPr/>
        </p:nvSpPr>
        <p:spPr bwMode="auto">
          <a:xfrm flipV="1">
            <a:off x="6497639" y="2993232"/>
            <a:ext cx="896937" cy="43696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400"/>
          </a:p>
        </p:txBody>
      </p:sp>
      <p:sp>
        <p:nvSpPr>
          <p:cNvPr id="76867" name="Line 105"/>
          <p:cNvSpPr>
            <a:spLocks noChangeShapeType="1"/>
          </p:cNvSpPr>
          <p:nvPr/>
        </p:nvSpPr>
        <p:spPr bwMode="auto">
          <a:xfrm flipV="1">
            <a:off x="6457950" y="4216004"/>
            <a:ext cx="896938" cy="43695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400"/>
          </a:p>
        </p:txBody>
      </p:sp>
      <p:sp>
        <p:nvSpPr>
          <p:cNvPr id="76868" name="AutoShape 106"/>
          <p:cNvSpPr>
            <a:spLocks noChangeArrowheads="1"/>
          </p:cNvSpPr>
          <p:nvPr/>
        </p:nvSpPr>
        <p:spPr bwMode="auto">
          <a:xfrm rot="19775468">
            <a:off x="6634163" y="3669506"/>
            <a:ext cx="906462" cy="171450"/>
          </a:xfrm>
          <a:prstGeom prst="rightArrow">
            <a:avLst>
              <a:gd name="adj1" fmla="val 50000"/>
              <a:gd name="adj2" fmla="val 99132"/>
            </a:avLst>
          </a:prstGeom>
          <a:solidFill>
            <a:schemeClr val="accent1"/>
          </a:solidFill>
          <a:ln w="9525">
            <a:solidFill>
              <a:schemeClr val="tx1"/>
            </a:solidFill>
            <a:miter lim="800000"/>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400"/>
          </a:p>
        </p:txBody>
      </p:sp>
      <p:sp>
        <p:nvSpPr>
          <p:cNvPr id="76869" name="Text Box 107"/>
          <p:cNvSpPr txBox="1">
            <a:spLocks noChangeArrowheads="1"/>
          </p:cNvSpPr>
          <p:nvPr/>
        </p:nvSpPr>
        <p:spPr bwMode="auto">
          <a:xfrm>
            <a:off x="844552" y="361956"/>
            <a:ext cx="49183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a:solidFill>
                  <a:srgbClr val="333399"/>
                </a:solidFill>
              </a:rPr>
              <a:t>使用隧道技术从 </a:t>
            </a:r>
            <a:r>
              <a:rPr lang="en-US" altLang="zh-CN" sz="2400">
                <a:solidFill>
                  <a:srgbClr val="333399"/>
                </a:solidFill>
              </a:rPr>
              <a:t>IPv4 </a:t>
            </a:r>
            <a:r>
              <a:rPr lang="zh-CN" altLang="en-US" sz="2400">
                <a:solidFill>
                  <a:srgbClr val="333399"/>
                </a:solidFill>
              </a:rPr>
              <a:t>到 </a:t>
            </a:r>
            <a:r>
              <a:rPr lang="en-US" altLang="zh-CN" sz="2400">
                <a:solidFill>
                  <a:srgbClr val="333399"/>
                </a:solidFill>
              </a:rPr>
              <a:t>IPv6 </a:t>
            </a:r>
            <a:r>
              <a:rPr lang="zh-CN" altLang="en-US" sz="2400">
                <a:solidFill>
                  <a:srgbClr val="333399"/>
                </a:solidFill>
              </a:rPr>
              <a:t>过渡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pPr>
              <a:defRPr/>
            </a:pPr>
            <a:r>
              <a:rPr lang="en-US" altLang="zh-CN" sz="3200" dirty="0">
                <a:latin typeface="Times New Roman" panose="02020603050405020304" pitchFamily="18" charset="0"/>
                <a:cs typeface="Times New Roman" panose="02020603050405020304" pitchFamily="18" charset="0"/>
              </a:rPr>
              <a:t>4.5.4   ICMPv6</a:t>
            </a:r>
          </a:p>
        </p:txBody>
      </p:sp>
      <p:sp>
        <p:nvSpPr>
          <p:cNvPr id="77827" name="Rectangle 3"/>
          <p:cNvSpPr>
            <a:spLocks noGrp="1" noChangeArrowheads="1"/>
          </p:cNvSpPr>
          <p:nvPr>
            <p:ph idx="1"/>
          </p:nvPr>
        </p:nvSpPr>
        <p:spPr>
          <a:xfrm>
            <a:off x="581025" y="1670447"/>
            <a:ext cx="7989888" cy="2724150"/>
          </a:xfrm>
        </p:spPr>
        <p:txBody>
          <a:bodyPr anchor="t"/>
          <a:lstStyle/>
          <a:p>
            <a:r>
              <a:rPr lang="zh-CN" altLang="en-US" sz="2000">
                <a:latin typeface="Times New Roman" panose="02020603050405020304" pitchFamily="18" charset="0"/>
                <a:cs typeface="Times New Roman" panose="02020603050405020304" pitchFamily="18" charset="0"/>
              </a:rPr>
              <a:t>在新版本的网络层中，地址解析协议 </a:t>
            </a:r>
            <a:r>
              <a:rPr lang="en-US" altLang="zh-CN" sz="2000">
                <a:latin typeface="Times New Roman" panose="02020603050405020304" pitchFamily="18" charset="0"/>
                <a:cs typeface="Times New Roman" panose="02020603050405020304" pitchFamily="18" charset="0"/>
              </a:rPr>
              <a:t>ARP </a:t>
            </a:r>
            <a:r>
              <a:rPr lang="zh-CN" altLang="en-US" sz="2000">
                <a:latin typeface="Times New Roman" panose="02020603050405020304" pitchFamily="18" charset="0"/>
                <a:cs typeface="Times New Roman" panose="02020603050405020304" pitchFamily="18" charset="0"/>
              </a:rPr>
              <a:t>和网际组管理协议 </a:t>
            </a:r>
            <a:r>
              <a:rPr lang="en-US" altLang="zh-CN" sz="2000">
                <a:latin typeface="Times New Roman" panose="02020603050405020304" pitchFamily="18" charset="0"/>
                <a:cs typeface="Times New Roman" panose="02020603050405020304" pitchFamily="18" charset="0"/>
              </a:rPr>
              <a:t>IGMP </a:t>
            </a:r>
            <a:r>
              <a:rPr lang="zh-CN" altLang="en-US" sz="2000">
                <a:latin typeface="Times New Roman" panose="02020603050405020304" pitchFamily="18" charset="0"/>
                <a:cs typeface="Times New Roman" panose="02020603050405020304" pitchFamily="18" charset="0"/>
              </a:rPr>
              <a:t>协议的功能都已被合并到 </a:t>
            </a:r>
            <a:r>
              <a:rPr lang="en-US" altLang="zh-CN" sz="2000">
                <a:latin typeface="Times New Roman" panose="02020603050405020304" pitchFamily="18" charset="0"/>
                <a:cs typeface="Times New Roman" panose="02020603050405020304" pitchFamily="18" charset="0"/>
              </a:rPr>
              <a:t>ICMPv6 </a:t>
            </a:r>
            <a:r>
              <a:rPr lang="zh-CN" altLang="en-US" sz="2000">
                <a:latin typeface="Times New Roman" panose="02020603050405020304" pitchFamily="18" charset="0"/>
                <a:cs typeface="Times New Roman" panose="02020603050405020304" pitchFamily="18" charset="0"/>
              </a:rPr>
              <a:t>中。 </a:t>
            </a:r>
          </a:p>
        </p:txBody>
      </p:sp>
      <p:sp>
        <p:nvSpPr>
          <p:cNvPr id="17" name="页脚占位符 4"/>
          <p:cNvSpPr>
            <a:spLocks noGrp="1"/>
          </p:cNvSpPr>
          <p:nvPr>
            <p:ph type="ftr" sz="quarter" idx="11"/>
          </p:nvPr>
        </p:nvSpPr>
        <p:spPr/>
        <p:txBody>
          <a:bodyPr/>
          <a:lstStyle/>
          <a:p>
            <a:pPr>
              <a:defRPr/>
            </a:pPr>
            <a:endParaRPr lang="zh-CN" altLang="en-US" sz="2000" dirty="0"/>
          </a:p>
        </p:txBody>
      </p:sp>
      <p:sp>
        <p:nvSpPr>
          <p:cNvPr id="77829" name="Text Box 4"/>
          <p:cNvSpPr txBox="1">
            <a:spLocks noChangeArrowheads="1"/>
          </p:cNvSpPr>
          <p:nvPr/>
        </p:nvSpPr>
        <p:spPr bwMode="auto">
          <a:xfrm>
            <a:off x="1187330" y="4335066"/>
            <a:ext cx="2291007" cy="4039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sz="2000">
                <a:solidFill>
                  <a:schemeClr val="folHlink"/>
                </a:solidFill>
              </a:rPr>
              <a:t>版本 </a:t>
            </a:r>
            <a:r>
              <a:rPr kumimoji="1" lang="en-US" altLang="zh-CN" sz="2000">
                <a:solidFill>
                  <a:schemeClr val="folHlink"/>
                </a:solidFill>
              </a:rPr>
              <a:t>4 </a:t>
            </a:r>
            <a:r>
              <a:rPr kumimoji="1" lang="zh-CN" altLang="en-US" sz="2000">
                <a:solidFill>
                  <a:schemeClr val="folHlink"/>
                </a:solidFill>
              </a:rPr>
              <a:t>中的网络层</a:t>
            </a:r>
          </a:p>
        </p:txBody>
      </p:sp>
      <p:sp>
        <p:nvSpPr>
          <p:cNvPr id="77830" name="Rectangle 5"/>
          <p:cNvSpPr>
            <a:spLocks noChangeArrowheads="1"/>
          </p:cNvSpPr>
          <p:nvPr/>
        </p:nvSpPr>
        <p:spPr bwMode="auto">
          <a:xfrm>
            <a:off x="250827" y="2808691"/>
            <a:ext cx="3860800" cy="144184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p>
        </p:txBody>
      </p:sp>
      <p:sp>
        <p:nvSpPr>
          <p:cNvPr id="77831" name="Rectangle 6"/>
          <p:cNvSpPr>
            <a:spLocks noChangeArrowheads="1"/>
          </p:cNvSpPr>
          <p:nvPr/>
        </p:nvSpPr>
        <p:spPr bwMode="auto">
          <a:xfrm>
            <a:off x="250827" y="2787260"/>
            <a:ext cx="3860800" cy="14835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kumimoji="1" lang="zh-CN" altLang="zh-CN" sz="2000">
              <a:solidFill>
                <a:schemeClr val="folHlink"/>
              </a:solidFill>
            </a:endParaRPr>
          </a:p>
        </p:txBody>
      </p:sp>
      <p:sp>
        <p:nvSpPr>
          <p:cNvPr id="77832" name="Rectangle 7"/>
          <p:cNvSpPr>
            <a:spLocks noChangeArrowheads="1"/>
          </p:cNvSpPr>
          <p:nvPr/>
        </p:nvSpPr>
        <p:spPr bwMode="auto">
          <a:xfrm>
            <a:off x="331789" y="2853928"/>
            <a:ext cx="920750" cy="365522"/>
          </a:xfrm>
          <a:prstGeom prst="rect">
            <a:avLst/>
          </a:prstGeom>
          <a:solidFill>
            <a:schemeClr val="bg1"/>
          </a:solidFill>
          <a:ln w="9525">
            <a:solidFill>
              <a:schemeClr val="tx1"/>
            </a:solidFill>
            <a:miter lim="800000"/>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sz="2000">
                <a:solidFill>
                  <a:schemeClr val="folHlink"/>
                </a:solidFill>
              </a:rPr>
              <a:t>ICMP</a:t>
            </a:r>
          </a:p>
        </p:txBody>
      </p:sp>
      <p:sp>
        <p:nvSpPr>
          <p:cNvPr id="77833" name="Text Box 8"/>
          <p:cNvSpPr txBox="1">
            <a:spLocks noChangeArrowheads="1"/>
          </p:cNvSpPr>
          <p:nvPr/>
        </p:nvSpPr>
        <p:spPr bwMode="auto">
          <a:xfrm>
            <a:off x="1892301" y="3417094"/>
            <a:ext cx="7120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2000" b="1">
                <a:solidFill>
                  <a:schemeClr val="folHlink"/>
                </a:solidFill>
              </a:rPr>
              <a:t>IPv4</a:t>
            </a:r>
          </a:p>
        </p:txBody>
      </p:sp>
      <p:sp>
        <p:nvSpPr>
          <p:cNvPr id="77834" name="Rectangle 9"/>
          <p:cNvSpPr>
            <a:spLocks noChangeArrowheads="1"/>
          </p:cNvSpPr>
          <p:nvPr/>
        </p:nvSpPr>
        <p:spPr bwMode="auto">
          <a:xfrm>
            <a:off x="3192463" y="3904066"/>
            <a:ext cx="838200" cy="366713"/>
          </a:xfrm>
          <a:prstGeom prst="rect">
            <a:avLst/>
          </a:prstGeom>
          <a:solidFill>
            <a:schemeClr val="bg1"/>
          </a:solidFill>
          <a:ln w="9525">
            <a:solidFill>
              <a:schemeClr val="tx1"/>
            </a:solidFill>
            <a:miter lim="800000"/>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sz="2000">
                <a:solidFill>
                  <a:schemeClr val="folHlink"/>
                </a:solidFill>
              </a:rPr>
              <a:t>ARP</a:t>
            </a:r>
          </a:p>
        </p:txBody>
      </p:sp>
      <p:sp>
        <p:nvSpPr>
          <p:cNvPr id="77835" name="Rectangle 10"/>
          <p:cNvSpPr>
            <a:spLocks noChangeArrowheads="1"/>
          </p:cNvSpPr>
          <p:nvPr/>
        </p:nvSpPr>
        <p:spPr bwMode="auto">
          <a:xfrm>
            <a:off x="1296990" y="2853928"/>
            <a:ext cx="919162" cy="365522"/>
          </a:xfrm>
          <a:prstGeom prst="rect">
            <a:avLst/>
          </a:prstGeom>
          <a:solidFill>
            <a:schemeClr val="bg1"/>
          </a:solidFill>
          <a:ln w="9525">
            <a:solidFill>
              <a:schemeClr val="tx1"/>
            </a:solidFill>
            <a:miter lim="800000"/>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sz="2000">
                <a:solidFill>
                  <a:schemeClr val="folHlink"/>
                </a:solidFill>
              </a:rPr>
              <a:t>IGMP</a:t>
            </a:r>
          </a:p>
        </p:txBody>
      </p:sp>
      <p:sp>
        <p:nvSpPr>
          <p:cNvPr id="77836" name="Text Box 11"/>
          <p:cNvSpPr txBox="1">
            <a:spLocks noChangeArrowheads="1"/>
          </p:cNvSpPr>
          <p:nvPr/>
        </p:nvSpPr>
        <p:spPr bwMode="auto">
          <a:xfrm>
            <a:off x="5826005" y="4329114"/>
            <a:ext cx="2291007" cy="4039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sz="2000">
                <a:solidFill>
                  <a:schemeClr val="folHlink"/>
                </a:solidFill>
              </a:rPr>
              <a:t>版本 </a:t>
            </a:r>
            <a:r>
              <a:rPr kumimoji="1" lang="en-US" altLang="zh-CN" sz="2000">
                <a:solidFill>
                  <a:schemeClr val="folHlink"/>
                </a:solidFill>
              </a:rPr>
              <a:t>6 </a:t>
            </a:r>
            <a:r>
              <a:rPr kumimoji="1" lang="zh-CN" altLang="en-US" sz="2000">
                <a:solidFill>
                  <a:schemeClr val="folHlink"/>
                </a:solidFill>
              </a:rPr>
              <a:t>中的网络层</a:t>
            </a:r>
          </a:p>
        </p:txBody>
      </p:sp>
      <p:sp>
        <p:nvSpPr>
          <p:cNvPr id="77837" name="Rectangle 12"/>
          <p:cNvSpPr>
            <a:spLocks noChangeArrowheads="1"/>
          </p:cNvSpPr>
          <p:nvPr/>
        </p:nvSpPr>
        <p:spPr bwMode="auto">
          <a:xfrm>
            <a:off x="4887915" y="2802738"/>
            <a:ext cx="3860800" cy="144184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p>
        </p:txBody>
      </p:sp>
      <p:sp>
        <p:nvSpPr>
          <p:cNvPr id="77838" name="Rectangle 13"/>
          <p:cNvSpPr>
            <a:spLocks noChangeArrowheads="1"/>
          </p:cNvSpPr>
          <p:nvPr/>
        </p:nvSpPr>
        <p:spPr bwMode="auto">
          <a:xfrm>
            <a:off x="4887915" y="2787260"/>
            <a:ext cx="3860800" cy="14835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kumimoji="1" lang="zh-CN" altLang="zh-CN" sz="2000">
              <a:solidFill>
                <a:schemeClr val="folHlink"/>
              </a:solidFill>
            </a:endParaRPr>
          </a:p>
        </p:txBody>
      </p:sp>
      <p:sp>
        <p:nvSpPr>
          <p:cNvPr id="77839" name="Rectangle 14"/>
          <p:cNvSpPr>
            <a:spLocks noChangeArrowheads="1"/>
          </p:cNvSpPr>
          <p:nvPr/>
        </p:nvSpPr>
        <p:spPr bwMode="auto">
          <a:xfrm>
            <a:off x="5353057" y="2847976"/>
            <a:ext cx="1089025" cy="365522"/>
          </a:xfrm>
          <a:prstGeom prst="rect">
            <a:avLst/>
          </a:prstGeom>
          <a:solidFill>
            <a:schemeClr val="bg1"/>
          </a:solidFill>
          <a:ln w="9525">
            <a:solidFill>
              <a:schemeClr val="tx1"/>
            </a:solidFill>
            <a:miter lim="800000"/>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sz="2000">
                <a:solidFill>
                  <a:schemeClr val="folHlink"/>
                </a:solidFill>
              </a:rPr>
              <a:t>ICMPv6</a:t>
            </a:r>
          </a:p>
        </p:txBody>
      </p:sp>
      <p:sp>
        <p:nvSpPr>
          <p:cNvPr id="77840" name="Text Box 15"/>
          <p:cNvSpPr txBox="1">
            <a:spLocks noChangeArrowheads="1"/>
          </p:cNvSpPr>
          <p:nvPr/>
        </p:nvSpPr>
        <p:spPr bwMode="auto">
          <a:xfrm>
            <a:off x="6529388" y="3411141"/>
            <a:ext cx="7120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2000" b="1">
                <a:solidFill>
                  <a:schemeClr val="folHlink"/>
                </a:solidFill>
              </a:rPr>
              <a:t>IPv6</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2" name="Rectangle 4"/>
          <p:cNvSpPr>
            <a:spLocks noGrp="1" noChangeArrowheads="1"/>
          </p:cNvSpPr>
          <p:nvPr>
            <p:ph type="title"/>
          </p:nvPr>
        </p:nvSpPr>
        <p:spPr/>
        <p:txBody>
          <a:bodyPr/>
          <a:lstStyle/>
          <a:p>
            <a:pPr>
              <a:defRPr/>
            </a:pPr>
            <a:r>
              <a:rPr lang="en-US" altLang="zh-CN" sz="3200" dirty="0">
                <a:latin typeface="Times New Roman" panose="02020603050405020304" pitchFamily="18" charset="0"/>
                <a:cs typeface="Times New Roman" panose="02020603050405020304" pitchFamily="18" charset="0"/>
              </a:rPr>
              <a:t>ICMPv6 </a:t>
            </a:r>
            <a:r>
              <a:rPr lang="zh-CN" altLang="en-US" sz="3200" dirty="0">
                <a:latin typeface="Times New Roman" panose="02020603050405020304" pitchFamily="18" charset="0"/>
                <a:cs typeface="Times New Roman" panose="02020603050405020304" pitchFamily="18" charset="0"/>
              </a:rPr>
              <a:t>报文的分类</a:t>
            </a:r>
            <a:endParaRPr lang="zh-CN" altLang="en-US" sz="3200" dirty="0">
              <a:solidFill>
                <a:srgbClr val="0000CC"/>
              </a:solidFill>
              <a:latin typeface="Times New Roman" panose="02020603050405020304" pitchFamily="18" charset="0"/>
              <a:cs typeface="Times New Roman" panose="02020603050405020304" pitchFamily="18" charset="0"/>
            </a:endParaRPr>
          </a:p>
        </p:txBody>
      </p:sp>
      <p:sp>
        <p:nvSpPr>
          <p:cNvPr id="78851" name="内容占位符 1"/>
          <p:cNvSpPr>
            <a:spLocks noGrp="1"/>
          </p:cNvSpPr>
          <p:nvPr>
            <p:ph idx="1"/>
          </p:nvPr>
        </p:nvSpPr>
        <p:spPr>
          <a:xfrm>
            <a:off x="581025" y="1670447"/>
            <a:ext cx="7989888" cy="2724150"/>
          </a:xfrm>
        </p:spPr>
        <p:txBody>
          <a:bodyPr/>
          <a:lstStyle/>
          <a:p>
            <a:endParaRPr lang="zh-CN" altLang="en-US" smtClean="0"/>
          </a:p>
        </p:txBody>
      </p:sp>
      <p:sp>
        <p:nvSpPr>
          <p:cNvPr id="15" name="页脚占位符 3"/>
          <p:cNvSpPr>
            <a:spLocks noGrp="1"/>
          </p:cNvSpPr>
          <p:nvPr>
            <p:ph type="ftr" sz="quarter" idx="11"/>
          </p:nvPr>
        </p:nvSpPr>
        <p:spPr/>
        <p:txBody>
          <a:bodyPr/>
          <a:lstStyle/>
          <a:p>
            <a:pPr>
              <a:defRPr/>
            </a:pPr>
            <a:endParaRPr lang="zh-CN" altLang="en-US" dirty="0"/>
          </a:p>
        </p:txBody>
      </p:sp>
      <p:sp>
        <p:nvSpPr>
          <p:cNvPr id="78853" name="Rectangle 5"/>
          <p:cNvSpPr>
            <a:spLocks noChangeArrowheads="1"/>
          </p:cNvSpPr>
          <p:nvPr/>
        </p:nvSpPr>
        <p:spPr bwMode="auto">
          <a:xfrm>
            <a:off x="3568707" y="1941910"/>
            <a:ext cx="1597025" cy="57269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sz="2000">
                <a:solidFill>
                  <a:schemeClr val="folHlink"/>
                </a:solidFill>
              </a:rPr>
              <a:t>ICMPv6 </a:t>
            </a:r>
            <a:r>
              <a:rPr kumimoji="1" lang="zh-CN" altLang="en-US" sz="2000">
                <a:solidFill>
                  <a:schemeClr val="folHlink"/>
                </a:solidFill>
              </a:rPr>
              <a:t>报文</a:t>
            </a:r>
          </a:p>
        </p:txBody>
      </p:sp>
      <p:sp>
        <p:nvSpPr>
          <p:cNvPr id="78854" name="Rectangle 6"/>
          <p:cNvSpPr>
            <a:spLocks noChangeArrowheads="1"/>
          </p:cNvSpPr>
          <p:nvPr/>
        </p:nvSpPr>
        <p:spPr bwMode="auto">
          <a:xfrm>
            <a:off x="539750" y="3005138"/>
            <a:ext cx="1512888" cy="572691"/>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sz="2000">
                <a:solidFill>
                  <a:schemeClr val="folHlink"/>
                </a:solidFill>
              </a:rPr>
              <a:t>差错报文</a:t>
            </a:r>
          </a:p>
        </p:txBody>
      </p:sp>
      <p:sp>
        <p:nvSpPr>
          <p:cNvPr id="78855" name="Rectangle 7"/>
          <p:cNvSpPr>
            <a:spLocks noChangeArrowheads="1"/>
          </p:cNvSpPr>
          <p:nvPr/>
        </p:nvSpPr>
        <p:spPr bwMode="auto">
          <a:xfrm>
            <a:off x="6588132" y="3005138"/>
            <a:ext cx="2016125" cy="572691"/>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sz="2000">
                <a:solidFill>
                  <a:schemeClr val="folHlink"/>
                </a:solidFill>
              </a:rPr>
              <a:t>组成员关系报文</a:t>
            </a:r>
          </a:p>
        </p:txBody>
      </p:sp>
      <p:sp>
        <p:nvSpPr>
          <p:cNvPr id="78856" name="Rectangle 8"/>
          <p:cNvSpPr>
            <a:spLocks noChangeArrowheads="1"/>
          </p:cNvSpPr>
          <p:nvPr/>
        </p:nvSpPr>
        <p:spPr bwMode="auto">
          <a:xfrm>
            <a:off x="4500564" y="3005138"/>
            <a:ext cx="1727200" cy="572691"/>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sz="2000">
                <a:solidFill>
                  <a:schemeClr val="folHlink"/>
                </a:solidFill>
              </a:rPr>
              <a:t>邻站发现报文</a:t>
            </a:r>
          </a:p>
        </p:txBody>
      </p:sp>
      <p:sp>
        <p:nvSpPr>
          <p:cNvPr id="78857" name="Rectangle 9"/>
          <p:cNvSpPr>
            <a:spLocks noChangeArrowheads="1"/>
          </p:cNvSpPr>
          <p:nvPr/>
        </p:nvSpPr>
        <p:spPr bwMode="auto">
          <a:xfrm>
            <a:off x="2586045" y="3005138"/>
            <a:ext cx="1512887" cy="572691"/>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zh-CN" altLang="en-US" sz="2000">
                <a:solidFill>
                  <a:schemeClr val="folHlink"/>
                </a:solidFill>
              </a:rPr>
              <a:t>信息报文</a:t>
            </a:r>
          </a:p>
        </p:txBody>
      </p:sp>
      <p:sp>
        <p:nvSpPr>
          <p:cNvPr id="78858" name="Freeform 10"/>
          <p:cNvSpPr>
            <a:spLocks/>
          </p:cNvSpPr>
          <p:nvPr/>
        </p:nvSpPr>
        <p:spPr bwMode="auto">
          <a:xfrm>
            <a:off x="1296990" y="2759875"/>
            <a:ext cx="6310312" cy="245269"/>
          </a:xfrm>
          <a:custGeom>
            <a:avLst/>
            <a:gdLst>
              <a:gd name="T0" fmla="*/ 0 w 3311"/>
              <a:gd name="T1" fmla="*/ 786362872 h 136"/>
              <a:gd name="T2" fmla="*/ 0 w 3311"/>
              <a:gd name="T3" fmla="*/ 0 h 136"/>
              <a:gd name="T4" fmla="*/ 2147483647 w 3311"/>
              <a:gd name="T5" fmla="*/ 0 h 136"/>
              <a:gd name="T6" fmla="*/ 2147483647 w 3311"/>
              <a:gd name="T7" fmla="*/ 786362872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11" h="136">
                <a:moveTo>
                  <a:pt x="0" y="136"/>
                </a:moveTo>
                <a:lnTo>
                  <a:pt x="0" y="0"/>
                </a:lnTo>
                <a:lnTo>
                  <a:pt x="3311" y="0"/>
                </a:lnTo>
                <a:lnTo>
                  <a:pt x="3311" y="136"/>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28" tIns="45714" rIns="91428" bIns="45714"/>
          <a:lstStyle/>
          <a:p>
            <a:endParaRPr lang="zh-CN" altLang="en-US"/>
          </a:p>
        </p:txBody>
      </p:sp>
      <p:sp>
        <p:nvSpPr>
          <p:cNvPr id="78859" name="Line 11"/>
          <p:cNvSpPr>
            <a:spLocks noChangeShapeType="1"/>
          </p:cNvSpPr>
          <p:nvPr/>
        </p:nvSpPr>
        <p:spPr bwMode="auto">
          <a:xfrm>
            <a:off x="3338513" y="2759875"/>
            <a:ext cx="0" cy="2452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a:p>
        </p:txBody>
      </p:sp>
      <p:sp>
        <p:nvSpPr>
          <p:cNvPr id="78860" name="Line 12"/>
          <p:cNvSpPr>
            <a:spLocks noChangeShapeType="1"/>
          </p:cNvSpPr>
          <p:nvPr/>
        </p:nvSpPr>
        <p:spPr bwMode="auto">
          <a:xfrm>
            <a:off x="5419725" y="2759875"/>
            <a:ext cx="0" cy="2452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a:p>
        </p:txBody>
      </p:sp>
      <p:sp>
        <p:nvSpPr>
          <p:cNvPr id="78861" name="Line 13"/>
          <p:cNvSpPr>
            <a:spLocks noChangeShapeType="1"/>
          </p:cNvSpPr>
          <p:nvPr/>
        </p:nvSpPr>
        <p:spPr bwMode="auto">
          <a:xfrm>
            <a:off x="4375150" y="2514606"/>
            <a:ext cx="0" cy="2452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a:p>
        </p:txBody>
      </p:sp>
      <p:sp>
        <p:nvSpPr>
          <p:cNvPr id="78862" name="Text Box 14"/>
          <p:cNvSpPr txBox="1">
            <a:spLocks noChangeArrowheads="1"/>
          </p:cNvSpPr>
          <p:nvPr/>
        </p:nvSpPr>
        <p:spPr bwMode="auto">
          <a:xfrm>
            <a:off x="4844088" y="3624264"/>
            <a:ext cx="1151273" cy="40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sz="2000">
                <a:solidFill>
                  <a:schemeClr val="folHlink"/>
                </a:solidFill>
              </a:rPr>
              <a:t>ND </a:t>
            </a:r>
            <a:r>
              <a:rPr kumimoji="1" lang="zh-CN" altLang="en-US" sz="2000">
                <a:solidFill>
                  <a:schemeClr val="folHlink"/>
                </a:solidFill>
              </a:rPr>
              <a:t>协议</a:t>
            </a:r>
          </a:p>
        </p:txBody>
      </p:sp>
      <p:sp>
        <p:nvSpPr>
          <p:cNvPr id="78863" name="Text Box 15"/>
          <p:cNvSpPr txBox="1">
            <a:spLocks noChangeArrowheads="1"/>
          </p:cNvSpPr>
          <p:nvPr/>
        </p:nvSpPr>
        <p:spPr bwMode="auto">
          <a:xfrm>
            <a:off x="6980034" y="3621882"/>
            <a:ext cx="1324397" cy="40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sz="2000">
                <a:solidFill>
                  <a:schemeClr val="folHlink"/>
                </a:solidFill>
              </a:rPr>
              <a:t>MLD </a:t>
            </a:r>
            <a:r>
              <a:rPr kumimoji="1" lang="zh-CN" altLang="en-US" sz="2000">
                <a:solidFill>
                  <a:schemeClr val="folHlink"/>
                </a:solidFill>
              </a:rPr>
              <a:t>协议</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en-US" altLang="zh-CN" dirty="0" smtClean="0">
                <a:latin typeface="Times New Roman" panose="02020603050405020304" pitchFamily="18" charset="0"/>
                <a:cs typeface="Times New Roman" panose="02020603050405020304" pitchFamily="18" charset="0"/>
              </a:rPr>
              <a:t>4.6  </a:t>
            </a:r>
            <a:r>
              <a:rPr lang="zh-CN" altLang="en-US" dirty="0" smtClean="0">
                <a:latin typeface="Times New Roman" panose="02020603050405020304" pitchFamily="18" charset="0"/>
                <a:cs typeface="Times New Roman" panose="02020603050405020304" pitchFamily="18" charset="0"/>
              </a:rPr>
              <a:t>因特网的路由选择协议</a:t>
            </a:r>
            <a:endParaRPr lang="zh-CN" altLang="en-US" sz="2900" dirty="0"/>
          </a:p>
        </p:txBody>
      </p:sp>
      <p:sp>
        <p:nvSpPr>
          <p:cNvPr id="545795" name="Rectangle 3"/>
          <p:cNvSpPr>
            <a:spLocks noGrp="1" noChangeArrowheads="1"/>
          </p:cNvSpPr>
          <p:nvPr>
            <p:ph idx="1"/>
          </p:nvPr>
        </p:nvSpPr>
        <p:spPr>
          <a:xfrm>
            <a:off x="395295" y="1707357"/>
            <a:ext cx="7989887" cy="2722960"/>
          </a:xfrm>
        </p:spPr>
        <p:txBody>
          <a:bodyPr/>
          <a:lstStyle/>
          <a:p>
            <a:pPr algn="just" eaLnBrk="1" hangingPunct="1">
              <a:lnSpc>
                <a:spcPct val="150000"/>
              </a:lnSpc>
              <a:spcBef>
                <a:spcPts val="0"/>
              </a:spcBef>
              <a:spcAft>
                <a:spcPts val="0"/>
              </a:spcAft>
              <a:buNone/>
            </a:pPr>
            <a:r>
              <a:rPr lang="en-US" altLang="zh-CN" sz="2000" dirty="0"/>
              <a:t>1. </a:t>
            </a:r>
            <a:r>
              <a:rPr lang="zh-CN" altLang="en-US" sz="2000" dirty="0"/>
              <a:t>理想的路由算法</a:t>
            </a:r>
          </a:p>
          <a:p>
            <a:pPr algn="just" eaLnBrk="1" hangingPunct="1">
              <a:lnSpc>
                <a:spcPct val="150000"/>
              </a:lnSpc>
              <a:spcBef>
                <a:spcPts val="0"/>
              </a:spcBef>
              <a:spcAft>
                <a:spcPts val="0"/>
              </a:spcAft>
            </a:pPr>
            <a:r>
              <a:rPr lang="zh-CN" altLang="en-US" dirty="0" smtClean="0">
                <a:latin typeface="Times New Roman" panose="02020603050405020304" pitchFamily="18" charset="0"/>
                <a:cs typeface="Times New Roman" panose="02020603050405020304" pitchFamily="18" charset="0"/>
              </a:rPr>
              <a:t>算法必须是</a:t>
            </a:r>
            <a:r>
              <a:rPr lang="zh-CN" altLang="en-US" u="sng" dirty="0" smtClean="0">
                <a:latin typeface="Times New Roman" panose="02020603050405020304" pitchFamily="18" charset="0"/>
                <a:cs typeface="Times New Roman" panose="02020603050405020304" pitchFamily="18" charset="0"/>
              </a:rPr>
              <a:t>正确</a:t>
            </a:r>
            <a:r>
              <a:rPr lang="zh-CN" altLang="en-US" dirty="0" smtClean="0">
                <a:latin typeface="Times New Roman" panose="02020603050405020304" pitchFamily="18" charset="0"/>
                <a:cs typeface="Times New Roman" panose="02020603050405020304" pitchFamily="18" charset="0"/>
              </a:rPr>
              <a:t>的和完整的。 </a:t>
            </a:r>
          </a:p>
          <a:p>
            <a:pPr algn="just" eaLnBrk="1" hangingPunct="1">
              <a:lnSpc>
                <a:spcPct val="150000"/>
              </a:lnSpc>
              <a:spcBef>
                <a:spcPts val="0"/>
              </a:spcBef>
              <a:spcAft>
                <a:spcPts val="0"/>
              </a:spcAft>
            </a:pPr>
            <a:r>
              <a:rPr lang="zh-CN" altLang="en-US" dirty="0" smtClean="0">
                <a:latin typeface="Times New Roman" panose="02020603050405020304" pitchFamily="18" charset="0"/>
                <a:cs typeface="Times New Roman" panose="02020603050405020304" pitchFamily="18" charset="0"/>
              </a:rPr>
              <a:t>算法在计算上应简单。 </a:t>
            </a:r>
          </a:p>
          <a:p>
            <a:pPr algn="just" eaLnBrk="1" hangingPunct="1">
              <a:lnSpc>
                <a:spcPct val="150000"/>
              </a:lnSpc>
              <a:spcBef>
                <a:spcPts val="0"/>
              </a:spcBef>
              <a:spcAft>
                <a:spcPts val="0"/>
              </a:spcAft>
            </a:pPr>
            <a:r>
              <a:rPr lang="zh-CN" altLang="en-US" dirty="0" smtClean="0">
                <a:latin typeface="Times New Roman" panose="02020603050405020304" pitchFamily="18" charset="0"/>
                <a:cs typeface="Times New Roman" panose="02020603050405020304" pitchFamily="18" charset="0"/>
              </a:rPr>
              <a:t>算法应能适应通信量和网络拓扑的变化</a:t>
            </a:r>
            <a:r>
              <a:rPr lang="en-US" altLang="zh-CN" dirty="0" smtClean="0">
                <a:latin typeface="Times New Roman" panose="02020603050405020304" pitchFamily="18" charset="0"/>
                <a:cs typeface="Times New Roman" panose="02020603050405020304" pitchFamily="18" charset="0"/>
              </a:rPr>
              <a:t>--</a:t>
            </a:r>
            <a:r>
              <a:rPr lang="zh-CN" altLang="en-US" u="sng" dirty="0">
                <a:latin typeface="Times New Roman" panose="02020603050405020304" pitchFamily="18" charset="0"/>
                <a:cs typeface="Times New Roman" panose="02020603050405020304" pitchFamily="18" charset="0"/>
              </a:rPr>
              <a:t>自适应性</a:t>
            </a:r>
            <a:r>
              <a:rPr lang="en-US" altLang="zh-CN" u="sng" dirty="0">
                <a:latin typeface="Times New Roman" panose="02020603050405020304" pitchFamily="18" charset="0"/>
                <a:cs typeface="Times New Roman" panose="02020603050405020304" pitchFamily="18" charset="0"/>
              </a:rPr>
              <a:t>/</a:t>
            </a:r>
            <a:r>
              <a:rPr lang="zh-CN" altLang="en-US" u="sng" dirty="0">
                <a:latin typeface="Times New Roman" panose="02020603050405020304" pitchFamily="18" charset="0"/>
                <a:cs typeface="Times New Roman" panose="02020603050405020304" pitchFamily="18" charset="0"/>
              </a:rPr>
              <a:t>稳健性</a:t>
            </a:r>
            <a:endParaRPr lang="zh-CN" altLang="en-US" dirty="0">
              <a:latin typeface="Times New Roman" panose="02020603050405020304" pitchFamily="18" charset="0"/>
              <a:cs typeface="Times New Roman" panose="02020603050405020304" pitchFamily="18" charset="0"/>
            </a:endParaRPr>
          </a:p>
          <a:p>
            <a:pPr algn="just" eaLnBrk="1" hangingPunct="1">
              <a:lnSpc>
                <a:spcPct val="150000"/>
              </a:lnSpc>
              <a:spcBef>
                <a:spcPts val="0"/>
              </a:spcBef>
              <a:spcAft>
                <a:spcPts val="0"/>
              </a:spcAft>
            </a:pPr>
            <a:r>
              <a:rPr lang="zh-CN" altLang="en-US" dirty="0" smtClean="0">
                <a:latin typeface="Times New Roman" panose="02020603050405020304" pitchFamily="18" charset="0"/>
                <a:cs typeface="Times New Roman" panose="02020603050405020304" pitchFamily="18" charset="0"/>
              </a:rPr>
              <a:t>算法应具有</a:t>
            </a:r>
            <a:r>
              <a:rPr lang="zh-CN" altLang="en-US" u="sng" dirty="0" smtClean="0">
                <a:latin typeface="Times New Roman" panose="02020603050405020304" pitchFamily="18" charset="0"/>
                <a:cs typeface="Times New Roman" panose="02020603050405020304" pitchFamily="18" charset="0"/>
              </a:rPr>
              <a:t>稳定</a:t>
            </a:r>
            <a:r>
              <a:rPr lang="zh-CN" altLang="en-US" dirty="0" smtClean="0">
                <a:latin typeface="Times New Roman" panose="02020603050405020304" pitchFamily="18" charset="0"/>
                <a:cs typeface="Times New Roman" panose="02020603050405020304" pitchFamily="18" charset="0"/>
              </a:rPr>
              <a:t>性。 </a:t>
            </a:r>
          </a:p>
          <a:p>
            <a:pPr algn="just" eaLnBrk="1" hangingPunct="1">
              <a:lnSpc>
                <a:spcPct val="150000"/>
              </a:lnSpc>
              <a:spcBef>
                <a:spcPts val="0"/>
              </a:spcBef>
              <a:spcAft>
                <a:spcPts val="0"/>
              </a:spcAft>
            </a:pPr>
            <a:r>
              <a:rPr lang="zh-CN" altLang="en-US" dirty="0" smtClean="0">
                <a:latin typeface="Times New Roman" panose="02020603050405020304" pitchFamily="18" charset="0"/>
                <a:cs typeface="Times New Roman" panose="02020603050405020304" pitchFamily="18" charset="0"/>
              </a:rPr>
              <a:t>算法应是公平的。 </a:t>
            </a:r>
          </a:p>
          <a:p>
            <a:pPr algn="just" eaLnBrk="1" hangingPunct="1">
              <a:lnSpc>
                <a:spcPct val="150000"/>
              </a:lnSpc>
              <a:spcBef>
                <a:spcPts val="0"/>
              </a:spcBef>
              <a:spcAft>
                <a:spcPts val="0"/>
              </a:spcAft>
            </a:pPr>
            <a:r>
              <a:rPr lang="zh-CN" altLang="en-US" dirty="0" smtClean="0">
                <a:latin typeface="Times New Roman" panose="02020603050405020304" pitchFamily="18" charset="0"/>
                <a:cs typeface="Times New Roman" panose="02020603050405020304" pitchFamily="18" charset="0"/>
              </a:rPr>
              <a:t>算法应是</a:t>
            </a:r>
            <a:r>
              <a:rPr lang="zh-CN" altLang="en-US" u="sng" dirty="0" smtClean="0">
                <a:latin typeface="Times New Roman" panose="02020603050405020304" pitchFamily="18" charset="0"/>
                <a:cs typeface="Times New Roman" panose="02020603050405020304" pitchFamily="18" charset="0"/>
              </a:rPr>
              <a:t>最佳</a:t>
            </a:r>
            <a:r>
              <a:rPr lang="zh-CN" altLang="en-US" dirty="0" smtClean="0">
                <a:latin typeface="Times New Roman" panose="02020603050405020304" pitchFamily="18" charset="0"/>
                <a:cs typeface="Times New Roman" panose="02020603050405020304" pitchFamily="18" charset="0"/>
              </a:rPr>
              <a:t>的。 </a:t>
            </a:r>
          </a:p>
        </p:txBody>
      </p:sp>
    </p:spTree>
    <p:extLst>
      <p:ext uri="{BB962C8B-B14F-4D97-AF65-F5344CB8AC3E}">
        <p14:creationId xmlns:p14="http://schemas.microsoft.com/office/powerpoint/2010/main" val="33883305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57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57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57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579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579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5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pPr eaLnBrk="1" fontAlgn="auto" hangingPunct="1">
              <a:spcAft>
                <a:spcPts val="0"/>
              </a:spcAft>
              <a:defRPr/>
            </a:pPr>
            <a:r>
              <a:rPr lang="zh-CN" altLang="en-US" dirty="0" smtClean="0">
                <a:latin typeface="Times New Roman" panose="02020603050405020304" pitchFamily="18" charset="0"/>
                <a:cs typeface="Times New Roman" panose="02020603050405020304" pitchFamily="18" charset="0"/>
              </a:rPr>
              <a:t>不</a:t>
            </a:r>
            <a:r>
              <a:rPr lang="zh-CN" altLang="en-US" dirty="0">
                <a:latin typeface="Times New Roman" panose="02020603050405020304" pitchFamily="18" charset="0"/>
                <a:cs typeface="Times New Roman" panose="02020603050405020304" pitchFamily="18" charset="0"/>
              </a:rPr>
              <a:t>存在一种绝对的“最佳路由”</a:t>
            </a:r>
            <a:r>
              <a:rPr lang="zh-CN" altLang="en-US" dirty="0" smtClean="0">
                <a:latin typeface="Times New Roman" panose="02020603050405020304" pitchFamily="18" charset="0"/>
                <a:cs typeface="Times New Roman" panose="02020603050405020304" pitchFamily="18" charset="0"/>
              </a:rPr>
              <a:t>算法</a:t>
            </a:r>
          </a:p>
        </p:txBody>
      </p:sp>
      <p:sp>
        <p:nvSpPr>
          <p:cNvPr id="547843" name="Rectangle 3"/>
          <p:cNvSpPr>
            <a:spLocks noGrp="1" noChangeArrowheads="1"/>
          </p:cNvSpPr>
          <p:nvPr>
            <p:ph idx="1"/>
          </p:nvPr>
        </p:nvSpPr>
        <p:spPr>
          <a:xfrm>
            <a:off x="395541" y="1670447"/>
            <a:ext cx="8280919" cy="2724150"/>
          </a:xfrm>
        </p:spPr>
        <p:txBody>
          <a:bodyPr/>
          <a:lstStyle/>
          <a:p>
            <a:pPr algn="just" eaLnBrk="1" hangingPunct="1">
              <a:spcBef>
                <a:spcPts val="600"/>
              </a:spcBef>
              <a:spcAft>
                <a:spcPts val="0"/>
              </a:spcAft>
            </a:pPr>
            <a:r>
              <a:rPr lang="zh-CN" altLang="en-US" sz="2000" dirty="0"/>
              <a:t>所谓“最佳”只能是相对于某一种特定要求下得出的较为合理的</a:t>
            </a:r>
            <a:r>
              <a:rPr lang="zh-CN" altLang="en-US" sz="2000" dirty="0"/>
              <a:t>选择。</a:t>
            </a:r>
            <a:endParaRPr lang="zh-CN" altLang="en-US" sz="2000" dirty="0"/>
          </a:p>
          <a:p>
            <a:pPr algn="just" eaLnBrk="1" hangingPunct="1">
              <a:spcBef>
                <a:spcPts val="600"/>
              </a:spcBef>
              <a:spcAft>
                <a:spcPts val="0"/>
              </a:spcAft>
            </a:pPr>
            <a:r>
              <a:rPr lang="zh-CN" altLang="en-US" sz="2000" dirty="0"/>
              <a:t>实际的路由选择算法，应尽可能接近于理想的算法。 </a:t>
            </a:r>
          </a:p>
          <a:p>
            <a:pPr algn="just" eaLnBrk="1" hangingPunct="1">
              <a:spcBef>
                <a:spcPts val="600"/>
              </a:spcBef>
              <a:spcAft>
                <a:spcPts val="0"/>
              </a:spcAft>
            </a:pPr>
            <a:r>
              <a:rPr lang="zh-CN" altLang="en-US" sz="2000" dirty="0"/>
              <a:t>路由选择是个非常复杂的问题。</a:t>
            </a:r>
            <a:endParaRPr lang="en-US" altLang="zh-CN" sz="2000" dirty="0"/>
          </a:p>
          <a:p>
            <a:pPr marL="666651" lvl="1" indent="-342848" algn="just" eaLnBrk="1" hangingPunct="1">
              <a:spcBef>
                <a:spcPts val="600"/>
              </a:spcBef>
              <a:spcAft>
                <a:spcPts val="0"/>
              </a:spcAft>
              <a:buFont typeface="Wingdings" pitchFamily="2" charset="2"/>
              <a:buChar char="ü"/>
            </a:pPr>
            <a:r>
              <a:rPr lang="zh-CN" altLang="en-US" sz="1800" dirty="0">
                <a:solidFill>
                  <a:srgbClr val="333399"/>
                </a:solidFill>
                <a:ea typeface="黑体" pitchFamily="2" charset="-122"/>
              </a:rPr>
              <a:t>它是网络中的所有结点共同协调工作的结果。</a:t>
            </a:r>
          </a:p>
          <a:p>
            <a:pPr marL="666651" lvl="1" indent="-342848" algn="just" eaLnBrk="1" hangingPunct="1">
              <a:spcBef>
                <a:spcPts val="600"/>
              </a:spcBef>
              <a:spcAft>
                <a:spcPts val="0"/>
              </a:spcAft>
              <a:buFont typeface="Wingdings" pitchFamily="2" charset="2"/>
              <a:buChar char="ü"/>
            </a:pPr>
            <a:r>
              <a:rPr lang="zh-CN" altLang="en-US" sz="1800" dirty="0">
                <a:solidFill>
                  <a:srgbClr val="333399"/>
                </a:solidFill>
                <a:ea typeface="黑体" pitchFamily="2" charset="-122"/>
              </a:rPr>
              <a:t>路由选择的环境是不断变化的，而这种变化有时无法事先知道。</a:t>
            </a:r>
          </a:p>
          <a:p>
            <a:pPr eaLnBrk="1" hangingPunct="1">
              <a:spcBef>
                <a:spcPts val="600"/>
              </a:spcBef>
              <a:spcAft>
                <a:spcPts val="0"/>
              </a:spcAft>
            </a:pPr>
            <a:r>
              <a:rPr lang="zh-CN" altLang="en-US" sz="2000" dirty="0"/>
              <a:t>最优化原则（</a:t>
            </a:r>
            <a:r>
              <a:rPr lang="en-US" altLang="zh-CN" sz="2000" dirty="0"/>
              <a:t>optimality principle</a:t>
            </a:r>
            <a:r>
              <a:rPr lang="zh-CN" altLang="en-US" sz="2000" dirty="0"/>
              <a:t>）</a:t>
            </a:r>
          </a:p>
          <a:p>
            <a:pPr marL="666651" lvl="1" indent="-342848" algn="just" eaLnBrk="1" hangingPunct="1">
              <a:spcBef>
                <a:spcPts val="600"/>
              </a:spcBef>
              <a:spcAft>
                <a:spcPts val="0"/>
              </a:spcAft>
              <a:buFont typeface="Wingdings" pitchFamily="2" charset="2"/>
              <a:buChar char="ü"/>
            </a:pPr>
            <a:r>
              <a:rPr lang="zh-CN" altLang="en-US" sz="1800" dirty="0">
                <a:solidFill>
                  <a:srgbClr val="333399"/>
                </a:solidFill>
                <a:ea typeface="黑体" pitchFamily="2" charset="-122"/>
              </a:rPr>
              <a:t>如果路由器 </a:t>
            </a:r>
            <a:r>
              <a:rPr lang="en-US" altLang="zh-CN" sz="1800" dirty="0">
                <a:solidFill>
                  <a:srgbClr val="333399"/>
                </a:solidFill>
                <a:ea typeface="黑体" pitchFamily="2" charset="-122"/>
              </a:rPr>
              <a:t>J </a:t>
            </a:r>
            <a:r>
              <a:rPr lang="zh-CN" altLang="en-US" sz="1800" dirty="0">
                <a:solidFill>
                  <a:srgbClr val="333399"/>
                </a:solidFill>
                <a:ea typeface="黑体" pitchFamily="2" charset="-122"/>
              </a:rPr>
              <a:t>在路由器 </a:t>
            </a:r>
            <a:r>
              <a:rPr lang="en-US" altLang="zh-CN" sz="1800" dirty="0">
                <a:solidFill>
                  <a:srgbClr val="333399"/>
                </a:solidFill>
                <a:ea typeface="黑体" pitchFamily="2" charset="-122"/>
              </a:rPr>
              <a:t>I </a:t>
            </a:r>
            <a:r>
              <a:rPr lang="zh-CN" altLang="en-US" sz="1800" dirty="0">
                <a:solidFill>
                  <a:srgbClr val="333399"/>
                </a:solidFill>
                <a:ea typeface="黑体" pitchFamily="2" charset="-122"/>
              </a:rPr>
              <a:t>到 </a:t>
            </a:r>
            <a:r>
              <a:rPr lang="en-US" altLang="zh-CN" sz="1800" dirty="0">
                <a:solidFill>
                  <a:srgbClr val="333399"/>
                </a:solidFill>
                <a:ea typeface="黑体" pitchFamily="2" charset="-122"/>
              </a:rPr>
              <a:t>K </a:t>
            </a:r>
            <a:r>
              <a:rPr lang="zh-CN" altLang="en-US" sz="1800" dirty="0">
                <a:solidFill>
                  <a:srgbClr val="333399"/>
                </a:solidFill>
                <a:ea typeface="黑体" pitchFamily="2" charset="-122"/>
              </a:rPr>
              <a:t>的最优路由上，那么从</a:t>
            </a:r>
            <a:r>
              <a:rPr lang="en-US" altLang="zh-CN" sz="1800" dirty="0">
                <a:solidFill>
                  <a:srgbClr val="333399"/>
                </a:solidFill>
                <a:ea typeface="黑体" pitchFamily="2" charset="-122"/>
              </a:rPr>
              <a:t>J </a:t>
            </a:r>
            <a:r>
              <a:rPr lang="zh-CN" altLang="en-US" sz="1800" dirty="0">
                <a:solidFill>
                  <a:srgbClr val="333399"/>
                </a:solidFill>
                <a:ea typeface="黑体" pitchFamily="2" charset="-122"/>
              </a:rPr>
              <a:t>到 </a:t>
            </a:r>
            <a:r>
              <a:rPr lang="en-US" altLang="zh-CN" sz="1800" dirty="0">
                <a:solidFill>
                  <a:srgbClr val="333399"/>
                </a:solidFill>
                <a:ea typeface="黑体" pitchFamily="2" charset="-122"/>
              </a:rPr>
              <a:t>K </a:t>
            </a:r>
            <a:r>
              <a:rPr lang="zh-CN" altLang="en-US" sz="1800" dirty="0">
                <a:solidFill>
                  <a:srgbClr val="333399"/>
                </a:solidFill>
                <a:ea typeface="黑体" pitchFamily="2" charset="-122"/>
              </a:rPr>
              <a:t>的最优路由会落在同一路由上。  </a:t>
            </a:r>
          </a:p>
        </p:txBody>
      </p:sp>
    </p:spTree>
    <p:extLst>
      <p:ext uri="{BB962C8B-B14F-4D97-AF65-F5344CB8AC3E}">
        <p14:creationId xmlns:p14="http://schemas.microsoft.com/office/powerpoint/2010/main" val="42258269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7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784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784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78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784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7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fontAlgn="auto" hangingPunct="1">
              <a:spcAft>
                <a:spcPts val="0"/>
              </a:spcAft>
              <a:defRPr/>
            </a:pPr>
            <a:r>
              <a:rPr lang="zh-CN" altLang="en-US" smtClean="0">
                <a:latin typeface="Times New Roman" panose="02020603050405020304" pitchFamily="18" charset="0"/>
                <a:cs typeface="Times New Roman" panose="02020603050405020304" pitchFamily="18" charset="0"/>
              </a:rPr>
              <a:t>从路由算法的自适应性考虑</a:t>
            </a:r>
          </a:p>
        </p:txBody>
      </p:sp>
      <p:sp>
        <p:nvSpPr>
          <p:cNvPr id="548867" name="Rectangle 3"/>
          <p:cNvSpPr>
            <a:spLocks noGrp="1" noChangeArrowheads="1"/>
          </p:cNvSpPr>
          <p:nvPr>
            <p:ph idx="1"/>
          </p:nvPr>
        </p:nvSpPr>
        <p:spPr>
          <a:xfrm>
            <a:off x="467550" y="1707654"/>
            <a:ext cx="8247385" cy="2724150"/>
          </a:xfrm>
        </p:spPr>
        <p:txBody>
          <a:bodyPr/>
          <a:lstStyle/>
          <a:p>
            <a:pPr algn="just" eaLnBrk="1" hangingPunct="1"/>
            <a:r>
              <a:rPr lang="zh-CN" altLang="en-US" sz="2100" dirty="0">
                <a:solidFill>
                  <a:schemeClr val="hlink"/>
                </a:solidFill>
              </a:rPr>
              <a:t>静态</a:t>
            </a:r>
            <a:r>
              <a:rPr lang="zh-CN" altLang="en-US" sz="2100" dirty="0"/>
              <a:t>路由选择策略</a:t>
            </a:r>
            <a:r>
              <a:rPr lang="en-US" altLang="zh-CN" sz="2100" dirty="0"/>
              <a:t>——</a:t>
            </a:r>
            <a:r>
              <a:rPr lang="zh-CN" altLang="en-US" sz="2100" dirty="0"/>
              <a:t>即非自适应路由选择，其特点是简单和开销较小，但不能及时适应网络状态的变化。 </a:t>
            </a:r>
          </a:p>
          <a:p>
            <a:pPr algn="just" eaLnBrk="1" hangingPunct="1"/>
            <a:r>
              <a:rPr lang="zh-CN" altLang="en-US" sz="2100" dirty="0">
                <a:solidFill>
                  <a:schemeClr val="hlink"/>
                </a:solidFill>
              </a:rPr>
              <a:t>动态</a:t>
            </a:r>
            <a:r>
              <a:rPr lang="zh-CN" altLang="en-US" sz="2100" dirty="0"/>
              <a:t>路由选择策略</a:t>
            </a:r>
            <a:r>
              <a:rPr lang="en-US" altLang="zh-CN" sz="2100" dirty="0"/>
              <a:t>——</a:t>
            </a:r>
            <a:r>
              <a:rPr lang="zh-CN" altLang="en-US" sz="2100" dirty="0"/>
              <a:t>即自适应路由选择，其特点是能较好地适应网络状态的变化，但实现起来较为复杂，开销也比较大。  </a:t>
            </a:r>
          </a:p>
          <a:p>
            <a:pPr algn="just" eaLnBrk="1" hangingPunct="1"/>
            <a:r>
              <a:rPr lang="en-US" altLang="zh-CN" sz="2100" dirty="0"/>
              <a:t>Internet</a:t>
            </a:r>
            <a:r>
              <a:rPr lang="zh-CN" altLang="en-US" sz="2100" dirty="0"/>
              <a:t>采用的路由选择协议主要是自适应的</a:t>
            </a:r>
            <a:r>
              <a:rPr lang="en-US" altLang="zh-CN" sz="2100" dirty="0"/>
              <a:t>(</a:t>
            </a:r>
            <a:r>
              <a:rPr lang="zh-CN" altLang="en-US" sz="2100" dirty="0"/>
              <a:t>动态的</a:t>
            </a:r>
            <a:r>
              <a:rPr lang="en-US" altLang="zh-CN" sz="2100" dirty="0"/>
              <a:t>)</a:t>
            </a:r>
            <a:r>
              <a:rPr lang="zh-CN" altLang="en-US" sz="2100" dirty="0"/>
              <a:t>、分布式的。</a:t>
            </a:r>
          </a:p>
        </p:txBody>
      </p:sp>
    </p:spTree>
    <p:extLst>
      <p:ext uri="{BB962C8B-B14F-4D97-AF65-F5344CB8AC3E}">
        <p14:creationId xmlns:p14="http://schemas.microsoft.com/office/powerpoint/2010/main" val="34239283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88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8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title"/>
          </p:nvPr>
        </p:nvSpPr>
        <p:spPr/>
        <p:txBody>
          <a:bodyPr/>
          <a:lstStyle/>
          <a:p>
            <a:pPr>
              <a:defRPr/>
            </a:pPr>
            <a:r>
              <a:rPr lang="en-US" altLang="zh-CN" sz="3200" dirty="0">
                <a:latin typeface="Times New Roman" panose="02020603050405020304" pitchFamily="18" charset="0"/>
                <a:cs typeface="Times New Roman" panose="02020603050405020304" pitchFamily="18" charset="0"/>
              </a:rPr>
              <a:t>IPv6 </a:t>
            </a:r>
            <a:r>
              <a:rPr lang="zh-CN" altLang="en-US" sz="3200" dirty="0">
                <a:latin typeface="Times New Roman" panose="02020603050405020304" pitchFamily="18" charset="0"/>
                <a:cs typeface="Times New Roman" panose="02020603050405020304" pitchFamily="18" charset="0"/>
              </a:rPr>
              <a:t>数据报的一般形式 </a:t>
            </a:r>
          </a:p>
        </p:txBody>
      </p:sp>
      <p:sp>
        <p:nvSpPr>
          <p:cNvPr id="48131" name="内容占位符 1"/>
          <p:cNvSpPr>
            <a:spLocks noGrp="1"/>
          </p:cNvSpPr>
          <p:nvPr>
            <p:ph idx="1"/>
          </p:nvPr>
        </p:nvSpPr>
        <p:spPr>
          <a:xfrm>
            <a:off x="581025" y="1670447"/>
            <a:ext cx="7989888" cy="2724150"/>
          </a:xfrm>
        </p:spPr>
        <p:txBody>
          <a:bodyPr/>
          <a:lstStyle/>
          <a:p>
            <a:endParaRPr lang="zh-CN" altLang="en-US" sz="1600"/>
          </a:p>
        </p:txBody>
      </p:sp>
      <p:sp>
        <p:nvSpPr>
          <p:cNvPr id="28" name="页脚占位符 3"/>
          <p:cNvSpPr>
            <a:spLocks noGrp="1"/>
          </p:cNvSpPr>
          <p:nvPr>
            <p:ph type="ftr" sz="quarter" idx="11"/>
          </p:nvPr>
        </p:nvSpPr>
        <p:spPr/>
        <p:txBody>
          <a:bodyPr/>
          <a:lstStyle/>
          <a:p>
            <a:pPr>
              <a:defRPr/>
            </a:pPr>
            <a:endParaRPr lang="zh-CN" altLang="en-US" sz="1600" dirty="0"/>
          </a:p>
        </p:txBody>
      </p:sp>
      <p:sp>
        <p:nvSpPr>
          <p:cNvPr id="48133" name="Rectangle 3"/>
          <p:cNvSpPr>
            <a:spLocks noChangeArrowheads="1"/>
          </p:cNvSpPr>
          <p:nvPr/>
        </p:nvSpPr>
        <p:spPr bwMode="auto">
          <a:xfrm>
            <a:off x="250826" y="2339579"/>
            <a:ext cx="8696325" cy="579834"/>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48134" name="Rectangle 4"/>
          <p:cNvSpPr>
            <a:spLocks noChangeArrowheads="1"/>
          </p:cNvSpPr>
          <p:nvPr/>
        </p:nvSpPr>
        <p:spPr bwMode="auto">
          <a:xfrm>
            <a:off x="1763714" y="2344342"/>
            <a:ext cx="7183437" cy="564356"/>
          </a:xfrm>
          <a:prstGeom prst="rect">
            <a:avLst/>
          </a:prstGeom>
          <a:solidFill>
            <a:srgbClr val="CCECFF"/>
          </a:solidFill>
          <a:ln w="9525">
            <a:solidFill>
              <a:srgbClr val="0000CC"/>
            </a:solidFill>
            <a:miter lim="800000"/>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48135" name="Line 5"/>
          <p:cNvSpPr>
            <a:spLocks noChangeShapeType="1"/>
          </p:cNvSpPr>
          <p:nvPr/>
        </p:nvSpPr>
        <p:spPr bwMode="auto">
          <a:xfrm>
            <a:off x="1754188" y="2339579"/>
            <a:ext cx="0" cy="5798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48136" name="Line 6"/>
          <p:cNvSpPr>
            <a:spLocks noChangeShapeType="1"/>
          </p:cNvSpPr>
          <p:nvPr/>
        </p:nvSpPr>
        <p:spPr bwMode="auto">
          <a:xfrm>
            <a:off x="3257550" y="2339579"/>
            <a:ext cx="0" cy="5798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48137" name="Line 7"/>
          <p:cNvSpPr>
            <a:spLocks noChangeShapeType="1"/>
          </p:cNvSpPr>
          <p:nvPr/>
        </p:nvSpPr>
        <p:spPr bwMode="auto">
          <a:xfrm>
            <a:off x="4006850" y="2339579"/>
            <a:ext cx="0" cy="5798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48138" name="Line 8"/>
          <p:cNvSpPr>
            <a:spLocks noChangeShapeType="1"/>
          </p:cNvSpPr>
          <p:nvPr/>
        </p:nvSpPr>
        <p:spPr bwMode="auto">
          <a:xfrm>
            <a:off x="5511800" y="2339579"/>
            <a:ext cx="0" cy="5798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48139" name="Text Box 9"/>
          <p:cNvSpPr txBox="1">
            <a:spLocks noChangeArrowheads="1"/>
          </p:cNvSpPr>
          <p:nvPr/>
        </p:nvSpPr>
        <p:spPr bwMode="auto">
          <a:xfrm>
            <a:off x="703403" y="2333631"/>
            <a:ext cx="595035"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90000"/>
              </a:lnSpc>
            </a:pPr>
            <a:r>
              <a:rPr kumimoji="1" lang="zh-CN" altLang="en-US" sz="1600">
                <a:solidFill>
                  <a:srgbClr val="333399"/>
                </a:solidFill>
              </a:rPr>
              <a:t>基本</a:t>
            </a:r>
          </a:p>
          <a:p>
            <a:pPr algn="ctr">
              <a:lnSpc>
                <a:spcPct val="90000"/>
              </a:lnSpc>
            </a:pPr>
            <a:r>
              <a:rPr kumimoji="1" lang="zh-CN" altLang="en-US" sz="1600">
                <a:solidFill>
                  <a:srgbClr val="333399"/>
                </a:solidFill>
              </a:rPr>
              <a:t>首部</a:t>
            </a:r>
          </a:p>
        </p:txBody>
      </p:sp>
      <p:sp>
        <p:nvSpPr>
          <p:cNvPr id="48140" name="Text Box 10"/>
          <p:cNvSpPr txBox="1">
            <a:spLocks noChangeArrowheads="1"/>
          </p:cNvSpPr>
          <p:nvPr/>
        </p:nvSpPr>
        <p:spPr bwMode="auto">
          <a:xfrm>
            <a:off x="2118623" y="2388395"/>
            <a:ext cx="76655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90000"/>
              </a:lnSpc>
            </a:pPr>
            <a:r>
              <a:rPr kumimoji="1" lang="en-US" altLang="zh-CN" sz="1600">
                <a:solidFill>
                  <a:srgbClr val="333399"/>
                </a:solidFill>
              </a:rPr>
              <a:t> </a:t>
            </a:r>
            <a:r>
              <a:rPr kumimoji="1" lang="zh-CN" altLang="en-US" sz="1600">
                <a:solidFill>
                  <a:srgbClr val="333399"/>
                </a:solidFill>
              </a:rPr>
              <a:t>扩展</a:t>
            </a:r>
          </a:p>
          <a:p>
            <a:pPr algn="ctr">
              <a:lnSpc>
                <a:spcPct val="90000"/>
              </a:lnSpc>
            </a:pPr>
            <a:r>
              <a:rPr kumimoji="1" lang="zh-CN" altLang="en-US" sz="1600">
                <a:solidFill>
                  <a:srgbClr val="333399"/>
                </a:solidFill>
              </a:rPr>
              <a:t>首部 </a:t>
            </a:r>
            <a:r>
              <a:rPr kumimoji="1" lang="en-US" altLang="zh-CN" sz="1600">
                <a:solidFill>
                  <a:srgbClr val="333399"/>
                </a:solidFill>
              </a:rPr>
              <a:t>1</a:t>
            </a:r>
          </a:p>
        </p:txBody>
      </p:sp>
      <p:sp>
        <p:nvSpPr>
          <p:cNvPr id="48141" name="Text Box 11"/>
          <p:cNvSpPr txBox="1">
            <a:spLocks noChangeArrowheads="1"/>
          </p:cNvSpPr>
          <p:nvPr/>
        </p:nvSpPr>
        <p:spPr bwMode="auto">
          <a:xfrm>
            <a:off x="4279847" y="2388395"/>
            <a:ext cx="8002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90000"/>
              </a:lnSpc>
            </a:pPr>
            <a:r>
              <a:rPr kumimoji="1" lang="en-US" altLang="zh-CN" sz="1600">
                <a:solidFill>
                  <a:srgbClr val="333399"/>
                </a:solidFill>
              </a:rPr>
              <a:t> </a:t>
            </a:r>
            <a:r>
              <a:rPr kumimoji="1" lang="zh-CN" altLang="en-US" sz="1600">
                <a:solidFill>
                  <a:srgbClr val="333399"/>
                </a:solidFill>
              </a:rPr>
              <a:t>扩展</a:t>
            </a:r>
          </a:p>
          <a:p>
            <a:pPr algn="ctr">
              <a:lnSpc>
                <a:spcPct val="90000"/>
              </a:lnSpc>
            </a:pPr>
            <a:r>
              <a:rPr kumimoji="1" lang="zh-CN" altLang="en-US" sz="1600">
                <a:solidFill>
                  <a:srgbClr val="333399"/>
                </a:solidFill>
              </a:rPr>
              <a:t>首部 </a:t>
            </a:r>
            <a:r>
              <a:rPr kumimoji="1" lang="en-US" altLang="zh-CN" sz="1600">
                <a:solidFill>
                  <a:srgbClr val="333399"/>
                </a:solidFill>
              </a:rPr>
              <a:t>N</a:t>
            </a:r>
          </a:p>
        </p:txBody>
      </p:sp>
      <p:sp>
        <p:nvSpPr>
          <p:cNvPr id="48142" name="Text Box 12"/>
          <p:cNvSpPr txBox="1">
            <a:spLocks noChangeArrowheads="1"/>
          </p:cNvSpPr>
          <p:nvPr/>
        </p:nvSpPr>
        <p:spPr bwMode="auto">
          <a:xfrm>
            <a:off x="3278188" y="2374107"/>
            <a:ext cx="4475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b="1">
                <a:solidFill>
                  <a:srgbClr val="333399"/>
                </a:solidFill>
              </a:rPr>
              <a:t> …</a:t>
            </a:r>
          </a:p>
        </p:txBody>
      </p:sp>
      <p:sp>
        <p:nvSpPr>
          <p:cNvPr id="48143" name="Text Box 13"/>
          <p:cNvSpPr txBox="1">
            <a:spLocks noChangeArrowheads="1"/>
          </p:cNvSpPr>
          <p:nvPr/>
        </p:nvSpPr>
        <p:spPr bwMode="auto">
          <a:xfrm>
            <a:off x="6011866" y="2452689"/>
            <a:ext cx="15247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数   据   部   分</a:t>
            </a:r>
          </a:p>
        </p:txBody>
      </p:sp>
      <p:sp>
        <p:nvSpPr>
          <p:cNvPr id="48144" name="Line 14"/>
          <p:cNvSpPr>
            <a:spLocks noChangeShapeType="1"/>
          </p:cNvSpPr>
          <p:nvPr/>
        </p:nvSpPr>
        <p:spPr bwMode="auto">
          <a:xfrm>
            <a:off x="1754188" y="1544247"/>
            <a:ext cx="0" cy="7298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48145" name="Line 15"/>
          <p:cNvSpPr>
            <a:spLocks noChangeShapeType="1"/>
          </p:cNvSpPr>
          <p:nvPr/>
        </p:nvSpPr>
        <p:spPr bwMode="auto">
          <a:xfrm>
            <a:off x="5511800" y="1905007"/>
            <a:ext cx="0" cy="3559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48146" name="Line 16"/>
          <p:cNvSpPr>
            <a:spLocks noChangeShapeType="1"/>
          </p:cNvSpPr>
          <p:nvPr/>
        </p:nvSpPr>
        <p:spPr bwMode="auto">
          <a:xfrm>
            <a:off x="1754190" y="2076450"/>
            <a:ext cx="3757612"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48147" name="Rectangle 17"/>
          <p:cNvSpPr>
            <a:spLocks noChangeArrowheads="1"/>
          </p:cNvSpPr>
          <p:nvPr/>
        </p:nvSpPr>
        <p:spPr bwMode="auto">
          <a:xfrm>
            <a:off x="3194057" y="1905001"/>
            <a:ext cx="815975" cy="3083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48148" name="Text Box 18"/>
          <p:cNvSpPr txBox="1">
            <a:spLocks noChangeArrowheads="1"/>
          </p:cNvSpPr>
          <p:nvPr/>
        </p:nvSpPr>
        <p:spPr bwMode="auto">
          <a:xfrm>
            <a:off x="3132140" y="1813323"/>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选项</a:t>
            </a:r>
          </a:p>
        </p:txBody>
      </p:sp>
      <p:sp>
        <p:nvSpPr>
          <p:cNvPr id="48149" name="Line 19"/>
          <p:cNvSpPr>
            <a:spLocks noChangeShapeType="1"/>
          </p:cNvSpPr>
          <p:nvPr/>
        </p:nvSpPr>
        <p:spPr bwMode="auto">
          <a:xfrm>
            <a:off x="250825" y="2982516"/>
            <a:ext cx="0" cy="3702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48150" name="Line 20"/>
          <p:cNvSpPr>
            <a:spLocks noChangeShapeType="1"/>
          </p:cNvSpPr>
          <p:nvPr/>
        </p:nvSpPr>
        <p:spPr bwMode="auto">
          <a:xfrm>
            <a:off x="8947150" y="2990850"/>
            <a:ext cx="0" cy="3690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48151" name="Line 21"/>
          <p:cNvSpPr>
            <a:spLocks noChangeShapeType="1"/>
          </p:cNvSpPr>
          <p:nvPr/>
        </p:nvSpPr>
        <p:spPr bwMode="auto">
          <a:xfrm>
            <a:off x="250826" y="3207544"/>
            <a:ext cx="8696325"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48152" name="Rectangle 22"/>
          <p:cNvSpPr>
            <a:spLocks noChangeArrowheads="1"/>
          </p:cNvSpPr>
          <p:nvPr/>
        </p:nvSpPr>
        <p:spPr bwMode="auto">
          <a:xfrm>
            <a:off x="3355976" y="3034909"/>
            <a:ext cx="1731963" cy="3178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48153" name="Text Box 23"/>
          <p:cNvSpPr txBox="1">
            <a:spLocks noChangeArrowheads="1"/>
          </p:cNvSpPr>
          <p:nvPr/>
        </p:nvSpPr>
        <p:spPr bwMode="auto">
          <a:xfrm>
            <a:off x="3276603" y="3001566"/>
            <a:ext cx="1268296"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IPv6 </a:t>
            </a:r>
            <a:r>
              <a:rPr kumimoji="1" lang="zh-CN" altLang="en-US" sz="1600">
                <a:solidFill>
                  <a:srgbClr val="333399"/>
                </a:solidFill>
              </a:rPr>
              <a:t>数据报</a:t>
            </a:r>
          </a:p>
        </p:txBody>
      </p:sp>
      <p:sp>
        <p:nvSpPr>
          <p:cNvPr id="48154" name="Line 24"/>
          <p:cNvSpPr>
            <a:spLocks noChangeShapeType="1"/>
          </p:cNvSpPr>
          <p:nvPr/>
        </p:nvSpPr>
        <p:spPr bwMode="auto">
          <a:xfrm>
            <a:off x="8947150" y="1544247"/>
            <a:ext cx="0" cy="7298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48155" name="Line 25"/>
          <p:cNvSpPr>
            <a:spLocks noChangeShapeType="1"/>
          </p:cNvSpPr>
          <p:nvPr/>
        </p:nvSpPr>
        <p:spPr bwMode="auto">
          <a:xfrm>
            <a:off x="1754188" y="1688306"/>
            <a:ext cx="7192962"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48156" name="Text Box 26"/>
          <p:cNvSpPr txBox="1">
            <a:spLocks noChangeArrowheads="1"/>
          </p:cNvSpPr>
          <p:nvPr/>
        </p:nvSpPr>
        <p:spPr bwMode="auto">
          <a:xfrm>
            <a:off x="4500569" y="1434705"/>
            <a:ext cx="1005403"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有效载荷</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fontAlgn="auto" hangingPunct="1">
              <a:spcAft>
                <a:spcPts val="0"/>
              </a:spcAft>
              <a:defRPr/>
            </a:pPr>
            <a:r>
              <a:rPr lang="en-US" altLang="zh-CN" smtClean="0">
                <a:latin typeface="Times New Roman" panose="02020603050405020304" pitchFamily="18" charset="0"/>
                <a:cs typeface="Times New Roman" panose="02020603050405020304" pitchFamily="18" charset="0"/>
              </a:rPr>
              <a:t>2.  </a:t>
            </a:r>
            <a:r>
              <a:rPr lang="zh-CN" altLang="en-US" smtClean="0">
                <a:latin typeface="Times New Roman" panose="02020603050405020304" pitchFamily="18" charset="0"/>
                <a:cs typeface="Times New Roman" panose="02020603050405020304" pitchFamily="18" charset="0"/>
              </a:rPr>
              <a:t>分层次的路由选择协议</a:t>
            </a:r>
          </a:p>
        </p:txBody>
      </p:sp>
      <p:sp>
        <p:nvSpPr>
          <p:cNvPr id="549891" name="Rectangle 3"/>
          <p:cNvSpPr>
            <a:spLocks noGrp="1" noChangeArrowheads="1"/>
          </p:cNvSpPr>
          <p:nvPr>
            <p:ph idx="1"/>
          </p:nvPr>
        </p:nvSpPr>
        <p:spPr>
          <a:xfrm>
            <a:off x="581025" y="1670447"/>
            <a:ext cx="7989888" cy="2724150"/>
          </a:xfrm>
        </p:spPr>
        <p:txBody>
          <a:bodyPr/>
          <a:lstStyle/>
          <a:p>
            <a:pPr algn="just" eaLnBrk="1" hangingPunct="1"/>
            <a:r>
              <a:rPr lang="zh-CN" altLang="en-US" sz="2400"/>
              <a:t>因特网采用分层次的路由选择协议。</a:t>
            </a:r>
          </a:p>
          <a:p>
            <a:pPr lvl="1" algn="just" eaLnBrk="1" hangingPunct="1">
              <a:buFont typeface="Wingdings" pitchFamily="2" charset="2"/>
              <a:buChar char="ü"/>
            </a:pPr>
            <a:r>
              <a:rPr lang="zh-CN" altLang="en-US" sz="2000"/>
              <a:t>因特网的规模非常大。如果让所有的路由器知道所有的网络应怎样到达，则这种路由表将非常大，处理起来也太花时间。而所有这些路由器之间交换路由信息所需的带宽就会使因特网的通信链路饱和。</a:t>
            </a:r>
          </a:p>
          <a:p>
            <a:pPr lvl="1" algn="just" eaLnBrk="1" hangingPunct="1">
              <a:buFont typeface="Wingdings" pitchFamily="2" charset="2"/>
              <a:buChar char="ü"/>
            </a:pPr>
            <a:r>
              <a:rPr lang="zh-CN" altLang="en-US" sz="2000"/>
              <a:t>许多单位不愿意外界了解自己单位网络的布局细节和本部门所采用的路由选择协议（这属于本部门内部的事情），但同时还希望连接到因特网上。   </a:t>
            </a:r>
          </a:p>
        </p:txBody>
      </p:sp>
    </p:spTree>
    <p:extLst>
      <p:ext uri="{BB962C8B-B14F-4D97-AF65-F5344CB8AC3E}">
        <p14:creationId xmlns:p14="http://schemas.microsoft.com/office/powerpoint/2010/main" val="3312975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989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98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fontAlgn="auto" hangingPunct="1">
              <a:spcAft>
                <a:spcPts val="0"/>
              </a:spcAft>
              <a:defRPr/>
            </a:pPr>
            <a:r>
              <a:rPr lang="zh-CN" altLang="en-US" smtClean="0">
                <a:latin typeface="Times New Roman" panose="02020603050405020304" pitchFamily="18" charset="0"/>
                <a:cs typeface="Times New Roman" panose="02020603050405020304" pitchFamily="18" charset="0"/>
              </a:rPr>
              <a:t>分层路由（</a:t>
            </a:r>
            <a:r>
              <a:rPr lang="en-US" altLang="zh-CN" smtClean="0">
                <a:latin typeface="Times New Roman" panose="02020603050405020304" pitchFamily="18" charset="0"/>
                <a:cs typeface="Times New Roman" panose="02020603050405020304" pitchFamily="18" charset="0"/>
              </a:rPr>
              <a:t>Hierarchical Routing</a:t>
            </a:r>
            <a:r>
              <a:rPr lang="zh-CN" altLang="en-US" smtClean="0">
                <a:latin typeface="Times New Roman" panose="02020603050405020304" pitchFamily="18" charset="0"/>
                <a:cs typeface="Times New Roman" panose="02020603050405020304" pitchFamily="18" charset="0"/>
              </a:rPr>
              <a:t>）</a:t>
            </a:r>
          </a:p>
        </p:txBody>
      </p:sp>
      <p:sp>
        <p:nvSpPr>
          <p:cNvPr id="39939" name="Rectangle 3"/>
          <p:cNvSpPr>
            <a:spLocks noGrp="1" noChangeArrowheads="1"/>
          </p:cNvSpPr>
          <p:nvPr>
            <p:ph idx="1"/>
          </p:nvPr>
        </p:nvSpPr>
        <p:spPr>
          <a:xfrm>
            <a:off x="592138" y="1545431"/>
            <a:ext cx="7988300" cy="3277791"/>
          </a:xfrm>
        </p:spPr>
        <p:txBody>
          <a:bodyPr rtlCol="0">
            <a:normAutofit fontScale="70000" lnSpcReduction="20000"/>
          </a:bodyPr>
          <a:lstStyle/>
          <a:p>
            <a:pPr marL="305955" indent="-305955" eaLnBrk="1" fontAlgn="auto" hangingPunct="1">
              <a:lnSpc>
                <a:spcPct val="110000"/>
              </a:lnSpc>
              <a:spcBef>
                <a:spcPct val="0"/>
              </a:spcBef>
              <a:defRPr/>
            </a:pPr>
            <a:r>
              <a:rPr lang="zh-CN" altLang="en-US" sz="2600" b="1" dirty="0"/>
              <a:t>网络规模增长带来的问题</a:t>
            </a:r>
          </a:p>
          <a:p>
            <a:pPr marL="666801" lvl="1" indent="-342848" eaLnBrk="1" fontAlgn="auto" hangingPunct="1">
              <a:lnSpc>
                <a:spcPct val="110000"/>
              </a:lnSpc>
              <a:spcBef>
                <a:spcPct val="0"/>
              </a:spcBef>
              <a:buFont typeface="Wingdings" panose="05000000000000000000" pitchFamily="2" charset="2"/>
              <a:buChar char="ü"/>
              <a:defRPr/>
            </a:pPr>
            <a:r>
              <a:rPr lang="zh-CN" altLang="en-US" sz="2200" dirty="0"/>
              <a:t>路由器中的路由表增大；</a:t>
            </a:r>
          </a:p>
          <a:p>
            <a:pPr marL="666801" lvl="1" indent="-342848" eaLnBrk="1" fontAlgn="auto" hangingPunct="1">
              <a:lnSpc>
                <a:spcPct val="110000"/>
              </a:lnSpc>
              <a:spcBef>
                <a:spcPct val="0"/>
              </a:spcBef>
              <a:buFont typeface="Wingdings" panose="05000000000000000000" pitchFamily="2" charset="2"/>
              <a:buChar char="ü"/>
              <a:defRPr/>
            </a:pPr>
            <a:r>
              <a:rPr lang="zh-CN" altLang="en-US" sz="2200" dirty="0"/>
              <a:t>路由器为选择路由而占用的内存、</a:t>
            </a:r>
            <a:r>
              <a:rPr lang="en-US" altLang="zh-CN" sz="2200" dirty="0"/>
              <a:t>CPU</a:t>
            </a:r>
            <a:r>
              <a:rPr lang="zh-CN" altLang="en-US" sz="2200" dirty="0"/>
              <a:t>时间和网络带宽增大。</a:t>
            </a:r>
          </a:p>
          <a:p>
            <a:pPr marL="305955" indent="-305955" eaLnBrk="1" fontAlgn="auto" hangingPunct="1">
              <a:lnSpc>
                <a:spcPct val="110000"/>
              </a:lnSpc>
              <a:spcBef>
                <a:spcPct val="0"/>
              </a:spcBef>
              <a:defRPr/>
            </a:pPr>
            <a:r>
              <a:rPr lang="zh-CN" altLang="en-US" sz="2600" b="1" dirty="0"/>
              <a:t>分层路由</a:t>
            </a:r>
          </a:p>
          <a:p>
            <a:pPr marL="666801" lvl="1" indent="-342848" eaLnBrk="1" fontAlgn="auto" hangingPunct="1">
              <a:lnSpc>
                <a:spcPct val="110000"/>
              </a:lnSpc>
              <a:spcBef>
                <a:spcPct val="0"/>
              </a:spcBef>
              <a:buFont typeface="Wingdings" panose="05000000000000000000" pitchFamily="2" charset="2"/>
              <a:buChar char="ü"/>
              <a:defRPr/>
            </a:pPr>
            <a:r>
              <a:rPr lang="zh-CN" altLang="en-US" sz="2200" dirty="0"/>
              <a:t>分而治之的思想；</a:t>
            </a:r>
          </a:p>
          <a:p>
            <a:pPr marL="666801" lvl="1" indent="-342848" eaLnBrk="1" fontAlgn="auto" hangingPunct="1">
              <a:lnSpc>
                <a:spcPct val="110000"/>
              </a:lnSpc>
              <a:spcBef>
                <a:spcPct val="0"/>
              </a:spcBef>
              <a:buFont typeface="Wingdings" panose="05000000000000000000" pitchFamily="2" charset="2"/>
              <a:buChar char="ü"/>
              <a:defRPr/>
            </a:pPr>
            <a:r>
              <a:rPr lang="zh-CN" altLang="en-US" sz="2200" dirty="0"/>
              <a:t>根据需要，将路由器分成</a:t>
            </a:r>
            <a:r>
              <a:rPr lang="en-US" altLang="zh-CN" sz="2200" dirty="0"/>
              <a:t>AS</a:t>
            </a:r>
            <a:r>
              <a:rPr lang="zh-CN" altLang="en-US" sz="2200" dirty="0"/>
              <a:t>、区域（</a:t>
            </a:r>
            <a:r>
              <a:rPr lang="en-US" altLang="zh-CN" sz="2200" dirty="0"/>
              <a:t>regions</a:t>
            </a:r>
            <a:r>
              <a:rPr lang="zh-CN" altLang="en-US" sz="2200" dirty="0"/>
              <a:t>）、聚类（</a:t>
            </a:r>
            <a:r>
              <a:rPr lang="en-US" altLang="zh-CN" sz="2200" dirty="0"/>
              <a:t>clusters</a:t>
            </a:r>
            <a:r>
              <a:rPr lang="zh-CN" altLang="en-US" sz="2200" dirty="0"/>
              <a:t>）、区（</a:t>
            </a:r>
            <a:r>
              <a:rPr lang="en-US" altLang="zh-CN" sz="2200" dirty="0"/>
              <a:t>zones</a:t>
            </a:r>
            <a:r>
              <a:rPr lang="zh-CN" altLang="en-US" sz="2200" dirty="0"/>
              <a:t>）和组（</a:t>
            </a:r>
            <a:r>
              <a:rPr lang="en-US" altLang="zh-CN" sz="2200" dirty="0"/>
              <a:t>groups</a:t>
            </a:r>
            <a:r>
              <a:rPr lang="zh-CN" altLang="en-US" sz="2200" dirty="0"/>
              <a:t>）</a:t>
            </a:r>
            <a:r>
              <a:rPr lang="en-US" altLang="zh-CN" sz="2200" dirty="0"/>
              <a:t>… </a:t>
            </a:r>
          </a:p>
          <a:p>
            <a:pPr marL="666801" lvl="1" indent="-342848" eaLnBrk="1" fontAlgn="auto" hangingPunct="1">
              <a:lnSpc>
                <a:spcPct val="110000"/>
              </a:lnSpc>
              <a:spcBef>
                <a:spcPct val="0"/>
              </a:spcBef>
              <a:buFont typeface="Wingdings" panose="05000000000000000000" pitchFamily="2" charset="2"/>
              <a:buChar char="ü"/>
              <a:defRPr/>
            </a:pPr>
            <a:r>
              <a:rPr lang="en-US" altLang="zh-CN" sz="2200" dirty="0"/>
              <a:t>Fig. 5-17</a:t>
            </a:r>
            <a:r>
              <a:rPr lang="zh-CN" altLang="en-US" sz="2200" dirty="0"/>
              <a:t>，路由表由</a:t>
            </a:r>
            <a:r>
              <a:rPr lang="en-US" altLang="zh-CN" sz="2200" dirty="0"/>
              <a:t>17</a:t>
            </a:r>
            <a:r>
              <a:rPr lang="zh-CN" altLang="en-US" sz="2200" dirty="0"/>
              <a:t>项减为</a:t>
            </a:r>
            <a:r>
              <a:rPr lang="en-US" altLang="zh-CN" sz="2200" dirty="0"/>
              <a:t>7</a:t>
            </a:r>
            <a:r>
              <a:rPr lang="zh-CN" altLang="en-US" sz="2200" dirty="0"/>
              <a:t>项。</a:t>
            </a:r>
          </a:p>
          <a:p>
            <a:pPr marL="305955" indent="-305955" eaLnBrk="1" fontAlgn="auto" hangingPunct="1">
              <a:lnSpc>
                <a:spcPct val="110000"/>
              </a:lnSpc>
              <a:spcBef>
                <a:spcPct val="0"/>
              </a:spcBef>
              <a:defRPr/>
            </a:pPr>
            <a:r>
              <a:rPr lang="zh-CN" altLang="en-US" sz="2600" b="1" dirty="0"/>
              <a:t>分层路由带来的问题</a:t>
            </a:r>
          </a:p>
          <a:p>
            <a:pPr marL="666801" lvl="1" indent="-342848" eaLnBrk="1" fontAlgn="auto" hangingPunct="1">
              <a:lnSpc>
                <a:spcPct val="110000"/>
              </a:lnSpc>
              <a:spcBef>
                <a:spcPct val="0"/>
              </a:spcBef>
              <a:buFont typeface="Wingdings" panose="05000000000000000000" pitchFamily="2" charset="2"/>
              <a:buChar char="ü"/>
              <a:defRPr/>
            </a:pPr>
            <a:r>
              <a:rPr lang="zh-CN" altLang="en-US" sz="2200" dirty="0"/>
              <a:t>路由表中的路由不一定是最优路由。例如</a:t>
            </a:r>
            <a:r>
              <a:rPr lang="en-US" altLang="zh-CN" sz="2200" dirty="0"/>
              <a:t>1A—5C</a:t>
            </a:r>
          </a:p>
          <a:p>
            <a:pPr marL="666801" lvl="1" indent="-342848" eaLnBrk="1" fontAlgn="auto" hangingPunct="1">
              <a:lnSpc>
                <a:spcPct val="110000"/>
              </a:lnSpc>
              <a:spcBef>
                <a:spcPct val="0"/>
              </a:spcBef>
              <a:buFont typeface="Wingdings" panose="05000000000000000000" pitchFamily="2" charset="2"/>
              <a:buChar char="ü"/>
              <a:defRPr/>
            </a:pPr>
            <a:r>
              <a:rPr lang="zh-CN" altLang="en-US" sz="2200" b="1" i="1" dirty="0">
                <a:solidFill>
                  <a:srgbClr val="FF0000"/>
                </a:solidFill>
              </a:rPr>
              <a:t>应该分多少级？</a:t>
            </a:r>
            <a:endParaRPr lang="en-US" altLang="zh-CN" sz="2200" dirty="0">
              <a:solidFill>
                <a:srgbClr val="FF0000"/>
              </a:solidFill>
            </a:endParaRPr>
          </a:p>
        </p:txBody>
      </p:sp>
    </p:spTree>
    <p:extLst>
      <p:ext uri="{BB962C8B-B14F-4D97-AF65-F5344CB8AC3E}">
        <p14:creationId xmlns:p14="http://schemas.microsoft.com/office/powerpoint/2010/main" val="41746493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3" y="465537"/>
            <a:ext cx="6913563" cy="4130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69456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pPr eaLnBrk="1" fontAlgn="auto" hangingPunct="1">
              <a:spcAft>
                <a:spcPts val="0"/>
              </a:spcAft>
              <a:defRPr/>
            </a:pPr>
            <a:r>
              <a:rPr lang="zh-CN" altLang="en-US" smtClean="0">
                <a:latin typeface="Times New Roman" panose="02020603050405020304" pitchFamily="18" charset="0"/>
                <a:cs typeface="Times New Roman" panose="02020603050405020304" pitchFamily="18" charset="0"/>
              </a:rPr>
              <a:t>自治系统 </a:t>
            </a:r>
            <a:r>
              <a:rPr lang="en-US" altLang="zh-CN" smtClean="0">
                <a:latin typeface="Times New Roman" panose="02020603050405020304" pitchFamily="18" charset="0"/>
                <a:cs typeface="Times New Roman" panose="02020603050405020304" pitchFamily="18" charset="0"/>
              </a:rPr>
              <a:t>AS</a:t>
            </a:r>
            <a:br>
              <a:rPr lang="en-US" altLang="zh-CN" smtClean="0">
                <a:latin typeface="Times New Roman" panose="02020603050405020304" pitchFamily="18" charset="0"/>
                <a:cs typeface="Times New Roman" panose="02020603050405020304" pitchFamily="18" charset="0"/>
              </a:rPr>
            </a:br>
            <a:r>
              <a:rPr lang="en-US" altLang="zh-CN" smtClean="0">
                <a:latin typeface="Times New Roman" panose="02020603050405020304" pitchFamily="18" charset="0"/>
                <a:cs typeface="Times New Roman" panose="02020603050405020304" pitchFamily="18" charset="0"/>
              </a:rPr>
              <a:t>(Autonomous System) </a:t>
            </a:r>
          </a:p>
        </p:txBody>
      </p:sp>
      <p:sp>
        <p:nvSpPr>
          <p:cNvPr id="18435" name="Rectangle 4"/>
          <p:cNvSpPr>
            <a:spLocks noGrp="1" noChangeArrowheads="1"/>
          </p:cNvSpPr>
          <p:nvPr>
            <p:ph idx="1"/>
          </p:nvPr>
        </p:nvSpPr>
        <p:spPr>
          <a:xfrm>
            <a:off x="581024" y="1670447"/>
            <a:ext cx="8095431" cy="2724150"/>
          </a:xfrm>
        </p:spPr>
        <p:txBody>
          <a:bodyPr/>
          <a:lstStyle/>
          <a:p>
            <a:pPr eaLnBrk="1" hangingPunct="1">
              <a:spcBef>
                <a:spcPct val="0"/>
              </a:spcBef>
              <a:buClrTx/>
              <a:buFont typeface="Wingdings" pitchFamily="2" charset="2"/>
              <a:buChar char="Ø"/>
            </a:pPr>
            <a:r>
              <a:rPr lang="en-US" altLang="zh-CN" sz="2400" dirty="0"/>
              <a:t>AS </a:t>
            </a:r>
            <a:r>
              <a:rPr lang="zh-CN" altLang="en-US" sz="2400" dirty="0"/>
              <a:t>的定义：</a:t>
            </a:r>
          </a:p>
          <a:p>
            <a:pPr lvl="1" eaLnBrk="1" hangingPunct="1">
              <a:spcBef>
                <a:spcPct val="0"/>
              </a:spcBef>
              <a:buClrTx/>
            </a:pPr>
            <a:r>
              <a:rPr lang="zh-CN" altLang="en-US" sz="2000" dirty="0"/>
              <a:t>在单一的技术管理下的一组路由器，而这些路由器使用一种 </a:t>
            </a:r>
            <a:r>
              <a:rPr lang="en-US" altLang="zh-CN" sz="2000" dirty="0"/>
              <a:t>AS </a:t>
            </a:r>
            <a:r>
              <a:rPr lang="zh-CN" altLang="en-US" sz="2000" dirty="0"/>
              <a:t>内部的路由选择协议和共同的度量以确定分组在该 </a:t>
            </a:r>
            <a:r>
              <a:rPr lang="en-US" altLang="zh-CN" sz="2000" dirty="0"/>
              <a:t>AS </a:t>
            </a:r>
            <a:r>
              <a:rPr lang="zh-CN" altLang="en-US" sz="2000" dirty="0"/>
              <a:t>内的路由，同时还使用一种 </a:t>
            </a:r>
            <a:r>
              <a:rPr lang="en-US" altLang="zh-CN" sz="2000" dirty="0"/>
              <a:t>AS </a:t>
            </a:r>
            <a:r>
              <a:rPr lang="zh-CN" altLang="en-US" sz="2000" dirty="0"/>
              <a:t>之间的路由选择协议用以确定分组在 </a:t>
            </a:r>
            <a:r>
              <a:rPr lang="en-US" altLang="zh-CN" sz="2000" dirty="0"/>
              <a:t>AS</a:t>
            </a:r>
            <a:r>
              <a:rPr lang="zh-CN" altLang="en-US" sz="2000" dirty="0"/>
              <a:t>之间的路由。</a:t>
            </a:r>
          </a:p>
          <a:p>
            <a:pPr eaLnBrk="1" hangingPunct="1">
              <a:spcBef>
                <a:spcPct val="0"/>
              </a:spcBef>
              <a:buClrTx/>
              <a:buFont typeface="Wingdings" pitchFamily="2" charset="2"/>
              <a:buChar char="Ø"/>
            </a:pPr>
            <a:r>
              <a:rPr lang="zh-CN" altLang="en-US" sz="2400" dirty="0"/>
              <a:t>需</a:t>
            </a:r>
            <a:r>
              <a:rPr lang="zh-CN" altLang="en-US" sz="2400" dirty="0"/>
              <a:t>强调：</a:t>
            </a:r>
          </a:p>
          <a:p>
            <a:pPr lvl="1" eaLnBrk="1" hangingPunct="1">
              <a:spcBef>
                <a:spcPct val="0"/>
              </a:spcBef>
              <a:buClrTx/>
            </a:pPr>
            <a:r>
              <a:rPr lang="zh-CN" altLang="en-US" sz="2000" dirty="0"/>
              <a:t>尽管一个 </a:t>
            </a:r>
            <a:r>
              <a:rPr lang="en-US" altLang="zh-CN" sz="2000" dirty="0"/>
              <a:t>AS </a:t>
            </a:r>
            <a:r>
              <a:rPr lang="zh-CN" altLang="en-US" sz="2000" dirty="0"/>
              <a:t>使用了多种内部路由选择协议和度量，但重要的是一个 </a:t>
            </a:r>
            <a:r>
              <a:rPr lang="en-US" altLang="zh-CN" sz="2000" dirty="0"/>
              <a:t>AS </a:t>
            </a:r>
            <a:r>
              <a:rPr lang="zh-CN" altLang="en-US" sz="2000" dirty="0"/>
              <a:t>对其他 </a:t>
            </a:r>
            <a:r>
              <a:rPr lang="en-US" altLang="zh-CN" sz="2000" dirty="0"/>
              <a:t>AS </a:t>
            </a:r>
            <a:r>
              <a:rPr lang="zh-CN" altLang="en-US" sz="2000" dirty="0"/>
              <a:t>表现出的是一个</a:t>
            </a:r>
            <a:r>
              <a:rPr lang="zh-CN" altLang="en-US" sz="2000" dirty="0">
                <a:solidFill>
                  <a:schemeClr val="hlink"/>
                </a:solidFill>
              </a:rPr>
              <a:t>单一的</a:t>
            </a:r>
            <a:r>
              <a:rPr lang="zh-CN" altLang="en-US" sz="2000" dirty="0"/>
              <a:t>和</a:t>
            </a:r>
            <a:r>
              <a:rPr lang="zh-CN" altLang="en-US" sz="2000" dirty="0">
                <a:solidFill>
                  <a:schemeClr val="hlink"/>
                </a:solidFill>
              </a:rPr>
              <a:t>一致的路由选择策略</a:t>
            </a:r>
            <a:r>
              <a:rPr lang="zh-CN" altLang="en-US" sz="2000" dirty="0"/>
              <a:t>。</a:t>
            </a:r>
          </a:p>
        </p:txBody>
      </p:sp>
      <p:sp>
        <p:nvSpPr>
          <p:cNvPr id="18436" name="Rectangle 3"/>
          <p:cNvSpPr>
            <a:spLocks noChangeArrowheads="1"/>
          </p:cNvSpPr>
          <p:nvPr/>
        </p:nvSpPr>
        <p:spPr bwMode="auto">
          <a:xfrm>
            <a:off x="2" y="2185126"/>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2800">
              <a:solidFill>
                <a:prstClr val="black"/>
              </a:solidFill>
              <a:latin typeface="Tahoma" pitchFamily="34" charset="0"/>
              <a:ea typeface="黑体" pitchFamily="2" charset="-122"/>
            </a:endParaRPr>
          </a:p>
        </p:txBody>
      </p:sp>
    </p:spTree>
    <p:extLst>
      <p:ext uri="{BB962C8B-B14F-4D97-AF65-F5344CB8AC3E}">
        <p14:creationId xmlns:p14="http://schemas.microsoft.com/office/powerpoint/2010/main" val="135698241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zh-CN" altLang="en-US" smtClean="0">
                <a:latin typeface="Times New Roman" panose="02020603050405020304" pitchFamily="18" charset="0"/>
                <a:cs typeface="Times New Roman" panose="02020603050405020304" pitchFamily="18" charset="0"/>
              </a:rPr>
              <a:t>因特网有两大类路由选择协议 </a:t>
            </a:r>
          </a:p>
        </p:txBody>
      </p:sp>
      <p:sp>
        <p:nvSpPr>
          <p:cNvPr id="551939" name="Rectangle 3"/>
          <p:cNvSpPr>
            <a:spLocks noGrp="1" noChangeArrowheads="1"/>
          </p:cNvSpPr>
          <p:nvPr>
            <p:ph idx="1"/>
          </p:nvPr>
        </p:nvSpPr>
        <p:spPr>
          <a:xfrm>
            <a:off x="581025" y="1670447"/>
            <a:ext cx="7989888" cy="2724150"/>
          </a:xfrm>
        </p:spPr>
        <p:txBody>
          <a:bodyPr/>
          <a:lstStyle/>
          <a:p>
            <a:pPr algn="just" eaLnBrk="1" hangingPunct="1"/>
            <a:r>
              <a:rPr lang="zh-CN" altLang="en-US" sz="2200" dirty="0">
                <a:solidFill>
                  <a:schemeClr val="hlink"/>
                </a:solidFill>
              </a:rPr>
              <a:t>内部网关协议</a:t>
            </a:r>
            <a:r>
              <a:rPr lang="zh-CN" altLang="en-US" sz="2200" dirty="0"/>
              <a:t> </a:t>
            </a:r>
            <a:r>
              <a:rPr lang="en-US" altLang="zh-CN" sz="2200" dirty="0"/>
              <a:t>IGP (Interior Gateway Protocol)    </a:t>
            </a:r>
            <a:r>
              <a:rPr lang="zh-CN" altLang="en-US" sz="2200" dirty="0"/>
              <a:t>即在一个自治系统内部使用的路由选择协议。目前这类路由选择协议使用得最多，如 </a:t>
            </a:r>
            <a:r>
              <a:rPr lang="en-US" altLang="zh-CN" sz="2200" dirty="0"/>
              <a:t>RIP </a:t>
            </a:r>
            <a:r>
              <a:rPr lang="zh-CN" altLang="en-US" sz="2200" dirty="0"/>
              <a:t>和 </a:t>
            </a:r>
            <a:r>
              <a:rPr lang="en-US" altLang="zh-CN" sz="2200" dirty="0"/>
              <a:t>OSPF </a:t>
            </a:r>
            <a:r>
              <a:rPr lang="zh-CN" altLang="en-US" sz="2200" dirty="0"/>
              <a:t>协议。</a:t>
            </a:r>
          </a:p>
          <a:p>
            <a:pPr algn="just" eaLnBrk="1" hangingPunct="1"/>
            <a:r>
              <a:rPr lang="zh-CN" altLang="en-US" sz="2200" dirty="0">
                <a:solidFill>
                  <a:schemeClr val="hlink"/>
                </a:solidFill>
              </a:rPr>
              <a:t>外部网关协议</a:t>
            </a:r>
            <a:r>
              <a:rPr lang="en-US" altLang="zh-CN" sz="2200" dirty="0"/>
              <a:t>EGP (External Gateway Protocol)    </a:t>
            </a:r>
            <a:r>
              <a:rPr lang="zh-CN" altLang="en-US" sz="2200" dirty="0"/>
              <a:t>若源站和目的站处在不同的自治系统中，当数据报传到一个自治系统的边界时，就需要使用一种协议将路由选择信息传递到另一个自治系统中。这样的协议就是外部网关协议 </a:t>
            </a:r>
            <a:r>
              <a:rPr lang="en-US" altLang="zh-CN" sz="2200" dirty="0"/>
              <a:t>EGP</a:t>
            </a:r>
            <a:r>
              <a:rPr lang="zh-CN" altLang="en-US" sz="2200" dirty="0"/>
              <a:t>。在外部网关协议中目前使用最多的是 </a:t>
            </a:r>
            <a:r>
              <a:rPr lang="en-US" altLang="zh-CN" sz="2200" dirty="0"/>
              <a:t>BGP-4</a:t>
            </a:r>
            <a:r>
              <a:rPr lang="zh-CN" altLang="en-US" sz="2200" dirty="0"/>
              <a:t>。  </a:t>
            </a:r>
          </a:p>
        </p:txBody>
      </p:sp>
    </p:spTree>
    <p:extLst>
      <p:ext uri="{BB962C8B-B14F-4D97-AF65-F5344CB8AC3E}">
        <p14:creationId xmlns:p14="http://schemas.microsoft.com/office/powerpoint/2010/main" val="31104248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19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35"/>
          <p:cNvSpPr>
            <a:spLocks noGrp="1" noChangeArrowheads="1"/>
          </p:cNvSpPr>
          <p:nvPr>
            <p:ph type="title"/>
          </p:nvPr>
        </p:nvSpPr>
        <p:spPr/>
        <p:txBody>
          <a:bodyPr>
            <a:normAutofit fontScale="90000"/>
          </a:bodyPr>
          <a:lstStyle/>
          <a:p>
            <a:pPr eaLnBrk="1" fontAlgn="auto" hangingPunct="1">
              <a:spcAft>
                <a:spcPts val="0"/>
              </a:spcAft>
              <a:defRPr/>
            </a:pPr>
            <a:r>
              <a:rPr lang="zh-CN" altLang="en-US" dirty="0" smtClean="0">
                <a:latin typeface="Times New Roman" panose="02020603050405020304" pitchFamily="18" charset="0"/>
                <a:cs typeface="Times New Roman" panose="02020603050405020304" pitchFamily="18" charset="0"/>
              </a:rPr>
              <a:t>自治系统和</a:t>
            </a:r>
            <a:br>
              <a:rPr lang="zh-CN" altLang="en-US" dirty="0" smtClean="0">
                <a:latin typeface="Times New Roman" panose="02020603050405020304" pitchFamily="18" charset="0"/>
                <a:cs typeface="Times New Roman" panose="02020603050405020304" pitchFamily="18" charset="0"/>
              </a:rPr>
            </a:br>
            <a:r>
              <a:rPr lang="zh-CN" altLang="en-US" dirty="0" smtClean="0">
                <a:latin typeface="Times New Roman" panose="02020603050405020304" pitchFamily="18" charset="0"/>
                <a:cs typeface="Times New Roman" panose="02020603050405020304" pitchFamily="18" charset="0"/>
              </a:rPr>
              <a:t>内部网关协议、外部网关协议 </a:t>
            </a:r>
          </a:p>
        </p:txBody>
      </p:sp>
      <p:sp>
        <p:nvSpPr>
          <p:cNvPr id="20483" name="内容占位符 1"/>
          <p:cNvSpPr>
            <a:spLocks noGrp="1"/>
          </p:cNvSpPr>
          <p:nvPr>
            <p:ph idx="1"/>
          </p:nvPr>
        </p:nvSpPr>
        <p:spPr>
          <a:xfrm>
            <a:off x="581025" y="1670447"/>
            <a:ext cx="7989888" cy="2724150"/>
          </a:xfrm>
        </p:spPr>
        <p:txBody>
          <a:bodyPr/>
          <a:lstStyle/>
          <a:p>
            <a:pPr eaLnBrk="1" hangingPunct="1"/>
            <a:endParaRPr lang="zh-CN" altLang="en-US" sz="2000"/>
          </a:p>
        </p:txBody>
      </p:sp>
      <p:grpSp>
        <p:nvGrpSpPr>
          <p:cNvPr id="20484" name="Group 136"/>
          <p:cNvGrpSpPr>
            <a:grpSpLocks/>
          </p:cNvGrpSpPr>
          <p:nvPr/>
        </p:nvGrpSpPr>
        <p:grpSpPr bwMode="auto">
          <a:xfrm>
            <a:off x="394748" y="1834078"/>
            <a:ext cx="2623092" cy="1214917"/>
            <a:chOff x="912" y="768"/>
            <a:chExt cx="2400" cy="1584"/>
          </a:xfrm>
        </p:grpSpPr>
        <p:sp>
          <p:nvSpPr>
            <p:cNvPr id="20516" name="Oval 137"/>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17" name="Oval 138"/>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18" name="Oval 139"/>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19" name="Oval 140"/>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20" name="Oval 141"/>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21" name="Oval 142"/>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22" name="Oval 143"/>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23" name="Oval 144"/>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24" name="Oval 145"/>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grpSp>
          <p:nvGrpSpPr>
            <p:cNvPr id="20525" name="Group 146"/>
            <p:cNvGrpSpPr>
              <a:grpSpLocks/>
            </p:cNvGrpSpPr>
            <p:nvPr/>
          </p:nvGrpSpPr>
          <p:grpSpPr bwMode="auto">
            <a:xfrm>
              <a:off x="912" y="768"/>
              <a:ext cx="2386" cy="1553"/>
              <a:chOff x="912" y="768"/>
              <a:chExt cx="2386" cy="1553"/>
            </a:xfrm>
          </p:grpSpPr>
          <p:sp>
            <p:nvSpPr>
              <p:cNvPr id="20526" name="Oval 147"/>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27" name="Oval 148"/>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28" name="Oval 149"/>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29" name="Oval 150"/>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30" name="Oval 151"/>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31" name="Oval 152"/>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32" name="Oval 153"/>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33" name="Oval 154"/>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34" name="Oval 155"/>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grpSp>
      </p:grpSp>
      <p:grpSp>
        <p:nvGrpSpPr>
          <p:cNvPr id="20485" name="Group 156"/>
          <p:cNvGrpSpPr>
            <a:grpSpLocks/>
          </p:cNvGrpSpPr>
          <p:nvPr/>
        </p:nvGrpSpPr>
        <p:grpSpPr bwMode="auto">
          <a:xfrm>
            <a:off x="6200629" y="1713291"/>
            <a:ext cx="2835422" cy="1434526"/>
            <a:chOff x="912" y="768"/>
            <a:chExt cx="2400" cy="1584"/>
          </a:xfrm>
        </p:grpSpPr>
        <p:sp>
          <p:nvSpPr>
            <p:cNvPr id="20497" name="Oval 157"/>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498" name="Oval 158"/>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499" name="Oval 159"/>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00" name="Oval 160"/>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01" name="Oval 161"/>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02" name="Oval 162"/>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03" name="Oval 163"/>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04" name="Oval 164"/>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05" name="Oval 165"/>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grpSp>
          <p:nvGrpSpPr>
            <p:cNvPr id="20506" name="Group 166"/>
            <p:cNvGrpSpPr>
              <a:grpSpLocks/>
            </p:cNvGrpSpPr>
            <p:nvPr/>
          </p:nvGrpSpPr>
          <p:grpSpPr bwMode="auto">
            <a:xfrm>
              <a:off x="912" y="768"/>
              <a:ext cx="2386" cy="1553"/>
              <a:chOff x="912" y="768"/>
              <a:chExt cx="2386" cy="1553"/>
            </a:xfrm>
          </p:grpSpPr>
          <p:sp>
            <p:nvSpPr>
              <p:cNvPr id="20507" name="Oval 167"/>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08" name="Oval 168"/>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09" name="Oval 169"/>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10" name="Oval 170"/>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11" name="Oval 171"/>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12" name="Oval 172"/>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13" name="Oval 173"/>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14" name="Oval 174"/>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sp>
            <p:nvSpPr>
              <p:cNvPr id="20515" name="Oval 175"/>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latin typeface="Tahoma" pitchFamily="34" charset="0"/>
                  <a:ea typeface="黑体" pitchFamily="2" charset="-122"/>
                </a:endParaRPr>
              </a:p>
            </p:txBody>
          </p:sp>
        </p:grpSp>
      </p:grpSp>
      <p:sp>
        <p:nvSpPr>
          <p:cNvPr id="20486" name="Text Box 176"/>
          <p:cNvSpPr txBox="1">
            <a:spLocks noChangeArrowheads="1"/>
          </p:cNvSpPr>
          <p:nvPr/>
        </p:nvSpPr>
        <p:spPr bwMode="auto">
          <a:xfrm>
            <a:off x="394763" y="2189363"/>
            <a:ext cx="2475975" cy="64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a:solidFill>
                  <a:prstClr val="black"/>
                </a:solidFill>
                <a:ea typeface="黑体" pitchFamily="2" charset="-122"/>
              </a:rPr>
              <a:t> </a:t>
            </a:r>
            <a:r>
              <a:rPr kumimoji="1" lang="zh-CN" altLang="en-US">
                <a:solidFill>
                  <a:prstClr val="black"/>
                </a:solidFill>
                <a:ea typeface="黑体" pitchFamily="2" charset="-122"/>
              </a:rPr>
              <a:t>用内部网关协议</a:t>
            </a:r>
          </a:p>
          <a:p>
            <a:pPr algn="ctr" eaLnBrk="1" hangingPunct="1"/>
            <a:r>
              <a:rPr kumimoji="1" lang="zh-CN" altLang="en-US">
                <a:solidFill>
                  <a:prstClr val="black"/>
                </a:solidFill>
                <a:ea typeface="黑体" pitchFamily="2" charset="-122"/>
              </a:rPr>
              <a:t>（例如，</a:t>
            </a:r>
            <a:r>
              <a:rPr kumimoji="1" lang="en-US" altLang="zh-CN">
                <a:solidFill>
                  <a:prstClr val="black"/>
                </a:solidFill>
                <a:ea typeface="黑体" pitchFamily="2" charset="-122"/>
              </a:rPr>
              <a:t>RIP</a:t>
            </a:r>
            <a:r>
              <a:rPr kumimoji="1" lang="zh-CN" altLang="en-US">
                <a:solidFill>
                  <a:prstClr val="black"/>
                </a:solidFill>
                <a:ea typeface="黑体" pitchFamily="2" charset="-122"/>
              </a:rPr>
              <a:t> </a:t>
            </a:r>
            <a:r>
              <a:rPr kumimoji="1" lang="en-US" altLang="zh-CN">
                <a:solidFill>
                  <a:prstClr val="black"/>
                </a:solidFill>
              </a:rPr>
              <a:t>OSPF</a:t>
            </a:r>
            <a:r>
              <a:rPr kumimoji="1" lang="zh-CN" altLang="en-US">
                <a:solidFill>
                  <a:prstClr val="black"/>
                </a:solidFill>
              </a:rPr>
              <a:t> </a:t>
            </a:r>
            <a:r>
              <a:rPr kumimoji="1" lang="zh-CN" altLang="en-US">
                <a:solidFill>
                  <a:prstClr val="black"/>
                </a:solidFill>
                <a:ea typeface="黑体" pitchFamily="2" charset="-122"/>
              </a:rPr>
              <a:t>）</a:t>
            </a:r>
          </a:p>
        </p:txBody>
      </p:sp>
      <p:sp>
        <p:nvSpPr>
          <p:cNvPr id="20487" name="Text Box 177"/>
          <p:cNvSpPr txBox="1">
            <a:spLocks noChangeArrowheads="1"/>
          </p:cNvSpPr>
          <p:nvPr/>
        </p:nvSpPr>
        <p:spPr bwMode="auto">
          <a:xfrm>
            <a:off x="6894518" y="1383507"/>
            <a:ext cx="1468667" cy="40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a:solidFill>
                  <a:prstClr val="black"/>
                </a:solidFill>
                <a:ea typeface="黑体" pitchFamily="2" charset="-122"/>
              </a:rPr>
              <a:t>自治系统 </a:t>
            </a:r>
            <a:r>
              <a:rPr kumimoji="1" lang="en-US" altLang="zh-CN" sz="2000">
                <a:solidFill>
                  <a:prstClr val="black"/>
                </a:solidFill>
                <a:ea typeface="黑体" pitchFamily="2" charset="-122"/>
              </a:rPr>
              <a:t>B</a:t>
            </a:r>
          </a:p>
        </p:txBody>
      </p:sp>
      <p:sp>
        <p:nvSpPr>
          <p:cNvPr id="20488" name="Text Box 178"/>
          <p:cNvSpPr txBox="1">
            <a:spLocks noChangeArrowheads="1"/>
          </p:cNvSpPr>
          <p:nvPr/>
        </p:nvSpPr>
        <p:spPr bwMode="auto">
          <a:xfrm>
            <a:off x="911228" y="1499993"/>
            <a:ext cx="1313220"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a:solidFill>
                  <a:prstClr val="black"/>
                </a:solidFill>
                <a:ea typeface="黑体" pitchFamily="2" charset="-122"/>
              </a:rPr>
              <a:t>自治系统 </a:t>
            </a:r>
            <a:r>
              <a:rPr kumimoji="1" lang="en-US" altLang="zh-CN">
                <a:solidFill>
                  <a:prstClr val="black"/>
                </a:solidFill>
                <a:ea typeface="黑体" pitchFamily="2" charset="-122"/>
              </a:rPr>
              <a:t>A</a:t>
            </a:r>
          </a:p>
        </p:txBody>
      </p:sp>
      <p:pic>
        <p:nvPicPr>
          <p:cNvPr id="20489" name="Picture 17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9551" y="2052439"/>
            <a:ext cx="660400" cy="33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0490" name="Picture 18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2463" y="2052439"/>
            <a:ext cx="660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0491" name="Text Box 181"/>
          <p:cNvSpPr txBox="1">
            <a:spLocks noChangeArrowheads="1"/>
          </p:cNvSpPr>
          <p:nvPr/>
        </p:nvSpPr>
        <p:spPr bwMode="auto">
          <a:xfrm>
            <a:off x="3565081" y="1620026"/>
            <a:ext cx="2031302" cy="64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dirty="0">
                <a:solidFill>
                  <a:prstClr val="black"/>
                </a:solidFill>
                <a:ea typeface="黑体" pitchFamily="2" charset="-122"/>
              </a:rPr>
              <a:t>用外部网关协议</a:t>
            </a:r>
          </a:p>
          <a:p>
            <a:pPr algn="ctr" eaLnBrk="1" hangingPunct="1"/>
            <a:r>
              <a:rPr kumimoji="1" lang="zh-CN" altLang="en-US" dirty="0">
                <a:solidFill>
                  <a:prstClr val="black"/>
                </a:solidFill>
                <a:ea typeface="黑体" pitchFamily="2" charset="-122"/>
              </a:rPr>
              <a:t>（例如，</a:t>
            </a:r>
            <a:r>
              <a:rPr kumimoji="1" lang="en-US" altLang="zh-CN" dirty="0">
                <a:solidFill>
                  <a:prstClr val="black"/>
                </a:solidFill>
                <a:ea typeface="黑体" pitchFamily="2" charset="-122"/>
              </a:rPr>
              <a:t>BGP-4</a:t>
            </a:r>
            <a:r>
              <a:rPr kumimoji="1" lang="zh-CN" altLang="en-US" dirty="0">
                <a:solidFill>
                  <a:prstClr val="black"/>
                </a:solidFill>
                <a:ea typeface="黑体" pitchFamily="2" charset="-122"/>
              </a:rPr>
              <a:t>）</a:t>
            </a:r>
          </a:p>
        </p:txBody>
      </p:sp>
      <p:sp>
        <p:nvSpPr>
          <p:cNvPr id="20492" name="Text Box 182"/>
          <p:cNvSpPr txBox="1">
            <a:spLocks noChangeArrowheads="1"/>
          </p:cNvSpPr>
          <p:nvPr/>
        </p:nvSpPr>
        <p:spPr bwMode="auto">
          <a:xfrm>
            <a:off x="2749552" y="1748831"/>
            <a:ext cx="436314"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solidFill>
                  <a:prstClr val="black"/>
                </a:solidFill>
                <a:ea typeface="黑体" pitchFamily="2" charset="-122"/>
              </a:rPr>
              <a:t>R</a:t>
            </a:r>
            <a:r>
              <a:rPr kumimoji="1" lang="en-US" altLang="zh-CN" baseline="-25000">
                <a:solidFill>
                  <a:prstClr val="black"/>
                </a:solidFill>
                <a:ea typeface="黑体" pitchFamily="2" charset="-122"/>
              </a:rPr>
              <a:t>1</a:t>
            </a:r>
          </a:p>
        </p:txBody>
      </p:sp>
      <p:sp>
        <p:nvSpPr>
          <p:cNvPr id="20493" name="Text Box 183"/>
          <p:cNvSpPr txBox="1">
            <a:spLocks noChangeArrowheads="1"/>
          </p:cNvSpPr>
          <p:nvPr/>
        </p:nvSpPr>
        <p:spPr bwMode="auto">
          <a:xfrm>
            <a:off x="5965827" y="1769075"/>
            <a:ext cx="436314"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solidFill>
                  <a:prstClr val="black"/>
                </a:solidFill>
                <a:ea typeface="黑体" pitchFamily="2" charset="-122"/>
              </a:rPr>
              <a:t>R</a:t>
            </a:r>
            <a:r>
              <a:rPr kumimoji="1" lang="en-US" altLang="zh-CN" baseline="-25000">
                <a:solidFill>
                  <a:prstClr val="black"/>
                </a:solidFill>
                <a:ea typeface="黑体" pitchFamily="2" charset="-122"/>
              </a:rPr>
              <a:t>2</a:t>
            </a:r>
          </a:p>
        </p:txBody>
      </p:sp>
      <p:sp>
        <p:nvSpPr>
          <p:cNvPr id="20494" name="Text Box 184"/>
          <p:cNvSpPr txBox="1">
            <a:spLocks noChangeArrowheads="1"/>
          </p:cNvSpPr>
          <p:nvPr/>
        </p:nvSpPr>
        <p:spPr bwMode="auto">
          <a:xfrm>
            <a:off x="6384088" y="2179838"/>
            <a:ext cx="2540095" cy="64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a:solidFill>
                  <a:prstClr val="black"/>
                </a:solidFill>
                <a:ea typeface="黑体" pitchFamily="2" charset="-122"/>
              </a:rPr>
              <a:t> </a:t>
            </a:r>
            <a:r>
              <a:rPr kumimoji="1" lang="zh-CN" altLang="en-US">
                <a:solidFill>
                  <a:prstClr val="black"/>
                </a:solidFill>
                <a:ea typeface="黑体" pitchFamily="2" charset="-122"/>
              </a:rPr>
              <a:t>用内部网关协议</a:t>
            </a:r>
          </a:p>
          <a:p>
            <a:pPr algn="ctr" eaLnBrk="1" hangingPunct="1"/>
            <a:r>
              <a:rPr kumimoji="1" lang="zh-CN" altLang="en-US">
                <a:solidFill>
                  <a:prstClr val="black"/>
                </a:solidFill>
                <a:ea typeface="黑体" pitchFamily="2" charset="-122"/>
              </a:rPr>
              <a:t>（例如， </a:t>
            </a:r>
            <a:r>
              <a:rPr kumimoji="1" lang="en-US" altLang="zh-CN">
                <a:solidFill>
                  <a:prstClr val="black"/>
                </a:solidFill>
              </a:rPr>
              <a:t>RIP</a:t>
            </a:r>
            <a:r>
              <a:rPr kumimoji="1" lang="zh-CN" altLang="en-US">
                <a:solidFill>
                  <a:prstClr val="black"/>
                </a:solidFill>
              </a:rPr>
              <a:t>  </a:t>
            </a:r>
            <a:r>
              <a:rPr kumimoji="1" lang="en-US" altLang="zh-CN">
                <a:solidFill>
                  <a:prstClr val="black"/>
                </a:solidFill>
                <a:ea typeface="黑体" pitchFamily="2" charset="-122"/>
              </a:rPr>
              <a:t>OSPF</a:t>
            </a:r>
            <a:r>
              <a:rPr kumimoji="1" lang="zh-CN" altLang="en-US">
                <a:solidFill>
                  <a:prstClr val="black"/>
                </a:solidFill>
                <a:ea typeface="黑体" pitchFamily="2" charset="-122"/>
              </a:rPr>
              <a:t>）</a:t>
            </a:r>
          </a:p>
        </p:txBody>
      </p:sp>
      <p:sp>
        <p:nvSpPr>
          <p:cNvPr id="20495" name="Line 185"/>
          <p:cNvSpPr>
            <a:spLocks noChangeShapeType="1"/>
          </p:cNvSpPr>
          <p:nvPr/>
        </p:nvSpPr>
        <p:spPr bwMode="auto">
          <a:xfrm>
            <a:off x="3365507" y="2226276"/>
            <a:ext cx="2430463" cy="2381"/>
          </a:xfrm>
          <a:prstGeom prst="line">
            <a:avLst/>
          </a:prstGeom>
          <a:noFill/>
          <a:ln w="57150">
            <a:solidFill>
              <a:schemeClr val="hlink"/>
            </a:solidFill>
            <a:round/>
            <a:headEnd type="triangle" w="med" len="lg"/>
            <a:tailEnd type="triangle" w="med" len="lg"/>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a:solidFill>
                <a:prstClr val="black"/>
              </a:solidFill>
            </a:endParaRPr>
          </a:p>
        </p:txBody>
      </p:sp>
      <p:sp>
        <p:nvSpPr>
          <p:cNvPr id="20496" name="Text Box 187"/>
          <p:cNvSpPr txBox="1">
            <a:spLocks noChangeArrowheads="1"/>
          </p:cNvSpPr>
          <p:nvPr/>
        </p:nvSpPr>
        <p:spPr bwMode="auto">
          <a:xfrm>
            <a:off x="1547819" y="3165875"/>
            <a:ext cx="4397353" cy="1338825"/>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a:solidFill>
                  <a:srgbClr val="C2A874"/>
                </a:solidFill>
                <a:ea typeface="黑体" pitchFamily="2" charset="-122"/>
              </a:rPr>
              <a:t>自治系统之间的路由选择也叫做</a:t>
            </a:r>
          </a:p>
          <a:p>
            <a:pPr eaLnBrk="1" hangingPunct="1"/>
            <a:r>
              <a:rPr lang="zh-CN" altLang="en-US" sz="2000">
                <a:solidFill>
                  <a:srgbClr val="67AFBD"/>
                </a:solidFill>
                <a:ea typeface="黑体" pitchFamily="2" charset="-122"/>
              </a:rPr>
              <a:t>域间路由选择</a:t>
            </a:r>
            <a:r>
              <a:rPr lang="en-US" altLang="zh-CN" sz="2000">
                <a:solidFill>
                  <a:srgbClr val="C2A874"/>
                </a:solidFill>
                <a:ea typeface="黑体" pitchFamily="2" charset="-122"/>
              </a:rPr>
              <a:t>(interdomain routing)</a:t>
            </a:r>
            <a:r>
              <a:rPr lang="zh-CN" altLang="en-US" sz="2000">
                <a:solidFill>
                  <a:srgbClr val="C2A874"/>
                </a:solidFill>
                <a:ea typeface="黑体" pitchFamily="2" charset="-122"/>
              </a:rPr>
              <a:t>，</a:t>
            </a:r>
          </a:p>
          <a:p>
            <a:pPr eaLnBrk="1" hangingPunct="1"/>
            <a:r>
              <a:rPr lang="zh-CN" altLang="en-US" sz="2000">
                <a:solidFill>
                  <a:srgbClr val="C2A874"/>
                </a:solidFill>
                <a:ea typeface="黑体" pitchFamily="2" charset="-122"/>
              </a:rPr>
              <a:t>在自治系统内部的路由选择叫做</a:t>
            </a:r>
          </a:p>
          <a:p>
            <a:pPr eaLnBrk="1" hangingPunct="1"/>
            <a:r>
              <a:rPr lang="zh-CN" altLang="en-US" sz="2000">
                <a:solidFill>
                  <a:srgbClr val="67AFBD"/>
                </a:solidFill>
                <a:ea typeface="黑体" pitchFamily="2" charset="-122"/>
              </a:rPr>
              <a:t>域内路由选择</a:t>
            </a:r>
            <a:r>
              <a:rPr lang="en-US" altLang="zh-CN" sz="2000">
                <a:solidFill>
                  <a:srgbClr val="C2A874"/>
                </a:solidFill>
                <a:ea typeface="黑体" pitchFamily="2" charset="-122"/>
              </a:rPr>
              <a:t>(intradomain routing) </a:t>
            </a:r>
          </a:p>
        </p:txBody>
      </p:sp>
    </p:spTree>
    <p:extLst>
      <p:ext uri="{BB962C8B-B14F-4D97-AF65-F5344CB8AC3E}">
        <p14:creationId xmlns:p14="http://schemas.microsoft.com/office/powerpoint/2010/main" val="163791339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fontAlgn="auto" hangingPunct="1">
              <a:spcAft>
                <a:spcPts val="0"/>
              </a:spcAft>
              <a:defRPr/>
            </a:pPr>
            <a:r>
              <a:rPr lang="zh-CN" altLang="en-US" smtClean="0">
                <a:latin typeface="Times New Roman" panose="02020603050405020304" pitchFamily="18" charset="0"/>
                <a:cs typeface="Times New Roman" panose="02020603050405020304" pitchFamily="18" charset="0"/>
              </a:rPr>
              <a:t>这里要指出两点 </a:t>
            </a:r>
          </a:p>
        </p:txBody>
      </p:sp>
      <p:sp>
        <p:nvSpPr>
          <p:cNvPr id="553987" name="Rectangle 3"/>
          <p:cNvSpPr>
            <a:spLocks noGrp="1" noChangeArrowheads="1"/>
          </p:cNvSpPr>
          <p:nvPr>
            <p:ph idx="1"/>
          </p:nvPr>
        </p:nvSpPr>
        <p:spPr>
          <a:xfrm>
            <a:off x="581025" y="1670447"/>
            <a:ext cx="7989888" cy="2724150"/>
          </a:xfrm>
        </p:spPr>
        <p:txBody>
          <a:bodyPr/>
          <a:lstStyle/>
          <a:p>
            <a:pPr algn="just" eaLnBrk="1" hangingPunct="1">
              <a:lnSpc>
                <a:spcPct val="90000"/>
              </a:lnSpc>
            </a:pPr>
            <a:r>
              <a:rPr lang="zh-CN" altLang="en-US" sz="2200" dirty="0"/>
              <a:t>因特网的早期 </a:t>
            </a:r>
            <a:r>
              <a:rPr lang="en-US" altLang="zh-CN" sz="2200" dirty="0"/>
              <a:t>RFC </a:t>
            </a:r>
            <a:r>
              <a:rPr lang="zh-CN" altLang="en-US" sz="2200" dirty="0"/>
              <a:t>文档中未使用“路由器”而是使用“网关”这一名词。但是在新的 </a:t>
            </a:r>
            <a:r>
              <a:rPr lang="en-US" altLang="zh-CN" sz="2200" dirty="0"/>
              <a:t>RFC </a:t>
            </a:r>
            <a:r>
              <a:rPr lang="zh-CN" altLang="en-US" sz="2200" dirty="0"/>
              <a:t>文档中又使用了“路由器”这一名词。应当把这两个属于当作同义词。</a:t>
            </a:r>
          </a:p>
          <a:p>
            <a:pPr algn="just" eaLnBrk="1" hangingPunct="1">
              <a:lnSpc>
                <a:spcPct val="90000"/>
              </a:lnSpc>
            </a:pPr>
            <a:r>
              <a:rPr lang="en-US" altLang="zh-CN" sz="2200" dirty="0"/>
              <a:t>IGP </a:t>
            </a:r>
            <a:r>
              <a:rPr lang="zh-CN" altLang="en-US" sz="2200" dirty="0"/>
              <a:t>和 </a:t>
            </a:r>
            <a:r>
              <a:rPr lang="en-US" altLang="zh-CN" sz="2200" dirty="0"/>
              <a:t>EGP </a:t>
            </a:r>
            <a:r>
              <a:rPr lang="zh-CN" altLang="en-US" sz="2200" dirty="0"/>
              <a:t>是协议类别的名称。但 </a:t>
            </a:r>
            <a:r>
              <a:rPr lang="en-US" altLang="zh-CN" sz="2200" dirty="0"/>
              <a:t>RFC </a:t>
            </a:r>
            <a:r>
              <a:rPr lang="zh-CN" altLang="en-US" sz="2200" dirty="0"/>
              <a:t>在使用 </a:t>
            </a:r>
            <a:r>
              <a:rPr lang="en-US" altLang="zh-CN" sz="2200" dirty="0"/>
              <a:t>EGP </a:t>
            </a:r>
            <a:r>
              <a:rPr lang="zh-CN" altLang="en-US" sz="2200" dirty="0"/>
              <a:t>这个名词时出现了一点混乱，因为最早的一个外部网关协议的协议名字正好也是 </a:t>
            </a:r>
            <a:r>
              <a:rPr lang="en-US" altLang="zh-CN" sz="2200" dirty="0"/>
              <a:t>EGP</a:t>
            </a:r>
            <a:r>
              <a:rPr lang="zh-CN" altLang="en-US" sz="2200" dirty="0"/>
              <a:t>。因此在遇到名词 </a:t>
            </a:r>
            <a:r>
              <a:rPr lang="en-US" altLang="zh-CN" sz="2200" dirty="0"/>
              <a:t>EGP </a:t>
            </a:r>
            <a:r>
              <a:rPr lang="zh-CN" altLang="en-US" sz="2200" dirty="0"/>
              <a:t>时，应弄清它是指旧的协议 </a:t>
            </a:r>
            <a:r>
              <a:rPr lang="en-US" altLang="zh-CN" sz="2200" dirty="0"/>
              <a:t>EGP </a:t>
            </a:r>
            <a:r>
              <a:rPr lang="zh-CN" altLang="en-US" sz="2200" dirty="0"/>
              <a:t>还是指外部网关协议 </a:t>
            </a:r>
            <a:r>
              <a:rPr lang="en-US" altLang="zh-CN" sz="2200" dirty="0"/>
              <a:t>EGP </a:t>
            </a:r>
            <a:r>
              <a:rPr lang="zh-CN" altLang="en-US" sz="2200" dirty="0"/>
              <a:t>这个类别。   </a:t>
            </a:r>
          </a:p>
        </p:txBody>
      </p:sp>
    </p:spTree>
    <p:extLst>
      <p:ext uri="{BB962C8B-B14F-4D97-AF65-F5344CB8AC3E}">
        <p14:creationId xmlns:p14="http://schemas.microsoft.com/office/powerpoint/2010/main" val="66936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9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fontAlgn="auto" hangingPunct="1">
              <a:spcAft>
                <a:spcPts val="0"/>
              </a:spcAft>
              <a:defRPr/>
            </a:pPr>
            <a:r>
              <a:rPr lang="zh-CN" altLang="en-US" smtClean="0">
                <a:latin typeface="Times New Roman" panose="02020603050405020304" pitchFamily="18" charset="0"/>
                <a:cs typeface="Times New Roman" panose="02020603050405020304" pitchFamily="18" charset="0"/>
              </a:rPr>
              <a:t>因特网的路由选择协议 </a:t>
            </a:r>
          </a:p>
        </p:txBody>
      </p:sp>
      <p:sp>
        <p:nvSpPr>
          <p:cNvPr id="555011" name="Rectangle 3"/>
          <p:cNvSpPr>
            <a:spLocks noGrp="1" noChangeArrowheads="1"/>
          </p:cNvSpPr>
          <p:nvPr>
            <p:ph idx="1"/>
          </p:nvPr>
        </p:nvSpPr>
        <p:spPr>
          <a:xfrm>
            <a:off x="581025" y="1670447"/>
            <a:ext cx="7989888" cy="2724150"/>
          </a:xfrm>
        </p:spPr>
        <p:txBody>
          <a:bodyPr/>
          <a:lstStyle/>
          <a:p>
            <a:pPr eaLnBrk="1" hangingPunct="1"/>
            <a:r>
              <a:rPr lang="zh-CN" altLang="en-US" sz="2200" dirty="0"/>
              <a:t>内部网关协议 </a:t>
            </a:r>
            <a:r>
              <a:rPr lang="en-US" altLang="zh-CN" sz="2200" dirty="0"/>
              <a:t>IGP</a:t>
            </a:r>
            <a:r>
              <a:rPr lang="zh-CN" altLang="en-US" sz="2200" dirty="0"/>
              <a:t>：具体协议有多种，如 </a:t>
            </a:r>
            <a:r>
              <a:rPr lang="en-US" altLang="zh-CN" sz="2200" dirty="0"/>
              <a:t>RIP </a:t>
            </a:r>
            <a:r>
              <a:rPr lang="zh-CN" altLang="en-US" sz="2200" dirty="0"/>
              <a:t>和 </a:t>
            </a:r>
            <a:r>
              <a:rPr lang="en-US" altLang="zh-CN" sz="2200" dirty="0"/>
              <a:t>OSPF </a:t>
            </a:r>
            <a:r>
              <a:rPr lang="zh-CN" altLang="en-US" sz="2200" dirty="0"/>
              <a:t>等。</a:t>
            </a:r>
          </a:p>
          <a:p>
            <a:pPr eaLnBrk="1" hangingPunct="1"/>
            <a:r>
              <a:rPr lang="zh-CN" altLang="en-US" sz="2200" dirty="0"/>
              <a:t>外部网关协议 </a:t>
            </a:r>
            <a:r>
              <a:rPr lang="en-US" altLang="zh-CN" sz="2200" dirty="0"/>
              <a:t>EGP</a:t>
            </a:r>
            <a:r>
              <a:rPr lang="zh-CN" altLang="en-US" sz="2200" dirty="0"/>
              <a:t>：目前使用的协议就是 </a:t>
            </a:r>
            <a:r>
              <a:rPr lang="en-US" altLang="zh-CN" sz="2200" dirty="0"/>
              <a:t>BGP</a:t>
            </a:r>
            <a:r>
              <a:rPr lang="zh-CN" altLang="en-US" sz="2200" dirty="0"/>
              <a:t>。</a:t>
            </a:r>
          </a:p>
        </p:txBody>
      </p:sp>
    </p:spTree>
    <p:extLst>
      <p:ext uri="{BB962C8B-B14F-4D97-AF65-F5344CB8AC3E}">
        <p14:creationId xmlns:p14="http://schemas.microsoft.com/office/powerpoint/2010/main" val="4983345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5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pPr eaLnBrk="1" fontAlgn="auto" hangingPunct="1">
              <a:spcAft>
                <a:spcPts val="0"/>
              </a:spcAft>
              <a:defRPr/>
            </a:pPr>
            <a:r>
              <a:rPr lang="en-US" altLang="zh-CN" dirty="0" smtClean="0">
                <a:latin typeface="Times New Roman" panose="02020603050405020304" pitchFamily="18" charset="0"/>
                <a:cs typeface="Times New Roman" panose="02020603050405020304" pitchFamily="18" charset="0"/>
              </a:rPr>
              <a:t>4.6.2  </a:t>
            </a:r>
            <a:r>
              <a:rPr lang="zh-CN" altLang="en-US" dirty="0" smtClean="0">
                <a:latin typeface="Times New Roman" panose="02020603050405020304" pitchFamily="18" charset="0"/>
                <a:cs typeface="Times New Roman" panose="02020603050405020304" pitchFamily="18" charset="0"/>
              </a:rPr>
              <a:t>内部网关协议 </a:t>
            </a:r>
            <a:r>
              <a:rPr lang="en-US" altLang="zh-CN" dirty="0" smtClean="0">
                <a:latin typeface="Times New Roman" panose="02020603050405020304" pitchFamily="18" charset="0"/>
                <a:cs typeface="Times New Roman" panose="02020603050405020304" pitchFamily="18" charset="0"/>
              </a:rPr>
              <a:t>RIP</a:t>
            </a:r>
            <a:br>
              <a:rPr lang="en-US" altLang="zh-CN" dirty="0" smtClean="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 </a:t>
            </a:r>
            <a:r>
              <a:rPr lang="en-US" altLang="zh-CN" sz="3000" dirty="0"/>
              <a:t>(Routing Information Protocol)</a:t>
            </a:r>
          </a:p>
        </p:txBody>
      </p:sp>
      <p:sp>
        <p:nvSpPr>
          <p:cNvPr id="556035" name="Rectangle 3"/>
          <p:cNvSpPr>
            <a:spLocks noGrp="1" noChangeArrowheads="1"/>
          </p:cNvSpPr>
          <p:nvPr>
            <p:ph idx="1"/>
          </p:nvPr>
        </p:nvSpPr>
        <p:spPr>
          <a:xfrm>
            <a:off x="581025" y="1670447"/>
            <a:ext cx="7989888" cy="2724150"/>
          </a:xfrm>
        </p:spPr>
        <p:txBody>
          <a:bodyPr/>
          <a:lstStyle/>
          <a:p>
            <a:pPr eaLnBrk="1" hangingPunct="1">
              <a:buFont typeface="Wingdings" pitchFamily="2" charset="2"/>
              <a:buNone/>
            </a:pPr>
            <a:r>
              <a:rPr lang="en-US" altLang="zh-CN" sz="2400" dirty="0"/>
              <a:t>1. </a:t>
            </a:r>
            <a:r>
              <a:rPr lang="zh-CN" altLang="en-US" sz="2400" dirty="0"/>
              <a:t>工作原理</a:t>
            </a:r>
          </a:p>
          <a:p>
            <a:pPr eaLnBrk="1" hangingPunct="1"/>
            <a:r>
              <a:rPr lang="zh-CN" altLang="en-US" sz="2000" dirty="0"/>
              <a:t>路由信息协议 </a:t>
            </a:r>
            <a:r>
              <a:rPr lang="en-US" altLang="zh-CN" sz="2000" dirty="0"/>
              <a:t>RIP </a:t>
            </a:r>
            <a:r>
              <a:rPr lang="zh-CN" altLang="en-US" sz="2000" dirty="0"/>
              <a:t>是内部网关协议 </a:t>
            </a:r>
            <a:r>
              <a:rPr lang="en-US" altLang="zh-CN" sz="2000" dirty="0"/>
              <a:t>IGP</a:t>
            </a:r>
            <a:r>
              <a:rPr lang="zh-CN" altLang="en-US" sz="2000" dirty="0"/>
              <a:t>中最先得到广泛使用的协议。</a:t>
            </a:r>
          </a:p>
          <a:p>
            <a:pPr eaLnBrk="1" hangingPunct="1"/>
            <a:r>
              <a:rPr lang="en-US" altLang="zh-CN" sz="2000" dirty="0"/>
              <a:t>RIP </a:t>
            </a:r>
            <a:r>
              <a:rPr lang="zh-CN" altLang="en-US" sz="2000" dirty="0"/>
              <a:t>是一种</a:t>
            </a:r>
            <a:r>
              <a:rPr lang="zh-CN" altLang="en-US" sz="2000" u="sng" dirty="0"/>
              <a:t>分布式</a:t>
            </a:r>
            <a:r>
              <a:rPr lang="zh-CN" altLang="en-US" sz="2000" dirty="0"/>
              <a:t>的</a:t>
            </a:r>
            <a:r>
              <a:rPr lang="zh-CN" altLang="en-US" sz="2000" u="sng" dirty="0"/>
              <a:t>基于</a:t>
            </a:r>
            <a:r>
              <a:rPr lang="zh-CN" altLang="en-US" sz="2000" u="sng" dirty="0">
                <a:solidFill>
                  <a:schemeClr val="hlink"/>
                </a:solidFill>
              </a:rPr>
              <a:t>距离向量</a:t>
            </a:r>
            <a:r>
              <a:rPr lang="zh-CN" altLang="en-US" sz="2000" dirty="0"/>
              <a:t>的路由选择协议。</a:t>
            </a:r>
            <a:endParaRPr lang="en-US" altLang="zh-CN" sz="2000" dirty="0"/>
          </a:p>
          <a:p>
            <a:pPr eaLnBrk="1" hangingPunct="1"/>
            <a:r>
              <a:rPr lang="zh-CN" altLang="en-US" sz="2000" b="1" i="1" dirty="0">
                <a:solidFill>
                  <a:srgbClr val="FF0000"/>
                </a:solidFill>
              </a:rPr>
              <a:t>什么是距离向量？</a:t>
            </a:r>
          </a:p>
        </p:txBody>
      </p:sp>
    </p:spTree>
    <p:extLst>
      <p:ext uri="{BB962C8B-B14F-4D97-AF65-F5344CB8AC3E}">
        <p14:creationId xmlns:p14="http://schemas.microsoft.com/office/powerpoint/2010/main" val="3470428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60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6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fontScale="90000"/>
          </a:bodyPr>
          <a:lstStyle/>
          <a:p>
            <a:pPr eaLnBrk="1" fontAlgn="auto" hangingPunct="1">
              <a:spcAft>
                <a:spcPts val="0"/>
              </a:spcAft>
              <a:defRPr/>
            </a:pPr>
            <a:r>
              <a:rPr lang="zh-CN" altLang="en-US" sz="3000"/>
              <a:t>距离向量路由算法</a:t>
            </a:r>
            <a:br>
              <a:rPr lang="zh-CN" altLang="en-US" sz="3000"/>
            </a:br>
            <a:r>
              <a:rPr lang="zh-CN" altLang="en-US" sz="3000"/>
              <a:t>（</a:t>
            </a:r>
            <a:r>
              <a:rPr lang="en-US" altLang="zh-CN" sz="3000"/>
              <a:t>Distance Vector Routing</a:t>
            </a:r>
            <a:r>
              <a:rPr lang="zh-CN" altLang="en-US" sz="3000"/>
              <a:t>）</a:t>
            </a:r>
          </a:p>
        </p:txBody>
      </p:sp>
      <p:sp>
        <p:nvSpPr>
          <p:cNvPr id="24579" name="Rectangle 3"/>
          <p:cNvSpPr>
            <a:spLocks noGrp="1" noChangeArrowheads="1"/>
          </p:cNvSpPr>
          <p:nvPr>
            <p:ph idx="1"/>
          </p:nvPr>
        </p:nvSpPr>
        <p:spPr>
          <a:xfrm>
            <a:off x="581025" y="1670447"/>
            <a:ext cx="7989888" cy="2724150"/>
          </a:xfrm>
        </p:spPr>
        <p:txBody>
          <a:bodyPr/>
          <a:lstStyle/>
          <a:p>
            <a:pPr eaLnBrk="1" hangingPunct="1">
              <a:lnSpc>
                <a:spcPct val="110000"/>
              </a:lnSpc>
              <a:spcBef>
                <a:spcPts val="0"/>
              </a:spcBef>
            </a:pPr>
            <a:r>
              <a:rPr lang="zh-CN" altLang="en-US" sz="2000" dirty="0"/>
              <a:t>动态</a:t>
            </a:r>
            <a:r>
              <a:rPr lang="zh-CN" altLang="en-US" sz="2000" dirty="0"/>
              <a:t>路由算法</a:t>
            </a:r>
            <a:r>
              <a:rPr lang="en-US" altLang="zh-CN" sz="2000" dirty="0"/>
              <a:t>,</a:t>
            </a:r>
            <a:r>
              <a:rPr lang="zh-CN" altLang="en-US" sz="2000" dirty="0"/>
              <a:t>也称</a:t>
            </a:r>
            <a:r>
              <a:rPr lang="en-US" altLang="zh-CN" sz="2000" dirty="0"/>
              <a:t>Bellman-Ford/Ford-Fulkerson</a:t>
            </a:r>
            <a:r>
              <a:rPr lang="zh-CN" altLang="en-US" sz="2000" dirty="0"/>
              <a:t>算法</a:t>
            </a:r>
            <a:endParaRPr lang="en-US" altLang="zh-CN" sz="2000" dirty="0"/>
          </a:p>
          <a:p>
            <a:pPr lvl="1" eaLnBrk="1" hangingPunct="1">
              <a:spcBef>
                <a:spcPts val="0"/>
              </a:spcBef>
            </a:pPr>
            <a:r>
              <a:rPr lang="zh-CN" altLang="en-US" sz="1800" dirty="0"/>
              <a:t>设</a:t>
            </a:r>
            <a:r>
              <a:rPr lang="en-US" altLang="zh-CN" sz="1800" dirty="0"/>
              <a:t>X</a:t>
            </a:r>
            <a:r>
              <a:rPr lang="zh-CN" altLang="en-US" sz="1800" dirty="0"/>
              <a:t>是结点</a:t>
            </a:r>
            <a:r>
              <a:rPr lang="en-US" altLang="zh-CN" sz="1800" dirty="0"/>
              <a:t>A</a:t>
            </a:r>
            <a:r>
              <a:rPr lang="zh-CN" altLang="en-US" sz="1800" dirty="0"/>
              <a:t>到</a:t>
            </a:r>
            <a:r>
              <a:rPr lang="en-US" altLang="zh-CN" sz="1800" dirty="0"/>
              <a:t>B</a:t>
            </a:r>
            <a:r>
              <a:rPr lang="zh-CN" altLang="en-US" sz="1800" dirty="0"/>
              <a:t>的最短路径上的一个</a:t>
            </a:r>
            <a:r>
              <a:rPr lang="zh-CN" altLang="en-US" sz="1800" dirty="0"/>
              <a:t>结点</a:t>
            </a:r>
            <a:r>
              <a:rPr lang="zh-CN" altLang="en-US" sz="1800" dirty="0"/>
              <a:t>，</a:t>
            </a:r>
            <a:r>
              <a:rPr lang="zh-CN" altLang="en-US" sz="1800" dirty="0"/>
              <a:t>把</a:t>
            </a:r>
            <a:r>
              <a:rPr lang="en-US" altLang="zh-CN" sz="1800" dirty="0"/>
              <a:t>A-&gt;B</a:t>
            </a:r>
            <a:r>
              <a:rPr lang="zh-CN" altLang="en-US" sz="1800" dirty="0"/>
              <a:t>拆成两段路</a:t>
            </a:r>
            <a:r>
              <a:rPr lang="zh-CN" altLang="en-US" sz="1800" dirty="0"/>
              <a:t>经</a:t>
            </a:r>
            <a:endParaRPr lang="en-US" altLang="zh-CN" sz="1800" dirty="0"/>
          </a:p>
          <a:p>
            <a:pPr lvl="1" eaLnBrk="1" hangingPunct="1">
              <a:spcBef>
                <a:spcPts val="0"/>
              </a:spcBef>
            </a:pPr>
            <a:r>
              <a:rPr lang="en-US" altLang="zh-CN" sz="1800" dirty="0"/>
              <a:t>A-&gt;X</a:t>
            </a:r>
            <a:r>
              <a:rPr lang="zh-CN" altLang="en-US" sz="1800" dirty="0"/>
              <a:t>是结点</a:t>
            </a:r>
            <a:r>
              <a:rPr lang="en-US" altLang="zh-CN" sz="1800" dirty="0"/>
              <a:t>A</a:t>
            </a:r>
            <a:r>
              <a:rPr lang="zh-CN" altLang="en-US" sz="1800" dirty="0"/>
              <a:t>到</a:t>
            </a:r>
            <a:r>
              <a:rPr lang="en-US" altLang="zh-CN" sz="1800" dirty="0"/>
              <a:t>X</a:t>
            </a:r>
            <a:r>
              <a:rPr lang="zh-CN" altLang="en-US" sz="1800" dirty="0"/>
              <a:t>的最短路径；</a:t>
            </a:r>
            <a:r>
              <a:rPr lang="en-US" altLang="zh-CN" sz="1800" dirty="0"/>
              <a:t>X-&gt;B</a:t>
            </a:r>
            <a:r>
              <a:rPr lang="zh-CN" altLang="en-US" sz="1800" dirty="0"/>
              <a:t>是结点</a:t>
            </a:r>
            <a:r>
              <a:rPr lang="en-US" altLang="zh-CN" sz="1800" dirty="0"/>
              <a:t>X</a:t>
            </a:r>
            <a:r>
              <a:rPr lang="zh-CN" altLang="en-US" sz="1800" dirty="0"/>
              <a:t>到</a:t>
            </a:r>
            <a:r>
              <a:rPr lang="en-US" altLang="zh-CN" sz="1800" dirty="0"/>
              <a:t>B</a:t>
            </a:r>
            <a:r>
              <a:rPr lang="zh-CN" altLang="en-US" sz="1800" dirty="0"/>
              <a:t>的最短路径。</a:t>
            </a:r>
          </a:p>
          <a:p>
            <a:pPr eaLnBrk="1" hangingPunct="1">
              <a:lnSpc>
                <a:spcPct val="110000"/>
              </a:lnSpc>
              <a:spcBef>
                <a:spcPts val="0"/>
              </a:spcBef>
            </a:pPr>
            <a:r>
              <a:rPr lang="zh-CN" altLang="en-US" sz="2000" dirty="0"/>
              <a:t>基本思想</a:t>
            </a:r>
          </a:p>
          <a:p>
            <a:pPr lvl="1" eaLnBrk="1" hangingPunct="1">
              <a:lnSpc>
                <a:spcPct val="110000"/>
              </a:lnSpc>
              <a:spcBef>
                <a:spcPts val="0"/>
              </a:spcBef>
              <a:buFont typeface="Wingdings" pitchFamily="2" charset="2"/>
              <a:buChar char="ü"/>
            </a:pPr>
            <a:r>
              <a:rPr lang="zh-CN" altLang="en-US" sz="1800" dirty="0"/>
              <a:t>每个路由器维护一张表，表中给出了到每个目的地的已知最佳距离和线路，并通过与</a:t>
            </a:r>
            <a:r>
              <a:rPr lang="zh-CN" altLang="en-US" sz="1800" b="1" dirty="0">
                <a:solidFill>
                  <a:srgbClr val="0070C0"/>
                </a:solidFill>
              </a:rPr>
              <a:t>相邻路由器</a:t>
            </a:r>
            <a:r>
              <a:rPr lang="zh-CN" altLang="en-US" sz="1800" dirty="0"/>
              <a:t>交换</a:t>
            </a:r>
            <a:r>
              <a:rPr lang="zh-CN" altLang="en-US" sz="1800" u="sng" dirty="0"/>
              <a:t>距离信息</a:t>
            </a:r>
            <a:r>
              <a:rPr lang="zh-CN" altLang="en-US" sz="1800" dirty="0"/>
              <a:t>来更新表；</a:t>
            </a:r>
          </a:p>
          <a:p>
            <a:pPr lvl="1" eaLnBrk="1" hangingPunct="1">
              <a:lnSpc>
                <a:spcPct val="110000"/>
              </a:lnSpc>
              <a:spcBef>
                <a:spcPts val="0"/>
              </a:spcBef>
              <a:buFont typeface="Wingdings" pitchFamily="2" charset="2"/>
              <a:buChar char="ü"/>
            </a:pPr>
            <a:r>
              <a:rPr lang="zh-CN" altLang="en-US" sz="1800" dirty="0"/>
              <a:t>以其它路由器为表的索引，表项包括两部分：到达目的结点的最佳输出线路，和到达目的结点所需时间或距离；</a:t>
            </a:r>
          </a:p>
        </p:txBody>
      </p:sp>
    </p:spTree>
    <p:extLst>
      <p:ext uri="{BB962C8B-B14F-4D97-AF65-F5344CB8AC3E}">
        <p14:creationId xmlns:p14="http://schemas.microsoft.com/office/powerpoint/2010/main" val="481572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pPr>
              <a:defRPr/>
            </a:pPr>
            <a:r>
              <a:rPr lang="en-US" altLang="zh-CN" sz="3200" dirty="0">
                <a:latin typeface="Times New Roman" panose="02020603050405020304" pitchFamily="18" charset="0"/>
                <a:cs typeface="Times New Roman" panose="02020603050405020304" pitchFamily="18" charset="0"/>
              </a:rPr>
              <a:t>IPv6 </a:t>
            </a:r>
            <a:r>
              <a:rPr lang="zh-CN" altLang="en-US" sz="3200" dirty="0">
                <a:latin typeface="Times New Roman" panose="02020603050405020304" pitchFamily="18" charset="0"/>
                <a:cs typeface="Times New Roman" panose="02020603050405020304" pitchFamily="18" charset="0"/>
              </a:rPr>
              <a:t>数据报的首部</a:t>
            </a:r>
          </a:p>
        </p:txBody>
      </p:sp>
      <p:sp>
        <p:nvSpPr>
          <p:cNvPr id="632835" name="Rectangle 3"/>
          <p:cNvSpPr>
            <a:spLocks noGrp="1" noChangeArrowheads="1"/>
          </p:cNvSpPr>
          <p:nvPr>
            <p:ph idx="1"/>
          </p:nvPr>
        </p:nvSpPr>
        <p:spPr>
          <a:xfrm>
            <a:off x="581030" y="1670452"/>
            <a:ext cx="8023423" cy="2989535"/>
          </a:xfrm>
        </p:spPr>
        <p:txBody>
          <a:bodyPr>
            <a:noAutofit/>
          </a:bodyPr>
          <a:lstStyle/>
          <a:p>
            <a:pPr>
              <a:lnSpc>
                <a:spcPct val="150000"/>
              </a:lnSpc>
              <a:spcBef>
                <a:spcPts val="0"/>
              </a:spcBef>
              <a:spcAft>
                <a:spcPts val="0"/>
              </a:spcAft>
              <a:defRPr/>
            </a:pPr>
            <a:r>
              <a:rPr lang="zh-CN" altLang="en-US" dirty="0">
                <a:latin typeface="Times New Roman" panose="02020603050405020304" pitchFamily="18" charset="0"/>
                <a:cs typeface="Times New Roman" panose="02020603050405020304" pitchFamily="18" charset="0"/>
              </a:rPr>
              <a:t>将不必要的功能取消，首部的字段数减少到只有 </a:t>
            </a:r>
            <a:r>
              <a:rPr lang="en-US" altLang="zh-CN" dirty="0">
                <a:latin typeface="Times New Roman" panose="02020603050405020304" pitchFamily="18" charset="0"/>
                <a:cs typeface="Times New Roman" panose="02020603050405020304" pitchFamily="18" charset="0"/>
              </a:rPr>
              <a:t>8 </a:t>
            </a:r>
            <a:r>
              <a:rPr lang="zh-CN" altLang="en-US" dirty="0">
                <a:latin typeface="Times New Roman" panose="02020603050405020304" pitchFamily="18" charset="0"/>
                <a:cs typeface="Times New Roman" panose="02020603050405020304" pitchFamily="18" charset="0"/>
              </a:rPr>
              <a:t>个</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1">
              <a:lnSpc>
                <a:spcPct val="150000"/>
              </a:lnSpc>
              <a:spcBef>
                <a:spcPts val="0"/>
              </a:spcBef>
              <a:spcAft>
                <a:spcPts val="0"/>
              </a:spcAft>
              <a:buFont typeface="Wingdings" panose="05000000000000000000" pitchFamily="2" charset="2"/>
              <a:buChar char="Ø"/>
              <a:defRPr/>
            </a:pPr>
            <a:r>
              <a:rPr lang="zh-CN" altLang="en-US" dirty="0" smtClean="0">
                <a:latin typeface="Times New Roman" panose="02020603050405020304" pitchFamily="18" charset="0"/>
                <a:cs typeface="Times New Roman" panose="02020603050405020304" pitchFamily="18" charset="0"/>
              </a:rPr>
              <a:t>取消首部长度和选项字段，</a:t>
            </a:r>
            <a:r>
              <a:rPr lang="en-US" altLang="zh-CN" dirty="0" smtClean="0">
                <a:latin typeface="Times New Roman" panose="02020603050405020304" pitchFamily="18" charset="0"/>
                <a:cs typeface="Times New Roman" panose="02020603050405020304" pitchFamily="18" charset="0"/>
              </a:rPr>
              <a:t>IPv6 </a:t>
            </a:r>
            <a:r>
              <a:rPr lang="zh-CN" altLang="en-US" dirty="0" smtClean="0">
                <a:latin typeface="Times New Roman" panose="02020603050405020304" pitchFamily="18" charset="0"/>
                <a:cs typeface="Times New Roman" panose="02020603050405020304" pitchFamily="18" charset="0"/>
              </a:rPr>
              <a:t>首部长度为</a:t>
            </a:r>
            <a:r>
              <a:rPr lang="zh-CN" altLang="en-US" dirty="0">
                <a:latin typeface="Times New Roman" panose="02020603050405020304" pitchFamily="18" charset="0"/>
                <a:cs typeface="Times New Roman" panose="02020603050405020304" pitchFamily="18" charset="0"/>
              </a:rPr>
              <a:t>固定的 </a:t>
            </a:r>
            <a:r>
              <a:rPr lang="en-US" altLang="zh-CN" dirty="0">
                <a:latin typeface="Times New Roman" panose="02020603050405020304" pitchFamily="18" charset="0"/>
                <a:cs typeface="Times New Roman" panose="02020603050405020304" pitchFamily="18" charset="0"/>
              </a:rPr>
              <a:t>40 </a:t>
            </a:r>
            <a:r>
              <a:rPr lang="zh-CN" altLang="en-US" dirty="0">
                <a:latin typeface="Times New Roman" panose="02020603050405020304" pitchFamily="18" charset="0"/>
                <a:cs typeface="Times New Roman" panose="02020603050405020304" pitchFamily="18" charset="0"/>
              </a:rPr>
              <a:t>字节，称为基本首部</a:t>
            </a:r>
            <a:r>
              <a:rPr lang="en-US" altLang="zh-CN" dirty="0">
                <a:latin typeface="Times New Roman" panose="02020603050405020304" pitchFamily="18" charset="0"/>
                <a:cs typeface="Times New Roman" panose="02020603050405020304" pitchFamily="18" charset="0"/>
              </a:rPr>
              <a:t>(base header)</a:t>
            </a:r>
            <a:r>
              <a:rPr lang="zh-CN" altLang="en-US" dirty="0">
                <a:latin typeface="Times New Roman" panose="02020603050405020304" pitchFamily="18" charset="0"/>
                <a:cs typeface="Times New Roman" panose="02020603050405020304" pitchFamily="18" charset="0"/>
              </a:rPr>
              <a:t>。</a:t>
            </a:r>
          </a:p>
          <a:p>
            <a:pPr lvl="1">
              <a:lnSpc>
                <a:spcPct val="150000"/>
              </a:lnSpc>
              <a:spcBef>
                <a:spcPts val="0"/>
              </a:spcBef>
              <a:spcAft>
                <a:spcPts val="0"/>
              </a:spcAft>
              <a:buFont typeface="Wingdings" panose="05000000000000000000" pitchFamily="2" charset="2"/>
              <a:buChar char="Ø"/>
              <a:defRPr/>
            </a:pPr>
            <a:r>
              <a:rPr lang="zh-CN" altLang="en-US" dirty="0" smtClean="0">
                <a:latin typeface="Times New Roman" panose="02020603050405020304" pitchFamily="18" charset="0"/>
                <a:cs typeface="Times New Roman" panose="02020603050405020304" pitchFamily="18" charset="0"/>
              </a:rPr>
              <a:t>取消</a:t>
            </a:r>
            <a:r>
              <a:rPr lang="zh-CN" altLang="en-US" dirty="0">
                <a:latin typeface="Times New Roman" panose="02020603050405020304" pitchFamily="18" charset="0"/>
                <a:cs typeface="Times New Roman" panose="02020603050405020304" pitchFamily="18" charset="0"/>
              </a:rPr>
              <a:t>了首部的检验和字段，加快了路由器处理数据报的速度</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1">
              <a:lnSpc>
                <a:spcPct val="150000"/>
              </a:lnSpc>
              <a:spcBef>
                <a:spcPts val="0"/>
              </a:spcBef>
              <a:spcAft>
                <a:spcPts val="0"/>
              </a:spcAft>
              <a:buFont typeface="Wingdings" panose="05000000000000000000" pitchFamily="2" charset="2"/>
              <a:buChar char="Ø"/>
              <a:defRPr/>
            </a:pPr>
            <a:r>
              <a:rPr lang="zh-CN" altLang="en-US" dirty="0">
                <a:latin typeface="Times New Roman" panose="02020603050405020304" pitchFamily="18" charset="0"/>
                <a:cs typeface="Times New Roman" panose="02020603050405020304" pitchFamily="18" charset="0"/>
              </a:rPr>
              <a:t>取消</a:t>
            </a:r>
            <a:r>
              <a:rPr lang="zh-CN" altLang="en-US" dirty="0" smtClean="0">
                <a:latin typeface="Times New Roman" panose="02020603050405020304" pitchFamily="18" charset="0"/>
                <a:cs typeface="Times New Roman" panose="02020603050405020304" pitchFamily="18" charset="0"/>
              </a:rPr>
              <a:t>了服务类型、标识、标志和片位移字段，因为</a:t>
            </a:r>
            <a:r>
              <a:rPr lang="en-US" altLang="zh-CN" dirty="0" smtClean="0">
                <a:latin typeface="Times New Roman" panose="02020603050405020304" pitchFamily="18" charset="0"/>
                <a:cs typeface="Times New Roman" panose="02020603050405020304" pitchFamily="18" charset="0"/>
              </a:rPr>
              <a:t>…</a:t>
            </a:r>
          </a:p>
          <a:p>
            <a:pPr lvl="1">
              <a:lnSpc>
                <a:spcPct val="150000"/>
              </a:lnSpc>
              <a:spcBef>
                <a:spcPts val="0"/>
              </a:spcBef>
              <a:spcAft>
                <a:spcPts val="0"/>
              </a:spcAft>
              <a:buFont typeface="Wingdings" panose="05000000000000000000" pitchFamily="2" charset="2"/>
              <a:buChar char="Ø"/>
              <a:defRPr/>
            </a:pPr>
            <a:r>
              <a:rPr lang="zh-CN" altLang="en-US" dirty="0">
                <a:latin typeface="Times New Roman" panose="02020603050405020304" pitchFamily="18" charset="0"/>
                <a:cs typeface="Times New Roman" panose="02020603050405020304" pitchFamily="18" charset="0"/>
              </a:rPr>
              <a:t>取消</a:t>
            </a:r>
            <a:r>
              <a:rPr lang="zh-CN" altLang="en-US" dirty="0" smtClean="0">
                <a:latin typeface="Times New Roman" panose="02020603050405020304" pitchFamily="18" charset="0"/>
                <a:cs typeface="Times New Roman" panose="02020603050405020304" pitchFamily="18" charset="0"/>
              </a:rPr>
              <a:t>了</a:t>
            </a:r>
            <a:r>
              <a:rPr lang="zh-CN" altLang="en-US" dirty="0">
                <a:latin typeface="Times New Roman" panose="02020603050405020304" pitchFamily="18" charset="0"/>
                <a:cs typeface="Times New Roman" panose="02020603050405020304" pitchFamily="18" charset="0"/>
              </a:rPr>
              <a:t>协议</a:t>
            </a:r>
            <a:r>
              <a:rPr lang="zh-CN" altLang="en-US" dirty="0" smtClean="0">
                <a:latin typeface="Times New Roman" panose="02020603050405020304" pitchFamily="18" charset="0"/>
                <a:cs typeface="Times New Roman" panose="02020603050405020304" pitchFamily="18" charset="0"/>
              </a:rPr>
              <a:t>、总长度</a:t>
            </a:r>
            <a:r>
              <a:rPr lang="zh-CN" altLang="en-US" dirty="0">
                <a:latin typeface="Times New Roman" panose="02020603050405020304" pitchFamily="18" charset="0"/>
                <a:cs typeface="Times New Roman" panose="02020603050405020304" pitchFamily="18" charset="0"/>
              </a:rPr>
              <a:t>和</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TTL</a:t>
            </a:r>
            <a:r>
              <a:rPr lang="zh-CN" altLang="en-US" dirty="0" smtClean="0">
                <a:latin typeface="Times New Roman" panose="02020603050405020304" pitchFamily="18" charset="0"/>
                <a:cs typeface="Times New Roman" panose="02020603050405020304" pitchFamily="18" charset="0"/>
              </a:rPr>
              <a:t>字段，改用</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150000"/>
              </a:lnSpc>
              <a:spcBef>
                <a:spcPts val="0"/>
              </a:spcBef>
              <a:spcAft>
                <a:spcPts val="0"/>
              </a:spcAft>
              <a:defRPr/>
            </a:pPr>
            <a:r>
              <a:rPr lang="zh-CN" altLang="en-US" dirty="0">
                <a:latin typeface="Times New Roman" panose="02020603050405020304" pitchFamily="18" charset="0"/>
                <a:cs typeface="Times New Roman" panose="02020603050405020304" pitchFamily="18" charset="0"/>
              </a:rPr>
              <a:t>在基本首部的后面允许有零个或多个扩展首部</a:t>
            </a:r>
            <a:r>
              <a:rPr lang="zh-CN" altLang="en-US" dirty="0" smtClean="0">
                <a:latin typeface="Times New Roman" panose="02020603050405020304" pitchFamily="18" charset="0"/>
                <a:cs typeface="Times New Roman" panose="02020603050405020304" pitchFamily="18" charset="0"/>
              </a:rPr>
              <a:t>。</a:t>
            </a:r>
            <a:r>
              <a:rPr lang="zh-CN" altLang="en-US" b="1" i="1" dirty="0" smtClean="0">
                <a:solidFill>
                  <a:srgbClr val="FF0000"/>
                </a:solidFill>
                <a:latin typeface="Times New Roman" panose="02020603050405020304" pitchFamily="18" charset="0"/>
                <a:cs typeface="Times New Roman" panose="02020603050405020304" pitchFamily="18" charset="0"/>
              </a:rPr>
              <a:t>有几种扩展</a:t>
            </a:r>
            <a:r>
              <a:rPr lang="zh-CN" altLang="en-US" b="1" i="1" dirty="0">
                <a:solidFill>
                  <a:srgbClr val="FF0000"/>
                </a:solidFill>
                <a:latin typeface="Times New Roman" panose="02020603050405020304" pitchFamily="18" charset="0"/>
                <a:cs typeface="Times New Roman" panose="02020603050405020304" pitchFamily="18" charset="0"/>
              </a:rPr>
              <a:t>首部？</a:t>
            </a:r>
          </a:p>
          <a:p>
            <a:pPr>
              <a:lnSpc>
                <a:spcPct val="150000"/>
              </a:lnSpc>
              <a:spcBef>
                <a:spcPts val="0"/>
              </a:spcBef>
              <a:spcAft>
                <a:spcPts val="0"/>
              </a:spcAft>
              <a:defRPr/>
            </a:pPr>
            <a:r>
              <a:rPr lang="zh-CN" altLang="en-US" dirty="0">
                <a:latin typeface="Times New Roman" panose="02020603050405020304" pitchFamily="18" charset="0"/>
                <a:cs typeface="Times New Roman" panose="02020603050405020304" pitchFamily="18" charset="0"/>
              </a:rPr>
              <a:t>所有的扩展首部和数据合起来叫做数据报的有效载荷</a:t>
            </a:r>
            <a:r>
              <a:rPr lang="en-US" altLang="zh-CN" dirty="0">
                <a:latin typeface="Times New Roman" panose="02020603050405020304" pitchFamily="18" charset="0"/>
                <a:cs typeface="Times New Roman" panose="02020603050405020304" pitchFamily="18" charset="0"/>
              </a:rPr>
              <a:t>(payload)</a:t>
            </a:r>
            <a:r>
              <a:rPr lang="zh-CN" altLang="en-US" dirty="0">
                <a:latin typeface="Times New Roman" panose="02020603050405020304" pitchFamily="18" charset="0"/>
                <a:cs typeface="Times New Roman" panose="02020603050405020304" pitchFamily="18" charset="0"/>
              </a:rPr>
              <a:t>或净负荷。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fontAlgn="auto" hangingPunct="1">
              <a:spcAft>
                <a:spcPts val="0"/>
              </a:spcAft>
              <a:defRPr/>
            </a:pPr>
            <a:r>
              <a:rPr lang="en-US" altLang="zh-CN" sz="3400"/>
              <a:t>DV Routing </a:t>
            </a:r>
            <a:r>
              <a:rPr lang="zh-CN" altLang="en-US" sz="3400"/>
              <a:t>（</a:t>
            </a:r>
            <a:r>
              <a:rPr lang="en-US" altLang="zh-CN" sz="3400"/>
              <a:t>2</a:t>
            </a:r>
            <a:r>
              <a:rPr lang="zh-CN" altLang="en-US" sz="3400"/>
              <a:t>）</a:t>
            </a:r>
          </a:p>
        </p:txBody>
      </p:sp>
      <p:sp>
        <p:nvSpPr>
          <p:cNvPr id="25603" name="Rectangle 3"/>
          <p:cNvSpPr>
            <a:spLocks noGrp="1" noChangeArrowheads="1"/>
          </p:cNvSpPr>
          <p:nvPr>
            <p:ph idx="1"/>
          </p:nvPr>
        </p:nvSpPr>
        <p:spPr>
          <a:xfrm>
            <a:off x="581025" y="1670447"/>
            <a:ext cx="7989888" cy="2724150"/>
          </a:xfrm>
        </p:spPr>
        <p:txBody>
          <a:bodyPr/>
          <a:lstStyle/>
          <a:p>
            <a:pPr lvl="1" eaLnBrk="1" hangingPunct="1"/>
            <a:r>
              <a:rPr lang="zh-CN" altLang="en-US" sz="2000"/>
              <a:t>每隔一段时间，路由器向所有邻居结点发送它到每个目的结点的距离表，同时它也接收每个邻居结点发来的距离表；</a:t>
            </a:r>
          </a:p>
          <a:p>
            <a:pPr lvl="1" eaLnBrk="1" hangingPunct="1"/>
            <a:r>
              <a:rPr lang="zh-CN" altLang="en-US" sz="2000"/>
              <a:t>邻居结点</a:t>
            </a:r>
            <a:r>
              <a:rPr lang="en-US" altLang="zh-CN" sz="2000"/>
              <a:t>X</a:t>
            </a:r>
            <a:r>
              <a:rPr lang="zh-CN" altLang="en-US" sz="2000"/>
              <a:t>发来的表中，</a:t>
            </a:r>
            <a:r>
              <a:rPr lang="en-US" altLang="zh-CN" sz="2000"/>
              <a:t>X</a:t>
            </a:r>
            <a:r>
              <a:rPr lang="zh-CN" altLang="en-US" sz="2000"/>
              <a:t>到路由器</a:t>
            </a:r>
            <a:r>
              <a:rPr lang="en-US" altLang="zh-CN" sz="2000"/>
              <a:t>i</a:t>
            </a:r>
            <a:r>
              <a:rPr lang="zh-CN" altLang="en-US" sz="2000"/>
              <a:t>的距离为</a:t>
            </a:r>
            <a:r>
              <a:rPr lang="en-US" altLang="zh-CN" sz="2000"/>
              <a:t>X</a:t>
            </a:r>
            <a:r>
              <a:rPr lang="en-US" altLang="zh-CN" sz="2000" baseline="-25000"/>
              <a:t>i</a:t>
            </a:r>
            <a:r>
              <a:rPr lang="zh-CN" altLang="en-US" sz="2000"/>
              <a:t>，</a:t>
            </a:r>
            <a:r>
              <a:rPr lang="zh-CN" altLang="zh-CN" sz="2000"/>
              <a:t>本路由器到</a:t>
            </a:r>
            <a:r>
              <a:rPr lang="en-US" altLang="zh-CN" sz="2000"/>
              <a:t>X</a:t>
            </a:r>
            <a:r>
              <a:rPr lang="zh-CN" altLang="zh-CN" sz="2000"/>
              <a:t>的距离为</a:t>
            </a:r>
            <a:r>
              <a:rPr lang="en-US" altLang="zh-CN" sz="2000"/>
              <a:t>m</a:t>
            </a:r>
            <a:r>
              <a:rPr lang="zh-CN" altLang="en-US" sz="2000"/>
              <a:t>，则路由器经过</a:t>
            </a:r>
            <a:r>
              <a:rPr lang="en-US" altLang="zh-CN" sz="2000"/>
              <a:t>X</a:t>
            </a:r>
            <a:r>
              <a:rPr lang="zh-CN" altLang="en-US" sz="2000"/>
              <a:t>到</a:t>
            </a:r>
            <a:r>
              <a:rPr lang="en-US" altLang="zh-CN" sz="2000"/>
              <a:t>i</a:t>
            </a:r>
            <a:r>
              <a:rPr lang="zh-CN" altLang="en-US" sz="2000"/>
              <a:t>的距离为</a:t>
            </a:r>
            <a:r>
              <a:rPr lang="en-US" altLang="zh-CN" sz="2000"/>
              <a:t>X</a:t>
            </a:r>
            <a:r>
              <a:rPr lang="en-US" altLang="zh-CN" sz="2000" baseline="-25000"/>
              <a:t>i</a:t>
            </a:r>
            <a:r>
              <a:rPr lang="en-US" altLang="zh-CN" sz="2000"/>
              <a:t> + m</a:t>
            </a:r>
            <a:r>
              <a:rPr lang="zh-CN" altLang="en-US" sz="2000"/>
              <a:t>。根据不同邻居发来的信息，计算</a:t>
            </a:r>
            <a:r>
              <a:rPr lang="en-US" altLang="zh-CN" sz="2000"/>
              <a:t>X</a:t>
            </a:r>
            <a:r>
              <a:rPr lang="en-US" altLang="zh-CN" sz="2000" baseline="-25000"/>
              <a:t>i</a:t>
            </a:r>
            <a:r>
              <a:rPr lang="en-US" altLang="zh-CN" sz="2000"/>
              <a:t> + m</a:t>
            </a:r>
            <a:r>
              <a:rPr lang="zh-CN" altLang="en-US" sz="2000"/>
              <a:t>，并取最小值，更新本路由器的路由表；</a:t>
            </a:r>
          </a:p>
          <a:p>
            <a:pPr lvl="1" eaLnBrk="1" hangingPunct="1"/>
            <a:r>
              <a:rPr lang="zh-CN" altLang="en-US" sz="2000"/>
              <a:t>注意：</a:t>
            </a:r>
          </a:p>
          <a:p>
            <a:pPr lvl="2" eaLnBrk="1" hangingPunct="1">
              <a:spcBef>
                <a:spcPct val="0"/>
              </a:spcBef>
              <a:buFont typeface="Wingdings" pitchFamily="2" charset="2"/>
              <a:buChar char="ü"/>
            </a:pPr>
            <a:r>
              <a:rPr lang="zh-CN" altLang="en-US" sz="1800"/>
              <a:t>测量路径长度</a:t>
            </a:r>
            <a:r>
              <a:rPr lang="en-US" altLang="zh-CN" sz="1800"/>
              <a:t>/</a:t>
            </a:r>
            <a:r>
              <a:rPr lang="zh-CN" altLang="en-US" sz="1800"/>
              <a:t>距离的方法有多种：结点数量</a:t>
            </a:r>
            <a:r>
              <a:rPr lang="en-US" altLang="zh-CN" sz="1800"/>
              <a:t>/</a:t>
            </a:r>
            <a:r>
              <a:rPr lang="zh-CN" altLang="en-US" sz="1800"/>
              <a:t>地理距离</a:t>
            </a:r>
            <a:r>
              <a:rPr lang="en-US" altLang="zh-CN" sz="1800"/>
              <a:t>/</a:t>
            </a:r>
            <a:r>
              <a:rPr lang="zh-CN" altLang="en-US" sz="1800"/>
              <a:t>传输延迟</a:t>
            </a:r>
            <a:r>
              <a:rPr lang="en-US" altLang="zh-CN" sz="1800"/>
              <a:t>/</a:t>
            </a:r>
            <a:r>
              <a:rPr lang="zh-CN" altLang="en-US" sz="1800"/>
              <a:t>距离、信道带宽等参数的加权函数。</a:t>
            </a:r>
            <a:endParaRPr lang="en-US" altLang="zh-CN" sz="1800"/>
          </a:p>
          <a:p>
            <a:pPr lvl="2" eaLnBrk="1" hangingPunct="1">
              <a:buFont typeface="Wingdings" pitchFamily="2" charset="2"/>
              <a:buChar char="ü"/>
            </a:pPr>
            <a:r>
              <a:rPr lang="zh-CN" altLang="en-US" sz="1800"/>
              <a:t>路由器本身的老路由表在计算中不被使用。</a:t>
            </a:r>
          </a:p>
        </p:txBody>
      </p:sp>
    </p:spTree>
    <p:extLst>
      <p:ext uri="{BB962C8B-B14F-4D97-AF65-F5344CB8AC3E}">
        <p14:creationId xmlns:p14="http://schemas.microsoft.com/office/powerpoint/2010/main" val="2154858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Times New Roman" panose="02020603050405020304" pitchFamily="18" charset="0"/>
                <a:cs typeface="Times New Roman" panose="02020603050405020304" pitchFamily="18" charset="0"/>
              </a:rPr>
              <a:t>距离向量路由</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77500" lnSpcReduction="20000"/>
          </a:bodyPr>
          <a:lstStyle/>
          <a:p>
            <a:pPr>
              <a:lnSpc>
                <a:spcPct val="120000"/>
              </a:lnSpc>
            </a:pPr>
            <a:r>
              <a:rPr lang="en-US" altLang="zh-CN" sz="2300" dirty="0">
                <a:latin typeface="Times New Roman" panose="02020603050405020304" pitchFamily="18" charset="0"/>
                <a:ea typeface="微软雅黑" panose="020B0503020204020204" pitchFamily="34" charset="-122"/>
                <a:cs typeface="Times New Roman" panose="02020603050405020304" pitchFamily="18" charset="0"/>
              </a:rPr>
              <a:t>Bellman-Ford </a:t>
            </a:r>
            <a:r>
              <a:rPr lang="zh-CN" altLang="en-US" sz="2300" dirty="0">
                <a:latin typeface="Times New Roman" panose="02020603050405020304" pitchFamily="18" charset="0"/>
                <a:ea typeface="微软雅黑" panose="020B0503020204020204" pitchFamily="34" charset="-122"/>
                <a:cs typeface="Times New Roman" panose="02020603050405020304" pitchFamily="18" charset="0"/>
              </a:rPr>
              <a:t>方程</a:t>
            </a:r>
            <a:endParaRPr lang="en-US" altLang="zh-CN" sz="230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pPr>
            <a:r>
              <a:rPr lang="zh-CN" altLang="en-US" sz="2100" dirty="0">
                <a:latin typeface="Times New Roman" panose="02020603050405020304" pitchFamily="18" charset="0"/>
                <a:cs typeface="Times New Roman" panose="02020603050405020304" pitchFamily="18" charset="0"/>
              </a:rPr>
              <a:t>假设</a:t>
            </a:r>
            <a:r>
              <a:rPr lang="en-US" altLang="zh-CN" sz="2100" dirty="0" err="1">
                <a:latin typeface="Times New Roman" panose="02020603050405020304" pitchFamily="18" charset="0"/>
                <a:cs typeface="Times New Roman" panose="02020603050405020304" pitchFamily="18" charset="0"/>
              </a:rPr>
              <a:t>D</a:t>
            </a:r>
            <a:r>
              <a:rPr lang="en-US" altLang="zh-CN" sz="2100" baseline="-25000" dirty="0" err="1">
                <a:latin typeface="Times New Roman" panose="02020603050405020304" pitchFamily="18" charset="0"/>
                <a:cs typeface="Times New Roman" panose="02020603050405020304" pitchFamily="18" charset="0"/>
              </a:rPr>
              <a:t>x</a:t>
            </a:r>
            <a:r>
              <a:rPr lang="en-US" altLang="zh-CN" sz="2100" dirty="0">
                <a:latin typeface="Times New Roman" panose="02020603050405020304" pitchFamily="18" charset="0"/>
                <a:cs typeface="Times New Roman" panose="02020603050405020304" pitchFamily="18" charset="0"/>
              </a:rPr>
              <a:t>(y) </a:t>
            </a:r>
            <a:r>
              <a:rPr lang="zh-CN" altLang="en-US" sz="2100" dirty="0">
                <a:latin typeface="Times New Roman" panose="02020603050405020304" pitchFamily="18" charset="0"/>
                <a:cs typeface="Times New Roman" panose="02020603050405020304" pitchFamily="18" charset="0"/>
              </a:rPr>
              <a:t>是</a:t>
            </a:r>
            <a:r>
              <a:rPr lang="en-US" altLang="zh-CN" sz="2100" dirty="0">
                <a:latin typeface="Times New Roman" panose="02020603050405020304" pitchFamily="18" charset="0"/>
                <a:cs typeface="Times New Roman" panose="02020603050405020304" pitchFamily="18" charset="0"/>
              </a:rPr>
              <a:t> </a:t>
            </a:r>
            <a:r>
              <a:rPr lang="zh-CN" altLang="en-US" sz="2100" dirty="0">
                <a:latin typeface="Times New Roman" panose="02020603050405020304" pitchFamily="18" charset="0"/>
                <a:cs typeface="Times New Roman" panose="02020603050405020304" pitchFamily="18" charset="0"/>
              </a:rPr>
              <a:t>从</a:t>
            </a:r>
            <a:r>
              <a:rPr lang="en-US" altLang="zh-CN" sz="2100" dirty="0">
                <a:latin typeface="Times New Roman" panose="02020603050405020304" pitchFamily="18" charset="0"/>
                <a:cs typeface="Times New Roman" panose="02020603050405020304" pitchFamily="18" charset="0"/>
              </a:rPr>
              <a:t>x</a:t>
            </a:r>
            <a:r>
              <a:rPr lang="zh-CN" altLang="en-US" sz="2100" dirty="0">
                <a:latin typeface="Times New Roman" panose="02020603050405020304" pitchFamily="18" charset="0"/>
                <a:cs typeface="Times New Roman" panose="02020603050405020304" pitchFamily="18" charset="0"/>
              </a:rPr>
              <a:t>到</a:t>
            </a:r>
            <a:r>
              <a:rPr lang="en-US" altLang="zh-CN" sz="2100" dirty="0">
                <a:latin typeface="Times New Roman" panose="02020603050405020304" pitchFamily="18" charset="0"/>
                <a:cs typeface="Times New Roman" panose="02020603050405020304" pitchFamily="18" charset="0"/>
              </a:rPr>
              <a:t>y</a:t>
            </a:r>
            <a:r>
              <a:rPr lang="zh-CN" altLang="en-US" sz="2100" dirty="0">
                <a:latin typeface="Times New Roman" panose="02020603050405020304" pitchFamily="18" charset="0"/>
                <a:cs typeface="Times New Roman" panose="02020603050405020304" pitchFamily="18" charset="0"/>
              </a:rPr>
              <a:t>最小代价路径的代价值</a:t>
            </a:r>
            <a:endParaRPr lang="en-US" altLang="zh-CN" sz="2100" dirty="0">
              <a:latin typeface="Times New Roman" panose="02020603050405020304" pitchFamily="18" charset="0"/>
              <a:cs typeface="Times New Roman" panose="02020603050405020304" pitchFamily="18" charset="0"/>
            </a:endParaRPr>
          </a:p>
          <a:p>
            <a:pPr lvl="1">
              <a:lnSpc>
                <a:spcPct val="120000"/>
              </a:lnSpc>
            </a:pPr>
            <a:r>
              <a:rPr lang="zh-CN" altLang="en-US" sz="2100" dirty="0">
                <a:latin typeface="Times New Roman" panose="02020603050405020304" pitchFamily="18" charset="0"/>
                <a:cs typeface="Times New Roman" panose="02020603050405020304" pitchFamily="18" charset="0"/>
              </a:rPr>
              <a:t>则：</a:t>
            </a:r>
            <a:r>
              <a:rPr lang="en-US" altLang="zh-CN" sz="2100" dirty="0" err="1">
                <a:latin typeface="Times New Roman" panose="02020603050405020304" pitchFamily="18" charset="0"/>
                <a:cs typeface="Times New Roman" panose="02020603050405020304" pitchFamily="18" charset="0"/>
              </a:rPr>
              <a:t>D</a:t>
            </a:r>
            <a:r>
              <a:rPr lang="en-US" altLang="zh-CN" sz="2100" baseline="-25000" dirty="0" err="1">
                <a:latin typeface="Times New Roman" panose="02020603050405020304" pitchFamily="18" charset="0"/>
                <a:cs typeface="Times New Roman" panose="02020603050405020304" pitchFamily="18" charset="0"/>
              </a:rPr>
              <a:t>x</a:t>
            </a:r>
            <a:r>
              <a:rPr lang="en-US" altLang="zh-CN" sz="2100" dirty="0">
                <a:latin typeface="Times New Roman" panose="02020603050405020304" pitchFamily="18" charset="0"/>
                <a:cs typeface="Times New Roman" panose="02020603050405020304" pitchFamily="18" charset="0"/>
              </a:rPr>
              <a:t>(y) = min {c(</a:t>
            </a:r>
            <a:r>
              <a:rPr lang="en-US" altLang="zh-CN" sz="2100" dirty="0" err="1">
                <a:latin typeface="Times New Roman" panose="02020603050405020304" pitchFamily="18" charset="0"/>
                <a:cs typeface="Times New Roman" panose="02020603050405020304" pitchFamily="18" charset="0"/>
              </a:rPr>
              <a:t>x,m</a:t>
            </a:r>
            <a:r>
              <a:rPr lang="en-US" altLang="zh-CN" sz="2100" dirty="0">
                <a:latin typeface="Times New Roman" panose="02020603050405020304" pitchFamily="18" charset="0"/>
                <a:cs typeface="Times New Roman" panose="02020603050405020304" pitchFamily="18" charset="0"/>
              </a:rPr>
              <a:t>) + </a:t>
            </a:r>
            <a:r>
              <a:rPr lang="en-US" altLang="zh-CN" sz="2100" dirty="0" err="1">
                <a:latin typeface="Times New Roman" panose="02020603050405020304" pitchFamily="18" charset="0"/>
                <a:cs typeface="Times New Roman" panose="02020603050405020304" pitchFamily="18" charset="0"/>
              </a:rPr>
              <a:t>D</a:t>
            </a:r>
            <a:r>
              <a:rPr lang="en-US" altLang="zh-CN" sz="2100" baseline="-25000" dirty="0" err="1">
                <a:latin typeface="Times New Roman" panose="02020603050405020304" pitchFamily="18" charset="0"/>
                <a:cs typeface="Times New Roman" panose="02020603050405020304" pitchFamily="18" charset="0"/>
              </a:rPr>
              <a:t>m</a:t>
            </a:r>
            <a:r>
              <a:rPr lang="en-US" altLang="zh-CN" sz="2100" dirty="0">
                <a:latin typeface="Times New Roman" panose="02020603050405020304" pitchFamily="18" charset="0"/>
                <a:cs typeface="Times New Roman" panose="02020603050405020304" pitchFamily="18" charset="0"/>
              </a:rPr>
              <a:t>(y) }</a:t>
            </a:r>
          </a:p>
          <a:p>
            <a:pPr marL="685681" lvl="2" indent="0">
              <a:lnSpc>
                <a:spcPct val="120000"/>
              </a:lnSpc>
              <a:buNone/>
            </a:pPr>
            <a:r>
              <a:rPr lang="zh-CN" altLang="en-US" sz="2100" dirty="0">
                <a:latin typeface="Times New Roman" panose="02020603050405020304" pitchFamily="18" charset="0"/>
                <a:cs typeface="Times New Roman" panose="02020603050405020304" pitchFamily="18" charset="0"/>
              </a:rPr>
              <a:t>其中</a:t>
            </a:r>
            <a:r>
              <a:rPr lang="en-US" altLang="zh-CN" sz="2100" dirty="0">
                <a:latin typeface="Times New Roman" panose="02020603050405020304" pitchFamily="18" charset="0"/>
                <a:cs typeface="Times New Roman" panose="02020603050405020304" pitchFamily="18" charset="0"/>
              </a:rPr>
              <a:t>m</a:t>
            </a:r>
            <a:r>
              <a:rPr lang="zh-CN" altLang="en-US" sz="2100" dirty="0">
                <a:latin typeface="Times New Roman" panose="02020603050405020304" pitchFamily="18" charset="0"/>
                <a:cs typeface="Times New Roman" panose="02020603050405020304" pitchFamily="18" charset="0"/>
              </a:rPr>
              <a:t>为</a:t>
            </a:r>
            <a:r>
              <a:rPr lang="en-US" altLang="zh-CN" sz="2100" dirty="0">
                <a:latin typeface="Times New Roman" panose="02020603050405020304" pitchFamily="18" charset="0"/>
                <a:cs typeface="Times New Roman" panose="02020603050405020304" pitchFamily="18" charset="0"/>
              </a:rPr>
              <a:t>x</a:t>
            </a:r>
            <a:r>
              <a:rPr lang="zh-CN" altLang="en-US" sz="2100" dirty="0">
                <a:latin typeface="Times New Roman" panose="02020603050405020304" pitchFamily="18" charset="0"/>
                <a:cs typeface="Times New Roman" panose="02020603050405020304" pitchFamily="18" charset="0"/>
              </a:rPr>
              <a:t>的邻居</a:t>
            </a:r>
            <a:r>
              <a:rPr lang="en-US" altLang="zh-CN" sz="2100" dirty="0">
                <a:latin typeface="Times New Roman" panose="02020603050405020304" pitchFamily="18" charset="0"/>
                <a:cs typeface="Times New Roman" panose="02020603050405020304" pitchFamily="18" charset="0"/>
              </a:rPr>
              <a:t>, c(</a:t>
            </a:r>
            <a:r>
              <a:rPr lang="en-US" altLang="zh-CN" sz="2100" dirty="0" err="1">
                <a:latin typeface="Times New Roman" panose="02020603050405020304" pitchFamily="18" charset="0"/>
                <a:cs typeface="Times New Roman" panose="02020603050405020304" pitchFamily="18" charset="0"/>
              </a:rPr>
              <a:t>x,m</a:t>
            </a:r>
            <a:r>
              <a:rPr lang="en-US" altLang="zh-CN" sz="2100" dirty="0">
                <a:latin typeface="Times New Roman" panose="02020603050405020304" pitchFamily="18" charset="0"/>
                <a:cs typeface="Times New Roman" panose="02020603050405020304" pitchFamily="18" charset="0"/>
              </a:rPr>
              <a:t>)</a:t>
            </a:r>
            <a:r>
              <a:rPr lang="zh-CN" altLang="en-US" sz="2100" dirty="0">
                <a:latin typeface="Times New Roman" panose="02020603050405020304" pitchFamily="18" charset="0"/>
                <a:cs typeface="Times New Roman" panose="02020603050405020304" pitchFamily="18" charset="0"/>
              </a:rPr>
              <a:t>为</a:t>
            </a:r>
            <a:r>
              <a:rPr lang="en-US" altLang="zh-CN" sz="2100" dirty="0">
                <a:latin typeface="Times New Roman" panose="02020603050405020304" pitchFamily="18" charset="0"/>
                <a:cs typeface="Times New Roman" panose="02020603050405020304" pitchFamily="18" charset="0"/>
              </a:rPr>
              <a:t>m</a:t>
            </a:r>
            <a:r>
              <a:rPr lang="zh-CN" altLang="en-US" sz="2100" dirty="0">
                <a:latin typeface="Times New Roman" panose="02020603050405020304" pitchFamily="18" charset="0"/>
                <a:cs typeface="Times New Roman" panose="02020603050405020304" pitchFamily="18" charset="0"/>
              </a:rPr>
              <a:t>到</a:t>
            </a:r>
            <a:r>
              <a:rPr lang="en-US" altLang="zh-CN" sz="2100" dirty="0">
                <a:latin typeface="Times New Roman" panose="02020603050405020304" pitchFamily="18" charset="0"/>
                <a:cs typeface="Times New Roman" panose="02020603050405020304" pitchFamily="18" charset="0"/>
              </a:rPr>
              <a:t>x</a:t>
            </a:r>
            <a:r>
              <a:rPr lang="zh-CN" altLang="en-US" sz="2100" dirty="0">
                <a:latin typeface="Times New Roman" panose="02020603050405020304" pitchFamily="18" charset="0"/>
                <a:cs typeface="Times New Roman" panose="02020603050405020304" pitchFamily="18" charset="0"/>
              </a:rPr>
              <a:t>的距离</a:t>
            </a:r>
            <a:endParaRPr lang="en-US" altLang="zh-CN" sz="2100" dirty="0">
              <a:latin typeface="Times New Roman" panose="02020603050405020304" pitchFamily="18" charset="0"/>
              <a:cs typeface="Times New Roman" panose="02020603050405020304" pitchFamily="18" charset="0"/>
            </a:endParaRPr>
          </a:p>
          <a:p>
            <a:pPr lvl="1">
              <a:lnSpc>
                <a:spcPct val="120000"/>
              </a:lnSpc>
              <a:spcBef>
                <a:spcPts val="1350"/>
              </a:spcBef>
            </a:pPr>
            <a:r>
              <a:rPr lang="zh-CN" altLang="en-US" sz="2100" dirty="0">
                <a:latin typeface="Times New Roman" panose="02020603050405020304" pitchFamily="18" charset="0"/>
                <a:cs typeface="Times New Roman" panose="02020603050405020304" pitchFamily="18" charset="0"/>
              </a:rPr>
              <a:t>示例：</a:t>
            </a:r>
            <a:endParaRPr lang="en-US" altLang="zh-CN" sz="2100" dirty="0">
              <a:latin typeface="Times New Roman" panose="02020603050405020304" pitchFamily="18" charset="0"/>
              <a:cs typeface="Times New Roman" panose="02020603050405020304" pitchFamily="18" charset="0"/>
            </a:endParaRPr>
          </a:p>
          <a:p>
            <a:pPr lvl="2">
              <a:lnSpc>
                <a:spcPct val="120000"/>
              </a:lnSpc>
            </a:pPr>
            <a:r>
              <a:rPr lang="zh-CN" altLang="en-US" sz="2100" dirty="0">
                <a:latin typeface="Times New Roman" panose="02020603050405020304" pitchFamily="18" charset="0"/>
                <a:cs typeface="Times New Roman" panose="02020603050405020304" pitchFamily="18" charset="0"/>
              </a:rPr>
              <a:t>已获知</a:t>
            </a:r>
            <a:r>
              <a:rPr lang="en-US" altLang="zh-CN" sz="2100" dirty="0" err="1">
                <a:latin typeface="Times New Roman" panose="02020603050405020304" pitchFamily="18" charset="0"/>
                <a:cs typeface="Times New Roman" panose="02020603050405020304" pitchFamily="18" charset="0"/>
              </a:rPr>
              <a:t>D</a:t>
            </a:r>
            <a:r>
              <a:rPr lang="en-US" altLang="zh-CN" sz="2100" baseline="-25000" dirty="0" err="1">
                <a:latin typeface="Times New Roman" panose="02020603050405020304" pitchFamily="18" charset="0"/>
                <a:cs typeface="Times New Roman" panose="02020603050405020304" pitchFamily="18" charset="0"/>
              </a:rPr>
              <a:t>v</a:t>
            </a:r>
            <a:r>
              <a:rPr lang="en-US" altLang="zh-CN" sz="2100" dirty="0">
                <a:latin typeface="Times New Roman" panose="02020603050405020304" pitchFamily="18" charset="0"/>
                <a:cs typeface="Times New Roman" panose="02020603050405020304" pitchFamily="18" charset="0"/>
              </a:rPr>
              <a:t>(z) = 5, </a:t>
            </a:r>
            <a:r>
              <a:rPr lang="en-US" altLang="zh-CN" sz="2100" dirty="0" err="1">
                <a:latin typeface="Times New Roman" panose="02020603050405020304" pitchFamily="18" charset="0"/>
                <a:cs typeface="Times New Roman" panose="02020603050405020304" pitchFamily="18" charset="0"/>
              </a:rPr>
              <a:t>D</a:t>
            </a:r>
            <a:r>
              <a:rPr lang="en-US" altLang="zh-CN" sz="2100" baseline="-25000" dirty="0" err="1">
                <a:latin typeface="Times New Roman" panose="02020603050405020304" pitchFamily="18" charset="0"/>
                <a:cs typeface="Times New Roman" panose="02020603050405020304" pitchFamily="18" charset="0"/>
              </a:rPr>
              <a:t>x</a:t>
            </a:r>
            <a:r>
              <a:rPr lang="en-US" altLang="zh-CN" sz="2100" dirty="0">
                <a:latin typeface="Times New Roman" panose="02020603050405020304" pitchFamily="18" charset="0"/>
                <a:cs typeface="Times New Roman" panose="02020603050405020304" pitchFamily="18" charset="0"/>
              </a:rPr>
              <a:t>(z) = 3, </a:t>
            </a:r>
            <a:r>
              <a:rPr lang="en-US" altLang="zh-CN" sz="2100" dirty="0" err="1">
                <a:latin typeface="Times New Roman" panose="02020603050405020304" pitchFamily="18" charset="0"/>
                <a:cs typeface="Times New Roman" panose="02020603050405020304" pitchFamily="18" charset="0"/>
              </a:rPr>
              <a:t>D</a:t>
            </a:r>
            <a:r>
              <a:rPr lang="en-US" altLang="zh-CN" sz="2100" baseline="-25000" dirty="0" err="1">
                <a:latin typeface="Times New Roman" panose="02020603050405020304" pitchFamily="18" charset="0"/>
                <a:cs typeface="Times New Roman" panose="02020603050405020304" pitchFamily="18" charset="0"/>
              </a:rPr>
              <a:t>w</a:t>
            </a:r>
            <a:r>
              <a:rPr lang="en-US" altLang="zh-CN" sz="2100" dirty="0">
                <a:latin typeface="Times New Roman" panose="02020603050405020304" pitchFamily="18" charset="0"/>
                <a:cs typeface="Times New Roman" panose="02020603050405020304" pitchFamily="18" charset="0"/>
              </a:rPr>
              <a:t>(z) = 3</a:t>
            </a:r>
          </a:p>
          <a:p>
            <a:pPr lvl="2">
              <a:lnSpc>
                <a:spcPct val="120000"/>
              </a:lnSpc>
            </a:pPr>
            <a:r>
              <a:rPr lang="en-US" altLang="zh-CN" sz="2100" dirty="0">
                <a:latin typeface="Times New Roman" panose="02020603050405020304" pitchFamily="18" charset="0"/>
                <a:ea typeface="Arial Unicode MS" panose="020B0604020202020204" pitchFamily="34" charset="-122"/>
                <a:cs typeface="Times New Roman" panose="02020603050405020304" pitchFamily="18" charset="0"/>
              </a:rPr>
              <a:t>D</a:t>
            </a:r>
            <a:r>
              <a:rPr lang="en-US" altLang="zh-CN" sz="2100" baseline="-25000" dirty="0">
                <a:latin typeface="Times New Roman" panose="02020603050405020304" pitchFamily="18" charset="0"/>
                <a:ea typeface="Arial Unicode MS" panose="020B0604020202020204" pitchFamily="34" charset="-122"/>
                <a:cs typeface="Times New Roman" panose="02020603050405020304" pitchFamily="18" charset="0"/>
              </a:rPr>
              <a:t>u</a:t>
            </a:r>
            <a:r>
              <a:rPr lang="en-US" altLang="zh-CN" sz="2100" dirty="0">
                <a:latin typeface="Times New Roman" panose="02020603050405020304" pitchFamily="18" charset="0"/>
                <a:ea typeface="Arial Unicode MS" panose="020B0604020202020204" pitchFamily="34" charset="-122"/>
                <a:cs typeface="Times New Roman" panose="02020603050405020304" pitchFamily="18" charset="0"/>
              </a:rPr>
              <a:t>(z) = min { c(</a:t>
            </a:r>
            <a:r>
              <a:rPr lang="en-US" altLang="zh-CN" sz="2100" dirty="0" err="1">
                <a:latin typeface="Times New Roman" panose="02020603050405020304" pitchFamily="18" charset="0"/>
                <a:ea typeface="Arial Unicode MS" panose="020B0604020202020204" pitchFamily="34" charset="-122"/>
                <a:cs typeface="Times New Roman" panose="02020603050405020304" pitchFamily="18" charset="0"/>
              </a:rPr>
              <a:t>u,v</a:t>
            </a:r>
            <a:r>
              <a:rPr lang="en-US" altLang="zh-CN" sz="2100" dirty="0">
                <a:latin typeface="Times New Roman" panose="02020603050405020304" pitchFamily="18" charset="0"/>
                <a:ea typeface="Arial Unicode MS" panose="020B0604020202020204" pitchFamily="34" charset="-122"/>
                <a:cs typeface="Times New Roman" panose="02020603050405020304" pitchFamily="18" charset="0"/>
              </a:rPr>
              <a:t>) + </a:t>
            </a:r>
            <a:r>
              <a:rPr lang="en-US" altLang="zh-CN" sz="2100" dirty="0" err="1">
                <a:latin typeface="Times New Roman" panose="02020603050405020304" pitchFamily="18" charset="0"/>
                <a:ea typeface="Arial Unicode MS" panose="020B0604020202020204" pitchFamily="34" charset="-122"/>
                <a:cs typeface="Times New Roman" panose="02020603050405020304" pitchFamily="18" charset="0"/>
              </a:rPr>
              <a:t>D</a:t>
            </a:r>
            <a:r>
              <a:rPr lang="en-US" altLang="zh-CN" sz="2100" baseline="-25000" dirty="0" err="1">
                <a:latin typeface="Times New Roman" panose="02020603050405020304" pitchFamily="18" charset="0"/>
                <a:ea typeface="Arial Unicode MS" panose="020B0604020202020204" pitchFamily="34" charset="-122"/>
                <a:cs typeface="Times New Roman" panose="02020603050405020304" pitchFamily="18" charset="0"/>
              </a:rPr>
              <a:t>v</a:t>
            </a:r>
            <a:r>
              <a:rPr lang="en-US" altLang="zh-CN" sz="2100" dirty="0">
                <a:latin typeface="Times New Roman" panose="02020603050405020304" pitchFamily="18" charset="0"/>
                <a:ea typeface="Arial Unicode MS" panose="020B0604020202020204" pitchFamily="34" charset="-122"/>
                <a:cs typeface="Times New Roman" panose="02020603050405020304" pitchFamily="18" charset="0"/>
              </a:rPr>
              <a:t>(z),</a:t>
            </a:r>
            <a:r>
              <a:rPr lang="en-US" altLang="zh-CN" sz="2100" dirty="0">
                <a:solidFill>
                  <a:srgbClr val="FF0000"/>
                </a:solidFill>
                <a:latin typeface="Times New Roman" panose="02020603050405020304" pitchFamily="18" charset="0"/>
                <a:ea typeface="Arial Unicode MS" panose="020B0604020202020204" pitchFamily="34" charset="-122"/>
                <a:cs typeface="Times New Roman" panose="02020603050405020304" pitchFamily="18" charset="0"/>
              </a:rPr>
              <a:t> </a:t>
            </a:r>
            <a:r>
              <a:rPr lang="en-US" altLang="zh-CN" sz="2100" b="1" dirty="0">
                <a:solidFill>
                  <a:srgbClr val="FF0000"/>
                </a:solidFill>
                <a:latin typeface="Times New Roman" panose="02020603050405020304" pitchFamily="18" charset="0"/>
                <a:ea typeface="Arial Unicode MS" panose="020B0604020202020204" pitchFamily="34" charset="-122"/>
                <a:cs typeface="Times New Roman" panose="02020603050405020304" pitchFamily="18" charset="0"/>
              </a:rPr>
              <a:t>c(</a:t>
            </a:r>
            <a:r>
              <a:rPr lang="en-US" altLang="zh-CN" sz="2100" b="1" dirty="0" err="1">
                <a:solidFill>
                  <a:srgbClr val="FF0000"/>
                </a:solidFill>
                <a:latin typeface="Times New Roman" panose="02020603050405020304" pitchFamily="18" charset="0"/>
                <a:ea typeface="Arial Unicode MS" panose="020B0604020202020204" pitchFamily="34" charset="-122"/>
                <a:cs typeface="Times New Roman" panose="02020603050405020304" pitchFamily="18" charset="0"/>
              </a:rPr>
              <a:t>u,x</a:t>
            </a:r>
            <a:r>
              <a:rPr lang="en-US" altLang="zh-CN" sz="2100" b="1" dirty="0">
                <a:solidFill>
                  <a:srgbClr val="FF0000"/>
                </a:solidFill>
                <a:latin typeface="Times New Roman" panose="02020603050405020304" pitchFamily="18" charset="0"/>
                <a:ea typeface="Arial Unicode MS" panose="020B0604020202020204" pitchFamily="34" charset="-122"/>
                <a:cs typeface="Times New Roman" panose="02020603050405020304" pitchFamily="18" charset="0"/>
              </a:rPr>
              <a:t>) + </a:t>
            </a:r>
            <a:r>
              <a:rPr lang="en-US" altLang="zh-CN" sz="2100" dirty="0" err="1">
                <a:solidFill>
                  <a:srgbClr val="FF0000"/>
                </a:solidFill>
                <a:latin typeface="Times New Roman" panose="02020603050405020304" pitchFamily="18" charset="0"/>
                <a:ea typeface="Arial Unicode MS" panose="020B0604020202020204" pitchFamily="34" charset="-122"/>
                <a:cs typeface="Times New Roman" panose="02020603050405020304" pitchFamily="18" charset="0"/>
              </a:rPr>
              <a:t>D</a:t>
            </a:r>
            <a:r>
              <a:rPr lang="en-US" altLang="zh-CN" sz="2100" b="1" baseline="-25000" dirty="0" err="1">
                <a:solidFill>
                  <a:srgbClr val="FF0000"/>
                </a:solidFill>
                <a:latin typeface="Times New Roman" panose="02020603050405020304" pitchFamily="18" charset="0"/>
                <a:ea typeface="Arial Unicode MS" panose="020B0604020202020204" pitchFamily="34" charset="-122"/>
                <a:cs typeface="Times New Roman" panose="02020603050405020304" pitchFamily="18" charset="0"/>
              </a:rPr>
              <a:t>x</a:t>
            </a:r>
            <a:r>
              <a:rPr lang="en-US" altLang="zh-CN" sz="2100" b="1" dirty="0">
                <a:solidFill>
                  <a:srgbClr val="FF0000"/>
                </a:solidFill>
                <a:latin typeface="Times New Roman" panose="02020603050405020304" pitchFamily="18" charset="0"/>
                <a:ea typeface="Arial Unicode MS" panose="020B0604020202020204" pitchFamily="34" charset="-122"/>
                <a:cs typeface="Times New Roman" panose="02020603050405020304" pitchFamily="18" charset="0"/>
              </a:rPr>
              <a:t>(z)</a:t>
            </a:r>
            <a:r>
              <a:rPr lang="en-US" altLang="zh-CN" sz="2100" b="1" dirty="0">
                <a:latin typeface="Times New Roman" panose="02020603050405020304" pitchFamily="18" charset="0"/>
                <a:ea typeface="Arial Unicode MS" panose="020B0604020202020204" pitchFamily="34" charset="-122"/>
                <a:cs typeface="Times New Roman" panose="02020603050405020304" pitchFamily="18" charset="0"/>
              </a:rPr>
              <a:t>, </a:t>
            </a:r>
            <a:r>
              <a:rPr lang="en-US" altLang="zh-CN" sz="2100" dirty="0">
                <a:latin typeface="Times New Roman" panose="02020603050405020304" pitchFamily="18" charset="0"/>
                <a:ea typeface="Arial Unicode MS" panose="020B0604020202020204" pitchFamily="34" charset="-122"/>
                <a:cs typeface="Times New Roman" panose="02020603050405020304" pitchFamily="18" charset="0"/>
              </a:rPr>
              <a:t>c(</a:t>
            </a:r>
            <a:r>
              <a:rPr lang="en-US" altLang="zh-CN" sz="2100" dirty="0" err="1">
                <a:latin typeface="Times New Roman" panose="02020603050405020304" pitchFamily="18" charset="0"/>
                <a:ea typeface="Arial Unicode MS" panose="020B0604020202020204" pitchFamily="34" charset="-122"/>
                <a:cs typeface="Times New Roman" panose="02020603050405020304" pitchFamily="18" charset="0"/>
              </a:rPr>
              <a:t>u,w</a:t>
            </a:r>
            <a:r>
              <a:rPr lang="en-US" altLang="zh-CN" sz="2100" dirty="0">
                <a:latin typeface="Times New Roman" panose="02020603050405020304" pitchFamily="18" charset="0"/>
                <a:ea typeface="Arial Unicode MS" panose="020B0604020202020204" pitchFamily="34" charset="-122"/>
                <a:cs typeface="Times New Roman" panose="02020603050405020304" pitchFamily="18" charset="0"/>
              </a:rPr>
              <a:t>) + </a:t>
            </a:r>
            <a:r>
              <a:rPr lang="en-US" altLang="zh-CN" sz="2100" dirty="0" err="1">
                <a:latin typeface="Times New Roman" panose="02020603050405020304" pitchFamily="18" charset="0"/>
                <a:ea typeface="Arial Unicode MS" panose="020B0604020202020204" pitchFamily="34" charset="-122"/>
                <a:cs typeface="Times New Roman" panose="02020603050405020304" pitchFamily="18" charset="0"/>
              </a:rPr>
              <a:t>D</a:t>
            </a:r>
            <a:r>
              <a:rPr lang="en-US" altLang="zh-CN" sz="2100" baseline="-25000" dirty="0" err="1">
                <a:latin typeface="Times New Roman" panose="02020603050405020304" pitchFamily="18" charset="0"/>
                <a:ea typeface="Arial Unicode MS" panose="020B0604020202020204" pitchFamily="34" charset="-122"/>
                <a:cs typeface="Times New Roman" panose="02020603050405020304" pitchFamily="18" charset="0"/>
              </a:rPr>
              <a:t>w</a:t>
            </a:r>
            <a:r>
              <a:rPr lang="en-US" altLang="zh-CN" sz="2100" dirty="0">
                <a:latin typeface="Times New Roman" panose="02020603050405020304" pitchFamily="18" charset="0"/>
                <a:ea typeface="Arial Unicode MS" panose="020B0604020202020204" pitchFamily="34" charset="-122"/>
                <a:cs typeface="Times New Roman" panose="02020603050405020304" pitchFamily="18" charset="0"/>
              </a:rPr>
              <a:t>(z) }</a:t>
            </a:r>
          </a:p>
          <a:p>
            <a:pPr marL="685681" lvl="2" indent="0">
              <a:lnSpc>
                <a:spcPct val="120000"/>
              </a:lnSpc>
              <a:buNone/>
            </a:pPr>
            <a:r>
              <a:rPr lang="en-US" altLang="zh-CN" sz="2100" dirty="0">
                <a:latin typeface="Times New Roman" panose="02020603050405020304" pitchFamily="18" charset="0"/>
                <a:ea typeface="Arial Unicode MS" panose="020B0604020202020204" pitchFamily="34" charset="-122"/>
                <a:cs typeface="Times New Roman" panose="02020603050405020304" pitchFamily="18" charset="0"/>
              </a:rPr>
              <a:t>            = min {2 + 5,</a:t>
            </a:r>
            <a:r>
              <a:rPr lang="en-US" altLang="zh-CN" sz="2100" b="1" dirty="0">
                <a:solidFill>
                  <a:srgbClr val="FF0000"/>
                </a:solidFill>
                <a:latin typeface="Times New Roman" panose="02020603050405020304" pitchFamily="18" charset="0"/>
                <a:ea typeface="Arial Unicode MS" panose="020B0604020202020204" pitchFamily="34" charset="-122"/>
                <a:cs typeface="Times New Roman" panose="02020603050405020304" pitchFamily="18" charset="0"/>
              </a:rPr>
              <a:t>1 + 3</a:t>
            </a:r>
            <a:r>
              <a:rPr lang="en-US" altLang="zh-CN" sz="2100" dirty="0">
                <a:latin typeface="Times New Roman" panose="02020603050405020304" pitchFamily="18" charset="0"/>
                <a:ea typeface="Arial Unicode MS" panose="020B0604020202020204" pitchFamily="34" charset="-122"/>
                <a:cs typeface="Times New Roman" panose="02020603050405020304" pitchFamily="18" charset="0"/>
              </a:rPr>
              <a:t>, 5 + 3}  </a:t>
            </a:r>
          </a:p>
          <a:p>
            <a:pPr marL="685681" lvl="2" indent="0">
              <a:lnSpc>
                <a:spcPct val="120000"/>
              </a:lnSpc>
              <a:buNone/>
            </a:pPr>
            <a:r>
              <a:rPr lang="en-US" altLang="zh-CN" sz="2100" dirty="0">
                <a:latin typeface="Times New Roman" panose="02020603050405020304" pitchFamily="18" charset="0"/>
                <a:ea typeface="Arial Unicode MS" panose="020B0604020202020204" pitchFamily="34" charset="-122"/>
                <a:cs typeface="Times New Roman" panose="02020603050405020304" pitchFamily="18" charset="0"/>
              </a:rPr>
              <a:t>            = </a:t>
            </a:r>
            <a:r>
              <a:rPr lang="en-US" altLang="zh-CN" sz="2100" b="1" dirty="0">
                <a:solidFill>
                  <a:srgbClr val="FF0000"/>
                </a:solidFill>
                <a:latin typeface="Times New Roman" panose="02020603050405020304" pitchFamily="18" charset="0"/>
                <a:ea typeface="Arial Unicode MS" panose="020B0604020202020204" pitchFamily="34" charset="-122"/>
                <a:cs typeface="Times New Roman" panose="02020603050405020304" pitchFamily="18" charset="0"/>
              </a:rPr>
              <a:t>4</a:t>
            </a:r>
          </a:p>
          <a:p>
            <a:pPr lvl="1">
              <a:lnSpc>
                <a:spcPct val="120000"/>
              </a:lnSpc>
              <a:spcBef>
                <a:spcPts val="1350"/>
              </a:spcBef>
            </a:pPr>
            <a:r>
              <a:rPr lang="zh-CN" altLang="en-US" sz="2100" dirty="0">
                <a:latin typeface="Times New Roman" panose="02020603050405020304" pitchFamily="18" charset="0"/>
                <a:cs typeface="Times New Roman" panose="02020603050405020304" pitchFamily="18" charset="0"/>
              </a:rPr>
              <a:t>计算出代价最小的节点，也就得到了对应转发项从</a:t>
            </a:r>
            <a:r>
              <a:rPr lang="en-US" altLang="zh-CN" sz="2100" dirty="0">
                <a:latin typeface="Times New Roman" panose="02020603050405020304" pitchFamily="18" charset="0"/>
                <a:cs typeface="Times New Roman" panose="02020603050405020304" pitchFamily="18" charset="0"/>
              </a:rPr>
              <a:t>u</a:t>
            </a:r>
            <a:r>
              <a:rPr lang="zh-CN" altLang="en-US" sz="2100" dirty="0">
                <a:latin typeface="Times New Roman" panose="02020603050405020304" pitchFamily="18" charset="0"/>
                <a:cs typeface="Times New Roman" panose="02020603050405020304" pitchFamily="18" charset="0"/>
              </a:rPr>
              <a:t>去往</a:t>
            </a:r>
            <a:r>
              <a:rPr lang="en-US" altLang="zh-CN" sz="2100" dirty="0">
                <a:latin typeface="Times New Roman" panose="02020603050405020304" pitchFamily="18" charset="0"/>
                <a:cs typeface="Times New Roman" panose="02020603050405020304" pitchFamily="18" charset="0"/>
              </a:rPr>
              <a:t>z</a:t>
            </a:r>
            <a:r>
              <a:rPr lang="zh-CN" altLang="en-US" sz="2100" dirty="0">
                <a:latin typeface="Times New Roman" panose="02020603050405020304" pitchFamily="18" charset="0"/>
                <a:cs typeface="Times New Roman" panose="02020603050405020304" pitchFamily="18" charset="0"/>
              </a:rPr>
              <a:t>，应从</a:t>
            </a:r>
            <a:r>
              <a:rPr lang="en-US" altLang="zh-CN" sz="2100" dirty="0">
                <a:latin typeface="Times New Roman" panose="02020603050405020304" pitchFamily="18" charset="0"/>
                <a:cs typeface="Times New Roman" panose="02020603050405020304" pitchFamily="18" charset="0"/>
              </a:rPr>
              <a:t>x</a:t>
            </a:r>
            <a:r>
              <a:rPr lang="zh-CN" altLang="en-US" sz="2100" dirty="0">
                <a:latin typeface="Times New Roman" panose="02020603050405020304" pitchFamily="18" charset="0"/>
                <a:cs typeface="Times New Roman" panose="02020603050405020304" pitchFamily="18" charset="0"/>
              </a:rPr>
              <a:t>转发</a:t>
            </a:r>
          </a:p>
          <a:p>
            <a:pPr marL="0" indent="0">
              <a:lnSpc>
                <a:spcPct val="150000"/>
              </a:lnSpc>
              <a:buNone/>
            </a:pPr>
            <a:endParaRPr lang="en-US" altLang="zh-CN" sz="1800" dirty="0">
              <a:latin typeface="Times New Roman" panose="02020603050405020304" pitchFamily="18" charset="0"/>
              <a:cs typeface="Times New Roman" panose="02020603050405020304" pitchFamily="18" charset="0"/>
            </a:endParaRPr>
          </a:p>
          <a:p>
            <a:pPr marL="0" indent="0">
              <a:lnSpc>
                <a:spcPts val="2475"/>
              </a:lnSpc>
              <a:buClr>
                <a:srgbClr val="0070C0"/>
              </a:buClr>
              <a:buNone/>
            </a:pPr>
            <a:endParaRPr lang="zh-CN" altLang="en-US"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8D4D1E41-7A09-AB4A-A4E1-09765ADA2698}" type="slidenum">
              <a:rPr kumimoji="1" lang="zh-CN" altLang="en-US" smtClean="0">
                <a:solidFill>
                  <a:prstClr val="white">
                    <a:lumMod val="65000"/>
                  </a:prstClr>
                </a:solidFill>
              </a:rPr>
              <a:pPr/>
              <a:t>51</a:t>
            </a:fld>
            <a:endParaRPr kumimoji="1" lang="zh-CN" altLang="en-US" dirty="0">
              <a:solidFill>
                <a:prstClr val="white">
                  <a:lumMod val="65000"/>
                </a:prstClr>
              </a:solidFill>
            </a:endParaRPr>
          </a:p>
        </p:txBody>
      </p:sp>
      <p:grpSp>
        <p:nvGrpSpPr>
          <p:cNvPr id="5" name="组合 78">
            <a:extLst>
              <a:ext uri="{FF2B5EF4-FFF2-40B4-BE49-F238E27FC236}">
                <a16:creationId xmlns="" xmlns:a16="http://schemas.microsoft.com/office/drawing/2014/main" id="{DBBA397F-7582-4C40-948F-4D266D32AE94}"/>
              </a:ext>
            </a:extLst>
          </p:cNvPr>
          <p:cNvGrpSpPr>
            <a:grpSpLocks/>
          </p:cNvGrpSpPr>
          <p:nvPr/>
        </p:nvGrpSpPr>
        <p:grpSpPr bwMode="auto">
          <a:xfrm>
            <a:off x="5839390" y="1374307"/>
            <a:ext cx="2678906" cy="1696046"/>
            <a:chOff x="5019675" y="1700213"/>
            <a:chExt cx="3571875" cy="2261395"/>
          </a:xfrm>
        </p:grpSpPr>
        <p:sp>
          <p:nvSpPr>
            <p:cNvPr id="6" name="Freeform 9">
              <a:extLst>
                <a:ext uri="{FF2B5EF4-FFF2-40B4-BE49-F238E27FC236}">
                  <a16:creationId xmlns="" xmlns:a16="http://schemas.microsoft.com/office/drawing/2014/main" id="{9CC34A6E-3834-4872-85DD-3149A8533C9D}"/>
                </a:ext>
              </a:extLst>
            </p:cNvPr>
            <p:cNvSpPr>
              <a:spLocks/>
            </p:cNvSpPr>
            <p:nvPr/>
          </p:nvSpPr>
          <p:spPr bwMode="auto">
            <a:xfrm>
              <a:off x="5019675" y="1700213"/>
              <a:ext cx="3571875" cy="2236787"/>
            </a:xfrm>
            <a:custGeom>
              <a:avLst/>
              <a:gdLst>
                <a:gd name="T0" fmla="*/ 0 w 2250"/>
                <a:gd name="T1" fmla="*/ 2147483646 h 1409"/>
                <a:gd name="T2" fmla="*/ 2147483646 w 2250"/>
                <a:gd name="T3" fmla="*/ 2147483646 h 1409"/>
                <a:gd name="T4" fmla="*/ 2147483646 w 2250"/>
                <a:gd name="T5" fmla="*/ 2147483646 h 1409"/>
                <a:gd name="T6" fmla="*/ 2147483646 w 2250"/>
                <a:gd name="T7" fmla="*/ 2147483646 h 1409"/>
                <a:gd name="T8" fmla="*/ 2147483646 w 2250"/>
                <a:gd name="T9" fmla="*/ 2147483646 h 1409"/>
                <a:gd name="T10" fmla="*/ 2147483646 w 2250"/>
                <a:gd name="T11" fmla="*/ 2147483646 h 1409"/>
                <a:gd name="T12" fmla="*/ 2147483646 w 2250"/>
                <a:gd name="T13" fmla="*/ 2147483646 h 1409"/>
                <a:gd name="T14" fmla="*/ 2147483646 w 2250"/>
                <a:gd name="T15" fmla="*/ 2147483646 h 1409"/>
                <a:gd name="T16" fmla="*/ 2147483646 w 2250"/>
                <a:gd name="T17" fmla="*/ 2147483646 h 1409"/>
                <a:gd name="T18" fmla="*/ 2147483646 w 2250"/>
                <a:gd name="T19" fmla="*/ 2147483646 h 1409"/>
                <a:gd name="T20" fmla="*/ 0 w 2250"/>
                <a:gd name="T21" fmla="*/ 2147483646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FA9C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681" eaLnBrk="1" fontAlgn="auto" hangingPunct="1">
                <a:spcBef>
                  <a:spcPts val="0"/>
                </a:spcBef>
                <a:spcAft>
                  <a:spcPts val="0"/>
                </a:spcAft>
              </a:pPr>
              <a:endParaRPr lang="zh-CN" altLang="en-US" sz="1400">
                <a:solidFill>
                  <a:prstClr val="white"/>
                </a:solidFill>
                <a:latin typeface="等线" panose="020F0502020204030204"/>
                <a:ea typeface="等线"/>
              </a:endParaRPr>
            </a:p>
          </p:txBody>
        </p:sp>
        <p:sp>
          <p:nvSpPr>
            <p:cNvPr id="7" name="Freeform 10">
              <a:extLst>
                <a:ext uri="{FF2B5EF4-FFF2-40B4-BE49-F238E27FC236}">
                  <a16:creationId xmlns="" xmlns:a16="http://schemas.microsoft.com/office/drawing/2014/main" id="{EB5C6171-2126-40AB-9FDD-EF62F464BAC6}"/>
                </a:ext>
              </a:extLst>
            </p:cNvPr>
            <p:cNvSpPr>
              <a:spLocks/>
            </p:cNvSpPr>
            <p:nvPr/>
          </p:nvSpPr>
          <p:spPr bwMode="auto">
            <a:xfrm>
              <a:off x="5553075" y="2571750"/>
              <a:ext cx="542925" cy="295275"/>
            </a:xfrm>
            <a:custGeom>
              <a:avLst/>
              <a:gdLst>
                <a:gd name="T0" fmla="*/ 0 w 342"/>
                <a:gd name="T1" fmla="*/ 2147483646 h 186"/>
                <a:gd name="T2" fmla="*/ 2147483646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681" eaLnBrk="1" fontAlgn="auto" hangingPunct="1">
                <a:spcBef>
                  <a:spcPts val="0"/>
                </a:spcBef>
                <a:spcAft>
                  <a:spcPts val="0"/>
                </a:spcAft>
              </a:pPr>
              <a:endParaRPr lang="zh-CN" altLang="en-US" sz="1400">
                <a:solidFill>
                  <a:prstClr val="white"/>
                </a:solidFill>
                <a:latin typeface="等线" panose="020F0502020204030204"/>
                <a:ea typeface="等线"/>
              </a:endParaRPr>
            </a:p>
          </p:txBody>
        </p:sp>
        <p:sp>
          <p:nvSpPr>
            <p:cNvPr id="8" name="Oval 11">
              <a:extLst>
                <a:ext uri="{FF2B5EF4-FFF2-40B4-BE49-F238E27FC236}">
                  <a16:creationId xmlns="" xmlns:a16="http://schemas.microsoft.com/office/drawing/2014/main" id="{F0B42B05-2C15-4C0A-8747-CF73CAA56FC2}"/>
                </a:ext>
              </a:extLst>
            </p:cNvPr>
            <p:cNvSpPr>
              <a:spLocks noChangeArrowheads="1"/>
            </p:cNvSpPr>
            <p:nvPr/>
          </p:nvSpPr>
          <p:spPr bwMode="auto">
            <a:xfrm>
              <a:off x="5140325" y="2955925"/>
              <a:ext cx="496888" cy="128588"/>
            </a:xfrm>
            <a:prstGeom prst="ellipse">
              <a:avLst/>
            </a:prstGeom>
            <a:solidFill>
              <a:schemeClr val="hlink"/>
            </a:solidFill>
            <a:ln w="12700">
              <a:solidFill>
                <a:schemeClr val="tx1"/>
              </a:solidFill>
              <a:round/>
              <a:headEnd/>
              <a:tailEnd/>
            </a:ln>
          </p:spPr>
          <p:txBody>
            <a:bodyPr wrap="none" anchor="ct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lnSpc>
                  <a:spcPct val="120000"/>
                </a:lnSpc>
                <a:spcBef>
                  <a:spcPct val="10000"/>
                </a:spcBef>
                <a:spcAft>
                  <a:spcPts val="0"/>
                </a:spcAft>
                <a:buClr>
                  <a:prstClr val="black"/>
                </a:buClr>
                <a:buFont typeface="Symbol" panose="05050102010706020507" pitchFamily="18" charset="2"/>
                <a:buChar char="¾"/>
              </a:pPr>
              <a:endParaRPr lang="zh-CN" altLang="en-US">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Line 12">
              <a:extLst>
                <a:ext uri="{FF2B5EF4-FFF2-40B4-BE49-F238E27FC236}">
                  <a16:creationId xmlns="" xmlns:a16="http://schemas.microsoft.com/office/drawing/2014/main" id="{4C4CA8FC-3796-4CA2-89EF-51F8283AD03F}"/>
                </a:ext>
              </a:extLst>
            </p:cNvPr>
            <p:cNvSpPr>
              <a:spLocks noChangeShapeType="1"/>
            </p:cNvSpPr>
            <p:nvPr/>
          </p:nvSpPr>
          <p:spPr bwMode="auto">
            <a:xfrm>
              <a:off x="5140325" y="2944813"/>
              <a:ext cx="0" cy="79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681" eaLnBrk="1" fontAlgn="auto" hangingPunct="1">
                <a:spcBef>
                  <a:spcPts val="0"/>
                </a:spcBef>
                <a:spcAft>
                  <a:spcPts val="0"/>
                </a:spcAft>
              </a:pPr>
              <a:endParaRPr lang="zh-CN" altLang="en-US" sz="1400">
                <a:solidFill>
                  <a:prstClr val="white"/>
                </a:solidFill>
                <a:latin typeface="等线" panose="020F0502020204030204"/>
                <a:ea typeface="等线"/>
              </a:endParaRPr>
            </a:p>
          </p:txBody>
        </p:sp>
        <p:sp>
          <p:nvSpPr>
            <p:cNvPr id="10" name="Line 13">
              <a:extLst>
                <a:ext uri="{FF2B5EF4-FFF2-40B4-BE49-F238E27FC236}">
                  <a16:creationId xmlns="" xmlns:a16="http://schemas.microsoft.com/office/drawing/2014/main" id="{DA444CB2-55AE-4ACD-95F5-A394E02E80BF}"/>
                </a:ext>
              </a:extLst>
            </p:cNvPr>
            <p:cNvSpPr>
              <a:spLocks noChangeShapeType="1"/>
            </p:cNvSpPr>
            <p:nvPr/>
          </p:nvSpPr>
          <p:spPr bwMode="auto">
            <a:xfrm>
              <a:off x="5637213" y="2944813"/>
              <a:ext cx="0" cy="79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681" eaLnBrk="1" fontAlgn="auto" hangingPunct="1">
                <a:spcBef>
                  <a:spcPts val="0"/>
                </a:spcBef>
                <a:spcAft>
                  <a:spcPts val="0"/>
                </a:spcAft>
              </a:pPr>
              <a:endParaRPr lang="zh-CN" altLang="en-US" sz="1400">
                <a:solidFill>
                  <a:prstClr val="white"/>
                </a:solidFill>
                <a:latin typeface="等线" panose="020F0502020204030204"/>
                <a:ea typeface="等线"/>
              </a:endParaRPr>
            </a:p>
          </p:txBody>
        </p:sp>
        <p:sp>
          <p:nvSpPr>
            <p:cNvPr id="11" name="Rectangle 14">
              <a:extLst>
                <a:ext uri="{FF2B5EF4-FFF2-40B4-BE49-F238E27FC236}">
                  <a16:creationId xmlns="" xmlns:a16="http://schemas.microsoft.com/office/drawing/2014/main" id="{5F22FFFD-048E-4572-BE22-F52B48EBDB4F}"/>
                </a:ext>
              </a:extLst>
            </p:cNvPr>
            <p:cNvSpPr>
              <a:spLocks noChangeArrowheads="1"/>
            </p:cNvSpPr>
            <p:nvPr/>
          </p:nvSpPr>
          <p:spPr bwMode="auto">
            <a:xfrm>
              <a:off x="5140325" y="2944813"/>
              <a:ext cx="492125" cy="77787"/>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spcBef>
                  <a:spcPct val="0"/>
                </a:spcBef>
                <a:spcAft>
                  <a:spcPts val="0"/>
                </a:spcAft>
                <a:buNone/>
              </a:pPr>
              <a:endParaRPr lang="zh-CN" altLang="zh-CN" sz="18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2" name="Oval 15">
              <a:extLst>
                <a:ext uri="{FF2B5EF4-FFF2-40B4-BE49-F238E27FC236}">
                  <a16:creationId xmlns="" xmlns:a16="http://schemas.microsoft.com/office/drawing/2014/main" id="{66F4F793-425D-4F2C-BECE-53A86FA32728}"/>
                </a:ext>
              </a:extLst>
            </p:cNvPr>
            <p:cNvSpPr>
              <a:spLocks noChangeArrowheads="1"/>
            </p:cNvSpPr>
            <p:nvPr/>
          </p:nvSpPr>
          <p:spPr bwMode="auto">
            <a:xfrm>
              <a:off x="5135563" y="2851150"/>
              <a:ext cx="496887" cy="150813"/>
            </a:xfrm>
            <a:prstGeom prst="ellipse">
              <a:avLst/>
            </a:prstGeom>
            <a:solidFill>
              <a:schemeClr val="hlink"/>
            </a:solidFill>
            <a:ln w="12700">
              <a:solidFill>
                <a:schemeClr val="tx1"/>
              </a:solidFill>
              <a:round/>
              <a:headEnd/>
              <a:tailEnd/>
            </a:ln>
          </p:spPr>
          <p:txBody>
            <a:bodyPr wrap="none" anchor="ct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lnSpc>
                  <a:spcPct val="120000"/>
                </a:lnSpc>
                <a:spcBef>
                  <a:spcPct val="10000"/>
                </a:spcBef>
                <a:spcAft>
                  <a:spcPts val="0"/>
                </a:spcAft>
                <a:buClr>
                  <a:prstClr val="black"/>
                </a:buClr>
                <a:buFont typeface="Symbol" panose="05050102010706020507" pitchFamily="18" charset="2"/>
                <a:buChar char="¾"/>
              </a:pPr>
              <a:endParaRPr lang="zh-CN" altLang="en-US">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3" name="Oval 16">
              <a:extLst>
                <a:ext uri="{FF2B5EF4-FFF2-40B4-BE49-F238E27FC236}">
                  <a16:creationId xmlns="" xmlns:a16="http://schemas.microsoft.com/office/drawing/2014/main" id="{1014CE20-03BB-4779-A8DB-288EF106E449}"/>
                </a:ext>
              </a:extLst>
            </p:cNvPr>
            <p:cNvSpPr>
              <a:spLocks noChangeArrowheads="1"/>
            </p:cNvSpPr>
            <p:nvPr/>
          </p:nvSpPr>
          <p:spPr bwMode="auto">
            <a:xfrm>
              <a:off x="5892800" y="3570288"/>
              <a:ext cx="496888" cy="128587"/>
            </a:xfrm>
            <a:prstGeom prst="ellipse">
              <a:avLst/>
            </a:prstGeom>
            <a:solidFill>
              <a:schemeClr val="hlink"/>
            </a:solidFill>
            <a:ln w="12700">
              <a:solidFill>
                <a:schemeClr val="tx1"/>
              </a:solidFill>
              <a:round/>
              <a:headEnd/>
              <a:tailEnd/>
            </a:ln>
          </p:spPr>
          <p:txBody>
            <a:bodyPr wrap="none" anchor="ct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lnSpc>
                  <a:spcPct val="120000"/>
                </a:lnSpc>
                <a:spcBef>
                  <a:spcPct val="10000"/>
                </a:spcBef>
                <a:spcAft>
                  <a:spcPts val="0"/>
                </a:spcAft>
                <a:buClr>
                  <a:prstClr val="black"/>
                </a:buClr>
                <a:buFont typeface="Symbol" panose="05050102010706020507" pitchFamily="18" charset="2"/>
                <a:buChar char="¾"/>
              </a:pPr>
              <a:endParaRPr lang="zh-CN" altLang="en-US">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Line 17">
              <a:extLst>
                <a:ext uri="{FF2B5EF4-FFF2-40B4-BE49-F238E27FC236}">
                  <a16:creationId xmlns="" xmlns:a16="http://schemas.microsoft.com/office/drawing/2014/main" id="{D9C10A8C-3272-4DAA-8737-E4A61660EE14}"/>
                </a:ext>
              </a:extLst>
            </p:cNvPr>
            <p:cNvSpPr>
              <a:spLocks noChangeShapeType="1"/>
            </p:cNvSpPr>
            <p:nvPr/>
          </p:nvSpPr>
          <p:spPr bwMode="auto">
            <a:xfrm>
              <a:off x="5892800" y="3559175"/>
              <a:ext cx="0" cy="79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681" eaLnBrk="1" fontAlgn="auto" hangingPunct="1">
                <a:spcBef>
                  <a:spcPts val="0"/>
                </a:spcBef>
                <a:spcAft>
                  <a:spcPts val="0"/>
                </a:spcAft>
              </a:pPr>
              <a:endParaRPr lang="zh-CN" altLang="en-US" sz="1400">
                <a:solidFill>
                  <a:prstClr val="white"/>
                </a:solidFill>
                <a:latin typeface="等线" panose="020F0502020204030204"/>
                <a:ea typeface="等线"/>
              </a:endParaRPr>
            </a:p>
          </p:txBody>
        </p:sp>
        <p:sp>
          <p:nvSpPr>
            <p:cNvPr id="15" name="Line 18">
              <a:extLst>
                <a:ext uri="{FF2B5EF4-FFF2-40B4-BE49-F238E27FC236}">
                  <a16:creationId xmlns="" xmlns:a16="http://schemas.microsoft.com/office/drawing/2014/main" id="{E51DCFAB-6243-41A7-9AA4-11D61D32A591}"/>
                </a:ext>
              </a:extLst>
            </p:cNvPr>
            <p:cNvSpPr>
              <a:spLocks noChangeShapeType="1"/>
            </p:cNvSpPr>
            <p:nvPr/>
          </p:nvSpPr>
          <p:spPr bwMode="auto">
            <a:xfrm>
              <a:off x="6389688" y="3559175"/>
              <a:ext cx="0" cy="79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681" eaLnBrk="1" fontAlgn="auto" hangingPunct="1">
                <a:spcBef>
                  <a:spcPts val="0"/>
                </a:spcBef>
                <a:spcAft>
                  <a:spcPts val="0"/>
                </a:spcAft>
              </a:pPr>
              <a:endParaRPr lang="zh-CN" altLang="en-US" sz="1400">
                <a:solidFill>
                  <a:prstClr val="white"/>
                </a:solidFill>
                <a:latin typeface="等线" panose="020F0502020204030204"/>
                <a:ea typeface="等线"/>
              </a:endParaRPr>
            </a:p>
          </p:txBody>
        </p:sp>
        <p:sp>
          <p:nvSpPr>
            <p:cNvPr id="16" name="Rectangle 19">
              <a:extLst>
                <a:ext uri="{FF2B5EF4-FFF2-40B4-BE49-F238E27FC236}">
                  <a16:creationId xmlns="" xmlns:a16="http://schemas.microsoft.com/office/drawing/2014/main" id="{DF802B28-39ED-4D27-8D54-5E5848AE044D}"/>
                </a:ext>
              </a:extLst>
            </p:cNvPr>
            <p:cNvSpPr>
              <a:spLocks noChangeArrowheads="1"/>
            </p:cNvSpPr>
            <p:nvPr/>
          </p:nvSpPr>
          <p:spPr bwMode="auto">
            <a:xfrm>
              <a:off x="5892800" y="3559175"/>
              <a:ext cx="492125" cy="7778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spcBef>
                  <a:spcPct val="0"/>
                </a:spcBef>
                <a:spcAft>
                  <a:spcPts val="0"/>
                </a:spcAft>
                <a:buNone/>
              </a:pPr>
              <a:endParaRPr lang="zh-CN" altLang="zh-CN" sz="18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7" name="Oval 20">
              <a:extLst>
                <a:ext uri="{FF2B5EF4-FFF2-40B4-BE49-F238E27FC236}">
                  <a16:creationId xmlns="" xmlns:a16="http://schemas.microsoft.com/office/drawing/2014/main" id="{32A0D087-F570-42A5-A96E-AB7FBE91003F}"/>
                </a:ext>
              </a:extLst>
            </p:cNvPr>
            <p:cNvSpPr>
              <a:spLocks noChangeArrowheads="1"/>
            </p:cNvSpPr>
            <p:nvPr/>
          </p:nvSpPr>
          <p:spPr bwMode="auto">
            <a:xfrm>
              <a:off x="5888038" y="3465513"/>
              <a:ext cx="496887" cy="150812"/>
            </a:xfrm>
            <a:prstGeom prst="ellipse">
              <a:avLst/>
            </a:prstGeom>
            <a:solidFill>
              <a:schemeClr val="hlink"/>
            </a:solidFill>
            <a:ln w="12700">
              <a:solidFill>
                <a:schemeClr val="tx1"/>
              </a:solidFill>
              <a:round/>
              <a:headEnd/>
              <a:tailEnd/>
            </a:ln>
          </p:spPr>
          <p:txBody>
            <a:bodyPr wrap="none" anchor="ct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lnSpc>
                  <a:spcPct val="120000"/>
                </a:lnSpc>
                <a:spcBef>
                  <a:spcPct val="10000"/>
                </a:spcBef>
                <a:spcAft>
                  <a:spcPts val="0"/>
                </a:spcAft>
                <a:buClr>
                  <a:prstClr val="black"/>
                </a:buClr>
                <a:buFont typeface="Symbol" panose="05050102010706020507" pitchFamily="18" charset="2"/>
                <a:buChar char="¾"/>
              </a:pPr>
              <a:endParaRPr lang="zh-CN" altLang="en-US">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8" name="Oval 21">
              <a:extLst>
                <a:ext uri="{FF2B5EF4-FFF2-40B4-BE49-F238E27FC236}">
                  <a16:creationId xmlns="" xmlns:a16="http://schemas.microsoft.com/office/drawing/2014/main" id="{2F8C836E-7CD9-4A9A-8F1A-7F79EC7F575F}"/>
                </a:ext>
              </a:extLst>
            </p:cNvPr>
            <p:cNvSpPr>
              <a:spLocks noChangeArrowheads="1"/>
            </p:cNvSpPr>
            <p:nvPr/>
          </p:nvSpPr>
          <p:spPr bwMode="auto">
            <a:xfrm>
              <a:off x="5886450" y="2474913"/>
              <a:ext cx="496888" cy="128587"/>
            </a:xfrm>
            <a:prstGeom prst="ellipse">
              <a:avLst/>
            </a:prstGeom>
            <a:solidFill>
              <a:schemeClr val="hlink"/>
            </a:solidFill>
            <a:ln w="12700">
              <a:solidFill>
                <a:schemeClr val="tx1"/>
              </a:solidFill>
              <a:round/>
              <a:headEnd/>
              <a:tailEnd/>
            </a:ln>
          </p:spPr>
          <p:txBody>
            <a:bodyPr wrap="none" anchor="ct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lnSpc>
                  <a:spcPct val="120000"/>
                </a:lnSpc>
                <a:spcBef>
                  <a:spcPct val="10000"/>
                </a:spcBef>
                <a:spcAft>
                  <a:spcPts val="0"/>
                </a:spcAft>
                <a:buClr>
                  <a:prstClr val="black"/>
                </a:buClr>
                <a:buFont typeface="Symbol" panose="05050102010706020507" pitchFamily="18" charset="2"/>
                <a:buChar char="¾"/>
              </a:pPr>
              <a:endParaRPr lang="zh-CN" altLang="en-US">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Line 22">
              <a:extLst>
                <a:ext uri="{FF2B5EF4-FFF2-40B4-BE49-F238E27FC236}">
                  <a16:creationId xmlns="" xmlns:a16="http://schemas.microsoft.com/office/drawing/2014/main" id="{D7540300-FA49-4FAA-A3A4-CCB004C1D7D9}"/>
                </a:ext>
              </a:extLst>
            </p:cNvPr>
            <p:cNvSpPr>
              <a:spLocks noChangeShapeType="1"/>
            </p:cNvSpPr>
            <p:nvPr/>
          </p:nvSpPr>
          <p:spPr bwMode="auto">
            <a:xfrm>
              <a:off x="5886450" y="2463800"/>
              <a:ext cx="0" cy="79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681" eaLnBrk="1" fontAlgn="auto" hangingPunct="1">
                <a:spcBef>
                  <a:spcPts val="0"/>
                </a:spcBef>
                <a:spcAft>
                  <a:spcPts val="0"/>
                </a:spcAft>
              </a:pPr>
              <a:endParaRPr lang="zh-CN" altLang="en-US" sz="1400">
                <a:solidFill>
                  <a:prstClr val="white"/>
                </a:solidFill>
                <a:latin typeface="等线" panose="020F0502020204030204"/>
                <a:ea typeface="等线"/>
              </a:endParaRPr>
            </a:p>
          </p:txBody>
        </p:sp>
        <p:sp>
          <p:nvSpPr>
            <p:cNvPr id="20" name="Line 23">
              <a:extLst>
                <a:ext uri="{FF2B5EF4-FFF2-40B4-BE49-F238E27FC236}">
                  <a16:creationId xmlns="" xmlns:a16="http://schemas.microsoft.com/office/drawing/2014/main" id="{FE403ACE-4CBC-4F1F-A9DE-2945BF713A4A}"/>
                </a:ext>
              </a:extLst>
            </p:cNvPr>
            <p:cNvSpPr>
              <a:spLocks noChangeShapeType="1"/>
            </p:cNvSpPr>
            <p:nvPr/>
          </p:nvSpPr>
          <p:spPr bwMode="auto">
            <a:xfrm>
              <a:off x="6383338" y="2463800"/>
              <a:ext cx="0" cy="79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681" eaLnBrk="1" fontAlgn="auto" hangingPunct="1">
                <a:spcBef>
                  <a:spcPts val="0"/>
                </a:spcBef>
                <a:spcAft>
                  <a:spcPts val="0"/>
                </a:spcAft>
              </a:pPr>
              <a:endParaRPr lang="zh-CN" altLang="en-US" sz="1400">
                <a:solidFill>
                  <a:prstClr val="white"/>
                </a:solidFill>
                <a:latin typeface="等线" panose="020F0502020204030204"/>
                <a:ea typeface="等线"/>
              </a:endParaRPr>
            </a:p>
          </p:txBody>
        </p:sp>
        <p:sp>
          <p:nvSpPr>
            <p:cNvPr id="21" name="Rectangle 24">
              <a:extLst>
                <a:ext uri="{FF2B5EF4-FFF2-40B4-BE49-F238E27FC236}">
                  <a16:creationId xmlns="" xmlns:a16="http://schemas.microsoft.com/office/drawing/2014/main" id="{840E2C0D-891A-43F4-A467-7E691FAB5517}"/>
                </a:ext>
              </a:extLst>
            </p:cNvPr>
            <p:cNvSpPr>
              <a:spLocks noChangeArrowheads="1"/>
            </p:cNvSpPr>
            <p:nvPr/>
          </p:nvSpPr>
          <p:spPr bwMode="auto">
            <a:xfrm>
              <a:off x="5886450" y="2463800"/>
              <a:ext cx="492125" cy="7778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spcBef>
                  <a:spcPct val="0"/>
                </a:spcBef>
                <a:spcAft>
                  <a:spcPts val="0"/>
                </a:spcAft>
                <a:buNone/>
              </a:pPr>
              <a:endParaRPr lang="zh-CN" altLang="zh-CN" sz="18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2" name="Oval 25">
              <a:extLst>
                <a:ext uri="{FF2B5EF4-FFF2-40B4-BE49-F238E27FC236}">
                  <a16:creationId xmlns="" xmlns:a16="http://schemas.microsoft.com/office/drawing/2014/main" id="{F9BEA45D-C48D-40CF-9ABD-8B9E99DEE4E0}"/>
                </a:ext>
              </a:extLst>
            </p:cNvPr>
            <p:cNvSpPr>
              <a:spLocks noChangeArrowheads="1"/>
            </p:cNvSpPr>
            <p:nvPr/>
          </p:nvSpPr>
          <p:spPr bwMode="auto">
            <a:xfrm>
              <a:off x="5881688" y="2370138"/>
              <a:ext cx="496887" cy="150812"/>
            </a:xfrm>
            <a:prstGeom prst="ellipse">
              <a:avLst/>
            </a:prstGeom>
            <a:solidFill>
              <a:schemeClr val="hlink"/>
            </a:solidFill>
            <a:ln w="12700">
              <a:solidFill>
                <a:schemeClr val="tx1"/>
              </a:solidFill>
              <a:round/>
              <a:headEnd/>
              <a:tailEnd/>
            </a:ln>
          </p:spPr>
          <p:txBody>
            <a:bodyPr wrap="none" anchor="ct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lnSpc>
                  <a:spcPct val="120000"/>
                </a:lnSpc>
                <a:spcBef>
                  <a:spcPct val="10000"/>
                </a:spcBef>
                <a:spcAft>
                  <a:spcPts val="0"/>
                </a:spcAft>
                <a:buClr>
                  <a:prstClr val="black"/>
                </a:buClr>
                <a:buFont typeface="Symbol" panose="05050102010706020507" pitchFamily="18" charset="2"/>
                <a:buChar char="¾"/>
              </a:pPr>
              <a:endParaRPr lang="zh-CN" altLang="en-US">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3" name="Oval 26">
              <a:extLst>
                <a:ext uri="{FF2B5EF4-FFF2-40B4-BE49-F238E27FC236}">
                  <a16:creationId xmlns="" xmlns:a16="http://schemas.microsoft.com/office/drawing/2014/main" id="{D16E0190-BDCC-4F99-B7C5-50BE220D5B47}"/>
                </a:ext>
              </a:extLst>
            </p:cNvPr>
            <p:cNvSpPr>
              <a:spLocks noChangeArrowheads="1"/>
            </p:cNvSpPr>
            <p:nvPr/>
          </p:nvSpPr>
          <p:spPr bwMode="auto">
            <a:xfrm>
              <a:off x="6970713" y="2468563"/>
              <a:ext cx="495300" cy="128587"/>
            </a:xfrm>
            <a:prstGeom prst="ellipse">
              <a:avLst/>
            </a:prstGeom>
            <a:solidFill>
              <a:schemeClr val="hlink"/>
            </a:solidFill>
            <a:ln w="12700">
              <a:solidFill>
                <a:schemeClr val="tx1"/>
              </a:solidFill>
              <a:round/>
              <a:headEnd/>
              <a:tailEnd/>
            </a:ln>
          </p:spPr>
          <p:txBody>
            <a:bodyPr wrap="none" anchor="ct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lnSpc>
                  <a:spcPct val="120000"/>
                </a:lnSpc>
                <a:spcBef>
                  <a:spcPct val="10000"/>
                </a:spcBef>
                <a:spcAft>
                  <a:spcPts val="0"/>
                </a:spcAft>
                <a:buClr>
                  <a:prstClr val="black"/>
                </a:buClr>
                <a:buFont typeface="Symbol" panose="05050102010706020507" pitchFamily="18" charset="2"/>
                <a:buChar char="¾"/>
              </a:pPr>
              <a:endParaRPr lang="zh-CN" altLang="en-US">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4" name="Line 27">
              <a:extLst>
                <a:ext uri="{FF2B5EF4-FFF2-40B4-BE49-F238E27FC236}">
                  <a16:creationId xmlns="" xmlns:a16="http://schemas.microsoft.com/office/drawing/2014/main" id="{33BB7082-FCB5-4E26-A562-2874F76EE8DA}"/>
                </a:ext>
              </a:extLst>
            </p:cNvPr>
            <p:cNvSpPr>
              <a:spLocks noChangeShapeType="1"/>
            </p:cNvSpPr>
            <p:nvPr/>
          </p:nvSpPr>
          <p:spPr bwMode="auto">
            <a:xfrm>
              <a:off x="6970713" y="2457450"/>
              <a:ext cx="0" cy="79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681" eaLnBrk="1" fontAlgn="auto" hangingPunct="1">
                <a:spcBef>
                  <a:spcPts val="0"/>
                </a:spcBef>
                <a:spcAft>
                  <a:spcPts val="0"/>
                </a:spcAft>
              </a:pPr>
              <a:endParaRPr lang="zh-CN" altLang="en-US" sz="1400">
                <a:solidFill>
                  <a:prstClr val="white"/>
                </a:solidFill>
                <a:latin typeface="等线" panose="020F0502020204030204"/>
                <a:ea typeface="等线"/>
              </a:endParaRPr>
            </a:p>
          </p:txBody>
        </p:sp>
        <p:sp>
          <p:nvSpPr>
            <p:cNvPr id="25" name="Line 28">
              <a:extLst>
                <a:ext uri="{FF2B5EF4-FFF2-40B4-BE49-F238E27FC236}">
                  <a16:creationId xmlns="" xmlns:a16="http://schemas.microsoft.com/office/drawing/2014/main" id="{4796A46B-F82F-486E-B620-70EC3DE8B149}"/>
                </a:ext>
              </a:extLst>
            </p:cNvPr>
            <p:cNvSpPr>
              <a:spLocks noChangeShapeType="1"/>
            </p:cNvSpPr>
            <p:nvPr/>
          </p:nvSpPr>
          <p:spPr bwMode="auto">
            <a:xfrm>
              <a:off x="7466013" y="2457450"/>
              <a:ext cx="0" cy="79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681" eaLnBrk="1" fontAlgn="auto" hangingPunct="1">
                <a:spcBef>
                  <a:spcPts val="0"/>
                </a:spcBef>
                <a:spcAft>
                  <a:spcPts val="0"/>
                </a:spcAft>
              </a:pPr>
              <a:endParaRPr lang="zh-CN" altLang="en-US" sz="1400">
                <a:solidFill>
                  <a:prstClr val="white"/>
                </a:solidFill>
                <a:latin typeface="等线" panose="020F0502020204030204"/>
                <a:ea typeface="等线"/>
              </a:endParaRPr>
            </a:p>
          </p:txBody>
        </p:sp>
        <p:sp>
          <p:nvSpPr>
            <p:cNvPr id="26" name="Rectangle 29">
              <a:extLst>
                <a:ext uri="{FF2B5EF4-FFF2-40B4-BE49-F238E27FC236}">
                  <a16:creationId xmlns="" xmlns:a16="http://schemas.microsoft.com/office/drawing/2014/main" id="{65CB4D9E-A564-4454-8516-99F7979D6B13}"/>
                </a:ext>
              </a:extLst>
            </p:cNvPr>
            <p:cNvSpPr>
              <a:spLocks noChangeArrowheads="1"/>
            </p:cNvSpPr>
            <p:nvPr/>
          </p:nvSpPr>
          <p:spPr bwMode="auto">
            <a:xfrm>
              <a:off x="6970713" y="2457450"/>
              <a:ext cx="490537" cy="7778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spcBef>
                  <a:spcPct val="0"/>
                </a:spcBef>
                <a:spcAft>
                  <a:spcPts val="0"/>
                </a:spcAft>
                <a:buNone/>
              </a:pPr>
              <a:endParaRPr lang="zh-CN" altLang="zh-CN" sz="18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7" name="Oval 30">
              <a:extLst>
                <a:ext uri="{FF2B5EF4-FFF2-40B4-BE49-F238E27FC236}">
                  <a16:creationId xmlns="" xmlns:a16="http://schemas.microsoft.com/office/drawing/2014/main" id="{286D0597-528E-45BD-95DE-7C6D490D2067}"/>
                </a:ext>
              </a:extLst>
            </p:cNvPr>
            <p:cNvSpPr>
              <a:spLocks noChangeArrowheads="1"/>
            </p:cNvSpPr>
            <p:nvPr/>
          </p:nvSpPr>
          <p:spPr bwMode="auto">
            <a:xfrm>
              <a:off x="6975475" y="2368550"/>
              <a:ext cx="495300" cy="150813"/>
            </a:xfrm>
            <a:prstGeom prst="ellipse">
              <a:avLst/>
            </a:prstGeom>
            <a:solidFill>
              <a:schemeClr val="hlink"/>
            </a:solidFill>
            <a:ln w="12700">
              <a:solidFill>
                <a:schemeClr val="tx1"/>
              </a:solidFill>
              <a:round/>
              <a:headEnd/>
              <a:tailEnd/>
            </a:ln>
          </p:spPr>
          <p:txBody>
            <a:bodyPr wrap="none" anchor="ct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lnSpc>
                  <a:spcPct val="120000"/>
                </a:lnSpc>
                <a:spcBef>
                  <a:spcPct val="10000"/>
                </a:spcBef>
                <a:spcAft>
                  <a:spcPts val="0"/>
                </a:spcAft>
                <a:buClr>
                  <a:prstClr val="black"/>
                </a:buClr>
                <a:buFont typeface="Symbol" panose="05050102010706020507" pitchFamily="18" charset="2"/>
                <a:buChar char="¾"/>
              </a:pPr>
              <a:endParaRPr lang="zh-CN" altLang="en-US">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8" name="Oval 31">
              <a:extLst>
                <a:ext uri="{FF2B5EF4-FFF2-40B4-BE49-F238E27FC236}">
                  <a16:creationId xmlns="" xmlns:a16="http://schemas.microsoft.com/office/drawing/2014/main" id="{F016FD59-DDA3-4230-8223-99BF3807DC7C}"/>
                </a:ext>
              </a:extLst>
            </p:cNvPr>
            <p:cNvSpPr>
              <a:spLocks noChangeArrowheads="1"/>
            </p:cNvSpPr>
            <p:nvPr/>
          </p:nvSpPr>
          <p:spPr bwMode="auto">
            <a:xfrm>
              <a:off x="6986588" y="3565525"/>
              <a:ext cx="496887" cy="128588"/>
            </a:xfrm>
            <a:prstGeom prst="ellipse">
              <a:avLst/>
            </a:prstGeom>
            <a:solidFill>
              <a:schemeClr val="hlink"/>
            </a:solidFill>
            <a:ln w="12700">
              <a:solidFill>
                <a:schemeClr val="tx1"/>
              </a:solidFill>
              <a:round/>
              <a:headEnd/>
              <a:tailEnd/>
            </a:ln>
          </p:spPr>
          <p:txBody>
            <a:bodyPr wrap="none" anchor="ct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lnSpc>
                  <a:spcPct val="120000"/>
                </a:lnSpc>
                <a:spcBef>
                  <a:spcPct val="10000"/>
                </a:spcBef>
                <a:spcAft>
                  <a:spcPts val="0"/>
                </a:spcAft>
                <a:buClr>
                  <a:prstClr val="black"/>
                </a:buClr>
                <a:buFont typeface="Symbol" panose="05050102010706020507" pitchFamily="18" charset="2"/>
                <a:buChar char="¾"/>
              </a:pPr>
              <a:endParaRPr lang="zh-CN" altLang="en-US">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Line 32">
              <a:extLst>
                <a:ext uri="{FF2B5EF4-FFF2-40B4-BE49-F238E27FC236}">
                  <a16:creationId xmlns="" xmlns:a16="http://schemas.microsoft.com/office/drawing/2014/main" id="{5F1F342C-6CE1-40E7-8AE4-0768458B85FD}"/>
                </a:ext>
              </a:extLst>
            </p:cNvPr>
            <p:cNvSpPr>
              <a:spLocks noChangeShapeType="1"/>
            </p:cNvSpPr>
            <p:nvPr/>
          </p:nvSpPr>
          <p:spPr bwMode="auto">
            <a:xfrm>
              <a:off x="6986588" y="3554413"/>
              <a:ext cx="0" cy="79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681" eaLnBrk="1" fontAlgn="auto" hangingPunct="1">
                <a:spcBef>
                  <a:spcPts val="0"/>
                </a:spcBef>
                <a:spcAft>
                  <a:spcPts val="0"/>
                </a:spcAft>
              </a:pPr>
              <a:endParaRPr lang="zh-CN" altLang="en-US" sz="1400">
                <a:solidFill>
                  <a:prstClr val="white"/>
                </a:solidFill>
                <a:latin typeface="等线" panose="020F0502020204030204"/>
                <a:ea typeface="等线"/>
              </a:endParaRPr>
            </a:p>
          </p:txBody>
        </p:sp>
        <p:sp>
          <p:nvSpPr>
            <p:cNvPr id="30" name="Line 33">
              <a:extLst>
                <a:ext uri="{FF2B5EF4-FFF2-40B4-BE49-F238E27FC236}">
                  <a16:creationId xmlns="" xmlns:a16="http://schemas.microsoft.com/office/drawing/2014/main" id="{AA91E514-F3AC-406F-B7EA-394B6588EAE7}"/>
                </a:ext>
              </a:extLst>
            </p:cNvPr>
            <p:cNvSpPr>
              <a:spLocks noChangeShapeType="1"/>
            </p:cNvSpPr>
            <p:nvPr/>
          </p:nvSpPr>
          <p:spPr bwMode="auto">
            <a:xfrm>
              <a:off x="7483475" y="3554413"/>
              <a:ext cx="0" cy="79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681" eaLnBrk="1" fontAlgn="auto" hangingPunct="1">
                <a:spcBef>
                  <a:spcPts val="0"/>
                </a:spcBef>
                <a:spcAft>
                  <a:spcPts val="0"/>
                </a:spcAft>
              </a:pPr>
              <a:endParaRPr lang="zh-CN" altLang="en-US" sz="1400">
                <a:solidFill>
                  <a:prstClr val="white"/>
                </a:solidFill>
                <a:latin typeface="等线" panose="020F0502020204030204"/>
                <a:ea typeface="等线"/>
              </a:endParaRPr>
            </a:p>
          </p:txBody>
        </p:sp>
        <p:sp>
          <p:nvSpPr>
            <p:cNvPr id="31" name="Rectangle 34">
              <a:extLst>
                <a:ext uri="{FF2B5EF4-FFF2-40B4-BE49-F238E27FC236}">
                  <a16:creationId xmlns="" xmlns:a16="http://schemas.microsoft.com/office/drawing/2014/main" id="{625A0985-BB2D-4788-9EE9-E52E0A07C485}"/>
                </a:ext>
              </a:extLst>
            </p:cNvPr>
            <p:cNvSpPr>
              <a:spLocks noChangeArrowheads="1"/>
            </p:cNvSpPr>
            <p:nvPr/>
          </p:nvSpPr>
          <p:spPr bwMode="auto">
            <a:xfrm>
              <a:off x="6986588" y="3554413"/>
              <a:ext cx="492125" cy="77787"/>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spcBef>
                  <a:spcPct val="0"/>
                </a:spcBef>
                <a:spcAft>
                  <a:spcPts val="0"/>
                </a:spcAft>
                <a:buNone/>
              </a:pPr>
              <a:endParaRPr lang="zh-CN" altLang="zh-CN" sz="18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2" name="Oval 35">
              <a:extLst>
                <a:ext uri="{FF2B5EF4-FFF2-40B4-BE49-F238E27FC236}">
                  <a16:creationId xmlns="" xmlns:a16="http://schemas.microsoft.com/office/drawing/2014/main" id="{A5B95350-8A71-4B5A-9F8A-1A992E5213A6}"/>
                </a:ext>
              </a:extLst>
            </p:cNvPr>
            <p:cNvSpPr>
              <a:spLocks noChangeArrowheads="1"/>
            </p:cNvSpPr>
            <p:nvPr/>
          </p:nvSpPr>
          <p:spPr bwMode="auto">
            <a:xfrm>
              <a:off x="6981825" y="3460750"/>
              <a:ext cx="496888" cy="150813"/>
            </a:xfrm>
            <a:prstGeom prst="ellipse">
              <a:avLst/>
            </a:prstGeom>
            <a:solidFill>
              <a:schemeClr val="hlink"/>
            </a:solidFill>
            <a:ln w="12700">
              <a:solidFill>
                <a:schemeClr val="tx1"/>
              </a:solidFill>
              <a:round/>
              <a:headEnd/>
              <a:tailEnd/>
            </a:ln>
          </p:spPr>
          <p:txBody>
            <a:bodyPr wrap="none" anchor="ct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lnSpc>
                  <a:spcPct val="120000"/>
                </a:lnSpc>
                <a:spcBef>
                  <a:spcPct val="10000"/>
                </a:spcBef>
                <a:spcAft>
                  <a:spcPts val="0"/>
                </a:spcAft>
                <a:buClr>
                  <a:prstClr val="black"/>
                </a:buClr>
                <a:buFont typeface="Symbol" panose="05050102010706020507" pitchFamily="18" charset="2"/>
                <a:buChar char="¾"/>
              </a:pPr>
              <a:endParaRPr lang="zh-CN" altLang="en-US">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3" name="Oval 36">
              <a:extLst>
                <a:ext uri="{FF2B5EF4-FFF2-40B4-BE49-F238E27FC236}">
                  <a16:creationId xmlns="" xmlns:a16="http://schemas.microsoft.com/office/drawing/2014/main" id="{15A5E33A-530E-4EDC-9499-5BAF15D94CDB}"/>
                </a:ext>
              </a:extLst>
            </p:cNvPr>
            <p:cNvSpPr>
              <a:spLocks noChangeArrowheads="1"/>
            </p:cNvSpPr>
            <p:nvPr/>
          </p:nvSpPr>
          <p:spPr bwMode="auto">
            <a:xfrm>
              <a:off x="7883525" y="3024188"/>
              <a:ext cx="496888" cy="128587"/>
            </a:xfrm>
            <a:prstGeom prst="ellipse">
              <a:avLst/>
            </a:prstGeom>
            <a:solidFill>
              <a:schemeClr val="hlink"/>
            </a:solidFill>
            <a:ln w="12700">
              <a:solidFill>
                <a:schemeClr val="tx1"/>
              </a:solidFill>
              <a:round/>
              <a:headEnd/>
              <a:tailEnd/>
            </a:ln>
          </p:spPr>
          <p:txBody>
            <a:bodyPr wrap="none" anchor="ct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lnSpc>
                  <a:spcPct val="120000"/>
                </a:lnSpc>
                <a:spcBef>
                  <a:spcPct val="10000"/>
                </a:spcBef>
                <a:spcAft>
                  <a:spcPts val="0"/>
                </a:spcAft>
                <a:buClr>
                  <a:prstClr val="black"/>
                </a:buClr>
                <a:buFont typeface="Symbol" panose="05050102010706020507" pitchFamily="18" charset="2"/>
                <a:buChar char="¾"/>
              </a:pPr>
              <a:endParaRPr lang="zh-CN" altLang="en-US">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4" name="Line 37">
              <a:extLst>
                <a:ext uri="{FF2B5EF4-FFF2-40B4-BE49-F238E27FC236}">
                  <a16:creationId xmlns="" xmlns:a16="http://schemas.microsoft.com/office/drawing/2014/main" id="{E8BF19CE-CC61-47C0-8DF0-D9A67E5FF0EB}"/>
                </a:ext>
              </a:extLst>
            </p:cNvPr>
            <p:cNvSpPr>
              <a:spLocks noChangeShapeType="1"/>
            </p:cNvSpPr>
            <p:nvPr/>
          </p:nvSpPr>
          <p:spPr bwMode="auto">
            <a:xfrm>
              <a:off x="7883525" y="3013075"/>
              <a:ext cx="0" cy="79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681" eaLnBrk="1" fontAlgn="auto" hangingPunct="1">
                <a:spcBef>
                  <a:spcPts val="0"/>
                </a:spcBef>
                <a:spcAft>
                  <a:spcPts val="0"/>
                </a:spcAft>
              </a:pPr>
              <a:endParaRPr lang="zh-CN" altLang="en-US" sz="1400">
                <a:solidFill>
                  <a:prstClr val="white"/>
                </a:solidFill>
                <a:latin typeface="等线" panose="020F0502020204030204"/>
                <a:ea typeface="等线"/>
              </a:endParaRPr>
            </a:p>
          </p:txBody>
        </p:sp>
        <p:sp>
          <p:nvSpPr>
            <p:cNvPr id="35" name="Line 38">
              <a:extLst>
                <a:ext uri="{FF2B5EF4-FFF2-40B4-BE49-F238E27FC236}">
                  <a16:creationId xmlns="" xmlns:a16="http://schemas.microsoft.com/office/drawing/2014/main" id="{E3C19A8A-1840-4AEF-87DC-4DDA9DE0E94D}"/>
                </a:ext>
              </a:extLst>
            </p:cNvPr>
            <p:cNvSpPr>
              <a:spLocks noChangeShapeType="1"/>
            </p:cNvSpPr>
            <p:nvPr/>
          </p:nvSpPr>
          <p:spPr bwMode="auto">
            <a:xfrm>
              <a:off x="8380413" y="3013075"/>
              <a:ext cx="0" cy="79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681" eaLnBrk="1" fontAlgn="auto" hangingPunct="1">
                <a:spcBef>
                  <a:spcPts val="0"/>
                </a:spcBef>
                <a:spcAft>
                  <a:spcPts val="0"/>
                </a:spcAft>
              </a:pPr>
              <a:endParaRPr lang="zh-CN" altLang="en-US" sz="1400">
                <a:solidFill>
                  <a:prstClr val="white"/>
                </a:solidFill>
                <a:latin typeface="等线" panose="020F0502020204030204"/>
                <a:ea typeface="等线"/>
              </a:endParaRPr>
            </a:p>
          </p:txBody>
        </p:sp>
        <p:sp>
          <p:nvSpPr>
            <p:cNvPr id="36" name="Rectangle 39">
              <a:extLst>
                <a:ext uri="{FF2B5EF4-FFF2-40B4-BE49-F238E27FC236}">
                  <a16:creationId xmlns="" xmlns:a16="http://schemas.microsoft.com/office/drawing/2014/main" id="{4D57E69B-D9E8-4038-B34B-BC5239CC56DF}"/>
                </a:ext>
              </a:extLst>
            </p:cNvPr>
            <p:cNvSpPr>
              <a:spLocks noChangeArrowheads="1"/>
            </p:cNvSpPr>
            <p:nvPr/>
          </p:nvSpPr>
          <p:spPr bwMode="auto">
            <a:xfrm>
              <a:off x="7883525" y="3013075"/>
              <a:ext cx="492125" cy="7778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spcBef>
                  <a:spcPct val="0"/>
                </a:spcBef>
                <a:spcAft>
                  <a:spcPts val="0"/>
                </a:spcAft>
                <a:buNone/>
              </a:pPr>
              <a:endParaRPr lang="zh-CN" altLang="zh-CN" sz="18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Oval 40">
              <a:extLst>
                <a:ext uri="{FF2B5EF4-FFF2-40B4-BE49-F238E27FC236}">
                  <a16:creationId xmlns="" xmlns:a16="http://schemas.microsoft.com/office/drawing/2014/main" id="{419B4A40-66B2-4A2F-93CC-295B9BF1DBF3}"/>
                </a:ext>
              </a:extLst>
            </p:cNvPr>
            <p:cNvSpPr>
              <a:spLocks noChangeArrowheads="1"/>
            </p:cNvSpPr>
            <p:nvPr/>
          </p:nvSpPr>
          <p:spPr bwMode="auto">
            <a:xfrm>
              <a:off x="7878763" y="2919413"/>
              <a:ext cx="496887" cy="150812"/>
            </a:xfrm>
            <a:prstGeom prst="ellipse">
              <a:avLst/>
            </a:prstGeom>
            <a:solidFill>
              <a:schemeClr val="hlink"/>
            </a:solidFill>
            <a:ln w="12700">
              <a:solidFill>
                <a:schemeClr val="tx1"/>
              </a:solidFill>
              <a:round/>
              <a:headEnd/>
              <a:tailEnd/>
            </a:ln>
          </p:spPr>
          <p:txBody>
            <a:bodyPr wrap="none" anchor="ct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lnSpc>
                  <a:spcPct val="120000"/>
                </a:lnSpc>
                <a:spcBef>
                  <a:spcPct val="10000"/>
                </a:spcBef>
                <a:spcAft>
                  <a:spcPts val="0"/>
                </a:spcAft>
                <a:buClr>
                  <a:prstClr val="black"/>
                </a:buClr>
                <a:buFont typeface="Symbol" panose="05050102010706020507" pitchFamily="18" charset="2"/>
                <a:buChar char="¾"/>
              </a:pPr>
              <a:endParaRPr lang="zh-CN" altLang="en-US">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8" name="Freeform 41">
              <a:extLst>
                <a:ext uri="{FF2B5EF4-FFF2-40B4-BE49-F238E27FC236}">
                  <a16:creationId xmlns="" xmlns:a16="http://schemas.microsoft.com/office/drawing/2014/main" id="{9CE5C7C6-B24A-4467-A29B-1E0842EEA6D6}"/>
                </a:ext>
              </a:extLst>
            </p:cNvPr>
            <p:cNvSpPr>
              <a:spLocks/>
            </p:cNvSpPr>
            <p:nvPr/>
          </p:nvSpPr>
          <p:spPr bwMode="auto">
            <a:xfrm>
              <a:off x="7234238" y="2614613"/>
              <a:ext cx="1587" cy="828675"/>
            </a:xfrm>
            <a:custGeom>
              <a:avLst/>
              <a:gdLst>
                <a:gd name="T0" fmla="*/ 0 w 1"/>
                <a:gd name="T1" fmla="*/ 0 h 522"/>
                <a:gd name="T2" fmla="*/ 0 w 1"/>
                <a:gd name="T3" fmla="*/ 2147483646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681" eaLnBrk="1" fontAlgn="auto" hangingPunct="1">
                <a:spcBef>
                  <a:spcPts val="0"/>
                </a:spcBef>
                <a:spcAft>
                  <a:spcPts val="0"/>
                </a:spcAft>
              </a:pPr>
              <a:endParaRPr lang="zh-CN" altLang="en-US" sz="1400">
                <a:solidFill>
                  <a:prstClr val="white"/>
                </a:solidFill>
                <a:latin typeface="等线" panose="020F0502020204030204"/>
                <a:ea typeface="等线"/>
              </a:endParaRPr>
            </a:p>
          </p:txBody>
        </p:sp>
        <p:sp>
          <p:nvSpPr>
            <p:cNvPr id="39" name="Freeform 42">
              <a:extLst>
                <a:ext uri="{FF2B5EF4-FFF2-40B4-BE49-F238E27FC236}">
                  <a16:creationId xmlns="" xmlns:a16="http://schemas.microsoft.com/office/drawing/2014/main" id="{25053EA3-EF7E-41E4-8D11-F856A039B0D3}"/>
                </a:ext>
              </a:extLst>
            </p:cNvPr>
            <p:cNvSpPr>
              <a:spLocks/>
            </p:cNvSpPr>
            <p:nvPr/>
          </p:nvSpPr>
          <p:spPr bwMode="auto">
            <a:xfrm>
              <a:off x="6134100" y="2624138"/>
              <a:ext cx="1588" cy="852487"/>
            </a:xfrm>
            <a:custGeom>
              <a:avLst/>
              <a:gdLst>
                <a:gd name="T0" fmla="*/ 0 w 1"/>
                <a:gd name="T1" fmla="*/ 0 h 537"/>
                <a:gd name="T2" fmla="*/ 0 w 1"/>
                <a:gd name="T3" fmla="*/ 2147483646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681" eaLnBrk="1" fontAlgn="auto" hangingPunct="1">
                <a:spcBef>
                  <a:spcPts val="0"/>
                </a:spcBef>
                <a:spcAft>
                  <a:spcPts val="0"/>
                </a:spcAft>
              </a:pPr>
              <a:endParaRPr lang="zh-CN" altLang="en-US" sz="1400">
                <a:solidFill>
                  <a:prstClr val="white"/>
                </a:solidFill>
                <a:latin typeface="等线" panose="020F0502020204030204"/>
                <a:ea typeface="等线"/>
              </a:endParaRPr>
            </a:p>
          </p:txBody>
        </p:sp>
        <p:sp>
          <p:nvSpPr>
            <p:cNvPr id="40" name="Freeform 43">
              <a:extLst>
                <a:ext uri="{FF2B5EF4-FFF2-40B4-BE49-F238E27FC236}">
                  <a16:creationId xmlns="" xmlns:a16="http://schemas.microsoft.com/office/drawing/2014/main" id="{D4CF10D5-93F8-46C8-A8C4-BFF226590AFA}"/>
                </a:ext>
              </a:extLst>
            </p:cNvPr>
            <p:cNvSpPr>
              <a:spLocks/>
            </p:cNvSpPr>
            <p:nvPr/>
          </p:nvSpPr>
          <p:spPr bwMode="auto">
            <a:xfrm>
              <a:off x="6396038" y="2600325"/>
              <a:ext cx="800100" cy="952500"/>
            </a:xfrm>
            <a:custGeom>
              <a:avLst/>
              <a:gdLst>
                <a:gd name="T0" fmla="*/ 0 w 378"/>
                <a:gd name="T1" fmla="*/ 2147483646 h 174"/>
                <a:gd name="T2" fmla="*/ 2147483646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681" eaLnBrk="1" fontAlgn="auto" hangingPunct="1">
                <a:spcBef>
                  <a:spcPts val="0"/>
                </a:spcBef>
                <a:spcAft>
                  <a:spcPts val="0"/>
                </a:spcAft>
              </a:pPr>
              <a:endParaRPr lang="zh-CN" altLang="en-US" sz="1400">
                <a:solidFill>
                  <a:prstClr val="white"/>
                </a:solidFill>
                <a:latin typeface="等线" panose="020F0502020204030204"/>
                <a:ea typeface="等线"/>
              </a:endParaRPr>
            </a:p>
          </p:txBody>
        </p:sp>
        <p:sp>
          <p:nvSpPr>
            <p:cNvPr id="41" name="Freeform 44">
              <a:extLst>
                <a:ext uri="{FF2B5EF4-FFF2-40B4-BE49-F238E27FC236}">
                  <a16:creationId xmlns="" xmlns:a16="http://schemas.microsoft.com/office/drawing/2014/main" id="{F3240A99-C17E-40BB-8FF5-5BBB2DCD39C1}"/>
                </a:ext>
              </a:extLst>
            </p:cNvPr>
            <p:cNvSpPr>
              <a:spLocks/>
            </p:cNvSpPr>
            <p:nvPr/>
          </p:nvSpPr>
          <p:spPr bwMode="auto">
            <a:xfrm>
              <a:off x="7486650" y="3152775"/>
              <a:ext cx="581025" cy="428625"/>
            </a:xfrm>
            <a:custGeom>
              <a:avLst/>
              <a:gdLst>
                <a:gd name="T0" fmla="*/ 0 w 366"/>
                <a:gd name="T1" fmla="*/ 2147483646 h 270"/>
                <a:gd name="T2" fmla="*/ 214748364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681" eaLnBrk="1" fontAlgn="auto" hangingPunct="1">
                <a:spcBef>
                  <a:spcPts val="0"/>
                </a:spcBef>
                <a:spcAft>
                  <a:spcPts val="0"/>
                </a:spcAft>
              </a:pPr>
              <a:endParaRPr lang="zh-CN" altLang="en-US" sz="1400">
                <a:solidFill>
                  <a:prstClr val="white"/>
                </a:solidFill>
                <a:latin typeface="等线" panose="020F0502020204030204"/>
                <a:ea typeface="等线"/>
              </a:endParaRPr>
            </a:p>
          </p:txBody>
        </p:sp>
        <p:sp>
          <p:nvSpPr>
            <p:cNvPr id="42" name="Freeform 45">
              <a:extLst>
                <a:ext uri="{FF2B5EF4-FFF2-40B4-BE49-F238E27FC236}">
                  <a16:creationId xmlns="" xmlns:a16="http://schemas.microsoft.com/office/drawing/2014/main" id="{843644D9-7AB8-48A9-AA0D-4C70978367DA}"/>
                </a:ext>
              </a:extLst>
            </p:cNvPr>
            <p:cNvSpPr>
              <a:spLocks/>
            </p:cNvSpPr>
            <p:nvPr/>
          </p:nvSpPr>
          <p:spPr bwMode="auto">
            <a:xfrm>
              <a:off x="6405563" y="3600450"/>
              <a:ext cx="581025" cy="1588"/>
            </a:xfrm>
            <a:custGeom>
              <a:avLst/>
              <a:gdLst>
                <a:gd name="T0" fmla="*/ 214748364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681" eaLnBrk="1" fontAlgn="auto" hangingPunct="1">
                <a:spcBef>
                  <a:spcPts val="0"/>
                </a:spcBef>
                <a:spcAft>
                  <a:spcPts val="0"/>
                </a:spcAft>
              </a:pPr>
              <a:endParaRPr lang="zh-CN" altLang="en-US" sz="1400">
                <a:solidFill>
                  <a:prstClr val="white"/>
                </a:solidFill>
                <a:latin typeface="等线" panose="020F0502020204030204"/>
                <a:ea typeface="等线"/>
              </a:endParaRPr>
            </a:p>
          </p:txBody>
        </p:sp>
        <p:sp>
          <p:nvSpPr>
            <p:cNvPr id="43" name="Freeform 46">
              <a:extLst>
                <a:ext uri="{FF2B5EF4-FFF2-40B4-BE49-F238E27FC236}">
                  <a16:creationId xmlns="" xmlns:a16="http://schemas.microsoft.com/office/drawing/2014/main" id="{68366EED-0006-48DD-A30E-5D0843F1C825}"/>
                </a:ext>
              </a:extLst>
            </p:cNvPr>
            <p:cNvSpPr>
              <a:spLocks/>
            </p:cNvSpPr>
            <p:nvPr/>
          </p:nvSpPr>
          <p:spPr bwMode="auto">
            <a:xfrm>
              <a:off x="5467350" y="3086100"/>
              <a:ext cx="438150" cy="419100"/>
            </a:xfrm>
            <a:custGeom>
              <a:avLst/>
              <a:gdLst>
                <a:gd name="T0" fmla="*/ 2147483646 w 276"/>
                <a:gd name="T1" fmla="*/ 2147483646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681" eaLnBrk="1" fontAlgn="auto" hangingPunct="1">
                <a:spcBef>
                  <a:spcPts val="0"/>
                </a:spcBef>
                <a:spcAft>
                  <a:spcPts val="0"/>
                </a:spcAft>
              </a:pPr>
              <a:endParaRPr lang="zh-CN" altLang="en-US" sz="1400">
                <a:solidFill>
                  <a:prstClr val="white"/>
                </a:solidFill>
                <a:latin typeface="等线" panose="020F0502020204030204"/>
                <a:ea typeface="等线"/>
              </a:endParaRPr>
            </a:p>
          </p:txBody>
        </p:sp>
        <p:sp>
          <p:nvSpPr>
            <p:cNvPr id="44" name="Freeform 47">
              <a:extLst>
                <a:ext uri="{FF2B5EF4-FFF2-40B4-BE49-F238E27FC236}">
                  <a16:creationId xmlns="" xmlns:a16="http://schemas.microsoft.com/office/drawing/2014/main" id="{958A4C70-432A-4CA4-AE04-44F75AC0CDAC}"/>
                </a:ext>
              </a:extLst>
            </p:cNvPr>
            <p:cNvSpPr>
              <a:spLocks/>
            </p:cNvSpPr>
            <p:nvPr/>
          </p:nvSpPr>
          <p:spPr bwMode="auto">
            <a:xfrm>
              <a:off x="6396038" y="2505075"/>
              <a:ext cx="581025" cy="1588"/>
            </a:xfrm>
            <a:custGeom>
              <a:avLst/>
              <a:gdLst>
                <a:gd name="T0" fmla="*/ 214748364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681" eaLnBrk="1" fontAlgn="auto" hangingPunct="1">
                <a:spcBef>
                  <a:spcPts val="0"/>
                </a:spcBef>
                <a:spcAft>
                  <a:spcPts val="0"/>
                </a:spcAft>
              </a:pPr>
              <a:endParaRPr lang="zh-CN" altLang="en-US" sz="1400">
                <a:solidFill>
                  <a:prstClr val="white"/>
                </a:solidFill>
                <a:latin typeface="等线" panose="020F0502020204030204"/>
                <a:ea typeface="等线"/>
              </a:endParaRPr>
            </a:p>
          </p:txBody>
        </p:sp>
        <p:sp>
          <p:nvSpPr>
            <p:cNvPr id="45" name="Freeform 48">
              <a:extLst>
                <a:ext uri="{FF2B5EF4-FFF2-40B4-BE49-F238E27FC236}">
                  <a16:creationId xmlns="" xmlns:a16="http://schemas.microsoft.com/office/drawing/2014/main" id="{3E0BC0CD-B77B-4E3E-8517-998F95C0B8F0}"/>
                </a:ext>
              </a:extLst>
            </p:cNvPr>
            <p:cNvSpPr>
              <a:spLocks/>
            </p:cNvSpPr>
            <p:nvPr/>
          </p:nvSpPr>
          <p:spPr bwMode="auto">
            <a:xfrm>
              <a:off x="7467600" y="2500313"/>
              <a:ext cx="628650" cy="423862"/>
            </a:xfrm>
            <a:custGeom>
              <a:avLst/>
              <a:gdLst>
                <a:gd name="T0" fmla="*/ 2147483646 w 396"/>
                <a:gd name="T1" fmla="*/ 2147483646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681" eaLnBrk="1" fontAlgn="auto" hangingPunct="1">
                <a:spcBef>
                  <a:spcPts val="0"/>
                </a:spcBef>
                <a:spcAft>
                  <a:spcPts val="0"/>
                </a:spcAft>
              </a:pPr>
              <a:endParaRPr lang="zh-CN" altLang="en-US" sz="1400">
                <a:solidFill>
                  <a:prstClr val="white"/>
                </a:solidFill>
                <a:latin typeface="等线" panose="020F0502020204030204"/>
                <a:ea typeface="等线"/>
              </a:endParaRPr>
            </a:p>
          </p:txBody>
        </p:sp>
        <p:sp>
          <p:nvSpPr>
            <p:cNvPr id="46" name="Freeform 49">
              <a:extLst>
                <a:ext uri="{FF2B5EF4-FFF2-40B4-BE49-F238E27FC236}">
                  <a16:creationId xmlns="" xmlns:a16="http://schemas.microsoft.com/office/drawing/2014/main" id="{513E34F0-832E-413F-A853-3FAB7CBA09DF}"/>
                </a:ext>
              </a:extLst>
            </p:cNvPr>
            <p:cNvSpPr>
              <a:spLocks/>
            </p:cNvSpPr>
            <p:nvPr/>
          </p:nvSpPr>
          <p:spPr bwMode="auto">
            <a:xfrm>
              <a:off x="5376863" y="1819275"/>
              <a:ext cx="1762125" cy="1023938"/>
            </a:xfrm>
            <a:custGeom>
              <a:avLst/>
              <a:gdLst>
                <a:gd name="T0" fmla="*/ 2147483646 w 1110"/>
                <a:gd name="T1" fmla="*/ 2147483646 h 645"/>
                <a:gd name="T2" fmla="*/ 0 w 1110"/>
                <a:gd name="T3" fmla="*/ 2147483646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681" eaLnBrk="1" fontAlgn="auto" hangingPunct="1">
                <a:spcBef>
                  <a:spcPts val="0"/>
                </a:spcBef>
                <a:spcAft>
                  <a:spcPts val="0"/>
                </a:spcAft>
              </a:pPr>
              <a:endParaRPr lang="zh-CN" altLang="en-US" sz="1400">
                <a:solidFill>
                  <a:prstClr val="white"/>
                </a:solidFill>
                <a:latin typeface="等线" panose="020F0502020204030204"/>
                <a:ea typeface="等线"/>
              </a:endParaRPr>
            </a:p>
          </p:txBody>
        </p:sp>
        <p:grpSp>
          <p:nvGrpSpPr>
            <p:cNvPr id="47" name="Group 50">
              <a:extLst>
                <a:ext uri="{FF2B5EF4-FFF2-40B4-BE49-F238E27FC236}">
                  <a16:creationId xmlns="" xmlns:a16="http://schemas.microsoft.com/office/drawing/2014/main" id="{0C3B8268-B637-4021-9EF2-BCC9BB42ED9B}"/>
                </a:ext>
              </a:extLst>
            </p:cNvPr>
            <p:cNvGrpSpPr>
              <a:grpSpLocks/>
            </p:cNvGrpSpPr>
            <p:nvPr/>
          </p:nvGrpSpPr>
          <p:grpSpPr bwMode="auto">
            <a:xfrm>
              <a:off x="5186497" y="2740033"/>
              <a:ext cx="388696" cy="430213"/>
              <a:chOff x="2934" y="2407"/>
              <a:chExt cx="248" cy="271"/>
            </a:xfrm>
          </p:grpSpPr>
          <p:sp>
            <p:nvSpPr>
              <p:cNvPr id="73" name="Rectangle 51">
                <a:extLst>
                  <a:ext uri="{FF2B5EF4-FFF2-40B4-BE49-F238E27FC236}">
                    <a16:creationId xmlns="" xmlns:a16="http://schemas.microsoft.com/office/drawing/2014/main" id="{FB20E169-3203-4D01-994F-093DEF0080A2}"/>
                  </a:ext>
                </a:extLst>
              </p:cNvPr>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lnSpc>
                    <a:spcPct val="120000"/>
                  </a:lnSpc>
                  <a:spcBef>
                    <a:spcPct val="10000"/>
                  </a:spcBef>
                  <a:spcAft>
                    <a:spcPts val="0"/>
                  </a:spcAft>
                  <a:buClr>
                    <a:prstClr val="black"/>
                  </a:buClr>
                  <a:buFont typeface="Symbol" panose="05050102010706020507" pitchFamily="18" charset="2"/>
                  <a:buChar char="¾"/>
                </a:pPr>
                <a:endParaRPr lang="zh-CN" altLang="en-US">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4" name="Text Box 52">
                <a:extLst>
                  <a:ext uri="{FF2B5EF4-FFF2-40B4-BE49-F238E27FC236}">
                    <a16:creationId xmlns="" xmlns:a16="http://schemas.microsoft.com/office/drawing/2014/main" id="{3622DE65-4E58-4FB1-ACBD-EA01579A8CE5}"/>
                  </a:ext>
                </a:extLst>
              </p:cNvPr>
              <p:cNvSpPr txBox="1">
                <a:spLocks noChangeArrowheads="1"/>
              </p:cNvSpPr>
              <p:nvPr/>
            </p:nvSpPr>
            <p:spPr bwMode="auto">
              <a:xfrm>
                <a:off x="2934" y="2407"/>
                <a:ext cx="24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spcBef>
                    <a:spcPct val="0"/>
                  </a:spcBef>
                  <a:spcAft>
                    <a:spcPts val="0"/>
                  </a:spcAft>
                  <a:buNone/>
                </a:pPr>
                <a:r>
                  <a:rPr lang="en-US" altLang="zh-CN" sz="1500" b="1">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u</a:t>
                </a:r>
                <a:endParaRPr lang="en-US" altLang="zh-CN" sz="1800" b="1">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48" name="Group 53">
              <a:extLst>
                <a:ext uri="{FF2B5EF4-FFF2-40B4-BE49-F238E27FC236}">
                  <a16:creationId xmlns="" xmlns:a16="http://schemas.microsoft.com/office/drawing/2014/main" id="{FFBAD6C0-AB67-431B-881D-ADFE460E3A82}"/>
                </a:ext>
              </a:extLst>
            </p:cNvPr>
            <p:cNvGrpSpPr>
              <a:grpSpLocks/>
            </p:cNvGrpSpPr>
            <p:nvPr/>
          </p:nvGrpSpPr>
          <p:grpSpPr bwMode="auto">
            <a:xfrm>
              <a:off x="7050292" y="3384558"/>
              <a:ext cx="374214" cy="430213"/>
              <a:chOff x="2938" y="2429"/>
              <a:chExt cx="239" cy="271"/>
            </a:xfrm>
          </p:grpSpPr>
          <p:sp>
            <p:nvSpPr>
              <p:cNvPr id="71" name="Rectangle 54">
                <a:extLst>
                  <a:ext uri="{FF2B5EF4-FFF2-40B4-BE49-F238E27FC236}">
                    <a16:creationId xmlns="" xmlns:a16="http://schemas.microsoft.com/office/drawing/2014/main" id="{A3E3DE69-3D13-44EC-B3CA-43B2AE39898B}"/>
                  </a:ext>
                </a:extLst>
              </p:cNvPr>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lnSpc>
                    <a:spcPct val="120000"/>
                  </a:lnSpc>
                  <a:spcBef>
                    <a:spcPct val="10000"/>
                  </a:spcBef>
                  <a:spcAft>
                    <a:spcPts val="0"/>
                  </a:spcAft>
                  <a:buClr>
                    <a:prstClr val="black"/>
                  </a:buClr>
                  <a:buFont typeface="Symbol" panose="05050102010706020507" pitchFamily="18" charset="2"/>
                  <a:buChar char="¾"/>
                </a:pPr>
                <a:endParaRPr lang="zh-CN" altLang="en-US">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2" name="Text Box 55">
                <a:extLst>
                  <a:ext uri="{FF2B5EF4-FFF2-40B4-BE49-F238E27FC236}">
                    <a16:creationId xmlns="" xmlns:a16="http://schemas.microsoft.com/office/drawing/2014/main" id="{E9B87707-6D57-4DCA-BE9F-16D57B23FE56}"/>
                  </a:ext>
                </a:extLst>
              </p:cNvPr>
              <p:cNvSpPr txBox="1">
                <a:spLocks noChangeArrowheads="1"/>
              </p:cNvSpPr>
              <p:nvPr/>
            </p:nvSpPr>
            <p:spPr bwMode="auto">
              <a:xfrm>
                <a:off x="2938" y="2429"/>
                <a:ext cx="23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spcBef>
                    <a:spcPct val="0"/>
                  </a:spcBef>
                  <a:spcAft>
                    <a:spcPts val="0"/>
                  </a:spcAft>
                  <a:buNone/>
                </a:pPr>
                <a:r>
                  <a:rPr lang="en-US" altLang="zh-CN" sz="15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y</a:t>
                </a:r>
                <a:endParaRPr lang="en-US" altLang="zh-CN" sz="18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49" name="Group 56">
              <a:extLst>
                <a:ext uri="{FF2B5EF4-FFF2-40B4-BE49-F238E27FC236}">
                  <a16:creationId xmlns="" xmlns:a16="http://schemas.microsoft.com/office/drawing/2014/main" id="{F9A3B716-6B83-43F5-BAB4-AB0065A6D141}"/>
                </a:ext>
              </a:extLst>
            </p:cNvPr>
            <p:cNvGrpSpPr>
              <a:grpSpLocks/>
            </p:cNvGrpSpPr>
            <p:nvPr/>
          </p:nvGrpSpPr>
          <p:grpSpPr bwMode="auto">
            <a:xfrm>
              <a:off x="5981601" y="3379796"/>
              <a:ext cx="374548" cy="430213"/>
              <a:chOff x="2946" y="2429"/>
              <a:chExt cx="239" cy="271"/>
            </a:xfrm>
          </p:grpSpPr>
          <p:sp>
            <p:nvSpPr>
              <p:cNvPr id="69" name="Rectangle 57">
                <a:extLst>
                  <a:ext uri="{FF2B5EF4-FFF2-40B4-BE49-F238E27FC236}">
                    <a16:creationId xmlns="" xmlns:a16="http://schemas.microsoft.com/office/drawing/2014/main" id="{5CE34FF6-82B3-4151-AA12-E52601E8217D}"/>
                  </a:ext>
                </a:extLst>
              </p:cNvPr>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lnSpc>
                    <a:spcPct val="120000"/>
                  </a:lnSpc>
                  <a:spcBef>
                    <a:spcPct val="10000"/>
                  </a:spcBef>
                  <a:spcAft>
                    <a:spcPts val="0"/>
                  </a:spcAft>
                  <a:buClr>
                    <a:prstClr val="black"/>
                  </a:buClr>
                  <a:buFont typeface="Symbol" panose="05050102010706020507" pitchFamily="18" charset="2"/>
                  <a:buChar char="¾"/>
                </a:pPr>
                <a:endParaRPr lang="zh-CN" altLang="en-US">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0" name="Text Box 58">
                <a:extLst>
                  <a:ext uri="{FF2B5EF4-FFF2-40B4-BE49-F238E27FC236}">
                    <a16:creationId xmlns="" xmlns:a16="http://schemas.microsoft.com/office/drawing/2014/main" id="{01CFA69D-406F-4124-83D7-B55DF27666A1}"/>
                  </a:ext>
                </a:extLst>
              </p:cNvPr>
              <p:cNvSpPr txBox="1">
                <a:spLocks noChangeArrowheads="1"/>
              </p:cNvSpPr>
              <p:nvPr/>
            </p:nvSpPr>
            <p:spPr bwMode="auto">
              <a:xfrm>
                <a:off x="2946" y="2429"/>
                <a:ext cx="23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spcBef>
                    <a:spcPct val="0"/>
                  </a:spcBef>
                  <a:spcAft>
                    <a:spcPts val="0"/>
                  </a:spcAft>
                  <a:buNone/>
                </a:pPr>
                <a:r>
                  <a:rPr lang="en-US" altLang="zh-CN" sz="15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x</a:t>
                </a:r>
                <a:endParaRPr lang="en-US" altLang="zh-CN" sz="18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50" name="Group 59">
              <a:extLst>
                <a:ext uri="{FF2B5EF4-FFF2-40B4-BE49-F238E27FC236}">
                  <a16:creationId xmlns="" xmlns:a16="http://schemas.microsoft.com/office/drawing/2014/main" id="{22172C8D-44B2-4269-BD77-5810CF7CA9EB}"/>
                </a:ext>
              </a:extLst>
            </p:cNvPr>
            <p:cNvGrpSpPr>
              <a:grpSpLocks/>
            </p:cNvGrpSpPr>
            <p:nvPr/>
          </p:nvGrpSpPr>
          <p:grpSpPr bwMode="auto">
            <a:xfrm>
              <a:off x="7012639" y="2289183"/>
              <a:ext cx="432035" cy="430213"/>
              <a:chOff x="2920" y="2429"/>
              <a:chExt cx="276" cy="271"/>
            </a:xfrm>
          </p:grpSpPr>
          <p:sp>
            <p:nvSpPr>
              <p:cNvPr id="67" name="Rectangle 60">
                <a:extLst>
                  <a:ext uri="{FF2B5EF4-FFF2-40B4-BE49-F238E27FC236}">
                    <a16:creationId xmlns="" xmlns:a16="http://schemas.microsoft.com/office/drawing/2014/main" id="{9D4AF961-3337-452B-8820-29574CD87A81}"/>
                  </a:ext>
                </a:extLst>
              </p:cNvPr>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lnSpc>
                    <a:spcPct val="120000"/>
                  </a:lnSpc>
                  <a:spcBef>
                    <a:spcPct val="10000"/>
                  </a:spcBef>
                  <a:spcAft>
                    <a:spcPts val="0"/>
                  </a:spcAft>
                  <a:buClr>
                    <a:prstClr val="black"/>
                  </a:buClr>
                  <a:buFont typeface="Symbol" panose="05050102010706020507" pitchFamily="18" charset="2"/>
                  <a:buChar char="¾"/>
                </a:pPr>
                <a:endParaRPr lang="zh-CN" altLang="en-US">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8" name="Text Box 61">
                <a:extLst>
                  <a:ext uri="{FF2B5EF4-FFF2-40B4-BE49-F238E27FC236}">
                    <a16:creationId xmlns="" xmlns:a16="http://schemas.microsoft.com/office/drawing/2014/main" id="{1DD528D5-4CFA-4CFD-97CC-C5A360444FAA}"/>
                  </a:ext>
                </a:extLst>
              </p:cNvPr>
              <p:cNvSpPr txBox="1">
                <a:spLocks noChangeArrowheads="1"/>
              </p:cNvSpPr>
              <p:nvPr/>
            </p:nvSpPr>
            <p:spPr bwMode="auto">
              <a:xfrm>
                <a:off x="2920" y="2429"/>
                <a:ext cx="27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spcBef>
                    <a:spcPct val="0"/>
                  </a:spcBef>
                  <a:spcAft>
                    <a:spcPts val="0"/>
                  </a:spcAft>
                  <a:buNone/>
                </a:pPr>
                <a:r>
                  <a:rPr lang="en-US" altLang="zh-CN" sz="15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w</a:t>
                </a:r>
                <a:endParaRPr lang="en-US" altLang="zh-CN" sz="18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51" name="Group 62">
              <a:extLst>
                <a:ext uri="{FF2B5EF4-FFF2-40B4-BE49-F238E27FC236}">
                  <a16:creationId xmlns="" xmlns:a16="http://schemas.microsoft.com/office/drawing/2014/main" id="{1D3CDC73-C279-4C24-A35E-788A39574224}"/>
                </a:ext>
              </a:extLst>
            </p:cNvPr>
            <p:cNvGrpSpPr>
              <a:grpSpLocks/>
            </p:cNvGrpSpPr>
            <p:nvPr/>
          </p:nvGrpSpPr>
          <p:grpSpPr bwMode="auto">
            <a:xfrm>
              <a:off x="5954928" y="2289183"/>
              <a:ext cx="374238" cy="430213"/>
              <a:chOff x="2938" y="2429"/>
              <a:chExt cx="239" cy="271"/>
            </a:xfrm>
          </p:grpSpPr>
          <p:sp>
            <p:nvSpPr>
              <p:cNvPr id="65" name="Rectangle 63">
                <a:extLst>
                  <a:ext uri="{FF2B5EF4-FFF2-40B4-BE49-F238E27FC236}">
                    <a16:creationId xmlns="" xmlns:a16="http://schemas.microsoft.com/office/drawing/2014/main" id="{D7B98E7B-66C6-4939-9A9B-730D9D5517CA}"/>
                  </a:ext>
                </a:extLst>
              </p:cNvPr>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lnSpc>
                    <a:spcPct val="120000"/>
                  </a:lnSpc>
                  <a:spcBef>
                    <a:spcPct val="10000"/>
                  </a:spcBef>
                  <a:spcAft>
                    <a:spcPts val="0"/>
                  </a:spcAft>
                  <a:buClr>
                    <a:prstClr val="black"/>
                  </a:buClr>
                  <a:buFont typeface="Symbol" panose="05050102010706020507" pitchFamily="18" charset="2"/>
                  <a:buChar char="¾"/>
                </a:pPr>
                <a:endParaRPr lang="zh-CN" altLang="en-US">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6" name="Text Box 64">
                <a:extLst>
                  <a:ext uri="{FF2B5EF4-FFF2-40B4-BE49-F238E27FC236}">
                    <a16:creationId xmlns="" xmlns:a16="http://schemas.microsoft.com/office/drawing/2014/main" id="{AF5448AE-45FD-4AA1-9A7D-8FF5C3777492}"/>
                  </a:ext>
                </a:extLst>
              </p:cNvPr>
              <p:cNvSpPr txBox="1">
                <a:spLocks noChangeArrowheads="1"/>
              </p:cNvSpPr>
              <p:nvPr/>
            </p:nvSpPr>
            <p:spPr bwMode="auto">
              <a:xfrm>
                <a:off x="2938" y="2429"/>
                <a:ext cx="23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spcBef>
                    <a:spcPct val="0"/>
                  </a:spcBef>
                  <a:spcAft>
                    <a:spcPts val="0"/>
                  </a:spcAft>
                  <a:buNone/>
                </a:pPr>
                <a:r>
                  <a:rPr lang="en-US" altLang="zh-CN" sz="15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v</a:t>
                </a:r>
                <a:endParaRPr lang="en-US" altLang="zh-CN" sz="18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52" name="Group 65">
              <a:extLst>
                <a:ext uri="{FF2B5EF4-FFF2-40B4-BE49-F238E27FC236}">
                  <a16:creationId xmlns="" xmlns:a16="http://schemas.microsoft.com/office/drawing/2014/main" id="{D9C6EE26-DFF5-4AD6-AC14-89F2B893B38D}"/>
                </a:ext>
              </a:extLst>
            </p:cNvPr>
            <p:cNvGrpSpPr>
              <a:grpSpLocks/>
            </p:cNvGrpSpPr>
            <p:nvPr/>
          </p:nvGrpSpPr>
          <p:grpSpPr bwMode="auto">
            <a:xfrm>
              <a:off x="7958412" y="2841633"/>
              <a:ext cx="374143" cy="430213"/>
              <a:chOff x="2937" y="2429"/>
              <a:chExt cx="239" cy="271"/>
            </a:xfrm>
          </p:grpSpPr>
          <p:sp>
            <p:nvSpPr>
              <p:cNvPr id="63" name="Rectangle 66">
                <a:extLst>
                  <a:ext uri="{FF2B5EF4-FFF2-40B4-BE49-F238E27FC236}">
                    <a16:creationId xmlns="" xmlns:a16="http://schemas.microsoft.com/office/drawing/2014/main" id="{B84CDCFF-D786-460B-8091-361E4771DCFB}"/>
                  </a:ext>
                </a:extLst>
              </p:cNvPr>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lnSpc>
                    <a:spcPct val="120000"/>
                  </a:lnSpc>
                  <a:spcBef>
                    <a:spcPct val="10000"/>
                  </a:spcBef>
                  <a:spcAft>
                    <a:spcPts val="0"/>
                  </a:spcAft>
                  <a:buClr>
                    <a:prstClr val="black"/>
                  </a:buClr>
                  <a:buFont typeface="Symbol" panose="05050102010706020507" pitchFamily="18" charset="2"/>
                  <a:buChar char="¾"/>
                </a:pPr>
                <a:endParaRPr lang="zh-CN" altLang="en-US">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4" name="Text Box 67">
                <a:extLst>
                  <a:ext uri="{FF2B5EF4-FFF2-40B4-BE49-F238E27FC236}">
                    <a16:creationId xmlns="" xmlns:a16="http://schemas.microsoft.com/office/drawing/2014/main" id="{E3C5B231-04D0-4DDB-9F0F-F114AFD7C884}"/>
                  </a:ext>
                </a:extLst>
              </p:cNvPr>
              <p:cNvSpPr txBox="1">
                <a:spLocks noChangeArrowheads="1"/>
              </p:cNvSpPr>
              <p:nvPr/>
            </p:nvSpPr>
            <p:spPr bwMode="auto">
              <a:xfrm>
                <a:off x="2937" y="2429"/>
                <a:ext cx="23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spcBef>
                    <a:spcPct val="0"/>
                  </a:spcBef>
                  <a:spcAft>
                    <a:spcPts val="0"/>
                  </a:spcAft>
                  <a:buNone/>
                </a:pPr>
                <a:r>
                  <a:rPr lang="en-US" altLang="zh-CN" sz="15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z</a:t>
                </a:r>
                <a:endParaRPr lang="en-US" altLang="zh-CN" sz="18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53" name="Text Box 68">
              <a:extLst>
                <a:ext uri="{FF2B5EF4-FFF2-40B4-BE49-F238E27FC236}">
                  <a16:creationId xmlns="" xmlns:a16="http://schemas.microsoft.com/office/drawing/2014/main" id="{AAEA89BB-920C-4441-9A6B-0FF65B7890FF}"/>
                </a:ext>
              </a:extLst>
            </p:cNvPr>
            <p:cNvSpPr txBox="1">
              <a:spLocks noChangeArrowheads="1"/>
            </p:cNvSpPr>
            <p:nvPr/>
          </p:nvSpPr>
          <p:spPr bwMode="auto">
            <a:xfrm>
              <a:off x="5511344" y="2493962"/>
              <a:ext cx="378737"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spcBef>
                  <a:spcPct val="0"/>
                </a:spcBef>
                <a:spcAft>
                  <a:spcPts val="0"/>
                </a:spcAft>
                <a:buNone/>
              </a:pPr>
              <a:r>
                <a:rPr lang="en-US" altLang="zh-CN" sz="14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altLang="zh-CN" sz="18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4" name="Text Box 69">
              <a:extLst>
                <a:ext uri="{FF2B5EF4-FFF2-40B4-BE49-F238E27FC236}">
                  <a16:creationId xmlns="" xmlns:a16="http://schemas.microsoft.com/office/drawing/2014/main" id="{73DBB368-1564-4CB9-A417-0D520B58DAC7}"/>
                </a:ext>
              </a:extLst>
            </p:cNvPr>
            <p:cNvSpPr txBox="1">
              <a:spLocks noChangeArrowheads="1"/>
            </p:cNvSpPr>
            <p:nvPr/>
          </p:nvSpPr>
          <p:spPr bwMode="auto">
            <a:xfrm>
              <a:off x="6063794" y="2841625"/>
              <a:ext cx="378737"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spcBef>
                  <a:spcPct val="0"/>
                </a:spcBef>
                <a:spcAft>
                  <a:spcPts val="0"/>
                </a:spcAft>
                <a:buNone/>
              </a:pPr>
              <a:r>
                <a:rPr lang="en-US" altLang="zh-CN" sz="14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altLang="zh-CN" sz="18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5" name="Text Box 70">
              <a:extLst>
                <a:ext uri="{FF2B5EF4-FFF2-40B4-BE49-F238E27FC236}">
                  <a16:creationId xmlns="" xmlns:a16="http://schemas.microsoft.com/office/drawing/2014/main" id="{C7F4441A-B9D8-48ED-BBDD-1A869FACA581}"/>
                </a:ext>
              </a:extLst>
            </p:cNvPr>
            <p:cNvSpPr txBox="1">
              <a:spLocks noChangeArrowheads="1"/>
            </p:cNvSpPr>
            <p:nvPr/>
          </p:nvSpPr>
          <p:spPr bwMode="auto">
            <a:xfrm>
              <a:off x="5372438" y="3179763"/>
              <a:ext cx="378737"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spcBef>
                  <a:spcPct val="0"/>
                </a:spcBef>
                <a:spcAft>
                  <a:spcPts val="0"/>
                </a:spcAft>
                <a:buNone/>
              </a:pPr>
              <a:r>
                <a:rPr lang="en-US" altLang="zh-CN" sz="14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1</a:t>
              </a:r>
              <a:endParaRPr lang="en-US" altLang="zh-CN" sz="18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6" name="Text Box 71">
              <a:extLst>
                <a:ext uri="{FF2B5EF4-FFF2-40B4-BE49-F238E27FC236}">
                  <a16:creationId xmlns="" xmlns:a16="http://schemas.microsoft.com/office/drawing/2014/main" id="{8CF25E4A-21F3-4C84-A01E-86231D417C1D}"/>
                </a:ext>
              </a:extLst>
            </p:cNvPr>
            <p:cNvSpPr txBox="1">
              <a:spLocks noChangeArrowheads="1"/>
            </p:cNvSpPr>
            <p:nvPr/>
          </p:nvSpPr>
          <p:spPr bwMode="auto">
            <a:xfrm>
              <a:off x="6673394" y="2989263"/>
              <a:ext cx="378737"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spcBef>
                  <a:spcPct val="0"/>
                </a:spcBef>
                <a:spcAft>
                  <a:spcPts val="0"/>
                </a:spcAft>
                <a:buNone/>
              </a:pPr>
              <a:r>
                <a:rPr lang="en-US" altLang="zh-CN" sz="14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3</a:t>
              </a:r>
              <a:endParaRPr lang="en-US" altLang="zh-CN" sz="18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7" name="Text Box 72">
              <a:extLst>
                <a:ext uri="{FF2B5EF4-FFF2-40B4-BE49-F238E27FC236}">
                  <a16:creationId xmlns="" xmlns:a16="http://schemas.microsoft.com/office/drawing/2014/main" id="{22856281-3F71-49B4-B7D3-46CB0B9B2F52}"/>
                </a:ext>
              </a:extLst>
            </p:cNvPr>
            <p:cNvSpPr txBox="1">
              <a:spLocks noChangeArrowheads="1"/>
            </p:cNvSpPr>
            <p:nvPr/>
          </p:nvSpPr>
          <p:spPr bwMode="auto">
            <a:xfrm>
              <a:off x="6572588" y="3551239"/>
              <a:ext cx="378737"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spcBef>
                  <a:spcPct val="0"/>
                </a:spcBef>
                <a:spcAft>
                  <a:spcPts val="0"/>
                </a:spcAft>
                <a:buNone/>
              </a:pPr>
              <a:r>
                <a:rPr lang="en-US" altLang="zh-CN" sz="14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1</a:t>
              </a:r>
              <a:endParaRPr lang="en-US" altLang="zh-CN" sz="18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8" name="Text Box 73">
              <a:extLst>
                <a:ext uri="{FF2B5EF4-FFF2-40B4-BE49-F238E27FC236}">
                  <a16:creationId xmlns="" xmlns:a16="http://schemas.microsoft.com/office/drawing/2014/main" id="{D9ECFD84-A970-4446-91EF-8ABD7DE8AAD1}"/>
                </a:ext>
              </a:extLst>
            </p:cNvPr>
            <p:cNvSpPr txBox="1">
              <a:spLocks noChangeArrowheads="1"/>
            </p:cNvSpPr>
            <p:nvPr/>
          </p:nvSpPr>
          <p:spPr bwMode="auto">
            <a:xfrm>
              <a:off x="7144089" y="2870200"/>
              <a:ext cx="378737"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spcBef>
                  <a:spcPct val="0"/>
                </a:spcBef>
                <a:spcAft>
                  <a:spcPts val="0"/>
                </a:spcAft>
                <a:buNone/>
              </a:pPr>
              <a:r>
                <a:rPr lang="en-US" altLang="zh-CN" sz="14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1</a:t>
              </a:r>
              <a:endParaRPr lang="en-US" altLang="zh-CN" sz="18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9" name="Text Box 74">
              <a:extLst>
                <a:ext uri="{FF2B5EF4-FFF2-40B4-BE49-F238E27FC236}">
                  <a16:creationId xmlns="" xmlns:a16="http://schemas.microsoft.com/office/drawing/2014/main" id="{306DEE31-27B6-4827-AC95-5A18D85C125C}"/>
                </a:ext>
              </a:extLst>
            </p:cNvPr>
            <p:cNvSpPr txBox="1">
              <a:spLocks noChangeArrowheads="1"/>
            </p:cNvSpPr>
            <p:nvPr/>
          </p:nvSpPr>
          <p:spPr bwMode="auto">
            <a:xfrm>
              <a:off x="7716381" y="3289300"/>
              <a:ext cx="378737"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spcBef>
                  <a:spcPct val="0"/>
                </a:spcBef>
                <a:spcAft>
                  <a:spcPts val="0"/>
                </a:spcAft>
                <a:buNone/>
              </a:pPr>
              <a:r>
                <a:rPr lang="en-US" altLang="zh-CN" sz="14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2</a:t>
              </a:r>
              <a:endParaRPr lang="en-US" altLang="zh-CN" sz="18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0" name="Text Box 75">
              <a:extLst>
                <a:ext uri="{FF2B5EF4-FFF2-40B4-BE49-F238E27FC236}">
                  <a16:creationId xmlns="" xmlns:a16="http://schemas.microsoft.com/office/drawing/2014/main" id="{2A8198C0-49A0-456B-8CC1-95210F52BB4A}"/>
                </a:ext>
              </a:extLst>
            </p:cNvPr>
            <p:cNvSpPr txBox="1">
              <a:spLocks noChangeArrowheads="1"/>
            </p:cNvSpPr>
            <p:nvPr/>
          </p:nvSpPr>
          <p:spPr bwMode="auto">
            <a:xfrm>
              <a:off x="7673521" y="2436813"/>
              <a:ext cx="378737"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spcBef>
                  <a:spcPct val="0"/>
                </a:spcBef>
                <a:spcAft>
                  <a:spcPts val="0"/>
                </a:spcAft>
                <a:buNone/>
              </a:pPr>
              <a:r>
                <a:rPr lang="en-US" altLang="zh-CN" sz="14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5</a:t>
              </a:r>
              <a:endParaRPr lang="en-US" altLang="zh-CN" sz="18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1" name="Text Box 76">
              <a:extLst>
                <a:ext uri="{FF2B5EF4-FFF2-40B4-BE49-F238E27FC236}">
                  <a16:creationId xmlns="" xmlns:a16="http://schemas.microsoft.com/office/drawing/2014/main" id="{B1C95FB4-D7EA-4404-8D07-581FE4A0A0A7}"/>
                </a:ext>
              </a:extLst>
            </p:cNvPr>
            <p:cNvSpPr txBox="1">
              <a:spLocks noChangeArrowheads="1"/>
            </p:cNvSpPr>
            <p:nvPr/>
          </p:nvSpPr>
          <p:spPr bwMode="auto">
            <a:xfrm>
              <a:off x="6506706" y="2198688"/>
              <a:ext cx="378737"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spcBef>
                  <a:spcPct val="0"/>
                </a:spcBef>
                <a:spcAft>
                  <a:spcPts val="0"/>
                </a:spcAft>
                <a:buNone/>
              </a:pPr>
              <a:r>
                <a:rPr lang="en-US" altLang="zh-CN" sz="14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3</a:t>
              </a:r>
              <a:endParaRPr lang="en-US" altLang="zh-CN" sz="18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2" name="Text Box 77">
              <a:extLst>
                <a:ext uri="{FF2B5EF4-FFF2-40B4-BE49-F238E27FC236}">
                  <a16:creationId xmlns="" xmlns:a16="http://schemas.microsoft.com/office/drawing/2014/main" id="{6D0CF229-145C-40C7-97A2-4F61ECF1E763}"/>
                </a:ext>
              </a:extLst>
            </p:cNvPr>
            <p:cNvSpPr txBox="1">
              <a:spLocks noChangeArrowheads="1"/>
            </p:cNvSpPr>
            <p:nvPr/>
          </p:nvSpPr>
          <p:spPr bwMode="auto">
            <a:xfrm>
              <a:off x="5949494" y="1774825"/>
              <a:ext cx="378737"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Blip>
                  <a:blip r:embed="rId3"/>
                </a:buBlip>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Times New Roman" panose="02020603050405020304" pitchFamily="18" charset="0"/>
                <a:buChar char="•"/>
                <a:defRPr sz="2000">
                  <a:solidFill>
                    <a:schemeClr val="tx1"/>
                  </a:solidFill>
                  <a:latin typeface="Times New Roman" panose="02020603050405020304" pitchFamily="18" charset="0"/>
                  <a:ea typeface="굴림" panose="020B0600000101010101" pitchFamily="34" charset="-127"/>
                </a:defRPr>
              </a:lvl4pPr>
              <a:lvl5pPr marL="2057400" indent="-228600">
                <a:spcBef>
                  <a:spcPct val="20000"/>
                </a:spcBef>
                <a:buChar char="»"/>
                <a:defRPr sz="20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굴림" panose="020B0600000101010101" pitchFamily="34" charset="-127"/>
                </a:defRPr>
              </a:lvl9pPr>
            </a:lstStyle>
            <a:p>
              <a:pPr algn="ctr" defTabSz="685681" eaLnBrk="1" fontAlgn="auto" hangingPunct="1">
                <a:spcBef>
                  <a:spcPct val="0"/>
                </a:spcBef>
                <a:spcAft>
                  <a:spcPts val="0"/>
                </a:spcAft>
                <a:buNone/>
              </a:pPr>
              <a:r>
                <a:rPr lang="en-US" altLang="zh-CN" sz="14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5</a:t>
              </a:r>
              <a:endParaRPr lang="en-US" altLang="zh-CN" sz="180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75" name="矩形 74"/>
          <p:cNvSpPr/>
          <p:nvPr/>
        </p:nvSpPr>
        <p:spPr>
          <a:xfrm>
            <a:off x="1106370" y="4492647"/>
            <a:ext cx="4572000" cy="288539"/>
          </a:xfrm>
          <a:prstGeom prst="rect">
            <a:avLst/>
          </a:prstGeom>
        </p:spPr>
        <p:txBody>
          <a:bodyPr lIns="68570" tIns="34289" rIns="68570" bIns="34289">
            <a:spAutoFit/>
          </a:bodyPr>
          <a:lstStyle/>
          <a:p>
            <a:pPr defTabSz="685681" eaLnBrk="1" fontAlgn="auto" hangingPunct="1">
              <a:spcAft>
                <a:spcPts val="0"/>
              </a:spcAft>
            </a:pPr>
            <a:endParaRPr lang="zh-CN" altLang="en-US" sz="1400" dirty="0">
              <a:solidFill>
                <a:srgbClr val="0000CC"/>
              </a:solidFill>
              <a:latin typeface="等线" panose="020F0502020204030204"/>
              <a:ea typeface="宋体" panose="02010600030101010101" pitchFamily="2" charset="-122"/>
            </a:endParaRPr>
          </a:p>
        </p:txBody>
      </p:sp>
    </p:spTree>
    <p:extLst>
      <p:ext uri="{BB962C8B-B14F-4D97-AF65-F5344CB8AC3E}">
        <p14:creationId xmlns:p14="http://schemas.microsoft.com/office/powerpoint/2010/main" val="8292049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411957"/>
            <a:ext cx="7791450" cy="4266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89214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8"/>
          <p:cNvSpPr>
            <a:spLocks noGrp="1" noChangeArrowheads="1"/>
          </p:cNvSpPr>
          <p:nvPr>
            <p:ph type="title"/>
          </p:nvPr>
        </p:nvSpPr>
        <p:spPr/>
        <p:txBody>
          <a:bodyPr/>
          <a:lstStyle/>
          <a:p>
            <a:pPr eaLnBrk="1" fontAlgn="auto" hangingPunct="1">
              <a:spcAft>
                <a:spcPts val="0"/>
              </a:spcAft>
              <a:defRPr/>
            </a:pPr>
            <a:r>
              <a:rPr lang="en-US" altLang="zh-CN" smtClean="0">
                <a:latin typeface="Times New Roman" panose="02020603050405020304" pitchFamily="18" charset="0"/>
                <a:cs typeface="Times New Roman" panose="02020603050405020304" pitchFamily="18" charset="0"/>
              </a:rPr>
              <a:t>An example of DV</a:t>
            </a:r>
          </a:p>
        </p:txBody>
      </p:sp>
      <p:sp>
        <p:nvSpPr>
          <p:cNvPr id="28675" name="Rectangle 9"/>
          <p:cNvSpPr>
            <a:spLocks noGrp="1" noChangeArrowheads="1"/>
          </p:cNvSpPr>
          <p:nvPr>
            <p:ph idx="1"/>
          </p:nvPr>
        </p:nvSpPr>
        <p:spPr>
          <a:xfrm>
            <a:off x="581025" y="1955007"/>
            <a:ext cx="7989888" cy="2722960"/>
          </a:xfrm>
        </p:spPr>
        <p:txBody>
          <a:bodyPr/>
          <a:lstStyle/>
          <a:p>
            <a:pPr lvl="1" eaLnBrk="1" hangingPunct="1"/>
            <a:endParaRPr lang="zh-CN" altLang="en-US" smtClean="0">
              <a:latin typeface="Times New Roman" pitchFamily="18" charset="0"/>
              <a:cs typeface="Times New Roman" panose="02020603050405020304" pitchFamily="18" charset="0"/>
            </a:endParaRPr>
          </a:p>
          <a:p>
            <a:pPr lvl="1" eaLnBrk="1" hangingPunct="1"/>
            <a:endParaRPr lang="zh-CN" altLang="en-US" smtClean="0">
              <a:latin typeface="Times New Roman" pitchFamily="18" charset="0"/>
              <a:cs typeface="Times New Roman" panose="02020603050405020304" pitchFamily="18" charset="0"/>
            </a:endParaRPr>
          </a:p>
          <a:p>
            <a:pPr lvl="1" eaLnBrk="1" hangingPunct="1"/>
            <a:endParaRPr lang="zh-CN" altLang="en-US" smtClean="0">
              <a:latin typeface="Times New Roman" pitchFamily="18" charset="0"/>
              <a:cs typeface="Times New Roman" panose="02020603050405020304" pitchFamily="18" charset="0"/>
            </a:endParaRPr>
          </a:p>
          <a:p>
            <a:pPr lvl="1" eaLnBrk="1" hangingPunct="1"/>
            <a:endParaRPr lang="zh-CN" altLang="en-US" smtClean="0">
              <a:latin typeface="Times New Roman" pitchFamily="18" charset="0"/>
              <a:cs typeface="Times New Roman" panose="02020603050405020304" pitchFamily="18" charset="0"/>
            </a:endParaRPr>
          </a:p>
          <a:p>
            <a:pPr lvl="1" eaLnBrk="1" hangingPunct="1"/>
            <a:endParaRPr lang="zh-CN" altLang="en-US" smtClean="0">
              <a:latin typeface="Times New Roman" pitchFamily="18" charset="0"/>
              <a:cs typeface="Times New Roman" panose="02020603050405020304" pitchFamily="18" charset="0"/>
            </a:endParaRPr>
          </a:p>
          <a:p>
            <a:pPr eaLnBrk="1" hangingPunct="1"/>
            <a:r>
              <a:rPr lang="en-US" altLang="zh-CN" smtClean="0">
                <a:latin typeface="Times New Roman" pitchFamily="18" charset="0"/>
                <a:cs typeface="Times New Roman" panose="02020603050405020304" pitchFamily="18" charset="0"/>
              </a:rPr>
              <a:t>Consider that E--&gt;A via D</a:t>
            </a:r>
          </a:p>
          <a:p>
            <a:pPr eaLnBrk="1" hangingPunct="1"/>
            <a:r>
              <a:rPr lang="en-US" altLang="zh-CN" smtClean="0">
                <a:latin typeface="Times New Roman" pitchFamily="18" charset="0"/>
                <a:cs typeface="Times New Roman" panose="02020603050405020304" pitchFamily="18" charset="0"/>
              </a:rPr>
              <a:t>Consider that E--&gt;A via B</a:t>
            </a:r>
          </a:p>
          <a:p>
            <a:pPr eaLnBrk="1" hangingPunct="1"/>
            <a:endParaRPr lang="zh-CN" altLang="en-US" smtClean="0">
              <a:latin typeface="Times New Roman" pitchFamily="18" charset="0"/>
              <a:cs typeface="Times New Roman" panose="02020603050405020304" pitchFamily="18" charset="0"/>
            </a:endParaRPr>
          </a:p>
        </p:txBody>
      </p:sp>
      <p:sp>
        <p:nvSpPr>
          <p:cNvPr id="28676" name="Line 2"/>
          <p:cNvSpPr>
            <a:spLocks noChangeShapeType="1"/>
          </p:cNvSpPr>
          <p:nvPr/>
        </p:nvSpPr>
        <p:spPr bwMode="auto">
          <a:xfrm>
            <a:off x="852488" y="2607469"/>
            <a:ext cx="914400" cy="628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a:solidFill>
                <a:prstClr val="black"/>
              </a:solidFill>
            </a:endParaRPr>
          </a:p>
        </p:txBody>
      </p:sp>
      <p:sp>
        <p:nvSpPr>
          <p:cNvPr id="28677" name="Line 3"/>
          <p:cNvSpPr>
            <a:spLocks noChangeShapeType="1"/>
          </p:cNvSpPr>
          <p:nvPr/>
        </p:nvSpPr>
        <p:spPr bwMode="auto">
          <a:xfrm flipV="1">
            <a:off x="852488" y="1865711"/>
            <a:ext cx="914400" cy="7417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a:solidFill>
                <a:prstClr val="black"/>
              </a:solidFill>
            </a:endParaRPr>
          </a:p>
        </p:txBody>
      </p:sp>
      <p:sp>
        <p:nvSpPr>
          <p:cNvPr id="28678" name="Line 4"/>
          <p:cNvSpPr>
            <a:spLocks noChangeShapeType="1"/>
          </p:cNvSpPr>
          <p:nvPr/>
        </p:nvSpPr>
        <p:spPr bwMode="auto">
          <a:xfrm>
            <a:off x="1766888" y="1922861"/>
            <a:ext cx="0" cy="12561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a:solidFill>
                <a:prstClr val="black"/>
              </a:solidFill>
            </a:endParaRPr>
          </a:p>
        </p:txBody>
      </p:sp>
      <p:sp>
        <p:nvSpPr>
          <p:cNvPr id="28679" name="Line 5"/>
          <p:cNvSpPr>
            <a:spLocks noChangeShapeType="1"/>
          </p:cNvSpPr>
          <p:nvPr/>
        </p:nvSpPr>
        <p:spPr bwMode="auto">
          <a:xfrm>
            <a:off x="3062288" y="1865711"/>
            <a:ext cx="0" cy="1370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a:solidFill>
                <a:prstClr val="black"/>
              </a:solidFill>
            </a:endParaRPr>
          </a:p>
        </p:txBody>
      </p:sp>
      <p:sp>
        <p:nvSpPr>
          <p:cNvPr id="28680" name="Line 6"/>
          <p:cNvSpPr>
            <a:spLocks noChangeShapeType="1"/>
          </p:cNvSpPr>
          <p:nvPr/>
        </p:nvSpPr>
        <p:spPr bwMode="auto">
          <a:xfrm>
            <a:off x="1766888" y="3236119"/>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a:solidFill>
                <a:prstClr val="black"/>
              </a:solidFill>
            </a:endParaRPr>
          </a:p>
        </p:txBody>
      </p:sp>
      <p:sp>
        <p:nvSpPr>
          <p:cNvPr id="28681" name="Line 7"/>
          <p:cNvSpPr>
            <a:spLocks noChangeShapeType="1"/>
          </p:cNvSpPr>
          <p:nvPr/>
        </p:nvSpPr>
        <p:spPr bwMode="auto">
          <a:xfrm>
            <a:off x="1766888" y="186571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a:solidFill>
                <a:prstClr val="black"/>
              </a:solidFill>
            </a:endParaRPr>
          </a:p>
        </p:txBody>
      </p:sp>
      <p:sp>
        <p:nvSpPr>
          <p:cNvPr id="28682" name="Oval 10"/>
          <p:cNvSpPr>
            <a:spLocks noChangeArrowheads="1"/>
          </p:cNvSpPr>
          <p:nvPr/>
        </p:nvSpPr>
        <p:spPr bwMode="auto">
          <a:xfrm>
            <a:off x="547688" y="2378870"/>
            <a:ext cx="533400" cy="401241"/>
          </a:xfrm>
          <a:prstGeom prst="ellipse">
            <a:avLst/>
          </a:prstGeom>
          <a:solidFill>
            <a:schemeClr val="bg1"/>
          </a:solidFill>
          <a:ln w="9525">
            <a:solidFill>
              <a:schemeClr val="tx1"/>
            </a:solidFill>
            <a:round/>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endParaRPr>
          </a:p>
        </p:txBody>
      </p:sp>
      <p:sp>
        <p:nvSpPr>
          <p:cNvPr id="28683" name="Oval 11"/>
          <p:cNvSpPr>
            <a:spLocks noChangeArrowheads="1"/>
          </p:cNvSpPr>
          <p:nvPr/>
        </p:nvSpPr>
        <p:spPr bwMode="auto">
          <a:xfrm>
            <a:off x="1462088" y="1694261"/>
            <a:ext cx="533400" cy="398859"/>
          </a:xfrm>
          <a:prstGeom prst="ellipse">
            <a:avLst/>
          </a:prstGeom>
          <a:solidFill>
            <a:schemeClr val="bg1"/>
          </a:solidFill>
          <a:ln w="9525">
            <a:solidFill>
              <a:schemeClr val="tx1"/>
            </a:solidFill>
            <a:round/>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endParaRPr>
          </a:p>
        </p:txBody>
      </p:sp>
      <p:sp>
        <p:nvSpPr>
          <p:cNvPr id="28684" name="Oval 12"/>
          <p:cNvSpPr>
            <a:spLocks noChangeArrowheads="1"/>
          </p:cNvSpPr>
          <p:nvPr/>
        </p:nvSpPr>
        <p:spPr bwMode="auto">
          <a:xfrm>
            <a:off x="1462088" y="3008710"/>
            <a:ext cx="533400" cy="400050"/>
          </a:xfrm>
          <a:prstGeom prst="ellipse">
            <a:avLst/>
          </a:prstGeom>
          <a:solidFill>
            <a:schemeClr val="bg1"/>
          </a:solidFill>
          <a:ln w="9525">
            <a:solidFill>
              <a:schemeClr val="tx1"/>
            </a:solidFill>
            <a:round/>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endParaRPr>
          </a:p>
        </p:txBody>
      </p:sp>
      <p:sp>
        <p:nvSpPr>
          <p:cNvPr id="28685" name="Oval 13"/>
          <p:cNvSpPr>
            <a:spLocks noChangeArrowheads="1"/>
          </p:cNvSpPr>
          <p:nvPr/>
        </p:nvSpPr>
        <p:spPr bwMode="auto">
          <a:xfrm>
            <a:off x="2757488" y="1694261"/>
            <a:ext cx="533400" cy="398859"/>
          </a:xfrm>
          <a:prstGeom prst="ellipse">
            <a:avLst/>
          </a:prstGeom>
          <a:solidFill>
            <a:schemeClr val="bg1"/>
          </a:solidFill>
          <a:ln w="9525">
            <a:solidFill>
              <a:schemeClr val="tx1"/>
            </a:solidFill>
            <a:round/>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endParaRPr>
          </a:p>
        </p:txBody>
      </p:sp>
      <p:sp>
        <p:nvSpPr>
          <p:cNvPr id="28686" name="Oval 14"/>
          <p:cNvSpPr>
            <a:spLocks noChangeArrowheads="1"/>
          </p:cNvSpPr>
          <p:nvPr/>
        </p:nvSpPr>
        <p:spPr bwMode="auto">
          <a:xfrm>
            <a:off x="2757488" y="3008710"/>
            <a:ext cx="533400" cy="400050"/>
          </a:xfrm>
          <a:prstGeom prst="ellipse">
            <a:avLst/>
          </a:prstGeom>
          <a:solidFill>
            <a:schemeClr val="bg1"/>
          </a:solidFill>
          <a:ln w="9525">
            <a:solidFill>
              <a:schemeClr val="tx1"/>
            </a:solidFill>
            <a:round/>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endParaRPr>
          </a:p>
        </p:txBody>
      </p:sp>
      <p:sp>
        <p:nvSpPr>
          <p:cNvPr id="28687" name="Text Box 15"/>
          <p:cNvSpPr txBox="1">
            <a:spLocks noChangeArrowheads="1"/>
          </p:cNvSpPr>
          <p:nvPr/>
        </p:nvSpPr>
        <p:spPr bwMode="auto">
          <a:xfrm>
            <a:off x="623888" y="2378875"/>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A</a:t>
            </a:r>
          </a:p>
        </p:txBody>
      </p:sp>
      <p:sp>
        <p:nvSpPr>
          <p:cNvPr id="28688" name="Text Box 16"/>
          <p:cNvSpPr txBox="1">
            <a:spLocks noChangeArrowheads="1"/>
          </p:cNvSpPr>
          <p:nvPr/>
        </p:nvSpPr>
        <p:spPr bwMode="auto">
          <a:xfrm>
            <a:off x="1538288" y="1694266"/>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B</a:t>
            </a:r>
          </a:p>
        </p:txBody>
      </p:sp>
      <p:sp>
        <p:nvSpPr>
          <p:cNvPr id="28689" name="Text Box 17"/>
          <p:cNvSpPr txBox="1">
            <a:spLocks noChangeArrowheads="1"/>
          </p:cNvSpPr>
          <p:nvPr/>
        </p:nvSpPr>
        <p:spPr bwMode="auto">
          <a:xfrm>
            <a:off x="1538288" y="3008716"/>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E</a:t>
            </a:r>
          </a:p>
        </p:txBody>
      </p:sp>
      <p:sp>
        <p:nvSpPr>
          <p:cNvPr id="28690" name="Text Box 18"/>
          <p:cNvSpPr txBox="1">
            <a:spLocks noChangeArrowheads="1"/>
          </p:cNvSpPr>
          <p:nvPr/>
        </p:nvSpPr>
        <p:spPr bwMode="auto">
          <a:xfrm>
            <a:off x="2833688" y="1694266"/>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C</a:t>
            </a:r>
          </a:p>
        </p:txBody>
      </p:sp>
      <p:sp>
        <p:nvSpPr>
          <p:cNvPr id="28691" name="Text Box 19"/>
          <p:cNvSpPr txBox="1">
            <a:spLocks noChangeArrowheads="1"/>
          </p:cNvSpPr>
          <p:nvPr/>
        </p:nvSpPr>
        <p:spPr bwMode="auto">
          <a:xfrm>
            <a:off x="2833688" y="3008716"/>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D</a:t>
            </a:r>
          </a:p>
        </p:txBody>
      </p:sp>
      <p:sp>
        <p:nvSpPr>
          <p:cNvPr id="28692" name="Text Box 20"/>
          <p:cNvSpPr txBox="1">
            <a:spLocks noChangeArrowheads="1"/>
          </p:cNvSpPr>
          <p:nvPr/>
        </p:nvSpPr>
        <p:spPr bwMode="auto">
          <a:xfrm>
            <a:off x="1004888" y="1980016"/>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7</a:t>
            </a:r>
          </a:p>
        </p:txBody>
      </p:sp>
      <p:sp>
        <p:nvSpPr>
          <p:cNvPr id="28693" name="Text Box 21"/>
          <p:cNvSpPr txBox="1">
            <a:spLocks noChangeArrowheads="1"/>
          </p:cNvSpPr>
          <p:nvPr/>
        </p:nvSpPr>
        <p:spPr bwMode="auto">
          <a:xfrm>
            <a:off x="1004888" y="2837266"/>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1</a:t>
            </a:r>
          </a:p>
        </p:txBody>
      </p:sp>
      <p:sp>
        <p:nvSpPr>
          <p:cNvPr id="28694" name="Text Box 22"/>
          <p:cNvSpPr txBox="1">
            <a:spLocks noChangeArrowheads="1"/>
          </p:cNvSpPr>
          <p:nvPr/>
        </p:nvSpPr>
        <p:spPr bwMode="auto">
          <a:xfrm>
            <a:off x="2147888" y="1579966"/>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1</a:t>
            </a:r>
          </a:p>
        </p:txBody>
      </p:sp>
      <p:sp>
        <p:nvSpPr>
          <p:cNvPr id="28695" name="Text Box 23"/>
          <p:cNvSpPr txBox="1">
            <a:spLocks noChangeArrowheads="1"/>
          </p:cNvSpPr>
          <p:nvPr/>
        </p:nvSpPr>
        <p:spPr bwMode="auto">
          <a:xfrm>
            <a:off x="2147888" y="3178975"/>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2</a:t>
            </a:r>
          </a:p>
        </p:txBody>
      </p:sp>
      <p:sp>
        <p:nvSpPr>
          <p:cNvPr id="28696" name="Text Box 24"/>
          <p:cNvSpPr txBox="1">
            <a:spLocks noChangeArrowheads="1"/>
          </p:cNvSpPr>
          <p:nvPr/>
        </p:nvSpPr>
        <p:spPr bwMode="auto">
          <a:xfrm>
            <a:off x="3062288" y="2378875"/>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2</a:t>
            </a:r>
          </a:p>
        </p:txBody>
      </p:sp>
      <p:grpSp>
        <p:nvGrpSpPr>
          <p:cNvPr id="28697" name="Group 25"/>
          <p:cNvGrpSpPr>
            <a:grpSpLocks/>
          </p:cNvGrpSpPr>
          <p:nvPr/>
        </p:nvGrpSpPr>
        <p:grpSpPr bwMode="auto">
          <a:xfrm>
            <a:off x="3895732" y="1477566"/>
            <a:ext cx="4824413" cy="1943100"/>
            <a:chOff x="2200" y="799"/>
            <a:chExt cx="3458" cy="1874"/>
          </a:xfrm>
        </p:grpSpPr>
        <p:graphicFrame>
          <p:nvGraphicFramePr>
            <p:cNvPr id="28699" name="Object 26"/>
            <p:cNvGraphicFramePr>
              <a:graphicFrameLocks noChangeAspect="1"/>
            </p:cNvGraphicFramePr>
            <p:nvPr/>
          </p:nvGraphicFramePr>
          <p:xfrm>
            <a:off x="2200" y="799"/>
            <a:ext cx="3458" cy="1874"/>
          </p:xfrm>
          <a:graphic>
            <a:graphicData uri="http://schemas.openxmlformats.org/presentationml/2006/ole">
              <mc:AlternateContent xmlns:mc="http://schemas.openxmlformats.org/markup-compatibility/2006">
                <mc:Choice xmlns:v="urn:schemas-microsoft-com:vml" Requires="v">
                  <p:oleObj spid="_x0000_s7174" name="Microsoft Word 文档" r:id="rId4" imgW="4277900" imgH="2330581" progId="Word.Document.8">
                    <p:embed/>
                  </p:oleObj>
                </mc:Choice>
                <mc:Fallback>
                  <p:oleObj name="Microsoft Word 文档" r:id="rId4" imgW="4277900" imgH="2330581"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0" y="799"/>
                          <a:ext cx="3458" cy="18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00" name="Text Box 27"/>
            <p:cNvSpPr txBox="1">
              <a:spLocks noChangeArrowheads="1"/>
            </p:cNvSpPr>
            <p:nvPr/>
          </p:nvSpPr>
          <p:spPr bwMode="auto">
            <a:xfrm rot="16200000">
              <a:off x="1917" y="2032"/>
              <a:ext cx="93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dirty="0" err="1">
                  <a:solidFill>
                    <a:prstClr val="black"/>
                  </a:solidFill>
                  <a:latin typeface="Courier New" pitchFamily="49" charset="0"/>
                </a:rPr>
                <a:t>Dest</a:t>
              </a:r>
              <a:endParaRPr lang="en-US" altLang="zh-CN" sz="3200" dirty="0">
                <a:solidFill>
                  <a:prstClr val="black"/>
                </a:solidFill>
                <a:latin typeface="Times New Roman" pitchFamily="18" charset="0"/>
              </a:endParaRPr>
            </a:p>
          </p:txBody>
        </p:sp>
      </p:grpSp>
      <p:sp>
        <p:nvSpPr>
          <p:cNvPr id="28698" name="Text Box 28"/>
          <p:cNvSpPr txBox="1">
            <a:spLocks noChangeArrowheads="1"/>
          </p:cNvSpPr>
          <p:nvPr/>
        </p:nvSpPr>
        <p:spPr bwMode="auto">
          <a:xfrm>
            <a:off x="1843088" y="2378875"/>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8</a:t>
            </a:r>
          </a:p>
        </p:txBody>
      </p:sp>
    </p:spTree>
    <p:extLst>
      <p:ext uri="{BB962C8B-B14F-4D97-AF65-F5344CB8AC3E}">
        <p14:creationId xmlns:p14="http://schemas.microsoft.com/office/powerpoint/2010/main" val="9766148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fontAlgn="auto" hangingPunct="1">
              <a:spcAft>
                <a:spcPts val="0"/>
              </a:spcAft>
              <a:defRPr/>
            </a:pPr>
            <a:r>
              <a:rPr lang="en-US" altLang="zh-CN" dirty="0" smtClean="0">
                <a:latin typeface="Times New Roman" panose="02020603050405020304" pitchFamily="18" charset="0"/>
                <a:cs typeface="Times New Roman" panose="02020603050405020304" pitchFamily="18" charset="0"/>
              </a:rPr>
              <a:t>Solution</a:t>
            </a:r>
          </a:p>
        </p:txBody>
      </p:sp>
      <p:sp>
        <p:nvSpPr>
          <p:cNvPr id="29699" name="内容占位符 1"/>
          <p:cNvSpPr>
            <a:spLocks noGrp="1"/>
          </p:cNvSpPr>
          <p:nvPr>
            <p:ph idx="1"/>
          </p:nvPr>
        </p:nvSpPr>
        <p:spPr>
          <a:xfrm>
            <a:off x="581025" y="1670447"/>
            <a:ext cx="7989888" cy="2724150"/>
          </a:xfrm>
        </p:spPr>
        <p:txBody>
          <a:bodyPr/>
          <a:lstStyle/>
          <a:p>
            <a:pPr eaLnBrk="1" hangingPunct="1"/>
            <a:endParaRPr lang="zh-CN" altLang="en-US" smtClean="0"/>
          </a:p>
        </p:txBody>
      </p:sp>
      <p:grpSp>
        <p:nvGrpSpPr>
          <p:cNvPr id="29700" name="Group 3"/>
          <p:cNvGrpSpPr>
            <a:grpSpLocks/>
          </p:cNvGrpSpPr>
          <p:nvPr/>
        </p:nvGrpSpPr>
        <p:grpSpPr bwMode="auto">
          <a:xfrm>
            <a:off x="1773238" y="1441849"/>
            <a:ext cx="5448300" cy="2210990"/>
            <a:chOff x="2212" y="807"/>
            <a:chExt cx="3354" cy="1743"/>
          </a:xfrm>
        </p:grpSpPr>
        <p:graphicFrame>
          <p:nvGraphicFramePr>
            <p:cNvPr id="29701" name="Object 4"/>
            <p:cNvGraphicFramePr>
              <a:graphicFrameLocks noChangeAspect="1"/>
            </p:cNvGraphicFramePr>
            <p:nvPr/>
          </p:nvGraphicFramePr>
          <p:xfrm>
            <a:off x="2212" y="807"/>
            <a:ext cx="3354" cy="1743"/>
          </p:xfrm>
          <a:graphic>
            <a:graphicData uri="http://schemas.openxmlformats.org/presentationml/2006/ole">
              <mc:AlternateContent xmlns:mc="http://schemas.openxmlformats.org/markup-compatibility/2006">
                <mc:Choice xmlns:v="urn:schemas-microsoft-com:vml" Requires="v">
                  <p:oleObj spid="_x0000_s8198" name="文档" r:id="rId4" imgW="4289360" imgH="2327124" progId="Word.Document.8">
                    <p:embed/>
                  </p:oleObj>
                </mc:Choice>
                <mc:Fallback>
                  <p:oleObj name="文档" r:id="rId4" imgW="4289360" imgH="2327124"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2" y="807"/>
                          <a:ext cx="3354" cy="17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2" name="Text Box 5"/>
            <p:cNvSpPr txBox="1">
              <a:spLocks noChangeArrowheads="1"/>
            </p:cNvSpPr>
            <p:nvPr/>
          </p:nvSpPr>
          <p:spPr bwMode="auto">
            <a:xfrm rot="16200000">
              <a:off x="2087" y="1944"/>
              <a:ext cx="720"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Courier New" pitchFamily="49" charset="0"/>
                </a:rPr>
                <a:t>Dest</a:t>
              </a:r>
              <a:endParaRPr lang="en-US" altLang="zh-CN" sz="3200">
                <a:solidFill>
                  <a:prstClr val="black"/>
                </a:solidFill>
                <a:latin typeface="Times New Roman" pitchFamily="18" charset="0"/>
              </a:endParaRPr>
            </a:p>
          </p:txBody>
        </p:sp>
      </p:grpSp>
    </p:spTree>
    <p:extLst>
      <p:ext uri="{BB962C8B-B14F-4D97-AF65-F5344CB8AC3E}">
        <p14:creationId xmlns:p14="http://schemas.microsoft.com/office/powerpoint/2010/main" val="2675172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fontAlgn="auto" hangingPunct="1">
              <a:spcAft>
                <a:spcPts val="0"/>
              </a:spcAft>
              <a:defRPr/>
            </a:pPr>
            <a:r>
              <a:rPr lang="zh-CN" altLang="zh-CN" smtClean="0">
                <a:latin typeface="Times New Roman" panose="02020603050405020304" pitchFamily="18" charset="0"/>
                <a:cs typeface="Times New Roman" panose="02020603050405020304" pitchFamily="18" charset="0"/>
              </a:rPr>
              <a:t>The approach of DV</a:t>
            </a:r>
            <a:endParaRPr lang="en-US" altLang="zh-CN" smtClean="0">
              <a:latin typeface="Times New Roman" panose="02020603050405020304" pitchFamily="18" charset="0"/>
              <a:cs typeface="Times New Roman" panose="02020603050405020304" pitchFamily="18" charset="0"/>
            </a:endParaRPr>
          </a:p>
        </p:txBody>
      </p:sp>
      <p:sp>
        <p:nvSpPr>
          <p:cNvPr id="27651" name="Rectangle 3"/>
          <p:cNvSpPr>
            <a:spLocks noGrp="1" noChangeArrowheads="1"/>
          </p:cNvSpPr>
          <p:nvPr>
            <p:ph idx="1"/>
          </p:nvPr>
        </p:nvSpPr>
        <p:spPr>
          <a:xfrm>
            <a:off x="581025" y="1670447"/>
            <a:ext cx="7989888" cy="2724150"/>
          </a:xfrm>
        </p:spPr>
        <p:txBody>
          <a:bodyPr/>
          <a:lstStyle/>
          <a:p>
            <a:pPr eaLnBrk="1" hangingPunct="1">
              <a:lnSpc>
                <a:spcPct val="90000"/>
              </a:lnSpc>
            </a:pPr>
            <a:r>
              <a:rPr lang="en-US" altLang="zh-CN" sz="1600" dirty="0"/>
              <a:t>Denote</a:t>
            </a:r>
          </a:p>
          <a:p>
            <a:pPr marL="323802" lvl="1" indent="0" eaLnBrk="1" hangingPunct="1">
              <a:lnSpc>
                <a:spcPct val="90000"/>
              </a:lnSpc>
              <a:buNone/>
            </a:pPr>
            <a:r>
              <a:rPr lang="en-US" altLang="zh-CN" i="1" dirty="0" err="1" smtClean="0">
                <a:latin typeface="Times New Roman" pitchFamily="18" charset="0"/>
                <a:cs typeface="Times New Roman" panose="02020603050405020304" pitchFamily="18" charset="0"/>
              </a:rPr>
              <a:t>d</a:t>
            </a:r>
            <a:r>
              <a:rPr lang="en-US" altLang="zh-CN" i="1" baseline="-25000" dirty="0" err="1" smtClean="0">
                <a:latin typeface="Times New Roman" pitchFamily="18" charset="0"/>
                <a:cs typeface="Times New Roman" panose="02020603050405020304" pitchFamily="18" charset="0"/>
              </a:rPr>
              <a:t>ij</a:t>
            </a:r>
            <a:r>
              <a:rPr lang="en-US" altLang="zh-CN" dirty="0" smtClean="0">
                <a:latin typeface="Times New Roman" pitchFamily="18" charset="0"/>
                <a:cs typeface="Times New Roman" panose="02020603050405020304" pitchFamily="18" charset="0"/>
              </a:rPr>
              <a:t>: the cost of the link from node </a:t>
            </a:r>
            <a:r>
              <a:rPr lang="en-US" altLang="zh-CN" i="1" dirty="0" err="1" smtClean="0">
                <a:latin typeface="Times New Roman" pitchFamily="18" charset="0"/>
                <a:cs typeface="Times New Roman" panose="02020603050405020304" pitchFamily="18" charset="0"/>
              </a:rPr>
              <a:t>i</a:t>
            </a:r>
            <a:r>
              <a:rPr lang="en-US" altLang="zh-CN" dirty="0" smtClean="0">
                <a:latin typeface="Times New Roman" pitchFamily="18" charset="0"/>
                <a:cs typeface="Times New Roman" panose="02020603050405020304" pitchFamily="18" charset="0"/>
              </a:rPr>
              <a:t> to node </a:t>
            </a:r>
            <a:r>
              <a:rPr lang="en-US" altLang="zh-CN" i="1" dirty="0" smtClean="0">
                <a:latin typeface="Times New Roman" pitchFamily="18" charset="0"/>
                <a:cs typeface="Times New Roman" panose="02020603050405020304" pitchFamily="18" charset="0"/>
              </a:rPr>
              <a:t>j</a:t>
            </a:r>
            <a:r>
              <a:rPr lang="en-US" altLang="zh-CN" dirty="0" smtClean="0">
                <a:latin typeface="Times New Roman" pitchFamily="18" charset="0"/>
                <a:cs typeface="Times New Roman" panose="02020603050405020304" pitchFamily="18" charset="0"/>
              </a:rPr>
              <a:t>, which is </a:t>
            </a:r>
            <a:r>
              <a:rPr lang="en-US" altLang="zh-CN" dirty="0" smtClean="0">
                <a:latin typeface="Times New Roman" pitchFamily="18" charset="0"/>
                <a:cs typeface="Times New Roman" panose="02020603050405020304" pitchFamily="18" charset="0"/>
                <a:sym typeface="Symbol" pitchFamily="18" charset="2"/>
              </a:rPr>
              <a:t> </a:t>
            </a:r>
            <a:r>
              <a:rPr lang="en-US" altLang="zh-CN" dirty="0" smtClean="0">
                <a:latin typeface="Times New Roman" pitchFamily="18" charset="0"/>
                <a:cs typeface="Times New Roman" panose="02020603050405020304" pitchFamily="18" charset="0"/>
              </a:rPr>
              <a:t>if the link does not exist.</a:t>
            </a:r>
          </a:p>
          <a:p>
            <a:pPr marL="323802" lvl="1" indent="0" eaLnBrk="1" hangingPunct="1">
              <a:lnSpc>
                <a:spcPct val="90000"/>
              </a:lnSpc>
              <a:buNone/>
            </a:pPr>
            <a:r>
              <a:rPr lang="en-US" altLang="zh-CN" i="1" dirty="0" err="1" smtClean="0">
                <a:latin typeface="Times New Roman" pitchFamily="18" charset="0"/>
                <a:cs typeface="Times New Roman" panose="02020603050405020304" pitchFamily="18" charset="0"/>
              </a:rPr>
              <a:t>D</a:t>
            </a:r>
            <a:r>
              <a:rPr lang="en-US" altLang="zh-CN" i="1" baseline="-25000" dirty="0" err="1" smtClean="0">
                <a:latin typeface="Times New Roman" pitchFamily="18" charset="0"/>
                <a:cs typeface="Times New Roman" panose="02020603050405020304" pitchFamily="18" charset="0"/>
              </a:rPr>
              <a:t>ij</a:t>
            </a:r>
            <a:r>
              <a:rPr lang="en-US" altLang="zh-CN" dirty="0" smtClean="0">
                <a:latin typeface="Times New Roman" pitchFamily="18" charset="0"/>
                <a:cs typeface="Times New Roman" panose="02020603050405020304" pitchFamily="18" charset="0"/>
              </a:rPr>
              <a:t>(</a:t>
            </a:r>
            <a:r>
              <a:rPr lang="en-US" altLang="zh-CN" i="1" dirty="0" smtClean="0">
                <a:latin typeface="Times New Roman" pitchFamily="18" charset="0"/>
                <a:cs typeface="Times New Roman" panose="02020603050405020304" pitchFamily="18" charset="0"/>
              </a:rPr>
              <a:t>h</a:t>
            </a:r>
            <a:r>
              <a:rPr lang="en-US" altLang="zh-CN" dirty="0" smtClean="0">
                <a:latin typeface="Times New Roman" pitchFamily="18" charset="0"/>
                <a:cs typeface="Times New Roman" panose="02020603050405020304" pitchFamily="18" charset="0"/>
              </a:rPr>
              <a:t>): the cost of the minimum-cost route from node </a:t>
            </a:r>
            <a:r>
              <a:rPr lang="en-US" altLang="zh-CN" i="1" dirty="0" err="1" smtClean="0">
                <a:latin typeface="Times New Roman" pitchFamily="18" charset="0"/>
                <a:cs typeface="Times New Roman" panose="02020603050405020304" pitchFamily="18" charset="0"/>
              </a:rPr>
              <a:t>i</a:t>
            </a:r>
            <a:r>
              <a:rPr lang="en-US" altLang="zh-CN" dirty="0" smtClean="0">
                <a:latin typeface="Times New Roman" pitchFamily="18" charset="0"/>
                <a:cs typeface="Times New Roman" panose="02020603050405020304" pitchFamily="18" charset="0"/>
              </a:rPr>
              <a:t> to node </a:t>
            </a:r>
            <a:r>
              <a:rPr lang="en-US" altLang="zh-CN" i="1" dirty="0" smtClean="0">
                <a:latin typeface="Times New Roman" pitchFamily="18" charset="0"/>
                <a:cs typeface="Times New Roman" panose="02020603050405020304" pitchFamily="18" charset="0"/>
              </a:rPr>
              <a:t>j</a:t>
            </a:r>
            <a:r>
              <a:rPr lang="en-US" altLang="zh-CN" dirty="0" smtClean="0">
                <a:latin typeface="Times New Roman" pitchFamily="18" charset="0"/>
                <a:cs typeface="Times New Roman" panose="02020603050405020304" pitchFamily="18" charset="0"/>
              </a:rPr>
              <a:t> on the number of </a:t>
            </a:r>
            <a:r>
              <a:rPr lang="en-US" altLang="zh-CN" i="1" dirty="0" smtClean="0">
                <a:latin typeface="Times New Roman" pitchFamily="18" charset="0"/>
                <a:cs typeface="Times New Roman" panose="02020603050405020304" pitchFamily="18" charset="0"/>
              </a:rPr>
              <a:t>h</a:t>
            </a:r>
            <a:r>
              <a:rPr lang="en-US" altLang="zh-CN" dirty="0" smtClean="0">
                <a:latin typeface="Times New Roman" pitchFamily="18" charset="0"/>
                <a:cs typeface="Times New Roman" panose="02020603050405020304" pitchFamily="18" charset="0"/>
              </a:rPr>
              <a:t> hops.</a:t>
            </a:r>
          </a:p>
          <a:p>
            <a:pPr eaLnBrk="1" hangingPunct="1">
              <a:lnSpc>
                <a:spcPct val="90000"/>
              </a:lnSpc>
            </a:pPr>
            <a:r>
              <a:rPr lang="en-US" altLang="zh-CN" sz="1600" dirty="0"/>
              <a:t>Initial conditions: </a:t>
            </a:r>
          </a:p>
          <a:p>
            <a:pPr marL="323802" lvl="1" indent="0" eaLnBrk="1" hangingPunct="1">
              <a:lnSpc>
                <a:spcPct val="90000"/>
              </a:lnSpc>
              <a:buNone/>
            </a:pPr>
            <a:r>
              <a:rPr lang="en-US" altLang="zh-CN" i="1" dirty="0" smtClean="0">
                <a:latin typeface="Times New Roman" pitchFamily="18" charset="0"/>
                <a:cs typeface="Times New Roman" panose="02020603050405020304" pitchFamily="18" charset="0"/>
              </a:rPr>
              <a:t>  </a:t>
            </a:r>
            <a:r>
              <a:rPr lang="en-US" altLang="zh-CN" i="1" dirty="0" err="1" smtClean="0">
                <a:latin typeface="Times New Roman" pitchFamily="18" charset="0"/>
                <a:cs typeface="Times New Roman" panose="02020603050405020304" pitchFamily="18" charset="0"/>
              </a:rPr>
              <a:t>D</a:t>
            </a:r>
            <a:r>
              <a:rPr lang="en-US" altLang="zh-CN" i="1" baseline="-25000" dirty="0" err="1" smtClean="0">
                <a:latin typeface="Times New Roman" pitchFamily="18" charset="0"/>
                <a:cs typeface="Times New Roman" panose="02020603050405020304" pitchFamily="18" charset="0"/>
              </a:rPr>
              <a:t>ii</a:t>
            </a:r>
            <a:r>
              <a:rPr lang="en-US" altLang="zh-CN" i="1" dirty="0" smtClean="0">
                <a:latin typeface="Times New Roman" pitchFamily="18" charset="0"/>
                <a:cs typeface="Times New Roman" panose="02020603050405020304" pitchFamily="18" charset="0"/>
              </a:rPr>
              <a:t>(h) = 0 for all </a:t>
            </a:r>
            <a:r>
              <a:rPr lang="en-US" altLang="zh-CN" i="1" dirty="0" err="1" smtClean="0">
                <a:latin typeface="Times New Roman" pitchFamily="18" charset="0"/>
                <a:cs typeface="Times New Roman" panose="02020603050405020304" pitchFamily="18" charset="0"/>
              </a:rPr>
              <a:t>i</a:t>
            </a:r>
            <a:r>
              <a:rPr lang="en-US" altLang="zh-CN" i="1" dirty="0" smtClean="0">
                <a:latin typeface="Times New Roman" pitchFamily="18" charset="0"/>
                <a:cs typeface="Times New Roman" panose="02020603050405020304" pitchFamily="18" charset="0"/>
              </a:rPr>
              <a:t> and h,  and   </a:t>
            </a:r>
            <a:r>
              <a:rPr lang="en-US" altLang="zh-CN" i="1" dirty="0" err="1" smtClean="0">
                <a:latin typeface="Times New Roman" pitchFamily="18" charset="0"/>
                <a:cs typeface="Times New Roman" panose="02020603050405020304" pitchFamily="18" charset="0"/>
              </a:rPr>
              <a:t>D</a:t>
            </a:r>
            <a:r>
              <a:rPr lang="en-US" altLang="zh-CN" i="1" baseline="-25000" dirty="0" err="1" smtClean="0">
                <a:latin typeface="Times New Roman" pitchFamily="18" charset="0"/>
                <a:cs typeface="Times New Roman" panose="02020603050405020304" pitchFamily="18" charset="0"/>
              </a:rPr>
              <a:t>ij</a:t>
            </a:r>
            <a:r>
              <a:rPr lang="en-US" altLang="zh-CN" i="1" dirty="0" smtClean="0">
                <a:latin typeface="Times New Roman" pitchFamily="18" charset="0"/>
                <a:cs typeface="Times New Roman" panose="02020603050405020304" pitchFamily="18" charset="0"/>
              </a:rPr>
              <a:t>(0) = </a:t>
            </a:r>
            <a:r>
              <a:rPr lang="en-US" altLang="zh-CN" i="1" dirty="0" smtClean="0">
                <a:latin typeface="Times New Roman" pitchFamily="18" charset="0"/>
                <a:cs typeface="Times New Roman" panose="02020603050405020304" pitchFamily="18" charset="0"/>
                <a:sym typeface="Symbol" pitchFamily="18" charset="2"/>
              </a:rPr>
              <a:t> </a:t>
            </a:r>
            <a:r>
              <a:rPr lang="en-US" altLang="zh-CN" i="1" dirty="0" smtClean="0">
                <a:latin typeface="Times New Roman" pitchFamily="18" charset="0"/>
                <a:cs typeface="Times New Roman" panose="02020603050405020304" pitchFamily="18" charset="0"/>
              </a:rPr>
              <a:t>for </a:t>
            </a:r>
            <a:r>
              <a:rPr lang="en-US" altLang="zh-CN" i="1" dirty="0" err="1" smtClean="0">
                <a:latin typeface="Times New Roman" pitchFamily="18" charset="0"/>
                <a:cs typeface="Times New Roman" panose="02020603050405020304" pitchFamily="18" charset="0"/>
              </a:rPr>
              <a:t>i</a:t>
            </a:r>
            <a:r>
              <a:rPr lang="en-US" altLang="zh-CN" i="1" dirty="0" smtClean="0">
                <a:latin typeface="Times New Roman" pitchFamily="18" charset="0"/>
                <a:cs typeface="Times New Roman" panose="02020603050405020304" pitchFamily="18" charset="0"/>
              </a:rPr>
              <a:t> </a:t>
            </a:r>
            <a:r>
              <a:rPr lang="en-US" altLang="zh-CN" i="1" dirty="0" smtClean="0">
                <a:latin typeface="Times New Roman" pitchFamily="18" charset="0"/>
                <a:cs typeface="Times New Roman" panose="02020603050405020304" pitchFamily="18" charset="0"/>
                <a:sym typeface="Symbol" pitchFamily="18" charset="2"/>
              </a:rPr>
              <a:t> j.</a:t>
            </a:r>
          </a:p>
          <a:p>
            <a:pPr eaLnBrk="1" hangingPunct="1">
              <a:lnSpc>
                <a:spcPct val="90000"/>
              </a:lnSpc>
            </a:pPr>
            <a:r>
              <a:rPr lang="en-US" altLang="zh-CN" sz="1600" dirty="0"/>
              <a:t>Iterative steps:</a:t>
            </a:r>
          </a:p>
          <a:p>
            <a:pPr marL="323802" lvl="1" indent="0" eaLnBrk="1" hangingPunct="1">
              <a:lnSpc>
                <a:spcPct val="90000"/>
              </a:lnSpc>
              <a:buNone/>
            </a:pPr>
            <a:r>
              <a:rPr lang="en-US" altLang="zh-CN" i="1" dirty="0" smtClean="0">
                <a:latin typeface="Times New Roman" pitchFamily="18" charset="0"/>
                <a:cs typeface="Times New Roman" panose="02020603050405020304" pitchFamily="18" charset="0"/>
              </a:rPr>
              <a:t>	</a:t>
            </a:r>
            <a:r>
              <a:rPr lang="en-US" altLang="zh-CN" i="1" dirty="0" err="1" smtClean="0">
                <a:latin typeface="Times New Roman" pitchFamily="18" charset="0"/>
                <a:cs typeface="Times New Roman" panose="02020603050405020304" pitchFamily="18" charset="0"/>
              </a:rPr>
              <a:t>D</a:t>
            </a:r>
            <a:r>
              <a:rPr lang="en-US" altLang="zh-CN" i="1" baseline="-25000" dirty="0" err="1" smtClean="0">
                <a:latin typeface="Times New Roman" pitchFamily="18" charset="0"/>
                <a:cs typeface="Times New Roman" panose="02020603050405020304" pitchFamily="18" charset="0"/>
              </a:rPr>
              <a:t>ij</a:t>
            </a:r>
            <a:r>
              <a:rPr lang="en-US" altLang="zh-CN" i="1" dirty="0" smtClean="0">
                <a:latin typeface="Times New Roman" pitchFamily="18" charset="0"/>
                <a:cs typeface="Times New Roman" panose="02020603050405020304" pitchFamily="18" charset="0"/>
              </a:rPr>
              <a:t>(h+1) = min</a:t>
            </a:r>
            <a:r>
              <a:rPr lang="en-US" altLang="zh-CN" i="1" baseline="-25000" dirty="0" smtClean="0">
                <a:latin typeface="Times New Roman" pitchFamily="18" charset="0"/>
                <a:cs typeface="Times New Roman" panose="02020603050405020304" pitchFamily="18" charset="0"/>
              </a:rPr>
              <a:t>k</a:t>
            </a:r>
            <a:r>
              <a:rPr lang="en-US" altLang="zh-CN" i="1" dirty="0" smtClean="0">
                <a:latin typeface="Times New Roman" pitchFamily="18" charset="0"/>
                <a:cs typeface="Times New Roman" panose="02020603050405020304" pitchFamily="18" charset="0"/>
              </a:rPr>
              <a:t>[</a:t>
            </a:r>
            <a:r>
              <a:rPr lang="en-US" altLang="zh-CN" i="1" dirty="0" err="1" smtClean="0">
                <a:latin typeface="Times New Roman" pitchFamily="18" charset="0"/>
                <a:cs typeface="Times New Roman" panose="02020603050405020304" pitchFamily="18" charset="0"/>
              </a:rPr>
              <a:t>d</a:t>
            </a:r>
            <a:r>
              <a:rPr lang="en-US" altLang="zh-CN" i="1" baseline="-25000" dirty="0" err="1" smtClean="0">
                <a:latin typeface="Times New Roman" pitchFamily="18" charset="0"/>
                <a:cs typeface="Times New Roman" panose="02020603050405020304" pitchFamily="18" charset="0"/>
              </a:rPr>
              <a:t>ik</a:t>
            </a:r>
            <a:r>
              <a:rPr lang="en-US" altLang="zh-CN" i="1" dirty="0" smtClean="0">
                <a:latin typeface="Times New Roman" pitchFamily="18" charset="0"/>
                <a:cs typeface="Times New Roman" panose="02020603050405020304" pitchFamily="18" charset="0"/>
              </a:rPr>
              <a:t> + </a:t>
            </a:r>
            <a:r>
              <a:rPr lang="en-US" altLang="zh-CN" i="1" dirty="0" err="1" smtClean="0">
                <a:latin typeface="Times New Roman" pitchFamily="18" charset="0"/>
                <a:cs typeface="Times New Roman" panose="02020603050405020304" pitchFamily="18" charset="0"/>
              </a:rPr>
              <a:t>D</a:t>
            </a:r>
            <a:r>
              <a:rPr lang="en-US" altLang="zh-CN" i="1" baseline="-25000" dirty="0" err="1" smtClean="0">
                <a:latin typeface="Times New Roman" pitchFamily="18" charset="0"/>
                <a:cs typeface="Times New Roman" panose="02020603050405020304" pitchFamily="18" charset="0"/>
              </a:rPr>
              <a:t>kj</a:t>
            </a:r>
            <a:r>
              <a:rPr lang="en-US" altLang="zh-CN" i="1" dirty="0" smtClean="0">
                <a:latin typeface="Times New Roman" pitchFamily="18" charset="0"/>
                <a:cs typeface="Times New Roman" panose="02020603050405020304" pitchFamily="18" charset="0"/>
              </a:rPr>
              <a:t>(h)]  for all </a:t>
            </a:r>
            <a:r>
              <a:rPr lang="en-US" altLang="zh-CN" i="1" dirty="0" err="1" smtClean="0">
                <a:latin typeface="Times New Roman" pitchFamily="18" charset="0"/>
                <a:cs typeface="Times New Roman" panose="02020603050405020304" pitchFamily="18" charset="0"/>
              </a:rPr>
              <a:t>i</a:t>
            </a:r>
            <a:r>
              <a:rPr lang="en-US" altLang="zh-CN" i="1" dirty="0" smtClean="0">
                <a:latin typeface="Times New Roman" pitchFamily="18" charset="0"/>
                <a:cs typeface="Times New Roman" panose="02020603050405020304" pitchFamily="18" charset="0"/>
              </a:rPr>
              <a:t> </a:t>
            </a:r>
            <a:r>
              <a:rPr lang="en-US" altLang="zh-CN" i="1" dirty="0" smtClean="0">
                <a:latin typeface="Times New Roman" pitchFamily="18" charset="0"/>
                <a:cs typeface="Times New Roman" panose="02020603050405020304" pitchFamily="18" charset="0"/>
                <a:sym typeface="Symbol" pitchFamily="18" charset="2"/>
              </a:rPr>
              <a:t> j.</a:t>
            </a:r>
          </a:p>
          <a:p>
            <a:pPr marL="323802" lvl="1" indent="0" eaLnBrk="1" hangingPunct="1">
              <a:lnSpc>
                <a:spcPct val="90000"/>
              </a:lnSpc>
              <a:buNone/>
            </a:pPr>
            <a:r>
              <a:rPr lang="en-US" altLang="zh-CN" i="1" dirty="0" smtClean="0">
                <a:latin typeface="Times New Roman" pitchFamily="18" charset="0"/>
                <a:cs typeface="Times New Roman" panose="02020603050405020304" pitchFamily="18" charset="0"/>
                <a:sym typeface="Symbol" pitchFamily="18" charset="2"/>
              </a:rPr>
              <a:t>	until </a:t>
            </a:r>
            <a:r>
              <a:rPr lang="en-US" altLang="zh-CN" i="1" dirty="0" err="1" smtClean="0">
                <a:latin typeface="Times New Roman" pitchFamily="18" charset="0"/>
                <a:cs typeface="Times New Roman" panose="02020603050405020304" pitchFamily="18" charset="0"/>
              </a:rPr>
              <a:t>D</a:t>
            </a:r>
            <a:r>
              <a:rPr lang="en-US" altLang="zh-CN" i="1" baseline="-25000" dirty="0" err="1" smtClean="0">
                <a:latin typeface="Times New Roman" pitchFamily="18" charset="0"/>
                <a:cs typeface="Times New Roman" panose="02020603050405020304" pitchFamily="18" charset="0"/>
              </a:rPr>
              <a:t>ij</a:t>
            </a:r>
            <a:r>
              <a:rPr lang="en-US" altLang="zh-CN" i="1" dirty="0" smtClean="0">
                <a:latin typeface="Times New Roman" pitchFamily="18" charset="0"/>
                <a:cs typeface="Times New Roman" panose="02020603050405020304" pitchFamily="18" charset="0"/>
              </a:rPr>
              <a:t>(h+1) = </a:t>
            </a:r>
            <a:r>
              <a:rPr lang="en-US" altLang="zh-CN" i="1" dirty="0" err="1" smtClean="0">
                <a:latin typeface="Times New Roman" pitchFamily="18" charset="0"/>
                <a:cs typeface="Times New Roman" panose="02020603050405020304" pitchFamily="18" charset="0"/>
              </a:rPr>
              <a:t>D</a:t>
            </a:r>
            <a:r>
              <a:rPr lang="en-US" altLang="zh-CN" i="1" baseline="-25000" dirty="0" err="1" smtClean="0">
                <a:latin typeface="Times New Roman" pitchFamily="18" charset="0"/>
                <a:cs typeface="Times New Roman" panose="02020603050405020304" pitchFamily="18" charset="0"/>
              </a:rPr>
              <a:t>ij</a:t>
            </a:r>
            <a:r>
              <a:rPr lang="en-US" altLang="zh-CN" i="1" dirty="0" smtClean="0">
                <a:latin typeface="Times New Roman" pitchFamily="18" charset="0"/>
                <a:cs typeface="Times New Roman" panose="02020603050405020304" pitchFamily="18" charset="0"/>
              </a:rPr>
              <a:t>(h) for all </a:t>
            </a:r>
            <a:r>
              <a:rPr lang="en-US" altLang="zh-CN" i="1" dirty="0" err="1" smtClean="0">
                <a:latin typeface="Times New Roman" pitchFamily="18" charset="0"/>
                <a:cs typeface="Times New Roman" panose="02020603050405020304" pitchFamily="18" charset="0"/>
              </a:rPr>
              <a:t>i</a:t>
            </a:r>
            <a:r>
              <a:rPr lang="en-US" altLang="zh-CN" i="1" dirty="0" smtClean="0">
                <a:latin typeface="Times New Roman" pitchFamily="18" charset="0"/>
                <a:cs typeface="Times New Roman" panose="02020603050405020304" pitchFamily="18" charset="0"/>
              </a:rPr>
              <a:t> and j.</a:t>
            </a:r>
          </a:p>
        </p:txBody>
      </p:sp>
    </p:spTree>
    <p:extLst>
      <p:ext uri="{BB962C8B-B14F-4D97-AF65-F5344CB8AC3E}">
        <p14:creationId xmlns:p14="http://schemas.microsoft.com/office/powerpoint/2010/main" val="813419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fontAlgn="auto" hangingPunct="1">
              <a:spcAft>
                <a:spcPts val="0"/>
              </a:spcAft>
              <a:defRPr/>
            </a:pPr>
            <a:r>
              <a:rPr lang="en-US" altLang="zh-CN" smtClean="0">
                <a:latin typeface="Times New Roman" panose="02020603050405020304" pitchFamily="18" charset="0"/>
                <a:cs typeface="Times New Roman" panose="02020603050405020304" pitchFamily="18" charset="0"/>
              </a:rPr>
              <a:t>Good news travels fast</a:t>
            </a:r>
          </a:p>
        </p:txBody>
      </p:sp>
      <p:sp>
        <p:nvSpPr>
          <p:cNvPr id="31747" name="Rectangle 3"/>
          <p:cNvSpPr>
            <a:spLocks noGrp="1" noChangeArrowheads="1"/>
          </p:cNvSpPr>
          <p:nvPr>
            <p:ph idx="1"/>
          </p:nvPr>
        </p:nvSpPr>
        <p:spPr>
          <a:xfrm>
            <a:off x="425452" y="2108599"/>
            <a:ext cx="7988300" cy="2649140"/>
          </a:xfrm>
        </p:spPr>
        <p:txBody>
          <a:bodyPr/>
          <a:lstStyle/>
          <a:p>
            <a:pPr eaLnBrk="1" hangingPunct="1"/>
            <a:r>
              <a:rPr lang="en-US" altLang="zh-CN" smtClean="0">
                <a:latin typeface="Times New Roman" pitchFamily="18" charset="0"/>
                <a:cs typeface="Times New Roman" panose="02020603050405020304" pitchFamily="18" charset="0"/>
              </a:rPr>
              <a:t>Consider</a:t>
            </a:r>
          </a:p>
          <a:p>
            <a:pPr eaLnBrk="1" hangingPunct="1"/>
            <a:endParaRPr lang="en-US" altLang="zh-CN" smtClean="0">
              <a:latin typeface="Times New Roman" pitchFamily="18" charset="0"/>
              <a:cs typeface="Times New Roman" panose="02020603050405020304" pitchFamily="18" charset="0"/>
            </a:endParaRPr>
          </a:p>
          <a:p>
            <a:pPr eaLnBrk="1" hangingPunct="1"/>
            <a:endParaRPr lang="en-US" altLang="zh-CN" smtClean="0">
              <a:latin typeface="Times New Roman" pitchFamily="18" charset="0"/>
              <a:cs typeface="Times New Roman" panose="02020603050405020304" pitchFamily="18" charset="0"/>
            </a:endParaRPr>
          </a:p>
          <a:p>
            <a:pPr eaLnBrk="1" hangingPunct="1"/>
            <a:endParaRPr lang="en-US" altLang="zh-CN" smtClean="0">
              <a:latin typeface="Times New Roman" pitchFamily="18" charset="0"/>
              <a:cs typeface="Times New Roman" panose="02020603050405020304" pitchFamily="18" charset="0"/>
            </a:endParaRPr>
          </a:p>
          <a:p>
            <a:pPr eaLnBrk="1" hangingPunct="1"/>
            <a:endParaRPr lang="en-US" altLang="zh-CN" smtClean="0">
              <a:latin typeface="Times New Roman" pitchFamily="18" charset="0"/>
              <a:cs typeface="Times New Roman" panose="02020603050405020304" pitchFamily="18" charset="0"/>
            </a:endParaRPr>
          </a:p>
          <a:p>
            <a:pPr eaLnBrk="1" hangingPunct="1"/>
            <a:endParaRPr lang="en-US" altLang="zh-CN" smtClean="0">
              <a:latin typeface="Times New Roman" pitchFamily="18" charset="0"/>
              <a:cs typeface="Times New Roman" panose="02020603050405020304" pitchFamily="18" charset="0"/>
            </a:endParaRPr>
          </a:p>
          <a:p>
            <a:pPr eaLnBrk="1" hangingPunct="1"/>
            <a:endParaRPr lang="zh-CN" altLang="en-US" smtClean="0">
              <a:latin typeface="Times New Roman" pitchFamily="18" charset="0"/>
              <a:cs typeface="Times New Roman" panose="02020603050405020304" pitchFamily="18" charset="0"/>
            </a:endParaRPr>
          </a:p>
        </p:txBody>
      </p:sp>
      <p:sp>
        <p:nvSpPr>
          <p:cNvPr id="31748" name="Line 4"/>
          <p:cNvSpPr>
            <a:spLocks noChangeShapeType="1"/>
          </p:cNvSpPr>
          <p:nvPr/>
        </p:nvSpPr>
        <p:spPr bwMode="auto">
          <a:xfrm>
            <a:off x="3505200" y="2406254"/>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a:solidFill>
                <a:prstClr val="black"/>
              </a:solidFill>
            </a:endParaRPr>
          </a:p>
        </p:txBody>
      </p:sp>
      <p:sp>
        <p:nvSpPr>
          <p:cNvPr id="31749" name="Line 5"/>
          <p:cNvSpPr>
            <a:spLocks noChangeShapeType="1"/>
          </p:cNvSpPr>
          <p:nvPr/>
        </p:nvSpPr>
        <p:spPr bwMode="auto">
          <a:xfrm flipV="1">
            <a:off x="3505200" y="1663304"/>
            <a:ext cx="914400" cy="742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a:solidFill>
                <a:prstClr val="black"/>
              </a:solidFill>
            </a:endParaRPr>
          </a:p>
        </p:txBody>
      </p:sp>
      <p:sp>
        <p:nvSpPr>
          <p:cNvPr id="31750" name="Line 6"/>
          <p:cNvSpPr>
            <a:spLocks noChangeShapeType="1"/>
          </p:cNvSpPr>
          <p:nvPr/>
        </p:nvSpPr>
        <p:spPr bwMode="auto">
          <a:xfrm>
            <a:off x="4419600" y="1720454"/>
            <a:ext cx="762000" cy="571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a:solidFill>
                <a:prstClr val="black"/>
              </a:solidFill>
            </a:endParaRPr>
          </a:p>
        </p:txBody>
      </p:sp>
      <p:sp>
        <p:nvSpPr>
          <p:cNvPr id="31751" name="Oval 7"/>
          <p:cNvSpPr>
            <a:spLocks noChangeArrowheads="1"/>
          </p:cNvSpPr>
          <p:nvPr/>
        </p:nvSpPr>
        <p:spPr bwMode="auto">
          <a:xfrm>
            <a:off x="3200400" y="2177654"/>
            <a:ext cx="533400" cy="400050"/>
          </a:xfrm>
          <a:prstGeom prst="ellipse">
            <a:avLst/>
          </a:prstGeom>
          <a:solidFill>
            <a:schemeClr val="bg1"/>
          </a:solidFill>
          <a:ln w="9525">
            <a:solidFill>
              <a:schemeClr val="tx1"/>
            </a:solidFill>
            <a:round/>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endParaRPr>
          </a:p>
        </p:txBody>
      </p:sp>
      <p:sp>
        <p:nvSpPr>
          <p:cNvPr id="31752" name="Oval 8"/>
          <p:cNvSpPr>
            <a:spLocks noChangeArrowheads="1"/>
          </p:cNvSpPr>
          <p:nvPr/>
        </p:nvSpPr>
        <p:spPr bwMode="auto">
          <a:xfrm>
            <a:off x="4114800" y="1491853"/>
            <a:ext cx="533400" cy="400050"/>
          </a:xfrm>
          <a:prstGeom prst="ellipse">
            <a:avLst/>
          </a:prstGeom>
          <a:solidFill>
            <a:schemeClr val="bg1"/>
          </a:solidFill>
          <a:ln w="9525">
            <a:solidFill>
              <a:schemeClr val="tx1"/>
            </a:solidFill>
            <a:round/>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endParaRPr>
          </a:p>
        </p:txBody>
      </p:sp>
      <p:sp>
        <p:nvSpPr>
          <p:cNvPr id="31753" name="Oval 9"/>
          <p:cNvSpPr>
            <a:spLocks noChangeArrowheads="1"/>
          </p:cNvSpPr>
          <p:nvPr/>
        </p:nvSpPr>
        <p:spPr bwMode="auto">
          <a:xfrm>
            <a:off x="4876800" y="2177654"/>
            <a:ext cx="533400" cy="400050"/>
          </a:xfrm>
          <a:prstGeom prst="ellipse">
            <a:avLst/>
          </a:prstGeom>
          <a:solidFill>
            <a:schemeClr val="bg1"/>
          </a:solidFill>
          <a:ln w="9525">
            <a:solidFill>
              <a:schemeClr val="tx1"/>
            </a:solidFill>
            <a:round/>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endParaRPr>
          </a:p>
        </p:txBody>
      </p:sp>
      <p:sp>
        <p:nvSpPr>
          <p:cNvPr id="31754" name="Text Box 10"/>
          <p:cNvSpPr txBox="1">
            <a:spLocks noChangeArrowheads="1"/>
          </p:cNvSpPr>
          <p:nvPr/>
        </p:nvSpPr>
        <p:spPr bwMode="auto">
          <a:xfrm>
            <a:off x="3276600" y="2177660"/>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X</a:t>
            </a:r>
          </a:p>
        </p:txBody>
      </p:sp>
      <p:sp>
        <p:nvSpPr>
          <p:cNvPr id="31755" name="Text Box 11"/>
          <p:cNvSpPr txBox="1">
            <a:spLocks noChangeArrowheads="1"/>
          </p:cNvSpPr>
          <p:nvPr/>
        </p:nvSpPr>
        <p:spPr bwMode="auto">
          <a:xfrm>
            <a:off x="4191000" y="1491860"/>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Y</a:t>
            </a:r>
          </a:p>
        </p:txBody>
      </p:sp>
      <p:sp>
        <p:nvSpPr>
          <p:cNvPr id="31756" name="Text Box 12"/>
          <p:cNvSpPr txBox="1">
            <a:spLocks noChangeArrowheads="1"/>
          </p:cNvSpPr>
          <p:nvPr/>
        </p:nvSpPr>
        <p:spPr bwMode="auto">
          <a:xfrm>
            <a:off x="4953000" y="2177660"/>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Z</a:t>
            </a:r>
          </a:p>
        </p:txBody>
      </p:sp>
      <p:sp>
        <p:nvSpPr>
          <p:cNvPr id="31757" name="Text Box 13"/>
          <p:cNvSpPr txBox="1">
            <a:spLocks noChangeArrowheads="1"/>
          </p:cNvSpPr>
          <p:nvPr/>
        </p:nvSpPr>
        <p:spPr bwMode="auto">
          <a:xfrm>
            <a:off x="3635375" y="1785944"/>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4</a:t>
            </a:r>
          </a:p>
        </p:txBody>
      </p:sp>
      <p:sp>
        <p:nvSpPr>
          <p:cNvPr id="31758" name="Text Box 14"/>
          <p:cNvSpPr txBox="1">
            <a:spLocks noChangeArrowheads="1"/>
          </p:cNvSpPr>
          <p:nvPr/>
        </p:nvSpPr>
        <p:spPr bwMode="auto">
          <a:xfrm>
            <a:off x="4114800" y="2349104"/>
            <a:ext cx="53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50</a:t>
            </a:r>
          </a:p>
        </p:txBody>
      </p:sp>
      <p:sp>
        <p:nvSpPr>
          <p:cNvPr id="31759" name="Text Box 15"/>
          <p:cNvSpPr txBox="1">
            <a:spLocks noChangeArrowheads="1"/>
          </p:cNvSpPr>
          <p:nvPr/>
        </p:nvSpPr>
        <p:spPr bwMode="auto">
          <a:xfrm>
            <a:off x="4876800" y="1777610"/>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1</a:t>
            </a:r>
          </a:p>
        </p:txBody>
      </p:sp>
      <p:sp>
        <p:nvSpPr>
          <p:cNvPr id="31760" name="Line 16"/>
          <p:cNvSpPr>
            <a:spLocks noChangeShapeType="1"/>
          </p:cNvSpPr>
          <p:nvPr/>
        </p:nvSpPr>
        <p:spPr bwMode="auto">
          <a:xfrm flipH="1" flipV="1">
            <a:off x="3657600" y="1777604"/>
            <a:ext cx="457200" cy="342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a:solidFill>
                <a:prstClr val="black"/>
              </a:solidFill>
            </a:endParaRPr>
          </a:p>
        </p:txBody>
      </p:sp>
      <p:sp>
        <p:nvSpPr>
          <p:cNvPr id="31761" name="Text Box 17"/>
          <p:cNvSpPr txBox="1">
            <a:spLocks noChangeArrowheads="1"/>
          </p:cNvSpPr>
          <p:nvPr/>
        </p:nvSpPr>
        <p:spPr bwMode="auto">
          <a:xfrm>
            <a:off x="3429000" y="1491860"/>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1</a:t>
            </a:r>
          </a:p>
        </p:txBody>
      </p:sp>
      <p:graphicFrame>
        <p:nvGraphicFramePr>
          <p:cNvPr id="31762" name="Object 18"/>
          <p:cNvGraphicFramePr>
            <a:graphicFrameLocks noChangeAspect="1"/>
          </p:cNvGraphicFramePr>
          <p:nvPr/>
        </p:nvGraphicFramePr>
        <p:xfrm>
          <a:off x="973138" y="2680103"/>
          <a:ext cx="7143750" cy="2203847"/>
        </p:xfrm>
        <a:graphic>
          <a:graphicData uri="http://schemas.openxmlformats.org/presentationml/2006/ole">
            <mc:AlternateContent xmlns:mc="http://schemas.openxmlformats.org/markup-compatibility/2006">
              <mc:Choice xmlns:v="urn:schemas-microsoft-com:vml" Requires="v">
                <p:oleObj spid="_x0000_s3082" name="Document" r:id="rId4" imgW="6900641" imgH="2844060" progId="Word.Document.8">
                  <p:embed/>
                </p:oleObj>
              </mc:Choice>
              <mc:Fallback>
                <p:oleObj name="Document" r:id="rId4" imgW="6900641" imgH="284406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138" y="2680103"/>
                        <a:ext cx="7143750" cy="22038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378418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fontAlgn="auto" hangingPunct="1">
              <a:spcAft>
                <a:spcPts val="0"/>
              </a:spcAft>
              <a:defRPr/>
            </a:pPr>
            <a:r>
              <a:rPr lang="en-US" altLang="zh-CN" smtClean="0">
                <a:latin typeface="Times New Roman" panose="02020603050405020304" pitchFamily="18" charset="0"/>
                <a:cs typeface="Times New Roman" panose="02020603050405020304" pitchFamily="18" charset="0"/>
              </a:rPr>
              <a:t>Bad news travels slow</a:t>
            </a:r>
          </a:p>
        </p:txBody>
      </p:sp>
      <p:sp>
        <p:nvSpPr>
          <p:cNvPr id="32771" name="Rectangle 3"/>
          <p:cNvSpPr>
            <a:spLocks noGrp="1" noChangeArrowheads="1"/>
          </p:cNvSpPr>
          <p:nvPr>
            <p:ph idx="1"/>
          </p:nvPr>
        </p:nvSpPr>
        <p:spPr>
          <a:xfrm>
            <a:off x="581025" y="1670447"/>
            <a:ext cx="7989888" cy="2724150"/>
          </a:xfrm>
        </p:spPr>
        <p:txBody>
          <a:bodyPr/>
          <a:lstStyle/>
          <a:p>
            <a:pPr eaLnBrk="1" hangingPunct="1"/>
            <a:r>
              <a:rPr lang="en-US" altLang="zh-CN" smtClean="0">
                <a:latin typeface="Times New Roman" pitchFamily="18" charset="0"/>
                <a:cs typeface="Times New Roman" panose="02020603050405020304" pitchFamily="18" charset="0"/>
              </a:rPr>
              <a:t>Consider</a:t>
            </a:r>
          </a:p>
          <a:p>
            <a:pPr eaLnBrk="1" hangingPunct="1"/>
            <a:endParaRPr lang="zh-CN" altLang="en-US" smtClean="0">
              <a:latin typeface="Times New Roman" pitchFamily="18" charset="0"/>
              <a:cs typeface="Times New Roman" panose="02020603050405020304" pitchFamily="18" charset="0"/>
            </a:endParaRPr>
          </a:p>
        </p:txBody>
      </p:sp>
      <p:sp>
        <p:nvSpPr>
          <p:cNvPr id="32772" name="Line 4"/>
          <p:cNvSpPr>
            <a:spLocks noChangeShapeType="1"/>
          </p:cNvSpPr>
          <p:nvPr/>
        </p:nvSpPr>
        <p:spPr bwMode="auto">
          <a:xfrm>
            <a:off x="3505200" y="235148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a:solidFill>
                <a:prstClr val="black"/>
              </a:solidFill>
            </a:endParaRPr>
          </a:p>
        </p:txBody>
      </p:sp>
      <p:sp>
        <p:nvSpPr>
          <p:cNvPr id="32773" name="Line 5"/>
          <p:cNvSpPr>
            <a:spLocks noChangeShapeType="1"/>
          </p:cNvSpPr>
          <p:nvPr/>
        </p:nvSpPr>
        <p:spPr bwMode="auto">
          <a:xfrm flipV="1">
            <a:off x="3505200" y="1608535"/>
            <a:ext cx="914400" cy="742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a:solidFill>
                <a:prstClr val="black"/>
              </a:solidFill>
            </a:endParaRPr>
          </a:p>
        </p:txBody>
      </p:sp>
      <p:sp>
        <p:nvSpPr>
          <p:cNvPr id="32774" name="Line 6"/>
          <p:cNvSpPr>
            <a:spLocks noChangeShapeType="1"/>
          </p:cNvSpPr>
          <p:nvPr/>
        </p:nvSpPr>
        <p:spPr bwMode="auto">
          <a:xfrm>
            <a:off x="4419600" y="1665685"/>
            <a:ext cx="762000" cy="571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a:solidFill>
                <a:prstClr val="black"/>
              </a:solidFill>
            </a:endParaRPr>
          </a:p>
        </p:txBody>
      </p:sp>
      <p:sp>
        <p:nvSpPr>
          <p:cNvPr id="32775" name="Oval 7"/>
          <p:cNvSpPr>
            <a:spLocks noChangeArrowheads="1"/>
          </p:cNvSpPr>
          <p:nvPr/>
        </p:nvSpPr>
        <p:spPr bwMode="auto">
          <a:xfrm>
            <a:off x="3200400" y="2122885"/>
            <a:ext cx="533400" cy="400050"/>
          </a:xfrm>
          <a:prstGeom prst="ellipse">
            <a:avLst/>
          </a:prstGeom>
          <a:solidFill>
            <a:schemeClr val="bg1"/>
          </a:solidFill>
          <a:ln w="9525">
            <a:solidFill>
              <a:schemeClr val="tx1"/>
            </a:solidFill>
            <a:round/>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endParaRPr>
          </a:p>
        </p:txBody>
      </p:sp>
      <p:sp>
        <p:nvSpPr>
          <p:cNvPr id="32776" name="Oval 8"/>
          <p:cNvSpPr>
            <a:spLocks noChangeArrowheads="1"/>
          </p:cNvSpPr>
          <p:nvPr/>
        </p:nvSpPr>
        <p:spPr bwMode="auto">
          <a:xfrm>
            <a:off x="4114800" y="1437085"/>
            <a:ext cx="533400" cy="400050"/>
          </a:xfrm>
          <a:prstGeom prst="ellipse">
            <a:avLst/>
          </a:prstGeom>
          <a:solidFill>
            <a:schemeClr val="bg1"/>
          </a:solidFill>
          <a:ln w="9525">
            <a:solidFill>
              <a:schemeClr val="tx1"/>
            </a:solidFill>
            <a:round/>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endParaRPr>
          </a:p>
        </p:txBody>
      </p:sp>
      <p:sp>
        <p:nvSpPr>
          <p:cNvPr id="32777" name="Oval 9"/>
          <p:cNvSpPr>
            <a:spLocks noChangeArrowheads="1"/>
          </p:cNvSpPr>
          <p:nvPr/>
        </p:nvSpPr>
        <p:spPr bwMode="auto">
          <a:xfrm>
            <a:off x="4876800" y="2122885"/>
            <a:ext cx="533400" cy="400050"/>
          </a:xfrm>
          <a:prstGeom prst="ellipse">
            <a:avLst/>
          </a:prstGeom>
          <a:solidFill>
            <a:schemeClr val="bg1"/>
          </a:solidFill>
          <a:ln w="9525">
            <a:solidFill>
              <a:schemeClr val="tx1"/>
            </a:solidFill>
            <a:round/>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endParaRPr>
          </a:p>
        </p:txBody>
      </p:sp>
      <p:sp>
        <p:nvSpPr>
          <p:cNvPr id="32778" name="Text Box 10"/>
          <p:cNvSpPr txBox="1">
            <a:spLocks noChangeArrowheads="1"/>
          </p:cNvSpPr>
          <p:nvPr/>
        </p:nvSpPr>
        <p:spPr bwMode="auto">
          <a:xfrm>
            <a:off x="3276600" y="2122891"/>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X</a:t>
            </a:r>
          </a:p>
        </p:txBody>
      </p:sp>
      <p:sp>
        <p:nvSpPr>
          <p:cNvPr id="32779" name="Text Box 11"/>
          <p:cNvSpPr txBox="1">
            <a:spLocks noChangeArrowheads="1"/>
          </p:cNvSpPr>
          <p:nvPr/>
        </p:nvSpPr>
        <p:spPr bwMode="auto">
          <a:xfrm>
            <a:off x="4191000" y="1437091"/>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Y</a:t>
            </a:r>
          </a:p>
        </p:txBody>
      </p:sp>
      <p:sp>
        <p:nvSpPr>
          <p:cNvPr id="32780" name="Text Box 12"/>
          <p:cNvSpPr txBox="1">
            <a:spLocks noChangeArrowheads="1"/>
          </p:cNvSpPr>
          <p:nvPr/>
        </p:nvSpPr>
        <p:spPr bwMode="auto">
          <a:xfrm>
            <a:off x="4953000" y="2122891"/>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Z</a:t>
            </a:r>
          </a:p>
        </p:txBody>
      </p:sp>
      <p:sp>
        <p:nvSpPr>
          <p:cNvPr id="32781" name="Text Box 13"/>
          <p:cNvSpPr txBox="1">
            <a:spLocks noChangeArrowheads="1"/>
          </p:cNvSpPr>
          <p:nvPr/>
        </p:nvSpPr>
        <p:spPr bwMode="auto">
          <a:xfrm>
            <a:off x="3657600" y="1722841"/>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4</a:t>
            </a:r>
          </a:p>
        </p:txBody>
      </p:sp>
      <p:sp>
        <p:nvSpPr>
          <p:cNvPr id="32782" name="Text Box 14"/>
          <p:cNvSpPr txBox="1">
            <a:spLocks noChangeArrowheads="1"/>
          </p:cNvSpPr>
          <p:nvPr/>
        </p:nvSpPr>
        <p:spPr bwMode="auto">
          <a:xfrm>
            <a:off x="4114800" y="2294341"/>
            <a:ext cx="53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50</a:t>
            </a:r>
          </a:p>
        </p:txBody>
      </p:sp>
      <p:sp>
        <p:nvSpPr>
          <p:cNvPr id="32783" name="Text Box 15"/>
          <p:cNvSpPr txBox="1">
            <a:spLocks noChangeArrowheads="1"/>
          </p:cNvSpPr>
          <p:nvPr/>
        </p:nvSpPr>
        <p:spPr bwMode="auto">
          <a:xfrm>
            <a:off x="4876800" y="1722841"/>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1</a:t>
            </a:r>
          </a:p>
        </p:txBody>
      </p:sp>
      <p:sp>
        <p:nvSpPr>
          <p:cNvPr id="32784" name="Line 16"/>
          <p:cNvSpPr>
            <a:spLocks noChangeShapeType="1"/>
          </p:cNvSpPr>
          <p:nvPr/>
        </p:nvSpPr>
        <p:spPr bwMode="auto">
          <a:xfrm flipH="1" flipV="1">
            <a:off x="3657600" y="1722835"/>
            <a:ext cx="457200" cy="342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a:solidFill>
                <a:prstClr val="black"/>
              </a:solidFill>
            </a:endParaRPr>
          </a:p>
        </p:txBody>
      </p:sp>
      <p:sp>
        <p:nvSpPr>
          <p:cNvPr id="32785" name="Text Box 17"/>
          <p:cNvSpPr txBox="1">
            <a:spLocks noChangeArrowheads="1"/>
          </p:cNvSpPr>
          <p:nvPr/>
        </p:nvSpPr>
        <p:spPr bwMode="auto">
          <a:xfrm>
            <a:off x="3352800" y="1437091"/>
            <a:ext cx="53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60</a:t>
            </a:r>
          </a:p>
        </p:txBody>
      </p:sp>
    </p:spTree>
    <p:extLst>
      <p:ext uri="{BB962C8B-B14F-4D97-AF65-F5344CB8AC3E}">
        <p14:creationId xmlns:p14="http://schemas.microsoft.com/office/powerpoint/2010/main" val="26508016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fontAlgn="auto" hangingPunct="1">
              <a:spcAft>
                <a:spcPts val="0"/>
              </a:spcAft>
              <a:defRPr/>
            </a:pPr>
            <a:r>
              <a:rPr lang="en-US" altLang="zh-CN" smtClean="0">
                <a:latin typeface="Times New Roman" panose="02020603050405020304" pitchFamily="18" charset="0"/>
                <a:cs typeface="Times New Roman" panose="02020603050405020304" pitchFamily="18" charset="0"/>
              </a:rPr>
              <a:t>Bad news travels slow</a:t>
            </a:r>
          </a:p>
        </p:txBody>
      </p:sp>
      <p:sp>
        <p:nvSpPr>
          <p:cNvPr id="33795" name="Rectangle 3"/>
          <p:cNvSpPr>
            <a:spLocks noGrp="1" noChangeArrowheads="1"/>
          </p:cNvSpPr>
          <p:nvPr>
            <p:ph idx="1"/>
          </p:nvPr>
        </p:nvSpPr>
        <p:spPr>
          <a:xfrm>
            <a:off x="581025" y="1670447"/>
            <a:ext cx="7989888" cy="2724150"/>
          </a:xfrm>
        </p:spPr>
        <p:txBody>
          <a:bodyPr/>
          <a:lstStyle/>
          <a:p>
            <a:pPr eaLnBrk="1" hangingPunct="1"/>
            <a:r>
              <a:rPr lang="en-US" altLang="zh-CN" smtClean="0">
                <a:latin typeface="Times New Roman" pitchFamily="18" charset="0"/>
                <a:cs typeface="Times New Roman" panose="02020603050405020304" pitchFamily="18" charset="0"/>
              </a:rPr>
              <a:t>Consider</a:t>
            </a:r>
          </a:p>
          <a:p>
            <a:pPr eaLnBrk="1" hangingPunct="1"/>
            <a:endParaRPr lang="zh-CN" altLang="en-US" smtClean="0">
              <a:latin typeface="Times New Roman" pitchFamily="18" charset="0"/>
              <a:cs typeface="Times New Roman" panose="02020603050405020304" pitchFamily="18" charset="0"/>
            </a:endParaRPr>
          </a:p>
        </p:txBody>
      </p:sp>
      <p:sp>
        <p:nvSpPr>
          <p:cNvPr id="33796" name="Line 4"/>
          <p:cNvSpPr>
            <a:spLocks noChangeShapeType="1"/>
          </p:cNvSpPr>
          <p:nvPr/>
        </p:nvSpPr>
        <p:spPr bwMode="auto">
          <a:xfrm>
            <a:off x="3505200" y="2351485"/>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a:solidFill>
                <a:prstClr val="black"/>
              </a:solidFill>
            </a:endParaRPr>
          </a:p>
        </p:txBody>
      </p:sp>
      <p:sp>
        <p:nvSpPr>
          <p:cNvPr id="33797" name="Line 5"/>
          <p:cNvSpPr>
            <a:spLocks noChangeShapeType="1"/>
          </p:cNvSpPr>
          <p:nvPr/>
        </p:nvSpPr>
        <p:spPr bwMode="auto">
          <a:xfrm flipV="1">
            <a:off x="3505200" y="1608535"/>
            <a:ext cx="914400" cy="742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a:solidFill>
                <a:prstClr val="black"/>
              </a:solidFill>
            </a:endParaRPr>
          </a:p>
        </p:txBody>
      </p:sp>
      <p:sp>
        <p:nvSpPr>
          <p:cNvPr id="33798" name="Line 6"/>
          <p:cNvSpPr>
            <a:spLocks noChangeShapeType="1"/>
          </p:cNvSpPr>
          <p:nvPr/>
        </p:nvSpPr>
        <p:spPr bwMode="auto">
          <a:xfrm>
            <a:off x="4419600" y="1665685"/>
            <a:ext cx="762000" cy="571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a:solidFill>
                <a:prstClr val="black"/>
              </a:solidFill>
            </a:endParaRPr>
          </a:p>
        </p:txBody>
      </p:sp>
      <p:sp>
        <p:nvSpPr>
          <p:cNvPr id="33799" name="Oval 7"/>
          <p:cNvSpPr>
            <a:spLocks noChangeArrowheads="1"/>
          </p:cNvSpPr>
          <p:nvPr/>
        </p:nvSpPr>
        <p:spPr bwMode="auto">
          <a:xfrm>
            <a:off x="3200400" y="2122885"/>
            <a:ext cx="533400" cy="400050"/>
          </a:xfrm>
          <a:prstGeom prst="ellipse">
            <a:avLst/>
          </a:prstGeom>
          <a:solidFill>
            <a:schemeClr val="bg1"/>
          </a:solidFill>
          <a:ln w="9525">
            <a:solidFill>
              <a:schemeClr val="tx1"/>
            </a:solidFill>
            <a:round/>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endParaRPr>
          </a:p>
        </p:txBody>
      </p:sp>
      <p:sp>
        <p:nvSpPr>
          <p:cNvPr id="33800" name="Oval 8"/>
          <p:cNvSpPr>
            <a:spLocks noChangeArrowheads="1"/>
          </p:cNvSpPr>
          <p:nvPr/>
        </p:nvSpPr>
        <p:spPr bwMode="auto">
          <a:xfrm>
            <a:off x="4114800" y="1437085"/>
            <a:ext cx="533400" cy="400050"/>
          </a:xfrm>
          <a:prstGeom prst="ellipse">
            <a:avLst/>
          </a:prstGeom>
          <a:solidFill>
            <a:schemeClr val="bg1"/>
          </a:solidFill>
          <a:ln w="9525">
            <a:solidFill>
              <a:schemeClr val="tx1"/>
            </a:solidFill>
            <a:round/>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endParaRPr>
          </a:p>
        </p:txBody>
      </p:sp>
      <p:sp>
        <p:nvSpPr>
          <p:cNvPr id="33801" name="Oval 9"/>
          <p:cNvSpPr>
            <a:spLocks noChangeArrowheads="1"/>
          </p:cNvSpPr>
          <p:nvPr/>
        </p:nvSpPr>
        <p:spPr bwMode="auto">
          <a:xfrm>
            <a:off x="4876800" y="2122885"/>
            <a:ext cx="533400" cy="400050"/>
          </a:xfrm>
          <a:prstGeom prst="ellipse">
            <a:avLst/>
          </a:prstGeom>
          <a:solidFill>
            <a:schemeClr val="bg1"/>
          </a:solidFill>
          <a:ln w="9525">
            <a:solidFill>
              <a:schemeClr val="tx1"/>
            </a:solidFill>
            <a:round/>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prstClr val="black"/>
              </a:solidFill>
            </a:endParaRPr>
          </a:p>
        </p:txBody>
      </p:sp>
      <p:sp>
        <p:nvSpPr>
          <p:cNvPr id="33802" name="Text Box 10"/>
          <p:cNvSpPr txBox="1">
            <a:spLocks noChangeArrowheads="1"/>
          </p:cNvSpPr>
          <p:nvPr/>
        </p:nvSpPr>
        <p:spPr bwMode="auto">
          <a:xfrm>
            <a:off x="3276600" y="2122891"/>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X</a:t>
            </a:r>
          </a:p>
        </p:txBody>
      </p:sp>
      <p:sp>
        <p:nvSpPr>
          <p:cNvPr id="33803" name="Text Box 11"/>
          <p:cNvSpPr txBox="1">
            <a:spLocks noChangeArrowheads="1"/>
          </p:cNvSpPr>
          <p:nvPr/>
        </p:nvSpPr>
        <p:spPr bwMode="auto">
          <a:xfrm>
            <a:off x="4191000" y="1437091"/>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Y</a:t>
            </a:r>
          </a:p>
        </p:txBody>
      </p:sp>
      <p:sp>
        <p:nvSpPr>
          <p:cNvPr id="33804" name="Text Box 12"/>
          <p:cNvSpPr txBox="1">
            <a:spLocks noChangeArrowheads="1"/>
          </p:cNvSpPr>
          <p:nvPr/>
        </p:nvSpPr>
        <p:spPr bwMode="auto">
          <a:xfrm>
            <a:off x="4953000" y="2122891"/>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Z</a:t>
            </a:r>
          </a:p>
        </p:txBody>
      </p:sp>
      <p:sp>
        <p:nvSpPr>
          <p:cNvPr id="33805" name="Text Box 13"/>
          <p:cNvSpPr txBox="1">
            <a:spLocks noChangeArrowheads="1"/>
          </p:cNvSpPr>
          <p:nvPr/>
        </p:nvSpPr>
        <p:spPr bwMode="auto">
          <a:xfrm>
            <a:off x="3657600" y="1722841"/>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4</a:t>
            </a:r>
          </a:p>
        </p:txBody>
      </p:sp>
      <p:sp>
        <p:nvSpPr>
          <p:cNvPr id="33806" name="Text Box 14"/>
          <p:cNvSpPr txBox="1">
            <a:spLocks noChangeArrowheads="1"/>
          </p:cNvSpPr>
          <p:nvPr/>
        </p:nvSpPr>
        <p:spPr bwMode="auto">
          <a:xfrm>
            <a:off x="4114800" y="2294341"/>
            <a:ext cx="53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50</a:t>
            </a:r>
          </a:p>
        </p:txBody>
      </p:sp>
      <p:sp>
        <p:nvSpPr>
          <p:cNvPr id="33807" name="Text Box 15"/>
          <p:cNvSpPr txBox="1">
            <a:spLocks noChangeArrowheads="1"/>
          </p:cNvSpPr>
          <p:nvPr/>
        </p:nvSpPr>
        <p:spPr bwMode="auto">
          <a:xfrm>
            <a:off x="4876800" y="1722841"/>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1</a:t>
            </a:r>
          </a:p>
        </p:txBody>
      </p:sp>
      <p:sp>
        <p:nvSpPr>
          <p:cNvPr id="33808" name="Line 16"/>
          <p:cNvSpPr>
            <a:spLocks noChangeShapeType="1"/>
          </p:cNvSpPr>
          <p:nvPr/>
        </p:nvSpPr>
        <p:spPr bwMode="auto">
          <a:xfrm flipH="1" flipV="1">
            <a:off x="3657600" y="1722835"/>
            <a:ext cx="457200" cy="342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a:solidFill>
                <a:prstClr val="black"/>
              </a:solidFill>
            </a:endParaRPr>
          </a:p>
        </p:txBody>
      </p:sp>
      <p:sp>
        <p:nvSpPr>
          <p:cNvPr id="33809" name="Text Box 17"/>
          <p:cNvSpPr txBox="1">
            <a:spLocks noChangeArrowheads="1"/>
          </p:cNvSpPr>
          <p:nvPr/>
        </p:nvSpPr>
        <p:spPr bwMode="auto">
          <a:xfrm>
            <a:off x="3352800" y="1437091"/>
            <a:ext cx="53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en-US" altLang="zh-CN" sz="2400">
                <a:solidFill>
                  <a:prstClr val="black"/>
                </a:solidFill>
                <a:latin typeface="Times New Roman" pitchFamily="18" charset="0"/>
              </a:rPr>
              <a:t>60</a:t>
            </a:r>
          </a:p>
        </p:txBody>
      </p:sp>
      <p:graphicFrame>
        <p:nvGraphicFramePr>
          <p:cNvPr id="33810" name="Object 18"/>
          <p:cNvGraphicFramePr>
            <a:graphicFrameLocks noChangeAspect="1"/>
          </p:cNvGraphicFramePr>
          <p:nvPr/>
        </p:nvGraphicFramePr>
        <p:xfrm>
          <a:off x="684213" y="3078963"/>
          <a:ext cx="8062912" cy="2193131"/>
        </p:xfrm>
        <a:graphic>
          <a:graphicData uri="http://schemas.openxmlformats.org/presentationml/2006/ole">
            <mc:AlternateContent xmlns:mc="http://schemas.openxmlformats.org/markup-compatibility/2006">
              <mc:Choice xmlns:v="urn:schemas-microsoft-com:vml" Requires="v">
                <p:oleObj spid="_x0000_s4107" name="Microsoft Word 文档" r:id="rId4" imgW="9546987" imgH="3355979" progId="Word.Document.8">
                  <p:embed/>
                </p:oleObj>
              </mc:Choice>
              <mc:Fallback>
                <p:oleObj name="Microsoft Word 文档" r:id="rId4" imgW="9546987" imgH="3355979"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3078963"/>
                        <a:ext cx="8062912" cy="2193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21810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fontAlgn="auto" hangingPunct="1">
              <a:spcAft>
                <a:spcPts val="0"/>
              </a:spcAft>
              <a:defRPr/>
            </a:pPr>
            <a:r>
              <a:rPr lang="en-US" altLang="zh-CN" smtClean="0">
                <a:latin typeface="Times New Roman" panose="02020603050405020304" pitchFamily="18" charset="0"/>
                <a:cs typeface="Times New Roman" panose="02020603050405020304" pitchFamily="18" charset="0"/>
              </a:rPr>
              <a:t>Count-to-Infinity </a:t>
            </a:r>
          </a:p>
        </p:txBody>
      </p:sp>
      <p:sp>
        <p:nvSpPr>
          <p:cNvPr id="34819" name="Rectangle 3"/>
          <p:cNvSpPr>
            <a:spLocks noGrp="1" noChangeArrowheads="1"/>
          </p:cNvSpPr>
          <p:nvPr>
            <p:ph idx="1"/>
          </p:nvPr>
        </p:nvSpPr>
        <p:spPr>
          <a:xfrm>
            <a:off x="581025" y="1670447"/>
            <a:ext cx="7989888" cy="2724150"/>
          </a:xfrm>
        </p:spPr>
        <p:txBody>
          <a:bodyPr/>
          <a:lstStyle/>
          <a:p>
            <a:pPr eaLnBrk="1" hangingPunct="1">
              <a:lnSpc>
                <a:spcPct val="90000"/>
              </a:lnSpc>
            </a:pPr>
            <a:r>
              <a:rPr lang="en-US" altLang="zh-CN" sz="2000"/>
              <a:t>The reason for the count-to-infinity problem is that each node only has a “next-hop-view” .</a:t>
            </a:r>
          </a:p>
          <a:p>
            <a:pPr eaLnBrk="1" hangingPunct="1">
              <a:lnSpc>
                <a:spcPct val="90000"/>
              </a:lnSpc>
              <a:buFont typeface="Wingdings" pitchFamily="2" charset="2"/>
              <a:buNone/>
            </a:pPr>
            <a:endParaRPr lang="en-US" altLang="zh-CN" sz="2000"/>
          </a:p>
          <a:p>
            <a:pPr eaLnBrk="1" hangingPunct="1">
              <a:lnSpc>
                <a:spcPct val="90000"/>
              </a:lnSpc>
            </a:pPr>
            <a:r>
              <a:rPr lang="en-US" altLang="zh-CN" sz="2000"/>
              <a:t>For example, in the first step, Z did not realize that its route (with cost 5) to X went through node Y</a:t>
            </a:r>
          </a:p>
          <a:p>
            <a:pPr eaLnBrk="1" hangingPunct="1">
              <a:lnSpc>
                <a:spcPct val="90000"/>
              </a:lnSpc>
            </a:pPr>
            <a:endParaRPr lang="en-US" altLang="zh-CN" sz="2000"/>
          </a:p>
          <a:p>
            <a:pPr eaLnBrk="1" hangingPunct="1">
              <a:lnSpc>
                <a:spcPct val="90000"/>
              </a:lnSpc>
            </a:pPr>
            <a:r>
              <a:rPr lang="en-US" altLang="zh-CN" sz="2000" b="1" i="1">
                <a:solidFill>
                  <a:srgbClr val="0066CC"/>
                </a:solidFill>
              </a:rPr>
              <a:t>How can the Count-to-Infinity problem be solved?</a:t>
            </a:r>
          </a:p>
          <a:p>
            <a:pPr eaLnBrk="1" hangingPunct="1">
              <a:lnSpc>
                <a:spcPct val="90000"/>
              </a:lnSpc>
            </a:pPr>
            <a:endParaRPr lang="zh-CN" altLang="en-US" b="1" smtClean="0">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720587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649415" y="744142"/>
            <a:ext cx="7289800" cy="4257675"/>
          </a:xfrm>
          <a:prstGeom prst="rect">
            <a:avLst/>
          </a:prstGeom>
          <a:solidFill>
            <a:srgbClr val="FFFF99"/>
          </a:solidFill>
          <a:ln w="28575">
            <a:solidFill>
              <a:srgbClr val="333399"/>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49155" name="Line 3"/>
          <p:cNvSpPr>
            <a:spLocks noChangeShapeType="1"/>
          </p:cNvSpPr>
          <p:nvPr/>
        </p:nvSpPr>
        <p:spPr bwMode="auto">
          <a:xfrm>
            <a:off x="1657351" y="1029891"/>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49156" name="Line 4"/>
          <p:cNvSpPr>
            <a:spLocks noChangeShapeType="1"/>
          </p:cNvSpPr>
          <p:nvPr/>
        </p:nvSpPr>
        <p:spPr bwMode="auto">
          <a:xfrm>
            <a:off x="2557463" y="745331"/>
            <a:ext cx="0" cy="2857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49157" name="Line 5"/>
          <p:cNvSpPr>
            <a:spLocks noChangeShapeType="1"/>
          </p:cNvSpPr>
          <p:nvPr/>
        </p:nvSpPr>
        <p:spPr bwMode="auto">
          <a:xfrm>
            <a:off x="5297488" y="1029892"/>
            <a:ext cx="0" cy="3167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49158" name="Rectangle 6"/>
          <p:cNvSpPr>
            <a:spLocks noChangeArrowheads="1"/>
          </p:cNvSpPr>
          <p:nvPr/>
        </p:nvSpPr>
        <p:spPr bwMode="auto">
          <a:xfrm>
            <a:off x="1573219" y="452444"/>
            <a:ext cx="29655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0</a:t>
            </a:r>
          </a:p>
        </p:txBody>
      </p:sp>
      <p:sp>
        <p:nvSpPr>
          <p:cNvPr id="49159" name="Rectangle 7"/>
          <p:cNvSpPr>
            <a:spLocks noChangeArrowheads="1"/>
          </p:cNvSpPr>
          <p:nvPr/>
        </p:nvSpPr>
        <p:spPr bwMode="auto">
          <a:xfrm>
            <a:off x="2476502" y="452444"/>
            <a:ext cx="29655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4</a:t>
            </a:r>
          </a:p>
        </p:txBody>
      </p:sp>
      <p:sp>
        <p:nvSpPr>
          <p:cNvPr id="49160" name="Rectangle 8"/>
          <p:cNvSpPr>
            <a:spLocks noChangeArrowheads="1"/>
          </p:cNvSpPr>
          <p:nvPr/>
        </p:nvSpPr>
        <p:spPr bwMode="auto">
          <a:xfrm>
            <a:off x="5207000" y="452444"/>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16</a:t>
            </a:r>
          </a:p>
        </p:txBody>
      </p:sp>
      <p:sp>
        <p:nvSpPr>
          <p:cNvPr id="49161" name="Rectangle 9"/>
          <p:cNvSpPr>
            <a:spLocks noChangeArrowheads="1"/>
          </p:cNvSpPr>
          <p:nvPr/>
        </p:nvSpPr>
        <p:spPr bwMode="auto">
          <a:xfrm>
            <a:off x="8604250" y="452444"/>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31</a:t>
            </a:r>
          </a:p>
        </p:txBody>
      </p:sp>
      <p:sp>
        <p:nvSpPr>
          <p:cNvPr id="49162" name="Rectangle 10"/>
          <p:cNvSpPr>
            <a:spLocks noChangeArrowheads="1"/>
          </p:cNvSpPr>
          <p:nvPr/>
        </p:nvSpPr>
        <p:spPr bwMode="auto">
          <a:xfrm>
            <a:off x="1768476" y="756053"/>
            <a:ext cx="6508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版 本</a:t>
            </a:r>
          </a:p>
        </p:txBody>
      </p:sp>
      <p:sp>
        <p:nvSpPr>
          <p:cNvPr id="49163" name="Rectangle 11"/>
          <p:cNvSpPr>
            <a:spLocks noChangeArrowheads="1"/>
          </p:cNvSpPr>
          <p:nvPr/>
        </p:nvSpPr>
        <p:spPr bwMode="auto">
          <a:xfrm>
            <a:off x="955677" y="452444"/>
            <a:ext cx="38792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位</a:t>
            </a:r>
          </a:p>
        </p:txBody>
      </p:sp>
      <p:sp>
        <p:nvSpPr>
          <p:cNvPr id="49164" name="Line 12"/>
          <p:cNvSpPr>
            <a:spLocks noChangeShapeType="1"/>
          </p:cNvSpPr>
          <p:nvPr/>
        </p:nvSpPr>
        <p:spPr bwMode="auto">
          <a:xfrm>
            <a:off x="1649413" y="1346597"/>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49165" name="Line 13"/>
          <p:cNvSpPr>
            <a:spLocks noChangeShapeType="1"/>
          </p:cNvSpPr>
          <p:nvPr/>
        </p:nvSpPr>
        <p:spPr bwMode="auto">
          <a:xfrm>
            <a:off x="1651000" y="1663304"/>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49166" name="Line 14"/>
          <p:cNvSpPr>
            <a:spLocks noChangeShapeType="1"/>
          </p:cNvSpPr>
          <p:nvPr/>
        </p:nvSpPr>
        <p:spPr bwMode="auto">
          <a:xfrm>
            <a:off x="1651000" y="1981200"/>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49167" name="Line 15"/>
          <p:cNvSpPr>
            <a:spLocks noChangeShapeType="1"/>
          </p:cNvSpPr>
          <p:nvPr/>
        </p:nvSpPr>
        <p:spPr bwMode="auto">
          <a:xfrm>
            <a:off x="1651000" y="2299097"/>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49168" name="Line 16"/>
          <p:cNvSpPr>
            <a:spLocks noChangeShapeType="1"/>
          </p:cNvSpPr>
          <p:nvPr/>
        </p:nvSpPr>
        <p:spPr bwMode="auto">
          <a:xfrm>
            <a:off x="1651000" y="2616994"/>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49169" name="Line 17"/>
          <p:cNvSpPr>
            <a:spLocks noChangeShapeType="1"/>
          </p:cNvSpPr>
          <p:nvPr/>
        </p:nvSpPr>
        <p:spPr bwMode="auto">
          <a:xfrm>
            <a:off x="1651000" y="2933700"/>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49170" name="Line 18"/>
          <p:cNvSpPr>
            <a:spLocks noChangeShapeType="1"/>
          </p:cNvSpPr>
          <p:nvPr/>
        </p:nvSpPr>
        <p:spPr bwMode="auto">
          <a:xfrm>
            <a:off x="1651000" y="3251597"/>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49171" name="Line 19"/>
          <p:cNvSpPr>
            <a:spLocks noChangeShapeType="1"/>
          </p:cNvSpPr>
          <p:nvPr/>
        </p:nvSpPr>
        <p:spPr bwMode="auto">
          <a:xfrm>
            <a:off x="1651000" y="3568304"/>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49172" name="Rectangle 20"/>
          <p:cNvSpPr>
            <a:spLocks noChangeArrowheads="1"/>
          </p:cNvSpPr>
          <p:nvPr/>
        </p:nvSpPr>
        <p:spPr bwMode="auto">
          <a:xfrm>
            <a:off x="1876430" y="2827735"/>
            <a:ext cx="6850063" cy="846534"/>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49173" name="Rectangle 21"/>
          <p:cNvSpPr>
            <a:spLocks noChangeArrowheads="1"/>
          </p:cNvSpPr>
          <p:nvPr/>
        </p:nvSpPr>
        <p:spPr bwMode="auto">
          <a:xfrm>
            <a:off x="1876430" y="1557338"/>
            <a:ext cx="6850063" cy="847725"/>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49174" name="Rectangle 22"/>
          <p:cNvSpPr>
            <a:spLocks noChangeArrowheads="1"/>
          </p:cNvSpPr>
          <p:nvPr/>
        </p:nvSpPr>
        <p:spPr bwMode="auto">
          <a:xfrm>
            <a:off x="4498976" y="2987285"/>
            <a:ext cx="152285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目   的</a:t>
            </a:r>
            <a:r>
              <a:rPr kumimoji="1" lang="zh-CN" altLang="en-US" sz="1600" b="1">
                <a:solidFill>
                  <a:srgbClr val="333399"/>
                </a:solidFill>
              </a:rPr>
              <a:t> </a:t>
            </a:r>
            <a:r>
              <a:rPr kumimoji="1" lang="zh-CN" altLang="en-US" sz="1600">
                <a:solidFill>
                  <a:srgbClr val="333399"/>
                </a:solidFill>
              </a:rPr>
              <a:t>  地   址</a:t>
            </a:r>
          </a:p>
        </p:txBody>
      </p:sp>
      <p:sp>
        <p:nvSpPr>
          <p:cNvPr id="49175" name="Rectangle 23"/>
          <p:cNvSpPr>
            <a:spLocks noChangeArrowheads="1"/>
          </p:cNvSpPr>
          <p:nvPr/>
        </p:nvSpPr>
        <p:spPr bwMode="auto">
          <a:xfrm>
            <a:off x="4692653" y="1716887"/>
            <a:ext cx="11445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源   地   址</a:t>
            </a:r>
          </a:p>
        </p:txBody>
      </p:sp>
      <p:sp>
        <p:nvSpPr>
          <p:cNvPr id="49176" name="Line 24"/>
          <p:cNvSpPr>
            <a:spLocks noChangeShapeType="1"/>
          </p:cNvSpPr>
          <p:nvPr/>
        </p:nvSpPr>
        <p:spPr bwMode="auto">
          <a:xfrm>
            <a:off x="7127875" y="1029892"/>
            <a:ext cx="0" cy="3167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49177" name="Rectangle 25"/>
          <p:cNvSpPr>
            <a:spLocks noChangeArrowheads="1"/>
          </p:cNvSpPr>
          <p:nvPr/>
        </p:nvSpPr>
        <p:spPr bwMode="auto">
          <a:xfrm>
            <a:off x="5438776" y="1054900"/>
            <a:ext cx="143949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下 一 个 首 部</a:t>
            </a:r>
          </a:p>
        </p:txBody>
      </p:sp>
      <p:sp>
        <p:nvSpPr>
          <p:cNvPr id="49178" name="Rectangle 26"/>
          <p:cNvSpPr>
            <a:spLocks noChangeArrowheads="1"/>
          </p:cNvSpPr>
          <p:nvPr/>
        </p:nvSpPr>
        <p:spPr bwMode="auto">
          <a:xfrm>
            <a:off x="5637216" y="756053"/>
            <a:ext cx="137537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流     标     号</a:t>
            </a:r>
          </a:p>
        </p:txBody>
      </p:sp>
      <p:sp>
        <p:nvSpPr>
          <p:cNvPr id="49179" name="Rectangle 27"/>
          <p:cNvSpPr>
            <a:spLocks noChangeArrowheads="1"/>
          </p:cNvSpPr>
          <p:nvPr/>
        </p:nvSpPr>
        <p:spPr bwMode="auto">
          <a:xfrm>
            <a:off x="4237038" y="452444"/>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12</a:t>
            </a:r>
          </a:p>
        </p:txBody>
      </p:sp>
      <p:sp>
        <p:nvSpPr>
          <p:cNvPr id="49180" name="Rectangle 28"/>
          <p:cNvSpPr>
            <a:spLocks noChangeArrowheads="1"/>
          </p:cNvSpPr>
          <p:nvPr/>
        </p:nvSpPr>
        <p:spPr bwMode="auto">
          <a:xfrm>
            <a:off x="2825757" y="756053"/>
            <a:ext cx="117660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通 信 量 类</a:t>
            </a:r>
          </a:p>
        </p:txBody>
      </p:sp>
      <p:sp>
        <p:nvSpPr>
          <p:cNvPr id="49181" name="Rectangle 29"/>
          <p:cNvSpPr>
            <a:spLocks noChangeArrowheads="1"/>
          </p:cNvSpPr>
          <p:nvPr/>
        </p:nvSpPr>
        <p:spPr bwMode="auto">
          <a:xfrm>
            <a:off x="4670431" y="1968110"/>
            <a:ext cx="11974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a:t>
            </a:r>
            <a:r>
              <a:rPr kumimoji="1" lang="en-US" altLang="zh-CN" sz="1600">
                <a:solidFill>
                  <a:srgbClr val="333399"/>
                </a:solidFill>
              </a:rPr>
              <a:t>128 </a:t>
            </a:r>
            <a:r>
              <a:rPr kumimoji="1" lang="zh-CN" altLang="en-US" sz="1600">
                <a:solidFill>
                  <a:srgbClr val="333399"/>
                </a:solidFill>
              </a:rPr>
              <a:t>位）</a:t>
            </a:r>
          </a:p>
        </p:txBody>
      </p:sp>
      <p:sp>
        <p:nvSpPr>
          <p:cNvPr id="49182" name="Rectangle 30"/>
          <p:cNvSpPr>
            <a:spLocks noChangeArrowheads="1"/>
          </p:cNvSpPr>
          <p:nvPr/>
        </p:nvSpPr>
        <p:spPr bwMode="auto">
          <a:xfrm>
            <a:off x="4687894" y="3190881"/>
            <a:ext cx="11974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a:t>
            </a:r>
            <a:r>
              <a:rPr kumimoji="1" lang="en-US" altLang="zh-CN" sz="1600">
                <a:solidFill>
                  <a:srgbClr val="333399"/>
                </a:solidFill>
              </a:rPr>
              <a:t>128 </a:t>
            </a:r>
            <a:r>
              <a:rPr kumimoji="1" lang="zh-CN" altLang="en-US" sz="1600">
                <a:solidFill>
                  <a:srgbClr val="333399"/>
                </a:solidFill>
              </a:rPr>
              <a:t>位）</a:t>
            </a:r>
          </a:p>
        </p:txBody>
      </p:sp>
      <p:sp>
        <p:nvSpPr>
          <p:cNvPr id="49183" name="Rectangle 31"/>
          <p:cNvSpPr>
            <a:spLocks noChangeArrowheads="1"/>
          </p:cNvSpPr>
          <p:nvPr/>
        </p:nvSpPr>
        <p:spPr bwMode="auto">
          <a:xfrm>
            <a:off x="2365382" y="1048947"/>
            <a:ext cx="1990931"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有  效  载  荷  长  度</a:t>
            </a:r>
          </a:p>
        </p:txBody>
      </p:sp>
      <p:sp>
        <p:nvSpPr>
          <p:cNvPr id="49184" name="Rectangle 32"/>
          <p:cNvSpPr>
            <a:spLocks noChangeArrowheads="1"/>
          </p:cNvSpPr>
          <p:nvPr/>
        </p:nvSpPr>
        <p:spPr bwMode="auto">
          <a:xfrm>
            <a:off x="7412045" y="1063235"/>
            <a:ext cx="117660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跳 数 限 制</a:t>
            </a:r>
          </a:p>
        </p:txBody>
      </p:sp>
      <p:sp>
        <p:nvSpPr>
          <p:cNvPr id="49185" name="Line 33"/>
          <p:cNvSpPr>
            <a:spLocks noChangeShapeType="1"/>
          </p:cNvSpPr>
          <p:nvPr/>
        </p:nvSpPr>
        <p:spPr bwMode="auto">
          <a:xfrm>
            <a:off x="4375150" y="744142"/>
            <a:ext cx="6350" cy="2869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49186" name="Rectangle 34"/>
          <p:cNvSpPr>
            <a:spLocks noChangeArrowheads="1"/>
          </p:cNvSpPr>
          <p:nvPr/>
        </p:nvSpPr>
        <p:spPr bwMode="auto">
          <a:xfrm>
            <a:off x="7023100" y="452444"/>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24</a:t>
            </a:r>
          </a:p>
        </p:txBody>
      </p:sp>
      <p:sp>
        <p:nvSpPr>
          <p:cNvPr id="49187" name="Line 35"/>
          <p:cNvSpPr>
            <a:spLocks noChangeShapeType="1"/>
          </p:cNvSpPr>
          <p:nvPr/>
        </p:nvSpPr>
        <p:spPr bwMode="auto">
          <a:xfrm>
            <a:off x="1649414" y="3890963"/>
            <a:ext cx="73056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600"/>
          </a:p>
        </p:txBody>
      </p:sp>
      <p:sp>
        <p:nvSpPr>
          <p:cNvPr id="49188" name="Rectangle 36"/>
          <p:cNvSpPr>
            <a:spLocks noChangeArrowheads="1"/>
          </p:cNvSpPr>
          <p:nvPr/>
        </p:nvSpPr>
        <p:spPr bwMode="auto">
          <a:xfrm>
            <a:off x="1665293" y="3904060"/>
            <a:ext cx="7272337" cy="1097756"/>
          </a:xfrm>
          <a:prstGeom prst="rect">
            <a:avLst/>
          </a:prstGeom>
          <a:solidFill>
            <a:srgbClr val="CCECFF"/>
          </a:solidFill>
          <a:ln w="12700">
            <a:solidFill>
              <a:srgbClr val="0000CC"/>
            </a:solidFill>
            <a:miter lim="800000"/>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49189" name="Rectangle 37"/>
          <p:cNvSpPr>
            <a:spLocks noChangeArrowheads="1"/>
          </p:cNvSpPr>
          <p:nvPr/>
        </p:nvSpPr>
        <p:spPr bwMode="auto">
          <a:xfrm>
            <a:off x="3132139" y="3987410"/>
            <a:ext cx="2818080" cy="33598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有效载荷（扩展首部 </a:t>
            </a:r>
            <a:r>
              <a:rPr kumimoji="1" lang="en-US" altLang="zh-CN" sz="1600">
                <a:solidFill>
                  <a:srgbClr val="333399"/>
                </a:solidFill>
              </a:rPr>
              <a:t>/ </a:t>
            </a:r>
            <a:r>
              <a:rPr kumimoji="1" lang="zh-CN" altLang="en-US" sz="1600">
                <a:solidFill>
                  <a:srgbClr val="333399"/>
                </a:solidFill>
              </a:rPr>
              <a:t>数据）</a:t>
            </a:r>
          </a:p>
        </p:txBody>
      </p:sp>
      <p:sp>
        <p:nvSpPr>
          <p:cNvPr id="49190" name="Freeform 38"/>
          <p:cNvSpPr>
            <a:spLocks/>
          </p:cNvSpPr>
          <p:nvPr/>
        </p:nvSpPr>
        <p:spPr bwMode="auto">
          <a:xfrm>
            <a:off x="1566870" y="4389841"/>
            <a:ext cx="7577137" cy="234553"/>
          </a:xfrm>
          <a:custGeom>
            <a:avLst/>
            <a:gdLst>
              <a:gd name="T0" fmla="*/ 0 w 4778"/>
              <a:gd name="T1" fmla="*/ 433538242 h 214"/>
              <a:gd name="T2" fmla="*/ 1194569426 w 4778"/>
              <a:gd name="T3" fmla="*/ 72611978 h 214"/>
              <a:gd name="T4" fmla="*/ 2147483647 w 4778"/>
              <a:gd name="T5" fmla="*/ 457030052 h 214"/>
              <a:gd name="T6" fmla="*/ 2147483647 w 4778"/>
              <a:gd name="T7" fmla="*/ 241329205 h 214"/>
              <a:gd name="T8" fmla="*/ 2147483647 w 4778"/>
              <a:gd name="T9" fmla="*/ 457030052 h 214"/>
              <a:gd name="T10" fmla="*/ 2147483647 w 4778"/>
              <a:gd name="T11" fmla="*/ 145223956 h 214"/>
              <a:gd name="T12" fmla="*/ 2147483647 w 4778"/>
              <a:gd name="T13" fmla="*/ 360926264 h 214"/>
              <a:gd name="T14" fmla="*/ 2147483647 w 4778"/>
              <a:gd name="T15" fmla="*/ 145223956 h 214"/>
              <a:gd name="T16" fmla="*/ 2147483647 w 4778"/>
              <a:gd name="T17" fmla="*/ 384418074 h 214"/>
              <a:gd name="T18" fmla="*/ 2147483647 w 4778"/>
              <a:gd name="T19" fmla="*/ 23491810 h 214"/>
              <a:gd name="T20" fmla="*/ 2147483647 w 4778"/>
              <a:gd name="T21" fmla="*/ 410044971 h 214"/>
              <a:gd name="T22" fmla="*/ 2147483647 w 4778"/>
              <a:gd name="T23" fmla="*/ 23491810 h 214"/>
              <a:gd name="T24" fmla="*/ 2147483647 w 4778"/>
              <a:gd name="T25" fmla="*/ 384418074 h 214"/>
              <a:gd name="T26" fmla="*/ 2147483647 w 4778"/>
              <a:gd name="T27" fmla="*/ 23491810 h 214"/>
              <a:gd name="T28" fmla="*/ 2147483647 w 4778"/>
              <a:gd name="T29" fmla="*/ 288312825 h 214"/>
              <a:gd name="T30" fmla="*/ 2147483647 w 4778"/>
              <a:gd name="T31" fmla="*/ 0 h 2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778" h="214">
                <a:moveTo>
                  <a:pt x="0" y="203"/>
                </a:moveTo>
                <a:lnTo>
                  <a:pt x="475" y="34"/>
                </a:lnTo>
                <a:lnTo>
                  <a:pt x="926" y="214"/>
                </a:lnTo>
                <a:lnTo>
                  <a:pt x="1265" y="113"/>
                </a:lnTo>
                <a:lnTo>
                  <a:pt x="1717" y="214"/>
                </a:lnTo>
                <a:lnTo>
                  <a:pt x="2056" y="68"/>
                </a:lnTo>
                <a:lnTo>
                  <a:pt x="2361" y="169"/>
                </a:lnTo>
                <a:lnTo>
                  <a:pt x="2677" y="68"/>
                </a:lnTo>
                <a:lnTo>
                  <a:pt x="2869" y="180"/>
                </a:lnTo>
                <a:lnTo>
                  <a:pt x="3332" y="11"/>
                </a:lnTo>
                <a:lnTo>
                  <a:pt x="3818" y="192"/>
                </a:lnTo>
                <a:lnTo>
                  <a:pt x="3908" y="11"/>
                </a:lnTo>
                <a:lnTo>
                  <a:pt x="4089" y="180"/>
                </a:lnTo>
                <a:lnTo>
                  <a:pt x="4303" y="11"/>
                </a:lnTo>
                <a:lnTo>
                  <a:pt x="4507" y="135"/>
                </a:lnTo>
                <a:lnTo>
                  <a:pt x="4778" y="0"/>
                </a:lnTo>
              </a:path>
            </a:pathLst>
          </a:custGeom>
          <a:noFill/>
          <a:ln w="76200" cap="flat" cmpd="sng">
            <a:solidFill>
              <a:schemeClr val="bg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8" tIns="45714" rIns="91428" bIns="45714"/>
          <a:lstStyle/>
          <a:p>
            <a:endParaRPr lang="zh-CN" altLang="en-US" sz="1600"/>
          </a:p>
        </p:txBody>
      </p:sp>
      <p:sp>
        <p:nvSpPr>
          <p:cNvPr id="49191" name="AutoShape 39"/>
          <p:cNvSpPr>
            <a:spLocks/>
          </p:cNvSpPr>
          <p:nvPr/>
        </p:nvSpPr>
        <p:spPr bwMode="auto">
          <a:xfrm>
            <a:off x="1344613" y="769150"/>
            <a:ext cx="228600" cy="3121819"/>
          </a:xfrm>
          <a:prstGeom prst="leftBrace">
            <a:avLst>
              <a:gd name="adj1" fmla="val 151736"/>
              <a:gd name="adj2" fmla="val 50000"/>
            </a:avLst>
          </a:pr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635944" name="Rectangle 40"/>
          <p:cNvSpPr>
            <a:spLocks noChangeArrowheads="1"/>
          </p:cNvSpPr>
          <p:nvPr/>
        </p:nvSpPr>
        <p:spPr bwMode="auto">
          <a:xfrm>
            <a:off x="236400" y="1977629"/>
            <a:ext cx="1014701"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sz="1600">
                <a:solidFill>
                  <a:srgbClr val="333399"/>
                </a:solidFill>
              </a:rPr>
              <a:t>IPv6 </a:t>
            </a:r>
            <a:r>
              <a:rPr kumimoji="1" lang="zh-CN" altLang="en-US" sz="1600">
                <a:solidFill>
                  <a:srgbClr val="333399"/>
                </a:solidFill>
              </a:rPr>
              <a:t>的</a:t>
            </a:r>
          </a:p>
          <a:p>
            <a:pPr algn="ctr"/>
            <a:r>
              <a:rPr kumimoji="1" lang="zh-CN" altLang="en-US" sz="1600">
                <a:solidFill>
                  <a:srgbClr val="333399"/>
                </a:solidFill>
              </a:rPr>
              <a:t>基本首部</a:t>
            </a:r>
          </a:p>
          <a:p>
            <a:pPr algn="ctr"/>
            <a:r>
              <a:rPr kumimoji="1" lang="zh-CN" altLang="en-US" sz="1600">
                <a:solidFill>
                  <a:srgbClr val="333399"/>
                </a:solidFill>
              </a:rPr>
              <a:t>（</a:t>
            </a:r>
            <a:r>
              <a:rPr kumimoji="1" lang="en-US" altLang="zh-CN" sz="1600">
                <a:solidFill>
                  <a:srgbClr val="333399"/>
                </a:solidFill>
              </a:rPr>
              <a:t>40 B</a:t>
            </a:r>
            <a:r>
              <a:rPr kumimoji="1" lang="zh-CN" altLang="en-US" sz="1600">
                <a:solidFill>
                  <a:srgbClr val="333399"/>
                </a:solidFill>
              </a:rPr>
              <a:t>）</a:t>
            </a:r>
          </a:p>
        </p:txBody>
      </p:sp>
      <p:sp>
        <p:nvSpPr>
          <p:cNvPr id="49193" name="AutoShape 41"/>
          <p:cNvSpPr>
            <a:spLocks/>
          </p:cNvSpPr>
          <p:nvPr/>
        </p:nvSpPr>
        <p:spPr bwMode="auto">
          <a:xfrm>
            <a:off x="1381125" y="3918354"/>
            <a:ext cx="228600" cy="1083469"/>
          </a:xfrm>
          <a:prstGeom prst="leftBrace">
            <a:avLst>
              <a:gd name="adj1" fmla="val 52662"/>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49194" name="Rectangle 42"/>
          <p:cNvSpPr>
            <a:spLocks noChangeArrowheads="1"/>
          </p:cNvSpPr>
          <p:nvPr/>
        </p:nvSpPr>
        <p:spPr bwMode="auto">
          <a:xfrm>
            <a:off x="45552" y="4030267"/>
            <a:ext cx="1413850"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sz="1600">
                <a:solidFill>
                  <a:srgbClr val="333399"/>
                </a:solidFill>
              </a:rPr>
              <a:t>IPv6 </a:t>
            </a:r>
            <a:r>
              <a:rPr kumimoji="1" lang="zh-CN" altLang="en-US" sz="1600">
                <a:solidFill>
                  <a:srgbClr val="333399"/>
                </a:solidFill>
              </a:rPr>
              <a:t>的</a:t>
            </a:r>
          </a:p>
          <a:p>
            <a:pPr algn="ctr"/>
            <a:r>
              <a:rPr kumimoji="1" lang="zh-CN" altLang="en-US" sz="1600">
                <a:solidFill>
                  <a:srgbClr val="333399"/>
                </a:solidFill>
              </a:rPr>
              <a:t>有效载荷</a:t>
            </a:r>
          </a:p>
          <a:p>
            <a:pPr algn="ctr"/>
            <a:r>
              <a:rPr kumimoji="1" lang="zh-CN" altLang="en-US" sz="1600">
                <a:solidFill>
                  <a:srgbClr val="333399"/>
                </a:solidFill>
              </a:rPr>
              <a:t>（至 </a:t>
            </a:r>
            <a:r>
              <a:rPr kumimoji="1" lang="en-US" altLang="zh-CN" sz="1600">
                <a:solidFill>
                  <a:srgbClr val="333399"/>
                </a:solidFill>
              </a:rPr>
              <a:t>64 KB</a:t>
            </a:r>
            <a:r>
              <a:rPr kumimoji="1" lang="zh-CN" altLang="en-US" sz="1600">
                <a:solidFill>
                  <a:srgbClr val="333399"/>
                </a:solidFill>
              </a:rPr>
              <a:t>）</a:t>
            </a:r>
          </a:p>
        </p:txBody>
      </p:sp>
      <p:sp>
        <p:nvSpPr>
          <p:cNvPr id="635947" name="Rectangle 43"/>
          <p:cNvSpPr>
            <a:spLocks noChangeArrowheads="1"/>
          </p:cNvSpPr>
          <p:nvPr/>
        </p:nvSpPr>
        <p:spPr bwMode="auto">
          <a:xfrm>
            <a:off x="1619250" y="735812"/>
            <a:ext cx="7327900" cy="3186113"/>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94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35947"/>
                                        </p:tgtEl>
                                        <p:attrNameLst>
                                          <p:attrName>style.visibility</p:attrName>
                                        </p:attrNameLst>
                                      </p:cBhvr>
                                      <p:tavLst>
                                        <p:tav tm="0">
                                          <p:val>
                                            <p:strVal val="hidden"/>
                                          </p:val>
                                        </p:tav>
                                        <p:tav tm="50000">
                                          <p:val>
                                            <p:strVal val="visible"/>
                                          </p:val>
                                        </p:tav>
                                      </p:tavLst>
                                    </p:anim>
                                  </p:childTnLst>
                                </p:cTn>
                              </p:par>
                              <p:par>
                                <p:cTn id="10" presetID="35" presetClass="emph" presetSubtype="0" repeatCount="3000" fill="hold" grpId="0" nodeType="withEffect">
                                  <p:stCondLst>
                                    <p:cond delay="500"/>
                                  </p:stCondLst>
                                  <p:childTnLst>
                                    <p:anim calcmode="discrete" valueType="str">
                                      <p:cBhvr>
                                        <p:cTn id="11" dur="1000" fill="hold"/>
                                        <p:tgtEl>
                                          <p:spTgt spid="6359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44" grpId="0"/>
      <p:bldP spid="635947" grpId="0" animBg="1"/>
      <p:bldP spid="635947"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fontAlgn="auto" hangingPunct="1">
              <a:spcAft>
                <a:spcPts val="0"/>
              </a:spcAft>
              <a:defRPr/>
            </a:pPr>
            <a:r>
              <a:rPr lang="en-US" altLang="zh-CN" smtClean="0">
                <a:latin typeface="Times New Roman" panose="02020603050405020304" pitchFamily="18" charset="0"/>
                <a:cs typeface="Times New Roman" panose="02020603050405020304" pitchFamily="18" charset="0"/>
              </a:rPr>
              <a:t>Solution 1: Path vectors</a:t>
            </a:r>
          </a:p>
        </p:txBody>
      </p:sp>
      <p:sp>
        <p:nvSpPr>
          <p:cNvPr id="35843" name="Rectangle 3"/>
          <p:cNvSpPr>
            <a:spLocks noGrp="1" noChangeArrowheads="1"/>
          </p:cNvSpPr>
          <p:nvPr>
            <p:ph idx="1"/>
          </p:nvPr>
        </p:nvSpPr>
        <p:spPr>
          <a:xfrm>
            <a:off x="581025" y="1670447"/>
            <a:ext cx="7989888" cy="2724150"/>
          </a:xfrm>
        </p:spPr>
        <p:txBody>
          <a:bodyPr/>
          <a:lstStyle/>
          <a:p>
            <a:pPr eaLnBrk="1" hangingPunct="1">
              <a:lnSpc>
                <a:spcPct val="150000"/>
              </a:lnSpc>
              <a:spcBef>
                <a:spcPts val="0"/>
              </a:spcBef>
              <a:spcAft>
                <a:spcPts val="0"/>
              </a:spcAft>
            </a:pPr>
            <a:r>
              <a:rPr lang="en-US" altLang="zh-CN" sz="2000" dirty="0"/>
              <a:t>Augment each distance vector entry with a path vector, e.g.,</a:t>
            </a:r>
          </a:p>
          <a:p>
            <a:pPr lvl="1" eaLnBrk="1" hangingPunct="1">
              <a:lnSpc>
                <a:spcPct val="150000"/>
              </a:lnSpc>
              <a:spcBef>
                <a:spcPts val="0"/>
              </a:spcBef>
              <a:spcAft>
                <a:spcPts val="0"/>
              </a:spcAft>
              <a:buFont typeface="Wingdings" pitchFamily="2" charset="2"/>
              <a:buChar char="ü"/>
            </a:pPr>
            <a:r>
              <a:rPr lang="en-US" altLang="zh-CN" sz="1800" dirty="0"/>
              <a:t>Y advertises to Z about a route to X with a cost of 4 </a:t>
            </a:r>
            <a:r>
              <a:rPr lang="en-US" altLang="zh-CN" sz="1800" u="sng" dirty="0"/>
              <a:t>plus a path vector {Y}.</a:t>
            </a:r>
            <a:endParaRPr lang="en-US" altLang="zh-CN" sz="1800" dirty="0"/>
          </a:p>
          <a:p>
            <a:pPr lvl="1" eaLnBrk="1" hangingPunct="1">
              <a:lnSpc>
                <a:spcPct val="150000"/>
              </a:lnSpc>
              <a:spcBef>
                <a:spcPts val="0"/>
              </a:spcBef>
              <a:spcAft>
                <a:spcPts val="0"/>
              </a:spcAft>
              <a:buFont typeface="Wingdings" pitchFamily="2" charset="2"/>
              <a:buChar char="ü"/>
            </a:pPr>
            <a:r>
              <a:rPr lang="en-US" altLang="zh-CN" sz="1800" dirty="0"/>
              <a:t>Z advertises to Y about a route to X with a cost of 5 </a:t>
            </a:r>
            <a:r>
              <a:rPr lang="en-US" altLang="zh-CN" sz="1800" u="sng" dirty="0"/>
              <a:t>plus a path vector {Y, Z}.</a:t>
            </a:r>
            <a:endParaRPr lang="en-US" altLang="zh-CN" sz="1800" dirty="0"/>
          </a:p>
          <a:p>
            <a:pPr lvl="1" eaLnBrk="1" hangingPunct="1">
              <a:lnSpc>
                <a:spcPct val="150000"/>
              </a:lnSpc>
              <a:spcBef>
                <a:spcPts val="0"/>
              </a:spcBef>
              <a:spcAft>
                <a:spcPts val="0"/>
              </a:spcAft>
              <a:buFont typeface="Wingdings" pitchFamily="2" charset="2"/>
              <a:buChar char="ü"/>
            </a:pPr>
            <a:r>
              <a:rPr lang="en-US" altLang="zh-CN" sz="1800" dirty="0"/>
              <a:t>When Y receives the route, it checks whether its identity is in the path vector. </a:t>
            </a:r>
            <a:r>
              <a:rPr lang="en-US" altLang="zh-CN" sz="1800" i="1" dirty="0">
                <a:solidFill>
                  <a:srgbClr val="0066CC"/>
                </a:solidFill>
              </a:rPr>
              <a:t>If the answer is </a:t>
            </a:r>
            <a:r>
              <a:rPr lang="en-US" altLang="zh-CN" sz="1800" b="1" i="1" dirty="0">
                <a:solidFill>
                  <a:srgbClr val="0066CC"/>
                </a:solidFill>
              </a:rPr>
              <a:t>Yes</a:t>
            </a:r>
            <a:r>
              <a:rPr lang="en-US" altLang="zh-CN" sz="1800" i="1" dirty="0">
                <a:solidFill>
                  <a:srgbClr val="0066CC"/>
                </a:solidFill>
              </a:rPr>
              <a:t>, what should Y do?</a:t>
            </a:r>
          </a:p>
          <a:p>
            <a:pPr eaLnBrk="1" hangingPunct="1">
              <a:lnSpc>
                <a:spcPct val="150000"/>
              </a:lnSpc>
              <a:spcBef>
                <a:spcPts val="0"/>
              </a:spcBef>
              <a:spcAft>
                <a:spcPts val="0"/>
              </a:spcAft>
            </a:pPr>
            <a:r>
              <a:rPr lang="en-US" altLang="zh-CN" sz="2000" dirty="0"/>
              <a:t>Always advertise the entire path in an update message </a:t>
            </a:r>
          </a:p>
          <a:p>
            <a:pPr lvl="1" eaLnBrk="1" hangingPunct="1">
              <a:lnSpc>
                <a:spcPct val="150000"/>
              </a:lnSpc>
              <a:spcBef>
                <a:spcPts val="0"/>
              </a:spcBef>
              <a:spcAft>
                <a:spcPts val="0"/>
              </a:spcAft>
              <a:buFont typeface="Wingdings" pitchFamily="2" charset="2"/>
              <a:buChar char="ü"/>
            </a:pPr>
            <a:r>
              <a:rPr lang="en-US" altLang="zh-CN" sz="1800" dirty="0"/>
              <a:t>If routing tables are large, the routing messages require substantial bandwidth.</a:t>
            </a:r>
          </a:p>
          <a:p>
            <a:pPr lvl="1" eaLnBrk="1" hangingPunct="1">
              <a:lnSpc>
                <a:spcPct val="150000"/>
              </a:lnSpc>
              <a:spcBef>
                <a:spcPts val="0"/>
              </a:spcBef>
              <a:spcAft>
                <a:spcPts val="0"/>
              </a:spcAft>
              <a:buFont typeface="Wingdings" pitchFamily="2" charset="2"/>
              <a:buChar char="ü"/>
            </a:pPr>
            <a:r>
              <a:rPr lang="en-US" altLang="zh-CN" sz="1800" dirty="0"/>
              <a:t>BGP uses this solution. </a:t>
            </a:r>
          </a:p>
        </p:txBody>
      </p:sp>
    </p:spTree>
    <p:extLst>
      <p:ext uri="{BB962C8B-B14F-4D97-AF65-F5344CB8AC3E}">
        <p14:creationId xmlns:p14="http://schemas.microsoft.com/office/powerpoint/2010/main" val="38409560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fontAlgn="auto" hangingPunct="1">
              <a:spcAft>
                <a:spcPts val="0"/>
              </a:spcAft>
              <a:defRPr/>
            </a:pPr>
            <a:r>
              <a:rPr lang="en-US" altLang="zh-CN" smtClean="0">
                <a:latin typeface="Times New Roman" panose="02020603050405020304" pitchFamily="18" charset="0"/>
                <a:cs typeface="Times New Roman" panose="02020603050405020304" pitchFamily="18" charset="0"/>
              </a:rPr>
              <a:t>Solution 2: Split Horizon</a:t>
            </a:r>
          </a:p>
        </p:txBody>
      </p:sp>
      <p:sp>
        <p:nvSpPr>
          <p:cNvPr id="36867" name="Rectangle 3"/>
          <p:cNvSpPr>
            <a:spLocks noGrp="1" noChangeArrowheads="1"/>
          </p:cNvSpPr>
          <p:nvPr>
            <p:ph idx="1"/>
          </p:nvPr>
        </p:nvSpPr>
        <p:spPr>
          <a:xfrm>
            <a:off x="581025" y="1670447"/>
            <a:ext cx="7989888" cy="2724150"/>
          </a:xfrm>
        </p:spPr>
        <p:txBody>
          <a:bodyPr/>
          <a:lstStyle/>
          <a:p>
            <a:pPr eaLnBrk="1" hangingPunct="1"/>
            <a:r>
              <a:rPr lang="en-US" altLang="zh-CN" sz="2400"/>
              <a:t>Never advertise the cost to a neighbor if this neighbor is the next hop on the current path</a:t>
            </a:r>
          </a:p>
          <a:p>
            <a:pPr lvl="1" eaLnBrk="1" hangingPunct="1">
              <a:buFont typeface="Wingdings" pitchFamily="2" charset="2"/>
              <a:buChar char="ü"/>
            </a:pPr>
            <a:r>
              <a:rPr lang="en-US" altLang="zh-CN" sz="2000"/>
              <a:t>Z would not send the first routing update to Y, since Y is the next hop on Z’s current route to reach X.</a:t>
            </a:r>
          </a:p>
          <a:p>
            <a:pPr lvl="1" eaLnBrk="1" hangingPunct="1">
              <a:buFont typeface="Wingdings" pitchFamily="2" charset="2"/>
              <a:buChar char="ü"/>
            </a:pPr>
            <a:r>
              <a:rPr lang="en-US" altLang="zh-CN" sz="2000"/>
              <a:t>Or Z advertise the router to X with infinite cost to Y (with poisonous reverse).</a:t>
            </a:r>
          </a:p>
        </p:txBody>
      </p:sp>
    </p:spTree>
    <p:extLst>
      <p:ext uri="{BB962C8B-B14F-4D97-AF65-F5344CB8AC3E}">
        <p14:creationId xmlns:p14="http://schemas.microsoft.com/office/powerpoint/2010/main" val="34235290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fontAlgn="auto" hangingPunct="1">
              <a:spcAft>
                <a:spcPts val="0"/>
              </a:spcAft>
              <a:defRPr/>
            </a:pPr>
            <a:r>
              <a:rPr lang="en-US" altLang="zh-CN" smtClean="0">
                <a:latin typeface="Times New Roman" panose="02020603050405020304" pitchFamily="18" charset="0"/>
                <a:cs typeface="Times New Roman" panose="02020603050405020304" pitchFamily="18" charset="0"/>
              </a:rPr>
              <a:t>RIP</a:t>
            </a:r>
            <a:r>
              <a:rPr lang="zh-CN" altLang="en-US" smtClean="0">
                <a:latin typeface="Times New Roman" panose="02020603050405020304" pitchFamily="18" charset="0"/>
                <a:cs typeface="Times New Roman" panose="02020603050405020304" pitchFamily="18" charset="0"/>
              </a:rPr>
              <a:t>采用</a:t>
            </a:r>
            <a:r>
              <a:rPr lang="en-US" altLang="zh-CN" smtClean="0">
                <a:latin typeface="Times New Roman" panose="02020603050405020304" pitchFamily="18" charset="0"/>
                <a:cs typeface="Times New Roman" panose="02020603050405020304" pitchFamily="18" charset="0"/>
              </a:rPr>
              <a:t>DV</a:t>
            </a:r>
            <a:r>
              <a:rPr lang="zh-CN" altLang="en-US" smtClean="0">
                <a:latin typeface="Times New Roman" panose="02020603050405020304" pitchFamily="18" charset="0"/>
                <a:cs typeface="Times New Roman" panose="02020603050405020304" pitchFamily="18" charset="0"/>
              </a:rPr>
              <a:t>算法</a:t>
            </a:r>
          </a:p>
        </p:txBody>
      </p:sp>
      <p:sp>
        <p:nvSpPr>
          <p:cNvPr id="557059" name="Rectangle 3"/>
          <p:cNvSpPr>
            <a:spLocks noGrp="1" noChangeArrowheads="1"/>
          </p:cNvSpPr>
          <p:nvPr>
            <p:ph idx="1"/>
          </p:nvPr>
        </p:nvSpPr>
        <p:spPr>
          <a:xfrm>
            <a:off x="581025" y="1670447"/>
            <a:ext cx="7989888" cy="2724150"/>
          </a:xfrm>
        </p:spPr>
        <p:txBody>
          <a:bodyPr/>
          <a:lstStyle/>
          <a:p>
            <a:pPr algn="just" eaLnBrk="1" hangingPunct="1"/>
            <a:r>
              <a:rPr lang="en-US" altLang="zh-CN" sz="2000" dirty="0"/>
              <a:t>RIP </a:t>
            </a:r>
            <a:r>
              <a:rPr lang="zh-CN" altLang="en-US" sz="2000" dirty="0"/>
              <a:t>协议要求网络中的每一个路由器都要维护从它自己到其他每一个目的网络的距离记录。</a:t>
            </a:r>
          </a:p>
          <a:p>
            <a:pPr algn="just" eaLnBrk="1" hangingPunct="1"/>
            <a:r>
              <a:rPr lang="zh-CN" altLang="en-US" sz="2000" dirty="0"/>
              <a:t>从一路由器到</a:t>
            </a:r>
            <a:r>
              <a:rPr lang="zh-CN" altLang="en-US" sz="2000" dirty="0">
                <a:solidFill>
                  <a:schemeClr val="accent2"/>
                </a:solidFill>
              </a:rPr>
              <a:t>直接连接</a:t>
            </a:r>
            <a:r>
              <a:rPr lang="zh-CN" altLang="en-US" sz="2000" dirty="0"/>
              <a:t>的网络的距离定义为 </a:t>
            </a:r>
            <a:r>
              <a:rPr lang="en-US" altLang="zh-CN" sz="2000" dirty="0"/>
              <a:t>1</a:t>
            </a:r>
            <a:r>
              <a:rPr lang="zh-CN" altLang="en-US" sz="2000" dirty="0"/>
              <a:t>。</a:t>
            </a:r>
          </a:p>
          <a:p>
            <a:pPr algn="just" eaLnBrk="1" hangingPunct="1"/>
            <a:r>
              <a:rPr lang="zh-CN" altLang="en-US" sz="2000" dirty="0"/>
              <a:t>从一个路由器到非直接连接的网络的距离定义为所经过的路由器数加 </a:t>
            </a:r>
            <a:r>
              <a:rPr lang="en-US" altLang="zh-CN" sz="2000" dirty="0"/>
              <a:t>1</a:t>
            </a:r>
            <a:r>
              <a:rPr lang="zh-CN" altLang="en-US" sz="2000" dirty="0"/>
              <a:t>。</a:t>
            </a:r>
          </a:p>
          <a:p>
            <a:pPr algn="just" eaLnBrk="1" hangingPunct="1"/>
            <a:r>
              <a:rPr lang="en-US" altLang="zh-CN" sz="2000" dirty="0"/>
              <a:t>RIP </a:t>
            </a:r>
            <a:r>
              <a:rPr lang="zh-CN" altLang="en-US" sz="2000" dirty="0"/>
              <a:t>协议中的“距离”也称为“</a:t>
            </a:r>
            <a:r>
              <a:rPr lang="zh-CN" altLang="en-US" sz="2000" dirty="0">
                <a:solidFill>
                  <a:schemeClr val="accent2"/>
                </a:solidFill>
              </a:rPr>
              <a:t>跳数</a:t>
            </a:r>
            <a:r>
              <a:rPr lang="zh-CN" altLang="en-US" sz="2000" dirty="0"/>
              <a:t>”</a:t>
            </a:r>
            <a:r>
              <a:rPr lang="en-US" altLang="zh-CN" sz="2000" dirty="0"/>
              <a:t>(hop count)</a:t>
            </a:r>
            <a:r>
              <a:rPr lang="zh-CN" altLang="en-US" sz="2000" dirty="0"/>
              <a:t>，因为每经过一个路由器，跳数就加 </a:t>
            </a:r>
            <a:r>
              <a:rPr lang="en-US" altLang="zh-CN" sz="2000" dirty="0"/>
              <a:t>1</a:t>
            </a:r>
            <a:r>
              <a:rPr lang="zh-CN" altLang="en-US" sz="2000" dirty="0"/>
              <a:t>。</a:t>
            </a:r>
          </a:p>
          <a:p>
            <a:pPr algn="just" eaLnBrk="1" hangingPunct="1"/>
            <a:r>
              <a:rPr lang="zh-CN" altLang="en-US" sz="2000" dirty="0"/>
              <a:t>这里的“距离”实际上指的是“</a:t>
            </a:r>
            <a:r>
              <a:rPr lang="zh-CN" altLang="en-US" sz="2000" dirty="0">
                <a:solidFill>
                  <a:schemeClr val="accent2"/>
                </a:solidFill>
              </a:rPr>
              <a:t>最短</a:t>
            </a:r>
            <a:r>
              <a:rPr lang="zh-CN" altLang="en-US" sz="2000" dirty="0"/>
              <a:t>距离”。</a:t>
            </a:r>
            <a:endParaRPr lang="en-US" altLang="zh-CN" sz="2000" dirty="0"/>
          </a:p>
        </p:txBody>
      </p:sp>
    </p:spTree>
    <p:extLst>
      <p:ext uri="{BB962C8B-B14F-4D97-AF65-F5344CB8AC3E}">
        <p14:creationId xmlns:p14="http://schemas.microsoft.com/office/powerpoint/2010/main" val="31718047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705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705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70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fontAlgn="auto" hangingPunct="1">
              <a:spcAft>
                <a:spcPts val="0"/>
              </a:spcAft>
              <a:defRPr/>
            </a:pPr>
            <a:r>
              <a:rPr lang="en-US" altLang="zh-CN" smtClean="0">
                <a:latin typeface="Times New Roman" panose="02020603050405020304" pitchFamily="18" charset="0"/>
                <a:cs typeface="Times New Roman" panose="02020603050405020304" pitchFamily="18" charset="0"/>
              </a:rPr>
              <a:t>RIP</a:t>
            </a:r>
            <a:r>
              <a:rPr lang="zh-CN" altLang="en-US" smtClean="0">
                <a:latin typeface="Times New Roman" panose="02020603050405020304" pitchFamily="18" charset="0"/>
                <a:cs typeface="Times New Roman" panose="02020603050405020304" pitchFamily="18" charset="0"/>
              </a:rPr>
              <a:t>的路由判断标准 </a:t>
            </a:r>
          </a:p>
        </p:txBody>
      </p:sp>
      <p:sp>
        <p:nvSpPr>
          <p:cNvPr id="558083" name="Rectangle 3"/>
          <p:cNvSpPr>
            <a:spLocks noGrp="1" noChangeArrowheads="1"/>
          </p:cNvSpPr>
          <p:nvPr>
            <p:ph idx="1"/>
          </p:nvPr>
        </p:nvSpPr>
        <p:spPr>
          <a:xfrm>
            <a:off x="467546" y="1670447"/>
            <a:ext cx="8103369" cy="2724150"/>
          </a:xfrm>
        </p:spPr>
        <p:txBody>
          <a:bodyPr/>
          <a:lstStyle/>
          <a:p>
            <a:pPr algn="just" eaLnBrk="1" hangingPunct="1">
              <a:lnSpc>
                <a:spcPct val="90000"/>
              </a:lnSpc>
            </a:pPr>
            <a:r>
              <a:rPr lang="en-US" altLang="zh-CN" sz="2000" dirty="0"/>
              <a:t>RIP </a:t>
            </a:r>
            <a:r>
              <a:rPr lang="zh-CN" altLang="en-US" sz="2000" dirty="0"/>
              <a:t>认为一个好的路由就是它通过的路由器的数目少，即“距离短”。</a:t>
            </a:r>
          </a:p>
          <a:p>
            <a:pPr algn="just" eaLnBrk="1" hangingPunct="1">
              <a:lnSpc>
                <a:spcPct val="90000"/>
              </a:lnSpc>
            </a:pPr>
            <a:r>
              <a:rPr lang="en-US" altLang="zh-CN" sz="2000" dirty="0"/>
              <a:t>RIP </a:t>
            </a:r>
            <a:r>
              <a:rPr lang="zh-CN" altLang="en-US" sz="2000" dirty="0"/>
              <a:t>允许一条路径最多只能包含 </a:t>
            </a:r>
            <a:r>
              <a:rPr lang="en-US" altLang="zh-CN" sz="2000" dirty="0"/>
              <a:t>15 </a:t>
            </a:r>
            <a:r>
              <a:rPr lang="zh-CN" altLang="en-US" sz="2000" dirty="0"/>
              <a:t>个路由器。</a:t>
            </a:r>
          </a:p>
          <a:p>
            <a:pPr algn="just" eaLnBrk="1" hangingPunct="1">
              <a:lnSpc>
                <a:spcPct val="90000"/>
              </a:lnSpc>
            </a:pPr>
            <a:r>
              <a:rPr lang="zh-CN" altLang="en-US" sz="2000" dirty="0"/>
              <a:t>“距离”的最大值为</a:t>
            </a:r>
            <a:r>
              <a:rPr lang="en-US" altLang="zh-CN" sz="2000" dirty="0"/>
              <a:t>16 </a:t>
            </a:r>
            <a:r>
              <a:rPr lang="zh-CN" altLang="en-US" sz="2000" dirty="0"/>
              <a:t>时即相当于不可达。可见 </a:t>
            </a:r>
            <a:r>
              <a:rPr lang="en-US" altLang="zh-CN" sz="2000" dirty="0"/>
              <a:t>RIP</a:t>
            </a:r>
            <a:r>
              <a:rPr lang="en-US" altLang="zh-CN" sz="2000" b="1" dirty="0"/>
              <a:t> </a:t>
            </a:r>
            <a:r>
              <a:rPr lang="zh-CN" altLang="en-US" sz="2000" dirty="0"/>
              <a:t>只适用于小型互联网。</a:t>
            </a:r>
          </a:p>
          <a:p>
            <a:pPr algn="just" eaLnBrk="1" hangingPunct="1">
              <a:lnSpc>
                <a:spcPct val="90000"/>
              </a:lnSpc>
            </a:pPr>
            <a:r>
              <a:rPr lang="en-US" altLang="zh-CN" sz="2000" dirty="0"/>
              <a:t>RIP </a:t>
            </a:r>
            <a:r>
              <a:rPr lang="zh-CN" altLang="en-US" sz="2000" dirty="0"/>
              <a:t>不能在两个网络之间同时使用多条路由。</a:t>
            </a:r>
            <a:r>
              <a:rPr lang="en-US" altLang="zh-CN" sz="2000" dirty="0"/>
              <a:t>RIP </a:t>
            </a:r>
            <a:r>
              <a:rPr lang="zh-CN" altLang="en-US" sz="2000" dirty="0"/>
              <a:t>选择一个具有最少路由器的路由（即最短路由），哪怕还存在另一条高速</a:t>
            </a:r>
            <a:r>
              <a:rPr lang="en-US" altLang="zh-CN" sz="2000" dirty="0"/>
              <a:t>(</a:t>
            </a:r>
            <a:r>
              <a:rPr lang="zh-CN" altLang="en-US" sz="2000" dirty="0"/>
              <a:t>低时延</a:t>
            </a:r>
            <a:r>
              <a:rPr lang="en-US" altLang="zh-CN" sz="2000" dirty="0"/>
              <a:t>)</a:t>
            </a:r>
            <a:r>
              <a:rPr lang="zh-CN" altLang="en-US" sz="2000" dirty="0"/>
              <a:t>但路由器较多的路由。   </a:t>
            </a:r>
          </a:p>
        </p:txBody>
      </p:sp>
    </p:spTree>
    <p:extLst>
      <p:ext uri="{BB962C8B-B14F-4D97-AF65-F5344CB8AC3E}">
        <p14:creationId xmlns:p14="http://schemas.microsoft.com/office/powerpoint/2010/main" val="11269407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80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80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8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fontAlgn="auto" hangingPunct="1">
              <a:spcAft>
                <a:spcPts val="0"/>
              </a:spcAft>
              <a:defRPr/>
            </a:pPr>
            <a:r>
              <a:rPr lang="en-US" altLang="zh-CN" smtClean="0">
                <a:latin typeface="Times New Roman" panose="02020603050405020304" pitchFamily="18" charset="0"/>
                <a:cs typeface="Times New Roman" panose="02020603050405020304" pitchFamily="18" charset="0"/>
              </a:rPr>
              <a:t>RIP </a:t>
            </a:r>
            <a:r>
              <a:rPr lang="zh-CN" altLang="en-US" smtClean="0">
                <a:latin typeface="Times New Roman" panose="02020603050405020304" pitchFamily="18" charset="0"/>
                <a:cs typeface="Times New Roman" panose="02020603050405020304" pitchFamily="18" charset="0"/>
              </a:rPr>
              <a:t>协议的三个要点 </a:t>
            </a:r>
          </a:p>
        </p:txBody>
      </p:sp>
      <p:sp>
        <p:nvSpPr>
          <p:cNvPr id="559107" name="Rectangle 3"/>
          <p:cNvSpPr>
            <a:spLocks noGrp="1" noChangeArrowheads="1"/>
          </p:cNvSpPr>
          <p:nvPr>
            <p:ph idx="1"/>
          </p:nvPr>
        </p:nvSpPr>
        <p:spPr>
          <a:xfrm>
            <a:off x="581025" y="1670447"/>
            <a:ext cx="7989888" cy="2724150"/>
          </a:xfrm>
        </p:spPr>
        <p:txBody>
          <a:bodyPr/>
          <a:lstStyle/>
          <a:p>
            <a:pPr algn="just" eaLnBrk="1" hangingPunct="1"/>
            <a:r>
              <a:rPr lang="zh-CN" altLang="en-US" sz="2400"/>
              <a:t>仅和</a:t>
            </a:r>
            <a:r>
              <a:rPr lang="zh-CN" altLang="en-US" sz="2400">
                <a:solidFill>
                  <a:schemeClr val="hlink"/>
                </a:solidFill>
              </a:rPr>
              <a:t>相邻路由器</a:t>
            </a:r>
            <a:r>
              <a:rPr lang="zh-CN" altLang="en-US" sz="2400"/>
              <a:t>交换信息。 </a:t>
            </a:r>
          </a:p>
          <a:p>
            <a:pPr algn="just" eaLnBrk="1" hangingPunct="1"/>
            <a:r>
              <a:rPr lang="zh-CN" altLang="en-US" sz="2400"/>
              <a:t>交换的信息是当前本路由器所知道的</a:t>
            </a:r>
            <a:r>
              <a:rPr lang="zh-CN" altLang="en-US" sz="2400">
                <a:solidFill>
                  <a:schemeClr val="hlink"/>
                </a:solidFill>
              </a:rPr>
              <a:t>全部信息</a:t>
            </a:r>
            <a:r>
              <a:rPr lang="zh-CN" altLang="en-US" sz="2400"/>
              <a:t>，即自己的路由表。 </a:t>
            </a:r>
          </a:p>
          <a:p>
            <a:pPr algn="just" eaLnBrk="1" hangingPunct="1"/>
            <a:r>
              <a:rPr lang="zh-CN" altLang="en-US" sz="2400"/>
              <a:t>按固定的时间间隔</a:t>
            </a:r>
            <a:r>
              <a:rPr lang="zh-CN" altLang="en-US" sz="2400">
                <a:solidFill>
                  <a:schemeClr val="hlink"/>
                </a:solidFill>
              </a:rPr>
              <a:t>交换路由信息</a:t>
            </a:r>
            <a:r>
              <a:rPr lang="zh-CN" altLang="en-US" sz="2400"/>
              <a:t>，例如，每隔 </a:t>
            </a:r>
            <a:r>
              <a:rPr lang="en-US" altLang="zh-CN" sz="2400"/>
              <a:t>30 </a:t>
            </a:r>
            <a:r>
              <a:rPr lang="zh-CN" altLang="en-US" sz="2400"/>
              <a:t>秒。 </a:t>
            </a:r>
          </a:p>
        </p:txBody>
      </p:sp>
    </p:spTree>
    <p:extLst>
      <p:ext uri="{BB962C8B-B14F-4D97-AF65-F5344CB8AC3E}">
        <p14:creationId xmlns:p14="http://schemas.microsoft.com/office/powerpoint/2010/main" val="42071564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91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9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fontAlgn="auto" hangingPunct="1">
              <a:spcAft>
                <a:spcPts val="0"/>
              </a:spcAft>
              <a:defRPr/>
            </a:pPr>
            <a:r>
              <a:rPr lang="zh-CN" altLang="en-US" smtClean="0">
                <a:latin typeface="Times New Roman" panose="02020603050405020304" pitchFamily="18" charset="0"/>
                <a:cs typeface="Times New Roman" panose="02020603050405020304" pitchFamily="18" charset="0"/>
              </a:rPr>
              <a:t>路由表的建立 </a:t>
            </a:r>
          </a:p>
        </p:txBody>
      </p:sp>
      <p:sp>
        <p:nvSpPr>
          <p:cNvPr id="560131" name="Rectangle 3"/>
          <p:cNvSpPr>
            <a:spLocks noGrp="1" noChangeArrowheads="1"/>
          </p:cNvSpPr>
          <p:nvPr>
            <p:ph idx="1"/>
          </p:nvPr>
        </p:nvSpPr>
        <p:spPr>
          <a:xfrm>
            <a:off x="323533" y="1670447"/>
            <a:ext cx="8496943" cy="2724150"/>
          </a:xfrm>
        </p:spPr>
        <p:txBody>
          <a:bodyPr/>
          <a:lstStyle/>
          <a:p>
            <a:pPr algn="just" eaLnBrk="1" hangingPunct="1">
              <a:lnSpc>
                <a:spcPct val="150000"/>
              </a:lnSpc>
              <a:spcBef>
                <a:spcPts val="0"/>
              </a:spcBef>
              <a:spcAft>
                <a:spcPts val="0"/>
              </a:spcAft>
            </a:pPr>
            <a:r>
              <a:rPr lang="zh-CN" altLang="en-US" dirty="0">
                <a:latin typeface="Times New Roman" panose="02020603050405020304" pitchFamily="18" charset="0"/>
                <a:cs typeface="Times New Roman" panose="02020603050405020304" pitchFamily="18" charset="0"/>
              </a:rPr>
              <a:t>路由器在刚刚开始工作时，只知道到直接连接的网络的距离（此距离定义为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p>
          <a:p>
            <a:pPr algn="just" eaLnBrk="1" hangingPunct="1">
              <a:lnSpc>
                <a:spcPct val="150000"/>
              </a:lnSpc>
              <a:spcBef>
                <a:spcPts val="0"/>
              </a:spcBef>
              <a:spcAft>
                <a:spcPts val="0"/>
              </a:spcAft>
            </a:pPr>
            <a:r>
              <a:rPr lang="zh-CN" altLang="en-US" dirty="0">
                <a:latin typeface="Times New Roman" panose="02020603050405020304" pitchFamily="18" charset="0"/>
                <a:cs typeface="Times New Roman" panose="02020603050405020304" pitchFamily="18" charset="0"/>
              </a:rPr>
              <a:t>以后，每一个路由器也只和数目非常有限的相邻路由器交换并更新路由信息。</a:t>
            </a:r>
          </a:p>
          <a:p>
            <a:pPr algn="just" eaLnBrk="1" hangingPunct="1">
              <a:lnSpc>
                <a:spcPct val="150000"/>
              </a:lnSpc>
              <a:spcBef>
                <a:spcPts val="0"/>
              </a:spcBef>
              <a:spcAft>
                <a:spcPts val="0"/>
              </a:spcAft>
            </a:pPr>
            <a:r>
              <a:rPr lang="zh-CN" altLang="en-US" dirty="0">
                <a:latin typeface="Times New Roman" panose="02020603050405020304" pitchFamily="18" charset="0"/>
                <a:cs typeface="Times New Roman" panose="02020603050405020304" pitchFamily="18" charset="0"/>
              </a:rPr>
              <a:t>经过若干次更新后，所有的路由器最终都会知道到达本自治系统中任何一个网络的最短距离和下一跳路由器的地址。</a:t>
            </a:r>
          </a:p>
          <a:p>
            <a:pPr algn="just" eaLnBrk="1" hangingPunct="1">
              <a:lnSpc>
                <a:spcPct val="150000"/>
              </a:lnSpc>
              <a:spcBef>
                <a:spcPts val="0"/>
              </a:spcBef>
              <a:spcAft>
                <a:spcPts val="0"/>
              </a:spcAft>
            </a:pPr>
            <a:r>
              <a:rPr lang="en-US" altLang="zh-CN" dirty="0">
                <a:latin typeface="Times New Roman" panose="02020603050405020304" pitchFamily="18" charset="0"/>
                <a:cs typeface="Times New Roman" panose="02020603050405020304" pitchFamily="18" charset="0"/>
              </a:rPr>
              <a:t>RIP </a:t>
            </a:r>
            <a:r>
              <a:rPr lang="zh-CN" altLang="en-US" dirty="0">
                <a:latin typeface="Times New Roman" panose="02020603050405020304" pitchFamily="18" charset="0"/>
                <a:cs typeface="Times New Roman" panose="02020603050405020304" pitchFamily="18" charset="0"/>
              </a:rPr>
              <a:t>协议的</a:t>
            </a:r>
            <a:r>
              <a:rPr lang="zh-CN" altLang="en-US" dirty="0">
                <a:solidFill>
                  <a:schemeClr val="hlink"/>
                </a:solidFill>
                <a:latin typeface="Times New Roman" panose="02020603050405020304" pitchFamily="18" charset="0"/>
                <a:cs typeface="Times New Roman" panose="02020603050405020304" pitchFamily="18" charset="0"/>
              </a:rPr>
              <a:t>收敛</a:t>
            </a:r>
            <a:r>
              <a:rPr lang="en-US" altLang="zh-CN" dirty="0">
                <a:latin typeface="Times New Roman" panose="02020603050405020304" pitchFamily="18" charset="0"/>
                <a:cs typeface="Times New Roman" panose="02020603050405020304" pitchFamily="18" charset="0"/>
              </a:rPr>
              <a:t>(convergence)</a:t>
            </a:r>
            <a:r>
              <a:rPr lang="zh-CN" altLang="en-US" dirty="0">
                <a:latin typeface="Times New Roman" panose="02020603050405020304" pitchFamily="18" charset="0"/>
                <a:cs typeface="Times New Roman" panose="02020603050405020304" pitchFamily="18" charset="0"/>
              </a:rPr>
              <a:t>过程较快，即在自治系统中所有的结点都得到正确的路由选择信息的过程。</a:t>
            </a:r>
            <a:r>
              <a:rPr lang="zh-CN" altLang="en-US"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180414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01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01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0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1"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37" y="273850"/>
            <a:ext cx="6344123" cy="659315"/>
          </a:xfrm>
        </p:spPr>
        <p:txBody>
          <a:bodyPr>
            <a:normAutofit/>
          </a:bodyPr>
          <a:lstStyle/>
          <a:p>
            <a:r>
              <a:rPr kumimoji="1" lang="en-US" altLang="zh-CN" dirty="0" smtClean="0">
                <a:latin typeface="Times New Roman" panose="02020603050405020304" pitchFamily="18" charset="0"/>
                <a:cs typeface="Times New Roman" panose="02020603050405020304" pitchFamily="18" charset="0"/>
              </a:rPr>
              <a:t>RIP</a:t>
            </a:r>
            <a:r>
              <a:rPr kumimoji="1" lang="zh-CN" altLang="en-US" dirty="0" smtClean="0">
                <a:latin typeface="Times New Roman" panose="02020603050405020304" pitchFamily="18" charset="0"/>
                <a:cs typeface="Times New Roman" panose="02020603050405020304" pitchFamily="18" charset="0"/>
              </a:rPr>
              <a:t>建立路由表的过程（</a:t>
            </a:r>
            <a:r>
              <a:rPr kumimoji="1" lang="en-US" altLang="zh-CN" dirty="0" smtClean="0">
                <a:latin typeface="Times New Roman" panose="02020603050405020304" pitchFamily="18" charset="0"/>
                <a:cs typeface="Times New Roman" panose="02020603050405020304" pitchFamily="18" charset="0"/>
              </a:rPr>
              <a:t>I</a:t>
            </a:r>
            <a:r>
              <a:rPr kumimoji="1"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路由器启动时初始化自己的路由表</a:t>
            </a: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初始路由表包含所有直接相连的网络路径，距离均为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grpSp>
        <p:nvGrpSpPr>
          <p:cNvPr id="5" name="组合 4"/>
          <p:cNvGrpSpPr/>
          <p:nvPr/>
        </p:nvGrpSpPr>
        <p:grpSpPr>
          <a:xfrm>
            <a:off x="1293920" y="2043640"/>
            <a:ext cx="6366992" cy="1541504"/>
            <a:chOff x="226899" y="3749508"/>
            <a:chExt cx="8489325" cy="2055338"/>
          </a:xfrm>
        </p:grpSpPr>
        <p:sp>
          <p:nvSpPr>
            <p:cNvPr id="6" name="等腰三角形 5">
              <a:extLst>
                <a:ext uri="{FF2B5EF4-FFF2-40B4-BE49-F238E27FC236}">
                  <a16:creationId xmlns="" xmlns:a16="http://schemas.microsoft.com/office/drawing/2014/main" id="{76275D96-F6C9-4116-B972-EF65266DA46A}"/>
                </a:ext>
              </a:extLst>
            </p:cNvPr>
            <p:cNvSpPr/>
            <p:nvPr/>
          </p:nvSpPr>
          <p:spPr>
            <a:xfrm>
              <a:off x="5136477" y="4000558"/>
              <a:ext cx="1818282" cy="512310"/>
            </a:xfrm>
            <a:prstGeom prst="triangle">
              <a:avLst/>
            </a:prstGeom>
            <a:solidFill>
              <a:srgbClr val="FA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8" eaLnBrk="1" fontAlgn="auto" hangingPunct="1">
                <a:spcBef>
                  <a:spcPts val="0"/>
                </a:spcBef>
                <a:spcAft>
                  <a:spcPts val="0"/>
                </a:spcAft>
              </a:pPr>
              <a:endParaRPr lang="zh-CN" altLang="en-US" sz="1500">
                <a:solidFill>
                  <a:prstClr val="white"/>
                </a:solidFill>
              </a:endParaRPr>
            </a:p>
          </p:txBody>
        </p:sp>
        <p:sp>
          <p:nvSpPr>
            <p:cNvPr id="7" name="文本框 6">
              <a:extLst>
                <a:ext uri="{FF2B5EF4-FFF2-40B4-BE49-F238E27FC236}">
                  <a16:creationId xmlns="" xmlns:a16="http://schemas.microsoft.com/office/drawing/2014/main" id="{75A86B75-EE45-4975-B050-5021B14CDFE8}"/>
                </a:ext>
              </a:extLst>
            </p:cNvPr>
            <p:cNvSpPr txBox="1"/>
            <p:nvPr/>
          </p:nvSpPr>
          <p:spPr>
            <a:xfrm>
              <a:off x="4700773" y="4621720"/>
              <a:ext cx="562547" cy="430887"/>
            </a:xfrm>
            <a:prstGeom prst="rect">
              <a:avLst/>
            </a:prstGeom>
            <a:noFill/>
          </p:spPr>
          <p:txBody>
            <a:bodyPr wrap="non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R1</a:t>
              </a:r>
              <a:endParaRPr lang="zh-CN" altLang="en-US" sz="1500" dirty="0">
                <a:solidFill>
                  <a:prstClr val="black"/>
                </a:solidFill>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 xmlns:a16="http://schemas.microsoft.com/office/drawing/2014/main" id="{E6F260F7-0E2B-4ABA-A8F6-D4966681030D}"/>
                </a:ext>
              </a:extLst>
            </p:cNvPr>
            <p:cNvGrpSpPr/>
            <p:nvPr/>
          </p:nvGrpSpPr>
          <p:grpSpPr>
            <a:xfrm>
              <a:off x="1375352" y="5050776"/>
              <a:ext cx="4728978" cy="499779"/>
              <a:chOff x="1126538" y="2159007"/>
              <a:chExt cx="4728978" cy="499779"/>
            </a:xfrm>
          </p:grpSpPr>
          <p:cxnSp>
            <p:nvCxnSpPr>
              <p:cNvPr id="27" name="直接连接符 26">
                <a:extLst>
                  <a:ext uri="{FF2B5EF4-FFF2-40B4-BE49-F238E27FC236}">
                    <a16:creationId xmlns="" xmlns:a16="http://schemas.microsoft.com/office/drawing/2014/main" id="{3628D4EC-0370-4825-851B-D0565AE7D8CE}"/>
                  </a:ext>
                </a:extLst>
              </p:cNvPr>
              <p:cNvCxnSpPr>
                <a:cxnSpLocks/>
              </p:cNvCxnSpPr>
              <p:nvPr/>
            </p:nvCxnSpPr>
            <p:spPr>
              <a:xfrm>
                <a:off x="2955901" y="2339641"/>
                <a:ext cx="2899615" cy="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28" name="Picture 57" descr="通用路由器">
                <a:extLst>
                  <a:ext uri="{FF2B5EF4-FFF2-40B4-BE49-F238E27FC236}">
                    <a16:creationId xmlns="" xmlns:a16="http://schemas.microsoft.com/office/drawing/2014/main" id="{1CC6DEBC-BB1D-46BC-9BB8-D44DFD3D7F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538" y="2159007"/>
                <a:ext cx="678086" cy="4997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组合 8">
              <a:extLst>
                <a:ext uri="{FF2B5EF4-FFF2-40B4-BE49-F238E27FC236}">
                  <a16:creationId xmlns="" xmlns:a16="http://schemas.microsoft.com/office/drawing/2014/main" id="{E3FB6F0E-FD32-40AB-90A7-0C7D39E2B023}"/>
                </a:ext>
              </a:extLst>
            </p:cNvPr>
            <p:cNvGrpSpPr/>
            <p:nvPr/>
          </p:nvGrpSpPr>
          <p:grpSpPr>
            <a:xfrm>
              <a:off x="6969469" y="3749508"/>
              <a:ext cx="1746755" cy="1481902"/>
              <a:chOff x="7402009" y="532714"/>
              <a:chExt cx="2940937" cy="1816458"/>
            </a:xfrm>
          </p:grpSpPr>
          <p:cxnSp>
            <p:nvCxnSpPr>
              <p:cNvPr id="23" name="直接连接符 22">
                <a:extLst>
                  <a:ext uri="{FF2B5EF4-FFF2-40B4-BE49-F238E27FC236}">
                    <a16:creationId xmlns="" xmlns:a16="http://schemas.microsoft.com/office/drawing/2014/main" id="{EDE78263-89CB-4EDD-93F1-65AD573E59F2}"/>
                  </a:ext>
                </a:extLst>
              </p:cNvPr>
              <p:cNvCxnSpPr>
                <a:cxnSpLocks/>
              </p:cNvCxnSpPr>
              <p:nvPr/>
            </p:nvCxnSpPr>
            <p:spPr>
              <a:xfrm flipV="1">
                <a:off x="8238057" y="2339641"/>
                <a:ext cx="1032996" cy="953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 xmlns:a16="http://schemas.microsoft.com/office/drawing/2014/main" id="{C9D2448E-4DF6-4F3D-94D3-4044F9D944E6}"/>
                  </a:ext>
                </a:extLst>
              </p:cNvPr>
              <p:cNvSpPr txBox="1"/>
              <p:nvPr/>
            </p:nvSpPr>
            <p:spPr>
              <a:xfrm>
                <a:off x="9395810" y="1718278"/>
                <a:ext cx="947136" cy="528164"/>
              </a:xfrm>
              <a:prstGeom prst="rect">
                <a:avLst/>
              </a:prstGeom>
              <a:noFill/>
            </p:spPr>
            <p:txBody>
              <a:bodyPr wrap="non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R3</a:t>
                </a:r>
                <a:endParaRPr lang="zh-CN" altLang="en-US" sz="1500" dirty="0">
                  <a:solidFill>
                    <a:prstClr val="black"/>
                  </a:solidFill>
                  <a:latin typeface="微软雅黑" panose="020B0503020204020204" pitchFamily="34" charset="-122"/>
                  <a:ea typeface="微软雅黑" panose="020B0503020204020204" pitchFamily="34" charset="-122"/>
                </a:endParaRPr>
              </a:p>
            </p:txBody>
          </p:sp>
          <p:pic>
            <p:nvPicPr>
              <p:cNvPr id="25" name="Picture 14">
                <a:extLst>
                  <a:ext uri="{FF2B5EF4-FFF2-40B4-BE49-F238E27FC236}">
                    <a16:creationId xmlns="" xmlns:a16="http://schemas.microsoft.com/office/drawing/2014/main" id="{3C71C7CB-AEB0-40F0-9649-C11E9F5992F3}"/>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02009" y="532714"/>
                <a:ext cx="2665674" cy="93353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文本框 25">
                <a:extLst>
                  <a:ext uri="{FF2B5EF4-FFF2-40B4-BE49-F238E27FC236}">
                    <a16:creationId xmlns="" xmlns:a16="http://schemas.microsoft.com/office/drawing/2014/main" id="{0D4EC4C3-F2D0-4F3E-A7FD-03A7DC507C18}"/>
                  </a:ext>
                </a:extLst>
              </p:cNvPr>
              <p:cNvSpPr txBox="1"/>
              <p:nvPr/>
            </p:nvSpPr>
            <p:spPr>
              <a:xfrm>
                <a:off x="8238055" y="693598"/>
                <a:ext cx="1527199" cy="528164"/>
              </a:xfrm>
              <a:prstGeom prst="rect">
                <a:avLst/>
              </a:prstGeom>
              <a:noFill/>
            </p:spPr>
            <p:txBody>
              <a:bodyPr wrap="squar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net3</a:t>
                </a:r>
                <a:endParaRPr lang="zh-CN" altLang="en-US" sz="1500" dirty="0">
                  <a:solidFill>
                    <a:prstClr val="black"/>
                  </a:solidFill>
                  <a:latin typeface="微软雅黑" panose="020B0503020204020204" pitchFamily="34" charset="-122"/>
                  <a:ea typeface="微软雅黑" panose="020B0503020204020204" pitchFamily="34" charset="-122"/>
                </a:endParaRPr>
              </a:p>
            </p:txBody>
          </p:sp>
        </p:grpSp>
        <p:pic>
          <p:nvPicPr>
            <p:cNvPr id="10" name="Picture 57" descr="通用路由器">
              <a:extLst>
                <a:ext uri="{FF2B5EF4-FFF2-40B4-BE49-F238E27FC236}">
                  <a16:creationId xmlns="" xmlns:a16="http://schemas.microsoft.com/office/drawing/2014/main" id="{23E08EE2-3288-4702-B82B-EA4923011B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23436" y="4971990"/>
              <a:ext cx="678086" cy="499779"/>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a:extLst>
                <a:ext uri="{FF2B5EF4-FFF2-40B4-BE49-F238E27FC236}">
                  <a16:creationId xmlns="" xmlns:a16="http://schemas.microsoft.com/office/drawing/2014/main" id="{6371D84A-E35B-4B3D-923C-05925905383F}"/>
                </a:ext>
              </a:extLst>
            </p:cNvPr>
            <p:cNvCxnSpPr>
              <a:cxnSpLocks/>
              <a:stCxn id="25" idx="2"/>
            </p:cNvCxnSpPr>
            <p:nvPr/>
          </p:nvCxnSpPr>
          <p:spPr>
            <a:xfrm>
              <a:off x="7761099" y="4511102"/>
              <a:ext cx="475021" cy="58845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2" name="Picture 57" descr="通用路由器">
              <a:extLst>
                <a:ext uri="{FF2B5EF4-FFF2-40B4-BE49-F238E27FC236}">
                  <a16:creationId xmlns="" xmlns:a16="http://schemas.microsoft.com/office/drawing/2014/main" id="{23E08EE2-3288-4702-B82B-EA4923011B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4064" y="5026522"/>
              <a:ext cx="678086" cy="49977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a:extLst>
                <a:ext uri="{FF2B5EF4-FFF2-40B4-BE49-F238E27FC236}">
                  <a16:creationId xmlns="" xmlns:a16="http://schemas.microsoft.com/office/drawing/2014/main" id="{3C71C7CB-AEB0-40F0-9649-C11E9F5992F3}"/>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9308" y="4778425"/>
              <a:ext cx="1457605" cy="86815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文本框 13">
              <a:extLst>
                <a:ext uri="{FF2B5EF4-FFF2-40B4-BE49-F238E27FC236}">
                  <a16:creationId xmlns="" xmlns:a16="http://schemas.microsoft.com/office/drawing/2014/main" id="{0D4EC4C3-F2D0-4F3E-A7FD-03A7DC507C18}"/>
                </a:ext>
              </a:extLst>
            </p:cNvPr>
            <p:cNvSpPr txBox="1"/>
            <p:nvPr/>
          </p:nvSpPr>
          <p:spPr>
            <a:xfrm>
              <a:off x="6383443" y="5046684"/>
              <a:ext cx="998540" cy="430887"/>
            </a:xfrm>
            <a:prstGeom prst="rect">
              <a:avLst/>
            </a:prstGeom>
            <a:noFill/>
          </p:spPr>
          <p:txBody>
            <a:bodyPr wrap="squar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net2</a:t>
              </a:r>
              <a:endParaRPr lang="zh-CN" altLang="en-US" sz="1500" dirty="0">
                <a:solidFill>
                  <a:prstClr val="black"/>
                </a:solidFill>
                <a:latin typeface="微软雅黑" panose="020B0503020204020204" pitchFamily="34" charset="-122"/>
                <a:ea typeface="微软雅黑" panose="020B0503020204020204" pitchFamily="34" charset="-122"/>
              </a:endParaRPr>
            </a:p>
          </p:txBody>
        </p:sp>
        <p:cxnSp>
          <p:nvCxnSpPr>
            <p:cNvPr id="15" name="直接连接符 14">
              <a:extLst>
                <a:ext uri="{FF2B5EF4-FFF2-40B4-BE49-F238E27FC236}">
                  <a16:creationId xmlns="" xmlns:a16="http://schemas.microsoft.com/office/drawing/2014/main" id="{3628D4EC-0370-4825-851B-D0565AE7D8CE}"/>
                </a:ext>
              </a:extLst>
            </p:cNvPr>
            <p:cNvCxnSpPr>
              <a:cxnSpLocks/>
            </p:cNvCxnSpPr>
            <p:nvPr/>
          </p:nvCxnSpPr>
          <p:spPr>
            <a:xfrm>
              <a:off x="2053438" y="5265808"/>
              <a:ext cx="691853"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6" name="Picture 14">
              <a:extLst>
                <a:ext uri="{FF2B5EF4-FFF2-40B4-BE49-F238E27FC236}">
                  <a16:creationId xmlns="" xmlns:a16="http://schemas.microsoft.com/office/drawing/2014/main" id="{1F0082C8-E1D0-4631-AFFC-26FD52012009}"/>
                </a:ext>
              </a:extLst>
            </p:cNvPr>
            <p:cNvPicPr>
              <a:picLocks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99364" y="4686630"/>
              <a:ext cx="1395087" cy="1118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文本框 16">
              <a:extLst>
                <a:ext uri="{FF2B5EF4-FFF2-40B4-BE49-F238E27FC236}">
                  <a16:creationId xmlns="" xmlns:a16="http://schemas.microsoft.com/office/drawing/2014/main" id="{19570BD0-A1DE-4C6C-8D91-9749980155A1}"/>
                </a:ext>
              </a:extLst>
            </p:cNvPr>
            <p:cNvSpPr txBox="1"/>
            <p:nvPr/>
          </p:nvSpPr>
          <p:spPr>
            <a:xfrm>
              <a:off x="2757343" y="5038968"/>
              <a:ext cx="795518" cy="430887"/>
            </a:xfrm>
            <a:prstGeom prst="rect">
              <a:avLst/>
            </a:prstGeom>
            <a:noFill/>
          </p:spPr>
          <p:txBody>
            <a:bodyPr wrap="non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net1</a:t>
              </a:r>
              <a:endParaRPr lang="zh-CN" altLang="en-US" sz="1500" dirty="0">
                <a:solidFill>
                  <a:prstClr val="black"/>
                </a:solidFill>
                <a:latin typeface="微软雅黑" panose="020B0503020204020204" pitchFamily="34" charset="-122"/>
                <a:ea typeface="微软雅黑" panose="020B0503020204020204" pitchFamily="34" charset="-122"/>
              </a:endParaRPr>
            </a:p>
          </p:txBody>
        </p:sp>
        <p:grpSp>
          <p:nvGrpSpPr>
            <p:cNvPr id="18" name="组合 17">
              <a:extLst>
                <a:ext uri="{FF2B5EF4-FFF2-40B4-BE49-F238E27FC236}">
                  <a16:creationId xmlns="" xmlns:a16="http://schemas.microsoft.com/office/drawing/2014/main" id="{E3FB6F0E-FD32-40AB-90A7-0C7D39E2B023}"/>
                </a:ext>
              </a:extLst>
            </p:cNvPr>
            <p:cNvGrpSpPr/>
            <p:nvPr/>
          </p:nvGrpSpPr>
          <p:grpSpPr>
            <a:xfrm>
              <a:off x="226899" y="4000559"/>
              <a:ext cx="1746755" cy="1136866"/>
              <a:chOff x="7402009" y="852917"/>
              <a:chExt cx="2940937" cy="1393522"/>
            </a:xfrm>
          </p:grpSpPr>
          <p:sp>
            <p:nvSpPr>
              <p:cNvPr id="20" name="文本框 19">
                <a:extLst>
                  <a:ext uri="{FF2B5EF4-FFF2-40B4-BE49-F238E27FC236}">
                    <a16:creationId xmlns="" xmlns:a16="http://schemas.microsoft.com/office/drawing/2014/main" id="{C9D2448E-4DF6-4F3D-94D3-4044F9D944E6}"/>
                  </a:ext>
                </a:extLst>
              </p:cNvPr>
              <p:cNvSpPr txBox="1"/>
              <p:nvPr/>
            </p:nvSpPr>
            <p:spPr>
              <a:xfrm>
                <a:off x="9395809" y="1718277"/>
                <a:ext cx="947137" cy="528162"/>
              </a:xfrm>
              <a:prstGeom prst="rect">
                <a:avLst/>
              </a:prstGeom>
              <a:noFill/>
            </p:spPr>
            <p:txBody>
              <a:bodyPr wrap="non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R2</a:t>
                </a:r>
                <a:endParaRPr lang="zh-CN" altLang="en-US" sz="1500" dirty="0">
                  <a:solidFill>
                    <a:prstClr val="black"/>
                  </a:solidFill>
                  <a:latin typeface="微软雅黑" panose="020B0503020204020204" pitchFamily="34" charset="-122"/>
                  <a:ea typeface="微软雅黑" panose="020B0503020204020204" pitchFamily="34" charset="-122"/>
                </a:endParaRPr>
              </a:p>
            </p:txBody>
          </p:sp>
          <p:pic>
            <p:nvPicPr>
              <p:cNvPr id="21" name="Picture 14">
                <a:extLst>
                  <a:ext uri="{FF2B5EF4-FFF2-40B4-BE49-F238E27FC236}">
                    <a16:creationId xmlns="" xmlns:a16="http://schemas.microsoft.com/office/drawing/2014/main" id="{3C71C7CB-AEB0-40F0-9649-C11E9F5992F3}"/>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02009" y="852917"/>
                <a:ext cx="2665673" cy="8386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文本框 21">
                <a:extLst>
                  <a:ext uri="{FF2B5EF4-FFF2-40B4-BE49-F238E27FC236}">
                    <a16:creationId xmlns="" xmlns:a16="http://schemas.microsoft.com/office/drawing/2014/main" id="{0D4EC4C3-F2D0-4F3E-A7FD-03A7DC507C18}"/>
                  </a:ext>
                </a:extLst>
              </p:cNvPr>
              <p:cNvSpPr txBox="1"/>
              <p:nvPr/>
            </p:nvSpPr>
            <p:spPr>
              <a:xfrm>
                <a:off x="7971633" y="1060601"/>
                <a:ext cx="1600164" cy="528162"/>
              </a:xfrm>
              <a:prstGeom prst="rect">
                <a:avLst/>
              </a:prstGeom>
              <a:noFill/>
            </p:spPr>
            <p:txBody>
              <a:bodyPr wrap="squar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net4</a:t>
                </a:r>
                <a:endParaRPr lang="zh-CN" altLang="en-US" sz="1500" dirty="0">
                  <a:solidFill>
                    <a:prstClr val="black"/>
                  </a:solidFill>
                  <a:latin typeface="微软雅黑" panose="020B0503020204020204" pitchFamily="34" charset="-122"/>
                  <a:ea typeface="微软雅黑" panose="020B0503020204020204" pitchFamily="34" charset="-122"/>
                </a:endParaRPr>
              </a:p>
            </p:txBody>
          </p:sp>
        </p:grpSp>
        <p:cxnSp>
          <p:nvCxnSpPr>
            <p:cNvPr id="19" name="直接连接符 18">
              <a:extLst>
                <a:ext uri="{FF2B5EF4-FFF2-40B4-BE49-F238E27FC236}">
                  <a16:creationId xmlns="" xmlns:a16="http://schemas.microsoft.com/office/drawing/2014/main" id="{6371D84A-E35B-4B3D-923C-05925905383F}"/>
                </a:ext>
              </a:extLst>
            </p:cNvPr>
            <p:cNvCxnSpPr>
              <a:cxnSpLocks/>
            </p:cNvCxnSpPr>
            <p:nvPr/>
          </p:nvCxnSpPr>
          <p:spPr>
            <a:xfrm>
              <a:off x="1018530" y="4647451"/>
              <a:ext cx="392577" cy="48009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aphicFrame>
        <p:nvGraphicFramePr>
          <p:cNvPr id="36" name="表格 35"/>
          <p:cNvGraphicFramePr>
            <a:graphicFrameLocks noGrp="1"/>
          </p:cNvGraphicFramePr>
          <p:nvPr>
            <p:extLst/>
          </p:nvPr>
        </p:nvGraphicFramePr>
        <p:xfrm>
          <a:off x="861067" y="3718729"/>
          <a:ext cx="2173079" cy="891540"/>
        </p:xfrm>
        <a:graphic>
          <a:graphicData uri="http://schemas.openxmlformats.org/drawingml/2006/table">
            <a:tbl>
              <a:tblPr firstRow="1" bandRow="1">
                <a:tableStyleId>{69C7853C-536D-4A76-A0AE-DD22124D55A5}</a:tableStyleId>
              </a:tblPr>
              <a:tblGrid>
                <a:gridCol w="839837">
                  <a:extLst>
                    <a:ext uri="{9D8B030D-6E8A-4147-A177-3AD203B41FA5}">
                      <a16:colId xmlns="" xmlns:a16="http://schemas.microsoft.com/office/drawing/2014/main" val="1374052009"/>
                    </a:ext>
                  </a:extLst>
                </a:gridCol>
                <a:gridCol w="535910">
                  <a:extLst>
                    <a:ext uri="{9D8B030D-6E8A-4147-A177-3AD203B41FA5}">
                      <a16:colId xmlns="" xmlns:a16="http://schemas.microsoft.com/office/drawing/2014/main" val="3577726301"/>
                    </a:ext>
                  </a:extLst>
                </a:gridCol>
                <a:gridCol w="797332">
                  <a:extLst>
                    <a:ext uri="{9D8B030D-6E8A-4147-A177-3AD203B41FA5}">
                      <a16:colId xmlns="" xmlns:a16="http://schemas.microsoft.com/office/drawing/2014/main" val="3546960123"/>
                    </a:ext>
                  </a:extLst>
                </a:gridCol>
              </a:tblGrid>
              <a:tr h="297180">
                <a:tc>
                  <a:txBody>
                    <a:bodyPr/>
                    <a:lstStyle/>
                    <a:p>
                      <a:pPr algn="ctr"/>
                      <a:r>
                        <a:rPr lang="zh-CN" altLang="en-US" sz="1500" dirty="0"/>
                        <a:t>目的网络</a:t>
                      </a:r>
                      <a:endParaRPr lang="zh-CN" altLang="en-US" sz="1500" dirty="0">
                        <a:solidFill>
                          <a:schemeClr val="tx1"/>
                        </a:solidFill>
                      </a:endParaRPr>
                    </a:p>
                  </a:txBody>
                  <a:tcPr marL="27000" marR="27000" marT="34290" marB="34290">
                    <a:solidFill>
                      <a:srgbClr val="5C6CAB"/>
                    </a:solidFill>
                  </a:tcPr>
                </a:tc>
                <a:tc>
                  <a:txBody>
                    <a:bodyPr/>
                    <a:lstStyle/>
                    <a:p>
                      <a:pPr algn="ctr"/>
                      <a:r>
                        <a:rPr lang="zh-CN" altLang="en-US" sz="1500" dirty="0"/>
                        <a:t>距离</a:t>
                      </a:r>
                      <a:endParaRPr lang="zh-CN" altLang="en-US" sz="1500" dirty="0">
                        <a:solidFill>
                          <a:schemeClr val="tx1"/>
                        </a:solidFill>
                      </a:endParaRPr>
                    </a:p>
                  </a:txBody>
                  <a:tcPr marL="27000" marR="27000" marT="34290" marB="34290">
                    <a:solidFill>
                      <a:srgbClr val="5C6CAB"/>
                    </a:solidFill>
                  </a:tcPr>
                </a:tc>
                <a:tc>
                  <a:txBody>
                    <a:bodyPr/>
                    <a:lstStyle/>
                    <a:p>
                      <a:pPr marL="0" algn="ctr" defTabSz="914400" rtl="0" eaLnBrk="1" latinLnBrk="0" hangingPunct="1"/>
                      <a:r>
                        <a:rPr lang="zh-CN" altLang="en-US" sz="1500" b="1" kern="1200" dirty="0">
                          <a:solidFill>
                            <a:schemeClr val="lt1"/>
                          </a:solidFill>
                          <a:latin typeface="+mn-lt"/>
                          <a:ea typeface="+mn-ea"/>
                          <a:cs typeface="+mn-cs"/>
                        </a:rPr>
                        <a:t>下一跳</a:t>
                      </a:r>
                    </a:p>
                  </a:txBody>
                  <a:tcPr marL="27000" marR="27000" marT="34290" marB="34290">
                    <a:solidFill>
                      <a:srgbClr val="5C6CAB"/>
                    </a:solidFill>
                  </a:tcPr>
                </a:tc>
                <a:extLst>
                  <a:ext uri="{0D108BD9-81ED-4DB2-BD59-A6C34878D82A}">
                    <a16:rowId xmlns="" xmlns:a16="http://schemas.microsoft.com/office/drawing/2014/main" val="60612440"/>
                  </a:ext>
                </a:extLst>
              </a:tr>
              <a:tr h="297180">
                <a:tc>
                  <a:txBody>
                    <a:bodyPr/>
                    <a:lstStyle/>
                    <a:p>
                      <a:pPr algn="ctr"/>
                      <a:r>
                        <a:rPr lang="en-US" altLang="zh-CN" sz="1500" dirty="0"/>
                        <a:t>net1</a:t>
                      </a:r>
                      <a:endParaRPr lang="zh-CN" altLang="en-US" sz="1500" dirty="0"/>
                    </a:p>
                  </a:txBody>
                  <a:tcPr marL="27000" marR="27000" marT="34290" marB="34290"/>
                </a:tc>
                <a:tc>
                  <a:txBody>
                    <a:bodyPr/>
                    <a:lstStyle/>
                    <a:p>
                      <a:pPr algn="ctr"/>
                      <a:r>
                        <a:rPr lang="en-US" altLang="zh-CN" sz="1500" dirty="0"/>
                        <a:t>0</a:t>
                      </a:r>
                      <a:endParaRPr lang="zh-CN" altLang="en-US" sz="1500" dirty="0"/>
                    </a:p>
                  </a:txBody>
                  <a:tcPr marL="27000" marR="27000" marT="34290" marB="34290"/>
                </a:tc>
                <a:tc>
                  <a:txBody>
                    <a:bodyPr/>
                    <a:lstStyle/>
                    <a:p>
                      <a:pPr algn="ctr"/>
                      <a:r>
                        <a:rPr lang="en-US" altLang="zh-CN" sz="1500" dirty="0"/>
                        <a:t>--</a:t>
                      </a:r>
                      <a:endParaRPr lang="zh-CN" altLang="en-US" sz="1500" dirty="0"/>
                    </a:p>
                  </a:txBody>
                  <a:tcPr marL="27000" marR="27000" marT="34290" marB="34290"/>
                </a:tc>
                <a:extLst>
                  <a:ext uri="{0D108BD9-81ED-4DB2-BD59-A6C34878D82A}">
                    <a16:rowId xmlns="" xmlns:a16="http://schemas.microsoft.com/office/drawing/2014/main" val="60645854"/>
                  </a:ext>
                </a:extLst>
              </a:tr>
              <a:tr h="297180">
                <a:tc>
                  <a:txBody>
                    <a:bodyPr/>
                    <a:lstStyle/>
                    <a:p>
                      <a:pPr algn="ctr"/>
                      <a:r>
                        <a:rPr lang="en-US" altLang="zh-CN" sz="1500" dirty="0"/>
                        <a:t>net4</a:t>
                      </a:r>
                      <a:endParaRPr lang="zh-CN" altLang="en-US" sz="1500" dirty="0"/>
                    </a:p>
                  </a:txBody>
                  <a:tcPr marL="27000" marR="27000" marT="34290" marB="34290"/>
                </a:tc>
                <a:tc>
                  <a:txBody>
                    <a:bodyPr/>
                    <a:lstStyle/>
                    <a:p>
                      <a:pPr algn="ctr"/>
                      <a:r>
                        <a:rPr lang="en-US" altLang="zh-CN" sz="1500" dirty="0"/>
                        <a:t>0</a:t>
                      </a:r>
                      <a:endParaRPr lang="zh-CN" altLang="en-US" sz="1500" dirty="0"/>
                    </a:p>
                  </a:txBody>
                  <a:tcPr marL="27000" marR="27000" marT="34290" marB="34290"/>
                </a:tc>
                <a:tc>
                  <a:txBody>
                    <a:bodyPr/>
                    <a:lstStyle/>
                    <a:p>
                      <a:pPr algn="ctr"/>
                      <a:r>
                        <a:rPr lang="en-US" altLang="zh-CN" sz="1500" dirty="0"/>
                        <a:t>--</a:t>
                      </a:r>
                      <a:endParaRPr lang="zh-CN" altLang="en-US" sz="1500" dirty="0"/>
                    </a:p>
                  </a:txBody>
                  <a:tcPr marL="27000" marR="27000" marT="34290" marB="34290"/>
                </a:tc>
                <a:extLst>
                  <a:ext uri="{0D108BD9-81ED-4DB2-BD59-A6C34878D82A}">
                    <a16:rowId xmlns="" xmlns:a16="http://schemas.microsoft.com/office/drawing/2014/main" val="1886338093"/>
                  </a:ext>
                </a:extLst>
              </a:tr>
            </a:tbl>
          </a:graphicData>
        </a:graphic>
      </p:graphicFrame>
      <p:graphicFrame>
        <p:nvGraphicFramePr>
          <p:cNvPr id="37" name="表格 36"/>
          <p:cNvGraphicFramePr>
            <a:graphicFrameLocks noGrp="1"/>
          </p:cNvGraphicFramePr>
          <p:nvPr>
            <p:extLst/>
          </p:nvPr>
        </p:nvGraphicFramePr>
        <p:xfrm>
          <a:off x="3862904" y="3712503"/>
          <a:ext cx="2113701" cy="891540"/>
        </p:xfrm>
        <a:graphic>
          <a:graphicData uri="http://schemas.openxmlformats.org/drawingml/2006/table">
            <a:tbl>
              <a:tblPr firstRow="1" bandRow="1">
                <a:tableStyleId>{69C7853C-536D-4A76-A0AE-DD22124D55A5}</a:tableStyleId>
              </a:tblPr>
              <a:tblGrid>
                <a:gridCol w="816889">
                  <a:extLst>
                    <a:ext uri="{9D8B030D-6E8A-4147-A177-3AD203B41FA5}">
                      <a16:colId xmlns="" xmlns:a16="http://schemas.microsoft.com/office/drawing/2014/main" val="1374052009"/>
                    </a:ext>
                  </a:extLst>
                </a:gridCol>
                <a:gridCol w="521267">
                  <a:extLst>
                    <a:ext uri="{9D8B030D-6E8A-4147-A177-3AD203B41FA5}">
                      <a16:colId xmlns="" xmlns:a16="http://schemas.microsoft.com/office/drawing/2014/main" val="3577726301"/>
                    </a:ext>
                  </a:extLst>
                </a:gridCol>
                <a:gridCol w="775545">
                  <a:extLst>
                    <a:ext uri="{9D8B030D-6E8A-4147-A177-3AD203B41FA5}">
                      <a16:colId xmlns="" xmlns:a16="http://schemas.microsoft.com/office/drawing/2014/main" val="3546960123"/>
                    </a:ext>
                  </a:extLst>
                </a:gridCol>
              </a:tblGrid>
              <a:tr h="297180">
                <a:tc>
                  <a:txBody>
                    <a:bodyPr/>
                    <a:lstStyle/>
                    <a:p>
                      <a:pPr algn="ctr"/>
                      <a:r>
                        <a:rPr lang="zh-CN" altLang="en-US" sz="1500" dirty="0"/>
                        <a:t>目的网络</a:t>
                      </a:r>
                      <a:endParaRPr lang="zh-CN" altLang="en-US" sz="1500" dirty="0">
                        <a:solidFill>
                          <a:schemeClr val="tx1"/>
                        </a:solidFill>
                      </a:endParaRPr>
                    </a:p>
                  </a:txBody>
                  <a:tcPr marL="27000" marR="27000" marT="34290" marB="34290">
                    <a:solidFill>
                      <a:srgbClr val="5C6CAB"/>
                    </a:solidFill>
                  </a:tcPr>
                </a:tc>
                <a:tc>
                  <a:txBody>
                    <a:bodyPr/>
                    <a:lstStyle/>
                    <a:p>
                      <a:pPr algn="ctr"/>
                      <a:r>
                        <a:rPr lang="zh-CN" altLang="en-US" sz="1500" dirty="0"/>
                        <a:t>距离</a:t>
                      </a:r>
                      <a:endParaRPr lang="zh-CN" altLang="en-US" sz="1500" dirty="0">
                        <a:solidFill>
                          <a:schemeClr val="tx1"/>
                        </a:solidFill>
                      </a:endParaRPr>
                    </a:p>
                  </a:txBody>
                  <a:tcPr marL="27000" marR="27000" marT="34290" marB="34290">
                    <a:solidFill>
                      <a:srgbClr val="5C6CAB"/>
                    </a:solidFill>
                  </a:tcPr>
                </a:tc>
                <a:tc>
                  <a:txBody>
                    <a:bodyPr/>
                    <a:lstStyle/>
                    <a:p>
                      <a:pPr marL="0" algn="ctr" defTabSz="914400" rtl="0" eaLnBrk="1" latinLnBrk="0" hangingPunct="1"/>
                      <a:r>
                        <a:rPr lang="zh-CN" altLang="en-US" sz="1500" b="1" kern="1200" dirty="0">
                          <a:solidFill>
                            <a:schemeClr val="lt1"/>
                          </a:solidFill>
                          <a:latin typeface="+mn-lt"/>
                          <a:ea typeface="+mn-ea"/>
                          <a:cs typeface="+mn-cs"/>
                        </a:rPr>
                        <a:t>下一跳</a:t>
                      </a:r>
                    </a:p>
                  </a:txBody>
                  <a:tcPr marL="27000" marR="27000" marT="34290" marB="34290">
                    <a:solidFill>
                      <a:srgbClr val="5C6CAB"/>
                    </a:solidFill>
                  </a:tcPr>
                </a:tc>
                <a:extLst>
                  <a:ext uri="{0D108BD9-81ED-4DB2-BD59-A6C34878D82A}">
                    <a16:rowId xmlns="" xmlns:a16="http://schemas.microsoft.com/office/drawing/2014/main" val="60612440"/>
                  </a:ext>
                </a:extLst>
              </a:tr>
              <a:tr h="297180">
                <a:tc>
                  <a:txBody>
                    <a:bodyPr/>
                    <a:lstStyle/>
                    <a:p>
                      <a:pPr algn="ctr"/>
                      <a:r>
                        <a:rPr lang="en-US" altLang="zh-CN" sz="1500" dirty="0"/>
                        <a:t>net1</a:t>
                      </a:r>
                      <a:endParaRPr lang="zh-CN" altLang="en-US" sz="1500" dirty="0"/>
                    </a:p>
                  </a:txBody>
                  <a:tcPr marL="27000" marR="27000" marT="34290" marB="34290"/>
                </a:tc>
                <a:tc>
                  <a:txBody>
                    <a:bodyPr/>
                    <a:lstStyle/>
                    <a:p>
                      <a:pPr algn="ctr"/>
                      <a:r>
                        <a:rPr lang="en-US" altLang="zh-CN" sz="1500" dirty="0"/>
                        <a:t>0</a:t>
                      </a:r>
                      <a:endParaRPr lang="zh-CN" altLang="en-US" sz="1500" dirty="0"/>
                    </a:p>
                  </a:txBody>
                  <a:tcPr marL="27000" marR="27000" marT="34290" marB="34290"/>
                </a:tc>
                <a:tc>
                  <a:txBody>
                    <a:bodyPr/>
                    <a:lstStyle/>
                    <a:p>
                      <a:pPr algn="ctr"/>
                      <a:r>
                        <a:rPr lang="en-US" altLang="zh-CN" sz="1500" dirty="0"/>
                        <a:t>--</a:t>
                      </a:r>
                      <a:endParaRPr lang="zh-CN" altLang="en-US" sz="1500" dirty="0"/>
                    </a:p>
                  </a:txBody>
                  <a:tcPr marL="27000" marR="27000" marT="34290" marB="34290"/>
                </a:tc>
                <a:extLst>
                  <a:ext uri="{0D108BD9-81ED-4DB2-BD59-A6C34878D82A}">
                    <a16:rowId xmlns="" xmlns:a16="http://schemas.microsoft.com/office/drawing/2014/main" val="60645854"/>
                  </a:ext>
                </a:extLst>
              </a:tr>
              <a:tr h="297180">
                <a:tc>
                  <a:txBody>
                    <a:bodyPr/>
                    <a:lstStyle/>
                    <a:p>
                      <a:pPr algn="ctr"/>
                      <a:r>
                        <a:rPr lang="en-US" altLang="zh-CN" sz="1500" dirty="0"/>
                        <a:t>net2</a:t>
                      </a:r>
                      <a:endParaRPr lang="zh-CN" altLang="en-US" sz="1500" dirty="0"/>
                    </a:p>
                  </a:txBody>
                  <a:tcPr marL="27000" marR="27000" marT="34290" marB="34290"/>
                </a:tc>
                <a:tc>
                  <a:txBody>
                    <a:bodyPr/>
                    <a:lstStyle/>
                    <a:p>
                      <a:pPr algn="ctr"/>
                      <a:r>
                        <a:rPr lang="en-US" altLang="zh-CN" sz="1500" dirty="0"/>
                        <a:t>0</a:t>
                      </a:r>
                      <a:endParaRPr lang="zh-CN" altLang="en-US" sz="1500" dirty="0"/>
                    </a:p>
                  </a:txBody>
                  <a:tcPr marL="27000" marR="27000" marT="34290" marB="34290"/>
                </a:tc>
                <a:tc>
                  <a:txBody>
                    <a:bodyPr/>
                    <a:lstStyle/>
                    <a:p>
                      <a:pPr algn="ctr"/>
                      <a:r>
                        <a:rPr lang="en-US" altLang="zh-CN" sz="1500" dirty="0"/>
                        <a:t>--</a:t>
                      </a:r>
                      <a:endParaRPr lang="zh-CN" altLang="en-US" sz="1500" dirty="0"/>
                    </a:p>
                  </a:txBody>
                  <a:tcPr marL="27000" marR="27000" marT="34290" marB="34290"/>
                </a:tc>
                <a:extLst>
                  <a:ext uri="{0D108BD9-81ED-4DB2-BD59-A6C34878D82A}">
                    <a16:rowId xmlns="" xmlns:a16="http://schemas.microsoft.com/office/drawing/2014/main" val="1886338093"/>
                  </a:ext>
                </a:extLst>
              </a:tr>
            </a:tbl>
          </a:graphicData>
        </a:graphic>
      </p:graphicFrame>
      <p:graphicFrame>
        <p:nvGraphicFramePr>
          <p:cNvPr id="38" name="表格 37"/>
          <p:cNvGraphicFramePr>
            <a:graphicFrameLocks noGrp="1"/>
          </p:cNvGraphicFramePr>
          <p:nvPr>
            <p:extLst/>
          </p:nvPr>
        </p:nvGraphicFramePr>
        <p:xfrm>
          <a:off x="6614167" y="3721686"/>
          <a:ext cx="2240279" cy="891540"/>
        </p:xfrm>
        <a:graphic>
          <a:graphicData uri="http://schemas.openxmlformats.org/drawingml/2006/table">
            <a:tbl>
              <a:tblPr firstRow="1" bandRow="1">
                <a:tableStyleId>{69C7853C-536D-4A76-A0AE-DD22124D55A5}</a:tableStyleId>
              </a:tblPr>
              <a:tblGrid>
                <a:gridCol w="865808">
                  <a:extLst>
                    <a:ext uri="{9D8B030D-6E8A-4147-A177-3AD203B41FA5}">
                      <a16:colId xmlns="" xmlns:a16="http://schemas.microsoft.com/office/drawing/2014/main" val="1374052009"/>
                    </a:ext>
                  </a:extLst>
                </a:gridCol>
                <a:gridCol w="552483">
                  <a:extLst>
                    <a:ext uri="{9D8B030D-6E8A-4147-A177-3AD203B41FA5}">
                      <a16:colId xmlns="" xmlns:a16="http://schemas.microsoft.com/office/drawing/2014/main" val="3577726301"/>
                    </a:ext>
                  </a:extLst>
                </a:gridCol>
                <a:gridCol w="821988">
                  <a:extLst>
                    <a:ext uri="{9D8B030D-6E8A-4147-A177-3AD203B41FA5}">
                      <a16:colId xmlns="" xmlns:a16="http://schemas.microsoft.com/office/drawing/2014/main" val="3546960123"/>
                    </a:ext>
                  </a:extLst>
                </a:gridCol>
              </a:tblGrid>
              <a:tr h="297180">
                <a:tc>
                  <a:txBody>
                    <a:bodyPr/>
                    <a:lstStyle/>
                    <a:p>
                      <a:pPr algn="ctr"/>
                      <a:r>
                        <a:rPr lang="zh-CN" altLang="en-US" sz="1500" dirty="0"/>
                        <a:t>目的网络</a:t>
                      </a:r>
                      <a:endParaRPr lang="zh-CN" altLang="en-US" sz="1500" dirty="0">
                        <a:solidFill>
                          <a:schemeClr val="tx1"/>
                        </a:solidFill>
                      </a:endParaRPr>
                    </a:p>
                  </a:txBody>
                  <a:tcPr marL="27000" marR="27000" marT="34290" marB="34290">
                    <a:solidFill>
                      <a:srgbClr val="5C6CAB"/>
                    </a:solidFill>
                  </a:tcPr>
                </a:tc>
                <a:tc>
                  <a:txBody>
                    <a:bodyPr/>
                    <a:lstStyle/>
                    <a:p>
                      <a:pPr algn="ctr"/>
                      <a:r>
                        <a:rPr lang="zh-CN" altLang="en-US" sz="1500" dirty="0"/>
                        <a:t>距离</a:t>
                      </a:r>
                      <a:endParaRPr lang="zh-CN" altLang="en-US" sz="1500" dirty="0">
                        <a:solidFill>
                          <a:schemeClr val="tx1"/>
                        </a:solidFill>
                      </a:endParaRPr>
                    </a:p>
                  </a:txBody>
                  <a:tcPr marL="27000" marR="27000" marT="34290" marB="34290">
                    <a:solidFill>
                      <a:srgbClr val="5C6CAB"/>
                    </a:solidFill>
                  </a:tcPr>
                </a:tc>
                <a:tc>
                  <a:txBody>
                    <a:bodyPr/>
                    <a:lstStyle/>
                    <a:p>
                      <a:pPr marL="0" algn="ctr" defTabSz="914400" rtl="0" eaLnBrk="1" latinLnBrk="0" hangingPunct="1"/>
                      <a:r>
                        <a:rPr lang="zh-CN" altLang="en-US" sz="1500" b="1" kern="1200" dirty="0">
                          <a:solidFill>
                            <a:schemeClr val="lt1"/>
                          </a:solidFill>
                          <a:latin typeface="+mn-lt"/>
                          <a:ea typeface="+mn-ea"/>
                          <a:cs typeface="+mn-cs"/>
                        </a:rPr>
                        <a:t>下一跳</a:t>
                      </a:r>
                    </a:p>
                  </a:txBody>
                  <a:tcPr marL="27000" marR="27000" marT="34290" marB="34290">
                    <a:solidFill>
                      <a:srgbClr val="5C6CAB"/>
                    </a:solidFill>
                  </a:tcPr>
                </a:tc>
                <a:extLst>
                  <a:ext uri="{0D108BD9-81ED-4DB2-BD59-A6C34878D82A}">
                    <a16:rowId xmlns="" xmlns:a16="http://schemas.microsoft.com/office/drawing/2014/main" val="60612440"/>
                  </a:ext>
                </a:extLst>
              </a:tr>
              <a:tr h="297180">
                <a:tc>
                  <a:txBody>
                    <a:bodyPr/>
                    <a:lstStyle/>
                    <a:p>
                      <a:pPr algn="ctr"/>
                      <a:r>
                        <a:rPr lang="en-US" altLang="zh-CN" sz="1500" dirty="0"/>
                        <a:t>net2</a:t>
                      </a:r>
                      <a:endParaRPr lang="zh-CN" altLang="en-US" sz="1500" dirty="0"/>
                    </a:p>
                  </a:txBody>
                  <a:tcPr marL="27000" marR="27000" marT="34290" marB="34290"/>
                </a:tc>
                <a:tc>
                  <a:txBody>
                    <a:bodyPr/>
                    <a:lstStyle/>
                    <a:p>
                      <a:pPr algn="ctr"/>
                      <a:r>
                        <a:rPr lang="en-US" altLang="zh-CN" sz="1500" dirty="0"/>
                        <a:t>0</a:t>
                      </a:r>
                      <a:endParaRPr lang="zh-CN" altLang="en-US" sz="1500" dirty="0"/>
                    </a:p>
                  </a:txBody>
                  <a:tcPr marL="27000" marR="27000" marT="34290" marB="34290"/>
                </a:tc>
                <a:tc>
                  <a:txBody>
                    <a:bodyPr/>
                    <a:lstStyle/>
                    <a:p>
                      <a:pPr algn="ctr"/>
                      <a:r>
                        <a:rPr lang="en-US" altLang="zh-CN" sz="1500" dirty="0"/>
                        <a:t>--</a:t>
                      </a:r>
                      <a:endParaRPr lang="zh-CN" altLang="en-US" sz="1500" dirty="0"/>
                    </a:p>
                  </a:txBody>
                  <a:tcPr marL="27000" marR="27000" marT="34290" marB="34290"/>
                </a:tc>
                <a:extLst>
                  <a:ext uri="{0D108BD9-81ED-4DB2-BD59-A6C34878D82A}">
                    <a16:rowId xmlns="" xmlns:a16="http://schemas.microsoft.com/office/drawing/2014/main" val="60645854"/>
                  </a:ext>
                </a:extLst>
              </a:tr>
              <a:tr h="297180">
                <a:tc>
                  <a:txBody>
                    <a:bodyPr/>
                    <a:lstStyle/>
                    <a:p>
                      <a:pPr algn="ctr"/>
                      <a:r>
                        <a:rPr lang="en-US" altLang="zh-CN" sz="1500" dirty="0"/>
                        <a:t>net3</a:t>
                      </a:r>
                      <a:endParaRPr lang="zh-CN" altLang="en-US" sz="1500" dirty="0"/>
                    </a:p>
                  </a:txBody>
                  <a:tcPr marL="27000" marR="27000" marT="34290" marB="34290"/>
                </a:tc>
                <a:tc>
                  <a:txBody>
                    <a:bodyPr/>
                    <a:lstStyle/>
                    <a:p>
                      <a:pPr algn="ctr"/>
                      <a:r>
                        <a:rPr lang="en-US" altLang="zh-CN" sz="1500" dirty="0"/>
                        <a:t>0</a:t>
                      </a:r>
                      <a:endParaRPr lang="zh-CN" altLang="en-US" sz="1500" dirty="0"/>
                    </a:p>
                  </a:txBody>
                  <a:tcPr marL="27000" marR="27000" marT="34290" marB="34290"/>
                </a:tc>
                <a:tc>
                  <a:txBody>
                    <a:bodyPr/>
                    <a:lstStyle/>
                    <a:p>
                      <a:pPr algn="ctr"/>
                      <a:r>
                        <a:rPr lang="en-US" altLang="zh-CN" sz="1500" dirty="0"/>
                        <a:t>--</a:t>
                      </a:r>
                      <a:endParaRPr lang="zh-CN" altLang="en-US" sz="1500" dirty="0"/>
                    </a:p>
                  </a:txBody>
                  <a:tcPr marL="27000" marR="27000" marT="34290" marB="34290"/>
                </a:tc>
                <a:extLst>
                  <a:ext uri="{0D108BD9-81ED-4DB2-BD59-A6C34878D82A}">
                    <a16:rowId xmlns="" xmlns:a16="http://schemas.microsoft.com/office/drawing/2014/main" val="1886338093"/>
                  </a:ext>
                </a:extLst>
              </a:tr>
            </a:tbl>
          </a:graphicData>
        </a:graphic>
      </p:graphicFrame>
      <p:sp>
        <p:nvSpPr>
          <p:cNvPr id="34" name="灯片编号占位符 3">
            <a:extLst>
              <a:ext uri="{FF2B5EF4-FFF2-40B4-BE49-F238E27FC236}">
                <a16:creationId xmlns="" xmlns:a16="http://schemas.microsoft.com/office/drawing/2014/main" id="{7D5B008F-81BF-EC4D-937B-567F983C8F24}"/>
              </a:ext>
            </a:extLst>
          </p:cNvPr>
          <p:cNvSpPr>
            <a:spLocks noGrp="1"/>
          </p:cNvSpPr>
          <p:nvPr>
            <p:ph type="sldNum" sz="quarter" idx="12"/>
          </p:nvPr>
        </p:nvSpPr>
        <p:spPr>
          <a:xfrm>
            <a:off x="6515113" y="4866978"/>
            <a:ext cx="2489753" cy="273844"/>
          </a:xfrm>
        </p:spPr>
        <p:txBody>
          <a:bodyPr/>
          <a:lstStyle/>
          <a:p>
            <a:fld id="{339BF64F-B44A-4670-AF2C-07375CE66113}" type="slidenum">
              <a:rPr kumimoji="1" lang="zh-CN" altLang="en-US" smtClean="0">
                <a:solidFill>
                  <a:prstClr val="white">
                    <a:lumMod val="65000"/>
                  </a:prstClr>
                </a:solidFill>
              </a:rPr>
              <a:pPr/>
              <a:t>66</a:t>
            </a:fld>
            <a:endParaRPr kumimoji="1" lang="zh-CN" altLang="en-US" dirty="0">
              <a:solidFill>
                <a:prstClr val="white">
                  <a:lumMod val="65000"/>
                </a:prstClr>
              </a:solidFill>
            </a:endParaRPr>
          </a:p>
        </p:txBody>
      </p:sp>
    </p:spTree>
    <p:extLst>
      <p:ext uri="{BB962C8B-B14F-4D97-AF65-F5344CB8AC3E}">
        <p14:creationId xmlns:p14="http://schemas.microsoft.com/office/powerpoint/2010/main" val="1104267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RIP</a:t>
            </a:r>
            <a:r>
              <a:rPr kumimoji="1" lang="zh-CN" altLang="en-US" dirty="0">
                <a:latin typeface="Times New Roman" panose="02020603050405020304" pitchFamily="18" charset="0"/>
                <a:cs typeface="Times New Roman" panose="02020603050405020304" pitchFamily="18" charset="0"/>
              </a:rPr>
              <a:t>建立路由表的过程（</a:t>
            </a:r>
            <a:r>
              <a:rPr kumimoji="1" lang="en-US" altLang="zh-CN" dirty="0" smtClean="0">
                <a:latin typeface="Times New Roman" panose="02020603050405020304" pitchFamily="18" charset="0"/>
                <a:cs typeface="Times New Roman" panose="02020603050405020304" pitchFamily="18" charset="0"/>
              </a:rPr>
              <a:t>II</a:t>
            </a:r>
            <a:r>
              <a:rPr kumimoji="1"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路由器周期性地向其相邻路由器广播自己知道的路由信息</a:t>
            </a:r>
            <a:endParaRPr lang="en-US" altLang="zh-CN"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相邻路由器可以根据收到的路由信息修改和刷新自己的路由表</a:t>
            </a:r>
          </a:p>
        </p:txBody>
      </p:sp>
      <p:grpSp>
        <p:nvGrpSpPr>
          <p:cNvPr id="4" name="组合 69"/>
          <p:cNvGrpSpPr/>
          <p:nvPr/>
        </p:nvGrpSpPr>
        <p:grpSpPr>
          <a:xfrm>
            <a:off x="1062520" y="1927810"/>
            <a:ext cx="6366992" cy="1374684"/>
            <a:chOff x="226899" y="3971934"/>
            <a:chExt cx="8489323" cy="1832912"/>
          </a:xfrm>
        </p:grpSpPr>
        <p:sp>
          <p:nvSpPr>
            <p:cNvPr id="15" name="文本框 14">
              <a:extLst>
                <a:ext uri="{FF2B5EF4-FFF2-40B4-BE49-F238E27FC236}">
                  <a16:creationId xmlns="" xmlns:a16="http://schemas.microsoft.com/office/drawing/2014/main" id="{75A86B75-EE45-4975-B050-5021B14CDFE8}"/>
                </a:ext>
              </a:extLst>
            </p:cNvPr>
            <p:cNvSpPr txBox="1"/>
            <p:nvPr/>
          </p:nvSpPr>
          <p:spPr>
            <a:xfrm>
              <a:off x="4700774" y="4621721"/>
              <a:ext cx="562547" cy="430887"/>
            </a:xfrm>
            <a:prstGeom prst="rect">
              <a:avLst/>
            </a:prstGeom>
            <a:noFill/>
          </p:spPr>
          <p:txBody>
            <a:bodyPr wrap="non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R1</a:t>
              </a:r>
              <a:endParaRPr lang="zh-CN" altLang="en-US" sz="1500" dirty="0">
                <a:solidFill>
                  <a:prstClr val="black"/>
                </a:solidFill>
                <a:latin typeface="微软雅黑" panose="020B0503020204020204" pitchFamily="34" charset="-122"/>
                <a:ea typeface="微软雅黑" panose="020B0503020204020204" pitchFamily="34" charset="-122"/>
              </a:endParaRPr>
            </a:p>
          </p:txBody>
        </p:sp>
        <p:grpSp>
          <p:nvGrpSpPr>
            <p:cNvPr id="5" name="组合 15">
              <a:extLst>
                <a:ext uri="{FF2B5EF4-FFF2-40B4-BE49-F238E27FC236}">
                  <a16:creationId xmlns="" xmlns:a16="http://schemas.microsoft.com/office/drawing/2014/main" id="{E6F260F7-0E2B-4ABA-A8F6-D4966681030D}"/>
                </a:ext>
              </a:extLst>
            </p:cNvPr>
            <p:cNvGrpSpPr/>
            <p:nvPr/>
          </p:nvGrpSpPr>
          <p:grpSpPr>
            <a:xfrm>
              <a:off x="1375352" y="5050776"/>
              <a:ext cx="4728978" cy="499779"/>
              <a:chOff x="1126538" y="2159007"/>
              <a:chExt cx="4728978" cy="499779"/>
            </a:xfrm>
          </p:grpSpPr>
          <p:cxnSp>
            <p:nvCxnSpPr>
              <p:cNvPr id="17" name="直接连接符 16">
                <a:extLst>
                  <a:ext uri="{FF2B5EF4-FFF2-40B4-BE49-F238E27FC236}">
                    <a16:creationId xmlns="" xmlns:a16="http://schemas.microsoft.com/office/drawing/2014/main" id="{3628D4EC-0370-4825-851B-D0565AE7D8CE}"/>
                  </a:ext>
                </a:extLst>
              </p:cNvPr>
              <p:cNvCxnSpPr>
                <a:cxnSpLocks/>
              </p:cNvCxnSpPr>
              <p:nvPr/>
            </p:nvCxnSpPr>
            <p:spPr>
              <a:xfrm>
                <a:off x="2955901" y="2339641"/>
                <a:ext cx="2899615" cy="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9" name="Picture 57" descr="通用路由器">
                <a:extLst>
                  <a:ext uri="{FF2B5EF4-FFF2-40B4-BE49-F238E27FC236}">
                    <a16:creationId xmlns="" xmlns:a16="http://schemas.microsoft.com/office/drawing/2014/main" id="{1CC6DEBC-BB1D-46BC-9BB8-D44DFD3D7F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538" y="2159007"/>
                <a:ext cx="678086" cy="4997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组合 24">
              <a:extLst>
                <a:ext uri="{FF2B5EF4-FFF2-40B4-BE49-F238E27FC236}">
                  <a16:creationId xmlns="" xmlns:a16="http://schemas.microsoft.com/office/drawing/2014/main" id="{E3FB6F0E-FD32-40AB-90A7-0C7D39E2B023}"/>
                </a:ext>
              </a:extLst>
            </p:cNvPr>
            <p:cNvGrpSpPr/>
            <p:nvPr/>
          </p:nvGrpSpPr>
          <p:grpSpPr>
            <a:xfrm>
              <a:off x="6969468" y="3971934"/>
              <a:ext cx="1746754" cy="1259476"/>
              <a:chOff x="7402010" y="805358"/>
              <a:chExt cx="2940937" cy="1543814"/>
            </a:xfrm>
          </p:grpSpPr>
          <p:cxnSp>
            <p:nvCxnSpPr>
              <p:cNvPr id="26" name="直接连接符 25">
                <a:extLst>
                  <a:ext uri="{FF2B5EF4-FFF2-40B4-BE49-F238E27FC236}">
                    <a16:creationId xmlns="" xmlns:a16="http://schemas.microsoft.com/office/drawing/2014/main" id="{EDE78263-89CB-4EDD-93F1-65AD573E59F2}"/>
                  </a:ext>
                </a:extLst>
              </p:cNvPr>
              <p:cNvCxnSpPr>
                <a:cxnSpLocks/>
              </p:cNvCxnSpPr>
              <p:nvPr/>
            </p:nvCxnSpPr>
            <p:spPr>
              <a:xfrm flipV="1">
                <a:off x="8238057" y="2339641"/>
                <a:ext cx="1032996" cy="953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7" name="文本框 26">
                <a:extLst>
                  <a:ext uri="{FF2B5EF4-FFF2-40B4-BE49-F238E27FC236}">
                    <a16:creationId xmlns="" xmlns:a16="http://schemas.microsoft.com/office/drawing/2014/main" id="{C9D2448E-4DF6-4F3D-94D3-4044F9D944E6}"/>
                  </a:ext>
                </a:extLst>
              </p:cNvPr>
              <p:cNvSpPr txBox="1"/>
              <p:nvPr/>
            </p:nvSpPr>
            <p:spPr>
              <a:xfrm>
                <a:off x="9395811" y="1718279"/>
                <a:ext cx="947136" cy="528163"/>
              </a:xfrm>
              <a:prstGeom prst="rect">
                <a:avLst/>
              </a:prstGeom>
              <a:noFill/>
            </p:spPr>
            <p:txBody>
              <a:bodyPr wrap="non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R3</a:t>
                </a:r>
                <a:endParaRPr lang="zh-CN" altLang="en-US" sz="1500" dirty="0">
                  <a:solidFill>
                    <a:prstClr val="black"/>
                  </a:solidFill>
                  <a:latin typeface="微软雅黑" panose="020B0503020204020204" pitchFamily="34" charset="-122"/>
                  <a:ea typeface="微软雅黑" panose="020B0503020204020204" pitchFamily="34" charset="-122"/>
                </a:endParaRPr>
              </a:p>
            </p:txBody>
          </p:sp>
          <p:pic>
            <p:nvPicPr>
              <p:cNvPr id="28" name="Picture 14">
                <a:extLst>
                  <a:ext uri="{FF2B5EF4-FFF2-40B4-BE49-F238E27FC236}">
                    <a16:creationId xmlns="" xmlns:a16="http://schemas.microsoft.com/office/drawing/2014/main" id="{3C71C7CB-AEB0-40F0-9649-C11E9F5992F3}"/>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2010" y="805358"/>
                <a:ext cx="2665674" cy="9335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文本框 31">
                <a:extLst>
                  <a:ext uri="{FF2B5EF4-FFF2-40B4-BE49-F238E27FC236}">
                    <a16:creationId xmlns="" xmlns:a16="http://schemas.microsoft.com/office/drawing/2014/main" id="{0D4EC4C3-F2D0-4F3E-A7FD-03A7DC507C18}"/>
                  </a:ext>
                </a:extLst>
              </p:cNvPr>
              <p:cNvSpPr txBox="1"/>
              <p:nvPr/>
            </p:nvSpPr>
            <p:spPr>
              <a:xfrm>
                <a:off x="8127799" y="1041426"/>
                <a:ext cx="1406822" cy="528163"/>
              </a:xfrm>
              <a:prstGeom prst="rect">
                <a:avLst/>
              </a:prstGeom>
              <a:noFill/>
            </p:spPr>
            <p:txBody>
              <a:bodyPr wrap="squar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net3</a:t>
                </a:r>
                <a:endParaRPr lang="zh-CN" altLang="en-US" sz="1500" dirty="0">
                  <a:solidFill>
                    <a:prstClr val="black"/>
                  </a:solidFill>
                  <a:latin typeface="微软雅黑" panose="020B0503020204020204" pitchFamily="34" charset="-122"/>
                  <a:ea typeface="微软雅黑" panose="020B0503020204020204" pitchFamily="34" charset="-122"/>
                </a:endParaRPr>
              </a:p>
            </p:txBody>
          </p:sp>
        </p:grpSp>
        <p:pic>
          <p:nvPicPr>
            <p:cNvPr id="43" name="Picture 57" descr="通用路由器">
              <a:extLst>
                <a:ext uri="{FF2B5EF4-FFF2-40B4-BE49-F238E27FC236}">
                  <a16:creationId xmlns="" xmlns:a16="http://schemas.microsoft.com/office/drawing/2014/main" id="{23E08EE2-3288-4702-B82B-EA4923011B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3436" y="4971990"/>
              <a:ext cx="678086" cy="499779"/>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直接连接符 45">
              <a:extLst>
                <a:ext uri="{FF2B5EF4-FFF2-40B4-BE49-F238E27FC236}">
                  <a16:creationId xmlns="" xmlns:a16="http://schemas.microsoft.com/office/drawing/2014/main" id="{6371D84A-E35B-4B3D-923C-05925905383F}"/>
                </a:ext>
              </a:extLst>
            </p:cNvPr>
            <p:cNvCxnSpPr>
              <a:cxnSpLocks/>
              <a:stCxn id="28" idx="2"/>
            </p:cNvCxnSpPr>
            <p:nvPr/>
          </p:nvCxnSpPr>
          <p:spPr>
            <a:xfrm>
              <a:off x="7761099" y="4733528"/>
              <a:ext cx="475021" cy="58845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8" name="Picture 57" descr="通用路由器">
              <a:extLst>
                <a:ext uri="{FF2B5EF4-FFF2-40B4-BE49-F238E27FC236}">
                  <a16:creationId xmlns="" xmlns:a16="http://schemas.microsoft.com/office/drawing/2014/main" id="{23E08EE2-3288-4702-B82B-EA4923011B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4064" y="5026522"/>
              <a:ext cx="678086" cy="49977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4">
              <a:extLst>
                <a:ext uri="{FF2B5EF4-FFF2-40B4-BE49-F238E27FC236}">
                  <a16:creationId xmlns="" xmlns:a16="http://schemas.microsoft.com/office/drawing/2014/main" id="{3C71C7CB-AEB0-40F0-9649-C11E9F5992F3}"/>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29308" y="4778425"/>
              <a:ext cx="1457605" cy="86815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文本框 55">
              <a:extLst>
                <a:ext uri="{FF2B5EF4-FFF2-40B4-BE49-F238E27FC236}">
                  <a16:creationId xmlns="" xmlns:a16="http://schemas.microsoft.com/office/drawing/2014/main" id="{0D4EC4C3-F2D0-4F3E-A7FD-03A7DC507C18}"/>
                </a:ext>
              </a:extLst>
            </p:cNvPr>
            <p:cNvSpPr txBox="1"/>
            <p:nvPr/>
          </p:nvSpPr>
          <p:spPr>
            <a:xfrm>
              <a:off x="6383445" y="5046685"/>
              <a:ext cx="858568" cy="430887"/>
            </a:xfrm>
            <a:prstGeom prst="rect">
              <a:avLst/>
            </a:prstGeom>
            <a:noFill/>
          </p:spPr>
          <p:txBody>
            <a:bodyPr wrap="squar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net2</a:t>
              </a:r>
              <a:endParaRPr lang="zh-CN" altLang="en-US" sz="1500" dirty="0">
                <a:solidFill>
                  <a:prstClr val="black"/>
                </a:solidFill>
                <a:latin typeface="微软雅黑" panose="020B0503020204020204" pitchFamily="34" charset="-122"/>
                <a:ea typeface="微软雅黑" panose="020B0503020204020204" pitchFamily="34" charset="-122"/>
              </a:endParaRPr>
            </a:p>
          </p:txBody>
        </p:sp>
        <p:cxnSp>
          <p:nvCxnSpPr>
            <p:cNvPr id="58" name="直接连接符 57">
              <a:extLst>
                <a:ext uri="{FF2B5EF4-FFF2-40B4-BE49-F238E27FC236}">
                  <a16:creationId xmlns="" xmlns:a16="http://schemas.microsoft.com/office/drawing/2014/main" id="{3628D4EC-0370-4825-851B-D0565AE7D8CE}"/>
                </a:ext>
              </a:extLst>
            </p:cNvPr>
            <p:cNvCxnSpPr>
              <a:cxnSpLocks/>
            </p:cNvCxnSpPr>
            <p:nvPr/>
          </p:nvCxnSpPr>
          <p:spPr>
            <a:xfrm>
              <a:off x="2053438" y="5265808"/>
              <a:ext cx="691853"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0" name="Picture 14">
              <a:extLst>
                <a:ext uri="{FF2B5EF4-FFF2-40B4-BE49-F238E27FC236}">
                  <a16:creationId xmlns="" xmlns:a16="http://schemas.microsoft.com/office/drawing/2014/main" id="{1F0082C8-E1D0-4631-AFFC-26FD52012009}"/>
                </a:ext>
              </a:extLst>
            </p:cNvPr>
            <p:cNvPicPr>
              <a:picLocks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99364" y="4686630"/>
              <a:ext cx="1395087" cy="1118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文本框 60">
              <a:extLst>
                <a:ext uri="{FF2B5EF4-FFF2-40B4-BE49-F238E27FC236}">
                  <a16:creationId xmlns="" xmlns:a16="http://schemas.microsoft.com/office/drawing/2014/main" id="{19570BD0-A1DE-4C6C-8D91-9749980155A1}"/>
                </a:ext>
              </a:extLst>
            </p:cNvPr>
            <p:cNvSpPr txBox="1"/>
            <p:nvPr/>
          </p:nvSpPr>
          <p:spPr>
            <a:xfrm>
              <a:off x="2757342" y="5038969"/>
              <a:ext cx="795517" cy="430887"/>
            </a:xfrm>
            <a:prstGeom prst="rect">
              <a:avLst/>
            </a:prstGeom>
            <a:noFill/>
          </p:spPr>
          <p:txBody>
            <a:bodyPr wrap="non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net1</a:t>
              </a:r>
              <a:endParaRPr lang="zh-CN" altLang="en-US" sz="1500" dirty="0">
                <a:solidFill>
                  <a:prstClr val="black"/>
                </a:solidFill>
                <a:latin typeface="微软雅黑" panose="020B0503020204020204" pitchFamily="34" charset="-122"/>
                <a:ea typeface="微软雅黑" panose="020B0503020204020204" pitchFamily="34" charset="-122"/>
              </a:endParaRPr>
            </a:p>
          </p:txBody>
        </p:sp>
        <p:grpSp>
          <p:nvGrpSpPr>
            <p:cNvPr id="7" name="组合 62">
              <a:extLst>
                <a:ext uri="{FF2B5EF4-FFF2-40B4-BE49-F238E27FC236}">
                  <a16:creationId xmlns="" xmlns:a16="http://schemas.microsoft.com/office/drawing/2014/main" id="{E3FB6F0E-FD32-40AB-90A7-0C7D39E2B023}"/>
                </a:ext>
              </a:extLst>
            </p:cNvPr>
            <p:cNvGrpSpPr/>
            <p:nvPr/>
          </p:nvGrpSpPr>
          <p:grpSpPr>
            <a:xfrm>
              <a:off x="226899" y="4000559"/>
              <a:ext cx="1746755" cy="1136866"/>
              <a:chOff x="7402009" y="852917"/>
              <a:chExt cx="2940937" cy="1393522"/>
            </a:xfrm>
          </p:grpSpPr>
          <p:sp>
            <p:nvSpPr>
              <p:cNvPr id="65" name="文本框 64">
                <a:extLst>
                  <a:ext uri="{FF2B5EF4-FFF2-40B4-BE49-F238E27FC236}">
                    <a16:creationId xmlns="" xmlns:a16="http://schemas.microsoft.com/office/drawing/2014/main" id="{C9D2448E-4DF6-4F3D-94D3-4044F9D944E6}"/>
                  </a:ext>
                </a:extLst>
              </p:cNvPr>
              <p:cNvSpPr txBox="1"/>
              <p:nvPr/>
            </p:nvSpPr>
            <p:spPr>
              <a:xfrm>
                <a:off x="9395810" y="1718277"/>
                <a:ext cx="947136" cy="528162"/>
              </a:xfrm>
              <a:prstGeom prst="rect">
                <a:avLst/>
              </a:prstGeom>
              <a:noFill/>
            </p:spPr>
            <p:txBody>
              <a:bodyPr wrap="non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R2</a:t>
                </a:r>
                <a:endParaRPr lang="zh-CN" altLang="en-US" sz="1500" dirty="0">
                  <a:solidFill>
                    <a:prstClr val="black"/>
                  </a:solidFill>
                  <a:latin typeface="微软雅黑" panose="020B0503020204020204" pitchFamily="34" charset="-122"/>
                  <a:ea typeface="微软雅黑" panose="020B0503020204020204" pitchFamily="34" charset="-122"/>
                </a:endParaRPr>
              </a:p>
            </p:txBody>
          </p:sp>
          <p:pic>
            <p:nvPicPr>
              <p:cNvPr id="66" name="Picture 14">
                <a:extLst>
                  <a:ext uri="{FF2B5EF4-FFF2-40B4-BE49-F238E27FC236}">
                    <a16:creationId xmlns="" xmlns:a16="http://schemas.microsoft.com/office/drawing/2014/main" id="{3C71C7CB-AEB0-40F0-9649-C11E9F5992F3}"/>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2009" y="852917"/>
                <a:ext cx="2665673" cy="8386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文本框 66">
                <a:extLst>
                  <a:ext uri="{FF2B5EF4-FFF2-40B4-BE49-F238E27FC236}">
                    <a16:creationId xmlns="" xmlns:a16="http://schemas.microsoft.com/office/drawing/2014/main" id="{0D4EC4C3-F2D0-4F3E-A7FD-03A7DC507C18}"/>
                  </a:ext>
                </a:extLst>
              </p:cNvPr>
              <p:cNvSpPr txBox="1"/>
              <p:nvPr/>
            </p:nvSpPr>
            <p:spPr>
              <a:xfrm>
                <a:off x="7844503" y="1060601"/>
                <a:ext cx="1727298" cy="528162"/>
              </a:xfrm>
              <a:prstGeom prst="rect">
                <a:avLst/>
              </a:prstGeom>
              <a:noFill/>
            </p:spPr>
            <p:txBody>
              <a:bodyPr wrap="squar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net4</a:t>
                </a:r>
                <a:endParaRPr lang="zh-CN" altLang="en-US" sz="1500" dirty="0">
                  <a:solidFill>
                    <a:prstClr val="black"/>
                  </a:solidFill>
                  <a:latin typeface="微软雅黑" panose="020B0503020204020204" pitchFamily="34" charset="-122"/>
                  <a:ea typeface="微软雅黑" panose="020B0503020204020204" pitchFamily="34" charset="-122"/>
                </a:endParaRPr>
              </a:p>
            </p:txBody>
          </p:sp>
        </p:grpSp>
        <p:cxnSp>
          <p:nvCxnSpPr>
            <p:cNvPr id="68" name="直接连接符 67">
              <a:extLst>
                <a:ext uri="{FF2B5EF4-FFF2-40B4-BE49-F238E27FC236}">
                  <a16:creationId xmlns="" xmlns:a16="http://schemas.microsoft.com/office/drawing/2014/main" id="{6371D84A-E35B-4B3D-923C-05925905383F}"/>
                </a:ext>
              </a:extLst>
            </p:cNvPr>
            <p:cNvCxnSpPr>
              <a:cxnSpLocks/>
            </p:cNvCxnSpPr>
            <p:nvPr/>
          </p:nvCxnSpPr>
          <p:spPr>
            <a:xfrm>
              <a:off x="1018530" y="4647451"/>
              <a:ext cx="392577" cy="48009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8" name="组合 102"/>
          <p:cNvGrpSpPr/>
          <p:nvPr/>
        </p:nvGrpSpPr>
        <p:grpSpPr>
          <a:xfrm>
            <a:off x="1944233" y="3359469"/>
            <a:ext cx="1360647" cy="1566515"/>
            <a:chOff x="5970295" y="4855165"/>
            <a:chExt cx="1560339" cy="1921796"/>
          </a:xfrm>
        </p:grpSpPr>
        <p:sp>
          <p:nvSpPr>
            <p:cNvPr id="93" name="文本框 92">
              <a:extLst>
                <a:ext uri="{FF2B5EF4-FFF2-40B4-BE49-F238E27FC236}">
                  <a16:creationId xmlns="" xmlns:a16="http://schemas.microsoft.com/office/drawing/2014/main" id="{0D4EC4C3-F2D0-4F3E-A7FD-03A7DC507C18}"/>
                </a:ext>
              </a:extLst>
            </p:cNvPr>
            <p:cNvSpPr txBox="1"/>
            <p:nvPr/>
          </p:nvSpPr>
          <p:spPr>
            <a:xfrm>
              <a:off x="5977685" y="5957658"/>
              <a:ext cx="1519541" cy="679643"/>
            </a:xfrm>
            <a:prstGeom prst="rect">
              <a:avLst/>
            </a:prstGeom>
            <a:noFill/>
          </p:spPr>
          <p:txBody>
            <a:bodyPr wrap="squar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R2</a:t>
              </a:r>
              <a:r>
                <a:rPr lang="zh-CN" altLang="en-US" sz="1500" dirty="0">
                  <a:solidFill>
                    <a:prstClr val="black"/>
                  </a:solidFill>
                  <a:latin typeface="微软雅黑" panose="020B0503020204020204" pitchFamily="34" charset="-122"/>
                  <a:ea typeface="微软雅黑" panose="020B0503020204020204" pitchFamily="34" charset="-122"/>
                </a:rPr>
                <a:t>将路由信息发送给</a:t>
              </a:r>
              <a:r>
                <a:rPr lang="en-US" altLang="zh-CN" sz="1500" dirty="0">
                  <a:solidFill>
                    <a:prstClr val="black"/>
                  </a:solidFill>
                  <a:latin typeface="微软雅黑" panose="020B0503020204020204" pitchFamily="34" charset="-122"/>
                  <a:ea typeface="微软雅黑" panose="020B0503020204020204" pitchFamily="34" charset="-122"/>
                </a:rPr>
                <a:t>R1</a:t>
              </a:r>
              <a:endParaRPr lang="zh-CN" altLang="en-US" sz="1500" dirty="0">
                <a:solidFill>
                  <a:prstClr val="black"/>
                </a:solidFill>
                <a:latin typeface="微软雅黑" panose="020B0503020204020204" pitchFamily="34" charset="-122"/>
                <a:ea typeface="微软雅黑" panose="020B0503020204020204" pitchFamily="34" charset="-122"/>
              </a:endParaRPr>
            </a:p>
          </p:txBody>
        </p:sp>
        <p:sp>
          <p:nvSpPr>
            <p:cNvPr id="94" name="椭圆形标注 93"/>
            <p:cNvSpPr/>
            <p:nvPr/>
          </p:nvSpPr>
          <p:spPr>
            <a:xfrm>
              <a:off x="5970295" y="5802924"/>
              <a:ext cx="1560339" cy="974037"/>
            </a:xfrm>
            <a:prstGeom prst="wedgeEllipseCallout">
              <a:avLst>
                <a:gd name="adj1" fmla="val 3789"/>
                <a:gd name="adj2" fmla="val -883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8" eaLnBrk="1" fontAlgn="auto" hangingPunct="1">
                <a:spcBef>
                  <a:spcPts val="0"/>
                </a:spcBef>
                <a:spcAft>
                  <a:spcPts val="0"/>
                </a:spcAft>
              </a:pPr>
              <a:endParaRPr lang="zh-CN" altLang="en-US" sz="1400">
                <a:solidFill>
                  <a:prstClr val="white"/>
                </a:solidFill>
              </a:endParaRPr>
            </a:p>
          </p:txBody>
        </p:sp>
        <p:sp>
          <p:nvSpPr>
            <p:cNvPr id="95" name="文本框 94">
              <a:extLst>
                <a:ext uri="{FF2B5EF4-FFF2-40B4-BE49-F238E27FC236}">
                  <a16:creationId xmlns="" xmlns:a16="http://schemas.microsoft.com/office/drawing/2014/main" id="{0D4EC4C3-F2D0-4F3E-A7FD-03A7DC507C18}"/>
                </a:ext>
              </a:extLst>
            </p:cNvPr>
            <p:cNvSpPr txBox="1"/>
            <p:nvPr/>
          </p:nvSpPr>
          <p:spPr>
            <a:xfrm>
              <a:off x="6633410" y="4855165"/>
              <a:ext cx="736322" cy="396458"/>
            </a:xfrm>
            <a:prstGeom prst="rect">
              <a:avLst/>
            </a:prstGeom>
            <a:noFill/>
          </p:spPr>
          <p:txBody>
            <a:bodyPr wrap="squar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①</a:t>
              </a:r>
              <a:endParaRPr lang="zh-CN" altLang="en-US" sz="1500" dirty="0">
                <a:solidFill>
                  <a:prstClr val="black"/>
                </a:solidFill>
                <a:latin typeface="微软雅黑" panose="020B0503020204020204" pitchFamily="34" charset="-122"/>
                <a:ea typeface="微软雅黑" panose="020B0503020204020204" pitchFamily="34" charset="-122"/>
              </a:endParaRPr>
            </a:p>
          </p:txBody>
        </p:sp>
      </p:grpSp>
      <p:grpSp>
        <p:nvGrpSpPr>
          <p:cNvPr id="9" name="组合 103"/>
          <p:cNvGrpSpPr/>
          <p:nvPr/>
        </p:nvGrpSpPr>
        <p:grpSpPr>
          <a:xfrm>
            <a:off x="7426455" y="2124241"/>
            <a:ext cx="1778710" cy="1159515"/>
            <a:chOff x="9154784" y="3576232"/>
            <a:chExt cx="1992191" cy="1546021"/>
          </a:xfrm>
        </p:grpSpPr>
        <p:sp>
          <p:nvSpPr>
            <p:cNvPr id="96" name="椭圆形标注 95"/>
            <p:cNvSpPr/>
            <p:nvPr/>
          </p:nvSpPr>
          <p:spPr>
            <a:xfrm>
              <a:off x="9154784" y="3576232"/>
              <a:ext cx="1873558" cy="951150"/>
            </a:xfrm>
            <a:prstGeom prst="wedgeEllipseCallout">
              <a:avLst>
                <a:gd name="adj1" fmla="val -32783"/>
                <a:gd name="adj2" fmla="val 741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8" eaLnBrk="1" fontAlgn="auto" hangingPunct="1">
                <a:spcBef>
                  <a:spcPts val="0"/>
                </a:spcBef>
                <a:spcAft>
                  <a:spcPts val="0"/>
                </a:spcAft>
              </a:pPr>
              <a:endParaRPr lang="zh-CN" altLang="en-US" sz="1500">
                <a:solidFill>
                  <a:prstClr val="white"/>
                </a:solidFill>
              </a:endParaRPr>
            </a:p>
          </p:txBody>
        </p:sp>
        <p:sp>
          <p:nvSpPr>
            <p:cNvPr id="97" name="文本框 96">
              <a:extLst>
                <a:ext uri="{FF2B5EF4-FFF2-40B4-BE49-F238E27FC236}">
                  <a16:creationId xmlns="" xmlns:a16="http://schemas.microsoft.com/office/drawing/2014/main" id="{0D4EC4C3-F2D0-4F3E-A7FD-03A7DC507C18}"/>
                </a:ext>
              </a:extLst>
            </p:cNvPr>
            <p:cNvSpPr txBox="1"/>
            <p:nvPr/>
          </p:nvSpPr>
          <p:spPr>
            <a:xfrm>
              <a:off x="9274817" y="4691366"/>
              <a:ext cx="736323" cy="430887"/>
            </a:xfrm>
            <a:prstGeom prst="rect">
              <a:avLst/>
            </a:prstGeom>
            <a:noFill/>
          </p:spPr>
          <p:txBody>
            <a:bodyPr wrap="squar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④</a:t>
              </a:r>
              <a:endParaRPr lang="zh-CN" altLang="en-US" sz="1500" dirty="0">
                <a:solidFill>
                  <a:prstClr val="black"/>
                </a:solidFill>
                <a:latin typeface="微软雅黑" panose="020B0503020204020204" pitchFamily="34" charset="-122"/>
                <a:ea typeface="微软雅黑" panose="020B0503020204020204" pitchFamily="34" charset="-122"/>
              </a:endParaRPr>
            </a:p>
          </p:txBody>
        </p:sp>
        <p:sp>
          <p:nvSpPr>
            <p:cNvPr id="99" name="文本框 98">
              <a:extLst>
                <a:ext uri="{FF2B5EF4-FFF2-40B4-BE49-F238E27FC236}">
                  <a16:creationId xmlns="" xmlns:a16="http://schemas.microsoft.com/office/drawing/2014/main" id="{0D4EC4C3-F2D0-4F3E-A7FD-03A7DC507C18}"/>
                </a:ext>
              </a:extLst>
            </p:cNvPr>
            <p:cNvSpPr txBox="1"/>
            <p:nvPr/>
          </p:nvSpPr>
          <p:spPr>
            <a:xfrm>
              <a:off x="9293212" y="3728812"/>
              <a:ext cx="1853763" cy="738664"/>
            </a:xfrm>
            <a:prstGeom prst="rect">
              <a:avLst/>
            </a:prstGeom>
            <a:noFill/>
          </p:spPr>
          <p:txBody>
            <a:bodyPr wrap="squar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R3</a:t>
              </a:r>
              <a:r>
                <a:rPr lang="zh-CN" altLang="en-US" sz="1500" dirty="0">
                  <a:solidFill>
                    <a:prstClr val="black"/>
                  </a:solidFill>
                  <a:latin typeface="微软雅黑" panose="020B0503020204020204" pitchFamily="34" charset="-122"/>
                  <a:ea typeface="微软雅黑" panose="020B0503020204020204" pitchFamily="34" charset="-122"/>
                </a:rPr>
                <a:t>收到路由信息后刷新路由表</a:t>
              </a:r>
            </a:p>
          </p:txBody>
        </p:sp>
      </p:grpSp>
      <p:grpSp>
        <p:nvGrpSpPr>
          <p:cNvPr id="10" name="组合 105"/>
          <p:cNvGrpSpPr/>
          <p:nvPr/>
        </p:nvGrpSpPr>
        <p:grpSpPr>
          <a:xfrm>
            <a:off x="5631430" y="3302856"/>
            <a:ext cx="1407572" cy="1226278"/>
            <a:chOff x="7219584" y="5110360"/>
            <a:chExt cx="1876763" cy="1635038"/>
          </a:xfrm>
        </p:grpSpPr>
        <p:sp>
          <p:nvSpPr>
            <p:cNvPr id="107" name="文本框 106">
              <a:extLst>
                <a:ext uri="{FF2B5EF4-FFF2-40B4-BE49-F238E27FC236}">
                  <a16:creationId xmlns="" xmlns:a16="http://schemas.microsoft.com/office/drawing/2014/main" id="{0D4EC4C3-F2D0-4F3E-A7FD-03A7DC507C18}"/>
                </a:ext>
              </a:extLst>
            </p:cNvPr>
            <p:cNvSpPr txBox="1"/>
            <p:nvPr/>
          </p:nvSpPr>
          <p:spPr>
            <a:xfrm>
              <a:off x="7383137" y="6006734"/>
              <a:ext cx="1574138" cy="738664"/>
            </a:xfrm>
            <a:prstGeom prst="rect">
              <a:avLst/>
            </a:prstGeom>
            <a:noFill/>
          </p:spPr>
          <p:txBody>
            <a:bodyPr wrap="squar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R1</a:t>
              </a:r>
              <a:r>
                <a:rPr lang="zh-CN" altLang="en-US" sz="1500" dirty="0">
                  <a:solidFill>
                    <a:prstClr val="black"/>
                  </a:solidFill>
                  <a:latin typeface="微软雅黑" panose="020B0503020204020204" pitchFamily="34" charset="-122"/>
                  <a:ea typeface="微软雅黑" panose="020B0503020204020204" pitchFamily="34" charset="-122"/>
                </a:rPr>
                <a:t>将路由信息发送给</a:t>
              </a:r>
              <a:r>
                <a:rPr lang="en-US" altLang="zh-CN" sz="1500" dirty="0">
                  <a:solidFill>
                    <a:prstClr val="black"/>
                  </a:solidFill>
                  <a:latin typeface="微软雅黑" panose="020B0503020204020204" pitchFamily="34" charset="-122"/>
                  <a:ea typeface="微软雅黑" panose="020B0503020204020204" pitchFamily="34" charset="-122"/>
                </a:rPr>
                <a:t>R3</a:t>
              </a:r>
              <a:endParaRPr lang="zh-CN" altLang="en-US" sz="1500" dirty="0">
                <a:solidFill>
                  <a:prstClr val="black"/>
                </a:solidFill>
                <a:latin typeface="微软雅黑" panose="020B0503020204020204" pitchFamily="34" charset="-122"/>
                <a:ea typeface="微软雅黑" panose="020B0503020204020204" pitchFamily="34" charset="-122"/>
              </a:endParaRPr>
            </a:p>
          </p:txBody>
        </p:sp>
        <p:sp>
          <p:nvSpPr>
            <p:cNvPr id="108" name="椭圆形标注 107"/>
            <p:cNvSpPr/>
            <p:nvPr/>
          </p:nvSpPr>
          <p:spPr>
            <a:xfrm>
              <a:off x="7219584" y="5946457"/>
              <a:ext cx="1876763" cy="788630"/>
            </a:xfrm>
            <a:prstGeom prst="wedgeEllipseCallout">
              <a:avLst>
                <a:gd name="adj1" fmla="val -16259"/>
                <a:gd name="adj2" fmla="val -868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8" eaLnBrk="1" fontAlgn="auto" hangingPunct="1">
                <a:spcBef>
                  <a:spcPts val="0"/>
                </a:spcBef>
                <a:spcAft>
                  <a:spcPts val="0"/>
                </a:spcAft>
              </a:pPr>
              <a:endParaRPr lang="zh-CN" altLang="en-US" sz="1400">
                <a:solidFill>
                  <a:prstClr val="white"/>
                </a:solidFill>
              </a:endParaRPr>
            </a:p>
          </p:txBody>
        </p:sp>
        <p:sp>
          <p:nvSpPr>
            <p:cNvPr id="109" name="文本框 108">
              <a:extLst>
                <a:ext uri="{FF2B5EF4-FFF2-40B4-BE49-F238E27FC236}">
                  <a16:creationId xmlns="" xmlns:a16="http://schemas.microsoft.com/office/drawing/2014/main" id="{0D4EC4C3-F2D0-4F3E-A7FD-03A7DC507C18}"/>
                </a:ext>
              </a:extLst>
            </p:cNvPr>
            <p:cNvSpPr txBox="1"/>
            <p:nvPr/>
          </p:nvSpPr>
          <p:spPr>
            <a:xfrm>
              <a:off x="7634660" y="5110360"/>
              <a:ext cx="523305" cy="430887"/>
            </a:xfrm>
            <a:prstGeom prst="rect">
              <a:avLst/>
            </a:prstGeom>
            <a:noFill/>
          </p:spPr>
          <p:txBody>
            <a:bodyPr wrap="squar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③</a:t>
              </a:r>
              <a:endParaRPr lang="zh-CN" altLang="en-US" sz="1500" dirty="0">
                <a:solidFill>
                  <a:prstClr val="black"/>
                </a:solidFill>
                <a:latin typeface="微软雅黑" panose="020B0503020204020204" pitchFamily="34" charset="-122"/>
                <a:ea typeface="微软雅黑" panose="020B0503020204020204" pitchFamily="34" charset="-122"/>
              </a:endParaRPr>
            </a:p>
          </p:txBody>
        </p:sp>
      </p:grpSp>
      <p:grpSp>
        <p:nvGrpSpPr>
          <p:cNvPr id="11" name="组合 116"/>
          <p:cNvGrpSpPr/>
          <p:nvPr/>
        </p:nvGrpSpPr>
        <p:grpSpPr>
          <a:xfrm>
            <a:off x="4056138" y="4406036"/>
            <a:ext cx="2451394" cy="671577"/>
            <a:chOff x="4471926" y="5614341"/>
            <a:chExt cx="1851930" cy="778796"/>
          </a:xfrm>
        </p:grpSpPr>
        <p:sp>
          <p:nvSpPr>
            <p:cNvPr id="114" name="椭圆形标注 113"/>
            <p:cNvSpPr/>
            <p:nvPr/>
          </p:nvSpPr>
          <p:spPr>
            <a:xfrm>
              <a:off x="4792249" y="5687194"/>
              <a:ext cx="1531607" cy="691466"/>
            </a:xfrm>
            <a:prstGeom prst="wedgeEllipseCallout">
              <a:avLst>
                <a:gd name="adj1" fmla="val -57360"/>
                <a:gd name="adj2" fmla="val -300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8" eaLnBrk="1" fontAlgn="auto" hangingPunct="1">
                <a:spcBef>
                  <a:spcPts val="0"/>
                </a:spcBef>
                <a:spcAft>
                  <a:spcPts val="0"/>
                </a:spcAft>
              </a:pPr>
              <a:endParaRPr lang="zh-CN" altLang="en-US" sz="1500" dirty="0">
                <a:solidFill>
                  <a:prstClr val="white"/>
                </a:solidFill>
              </a:endParaRPr>
            </a:p>
          </p:txBody>
        </p:sp>
        <p:sp>
          <p:nvSpPr>
            <p:cNvPr id="115" name="文本框 114">
              <a:extLst>
                <a:ext uri="{FF2B5EF4-FFF2-40B4-BE49-F238E27FC236}">
                  <a16:creationId xmlns="" xmlns:a16="http://schemas.microsoft.com/office/drawing/2014/main" id="{0D4EC4C3-F2D0-4F3E-A7FD-03A7DC507C18}"/>
                </a:ext>
              </a:extLst>
            </p:cNvPr>
            <p:cNvSpPr txBox="1"/>
            <p:nvPr/>
          </p:nvSpPr>
          <p:spPr>
            <a:xfrm>
              <a:off x="4471926" y="5614341"/>
              <a:ext cx="736322" cy="374759"/>
            </a:xfrm>
            <a:prstGeom prst="rect">
              <a:avLst/>
            </a:prstGeom>
            <a:noFill/>
          </p:spPr>
          <p:txBody>
            <a:bodyPr wrap="squar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②</a:t>
              </a:r>
              <a:endParaRPr lang="zh-CN" altLang="en-US" sz="1500" dirty="0">
                <a:solidFill>
                  <a:prstClr val="black"/>
                </a:solidFill>
                <a:latin typeface="微软雅黑" panose="020B0503020204020204" pitchFamily="34" charset="-122"/>
                <a:ea typeface="微软雅黑" panose="020B0503020204020204" pitchFamily="34" charset="-122"/>
              </a:endParaRPr>
            </a:p>
          </p:txBody>
        </p:sp>
        <p:sp>
          <p:nvSpPr>
            <p:cNvPr id="116" name="文本框 115">
              <a:extLst>
                <a:ext uri="{FF2B5EF4-FFF2-40B4-BE49-F238E27FC236}">
                  <a16:creationId xmlns="" xmlns:a16="http://schemas.microsoft.com/office/drawing/2014/main" id="{0D4EC4C3-F2D0-4F3E-A7FD-03A7DC507C18}"/>
                </a:ext>
              </a:extLst>
            </p:cNvPr>
            <p:cNvSpPr txBox="1"/>
            <p:nvPr/>
          </p:nvSpPr>
          <p:spPr>
            <a:xfrm>
              <a:off x="5008192" y="5750692"/>
              <a:ext cx="1176904" cy="642445"/>
            </a:xfrm>
            <a:prstGeom prst="rect">
              <a:avLst/>
            </a:prstGeom>
            <a:noFill/>
          </p:spPr>
          <p:txBody>
            <a:bodyPr wrap="squar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R1</a:t>
              </a:r>
              <a:r>
                <a:rPr lang="zh-CN" altLang="en-US" sz="1500" dirty="0">
                  <a:solidFill>
                    <a:prstClr val="black"/>
                  </a:solidFill>
                  <a:latin typeface="微软雅黑" panose="020B0503020204020204" pitchFamily="34" charset="-122"/>
                  <a:ea typeface="微软雅黑" panose="020B0503020204020204" pitchFamily="34" charset="-122"/>
                </a:rPr>
                <a:t>收到路由信息后刷新路由表</a:t>
              </a:r>
            </a:p>
          </p:txBody>
        </p:sp>
      </p:grpSp>
      <p:graphicFrame>
        <p:nvGraphicFramePr>
          <p:cNvPr id="119" name="表格 118"/>
          <p:cNvGraphicFramePr>
            <a:graphicFrameLocks noGrp="1"/>
          </p:cNvGraphicFramePr>
          <p:nvPr>
            <p:extLst/>
          </p:nvPr>
        </p:nvGraphicFramePr>
        <p:xfrm>
          <a:off x="3450013" y="3265295"/>
          <a:ext cx="2029598" cy="891540"/>
        </p:xfrm>
        <a:graphic>
          <a:graphicData uri="http://schemas.openxmlformats.org/drawingml/2006/table">
            <a:tbl>
              <a:tblPr firstRow="1" bandRow="1">
                <a:tableStyleId>{69C7853C-536D-4A76-A0AE-DD22124D55A5}</a:tableStyleId>
              </a:tblPr>
              <a:tblGrid>
                <a:gridCol w="852617">
                  <a:extLst>
                    <a:ext uri="{9D8B030D-6E8A-4147-A177-3AD203B41FA5}">
                      <a16:colId xmlns="" xmlns:a16="http://schemas.microsoft.com/office/drawing/2014/main" val="1374052009"/>
                    </a:ext>
                  </a:extLst>
                </a:gridCol>
                <a:gridCol w="472646">
                  <a:extLst>
                    <a:ext uri="{9D8B030D-6E8A-4147-A177-3AD203B41FA5}">
                      <a16:colId xmlns="" xmlns:a16="http://schemas.microsoft.com/office/drawing/2014/main" val="3577726301"/>
                    </a:ext>
                  </a:extLst>
                </a:gridCol>
                <a:gridCol w="704335">
                  <a:extLst>
                    <a:ext uri="{9D8B030D-6E8A-4147-A177-3AD203B41FA5}">
                      <a16:colId xmlns="" xmlns:a16="http://schemas.microsoft.com/office/drawing/2014/main" val="3546960123"/>
                    </a:ext>
                  </a:extLst>
                </a:gridCol>
              </a:tblGrid>
              <a:tr h="297180">
                <a:tc>
                  <a:txBody>
                    <a:bodyPr/>
                    <a:lstStyle/>
                    <a:p>
                      <a:pPr algn="ctr"/>
                      <a:r>
                        <a:rPr lang="zh-CN" altLang="en-US" sz="1500" dirty="0"/>
                        <a:t>目的网络</a:t>
                      </a:r>
                      <a:endParaRPr lang="zh-CN" altLang="en-US" sz="1500" dirty="0">
                        <a:solidFill>
                          <a:schemeClr val="tx1"/>
                        </a:solidFill>
                      </a:endParaRPr>
                    </a:p>
                  </a:txBody>
                  <a:tcPr marL="27000" marR="27000" marT="34290" marB="34290">
                    <a:solidFill>
                      <a:srgbClr val="5C6CAB"/>
                    </a:solidFill>
                  </a:tcPr>
                </a:tc>
                <a:tc>
                  <a:txBody>
                    <a:bodyPr/>
                    <a:lstStyle/>
                    <a:p>
                      <a:pPr algn="ctr"/>
                      <a:r>
                        <a:rPr lang="zh-CN" altLang="en-US" sz="1500" dirty="0"/>
                        <a:t>距离</a:t>
                      </a:r>
                      <a:endParaRPr lang="zh-CN" altLang="en-US" sz="1500" dirty="0">
                        <a:solidFill>
                          <a:schemeClr val="tx1"/>
                        </a:solidFill>
                      </a:endParaRPr>
                    </a:p>
                  </a:txBody>
                  <a:tcPr marL="27000" marR="27000" marT="34290" marB="34290">
                    <a:solidFill>
                      <a:srgbClr val="5C6CAB"/>
                    </a:solidFill>
                  </a:tcPr>
                </a:tc>
                <a:tc>
                  <a:txBody>
                    <a:bodyPr/>
                    <a:lstStyle/>
                    <a:p>
                      <a:pPr marL="0" algn="ctr" defTabSz="914400" rtl="0" eaLnBrk="1" latinLnBrk="0" hangingPunct="1"/>
                      <a:r>
                        <a:rPr lang="zh-CN" altLang="en-US" sz="1500" b="1" kern="1200" dirty="0">
                          <a:solidFill>
                            <a:schemeClr val="lt1"/>
                          </a:solidFill>
                          <a:latin typeface="+mn-lt"/>
                          <a:ea typeface="+mn-ea"/>
                          <a:cs typeface="+mn-cs"/>
                        </a:rPr>
                        <a:t>下一跳</a:t>
                      </a:r>
                    </a:p>
                  </a:txBody>
                  <a:tcPr marL="27000" marR="27000" marT="34290" marB="34290">
                    <a:solidFill>
                      <a:srgbClr val="5C6CAB"/>
                    </a:solidFill>
                  </a:tcPr>
                </a:tc>
                <a:extLst>
                  <a:ext uri="{0D108BD9-81ED-4DB2-BD59-A6C34878D82A}">
                    <a16:rowId xmlns="" xmlns:a16="http://schemas.microsoft.com/office/drawing/2014/main" val="60612440"/>
                  </a:ext>
                </a:extLst>
              </a:tr>
              <a:tr h="297180">
                <a:tc>
                  <a:txBody>
                    <a:bodyPr/>
                    <a:lstStyle/>
                    <a:p>
                      <a:pPr algn="ctr"/>
                      <a:r>
                        <a:rPr lang="en-US" altLang="zh-CN" sz="1500" dirty="0"/>
                        <a:t>net1</a:t>
                      </a:r>
                      <a:endParaRPr lang="zh-CN" altLang="en-US" sz="1500" dirty="0"/>
                    </a:p>
                  </a:txBody>
                  <a:tcPr marL="27000" marR="27000" marT="34290" marB="34290"/>
                </a:tc>
                <a:tc>
                  <a:txBody>
                    <a:bodyPr/>
                    <a:lstStyle/>
                    <a:p>
                      <a:pPr algn="ctr"/>
                      <a:r>
                        <a:rPr lang="en-US" altLang="zh-CN" sz="1500" dirty="0"/>
                        <a:t>0</a:t>
                      </a:r>
                      <a:endParaRPr lang="zh-CN" altLang="en-US" sz="1500" dirty="0"/>
                    </a:p>
                  </a:txBody>
                  <a:tcPr marL="27000" marR="27000" marT="34290" marB="34290"/>
                </a:tc>
                <a:tc>
                  <a:txBody>
                    <a:bodyPr/>
                    <a:lstStyle/>
                    <a:p>
                      <a:pPr algn="ctr"/>
                      <a:r>
                        <a:rPr lang="en-US" altLang="zh-CN" sz="1500" dirty="0"/>
                        <a:t>--</a:t>
                      </a:r>
                      <a:endParaRPr lang="zh-CN" altLang="en-US" sz="1500" dirty="0"/>
                    </a:p>
                  </a:txBody>
                  <a:tcPr marL="27000" marR="27000" marT="34290" marB="34290"/>
                </a:tc>
                <a:extLst>
                  <a:ext uri="{0D108BD9-81ED-4DB2-BD59-A6C34878D82A}">
                    <a16:rowId xmlns="" xmlns:a16="http://schemas.microsoft.com/office/drawing/2014/main" val="60645854"/>
                  </a:ext>
                </a:extLst>
              </a:tr>
              <a:tr h="297180">
                <a:tc>
                  <a:txBody>
                    <a:bodyPr/>
                    <a:lstStyle/>
                    <a:p>
                      <a:pPr algn="ctr"/>
                      <a:r>
                        <a:rPr lang="en-US" altLang="zh-CN" sz="1500" dirty="0"/>
                        <a:t>net2</a:t>
                      </a:r>
                      <a:endParaRPr lang="zh-CN" altLang="en-US" sz="1500" dirty="0"/>
                    </a:p>
                  </a:txBody>
                  <a:tcPr marL="27000" marR="27000" marT="34290" marB="34290"/>
                </a:tc>
                <a:tc>
                  <a:txBody>
                    <a:bodyPr/>
                    <a:lstStyle/>
                    <a:p>
                      <a:pPr algn="ctr"/>
                      <a:r>
                        <a:rPr lang="en-US" altLang="zh-CN" sz="1500" dirty="0"/>
                        <a:t>0</a:t>
                      </a:r>
                      <a:endParaRPr lang="zh-CN" altLang="en-US" sz="1500" dirty="0"/>
                    </a:p>
                  </a:txBody>
                  <a:tcPr marL="27000" marR="27000" marT="34290" marB="34290"/>
                </a:tc>
                <a:tc>
                  <a:txBody>
                    <a:bodyPr/>
                    <a:lstStyle/>
                    <a:p>
                      <a:pPr algn="ctr"/>
                      <a:r>
                        <a:rPr lang="en-US" altLang="zh-CN" sz="1500" dirty="0"/>
                        <a:t>--</a:t>
                      </a:r>
                      <a:endParaRPr lang="zh-CN" altLang="en-US" sz="1500" dirty="0"/>
                    </a:p>
                  </a:txBody>
                  <a:tcPr marL="27000" marR="27000" marT="34290" marB="34290"/>
                </a:tc>
                <a:extLst>
                  <a:ext uri="{0D108BD9-81ED-4DB2-BD59-A6C34878D82A}">
                    <a16:rowId xmlns="" xmlns:a16="http://schemas.microsoft.com/office/drawing/2014/main" val="1886338093"/>
                  </a:ext>
                </a:extLst>
              </a:tr>
            </a:tbl>
          </a:graphicData>
        </a:graphic>
      </p:graphicFrame>
      <p:graphicFrame>
        <p:nvGraphicFramePr>
          <p:cNvPr id="120" name="表格 119"/>
          <p:cNvGraphicFramePr>
            <a:graphicFrameLocks noGrp="1"/>
          </p:cNvGraphicFramePr>
          <p:nvPr>
            <p:extLst/>
          </p:nvPr>
        </p:nvGraphicFramePr>
        <p:xfrm>
          <a:off x="7085108" y="3283959"/>
          <a:ext cx="1913703" cy="891540"/>
        </p:xfrm>
        <a:graphic>
          <a:graphicData uri="http://schemas.openxmlformats.org/drawingml/2006/table">
            <a:tbl>
              <a:tblPr firstRow="1" bandRow="1">
                <a:tableStyleId>{69C7853C-536D-4A76-A0AE-DD22124D55A5}</a:tableStyleId>
              </a:tblPr>
              <a:tblGrid>
                <a:gridCol w="829397">
                  <a:extLst>
                    <a:ext uri="{9D8B030D-6E8A-4147-A177-3AD203B41FA5}">
                      <a16:colId xmlns="" xmlns:a16="http://schemas.microsoft.com/office/drawing/2014/main" val="1374052009"/>
                    </a:ext>
                  </a:extLst>
                </a:gridCol>
                <a:gridCol w="435576">
                  <a:extLst>
                    <a:ext uri="{9D8B030D-6E8A-4147-A177-3AD203B41FA5}">
                      <a16:colId xmlns="" xmlns:a16="http://schemas.microsoft.com/office/drawing/2014/main" val="3577726301"/>
                    </a:ext>
                  </a:extLst>
                </a:gridCol>
                <a:gridCol w="648730">
                  <a:extLst>
                    <a:ext uri="{9D8B030D-6E8A-4147-A177-3AD203B41FA5}">
                      <a16:colId xmlns="" xmlns:a16="http://schemas.microsoft.com/office/drawing/2014/main" val="3546960123"/>
                    </a:ext>
                  </a:extLst>
                </a:gridCol>
              </a:tblGrid>
              <a:tr h="297180">
                <a:tc>
                  <a:txBody>
                    <a:bodyPr/>
                    <a:lstStyle/>
                    <a:p>
                      <a:pPr algn="ctr"/>
                      <a:r>
                        <a:rPr lang="zh-CN" altLang="en-US" sz="1500" dirty="0"/>
                        <a:t>目的网络</a:t>
                      </a:r>
                      <a:endParaRPr lang="zh-CN" altLang="en-US" sz="1500" dirty="0">
                        <a:solidFill>
                          <a:schemeClr val="tx1"/>
                        </a:solidFill>
                      </a:endParaRPr>
                    </a:p>
                  </a:txBody>
                  <a:tcPr marL="27000" marR="27000" marT="34290" marB="34290">
                    <a:solidFill>
                      <a:srgbClr val="5C6CAB"/>
                    </a:solidFill>
                  </a:tcPr>
                </a:tc>
                <a:tc>
                  <a:txBody>
                    <a:bodyPr/>
                    <a:lstStyle/>
                    <a:p>
                      <a:pPr algn="ctr"/>
                      <a:r>
                        <a:rPr lang="zh-CN" altLang="en-US" sz="1500" dirty="0"/>
                        <a:t>距离</a:t>
                      </a:r>
                      <a:endParaRPr lang="zh-CN" altLang="en-US" sz="1500" dirty="0">
                        <a:solidFill>
                          <a:schemeClr val="tx1"/>
                        </a:solidFill>
                      </a:endParaRPr>
                    </a:p>
                  </a:txBody>
                  <a:tcPr marL="27000" marR="27000" marT="34290" marB="34290">
                    <a:solidFill>
                      <a:srgbClr val="5C6CAB"/>
                    </a:solidFill>
                  </a:tcPr>
                </a:tc>
                <a:tc>
                  <a:txBody>
                    <a:bodyPr/>
                    <a:lstStyle/>
                    <a:p>
                      <a:pPr marL="0" algn="ctr" defTabSz="914400" rtl="0" eaLnBrk="1" latinLnBrk="0" hangingPunct="1"/>
                      <a:r>
                        <a:rPr lang="zh-CN" altLang="en-US" sz="1500" b="1" kern="1200" dirty="0">
                          <a:solidFill>
                            <a:schemeClr val="lt1"/>
                          </a:solidFill>
                          <a:latin typeface="+mn-lt"/>
                          <a:ea typeface="+mn-ea"/>
                          <a:cs typeface="+mn-cs"/>
                        </a:rPr>
                        <a:t>下一跳</a:t>
                      </a:r>
                    </a:p>
                  </a:txBody>
                  <a:tcPr marL="27000" marR="27000" marT="34290" marB="34290">
                    <a:solidFill>
                      <a:srgbClr val="5C6CAB"/>
                    </a:solidFill>
                  </a:tcPr>
                </a:tc>
                <a:extLst>
                  <a:ext uri="{0D108BD9-81ED-4DB2-BD59-A6C34878D82A}">
                    <a16:rowId xmlns="" xmlns:a16="http://schemas.microsoft.com/office/drawing/2014/main" val="60612440"/>
                  </a:ext>
                </a:extLst>
              </a:tr>
              <a:tr h="297180">
                <a:tc>
                  <a:txBody>
                    <a:bodyPr/>
                    <a:lstStyle/>
                    <a:p>
                      <a:pPr algn="ctr"/>
                      <a:r>
                        <a:rPr lang="en-US" altLang="zh-CN" sz="1500" dirty="0"/>
                        <a:t>net2</a:t>
                      </a:r>
                      <a:endParaRPr lang="zh-CN" altLang="en-US" sz="1500" dirty="0"/>
                    </a:p>
                  </a:txBody>
                  <a:tcPr marL="27000" marR="27000" marT="34290" marB="34290"/>
                </a:tc>
                <a:tc>
                  <a:txBody>
                    <a:bodyPr/>
                    <a:lstStyle/>
                    <a:p>
                      <a:pPr algn="ctr"/>
                      <a:r>
                        <a:rPr lang="en-US" altLang="zh-CN" sz="1500" dirty="0"/>
                        <a:t>0</a:t>
                      </a:r>
                      <a:endParaRPr lang="zh-CN" altLang="en-US" sz="1500" dirty="0"/>
                    </a:p>
                  </a:txBody>
                  <a:tcPr marL="27000" marR="27000" marT="34290" marB="34290"/>
                </a:tc>
                <a:tc>
                  <a:txBody>
                    <a:bodyPr/>
                    <a:lstStyle/>
                    <a:p>
                      <a:pPr algn="ctr"/>
                      <a:r>
                        <a:rPr lang="en-US" altLang="zh-CN" sz="1500" dirty="0"/>
                        <a:t>--</a:t>
                      </a:r>
                      <a:endParaRPr lang="zh-CN" altLang="en-US" sz="1500" dirty="0"/>
                    </a:p>
                  </a:txBody>
                  <a:tcPr marL="27000" marR="27000" marT="34290" marB="34290"/>
                </a:tc>
                <a:extLst>
                  <a:ext uri="{0D108BD9-81ED-4DB2-BD59-A6C34878D82A}">
                    <a16:rowId xmlns="" xmlns:a16="http://schemas.microsoft.com/office/drawing/2014/main" val="60645854"/>
                  </a:ext>
                </a:extLst>
              </a:tr>
              <a:tr h="297180">
                <a:tc>
                  <a:txBody>
                    <a:bodyPr/>
                    <a:lstStyle/>
                    <a:p>
                      <a:pPr algn="ctr"/>
                      <a:r>
                        <a:rPr lang="en-US" altLang="zh-CN" sz="1500" dirty="0"/>
                        <a:t>net3</a:t>
                      </a:r>
                      <a:endParaRPr lang="zh-CN" altLang="en-US" sz="1500" dirty="0"/>
                    </a:p>
                  </a:txBody>
                  <a:tcPr marL="27000" marR="27000" marT="34290" marB="34290"/>
                </a:tc>
                <a:tc>
                  <a:txBody>
                    <a:bodyPr/>
                    <a:lstStyle/>
                    <a:p>
                      <a:pPr algn="ctr"/>
                      <a:r>
                        <a:rPr lang="en-US" altLang="zh-CN" sz="1500" dirty="0"/>
                        <a:t>0</a:t>
                      </a:r>
                      <a:endParaRPr lang="zh-CN" altLang="en-US" sz="1500" dirty="0"/>
                    </a:p>
                  </a:txBody>
                  <a:tcPr marL="27000" marR="27000" marT="34290" marB="34290"/>
                </a:tc>
                <a:tc>
                  <a:txBody>
                    <a:bodyPr/>
                    <a:lstStyle/>
                    <a:p>
                      <a:pPr algn="ctr"/>
                      <a:r>
                        <a:rPr lang="en-US" altLang="zh-CN" sz="1500" dirty="0"/>
                        <a:t>--</a:t>
                      </a:r>
                      <a:endParaRPr lang="zh-CN" altLang="en-US" sz="1500" dirty="0"/>
                    </a:p>
                  </a:txBody>
                  <a:tcPr marL="27000" marR="27000" marT="34290" marB="34290"/>
                </a:tc>
                <a:extLst>
                  <a:ext uri="{0D108BD9-81ED-4DB2-BD59-A6C34878D82A}">
                    <a16:rowId xmlns="" xmlns:a16="http://schemas.microsoft.com/office/drawing/2014/main" val="1886338093"/>
                  </a:ext>
                </a:extLst>
              </a:tr>
            </a:tbl>
          </a:graphicData>
        </a:graphic>
      </p:graphicFrame>
      <p:graphicFrame>
        <p:nvGraphicFramePr>
          <p:cNvPr id="121" name="表格 120"/>
          <p:cNvGraphicFramePr>
            <a:graphicFrameLocks noGrp="1"/>
          </p:cNvGraphicFramePr>
          <p:nvPr>
            <p:extLst/>
          </p:nvPr>
        </p:nvGraphicFramePr>
        <p:xfrm>
          <a:off x="3451859" y="3267600"/>
          <a:ext cx="2034547" cy="1188720"/>
        </p:xfrm>
        <a:graphic>
          <a:graphicData uri="http://schemas.openxmlformats.org/drawingml/2006/table">
            <a:tbl>
              <a:tblPr firstRow="1" bandRow="1">
                <a:tableStyleId>{69C7853C-536D-4A76-A0AE-DD22124D55A5}</a:tableStyleId>
              </a:tblPr>
              <a:tblGrid>
                <a:gridCol w="839618">
                  <a:extLst>
                    <a:ext uri="{9D8B030D-6E8A-4147-A177-3AD203B41FA5}">
                      <a16:colId xmlns="" xmlns:a16="http://schemas.microsoft.com/office/drawing/2014/main" val="1374052009"/>
                    </a:ext>
                  </a:extLst>
                </a:gridCol>
                <a:gridCol w="480051">
                  <a:extLst>
                    <a:ext uri="{9D8B030D-6E8A-4147-A177-3AD203B41FA5}">
                      <a16:colId xmlns="" xmlns:a16="http://schemas.microsoft.com/office/drawing/2014/main" val="3577726301"/>
                    </a:ext>
                  </a:extLst>
                </a:gridCol>
                <a:gridCol w="714878">
                  <a:extLst>
                    <a:ext uri="{9D8B030D-6E8A-4147-A177-3AD203B41FA5}">
                      <a16:colId xmlns="" xmlns:a16="http://schemas.microsoft.com/office/drawing/2014/main" val="3546960123"/>
                    </a:ext>
                  </a:extLst>
                </a:gridCol>
              </a:tblGrid>
              <a:tr h="297180">
                <a:tc>
                  <a:txBody>
                    <a:bodyPr/>
                    <a:lstStyle/>
                    <a:p>
                      <a:pPr algn="ctr"/>
                      <a:r>
                        <a:rPr lang="zh-CN" altLang="en-US" sz="1500" dirty="0"/>
                        <a:t>目的网络</a:t>
                      </a:r>
                      <a:endParaRPr lang="zh-CN" altLang="en-US" sz="1500" dirty="0">
                        <a:solidFill>
                          <a:schemeClr val="tx1"/>
                        </a:solidFill>
                      </a:endParaRPr>
                    </a:p>
                  </a:txBody>
                  <a:tcPr marL="27000" marR="27000" marT="34290" marB="34290">
                    <a:solidFill>
                      <a:srgbClr val="5C6CAB"/>
                    </a:solidFill>
                  </a:tcPr>
                </a:tc>
                <a:tc>
                  <a:txBody>
                    <a:bodyPr/>
                    <a:lstStyle/>
                    <a:p>
                      <a:pPr algn="ctr"/>
                      <a:r>
                        <a:rPr lang="zh-CN" altLang="en-US" sz="1500" dirty="0"/>
                        <a:t>距离</a:t>
                      </a:r>
                      <a:endParaRPr lang="zh-CN" altLang="en-US" sz="1500" dirty="0">
                        <a:solidFill>
                          <a:schemeClr val="tx1"/>
                        </a:solidFill>
                      </a:endParaRPr>
                    </a:p>
                  </a:txBody>
                  <a:tcPr marL="27000" marR="27000" marT="34290" marB="34290">
                    <a:solidFill>
                      <a:srgbClr val="5C6CAB"/>
                    </a:solidFill>
                  </a:tcPr>
                </a:tc>
                <a:tc>
                  <a:txBody>
                    <a:bodyPr/>
                    <a:lstStyle/>
                    <a:p>
                      <a:pPr marL="0" algn="ctr" defTabSz="914400" rtl="0" eaLnBrk="1" latinLnBrk="0" hangingPunct="1"/>
                      <a:r>
                        <a:rPr lang="zh-CN" altLang="en-US" sz="1500" b="1" kern="1200" dirty="0">
                          <a:solidFill>
                            <a:schemeClr val="lt1"/>
                          </a:solidFill>
                          <a:latin typeface="+mn-lt"/>
                          <a:ea typeface="+mn-ea"/>
                          <a:cs typeface="+mn-cs"/>
                        </a:rPr>
                        <a:t>下一跳</a:t>
                      </a:r>
                    </a:p>
                  </a:txBody>
                  <a:tcPr marL="27000" marR="27000" marT="34290" marB="34290">
                    <a:solidFill>
                      <a:srgbClr val="5C6CAB"/>
                    </a:solidFill>
                  </a:tcPr>
                </a:tc>
                <a:extLst>
                  <a:ext uri="{0D108BD9-81ED-4DB2-BD59-A6C34878D82A}">
                    <a16:rowId xmlns="" xmlns:a16="http://schemas.microsoft.com/office/drawing/2014/main" val="60612440"/>
                  </a:ext>
                </a:extLst>
              </a:tr>
              <a:tr h="297180">
                <a:tc>
                  <a:txBody>
                    <a:bodyPr/>
                    <a:lstStyle/>
                    <a:p>
                      <a:pPr algn="ctr"/>
                      <a:r>
                        <a:rPr lang="en-US" altLang="zh-CN" sz="1500" dirty="0"/>
                        <a:t>net1</a:t>
                      </a:r>
                      <a:endParaRPr lang="zh-CN" altLang="en-US" sz="1500" dirty="0"/>
                    </a:p>
                  </a:txBody>
                  <a:tcPr marL="27000" marR="27000" marT="34290" marB="34290"/>
                </a:tc>
                <a:tc>
                  <a:txBody>
                    <a:bodyPr/>
                    <a:lstStyle/>
                    <a:p>
                      <a:pPr algn="ctr"/>
                      <a:r>
                        <a:rPr lang="en-US" altLang="zh-CN" sz="1500" dirty="0"/>
                        <a:t>0</a:t>
                      </a:r>
                      <a:endParaRPr lang="zh-CN" altLang="en-US" sz="1500" dirty="0"/>
                    </a:p>
                  </a:txBody>
                  <a:tcPr marL="27000" marR="27000" marT="34290" marB="34290"/>
                </a:tc>
                <a:tc>
                  <a:txBody>
                    <a:bodyPr/>
                    <a:lstStyle/>
                    <a:p>
                      <a:pPr algn="ctr"/>
                      <a:r>
                        <a:rPr lang="en-US" altLang="zh-CN" sz="1500" dirty="0"/>
                        <a:t>--</a:t>
                      </a:r>
                      <a:endParaRPr lang="zh-CN" altLang="en-US" sz="1500" dirty="0"/>
                    </a:p>
                  </a:txBody>
                  <a:tcPr marL="27000" marR="27000" marT="34290" marB="34290"/>
                </a:tc>
                <a:extLst>
                  <a:ext uri="{0D108BD9-81ED-4DB2-BD59-A6C34878D82A}">
                    <a16:rowId xmlns="" xmlns:a16="http://schemas.microsoft.com/office/drawing/2014/main" val="60645854"/>
                  </a:ext>
                </a:extLst>
              </a:tr>
              <a:tr h="297180">
                <a:tc>
                  <a:txBody>
                    <a:bodyPr/>
                    <a:lstStyle/>
                    <a:p>
                      <a:pPr algn="ctr"/>
                      <a:r>
                        <a:rPr lang="en-US" altLang="zh-CN" sz="1500" dirty="0"/>
                        <a:t>net2</a:t>
                      </a:r>
                      <a:endParaRPr lang="zh-CN" altLang="en-US" sz="1500" dirty="0"/>
                    </a:p>
                  </a:txBody>
                  <a:tcPr marL="27000" marR="27000" marT="34290" marB="34290"/>
                </a:tc>
                <a:tc>
                  <a:txBody>
                    <a:bodyPr/>
                    <a:lstStyle/>
                    <a:p>
                      <a:pPr algn="ctr"/>
                      <a:r>
                        <a:rPr lang="en-US" altLang="zh-CN" sz="1500" dirty="0"/>
                        <a:t>0</a:t>
                      </a:r>
                      <a:endParaRPr lang="zh-CN" altLang="en-US" sz="1500" dirty="0"/>
                    </a:p>
                  </a:txBody>
                  <a:tcPr marL="27000" marR="27000" marT="34290" marB="34290"/>
                </a:tc>
                <a:tc>
                  <a:txBody>
                    <a:bodyPr/>
                    <a:lstStyle/>
                    <a:p>
                      <a:pPr algn="ctr"/>
                      <a:r>
                        <a:rPr lang="en-US" altLang="zh-CN" sz="1500" dirty="0"/>
                        <a:t>--</a:t>
                      </a:r>
                      <a:endParaRPr lang="zh-CN" altLang="en-US" sz="1500" dirty="0"/>
                    </a:p>
                  </a:txBody>
                  <a:tcPr marL="27000" marR="27000" marT="34290" marB="34290"/>
                </a:tc>
                <a:extLst>
                  <a:ext uri="{0D108BD9-81ED-4DB2-BD59-A6C34878D82A}">
                    <a16:rowId xmlns="" xmlns:a16="http://schemas.microsoft.com/office/drawing/2014/main" val="1886338093"/>
                  </a:ext>
                </a:extLst>
              </a:tr>
              <a:tr h="297180">
                <a:tc>
                  <a:txBody>
                    <a:bodyPr/>
                    <a:lstStyle/>
                    <a:p>
                      <a:pPr algn="ctr"/>
                      <a:r>
                        <a:rPr lang="en-US" altLang="zh-CN" sz="1500" dirty="0"/>
                        <a:t>net4</a:t>
                      </a:r>
                      <a:endParaRPr lang="zh-CN" altLang="en-US" sz="1500" dirty="0"/>
                    </a:p>
                  </a:txBody>
                  <a:tcPr marL="27000" marR="27000" marT="34290" marB="34290"/>
                </a:tc>
                <a:tc>
                  <a:txBody>
                    <a:bodyPr/>
                    <a:lstStyle/>
                    <a:p>
                      <a:pPr algn="ctr"/>
                      <a:r>
                        <a:rPr lang="en-US" altLang="zh-CN" sz="1500" dirty="0"/>
                        <a:t>1</a:t>
                      </a:r>
                      <a:endParaRPr lang="zh-CN" altLang="en-US" sz="1500" dirty="0"/>
                    </a:p>
                  </a:txBody>
                  <a:tcPr marL="27000" marR="27000" marT="34290" marB="34290"/>
                </a:tc>
                <a:tc>
                  <a:txBody>
                    <a:bodyPr/>
                    <a:lstStyle/>
                    <a:p>
                      <a:pPr algn="ctr"/>
                      <a:r>
                        <a:rPr lang="en-US" altLang="zh-CN" sz="1500" dirty="0"/>
                        <a:t>R2</a:t>
                      </a:r>
                      <a:endParaRPr lang="zh-CN" altLang="en-US" sz="1500" dirty="0"/>
                    </a:p>
                  </a:txBody>
                  <a:tcPr marL="27000" marR="27000" marT="34290" marB="34290"/>
                </a:tc>
                <a:extLst>
                  <a:ext uri="{0D108BD9-81ED-4DB2-BD59-A6C34878D82A}">
                    <a16:rowId xmlns="" xmlns:a16="http://schemas.microsoft.com/office/drawing/2014/main" val="62368846"/>
                  </a:ext>
                </a:extLst>
              </a:tr>
            </a:tbl>
          </a:graphicData>
        </a:graphic>
      </p:graphicFrame>
      <p:graphicFrame>
        <p:nvGraphicFramePr>
          <p:cNvPr id="122" name="表格 121"/>
          <p:cNvGraphicFramePr>
            <a:graphicFrameLocks noGrp="1"/>
          </p:cNvGraphicFramePr>
          <p:nvPr>
            <p:extLst/>
          </p:nvPr>
        </p:nvGraphicFramePr>
        <p:xfrm>
          <a:off x="7085112" y="3274691"/>
          <a:ext cx="1930441" cy="1485900"/>
        </p:xfrm>
        <a:graphic>
          <a:graphicData uri="http://schemas.openxmlformats.org/drawingml/2006/table">
            <a:tbl>
              <a:tblPr firstRow="1" bandRow="1">
                <a:tableStyleId>{69C7853C-536D-4A76-A0AE-DD22124D55A5}</a:tableStyleId>
              </a:tblPr>
              <a:tblGrid>
                <a:gridCol w="840690">
                  <a:extLst>
                    <a:ext uri="{9D8B030D-6E8A-4147-A177-3AD203B41FA5}">
                      <a16:colId xmlns="" xmlns:a16="http://schemas.microsoft.com/office/drawing/2014/main" val="1374052009"/>
                    </a:ext>
                  </a:extLst>
                </a:gridCol>
                <a:gridCol w="450990">
                  <a:extLst>
                    <a:ext uri="{9D8B030D-6E8A-4147-A177-3AD203B41FA5}">
                      <a16:colId xmlns="" xmlns:a16="http://schemas.microsoft.com/office/drawing/2014/main" val="3577726301"/>
                    </a:ext>
                  </a:extLst>
                </a:gridCol>
                <a:gridCol w="638761">
                  <a:extLst>
                    <a:ext uri="{9D8B030D-6E8A-4147-A177-3AD203B41FA5}">
                      <a16:colId xmlns="" xmlns:a16="http://schemas.microsoft.com/office/drawing/2014/main" val="3546960123"/>
                    </a:ext>
                  </a:extLst>
                </a:gridCol>
              </a:tblGrid>
              <a:tr h="297180">
                <a:tc>
                  <a:txBody>
                    <a:bodyPr/>
                    <a:lstStyle/>
                    <a:p>
                      <a:pPr algn="ctr"/>
                      <a:r>
                        <a:rPr lang="zh-CN" altLang="en-US" sz="1500" dirty="0"/>
                        <a:t>目的网络</a:t>
                      </a:r>
                      <a:endParaRPr lang="zh-CN" altLang="en-US" sz="1500" dirty="0">
                        <a:solidFill>
                          <a:schemeClr val="tx1"/>
                        </a:solidFill>
                      </a:endParaRPr>
                    </a:p>
                  </a:txBody>
                  <a:tcPr marL="27000" marR="27000" marT="34290" marB="34290">
                    <a:solidFill>
                      <a:srgbClr val="5C6CAB"/>
                    </a:solidFill>
                  </a:tcPr>
                </a:tc>
                <a:tc>
                  <a:txBody>
                    <a:bodyPr/>
                    <a:lstStyle/>
                    <a:p>
                      <a:pPr algn="ctr"/>
                      <a:r>
                        <a:rPr lang="zh-CN" altLang="en-US" sz="1500" dirty="0"/>
                        <a:t>距离</a:t>
                      </a:r>
                      <a:endParaRPr lang="zh-CN" altLang="en-US" sz="1500" dirty="0">
                        <a:solidFill>
                          <a:schemeClr val="tx1"/>
                        </a:solidFill>
                      </a:endParaRPr>
                    </a:p>
                  </a:txBody>
                  <a:tcPr marL="27000" marR="27000" marT="34290" marB="34290">
                    <a:solidFill>
                      <a:srgbClr val="5C6CAB"/>
                    </a:solidFill>
                  </a:tcPr>
                </a:tc>
                <a:tc>
                  <a:txBody>
                    <a:bodyPr/>
                    <a:lstStyle/>
                    <a:p>
                      <a:pPr marL="0" algn="ctr" defTabSz="914400" rtl="0" eaLnBrk="1" latinLnBrk="0" hangingPunct="1"/>
                      <a:r>
                        <a:rPr lang="zh-CN" altLang="en-US" sz="1500" b="1" kern="1200" dirty="0">
                          <a:solidFill>
                            <a:schemeClr val="lt1"/>
                          </a:solidFill>
                          <a:latin typeface="+mn-lt"/>
                          <a:ea typeface="+mn-ea"/>
                          <a:cs typeface="+mn-cs"/>
                        </a:rPr>
                        <a:t>下一跳</a:t>
                      </a:r>
                    </a:p>
                  </a:txBody>
                  <a:tcPr marL="27000" marR="27000" marT="34290" marB="34290">
                    <a:solidFill>
                      <a:srgbClr val="5C6CAB"/>
                    </a:solidFill>
                  </a:tcPr>
                </a:tc>
                <a:extLst>
                  <a:ext uri="{0D108BD9-81ED-4DB2-BD59-A6C34878D82A}">
                    <a16:rowId xmlns="" xmlns:a16="http://schemas.microsoft.com/office/drawing/2014/main" val="60612440"/>
                  </a:ext>
                </a:extLst>
              </a:tr>
              <a:tr h="297180">
                <a:tc>
                  <a:txBody>
                    <a:bodyPr/>
                    <a:lstStyle/>
                    <a:p>
                      <a:pPr algn="ctr"/>
                      <a:r>
                        <a:rPr lang="en-US" altLang="zh-CN" sz="1500" dirty="0"/>
                        <a:t>net2</a:t>
                      </a:r>
                      <a:endParaRPr lang="zh-CN" altLang="en-US" sz="1500" dirty="0"/>
                    </a:p>
                  </a:txBody>
                  <a:tcPr marL="27000" marR="27000" marT="34290" marB="34290"/>
                </a:tc>
                <a:tc>
                  <a:txBody>
                    <a:bodyPr/>
                    <a:lstStyle/>
                    <a:p>
                      <a:pPr algn="ctr"/>
                      <a:r>
                        <a:rPr lang="en-US" altLang="zh-CN" sz="1500" dirty="0"/>
                        <a:t>0</a:t>
                      </a:r>
                      <a:endParaRPr lang="zh-CN" altLang="en-US" sz="1500" dirty="0"/>
                    </a:p>
                  </a:txBody>
                  <a:tcPr marL="27000" marR="27000" marT="34290" marB="34290"/>
                </a:tc>
                <a:tc>
                  <a:txBody>
                    <a:bodyPr/>
                    <a:lstStyle/>
                    <a:p>
                      <a:pPr algn="ctr"/>
                      <a:r>
                        <a:rPr lang="en-US" altLang="zh-CN" sz="1500" dirty="0"/>
                        <a:t>--</a:t>
                      </a:r>
                      <a:endParaRPr lang="zh-CN" altLang="en-US" sz="1500" dirty="0"/>
                    </a:p>
                  </a:txBody>
                  <a:tcPr marL="27000" marR="27000" marT="34290" marB="34290"/>
                </a:tc>
                <a:extLst>
                  <a:ext uri="{0D108BD9-81ED-4DB2-BD59-A6C34878D82A}">
                    <a16:rowId xmlns="" xmlns:a16="http://schemas.microsoft.com/office/drawing/2014/main" val="60645854"/>
                  </a:ext>
                </a:extLst>
              </a:tr>
              <a:tr h="297180">
                <a:tc>
                  <a:txBody>
                    <a:bodyPr/>
                    <a:lstStyle/>
                    <a:p>
                      <a:pPr algn="ctr"/>
                      <a:r>
                        <a:rPr lang="en-US" altLang="zh-CN" sz="1500" dirty="0"/>
                        <a:t>net3</a:t>
                      </a:r>
                      <a:endParaRPr lang="zh-CN" altLang="en-US" sz="1500" dirty="0"/>
                    </a:p>
                  </a:txBody>
                  <a:tcPr marL="27000" marR="27000" marT="34290" marB="34290"/>
                </a:tc>
                <a:tc>
                  <a:txBody>
                    <a:bodyPr/>
                    <a:lstStyle/>
                    <a:p>
                      <a:pPr algn="ctr"/>
                      <a:r>
                        <a:rPr lang="en-US" altLang="zh-CN" sz="1500" dirty="0"/>
                        <a:t>0</a:t>
                      </a:r>
                      <a:endParaRPr lang="zh-CN" altLang="en-US" sz="1500" dirty="0"/>
                    </a:p>
                  </a:txBody>
                  <a:tcPr marL="27000" marR="27000" marT="34290" marB="34290"/>
                </a:tc>
                <a:tc>
                  <a:txBody>
                    <a:bodyPr/>
                    <a:lstStyle/>
                    <a:p>
                      <a:pPr algn="ctr"/>
                      <a:r>
                        <a:rPr lang="en-US" altLang="zh-CN" sz="1500" dirty="0"/>
                        <a:t>--</a:t>
                      </a:r>
                      <a:endParaRPr lang="zh-CN" altLang="en-US" sz="1500" dirty="0"/>
                    </a:p>
                  </a:txBody>
                  <a:tcPr marL="27000" marR="27000" marT="34290" marB="34290"/>
                </a:tc>
                <a:extLst>
                  <a:ext uri="{0D108BD9-81ED-4DB2-BD59-A6C34878D82A}">
                    <a16:rowId xmlns="" xmlns:a16="http://schemas.microsoft.com/office/drawing/2014/main" val="1886338093"/>
                  </a:ext>
                </a:extLst>
              </a:tr>
              <a:tr h="297180">
                <a:tc>
                  <a:txBody>
                    <a:bodyPr/>
                    <a:lstStyle/>
                    <a:p>
                      <a:pPr algn="ctr"/>
                      <a:r>
                        <a:rPr lang="en-US" altLang="zh-CN" sz="1500" dirty="0"/>
                        <a:t>net1</a:t>
                      </a:r>
                      <a:endParaRPr lang="zh-CN" altLang="en-US" sz="1500" dirty="0"/>
                    </a:p>
                  </a:txBody>
                  <a:tcPr marL="27000" marR="27000" marT="34290" marB="34290"/>
                </a:tc>
                <a:tc>
                  <a:txBody>
                    <a:bodyPr/>
                    <a:lstStyle/>
                    <a:p>
                      <a:pPr algn="ctr"/>
                      <a:r>
                        <a:rPr lang="en-US" altLang="zh-CN" sz="1500" dirty="0"/>
                        <a:t>1</a:t>
                      </a:r>
                      <a:endParaRPr lang="zh-CN" altLang="en-US" sz="1500" dirty="0"/>
                    </a:p>
                  </a:txBody>
                  <a:tcPr marL="27000" marR="27000" marT="34290" marB="34290"/>
                </a:tc>
                <a:tc>
                  <a:txBody>
                    <a:bodyPr/>
                    <a:lstStyle/>
                    <a:p>
                      <a:pPr algn="ctr"/>
                      <a:r>
                        <a:rPr lang="en-US" altLang="zh-CN" sz="1500" dirty="0"/>
                        <a:t>R1</a:t>
                      </a:r>
                      <a:endParaRPr lang="zh-CN" altLang="en-US" sz="1500" dirty="0"/>
                    </a:p>
                  </a:txBody>
                  <a:tcPr marL="27000" marR="27000" marT="34290" marB="34290"/>
                </a:tc>
                <a:extLst>
                  <a:ext uri="{0D108BD9-81ED-4DB2-BD59-A6C34878D82A}">
                    <a16:rowId xmlns="" xmlns:a16="http://schemas.microsoft.com/office/drawing/2014/main" val="3802406786"/>
                  </a:ext>
                </a:extLst>
              </a:tr>
              <a:tr h="297180">
                <a:tc>
                  <a:txBody>
                    <a:bodyPr/>
                    <a:lstStyle/>
                    <a:p>
                      <a:pPr algn="ctr"/>
                      <a:r>
                        <a:rPr lang="en-US" altLang="zh-CN" sz="1500" dirty="0"/>
                        <a:t>net4</a:t>
                      </a:r>
                      <a:endParaRPr lang="zh-CN" altLang="en-US" sz="1500" dirty="0"/>
                    </a:p>
                  </a:txBody>
                  <a:tcPr marL="27000" marR="27000" marT="34290" marB="34290"/>
                </a:tc>
                <a:tc>
                  <a:txBody>
                    <a:bodyPr/>
                    <a:lstStyle/>
                    <a:p>
                      <a:pPr algn="ctr"/>
                      <a:r>
                        <a:rPr lang="en-US" altLang="zh-CN" sz="1500" dirty="0"/>
                        <a:t>2</a:t>
                      </a:r>
                      <a:endParaRPr lang="zh-CN" altLang="en-US" sz="1500" dirty="0"/>
                    </a:p>
                  </a:txBody>
                  <a:tcPr marL="27000" marR="27000" marT="34290" marB="34290"/>
                </a:tc>
                <a:tc>
                  <a:txBody>
                    <a:bodyPr/>
                    <a:lstStyle/>
                    <a:p>
                      <a:pPr algn="ctr"/>
                      <a:r>
                        <a:rPr lang="en-US" altLang="zh-CN" sz="1500" dirty="0"/>
                        <a:t>R1</a:t>
                      </a:r>
                      <a:endParaRPr lang="zh-CN" altLang="en-US" sz="1500" dirty="0"/>
                    </a:p>
                  </a:txBody>
                  <a:tcPr marL="27000" marR="27000" marT="34290" marB="34290"/>
                </a:tc>
                <a:extLst>
                  <a:ext uri="{0D108BD9-81ED-4DB2-BD59-A6C34878D82A}">
                    <a16:rowId xmlns="" xmlns:a16="http://schemas.microsoft.com/office/drawing/2014/main" val="3216353289"/>
                  </a:ext>
                </a:extLst>
              </a:tr>
            </a:tbl>
          </a:graphicData>
        </a:graphic>
      </p:graphicFrame>
      <p:sp>
        <p:nvSpPr>
          <p:cNvPr id="12" name="右箭头 11"/>
          <p:cNvSpPr/>
          <p:nvPr/>
        </p:nvSpPr>
        <p:spPr>
          <a:xfrm>
            <a:off x="2459563" y="3621580"/>
            <a:ext cx="441200" cy="136550"/>
          </a:xfrm>
          <a:prstGeom prst="rightArrow">
            <a:avLst/>
          </a:prstGeom>
          <a:solidFill>
            <a:srgbClr val="5C6CAB"/>
          </a:solidFill>
        </p:spPr>
        <p:style>
          <a:lnRef idx="2">
            <a:schemeClr val="accent1">
              <a:shade val="50000"/>
            </a:schemeClr>
          </a:lnRef>
          <a:fillRef idx="1">
            <a:schemeClr val="accent1"/>
          </a:fillRef>
          <a:effectRef idx="0">
            <a:schemeClr val="accent1"/>
          </a:effectRef>
          <a:fontRef idx="minor">
            <a:schemeClr val="lt1"/>
          </a:fontRef>
        </p:style>
        <p:txBody>
          <a:bodyPr lIns="68571" tIns="34289" rIns="68571" bIns="34289" rtlCol="0" anchor="ctr"/>
          <a:lstStyle/>
          <a:p>
            <a:pPr algn="ctr" defTabSz="685698" eaLnBrk="1" fontAlgn="auto" hangingPunct="1">
              <a:spcBef>
                <a:spcPts val="0"/>
              </a:spcBef>
              <a:spcAft>
                <a:spcPts val="0"/>
              </a:spcAft>
            </a:pPr>
            <a:endParaRPr lang="zh-CN" altLang="en-US" sz="1400">
              <a:solidFill>
                <a:prstClr val="white"/>
              </a:solidFill>
            </a:endParaRPr>
          </a:p>
        </p:txBody>
      </p:sp>
      <p:graphicFrame>
        <p:nvGraphicFramePr>
          <p:cNvPr id="57" name="表格 56"/>
          <p:cNvGraphicFramePr>
            <a:graphicFrameLocks noGrp="1"/>
          </p:cNvGraphicFramePr>
          <p:nvPr>
            <p:extLst/>
          </p:nvPr>
        </p:nvGraphicFramePr>
        <p:xfrm>
          <a:off x="146702" y="3282330"/>
          <a:ext cx="2021913" cy="891540"/>
        </p:xfrm>
        <a:graphic>
          <a:graphicData uri="http://schemas.openxmlformats.org/drawingml/2006/table">
            <a:tbl>
              <a:tblPr firstRow="1" bandRow="1">
                <a:tableStyleId>{69C7853C-536D-4A76-A0AE-DD22124D55A5}</a:tableStyleId>
              </a:tblPr>
              <a:tblGrid>
                <a:gridCol w="839837">
                  <a:extLst>
                    <a:ext uri="{9D8B030D-6E8A-4147-A177-3AD203B41FA5}">
                      <a16:colId xmlns="" xmlns:a16="http://schemas.microsoft.com/office/drawing/2014/main" val="1374052009"/>
                    </a:ext>
                  </a:extLst>
                </a:gridCol>
                <a:gridCol w="459206">
                  <a:extLst>
                    <a:ext uri="{9D8B030D-6E8A-4147-A177-3AD203B41FA5}">
                      <a16:colId xmlns="" xmlns:a16="http://schemas.microsoft.com/office/drawing/2014/main" val="3577726301"/>
                    </a:ext>
                  </a:extLst>
                </a:gridCol>
                <a:gridCol w="722870">
                  <a:extLst>
                    <a:ext uri="{9D8B030D-6E8A-4147-A177-3AD203B41FA5}">
                      <a16:colId xmlns="" xmlns:a16="http://schemas.microsoft.com/office/drawing/2014/main" val="3546960123"/>
                    </a:ext>
                  </a:extLst>
                </a:gridCol>
              </a:tblGrid>
              <a:tr h="297180">
                <a:tc>
                  <a:txBody>
                    <a:bodyPr/>
                    <a:lstStyle/>
                    <a:p>
                      <a:pPr algn="ctr"/>
                      <a:r>
                        <a:rPr lang="zh-CN" altLang="en-US" sz="1500" dirty="0"/>
                        <a:t>目的网络</a:t>
                      </a:r>
                      <a:endParaRPr lang="zh-CN" altLang="en-US" sz="1500" dirty="0">
                        <a:solidFill>
                          <a:schemeClr val="tx1"/>
                        </a:solidFill>
                      </a:endParaRPr>
                    </a:p>
                  </a:txBody>
                  <a:tcPr marL="27000" marR="27000" marT="34290" marB="34290">
                    <a:solidFill>
                      <a:srgbClr val="5C6CAB"/>
                    </a:solidFill>
                  </a:tcPr>
                </a:tc>
                <a:tc>
                  <a:txBody>
                    <a:bodyPr/>
                    <a:lstStyle/>
                    <a:p>
                      <a:pPr algn="ctr"/>
                      <a:r>
                        <a:rPr lang="zh-CN" altLang="en-US" sz="1500" dirty="0"/>
                        <a:t>距离</a:t>
                      </a:r>
                      <a:endParaRPr lang="zh-CN" altLang="en-US" sz="1500" dirty="0">
                        <a:solidFill>
                          <a:schemeClr val="tx1"/>
                        </a:solidFill>
                      </a:endParaRPr>
                    </a:p>
                  </a:txBody>
                  <a:tcPr marL="27000" marR="27000" marT="34290" marB="34290">
                    <a:solidFill>
                      <a:srgbClr val="5C6CAB"/>
                    </a:solidFill>
                  </a:tcPr>
                </a:tc>
                <a:tc>
                  <a:txBody>
                    <a:bodyPr/>
                    <a:lstStyle/>
                    <a:p>
                      <a:pPr marL="0" algn="ctr" defTabSz="914400" rtl="0" eaLnBrk="1" latinLnBrk="0" hangingPunct="1"/>
                      <a:r>
                        <a:rPr lang="zh-CN" altLang="en-US" sz="1500" b="1" kern="1200" dirty="0">
                          <a:solidFill>
                            <a:schemeClr val="lt1"/>
                          </a:solidFill>
                          <a:latin typeface="+mn-lt"/>
                          <a:ea typeface="+mn-ea"/>
                          <a:cs typeface="+mn-cs"/>
                        </a:rPr>
                        <a:t>下一跳</a:t>
                      </a:r>
                    </a:p>
                  </a:txBody>
                  <a:tcPr marL="27000" marR="27000" marT="34290" marB="34290">
                    <a:solidFill>
                      <a:srgbClr val="5C6CAB"/>
                    </a:solidFill>
                  </a:tcPr>
                </a:tc>
                <a:extLst>
                  <a:ext uri="{0D108BD9-81ED-4DB2-BD59-A6C34878D82A}">
                    <a16:rowId xmlns="" xmlns:a16="http://schemas.microsoft.com/office/drawing/2014/main" val="60612440"/>
                  </a:ext>
                </a:extLst>
              </a:tr>
              <a:tr h="297180">
                <a:tc>
                  <a:txBody>
                    <a:bodyPr/>
                    <a:lstStyle/>
                    <a:p>
                      <a:pPr algn="ctr"/>
                      <a:r>
                        <a:rPr lang="en-US" altLang="zh-CN" sz="1500" dirty="0"/>
                        <a:t>net1</a:t>
                      </a:r>
                      <a:endParaRPr lang="zh-CN" altLang="en-US" sz="1500" dirty="0"/>
                    </a:p>
                  </a:txBody>
                  <a:tcPr marL="27000" marR="27000" marT="34290" marB="34290"/>
                </a:tc>
                <a:tc>
                  <a:txBody>
                    <a:bodyPr/>
                    <a:lstStyle/>
                    <a:p>
                      <a:pPr algn="ctr"/>
                      <a:r>
                        <a:rPr lang="en-US" altLang="zh-CN" sz="1500" dirty="0"/>
                        <a:t>0</a:t>
                      </a:r>
                      <a:endParaRPr lang="zh-CN" altLang="en-US" sz="1500" dirty="0"/>
                    </a:p>
                  </a:txBody>
                  <a:tcPr marL="27000" marR="27000" marT="34290" marB="34290"/>
                </a:tc>
                <a:tc>
                  <a:txBody>
                    <a:bodyPr/>
                    <a:lstStyle/>
                    <a:p>
                      <a:pPr algn="ctr"/>
                      <a:r>
                        <a:rPr lang="en-US" altLang="zh-CN" sz="1500" dirty="0"/>
                        <a:t>--</a:t>
                      </a:r>
                      <a:endParaRPr lang="zh-CN" altLang="en-US" sz="1500" dirty="0"/>
                    </a:p>
                  </a:txBody>
                  <a:tcPr marL="27000" marR="27000" marT="34290" marB="34290"/>
                </a:tc>
                <a:extLst>
                  <a:ext uri="{0D108BD9-81ED-4DB2-BD59-A6C34878D82A}">
                    <a16:rowId xmlns="" xmlns:a16="http://schemas.microsoft.com/office/drawing/2014/main" val="60645854"/>
                  </a:ext>
                </a:extLst>
              </a:tr>
              <a:tr h="297180">
                <a:tc>
                  <a:txBody>
                    <a:bodyPr/>
                    <a:lstStyle/>
                    <a:p>
                      <a:pPr algn="ctr"/>
                      <a:r>
                        <a:rPr lang="en-US" altLang="zh-CN" sz="1500" dirty="0"/>
                        <a:t>net4</a:t>
                      </a:r>
                      <a:endParaRPr lang="zh-CN" altLang="en-US" sz="1500" dirty="0"/>
                    </a:p>
                  </a:txBody>
                  <a:tcPr marL="27000" marR="27000" marT="34290" marB="34290"/>
                </a:tc>
                <a:tc>
                  <a:txBody>
                    <a:bodyPr/>
                    <a:lstStyle/>
                    <a:p>
                      <a:pPr algn="ctr"/>
                      <a:r>
                        <a:rPr lang="en-US" altLang="zh-CN" sz="1500" dirty="0"/>
                        <a:t>0</a:t>
                      </a:r>
                      <a:endParaRPr lang="zh-CN" altLang="en-US" sz="1500" dirty="0"/>
                    </a:p>
                  </a:txBody>
                  <a:tcPr marL="27000" marR="27000" marT="34290" marB="34290"/>
                </a:tc>
                <a:tc>
                  <a:txBody>
                    <a:bodyPr/>
                    <a:lstStyle/>
                    <a:p>
                      <a:pPr algn="ctr"/>
                      <a:r>
                        <a:rPr lang="en-US" altLang="zh-CN" sz="1500" dirty="0"/>
                        <a:t>--</a:t>
                      </a:r>
                      <a:endParaRPr lang="zh-CN" altLang="en-US" sz="1500" dirty="0"/>
                    </a:p>
                  </a:txBody>
                  <a:tcPr marL="27000" marR="27000" marT="34290" marB="34290"/>
                </a:tc>
                <a:extLst>
                  <a:ext uri="{0D108BD9-81ED-4DB2-BD59-A6C34878D82A}">
                    <a16:rowId xmlns="" xmlns:a16="http://schemas.microsoft.com/office/drawing/2014/main" val="1886338093"/>
                  </a:ext>
                </a:extLst>
              </a:tr>
            </a:tbl>
          </a:graphicData>
        </a:graphic>
      </p:graphicFrame>
      <p:sp>
        <p:nvSpPr>
          <p:cNvPr id="59" name="右箭头 58"/>
          <p:cNvSpPr/>
          <p:nvPr/>
        </p:nvSpPr>
        <p:spPr>
          <a:xfrm>
            <a:off x="5926963" y="3566656"/>
            <a:ext cx="441200" cy="136550"/>
          </a:xfrm>
          <a:prstGeom prst="rightArrow">
            <a:avLst/>
          </a:prstGeom>
          <a:solidFill>
            <a:srgbClr val="5C6CAB"/>
          </a:solidFill>
        </p:spPr>
        <p:style>
          <a:lnRef idx="2">
            <a:schemeClr val="accent1">
              <a:shade val="50000"/>
            </a:schemeClr>
          </a:lnRef>
          <a:fillRef idx="1">
            <a:schemeClr val="accent1"/>
          </a:fillRef>
          <a:effectRef idx="0">
            <a:schemeClr val="accent1"/>
          </a:effectRef>
          <a:fontRef idx="minor">
            <a:schemeClr val="lt1"/>
          </a:fontRef>
        </p:style>
        <p:txBody>
          <a:bodyPr lIns="68571" tIns="34289" rIns="68571" bIns="34289" rtlCol="0" anchor="ctr"/>
          <a:lstStyle/>
          <a:p>
            <a:pPr algn="ctr" defTabSz="685698" eaLnBrk="1" fontAlgn="auto" hangingPunct="1">
              <a:spcBef>
                <a:spcPts val="0"/>
              </a:spcBef>
              <a:spcAft>
                <a:spcPts val="0"/>
              </a:spcAft>
            </a:pPr>
            <a:endParaRPr lang="zh-CN" altLang="en-US" sz="1400">
              <a:solidFill>
                <a:prstClr val="white"/>
              </a:solidFill>
            </a:endParaRPr>
          </a:p>
        </p:txBody>
      </p:sp>
      <p:sp>
        <p:nvSpPr>
          <p:cNvPr id="53" name="灯片编号占位符 3">
            <a:extLst>
              <a:ext uri="{FF2B5EF4-FFF2-40B4-BE49-F238E27FC236}">
                <a16:creationId xmlns="" xmlns:a16="http://schemas.microsoft.com/office/drawing/2014/main" id="{B728515E-26D1-9746-A925-8DA7AE9B42B9}"/>
              </a:ext>
            </a:extLst>
          </p:cNvPr>
          <p:cNvSpPr>
            <a:spLocks noGrp="1"/>
          </p:cNvSpPr>
          <p:nvPr>
            <p:ph type="sldNum" sz="quarter" idx="12"/>
          </p:nvPr>
        </p:nvSpPr>
        <p:spPr>
          <a:xfrm>
            <a:off x="6515113" y="4866978"/>
            <a:ext cx="2489753" cy="273844"/>
          </a:xfrm>
        </p:spPr>
        <p:txBody>
          <a:bodyPr/>
          <a:lstStyle/>
          <a:p>
            <a:fld id="{339BF64F-B44A-4670-AF2C-07375CE66113}" type="slidenum">
              <a:rPr kumimoji="1" lang="zh-CN" altLang="en-US" smtClean="0">
                <a:solidFill>
                  <a:prstClr val="white">
                    <a:lumMod val="65000"/>
                  </a:prstClr>
                </a:solidFill>
              </a:rPr>
              <a:pPr/>
              <a:t>67</a:t>
            </a:fld>
            <a:endParaRPr kumimoji="1" lang="zh-CN" altLang="en-US" dirty="0">
              <a:solidFill>
                <a:prstClr val="white">
                  <a:lumMod val="65000"/>
                </a:prstClr>
              </a:solidFill>
            </a:endParaRPr>
          </a:p>
        </p:txBody>
      </p:sp>
    </p:spTree>
    <p:extLst>
      <p:ext uri="{BB962C8B-B14F-4D97-AF65-F5344CB8AC3E}">
        <p14:creationId xmlns:p14="http://schemas.microsoft.com/office/powerpoint/2010/main" val="88679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RIP</a:t>
            </a:r>
            <a:r>
              <a:rPr kumimoji="1" lang="zh-CN" altLang="en-US" dirty="0">
                <a:latin typeface="Times New Roman" panose="02020603050405020304" pitchFamily="18" charset="0"/>
                <a:cs typeface="Times New Roman" panose="02020603050405020304" pitchFamily="18" charset="0"/>
              </a:rPr>
              <a:t>建立路由表的过程（</a:t>
            </a:r>
            <a:r>
              <a:rPr kumimoji="1" lang="en-US" altLang="zh-CN" dirty="0" smtClean="0">
                <a:latin typeface="Times New Roman" panose="02020603050405020304" pitchFamily="18" charset="0"/>
                <a:cs typeface="Times New Roman" panose="02020603050405020304" pitchFamily="18" charset="0"/>
              </a:rPr>
              <a:t>III</a:t>
            </a:r>
            <a:r>
              <a:rPr kumimoji="1"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628656" y="1133074"/>
            <a:ext cx="8148131" cy="3440021"/>
          </a:xfrm>
        </p:spPr>
        <p:txBody>
          <a:bodyPr/>
          <a:lstStyle/>
          <a:p>
            <a:r>
              <a:rPr lang="zh-CN" altLang="en-US"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路由器经过若干次更新后，最终都会知道到达所有网络的最短距离</a:t>
            </a:r>
            <a:endParaRPr lang="en-US" altLang="zh-CN"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所有的路由器都得到正确的路由选择信息时网络进入“收敛”（</a:t>
            </a:r>
            <a:r>
              <a:rPr lang="en-US" altLang="zh-CN"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convergence</a:t>
            </a:r>
            <a:r>
              <a:rPr lang="zh-CN" altLang="en-US"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）状态</a:t>
            </a:r>
          </a:p>
        </p:txBody>
      </p:sp>
      <p:grpSp>
        <p:nvGrpSpPr>
          <p:cNvPr id="5" name="组合 4"/>
          <p:cNvGrpSpPr/>
          <p:nvPr/>
        </p:nvGrpSpPr>
        <p:grpSpPr>
          <a:xfrm>
            <a:off x="876374" y="1993633"/>
            <a:ext cx="6366992" cy="1541504"/>
            <a:chOff x="226899" y="3749508"/>
            <a:chExt cx="8489325" cy="2055338"/>
          </a:xfrm>
        </p:grpSpPr>
        <p:sp>
          <p:nvSpPr>
            <p:cNvPr id="6" name="等腰三角形 5">
              <a:extLst>
                <a:ext uri="{FF2B5EF4-FFF2-40B4-BE49-F238E27FC236}">
                  <a16:creationId xmlns="" xmlns:a16="http://schemas.microsoft.com/office/drawing/2014/main" id="{76275D96-F6C9-4116-B972-EF65266DA46A}"/>
                </a:ext>
              </a:extLst>
            </p:cNvPr>
            <p:cNvSpPr/>
            <p:nvPr/>
          </p:nvSpPr>
          <p:spPr>
            <a:xfrm>
              <a:off x="5136477" y="4000558"/>
              <a:ext cx="1818282" cy="512310"/>
            </a:xfrm>
            <a:prstGeom prst="triangle">
              <a:avLst/>
            </a:prstGeom>
            <a:solidFill>
              <a:srgbClr val="FA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8" eaLnBrk="1" fontAlgn="auto" hangingPunct="1">
                <a:spcBef>
                  <a:spcPts val="0"/>
                </a:spcBef>
                <a:spcAft>
                  <a:spcPts val="0"/>
                </a:spcAft>
              </a:pPr>
              <a:endParaRPr lang="zh-CN" altLang="en-US" sz="1500">
                <a:solidFill>
                  <a:prstClr val="white"/>
                </a:solidFill>
              </a:endParaRPr>
            </a:p>
          </p:txBody>
        </p:sp>
        <p:sp>
          <p:nvSpPr>
            <p:cNvPr id="7" name="文本框 6">
              <a:extLst>
                <a:ext uri="{FF2B5EF4-FFF2-40B4-BE49-F238E27FC236}">
                  <a16:creationId xmlns="" xmlns:a16="http://schemas.microsoft.com/office/drawing/2014/main" id="{75A86B75-EE45-4975-B050-5021B14CDFE8}"/>
                </a:ext>
              </a:extLst>
            </p:cNvPr>
            <p:cNvSpPr txBox="1"/>
            <p:nvPr/>
          </p:nvSpPr>
          <p:spPr>
            <a:xfrm>
              <a:off x="4700773" y="4621720"/>
              <a:ext cx="562547" cy="430887"/>
            </a:xfrm>
            <a:prstGeom prst="rect">
              <a:avLst/>
            </a:prstGeom>
            <a:noFill/>
          </p:spPr>
          <p:txBody>
            <a:bodyPr wrap="non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R1</a:t>
              </a:r>
              <a:endParaRPr lang="zh-CN" altLang="en-US" sz="1500" dirty="0">
                <a:solidFill>
                  <a:prstClr val="black"/>
                </a:solidFill>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 xmlns:a16="http://schemas.microsoft.com/office/drawing/2014/main" id="{E6F260F7-0E2B-4ABA-A8F6-D4966681030D}"/>
                </a:ext>
              </a:extLst>
            </p:cNvPr>
            <p:cNvGrpSpPr/>
            <p:nvPr/>
          </p:nvGrpSpPr>
          <p:grpSpPr>
            <a:xfrm>
              <a:off x="1375352" y="5050776"/>
              <a:ext cx="4728978" cy="499779"/>
              <a:chOff x="1126538" y="2159007"/>
              <a:chExt cx="4728978" cy="499779"/>
            </a:xfrm>
          </p:grpSpPr>
          <p:cxnSp>
            <p:nvCxnSpPr>
              <p:cNvPr id="27" name="直接连接符 26">
                <a:extLst>
                  <a:ext uri="{FF2B5EF4-FFF2-40B4-BE49-F238E27FC236}">
                    <a16:creationId xmlns="" xmlns:a16="http://schemas.microsoft.com/office/drawing/2014/main" id="{3628D4EC-0370-4825-851B-D0565AE7D8CE}"/>
                  </a:ext>
                </a:extLst>
              </p:cNvPr>
              <p:cNvCxnSpPr>
                <a:cxnSpLocks/>
              </p:cNvCxnSpPr>
              <p:nvPr/>
            </p:nvCxnSpPr>
            <p:spPr>
              <a:xfrm>
                <a:off x="2955901" y="2339641"/>
                <a:ext cx="2899615" cy="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28" name="Picture 57" descr="通用路由器">
                <a:extLst>
                  <a:ext uri="{FF2B5EF4-FFF2-40B4-BE49-F238E27FC236}">
                    <a16:creationId xmlns="" xmlns:a16="http://schemas.microsoft.com/office/drawing/2014/main" id="{1CC6DEBC-BB1D-46BC-9BB8-D44DFD3D7F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538" y="2159007"/>
                <a:ext cx="678086" cy="4997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组合 8">
              <a:extLst>
                <a:ext uri="{FF2B5EF4-FFF2-40B4-BE49-F238E27FC236}">
                  <a16:creationId xmlns="" xmlns:a16="http://schemas.microsoft.com/office/drawing/2014/main" id="{E3FB6F0E-FD32-40AB-90A7-0C7D39E2B023}"/>
                </a:ext>
              </a:extLst>
            </p:cNvPr>
            <p:cNvGrpSpPr/>
            <p:nvPr/>
          </p:nvGrpSpPr>
          <p:grpSpPr>
            <a:xfrm>
              <a:off x="6969469" y="3749508"/>
              <a:ext cx="1746755" cy="1481902"/>
              <a:chOff x="7402009" y="532714"/>
              <a:chExt cx="2940937" cy="1816458"/>
            </a:xfrm>
          </p:grpSpPr>
          <p:cxnSp>
            <p:nvCxnSpPr>
              <p:cNvPr id="23" name="直接连接符 22">
                <a:extLst>
                  <a:ext uri="{FF2B5EF4-FFF2-40B4-BE49-F238E27FC236}">
                    <a16:creationId xmlns="" xmlns:a16="http://schemas.microsoft.com/office/drawing/2014/main" id="{EDE78263-89CB-4EDD-93F1-65AD573E59F2}"/>
                  </a:ext>
                </a:extLst>
              </p:cNvPr>
              <p:cNvCxnSpPr>
                <a:cxnSpLocks/>
              </p:cNvCxnSpPr>
              <p:nvPr/>
            </p:nvCxnSpPr>
            <p:spPr>
              <a:xfrm flipV="1">
                <a:off x="8238057" y="2339641"/>
                <a:ext cx="1032996" cy="953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 xmlns:a16="http://schemas.microsoft.com/office/drawing/2014/main" id="{C9D2448E-4DF6-4F3D-94D3-4044F9D944E6}"/>
                  </a:ext>
                </a:extLst>
              </p:cNvPr>
              <p:cNvSpPr txBox="1"/>
              <p:nvPr/>
            </p:nvSpPr>
            <p:spPr>
              <a:xfrm>
                <a:off x="9395810" y="1718278"/>
                <a:ext cx="947136" cy="528164"/>
              </a:xfrm>
              <a:prstGeom prst="rect">
                <a:avLst/>
              </a:prstGeom>
              <a:noFill/>
            </p:spPr>
            <p:txBody>
              <a:bodyPr wrap="non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R3</a:t>
                </a:r>
                <a:endParaRPr lang="zh-CN" altLang="en-US" sz="1500" dirty="0">
                  <a:solidFill>
                    <a:prstClr val="black"/>
                  </a:solidFill>
                  <a:latin typeface="微软雅黑" panose="020B0503020204020204" pitchFamily="34" charset="-122"/>
                  <a:ea typeface="微软雅黑" panose="020B0503020204020204" pitchFamily="34" charset="-122"/>
                </a:endParaRPr>
              </a:p>
            </p:txBody>
          </p:sp>
          <p:pic>
            <p:nvPicPr>
              <p:cNvPr id="25" name="Picture 14">
                <a:extLst>
                  <a:ext uri="{FF2B5EF4-FFF2-40B4-BE49-F238E27FC236}">
                    <a16:creationId xmlns="" xmlns:a16="http://schemas.microsoft.com/office/drawing/2014/main" id="{3C71C7CB-AEB0-40F0-9649-C11E9F5992F3}"/>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2009" y="532714"/>
                <a:ext cx="2665674" cy="93353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文本框 25">
                <a:extLst>
                  <a:ext uri="{FF2B5EF4-FFF2-40B4-BE49-F238E27FC236}">
                    <a16:creationId xmlns="" xmlns:a16="http://schemas.microsoft.com/office/drawing/2014/main" id="{0D4EC4C3-F2D0-4F3E-A7FD-03A7DC507C18}"/>
                  </a:ext>
                </a:extLst>
              </p:cNvPr>
              <p:cNvSpPr txBox="1"/>
              <p:nvPr/>
            </p:nvSpPr>
            <p:spPr>
              <a:xfrm>
                <a:off x="8238055" y="693598"/>
                <a:ext cx="1631323" cy="528164"/>
              </a:xfrm>
              <a:prstGeom prst="rect">
                <a:avLst/>
              </a:prstGeom>
              <a:noFill/>
            </p:spPr>
            <p:txBody>
              <a:bodyPr wrap="squar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net3</a:t>
                </a:r>
                <a:endParaRPr lang="zh-CN" altLang="en-US" sz="1500" dirty="0">
                  <a:solidFill>
                    <a:prstClr val="black"/>
                  </a:solidFill>
                  <a:latin typeface="微软雅黑" panose="020B0503020204020204" pitchFamily="34" charset="-122"/>
                  <a:ea typeface="微软雅黑" panose="020B0503020204020204" pitchFamily="34" charset="-122"/>
                </a:endParaRPr>
              </a:p>
            </p:txBody>
          </p:sp>
        </p:grpSp>
        <p:pic>
          <p:nvPicPr>
            <p:cNvPr id="10" name="Picture 57" descr="通用路由器">
              <a:extLst>
                <a:ext uri="{FF2B5EF4-FFF2-40B4-BE49-F238E27FC236}">
                  <a16:creationId xmlns="" xmlns:a16="http://schemas.microsoft.com/office/drawing/2014/main" id="{23E08EE2-3288-4702-B82B-EA4923011B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3436" y="4971990"/>
              <a:ext cx="678086" cy="499779"/>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a:extLst>
                <a:ext uri="{FF2B5EF4-FFF2-40B4-BE49-F238E27FC236}">
                  <a16:creationId xmlns="" xmlns:a16="http://schemas.microsoft.com/office/drawing/2014/main" id="{6371D84A-E35B-4B3D-923C-05925905383F}"/>
                </a:ext>
              </a:extLst>
            </p:cNvPr>
            <p:cNvCxnSpPr>
              <a:cxnSpLocks/>
              <a:stCxn id="25" idx="2"/>
            </p:cNvCxnSpPr>
            <p:nvPr/>
          </p:nvCxnSpPr>
          <p:spPr>
            <a:xfrm>
              <a:off x="7761099" y="4511102"/>
              <a:ext cx="475021" cy="58845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2" name="Picture 57" descr="通用路由器">
              <a:extLst>
                <a:ext uri="{FF2B5EF4-FFF2-40B4-BE49-F238E27FC236}">
                  <a16:creationId xmlns="" xmlns:a16="http://schemas.microsoft.com/office/drawing/2014/main" id="{23E08EE2-3288-4702-B82B-EA4923011B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4064" y="5026522"/>
              <a:ext cx="678086" cy="49977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a:extLst>
                <a:ext uri="{FF2B5EF4-FFF2-40B4-BE49-F238E27FC236}">
                  <a16:creationId xmlns="" xmlns:a16="http://schemas.microsoft.com/office/drawing/2014/main" id="{3C71C7CB-AEB0-40F0-9649-C11E9F5992F3}"/>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29308" y="4778425"/>
              <a:ext cx="1457605" cy="86815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文本框 13">
              <a:extLst>
                <a:ext uri="{FF2B5EF4-FFF2-40B4-BE49-F238E27FC236}">
                  <a16:creationId xmlns="" xmlns:a16="http://schemas.microsoft.com/office/drawing/2014/main" id="{0D4EC4C3-F2D0-4F3E-A7FD-03A7DC507C18}"/>
                </a:ext>
              </a:extLst>
            </p:cNvPr>
            <p:cNvSpPr txBox="1"/>
            <p:nvPr/>
          </p:nvSpPr>
          <p:spPr>
            <a:xfrm>
              <a:off x="6383443" y="5046684"/>
              <a:ext cx="883195" cy="430887"/>
            </a:xfrm>
            <a:prstGeom prst="rect">
              <a:avLst/>
            </a:prstGeom>
            <a:noFill/>
          </p:spPr>
          <p:txBody>
            <a:bodyPr wrap="squar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net2</a:t>
              </a:r>
              <a:endParaRPr lang="zh-CN" altLang="en-US" sz="1500" dirty="0">
                <a:solidFill>
                  <a:prstClr val="black"/>
                </a:solidFill>
                <a:latin typeface="微软雅黑" panose="020B0503020204020204" pitchFamily="34" charset="-122"/>
                <a:ea typeface="微软雅黑" panose="020B0503020204020204" pitchFamily="34" charset="-122"/>
              </a:endParaRPr>
            </a:p>
          </p:txBody>
        </p:sp>
        <p:cxnSp>
          <p:nvCxnSpPr>
            <p:cNvPr id="15" name="直接连接符 14">
              <a:extLst>
                <a:ext uri="{FF2B5EF4-FFF2-40B4-BE49-F238E27FC236}">
                  <a16:creationId xmlns="" xmlns:a16="http://schemas.microsoft.com/office/drawing/2014/main" id="{3628D4EC-0370-4825-851B-D0565AE7D8CE}"/>
                </a:ext>
              </a:extLst>
            </p:cNvPr>
            <p:cNvCxnSpPr>
              <a:cxnSpLocks/>
            </p:cNvCxnSpPr>
            <p:nvPr/>
          </p:nvCxnSpPr>
          <p:spPr>
            <a:xfrm>
              <a:off x="2053438" y="5265808"/>
              <a:ext cx="691853"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6" name="Picture 14">
              <a:extLst>
                <a:ext uri="{FF2B5EF4-FFF2-40B4-BE49-F238E27FC236}">
                  <a16:creationId xmlns="" xmlns:a16="http://schemas.microsoft.com/office/drawing/2014/main" id="{1F0082C8-E1D0-4631-AFFC-26FD52012009}"/>
                </a:ext>
              </a:extLst>
            </p:cNvPr>
            <p:cNvPicPr>
              <a:picLocks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99364" y="4686630"/>
              <a:ext cx="1395087" cy="1118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文本框 16">
              <a:extLst>
                <a:ext uri="{FF2B5EF4-FFF2-40B4-BE49-F238E27FC236}">
                  <a16:creationId xmlns="" xmlns:a16="http://schemas.microsoft.com/office/drawing/2014/main" id="{19570BD0-A1DE-4C6C-8D91-9749980155A1}"/>
                </a:ext>
              </a:extLst>
            </p:cNvPr>
            <p:cNvSpPr txBox="1"/>
            <p:nvPr/>
          </p:nvSpPr>
          <p:spPr>
            <a:xfrm>
              <a:off x="2757343" y="5038968"/>
              <a:ext cx="795518" cy="430887"/>
            </a:xfrm>
            <a:prstGeom prst="rect">
              <a:avLst/>
            </a:prstGeom>
            <a:noFill/>
          </p:spPr>
          <p:txBody>
            <a:bodyPr wrap="non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net1</a:t>
              </a:r>
              <a:endParaRPr lang="zh-CN" altLang="en-US" sz="1500" dirty="0">
                <a:solidFill>
                  <a:prstClr val="black"/>
                </a:solidFill>
                <a:latin typeface="微软雅黑" panose="020B0503020204020204" pitchFamily="34" charset="-122"/>
                <a:ea typeface="微软雅黑" panose="020B0503020204020204" pitchFamily="34" charset="-122"/>
              </a:endParaRPr>
            </a:p>
          </p:txBody>
        </p:sp>
        <p:grpSp>
          <p:nvGrpSpPr>
            <p:cNvPr id="18" name="组合 17">
              <a:extLst>
                <a:ext uri="{FF2B5EF4-FFF2-40B4-BE49-F238E27FC236}">
                  <a16:creationId xmlns="" xmlns:a16="http://schemas.microsoft.com/office/drawing/2014/main" id="{E3FB6F0E-FD32-40AB-90A7-0C7D39E2B023}"/>
                </a:ext>
              </a:extLst>
            </p:cNvPr>
            <p:cNvGrpSpPr/>
            <p:nvPr/>
          </p:nvGrpSpPr>
          <p:grpSpPr>
            <a:xfrm>
              <a:off x="226899" y="4000559"/>
              <a:ext cx="1746755" cy="1136866"/>
              <a:chOff x="7402009" y="852917"/>
              <a:chExt cx="2940937" cy="1393522"/>
            </a:xfrm>
          </p:grpSpPr>
          <p:sp>
            <p:nvSpPr>
              <p:cNvPr id="20" name="文本框 19">
                <a:extLst>
                  <a:ext uri="{FF2B5EF4-FFF2-40B4-BE49-F238E27FC236}">
                    <a16:creationId xmlns="" xmlns:a16="http://schemas.microsoft.com/office/drawing/2014/main" id="{C9D2448E-4DF6-4F3D-94D3-4044F9D944E6}"/>
                  </a:ext>
                </a:extLst>
              </p:cNvPr>
              <p:cNvSpPr txBox="1"/>
              <p:nvPr/>
            </p:nvSpPr>
            <p:spPr>
              <a:xfrm>
                <a:off x="9395809" y="1718277"/>
                <a:ext cx="947137" cy="528162"/>
              </a:xfrm>
              <a:prstGeom prst="rect">
                <a:avLst/>
              </a:prstGeom>
              <a:noFill/>
            </p:spPr>
            <p:txBody>
              <a:bodyPr wrap="non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R2</a:t>
                </a:r>
                <a:endParaRPr lang="zh-CN" altLang="en-US" sz="1500" dirty="0">
                  <a:solidFill>
                    <a:prstClr val="black"/>
                  </a:solidFill>
                  <a:latin typeface="微软雅黑" panose="020B0503020204020204" pitchFamily="34" charset="-122"/>
                  <a:ea typeface="微软雅黑" panose="020B0503020204020204" pitchFamily="34" charset="-122"/>
                </a:endParaRPr>
              </a:p>
            </p:txBody>
          </p:sp>
          <p:pic>
            <p:nvPicPr>
              <p:cNvPr id="21" name="Picture 14">
                <a:extLst>
                  <a:ext uri="{FF2B5EF4-FFF2-40B4-BE49-F238E27FC236}">
                    <a16:creationId xmlns="" xmlns:a16="http://schemas.microsoft.com/office/drawing/2014/main" id="{3C71C7CB-AEB0-40F0-9649-C11E9F5992F3}"/>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2009" y="852917"/>
                <a:ext cx="2665673" cy="8386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文本框 21">
                <a:extLst>
                  <a:ext uri="{FF2B5EF4-FFF2-40B4-BE49-F238E27FC236}">
                    <a16:creationId xmlns="" xmlns:a16="http://schemas.microsoft.com/office/drawing/2014/main" id="{0D4EC4C3-F2D0-4F3E-A7FD-03A7DC507C18}"/>
                  </a:ext>
                </a:extLst>
              </p:cNvPr>
              <p:cNvSpPr txBox="1"/>
              <p:nvPr/>
            </p:nvSpPr>
            <p:spPr>
              <a:xfrm>
                <a:off x="8275237" y="1060601"/>
                <a:ext cx="1926933" cy="528162"/>
              </a:xfrm>
              <a:prstGeom prst="rect">
                <a:avLst/>
              </a:prstGeom>
              <a:noFill/>
            </p:spPr>
            <p:txBody>
              <a:bodyPr wrap="square" rtlCol="0">
                <a:spAutoFit/>
              </a:bodyPr>
              <a:lstStyle/>
              <a:p>
                <a:pPr defTabSz="68569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net4</a:t>
                </a:r>
                <a:endParaRPr lang="zh-CN" altLang="en-US" sz="1500" dirty="0">
                  <a:solidFill>
                    <a:prstClr val="black"/>
                  </a:solidFill>
                  <a:latin typeface="微软雅黑" panose="020B0503020204020204" pitchFamily="34" charset="-122"/>
                  <a:ea typeface="微软雅黑" panose="020B0503020204020204" pitchFamily="34" charset="-122"/>
                </a:endParaRPr>
              </a:p>
            </p:txBody>
          </p:sp>
        </p:grpSp>
        <p:cxnSp>
          <p:nvCxnSpPr>
            <p:cNvPr id="19" name="直接连接符 18">
              <a:extLst>
                <a:ext uri="{FF2B5EF4-FFF2-40B4-BE49-F238E27FC236}">
                  <a16:creationId xmlns="" xmlns:a16="http://schemas.microsoft.com/office/drawing/2014/main" id="{6371D84A-E35B-4B3D-923C-05925905383F}"/>
                </a:ext>
              </a:extLst>
            </p:cNvPr>
            <p:cNvCxnSpPr>
              <a:cxnSpLocks/>
              <a:stCxn id="21" idx="2"/>
            </p:cNvCxnSpPr>
            <p:nvPr/>
          </p:nvCxnSpPr>
          <p:spPr>
            <a:xfrm>
              <a:off x="1018530" y="4684778"/>
              <a:ext cx="392577" cy="44277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aphicFrame>
        <p:nvGraphicFramePr>
          <p:cNvPr id="48" name="表格 47"/>
          <p:cNvGraphicFramePr>
            <a:graphicFrameLocks noGrp="1"/>
          </p:cNvGraphicFramePr>
          <p:nvPr>
            <p:extLst/>
          </p:nvPr>
        </p:nvGraphicFramePr>
        <p:xfrm>
          <a:off x="625508" y="3416439"/>
          <a:ext cx="1904538" cy="1485900"/>
        </p:xfrm>
        <a:graphic>
          <a:graphicData uri="http://schemas.openxmlformats.org/drawingml/2006/table">
            <a:tbl>
              <a:tblPr firstRow="1" bandRow="1">
                <a:tableStyleId>{69C7853C-536D-4A76-A0AE-DD22124D55A5}</a:tableStyleId>
              </a:tblPr>
              <a:tblGrid>
                <a:gridCol w="837283">
                  <a:extLst>
                    <a:ext uri="{9D8B030D-6E8A-4147-A177-3AD203B41FA5}">
                      <a16:colId xmlns="" xmlns:a16="http://schemas.microsoft.com/office/drawing/2014/main" val="1374052009"/>
                    </a:ext>
                  </a:extLst>
                </a:gridCol>
                <a:gridCol w="437060">
                  <a:extLst>
                    <a:ext uri="{9D8B030D-6E8A-4147-A177-3AD203B41FA5}">
                      <a16:colId xmlns="" xmlns:a16="http://schemas.microsoft.com/office/drawing/2014/main" val="3577726301"/>
                    </a:ext>
                  </a:extLst>
                </a:gridCol>
                <a:gridCol w="630195">
                  <a:extLst>
                    <a:ext uri="{9D8B030D-6E8A-4147-A177-3AD203B41FA5}">
                      <a16:colId xmlns="" xmlns:a16="http://schemas.microsoft.com/office/drawing/2014/main" val="3546960123"/>
                    </a:ext>
                  </a:extLst>
                </a:gridCol>
              </a:tblGrid>
              <a:tr h="297180">
                <a:tc>
                  <a:txBody>
                    <a:bodyPr/>
                    <a:lstStyle/>
                    <a:p>
                      <a:pPr algn="ctr"/>
                      <a:r>
                        <a:rPr lang="zh-CN" altLang="en-US" sz="1500" dirty="0"/>
                        <a:t>目的网络</a:t>
                      </a:r>
                      <a:endParaRPr lang="zh-CN" altLang="en-US" sz="1500" dirty="0">
                        <a:solidFill>
                          <a:schemeClr val="tx1"/>
                        </a:solidFill>
                      </a:endParaRPr>
                    </a:p>
                  </a:txBody>
                  <a:tcPr marL="27000" marR="27000" marT="34290" marB="34290">
                    <a:solidFill>
                      <a:srgbClr val="5C6CAB"/>
                    </a:solidFill>
                  </a:tcPr>
                </a:tc>
                <a:tc>
                  <a:txBody>
                    <a:bodyPr/>
                    <a:lstStyle/>
                    <a:p>
                      <a:pPr algn="ctr"/>
                      <a:r>
                        <a:rPr lang="zh-CN" altLang="en-US" sz="1500" dirty="0"/>
                        <a:t>距离</a:t>
                      </a:r>
                      <a:endParaRPr lang="zh-CN" altLang="en-US" sz="1500" dirty="0">
                        <a:solidFill>
                          <a:schemeClr val="tx1"/>
                        </a:solidFill>
                      </a:endParaRPr>
                    </a:p>
                  </a:txBody>
                  <a:tcPr marL="27000" marR="27000" marT="34290" marB="34290">
                    <a:solidFill>
                      <a:srgbClr val="5C6CAB"/>
                    </a:solidFill>
                  </a:tcPr>
                </a:tc>
                <a:tc>
                  <a:txBody>
                    <a:bodyPr/>
                    <a:lstStyle/>
                    <a:p>
                      <a:pPr marL="0" algn="ctr" defTabSz="914400" rtl="0" eaLnBrk="1" latinLnBrk="0" hangingPunct="1"/>
                      <a:r>
                        <a:rPr lang="zh-CN" altLang="en-US" sz="1500" b="1" kern="1200" dirty="0">
                          <a:solidFill>
                            <a:schemeClr val="lt1"/>
                          </a:solidFill>
                          <a:latin typeface="+mn-lt"/>
                          <a:ea typeface="+mn-ea"/>
                          <a:cs typeface="+mn-cs"/>
                        </a:rPr>
                        <a:t>下一跳</a:t>
                      </a:r>
                    </a:p>
                  </a:txBody>
                  <a:tcPr marL="27000" marR="27000" marT="34290" marB="34290">
                    <a:solidFill>
                      <a:srgbClr val="5C6CAB"/>
                    </a:solidFill>
                  </a:tcPr>
                </a:tc>
                <a:extLst>
                  <a:ext uri="{0D108BD9-81ED-4DB2-BD59-A6C34878D82A}">
                    <a16:rowId xmlns="" xmlns:a16="http://schemas.microsoft.com/office/drawing/2014/main" val="60612440"/>
                  </a:ext>
                </a:extLst>
              </a:tr>
              <a:tr h="297180">
                <a:tc>
                  <a:txBody>
                    <a:bodyPr/>
                    <a:lstStyle/>
                    <a:p>
                      <a:pPr algn="ctr"/>
                      <a:r>
                        <a:rPr lang="en-US" altLang="zh-CN" sz="1500" dirty="0"/>
                        <a:t>net1</a:t>
                      </a:r>
                      <a:endParaRPr lang="zh-CN" altLang="en-US" sz="1500" dirty="0"/>
                    </a:p>
                  </a:txBody>
                  <a:tcPr marL="27000" marR="27000" marT="34290" marB="34290"/>
                </a:tc>
                <a:tc>
                  <a:txBody>
                    <a:bodyPr/>
                    <a:lstStyle/>
                    <a:p>
                      <a:pPr algn="ctr"/>
                      <a:r>
                        <a:rPr lang="en-US" altLang="zh-CN" sz="1500" dirty="0"/>
                        <a:t>0</a:t>
                      </a:r>
                      <a:endParaRPr lang="zh-CN" altLang="en-US" sz="1500" dirty="0"/>
                    </a:p>
                  </a:txBody>
                  <a:tcPr marL="27000" marR="27000" marT="34290" marB="34290"/>
                </a:tc>
                <a:tc>
                  <a:txBody>
                    <a:bodyPr/>
                    <a:lstStyle/>
                    <a:p>
                      <a:pPr algn="ctr"/>
                      <a:r>
                        <a:rPr lang="en-US" altLang="zh-CN" sz="1500" dirty="0"/>
                        <a:t>--</a:t>
                      </a:r>
                      <a:endParaRPr lang="zh-CN" altLang="en-US" sz="1500" dirty="0"/>
                    </a:p>
                  </a:txBody>
                  <a:tcPr marL="27000" marR="27000" marT="34290" marB="34290"/>
                </a:tc>
                <a:extLst>
                  <a:ext uri="{0D108BD9-81ED-4DB2-BD59-A6C34878D82A}">
                    <a16:rowId xmlns="" xmlns:a16="http://schemas.microsoft.com/office/drawing/2014/main" val="60645854"/>
                  </a:ext>
                </a:extLst>
              </a:tr>
              <a:tr h="297180">
                <a:tc>
                  <a:txBody>
                    <a:bodyPr/>
                    <a:lstStyle/>
                    <a:p>
                      <a:pPr algn="ctr"/>
                      <a:r>
                        <a:rPr lang="en-US" altLang="zh-CN" sz="1500" dirty="0"/>
                        <a:t>net4</a:t>
                      </a:r>
                      <a:endParaRPr lang="zh-CN" altLang="en-US" sz="1500" dirty="0"/>
                    </a:p>
                  </a:txBody>
                  <a:tcPr marL="27000" marR="27000" marT="34290" marB="34290"/>
                </a:tc>
                <a:tc>
                  <a:txBody>
                    <a:bodyPr/>
                    <a:lstStyle/>
                    <a:p>
                      <a:pPr algn="ctr"/>
                      <a:r>
                        <a:rPr lang="en-US" altLang="zh-CN" sz="1500" dirty="0"/>
                        <a:t>0</a:t>
                      </a:r>
                      <a:endParaRPr lang="zh-CN" altLang="en-US" sz="1500" dirty="0"/>
                    </a:p>
                  </a:txBody>
                  <a:tcPr marL="27000" marR="27000" marT="34290" marB="34290"/>
                </a:tc>
                <a:tc>
                  <a:txBody>
                    <a:bodyPr/>
                    <a:lstStyle/>
                    <a:p>
                      <a:pPr algn="ctr"/>
                      <a:r>
                        <a:rPr lang="en-US" altLang="zh-CN" sz="1500" dirty="0"/>
                        <a:t>--</a:t>
                      </a:r>
                      <a:endParaRPr lang="zh-CN" altLang="en-US" sz="1500" dirty="0"/>
                    </a:p>
                  </a:txBody>
                  <a:tcPr marL="27000" marR="27000" marT="34290" marB="34290"/>
                </a:tc>
                <a:extLst>
                  <a:ext uri="{0D108BD9-81ED-4DB2-BD59-A6C34878D82A}">
                    <a16:rowId xmlns="" xmlns:a16="http://schemas.microsoft.com/office/drawing/2014/main" val="1886338093"/>
                  </a:ext>
                </a:extLst>
              </a:tr>
              <a:tr h="2971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500" dirty="0"/>
                        <a:t>net2</a:t>
                      </a:r>
                      <a:endParaRPr lang="zh-CN" altLang="en-US" sz="1500" dirty="0"/>
                    </a:p>
                  </a:txBody>
                  <a:tcPr marL="27000" marR="27000" marT="34290" marB="34290"/>
                </a:tc>
                <a:tc>
                  <a:txBody>
                    <a:bodyPr/>
                    <a:lstStyle/>
                    <a:p>
                      <a:pPr algn="ctr"/>
                      <a:r>
                        <a:rPr lang="en-US" altLang="zh-CN" sz="1500" dirty="0"/>
                        <a:t>1</a:t>
                      </a:r>
                      <a:endParaRPr lang="zh-CN" altLang="en-US" sz="1500" dirty="0"/>
                    </a:p>
                  </a:txBody>
                  <a:tcPr marL="27000" marR="27000" marT="34290" marB="34290"/>
                </a:tc>
                <a:tc>
                  <a:txBody>
                    <a:bodyPr/>
                    <a:lstStyle/>
                    <a:p>
                      <a:pPr algn="ctr"/>
                      <a:r>
                        <a:rPr lang="en-US" altLang="zh-CN" sz="1500" dirty="0"/>
                        <a:t>R1</a:t>
                      </a:r>
                      <a:endParaRPr lang="zh-CN" altLang="en-US" sz="1500" dirty="0"/>
                    </a:p>
                  </a:txBody>
                  <a:tcPr marL="27000" marR="27000" marT="34290" marB="34290"/>
                </a:tc>
                <a:extLst>
                  <a:ext uri="{0D108BD9-81ED-4DB2-BD59-A6C34878D82A}">
                    <a16:rowId xmlns="" xmlns:a16="http://schemas.microsoft.com/office/drawing/2014/main" val="304157684"/>
                  </a:ext>
                </a:extLst>
              </a:tr>
              <a:tr h="2971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500" dirty="0"/>
                        <a:t>net3</a:t>
                      </a:r>
                      <a:endParaRPr lang="zh-CN" altLang="en-US" sz="1500" dirty="0"/>
                    </a:p>
                  </a:txBody>
                  <a:tcPr marL="27000" marR="27000" marT="34290" marB="34290"/>
                </a:tc>
                <a:tc>
                  <a:txBody>
                    <a:bodyPr/>
                    <a:lstStyle/>
                    <a:p>
                      <a:pPr algn="ctr"/>
                      <a:r>
                        <a:rPr lang="en-US" altLang="zh-CN" sz="1500" dirty="0"/>
                        <a:t>2</a:t>
                      </a:r>
                      <a:endParaRPr lang="zh-CN" altLang="en-US" sz="1500" dirty="0"/>
                    </a:p>
                  </a:txBody>
                  <a:tcPr marL="27000" marR="27000" marT="34290" marB="34290"/>
                </a:tc>
                <a:tc>
                  <a:txBody>
                    <a:bodyPr/>
                    <a:lstStyle/>
                    <a:p>
                      <a:pPr algn="ctr"/>
                      <a:r>
                        <a:rPr lang="en-US" altLang="zh-CN" sz="1500" dirty="0"/>
                        <a:t>R1</a:t>
                      </a:r>
                      <a:endParaRPr lang="zh-CN" altLang="en-US" sz="1500" dirty="0"/>
                    </a:p>
                  </a:txBody>
                  <a:tcPr marL="27000" marR="27000" marT="34290" marB="34290"/>
                </a:tc>
                <a:extLst>
                  <a:ext uri="{0D108BD9-81ED-4DB2-BD59-A6C34878D82A}">
                    <a16:rowId xmlns="" xmlns:a16="http://schemas.microsoft.com/office/drawing/2014/main" val="355289036"/>
                  </a:ext>
                </a:extLst>
              </a:tr>
            </a:tbl>
          </a:graphicData>
        </a:graphic>
      </p:graphicFrame>
      <p:graphicFrame>
        <p:nvGraphicFramePr>
          <p:cNvPr id="51" name="表格 50"/>
          <p:cNvGraphicFramePr>
            <a:graphicFrameLocks noGrp="1"/>
          </p:cNvGraphicFramePr>
          <p:nvPr>
            <p:extLst/>
          </p:nvPr>
        </p:nvGraphicFramePr>
        <p:xfrm>
          <a:off x="3552037" y="3408260"/>
          <a:ext cx="1915830" cy="1485900"/>
        </p:xfrm>
        <a:graphic>
          <a:graphicData uri="http://schemas.openxmlformats.org/drawingml/2006/table">
            <a:tbl>
              <a:tblPr firstRow="1" bandRow="1">
                <a:tableStyleId>{69C7853C-536D-4A76-A0AE-DD22124D55A5}</a:tableStyleId>
              </a:tblPr>
              <a:tblGrid>
                <a:gridCol w="835853">
                  <a:extLst>
                    <a:ext uri="{9D8B030D-6E8A-4147-A177-3AD203B41FA5}">
                      <a16:colId xmlns="" xmlns:a16="http://schemas.microsoft.com/office/drawing/2014/main" val="1374052009"/>
                    </a:ext>
                  </a:extLst>
                </a:gridCol>
                <a:gridCol w="449783">
                  <a:extLst>
                    <a:ext uri="{9D8B030D-6E8A-4147-A177-3AD203B41FA5}">
                      <a16:colId xmlns="" xmlns:a16="http://schemas.microsoft.com/office/drawing/2014/main" val="3577726301"/>
                    </a:ext>
                  </a:extLst>
                </a:gridCol>
                <a:gridCol w="630194">
                  <a:extLst>
                    <a:ext uri="{9D8B030D-6E8A-4147-A177-3AD203B41FA5}">
                      <a16:colId xmlns="" xmlns:a16="http://schemas.microsoft.com/office/drawing/2014/main" val="3546960123"/>
                    </a:ext>
                  </a:extLst>
                </a:gridCol>
              </a:tblGrid>
              <a:tr h="297180">
                <a:tc>
                  <a:txBody>
                    <a:bodyPr/>
                    <a:lstStyle/>
                    <a:p>
                      <a:pPr algn="ctr"/>
                      <a:r>
                        <a:rPr lang="zh-CN" altLang="en-US" sz="1500" dirty="0"/>
                        <a:t>目的网络</a:t>
                      </a:r>
                      <a:endParaRPr lang="zh-CN" altLang="en-US" sz="1500" dirty="0">
                        <a:solidFill>
                          <a:schemeClr val="tx1"/>
                        </a:solidFill>
                      </a:endParaRPr>
                    </a:p>
                  </a:txBody>
                  <a:tcPr marL="27000" marR="27000" marT="34290" marB="34290">
                    <a:solidFill>
                      <a:srgbClr val="5C6CAB"/>
                    </a:solidFill>
                  </a:tcPr>
                </a:tc>
                <a:tc>
                  <a:txBody>
                    <a:bodyPr/>
                    <a:lstStyle/>
                    <a:p>
                      <a:pPr algn="ctr"/>
                      <a:r>
                        <a:rPr lang="zh-CN" altLang="en-US" sz="1500" dirty="0"/>
                        <a:t>距离</a:t>
                      </a:r>
                      <a:endParaRPr lang="zh-CN" altLang="en-US" sz="1500" dirty="0">
                        <a:solidFill>
                          <a:schemeClr val="tx1"/>
                        </a:solidFill>
                      </a:endParaRPr>
                    </a:p>
                  </a:txBody>
                  <a:tcPr marL="27000" marR="27000" marT="34290" marB="34290">
                    <a:solidFill>
                      <a:srgbClr val="5C6CAB"/>
                    </a:solidFill>
                  </a:tcPr>
                </a:tc>
                <a:tc>
                  <a:txBody>
                    <a:bodyPr/>
                    <a:lstStyle/>
                    <a:p>
                      <a:pPr marL="0" algn="ctr" defTabSz="914400" rtl="0" eaLnBrk="1" latinLnBrk="0" hangingPunct="1"/>
                      <a:r>
                        <a:rPr lang="zh-CN" altLang="en-US" sz="1500" b="1" kern="1200" dirty="0">
                          <a:solidFill>
                            <a:schemeClr val="lt1"/>
                          </a:solidFill>
                          <a:latin typeface="+mn-lt"/>
                          <a:ea typeface="+mn-ea"/>
                          <a:cs typeface="+mn-cs"/>
                        </a:rPr>
                        <a:t>下一跳</a:t>
                      </a:r>
                    </a:p>
                  </a:txBody>
                  <a:tcPr marL="27000" marR="27000" marT="34290" marB="34290">
                    <a:solidFill>
                      <a:srgbClr val="5C6CAB"/>
                    </a:solidFill>
                  </a:tcPr>
                </a:tc>
                <a:extLst>
                  <a:ext uri="{0D108BD9-81ED-4DB2-BD59-A6C34878D82A}">
                    <a16:rowId xmlns="" xmlns:a16="http://schemas.microsoft.com/office/drawing/2014/main" val="60612440"/>
                  </a:ext>
                </a:extLst>
              </a:tr>
              <a:tr h="297180">
                <a:tc>
                  <a:txBody>
                    <a:bodyPr/>
                    <a:lstStyle/>
                    <a:p>
                      <a:pPr algn="ctr"/>
                      <a:r>
                        <a:rPr lang="en-US" altLang="zh-CN" sz="1500" dirty="0"/>
                        <a:t>net1</a:t>
                      </a:r>
                      <a:endParaRPr lang="zh-CN" altLang="en-US" sz="1500" dirty="0"/>
                    </a:p>
                  </a:txBody>
                  <a:tcPr marL="27000" marR="27000" marT="34290" marB="34290"/>
                </a:tc>
                <a:tc>
                  <a:txBody>
                    <a:bodyPr/>
                    <a:lstStyle/>
                    <a:p>
                      <a:pPr algn="ctr"/>
                      <a:r>
                        <a:rPr lang="en-US" altLang="zh-CN" sz="1500" dirty="0"/>
                        <a:t>0</a:t>
                      </a:r>
                      <a:endParaRPr lang="zh-CN" altLang="en-US" sz="1500" dirty="0"/>
                    </a:p>
                  </a:txBody>
                  <a:tcPr marL="27000" marR="27000" marT="34290" marB="34290"/>
                </a:tc>
                <a:tc>
                  <a:txBody>
                    <a:bodyPr/>
                    <a:lstStyle/>
                    <a:p>
                      <a:pPr algn="ctr"/>
                      <a:r>
                        <a:rPr lang="en-US" altLang="zh-CN" sz="1500" dirty="0"/>
                        <a:t>--</a:t>
                      </a:r>
                      <a:endParaRPr lang="zh-CN" altLang="en-US" sz="1500" dirty="0"/>
                    </a:p>
                  </a:txBody>
                  <a:tcPr marL="27000" marR="27000" marT="34290" marB="34290"/>
                </a:tc>
                <a:extLst>
                  <a:ext uri="{0D108BD9-81ED-4DB2-BD59-A6C34878D82A}">
                    <a16:rowId xmlns="" xmlns:a16="http://schemas.microsoft.com/office/drawing/2014/main" val="60645854"/>
                  </a:ext>
                </a:extLst>
              </a:tr>
              <a:tr h="2971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500" dirty="0"/>
                        <a:t>net2</a:t>
                      </a:r>
                      <a:endParaRPr lang="zh-CN" altLang="en-US" sz="1500" dirty="0"/>
                    </a:p>
                  </a:txBody>
                  <a:tcPr marL="27000" marR="27000" marT="34290" marB="34290"/>
                </a:tc>
                <a:tc>
                  <a:txBody>
                    <a:bodyPr/>
                    <a:lstStyle/>
                    <a:p>
                      <a:pPr algn="ctr"/>
                      <a:r>
                        <a:rPr lang="en-US" altLang="zh-CN" sz="1500" dirty="0"/>
                        <a:t>0</a:t>
                      </a:r>
                      <a:endParaRPr lang="zh-CN" altLang="en-US" sz="1500" dirty="0"/>
                    </a:p>
                  </a:txBody>
                  <a:tcPr marL="27000" marR="27000" marT="34290" marB="34290"/>
                </a:tc>
                <a:tc>
                  <a:txBody>
                    <a:bodyPr/>
                    <a:lstStyle/>
                    <a:p>
                      <a:pPr algn="ctr"/>
                      <a:r>
                        <a:rPr lang="en-US" altLang="zh-CN" sz="1500" dirty="0"/>
                        <a:t>--</a:t>
                      </a:r>
                      <a:endParaRPr lang="zh-CN" altLang="en-US" sz="1500" dirty="0"/>
                    </a:p>
                  </a:txBody>
                  <a:tcPr marL="27000" marR="27000" marT="34290" marB="34290"/>
                </a:tc>
                <a:extLst>
                  <a:ext uri="{0D108BD9-81ED-4DB2-BD59-A6C34878D82A}">
                    <a16:rowId xmlns="" xmlns:a16="http://schemas.microsoft.com/office/drawing/2014/main" val="1886338093"/>
                  </a:ext>
                </a:extLst>
              </a:tr>
              <a:tr h="297180">
                <a:tc>
                  <a:txBody>
                    <a:bodyPr/>
                    <a:lstStyle/>
                    <a:p>
                      <a:pPr algn="ctr"/>
                      <a:r>
                        <a:rPr lang="en-US" altLang="zh-CN" sz="1500" dirty="0"/>
                        <a:t>net4</a:t>
                      </a:r>
                      <a:endParaRPr lang="zh-CN" altLang="en-US" sz="1500" dirty="0"/>
                    </a:p>
                  </a:txBody>
                  <a:tcPr marL="27000" marR="27000" marT="34290" marB="34290"/>
                </a:tc>
                <a:tc>
                  <a:txBody>
                    <a:bodyPr/>
                    <a:lstStyle/>
                    <a:p>
                      <a:pPr algn="ctr"/>
                      <a:r>
                        <a:rPr lang="en-US" altLang="zh-CN" sz="1500" dirty="0"/>
                        <a:t>1</a:t>
                      </a:r>
                      <a:endParaRPr lang="zh-CN" altLang="en-US" sz="1500" dirty="0"/>
                    </a:p>
                  </a:txBody>
                  <a:tcPr marL="27000" marR="27000" marT="34290" marB="34290"/>
                </a:tc>
                <a:tc>
                  <a:txBody>
                    <a:bodyPr/>
                    <a:lstStyle/>
                    <a:p>
                      <a:pPr algn="ctr"/>
                      <a:r>
                        <a:rPr lang="en-US" altLang="zh-CN" sz="1500" dirty="0"/>
                        <a:t>R2</a:t>
                      </a:r>
                      <a:endParaRPr lang="zh-CN" altLang="en-US" sz="1500" dirty="0"/>
                    </a:p>
                  </a:txBody>
                  <a:tcPr marL="27000" marR="27000" marT="34290" marB="34290"/>
                </a:tc>
                <a:extLst>
                  <a:ext uri="{0D108BD9-81ED-4DB2-BD59-A6C34878D82A}">
                    <a16:rowId xmlns="" xmlns:a16="http://schemas.microsoft.com/office/drawing/2014/main" val="62368846"/>
                  </a:ext>
                </a:extLst>
              </a:tr>
              <a:tr h="297180">
                <a:tc>
                  <a:txBody>
                    <a:bodyPr/>
                    <a:lstStyle/>
                    <a:p>
                      <a:pPr algn="ctr"/>
                      <a:r>
                        <a:rPr lang="en-US" altLang="zh-CN" sz="1500" dirty="0"/>
                        <a:t>net3</a:t>
                      </a:r>
                      <a:endParaRPr lang="zh-CN" altLang="en-US" sz="1500" dirty="0"/>
                    </a:p>
                  </a:txBody>
                  <a:tcPr marL="27000" marR="27000" marT="34290" marB="34290"/>
                </a:tc>
                <a:tc>
                  <a:txBody>
                    <a:bodyPr/>
                    <a:lstStyle/>
                    <a:p>
                      <a:pPr algn="ctr"/>
                      <a:r>
                        <a:rPr lang="en-US" altLang="zh-CN" sz="1500" dirty="0"/>
                        <a:t>1</a:t>
                      </a:r>
                      <a:endParaRPr lang="zh-CN" altLang="en-US" sz="1500" dirty="0"/>
                    </a:p>
                  </a:txBody>
                  <a:tcPr marL="27000" marR="27000" marT="34290" marB="34290"/>
                </a:tc>
                <a:tc>
                  <a:txBody>
                    <a:bodyPr/>
                    <a:lstStyle/>
                    <a:p>
                      <a:pPr algn="ctr"/>
                      <a:r>
                        <a:rPr lang="en-US" altLang="zh-CN" sz="1500" dirty="0"/>
                        <a:t>R3</a:t>
                      </a:r>
                      <a:endParaRPr lang="zh-CN" altLang="en-US" sz="1500" dirty="0"/>
                    </a:p>
                  </a:txBody>
                  <a:tcPr marL="27000" marR="27000" marT="34290" marB="34290"/>
                </a:tc>
                <a:extLst>
                  <a:ext uri="{0D108BD9-81ED-4DB2-BD59-A6C34878D82A}">
                    <a16:rowId xmlns="" xmlns:a16="http://schemas.microsoft.com/office/drawing/2014/main" val="1979529601"/>
                  </a:ext>
                </a:extLst>
              </a:tr>
            </a:tbl>
          </a:graphicData>
        </a:graphic>
      </p:graphicFrame>
      <p:graphicFrame>
        <p:nvGraphicFramePr>
          <p:cNvPr id="52" name="表格 51"/>
          <p:cNvGraphicFramePr>
            <a:graphicFrameLocks noGrp="1"/>
          </p:cNvGraphicFramePr>
          <p:nvPr>
            <p:extLst/>
          </p:nvPr>
        </p:nvGraphicFramePr>
        <p:xfrm>
          <a:off x="6326901" y="3392734"/>
          <a:ext cx="1953163" cy="1485900"/>
        </p:xfrm>
        <a:graphic>
          <a:graphicData uri="http://schemas.openxmlformats.org/drawingml/2006/table">
            <a:tbl>
              <a:tblPr firstRow="1" bandRow="1">
                <a:tableStyleId>{69C7853C-536D-4A76-A0AE-DD22124D55A5}</a:tableStyleId>
              </a:tblPr>
              <a:tblGrid>
                <a:gridCol w="841055">
                  <a:extLst>
                    <a:ext uri="{9D8B030D-6E8A-4147-A177-3AD203B41FA5}">
                      <a16:colId xmlns="" xmlns:a16="http://schemas.microsoft.com/office/drawing/2014/main" val="1374052009"/>
                    </a:ext>
                  </a:extLst>
                </a:gridCol>
                <a:gridCol w="435575">
                  <a:extLst>
                    <a:ext uri="{9D8B030D-6E8A-4147-A177-3AD203B41FA5}">
                      <a16:colId xmlns="" xmlns:a16="http://schemas.microsoft.com/office/drawing/2014/main" val="3577726301"/>
                    </a:ext>
                  </a:extLst>
                </a:gridCol>
                <a:gridCol w="676533">
                  <a:extLst>
                    <a:ext uri="{9D8B030D-6E8A-4147-A177-3AD203B41FA5}">
                      <a16:colId xmlns="" xmlns:a16="http://schemas.microsoft.com/office/drawing/2014/main" val="3546960123"/>
                    </a:ext>
                  </a:extLst>
                </a:gridCol>
              </a:tblGrid>
              <a:tr h="297180">
                <a:tc>
                  <a:txBody>
                    <a:bodyPr/>
                    <a:lstStyle/>
                    <a:p>
                      <a:pPr algn="ctr"/>
                      <a:r>
                        <a:rPr lang="zh-CN" altLang="en-US" sz="1500" dirty="0"/>
                        <a:t>目的网络</a:t>
                      </a:r>
                      <a:endParaRPr lang="zh-CN" altLang="en-US" sz="1500" dirty="0">
                        <a:solidFill>
                          <a:schemeClr val="tx1"/>
                        </a:solidFill>
                      </a:endParaRPr>
                    </a:p>
                  </a:txBody>
                  <a:tcPr marL="27000" marR="27000" marT="34290" marB="34290">
                    <a:solidFill>
                      <a:srgbClr val="5C6CAB"/>
                    </a:solidFill>
                  </a:tcPr>
                </a:tc>
                <a:tc>
                  <a:txBody>
                    <a:bodyPr/>
                    <a:lstStyle/>
                    <a:p>
                      <a:pPr algn="ctr"/>
                      <a:r>
                        <a:rPr lang="zh-CN" altLang="en-US" sz="1500" dirty="0"/>
                        <a:t>距离</a:t>
                      </a:r>
                      <a:endParaRPr lang="zh-CN" altLang="en-US" sz="1500" dirty="0">
                        <a:solidFill>
                          <a:schemeClr val="tx1"/>
                        </a:solidFill>
                      </a:endParaRPr>
                    </a:p>
                  </a:txBody>
                  <a:tcPr marL="27000" marR="27000" marT="34290" marB="34290">
                    <a:solidFill>
                      <a:srgbClr val="5C6CAB"/>
                    </a:solidFill>
                  </a:tcPr>
                </a:tc>
                <a:tc>
                  <a:txBody>
                    <a:bodyPr/>
                    <a:lstStyle/>
                    <a:p>
                      <a:pPr marL="0" algn="ctr" defTabSz="914400" rtl="0" eaLnBrk="1" latinLnBrk="0" hangingPunct="1"/>
                      <a:r>
                        <a:rPr lang="zh-CN" altLang="en-US" sz="1500" b="1" kern="1200" dirty="0">
                          <a:solidFill>
                            <a:schemeClr val="lt1"/>
                          </a:solidFill>
                          <a:latin typeface="+mn-lt"/>
                          <a:ea typeface="+mn-ea"/>
                          <a:cs typeface="+mn-cs"/>
                        </a:rPr>
                        <a:t>下一跳</a:t>
                      </a:r>
                    </a:p>
                  </a:txBody>
                  <a:tcPr marL="27000" marR="27000" marT="34290" marB="34290">
                    <a:solidFill>
                      <a:srgbClr val="5C6CAB"/>
                    </a:solidFill>
                  </a:tcPr>
                </a:tc>
                <a:extLst>
                  <a:ext uri="{0D108BD9-81ED-4DB2-BD59-A6C34878D82A}">
                    <a16:rowId xmlns="" xmlns:a16="http://schemas.microsoft.com/office/drawing/2014/main" val="60612440"/>
                  </a:ext>
                </a:extLst>
              </a:tr>
              <a:tr h="297180">
                <a:tc>
                  <a:txBody>
                    <a:bodyPr/>
                    <a:lstStyle/>
                    <a:p>
                      <a:pPr algn="ctr"/>
                      <a:r>
                        <a:rPr lang="en-US" altLang="zh-CN" sz="1500" dirty="0"/>
                        <a:t>net2</a:t>
                      </a:r>
                      <a:endParaRPr lang="zh-CN" altLang="en-US" sz="1500" dirty="0"/>
                    </a:p>
                  </a:txBody>
                  <a:tcPr marL="27000" marR="27000" marT="34290" marB="34290"/>
                </a:tc>
                <a:tc>
                  <a:txBody>
                    <a:bodyPr/>
                    <a:lstStyle/>
                    <a:p>
                      <a:pPr algn="ctr"/>
                      <a:r>
                        <a:rPr lang="en-US" altLang="zh-CN" sz="1500" dirty="0"/>
                        <a:t>0</a:t>
                      </a:r>
                      <a:endParaRPr lang="zh-CN" altLang="en-US" sz="1500" dirty="0"/>
                    </a:p>
                  </a:txBody>
                  <a:tcPr marL="27000" marR="27000" marT="34290" marB="34290"/>
                </a:tc>
                <a:tc>
                  <a:txBody>
                    <a:bodyPr/>
                    <a:lstStyle/>
                    <a:p>
                      <a:pPr algn="ctr"/>
                      <a:r>
                        <a:rPr lang="en-US" altLang="zh-CN" sz="1500" dirty="0"/>
                        <a:t>--</a:t>
                      </a:r>
                      <a:endParaRPr lang="zh-CN" altLang="en-US" sz="1500" dirty="0"/>
                    </a:p>
                  </a:txBody>
                  <a:tcPr marL="27000" marR="27000" marT="34290" marB="34290"/>
                </a:tc>
                <a:extLst>
                  <a:ext uri="{0D108BD9-81ED-4DB2-BD59-A6C34878D82A}">
                    <a16:rowId xmlns="" xmlns:a16="http://schemas.microsoft.com/office/drawing/2014/main" val="60645854"/>
                  </a:ext>
                </a:extLst>
              </a:tr>
              <a:tr h="297180">
                <a:tc>
                  <a:txBody>
                    <a:bodyPr/>
                    <a:lstStyle/>
                    <a:p>
                      <a:pPr algn="ctr"/>
                      <a:r>
                        <a:rPr lang="en-US" altLang="zh-CN" sz="1500" dirty="0"/>
                        <a:t>net3</a:t>
                      </a:r>
                      <a:endParaRPr lang="zh-CN" altLang="en-US" sz="1500" dirty="0"/>
                    </a:p>
                  </a:txBody>
                  <a:tcPr marL="27000" marR="27000" marT="34290" marB="34290"/>
                </a:tc>
                <a:tc>
                  <a:txBody>
                    <a:bodyPr/>
                    <a:lstStyle/>
                    <a:p>
                      <a:pPr algn="ctr"/>
                      <a:r>
                        <a:rPr lang="en-US" altLang="zh-CN" sz="1500" dirty="0"/>
                        <a:t>0</a:t>
                      </a:r>
                      <a:endParaRPr lang="zh-CN" altLang="en-US" sz="1500" dirty="0"/>
                    </a:p>
                  </a:txBody>
                  <a:tcPr marL="27000" marR="27000" marT="34290" marB="34290"/>
                </a:tc>
                <a:tc>
                  <a:txBody>
                    <a:bodyPr/>
                    <a:lstStyle/>
                    <a:p>
                      <a:pPr algn="ctr"/>
                      <a:r>
                        <a:rPr lang="en-US" altLang="zh-CN" sz="1500" dirty="0"/>
                        <a:t>--</a:t>
                      </a:r>
                      <a:endParaRPr lang="zh-CN" altLang="en-US" sz="1500" dirty="0"/>
                    </a:p>
                  </a:txBody>
                  <a:tcPr marL="27000" marR="27000" marT="34290" marB="34290"/>
                </a:tc>
                <a:extLst>
                  <a:ext uri="{0D108BD9-81ED-4DB2-BD59-A6C34878D82A}">
                    <a16:rowId xmlns="" xmlns:a16="http://schemas.microsoft.com/office/drawing/2014/main" val="1886338093"/>
                  </a:ext>
                </a:extLst>
              </a:tr>
              <a:tr h="297180">
                <a:tc>
                  <a:txBody>
                    <a:bodyPr/>
                    <a:lstStyle/>
                    <a:p>
                      <a:pPr algn="ctr"/>
                      <a:r>
                        <a:rPr lang="en-US" altLang="zh-CN" sz="1500" dirty="0"/>
                        <a:t>net1</a:t>
                      </a:r>
                      <a:endParaRPr lang="zh-CN" altLang="en-US" sz="1500" dirty="0"/>
                    </a:p>
                  </a:txBody>
                  <a:tcPr marL="27000" marR="27000" marT="34290" marB="34290"/>
                </a:tc>
                <a:tc>
                  <a:txBody>
                    <a:bodyPr/>
                    <a:lstStyle/>
                    <a:p>
                      <a:pPr algn="ctr"/>
                      <a:r>
                        <a:rPr lang="en-US" altLang="zh-CN" sz="1500" dirty="0"/>
                        <a:t>1</a:t>
                      </a:r>
                      <a:endParaRPr lang="zh-CN" altLang="en-US" sz="1500" dirty="0"/>
                    </a:p>
                  </a:txBody>
                  <a:tcPr marL="27000" marR="27000" marT="34290" marB="34290"/>
                </a:tc>
                <a:tc>
                  <a:txBody>
                    <a:bodyPr/>
                    <a:lstStyle/>
                    <a:p>
                      <a:pPr algn="ctr"/>
                      <a:r>
                        <a:rPr lang="en-US" altLang="zh-CN" sz="1500" dirty="0"/>
                        <a:t>R1</a:t>
                      </a:r>
                      <a:endParaRPr lang="zh-CN" altLang="en-US" sz="1500" dirty="0"/>
                    </a:p>
                  </a:txBody>
                  <a:tcPr marL="27000" marR="27000" marT="34290" marB="34290"/>
                </a:tc>
                <a:extLst>
                  <a:ext uri="{0D108BD9-81ED-4DB2-BD59-A6C34878D82A}">
                    <a16:rowId xmlns="" xmlns:a16="http://schemas.microsoft.com/office/drawing/2014/main" val="3802406786"/>
                  </a:ext>
                </a:extLst>
              </a:tr>
              <a:tr h="297180">
                <a:tc>
                  <a:txBody>
                    <a:bodyPr/>
                    <a:lstStyle/>
                    <a:p>
                      <a:pPr algn="ctr"/>
                      <a:r>
                        <a:rPr lang="en-US" altLang="zh-CN" sz="1500" dirty="0"/>
                        <a:t>net4</a:t>
                      </a:r>
                      <a:endParaRPr lang="zh-CN" altLang="en-US" sz="1500" dirty="0"/>
                    </a:p>
                  </a:txBody>
                  <a:tcPr marL="27000" marR="27000" marT="34290" marB="34290"/>
                </a:tc>
                <a:tc>
                  <a:txBody>
                    <a:bodyPr/>
                    <a:lstStyle/>
                    <a:p>
                      <a:pPr algn="ctr"/>
                      <a:r>
                        <a:rPr lang="en-US" altLang="zh-CN" sz="1500" dirty="0"/>
                        <a:t>2</a:t>
                      </a:r>
                      <a:endParaRPr lang="zh-CN" altLang="en-US" sz="1500" dirty="0"/>
                    </a:p>
                  </a:txBody>
                  <a:tcPr marL="27000" marR="27000" marT="34290" marB="34290"/>
                </a:tc>
                <a:tc>
                  <a:txBody>
                    <a:bodyPr/>
                    <a:lstStyle/>
                    <a:p>
                      <a:pPr algn="ctr"/>
                      <a:r>
                        <a:rPr lang="en-US" altLang="zh-CN" sz="1500" dirty="0"/>
                        <a:t>R1</a:t>
                      </a:r>
                      <a:endParaRPr lang="zh-CN" altLang="en-US" sz="1500" dirty="0"/>
                    </a:p>
                  </a:txBody>
                  <a:tcPr marL="27000" marR="27000" marT="34290" marB="34290"/>
                </a:tc>
                <a:extLst>
                  <a:ext uri="{0D108BD9-81ED-4DB2-BD59-A6C34878D82A}">
                    <a16:rowId xmlns="" xmlns:a16="http://schemas.microsoft.com/office/drawing/2014/main" val="3216353289"/>
                  </a:ext>
                </a:extLst>
              </a:tr>
            </a:tbl>
          </a:graphicData>
        </a:graphic>
      </p:graphicFrame>
      <p:sp>
        <p:nvSpPr>
          <p:cNvPr id="34" name="灯片编号占位符 3">
            <a:extLst>
              <a:ext uri="{FF2B5EF4-FFF2-40B4-BE49-F238E27FC236}">
                <a16:creationId xmlns="" xmlns:a16="http://schemas.microsoft.com/office/drawing/2014/main" id="{91C94D6C-D63E-B242-A7E0-D84C0DDDFF4D}"/>
              </a:ext>
            </a:extLst>
          </p:cNvPr>
          <p:cNvSpPr>
            <a:spLocks noGrp="1"/>
          </p:cNvSpPr>
          <p:nvPr>
            <p:ph type="sldNum" sz="quarter" idx="12"/>
          </p:nvPr>
        </p:nvSpPr>
        <p:spPr>
          <a:xfrm>
            <a:off x="6515113" y="4866978"/>
            <a:ext cx="2489753" cy="273844"/>
          </a:xfrm>
        </p:spPr>
        <p:txBody>
          <a:bodyPr/>
          <a:lstStyle/>
          <a:p>
            <a:fld id="{339BF64F-B44A-4670-AF2C-07375CE66113}" type="slidenum">
              <a:rPr kumimoji="1" lang="zh-CN" altLang="en-US" smtClean="0">
                <a:solidFill>
                  <a:prstClr val="white">
                    <a:lumMod val="65000"/>
                  </a:prstClr>
                </a:solidFill>
              </a:rPr>
              <a:pPr/>
              <a:t>68</a:t>
            </a:fld>
            <a:endParaRPr kumimoji="1" lang="zh-CN" altLang="en-US" dirty="0">
              <a:solidFill>
                <a:prstClr val="white">
                  <a:lumMod val="65000"/>
                </a:prstClr>
              </a:solidFill>
            </a:endParaRPr>
          </a:p>
        </p:txBody>
      </p:sp>
    </p:spTree>
    <p:extLst>
      <p:ext uri="{BB962C8B-B14F-4D97-AF65-F5344CB8AC3E}">
        <p14:creationId xmlns:p14="http://schemas.microsoft.com/office/powerpoint/2010/main" val="34808642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81025" y="515547"/>
            <a:ext cx="7989888" cy="435769"/>
          </a:xfrm>
        </p:spPr>
        <p:txBody>
          <a:bodyPr>
            <a:normAutofit fontScale="90000"/>
          </a:bodyPr>
          <a:lstStyle/>
          <a:p>
            <a:pPr eaLnBrk="1" fontAlgn="auto" hangingPunct="1">
              <a:spcAft>
                <a:spcPts val="0"/>
              </a:spcAft>
              <a:defRPr/>
            </a:pPr>
            <a:r>
              <a:rPr lang="en-US" altLang="zh-CN" dirty="0" smtClean="0">
                <a:latin typeface="Times New Roman" panose="02020603050405020304" pitchFamily="18" charset="0"/>
                <a:cs typeface="Times New Roman" panose="02020603050405020304" pitchFamily="18" charset="0"/>
              </a:rPr>
              <a:t>2. RIP</a:t>
            </a:r>
            <a:r>
              <a:rPr lang="zh-CN" altLang="en-US" dirty="0" smtClean="0">
                <a:latin typeface="Times New Roman" panose="02020603050405020304" pitchFamily="18" charset="0"/>
                <a:cs typeface="Times New Roman" panose="02020603050405020304" pitchFamily="18" charset="0"/>
              </a:rPr>
              <a:t>的距离向量算法</a:t>
            </a:r>
          </a:p>
        </p:txBody>
      </p:sp>
      <p:sp>
        <p:nvSpPr>
          <p:cNvPr id="44035" name="内容占位符 1"/>
          <p:cNvSpPr>
            <a:spLocks noGrp="1"/>
          </p:cNvSpPr>
          <p:nvPr>
            <p:ph idx="1"/>
          </p:nvPr>
        </p:nvSpPr>
        <p:spPr>
          <a:xfrm>
            <a:off x="581025" y="1670447"/>
            <a:ext cx="7989888" cy="2724150"/>
          </a:xfrm>
        </p:spPr>
        <p:txBody>
          <a:bodyPr/>
          <a:lstStyle/>
          <a:p>
            <a:pPr eaLnBrk="1" hangingPunct="1"/>
            <a:endParaRPr lang="zh-CN" altLang="en-US" smtClean="0"/>
          </a:p>
        </p:txBody>
      </p:sp>
      <p:sp>
        <p:nvSpPr>
          <p:cNvPr id="44036" name="Text Box 3"/>
          <p:cNvSpPr txBox="1">
            <a:spLocks noChangeArrowheads="1"/>
          </p:cNvSpPr>
          <p:nvPr/>
        </p:nvSpPr>
        <p:spPr bwMode="auto">
          <a:xfrm>
            <a:off x="444502" y="1491855"/>
            <a:ext cx="8262938" cy="3539428"/>
          </a:xfrm>
          <a:prstGeom prst="rect">
            <a:avLst/>
          </a:prstGeom>
          <a:solidFill>
            <a:srgbClr val="FFFF99"/>
          </a:solidFill>
          <a:ln w="9525">
            <a:solidFill>
              <a:srgbClr val="333399"/>
            </a:solidFill>
            <a:miter lim="800000"/>
            <a:headEnd/>
            <a:tailEnd/>
          </a:ln>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dirty="0">
                <a:solidFill>
                  <a:srgbClr val="333399"/>
                </a:solidFill>
                <a:ea typeface="黑体" pitchFamily="2" charset="-122"/>
              </a:rPr>
              <a:t>收到相邻路由器（其地址为 </a:t>
            </a:r>
            <a:r>
              <a:rPr lang="en-US" altLang="zh-CN" sz="1600" dirty="0">
                <a:solidFill>
                  <a:srgbClr val="333399"/>
                </a:solidFill>
                <a:ea typeface="黑体" pitchFamily="2" charset="-122"/>
              </a:rPr>
              <a:t>X</a:t>
            </a:r>
            <a:r>
              <a:rPr lang="zh-CN" altLang="en-US" sz="1600" dirty="0">
                <a:solidFill>
                  <a:srgbClr val="333399"/>
                </a:solidFill>
                <a:ea typeface="黑体" pitchFamily="2" charset="-122"/>
              </a:rPr>
              <a:t>）的一个 </a:t>
            </a:r>
            <a:r>
              <a:rPr lang="en-US" altLang="zh-CN" sz="1600" dirty="0">
                <a:solidFill>
                  <a:srgbClr val="333399"/>
                </a:solidFill>
                <a:ea typeface="黑体" pitchFamily="2" charset="-122"/>
              </a:rPr>
              <a:t>RIP </a:t>
            </a:r>
            <a:r>
              <a:rPr lang="zh-CN" altLang="en-US" sz="1600" dirty="0">
                <a:solidFill>
                  <a:srgbClr val="333399"/>
                </a:solidFill>
                <a:ea typeface="黑体" pitchFamily="2" charset="-122"/>
              </a:rPr>
              <a:t>报文：</a:t>
            </a:r>
          </a:p>
          <a:p>
            <a:pPr eaLnBrk="1" hangingPunct="1"/>
            <a:r>
              <a:rPr lang="en-US" altLang="zh-CN" sz="1600" dirty="0">
                <a:solidFill>
                  <a:srgbClr val="333399"/>
                </a:solidFill>
                <a:ea typeface="黑体" pitchFamily="2" charset="-122"/>
              </a:rPr>
              <a:t>(1) </a:t>
            </a:r>
            <a:r>
              <a:rPr lang="zh-CN" altLang="en-US" sz="1600" dirty="0">
                <a:solidFill>
                  <a:srgbClr val="333399"/>
                </a:solidFill>
                <a:ea typeface="黑体" pitchFamily="2" charset="-122"/>
              </a:rPr>
              <a:t>先修改此 </a:t>
            </a:r>
            <a:r>
              <a:rPr lang="en-US" altLang="zh-CN" sz="1600" dirty="0">
                <a:solidFill>
                  <a:srgbClr val="333399"/>
                </a:solidFill>
                <a:ea typeface="黑体" pitchFamily="2" charset="-122"/>
              </a:rPr>
              <a:t>RIP </a:t>
            </a:r>
            <a:r>
              <a:rPr lang="zh-CN" altLang="en-US" sz="1600" dirty="0">
                <a:solidFill>
                  <a:srgbClr val="333399"/>
                </a:solidFill>
                <a:ea typeface="黑体" pitchFamily="2" charset="-122"/>
              </a:rPr>
              <a:t>报文中的所有项目：把“下一跳”字段中的地址都改为 </a:t>
            </a:r>
            <a:r>
              <a:rPr lang="en-US" altLang="zh-CN" sz="1600" dirty="0">
                <a:solidFill>
                  <a:srgbClr val="333399"/>
                </a:solidFill>
                <a:ea typeface="黑体" pitchFamily="2" charset="-122"/>
              </a:rPr>
              <a:t>X</a:t>
            </a:r>
            <a:r>
              <a:rPr lang="zh-CN" altLang="en-US" sz="1600" dirty="0">
                <a:solidFill>
                  <a:srgbClr val="333399"/>
                </a:solidFill>
                <a:ea typeface="黑体" pitchFamily="2" charset="-122"/>
              </a:rPr>
              <a:t>，并把所有的“距离”字段的值加 </a:t>
            </a:r>
            <a:r>
              <a:rPr lang="en-US" altLang="zh-CN" sz="1600" dirty="0">
                <a:solidFill>
                  <a:srgbClr val="333399"/>
                </a:solidFill>
                <a:ea typeface="黑体" pitchFamily="2" charset="-122"/>
              </a:rPr>
              <a:t>1</a:t>
            </a:r>
            <a:r>
              <a:rPr lang="zh-CN" altLang="en-US" sz="1600" b="1" i="1" dirty="0">
                <a:solidFill>
                  <a:srgbClr val="FF0000"/>
                </a:solidFill>
                <a:ea typeface="黑体" pitchFamily="2" charset="-122"/>
              </a:rPr>
              <a:t>（</a:t>
            </a:r>
            <a:r>
              <a:rPr lang="en-US" altLang="zh-CN" sz="1600" b="1" i="1" dirty="0">
                <a:solidFill>
                  <a:srgbClr val="FF0000"/>
                </a:solidFill>
                <a:ea typeface="黑体" pitchFamily="2" charset="-122"/>
              </a:rPr>
              <a:t>why?</a:t>
            </a:r>
            <a:r>
              <a:rPr lang="zh-CN" altLang="en-US" sz="1600" b="1" i="1" dirty="0">
                <a:solidFill>
                  <a:srgbClr val="FF0000"/>
                </a:solidFill>
                <a:ea typeface="黑体" pitchFamily="2" charset="-122"/>
              </a:rPr>
              <a:t>）</a:t>
            </a:r>
            <a:r>
              <a:rPr lang="zh-CN" altLang="en-US" sz="1600" dirty="0">
                <a:solidFill>
                  <a:srgbClr val="333399"/>
                </a:solidFill>
                <a:ea typeface="黑体" pitchFamily="2" charset="-122"/>
              </a:rPr>
              <a:t>。</a:t>
            </a:r>
          </a:p>
          <a:p>
            <a:pPr eaLnBrk="1" hangingPunct="1"/>
            <a:r>
              <a:rPr lang="en-US" altLang="zh-CN" sz="1600" dirty="0">
                <a:solidFill>
                  <a:srgbClr val="333399"/>
                </a:solidFill>
                <a:ea typeface="黑体" pitchFamily="2" charset="-122"/>
              </a:rPr>
              <a:t>(2) </a:t>
            </a:r>
            <a:r>
              <a:rPr lang="zh-CN" altLang="en-US" sz="1600" dirty="0">
                <a:solidFill>
                  <a:srgbClr val="333399"/>
                </a:solidFill>
                <a:ea typeface="黑体" pitchFamily="2" charset="-122"/>
              </a:rPr>
              <a:t>对修改后的 </a:t>
            </a:r>
            <a:r>
              <a:rPr lang="en-US" altLang="zh-CN" sz="1600" dirty="0">
                <a:solidFill>
                  <a:srgbClr val="333399"/>
                </a:solidFill>
                <a:ea typeface="黑体" pitchFamily="2" charset="-122"/>
              </a:rPr>
              <a:t>RIP </a:t>
            </a:r>
            <a:r>
              <a:rPr lang="zh-CN" altLang="en-US" sz="1600" dirty="0">
                <a:solidFill>
                  <a:srgbClr val="333399"/>
                </a:solidFill>
                <a:ea typeface="黑体" pitchFamily="2" charset="-122"/>
              </a:rPr>
              <a:t>报文中的每一个项目，重复以下步骤：</a:t>
            </a:r>
          </a:p>
          <a:p>
            <a:pPr eaLnBrk="1" hangingPunct="1"/>
            <a:r>
              <a:rPr lang="zh-CN" altLang="en-US" sz="1600" dirty="0">
                <a:solidFill>
                  <a:srgbClr val="333399"/>
                </a:solidFill>
                <a:ea typeface="黑体" pitchFamily="2" charset="-122"/>
              </a:rPr>
              <a:t>若项目中的目的网络不在路由表中，则把该项目加到路由表中。</a:t>
            </a:r>
            <a:r>
              <a:rPr lang="en-US" altLang="zh-CN" sz="1600" b="1" i="1" dirty="0">
                <a:solidFill>
                  <a:srgbClr val="FF0000"/>
                </a:solidFill>
                <a:ea typeface="黑体" pitchFamily="2" charset="-122"/>
              </a:rPr>
              <a:t>(</a:t>
            </a:r>
            <a:r>
              <a:rPr lang="en-US" altLang="zh-CN" sz="1600" b="1" i="1" dirty="0">
                <a:solidFill>
                  <a:srgbClr val="FF0000"/>
                </a:solidFill>
              </a:rPr>
              <a:t>why?)</a:t>
            </a:r>
            <a:endParaRPr lang="en-US" altLang="zh-CN" sz="1600" b="1" i="1" dirty="0">
              <a:solidFill>
                <a:srgbClr val="FF0000"/>
              </a:solidFill>
              <a:ea typeface="黑体" pitchFamily="2" charset="-122"/>
            </a:endParaRPr>
          </a:p>
          <a:p>
            <a:pPr eaLnBrk="1" hangingPunct="1"/>
            <a:r>
              <a:rPr lang="zh-CN" altLang="en-US" sz="1600" dirty="0">
                <a:solidFill>
                  <a:srgbClr val="333399"/>
                </a:solidFill>
                <a:ea typeface="黑体" pitchFamily="2" charset="-122"/>
              </a:rPr>
              <a:t>否则</a:t>
            </a:r>
          </a:p>
          <a:p>
            <a:pPr eaLnBrk="1" hangingPunct="1"/>
            <a:r>
              <a:rPr lang="zh-CN" altLang="en-US" sz="1600" dirty="0">
                <a:solidFill>
                  <a:srgbClr val="333399"/>
                </a:solidFill>
                <a:ea typeface="黑体" pitchFamily="2" charset="-122"/>
              </a:rPr>
              <a:t>       若下一跳字段给出的路由器地址是同样的，则把收到的项目替换原路由表中的项目。 </a:t>
            </a:r>
            <a:r>
              <a:rPr lang="zh-CN" altLang="en-US" sz="1600" b="1" i="1" dirty="0">
                <a:solidFill>
                  <a:srgbClr val="FF0000"/>
                </a:solidFill>
              </a:rPr>
              <a:t>（</a:t>
            </a:r>
            <a:r>
              <a:rPr lang="en-US" altLang="zh-CN" sz="1600" b="1" i="1" dirty="0">
                <a:solidFill>
                  <a:srgbClr val="FF0000"/>
                </a:solidFill>
              </a:rPr>
              <a:t>why?</a:t>
            </a:r>
            <a:r>
              <a:rPr lang="zh-CN" altLang="en-US" sz="1600" b="1" i="1" dirty="0">
                <a:solidFill>
                  <a:srgbClr val="FF0000"/>
                </a:solidFill>
              </a:rPr>
              <a:t>）</a:t>
            </a:r>
            <a:endParaRPr lang="zh-CN" altLang="en-US" sz="1600" dirty="0">
              <a:solidFill>
                <a:srgbClr val="333399"/>
              </a:solidFill>
              <a:ea typeface="黑体" pitchFamily="2" charset="-122"/>
            </a:endParaRPr>
          </a:p>
          <a:p>
            <a:pPr eaLnBrk="1" hangingPunct="1"/>
            <a:r>
              <a:rPr lang="zh-CN" altLang="en-US" sz="1600" dirty="0">
                <a:solidFill>
                  <a:srgbClr val="333399"/>
                </a:solidFill>
                <a:ea typeface="黑体" pitchFamily="2" charset="-122"/>
              </a:rPr>
              <a:t>       否则 </a:t>
            </a:r>
          </a:p>
          <a:p>
            <a:pPr eaLnBrk="1" hangingPunct="1"/>
            <a:r>
              <a:rPr lang="zh-CN" altLang="en-US" sz="1600" dirty="0">
                <a:solidFill>
                  <a:srgbClr val="333399"/>
                </a:solidFill>
                <a:ea typeface="黑体" pitchFamily="2" charset="-122"/>
              </a:rPr>
              <a:t>              若收到项目中的距离小于路由表中的距离，则进行更新</a:t>
            </a:r>
            <a:r>
              <a:rPr lang="en-US" altLang="zh-CN" sz="1600" b="1" i="1" dirty="0">
                <a:solidFill>
                  <a:srgbClr val="FF0000"/>
                </a:solidFill>
              </a:rPr>
              <a:t>(</a:t>
            </a:r>
            <a:r>
              <a:rPr lang="en-US" altLang="zh-CN" sz="1600" dirty="0">
                <a:solidFill>
                  <a:prstClr val="black"/>
                </a:solidFill>
              </a:rPr>
              <a:t> </a:t>
            </a:r>
            <a:r>
              <a:rPr lang="en-US" altLang="zh-CN" sz="1600" b="1" i="1" dirty="0">
                <a:solidFill>
                  <a:srgbClr val="FF0000"/>
                </a:solidFill>
              </a:rPr>
              <a:t>why?</a:t>
            </a:r>
            <a:r>
              <a:rPr lang="zh-CN" altLang="en-US" sz="1600" b="1" i="1" dirty="0">
                <a:solidFill>
                  <a:srgbClr val="FF0000"/>
                </a:solidFill>
              </a:rPr>
              <a:t>）</a:t>
            </a:r>
            <a:endParaRPr lang="zh-CN" altLang="en-US" sz="1600" dirty="0">
              <a:solidFill>
                <a:srgbClr val="333399"/>
              </a:solidFill>
              <a:ea typeface="黑体" pitchFamily="2" charset="-122"/>
            </a:endParaRPr>
          </a:p>
          <a:p>
            <a:pPr eaLnBrk="1" hangingPunct="1"/>
            <a:r>
              <a:rPr lang="zh-CN" altLang="en-US" sz="1600" dirty="0">
                <a:solidFill>
                  <a:srgbClr val="333399"/>
                </a:solidFill>
                <a:ea typeface="黑体" pitchFamily="2" charset="-122"/>
              </a:rPr>
              <a:t>	  否则，什么也不做。</a:t>
            </a:r>
            <a:r>
              <a:rPr lang="zh-CN" altLang="en-US" sz="1600" b="1" i="1" dirty="0">
                <a:solidFill>
                  <a:srgbClr val="FF0000"/>
                </a:solidFill>
              </a:rPr>
              <a:t>（</a:t>
            </a:r>
            <a:r>
              <a:rPr lang="en-US" altLang="zh-CN" sz="1600" b="1" i="1" dirty="0">
                <a:solidFill>
                  <a:srgbClr val="FF0000"/>
                </a:solidFill>
              </a:rPr>
              <a:t>why?</a:t>
            </a:r>
            <a:r>
              <a:rPr lang="zh-CN" altLang="en-US" sz="1600" b="1" i="1" dirty="0">
                <a:solidFill>
                  <a:srgbClr val="FF0000"/>
                </a:solidFill>
              </a:rPr>
              <a:t>）</a:t>
            </a:r>
            <a:endParaRPr lang="zh-CN" altLang="en-US" sz="1600" dirty="0">
              <a:solidFill>
                <a:srgbClr val="333399"/>
              </a:solidFill>
              <a:ea typeface="黑体" pitchFamily="2" charset="-122"/>
            </a:endParaRPr>
          </a:p>
          <a:p>
            <a:pPr eaLnBrk="1" hangingPunct="1"/>
            <a:r>
              <a:rPr lang="en-US" altLang="zh-CN" sz="1600" dirty="0">
                <a:solidFill>
                  <a:srgbClr val="333399"/>
                </a:solidFill>
                <a:ea typeface="黑体" pitchFamily="2" charset="-122"/>
              </a:rPr>
              <a:t>(3) </a:t>
            </a:r>
            <a:r>
              <a:rPr lang="zh-CN" altLang="en-US" sz="1600" dirty="0">
                <a:solidFill>
                  <a:srgbClr val="333399"/>
                </a:solidFill>
                <a:ea typeface="黑体" pitchFamily="2" charset="-122"/>
              </a:rPr>
              <a:t>若 </a:t>
            </a:r>
            <a:r>
              <a:rPr lang="en-US" altLang="zh-CN" sz="1600" dirty="0">
                <a:solidFill>
                  <a:srgbClr val="333399"/>
                </a:solidFill>
                <a:ea typeface="黑体" pitchFamily="2" charset="-122"/>
              </a:rPr>
              <a:t>3 </a:t>
            </a:r>
            <a:r>
              <a:rPr lang="zh-CN" altLang="en-US" sz="1600" dirty="0">
                <a:solidFill>
                  <a:srgbClr val="333399"/>
                </a:solidFill>
                <a:ea typeface="黑体" pitchFamily="2" charset="-122"/>
              </a:rPr>
              <a:t>分钟还没有收到相邻路由器的更新路由表，则把此相邻路由器记为不可达路由器，即将距离置为</a:t>
            </a:r>
            <a:r>
              <a:rPr lang="en-US" altLang="zh-CN" sz="1600" dirty="0">
                <a:solidFill>
                  <a:srgbClr val="333399"/>
                </a:solidFill>
                <a:ea typeface="黑体" pitchFamily="2" charset="-122"/>
              </a:rPr>
              <a:t>16</a:t>
            </a:r>
            <a:r>
              <a:rPr lang="zh-CN" altLang="en-US" sz="1600" dirty="0">
                <a:solidFill>
                  <a:srgbClr val="333399"/>
                </a:solidFill>
                <a:ea typeface="黑体" pitchFamily="2" charset="-122"/>
              </a:rPr>
              <a:t>（距离为</a:t>
            </a:r>
            <a:r>
              <a:rPr lang="en-US" altLang="zh-CN" sz="1600" dirty="0">
                <a:solidFill>
                  <a:srgbClr val="333399"/>
                </a:solidFill>
                <a:ea typeface="黑体" pitchFamily="2" charset="-122"/>
              </a:rPr>
              <a:t>16</a:t>
            </a:r>
            <a:r>
              <a:rPr lang="zh-CN" altLang="en-US" sz="1600" dirty="0">
                <a:solidFill>
                  <a:srgbClr val="333399"/>
                </a:solidFill>
                <a:ea typeface="黑体" pitchFamily="2" charset="-122"/>
              </a:rPr>
              <a:t>表示不可达）。</a:t>
            </a:r>
          </a:p>
          <a:p>
            <a:pPr eaLnBrk="1" hangingPunct="1"/>
            <a:r>
              <a:rPr lang="en-US" altLang="zh-CN" sz="1600" dirty="0">
                <a:solidFill>
                  <a:srgbClr val="333399"/>
                </a:solidFill>
                <a:ea typeface="黑体" pitchFamily="2" charset="-122"/>
              </a:rPr>
              <a:t>(4) </a:t>
            </a:r>
            <a:r>
              <a:rPr lang="zh-CN" altLang="en-US" sz="1600" dirty="0">
                <a:solidFill>
                  <a:srgbClr val="333399"/>
                </a:solidFill>
                <a:ea typeface="黑体" pitchFamily="2" charset="-122"/>
              </a:rPr>
              <a:t>返回。</a:t>
            </a:r>
          </a:p>
        </p:txBody>
      </p:sp>
    </p:spTree>
    <p:extLst>
      <p:ext uri="{BB962C8B-B14F-4D97-AF65-F5344CB8AC3E}">
        <p14:creationId xmlns:p14="http://schemas.microsoft.com/office/powerpoint/2010/main" val="350484232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1649415" y="690563"/>
            <a:ext cx="7289800" cy="4257675"/>
          </a:xfrm>
          <a:prstGeom prst="rect">
            <a:avLst/>
          </a:prstGeom>
          <a:solidFill>
            <a:srgbClr val="FFFF99"/>
          </a:solidFill>
          <a:ln w="28575">
            <a:solidFill>
              <a:srgbClr val="0000CC"/>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0179" name="Line 3"/>
          <p:cNvSpPr>
            <a:spLocks noChangeShapeType="1"/>
          </p:cNvSpPr>
          <p:nvPr/>
        </p:nvSpPr>
        <p:spPr bwMode="auto">
          <a:xfrm>
            <a:off x="1657351" y="976313"/>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0180" name="Line 4"/>
          <p:cNvSpPr>
            <a:spLocks noChangeShapeType="1"/>
          </p:cNvSpPr>
          <p:nvPr/>
        </p:nvSpPr>
        <p:spPr bwMode="auto">
          <a:xfrm>
            <a:off x="2557463" y="691754"/>
            <a:ext cx="0" cy="2857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0181" name="Line 5"/>
          <p:cNvSpPr>
            <a:spLocks noChangeShapeType="1"/>
          </p:cNvSpPr>
          <p:nvPr/>
        </p:nvSpPr>
        <p:spPr bwMode="auto">
          <a:xfrm>
            <a:off x="5297488" y="976315"/>
            <a:ext cx="0" cy="3167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0182" name="Rectangle 6"/>
          <p:cNvSpPr>
            <a:spLocks noChangeArrowheads="1"/>
          </p:cNvSpPr>
          <p:nvPr/>
        </p:nvSpPr>
        <p:spPr bwMode="auto">
          <a:xfrm>
            <a:off x="1573219" y="398866"/>
            <a:ext cx="29655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0</a:t>
            </a:r>
          </a:p>
        </p:txBody>
      </p:sp>
      <p:sp>
        <p:nvSpPr>
          <p:cNvPr id="50183" name="Rectangle 7"/>
          <p:cNvSpPr>
            <a:spLocks noChangeArrowheads="1"/>
          </p:cNvSpPr>
          <p:nvPr/>
        </p:nvSpPr>
        <p:spPr bwMode="auto">
          <a:xfrm>
            <a:off x="2476502" y="398866"/>
            <a:ext cx="29655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4</a:t>
            </a:r>
          </a:p>
        </p:txBody>
      </p:sp>
      <p:sp>
        <p:nvSpPr>
          <p:cNvPr id="50184" name="Rectangle 8"/>
          <p:cNvSpPr>
            <a:spLocks noChangeArrowheads="1"/>
          </p:cNvSpPr>
          <p:nvPr/>
        </p:nvSpPr>
        <p:spPr bwMode="auto">
          <a:xfrm>
            <a:off x="5207000" y="398866"/>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16</a:t>
            </a:r>
          </a:p>
        </p:txBody>
      </p:sp>
      <p:sp>
        <p:nvSpPr>
          <p:cNvPr id="50185" name="Rectangle 9"/>
          <p:cNvSpPr>
            <a:spLocks noChangeArrowheads="1"/>
          </p:cNvSpPr>
          <p:nvPr/>
        </p:nvSpPr>
        <p:spPr bwMode="auto">
          <a:xfrm>
            <a:off x="8604250" y="398866"/>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31</a:t>
            </a:r>
          </a:p>
        </p:txBody>
      </p:sp>
      <p:sp>
        <p:nvSpPr>
          <p:cNvPr id="50186" name="Rectangle 10"/>
          <p:cNvSpPr>
            <a:spLocks noChangeArrowheads="1"/>
          </p:cNvSpPr>
          <p:nvPr/>
        </p:nvSpPr>
        <p:spPr bwMode="auto">
          <a:xfrm>
            <a:off x="1768476" y="702475"/>
            <a:ext cx="6508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版 本</a:t>
            </a:r>
          </a:p>
        </p:txBody>
      </p:sp>
      <p:sp>
        <p:nvSpPr>
          <p:cNvPr id="50187" name="Rectangle 11"/>
          <p:cNvSpPr>
            <a:spLocks noChangeArrowheads="1"/>
          </p:cNvSpPr>
          <p:nvPr/>
        </p:nvSpPr>
        <p:spPr bwMode="auto">
          <a:xfrm>
            <a:off x="955677" y="398866"/>
            <a:ext cx="38792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位</a:t>
            </a:r>
          </a:p>
        </p:txBody>
      </p:sp>
      <p:sp>
        <p:nvSpPr>
          <p:cNvPr id="50188" name="Line 12"/>
          <p:cNvSpPr>
            <a:spLocks noChangeShapeType="1"/>
          </p:cNvSpPr>
          <p:nvPr/>
        </p:nvSpPr>
        <p:spPr bwMode="auto">
          <a:xfrm>
            <a:off x="1649413" y="1293019"/>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0189" name="Line 13"/>
          <p:cNvSpPr>
            <a:spLocks noChangeShapeType="1"/>
          </p:cNvSpPr>
          <p:nvPr/>
        </p:nvSpPr>
        <p:spPr bwMode="auto">
          <a:xfrm>
            <a:off x="1651000" y="160972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0190" name="Line 14"/>
          <p:cNvSpPr>
            <a:spLocks noChangeShapeType="1"/>
          </p:cNvSpPr>
          <p:nvPr/>
        </p:nvSpPr>
        <p:spPr bwMode="auto">
          <a:xfrm>
            <a:off x="1651000" y="1927622"/>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0191" name="Line 15"/>
          <p:cNvSpPr>
            <a:spLocks noChangeShapeType="1"/>
          </p:cNvSpPr>
          <p:nvPr/>
        </p:nvSpPr>
        <p:spPr bwMode="auto">
          <a:xfrm>
            <a:off x="1651000" y="2245519"/>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0192" name="Line 16"/>
          <p:cNvSpPr>
            <a:spLocks noChangeShapeType="1"/>
          </p:cNvSpPr>
          <p:nvPr/>
        </p:nvSpPr>
        <p:spPr bwMode="auto">
          <a:xfrm>
            <a:off x="1651000" y="2563416"/>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0193" name="Line 17"/>
          <p:cNvSpPr>
            <a:spLocks noChangeShapeType="1"/>
          </p:cNvSpPr>
          <p:nvPr/>
        </p:nvSpPr>
        <p:spPr bwMode="auto">
          <a:xfrm>
            <a:off x="1651000" y="2880122"/>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0194" name="Line 18"/>
          <p:cNvSpPr>
            <a:spLocks noChangeShapeType="1"/>
          </p:cNvSpPr>
          <p:nvPr/>
        </p:nvSpPr>
        <p:spPr bwMode="auto">
          <a:xfrm>
            <a:off x="1651000" y="3198019"/>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0195" name="Line 19"/>
          <p:cNvSpPr>
            <a:spLocks noChangeShapeType="1"/>
          </p:cNvSpPr>
          <p:nvPr/>
        </p:nvSpPr>
        <p:spPr bwMode="auto">
          <a:xfrm>
            <a:off x="1651000" y="351472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0196" name="Rectangle 20"/>
          <p:cNvSpPr>
            <a:spLocks noChangeArrowheads="1"/>
          </p:cNvSpPr>
          <p:nvPr/>
        </p:nvSpPr>
        <p:spPr bwMode="auto">
          <a:xfrm>
            <a:off x="1876430" y="2774163"/>
            <a:ext cx="6850063" cy="846535"/>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0197" name="Rectangle 21"/>
          <p:cNvSpPr>
            <a:spLocks noChangeArrowheads="1"/>
          </p:cNvSpPr>
          <p:nvPr/>
        </p:nvSpPr>
        <p:spPr bwMode="auto">
          <a:xfrm>
            <a:off x="1876430" y="1503761"/>
            <a:ext cx="6850063" cy="847725"/>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0198" name="Rectangle 22"/>
          <p:cNvSpPr>
            <a:spLocks noChangeArrowheads="1"/>
          </p:cNvSpPr>
          <p:nvPr/>
        </p:nvSpPr>
        <p:spPr bwMode="auto">
          <a:xfrm>
            <a:off x="4498976" y="2933706"/>
            <a:ext cx="152285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目   的</a:t>
            </a:r>
            <a:r>
              <a:rPr kumimoji="1" lang="zh-CN" altLang="en-US" sz="1600" b="1">
                <a:solidFill>
                  <a:srgbClr val="333399"/>
                </a:solidFill>
              </a:rPr>
              <a:t> </a:t>
            </a:r>
            <a:r>
              <a:rPr kumimoji="1" lang="zh-CN" altLang="en-US" sz="1600">
                <a:solidFill>
                  <a:srgbClr val="333399"/>
                </a:solidFill>
              </a:rPr>
              <a:t>  地   址</a:t>
            </a:r>
          </a:p>
        </p:txBody>
      </p:sp>
      <p:sp>
        <p:nvSpPr>
          <p:cNvPr id="50199" name="Rectangle 23"/>
          <p:cNvSpPr>
            <a:spLocks noChangeArrowheads="1"/>
          </p:cNvSpPr>
          <p:nvPr/>
        </p:nvSpPr>
        <p:spPr bwMode="auto">
          <a:xfrm>
            <a:off x="4692653" y="1663310"/>
            <a:ext cx="11445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源   地   址</a:t>
            </a:r>
          </a:p>
        </p:txBody>
      </p:sp>
      <p:sp>
        <p:nvSpPr>
          <p:cNvPr id="50200" name="Line 24"/>
          <p:cNvSpPr>
            <a:spLocks noChangeShapeType="1"/>
          </p:cNvSpPr>
          <p:nvPr/>
        </p:nvSpPr>
        <p:spPr bwMode="auto">
          <a:xfrm>
            <a:off x="7127875" y="976315"/>
            <a:ext cx="0" cy="3167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0201" name="Rectangle 25"/>
          <p:cNvSpPr>
            <a:spLocks noChangeArrowheads="1"/>
          </p:cNvSpPr>
          <p:nvPr/>
        </p:nvSpPr>
        <p:spPr bwMode="auto">
          <a:xfrm>
            <a:off x="5438776" y="1001322"/>
            <a:ext cx="143949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下 一 个 首 部</a:t>
            </a:r>
          </a:p>
        </p:txBody>
      </p:sp>
      <p:sp>
        <p:nvSpPr>
          <p:cNvPr id="50202" name="Rectangle 26"/>
          <p:cNvSpPr>
            <a:spLocks noChangeArrowheads="1"/>
          </p:cNvSpPr>
          <p:nvPr/>
        </p:nvSpPr>
        <p:spPr bwMode="auto">
          <a:xfrm>
            <a:off x="5637216" y="702475"/>
            <a:ext cx="137537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流     标     号</a:t>
            </a:r>
          </a:p>
        </p:txBody>
      </p:sp>
      <p:sp>
        <p:nvSpPr>
          <p:cNvPr id="50203" name="Rectangle 27"/>
          <p:cNvSpPr>
            <a:spLocks noChangeArrowheads="1"/>
          </p:cNvSpPr>
          <p:nvPr/>
        </p:nvSpPr>
        <p:spPr bwMode="auto">
          <a:xfrm>
            <a:off x="4237038" y="398866"/>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12</a:t>
            </a:r>
          </a:p>
        </p:txBody>
      </p:sp>
      <p:sp>
        <p:nvSpPr>
          <p:cNvPr id="50204" name="Rectangle 28"/>
          <p:cNvSpPr>
            <a:spLocks noChangeArrowheads="1"/>
          </p:cNvSpPr>
          <p:nvPr/>
        </p:nvSpPr>
        <p:spPr bwMode="auto">
          <a:xfrm>
            <a:off x="2825757" y="702475"/>
            <a:ext cx="117660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通 信 量 类</a:t>
            </a:r>
          </a:p>
        </p:txBody>
      </p:sp>
      <p:sp>
        <p:nvSpPr>
          <p:cNvPr id="50205" name="Rectangle 29"/>
          <p:cNvSpPr>
            <a:spLocks noChangeArrowheads="1"/>
          </p:cNvSpPr>
          <p:nvPr/>
        </p:nvSpPr>
        <p:spPr bwMode="auto">
          <a:xfrm>
            <a:off x="4670431" y="1914531"/>
            <a:ext cx="11974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a:t>
            </a:r>
            <a:r>
              <a:rPr kumimoji="1" lang="en-US" altLang="zh-CN" sz="1600">
                <a:solidFill>
                  <a:srgbClr val="333399"/>
                </a:solidFill>
              </a:rPr>
              <a:t>128 </a:t>
            </a:r>
            <a:r>
              <a:rPr kumimoji="1" lang="zh-CN" altLang="en-US" sz="1600">
                <a:solidFill>
                  <a:srgbClr val="333399"/>
                </a:solidFill>
              </a:rPr>
              <a:t>位）</a:t>
            </a:r>
          </a:p>
        </p:txBody>
      </p:sp>
      <p:sp>
        <p:nvSpPr>
          <p:cNvPr id="50206" name="Rectangle 30"/>
          <p:cNvSpPr>
            <a:spLocks noChangeArrowheads="1"/>
          </p:cNvSpPr>
          <p:nvPr/>
        </p:nvSpPr>
        <p:spPr bwMode="auto">
          <a:xfrm>
            <a:off x="4687895" y="3137303"/>
            <a:ext cx="1255153"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a:t>
            </a:r>
            <a:r>
              <a:rPr kumimoji="1" lang="en-US" altLang="zh-CN" sz="1600">
                <a:solidFill>
                  <a:srgbClr val="333399"/>
                </a:solidFill>
              </a:rPr>
              <a:t>128 </a:t>
            </a:r>
            <a:r>
              <a:rPr kumimoji="1" lang="zh-CN" altLang="en-US" sz="1600">
                <a:solidFill>
                  <a:srgbClr val="333399"/>
                </a:solidFill>
              </a:rPr>
              <a:t>位</a:t>
            </a:r>
            <a:r>
              <a:rPr kumimoji="1" lang="en-US" altLang="zh-CN" sz="1600">
                <a:solidFill>
                  <a:srgbClr val="333399"/>
                </a:solidFill>
              </a:rPr>
              <a:t>t</a:t>
            </a:r>
            <a:r>
              <a:rPr kumimoji="1" lang="zh-CN" altLang="en-US" sz="1600">
                <a:solidFill>
                  <a:srgbClr val="333399"/>
                </a:solidFill>
              </a:rPr>
              <a:t>）</a:t>
            </a:r>
          </a:p>
        </p:txBody>
      </p:sp>
      <p:sp>
        <p:nvSpPr>
          <p:cNvPr id="50207" name="Rectangle 31"/>
          <p:cNvSpPr>
            <a:spLocks noChangeArrowheads="1"/>
          </p:cNvSpPr>
          <p:nvPr/>
        </p:nvSpPr>
        <p:spPr bwMode="auto">
          <a:xfrm>
            <a:off x="2365382" y="995369"/>
            <a:ext cx="1990931"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有  效  载  荷  长  度</a:t>
            </a:r>
          </a:p>
        </p:txBody>
      </p:sp>
      <p:sp>
        <p:nvSpPr>
          <p:cNvPr id="50208" name="Rectangle 32"/>
          <p:cNvSpPr>
            <a:spLocks noChangeArrowheads="1"/>
          </p:cNvSpPr>
          <p:nvPr/>
        </p:nvSpPr>
        <p:spPr bwMode="auto">
          <a:xfrm>
            <a:off x="7412045" y="1009656"/>
            <a:ext cx="117660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跳 数 限 制</a:t>
            </a:r>
          </a:p>
        </p:txBody>
      </p:sp>
      <p:sp>
        <p:nvSpPr>
          <p:cNvPr id="50209" name="Line 33"/>
          <p:cNvSpPr>
            <a:spLocks noChangeShapeType="1"/>
          </p:cNvSpPr>
          <p:nvPr/>
        </p:nvSpPr>
        <p:spPr bwMode="auto">
          <a:xfrm>
            <a:off x="4375150" y="690563"/>
            <a:ext cx="6350" cy="2869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0210" name="Rectangle 34"/>
          <p:cNvSpPr>
            <a:spLocks noChangeArrowheads="1"/>
          </p:cNvSpPr>
          <p:nvPr/>
        </p:nvSpPr>
        <p:spPr bwMode="auto">
          <a:xfrm>
            <a:off x="7023100" y="398866"/>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24</a:t>
            </a:r>
          </a:p>
        </p:txBody>
      </p:sp>
      <p:sp>
        <p:nvSpPr>
          <p:cNvPr id="50211" name="Line 35"/>
          <p:cNvSpPr>
            <a:spLocks noChangeShapeType="1"/>
          </p:cNvSpPr>
          <p:nvPr/>
        </p:nvSpPr>
        <p:spPr bwMode="auto">
          <a:xfrm>
            <a:off x="1649414" y="3837385"/>
            <a:ext cx="73056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600"/>
          </a:p>
        </p:txBody>
      </p:sp>
      <p:sp>
        <p:nvSpPr>
          <p:cNvPr id="50212" name="Rectangle 36"/>
          <p:cNvSpPr>
            <a:spLocks noChangeArrowheads="1"/>
          </p:cNvSpPr>
          <p:nvPr/>
        </p:nvSpPr>
        <p:spPr bwMode="auto">
          <a:xfrm>
            <a:off x="1665293" y="3850483"/>
            <a:ext cx="7272337" cy="1097756"/>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0213" name="Rectangle 37"/>
          <p:cNvSpPr>
            <a:spLocks noChangeArrowheads="1"/>
          </p:cNvSpPr>
          <p:nvPr/>
        </p:nvSpPr>
        <p:spPr bwMode="auto">
          <a:xfrm>
            <a:off x="4414839" y="3933831"/>
            <a:ext cx="1586974" cy="33598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扩展首部 </a:t>
            </a:r>
            <a:r>
              <a:rPr kumimoji="1" lang="en-US" altLang="zh-CN" sz="1600">
                <a:solidFill>
                  <a:srgbClr val="333399"/>
                </a:solidFill>
              </a:rPr>
              <a:t>/ </a:t>
            </a:r>
            <a:r>
              <a:rPr kumimoji="1" lang="zh-CN" altLang="en-US" sz="1600">
                <a:solidFill>
                  <a:srgbClr val="333399"/>
                </a:solidFill>
              </a:rPr>
              <a:t>数据</a:t>
            </a:r>
          </a:p>
        </p:txBody>
      </p:sp>
      <p:sp>
        <p:nvSpPr>
          <p:cNvPr id="50214" name="Freeform 38"/>
          <p:cNvSpPr>
            <a:spLocks/>
          </p:cNvSpPr>
          <p:nvPr/>
        </p:nvSpPr>
        <p:spPr bwMode="auto">
          <a:xfrm>
            <a:off x="1566870" y="4336258"/>
            <a:ext cx="7577137" cy="234554"/>
          </a:xfrm>
          <a:custGeom>
            <a:avLst/>
            <a:gdLst>
              <a:gd name="T0" fmla="*/ 0 w 4778"/>
              <a:gd name="T1" fmla="*/ 433541090 h 214"/>
              <a:gd name="T2" fmla="*/ 1194569426 w 4778"/>
              <a:gd name="T3" fmla="*/ 72612210 h 214"/>
              <a:gd name="T4" fmla="*/ 2147483647 w 4778"/>
              <a:gd name="T5" fmla="*/ 457032975 h 214"/>
              <a:gd name="T6" fmla="*/ 2147483647 w 4778"/>
              <a:gd name="T7" fmla="*/ 241329977 h 214"/>
              <a:gd name="T8" fmla="*/ 2147483647 w 4778"/>
              <a:gd name="T9" fmla="*/ 457032975 h 214"/>
              <a:gd name="T10" fmla="*/ 2147483647 w 4778"/>
              <a:gd name="T11" fmla="*/ 145225882 h 214"/>
              <a:gd name="T12" fmla="*/ 2147483647 w 4778"/>
              <a:gd name="T13" fmla="*/ 360927418 h 214"/>
              <a:gd name="T14" fmla="*/ 2147483647 w 4778"/>
              <a:gd name="T15" fmla="*/ 145225882 h 214"/>
              <a:gd name="T16" fmla="*/ 2147483647 w 4778"/>
              <a:gd name="T17" fmla="*/ 384420765 h 214"/>
              <a:gd name="T18" fmla="*/ 2147483647 w 4778"/>
              <a:gd name="T19" fmla="*/ 23491885 h 214"/>
              <a:gd name="T20" fmla="*/ 2147483647 w 4778"/>
              <a:gd name="T21" fmla="*/ 410047744 h 214"/>
              <a:gd name="T22" fmla="*/ 2147483647 w 4778"/>
              <a:gd name="T23" fmla="*/ 23491885 h 214"/>
              <a:gd name="T24" fmla="*/ 2147483647 w 4778"/>
              <a:gd name="T25" fmla="*/ 384420765 h 214"/>
              <a:gd name="T26" fmla="*/ 2147483647 w 4778"/>
              <a:gd name="T27" fmla="*/ 23491885 h 214"/>
              <a:gd name="T28" fmla="*/ 2147483647 w 4778"/>
              <a:gd name="T29" fmla="*/ 288315208 h 214"/>
              <a:gd name="T30" fmla="*/ 2147483647 w 4778"/>
              <a:gd name="T31" fmla="*/ 0 h 2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778" h="214">
                <a:moveTo>
                  <a:pt x="0" y="203"/>
                </a:moveTo>
                <a:lnTo>
                  <a:pt x="475" y="34"/>
                </a:lnTo>
                <a:lnTo>
                  <a:pt x="926" y="214"/>
                </a:lnTo>
                <a:lnTo>
                  <a:pt x="1265" y="113"/>
                </a:lnTo>
                <a:lnTo>
                  <a:pt x="1717" y="214"/>
                </a:lnTo>
                <a:lnTo>
                  <a:pt x="2056" y="68"/>
                </a:lnTo>
                <a:lnTo>
                  <a:pt x="2361" y="169"/>
                </a:lnTo>
                <a:lnTo>
                  <a:pt x="2677" y="68"/>
                </a:lnTo>
                <a:lnTo>
                  <a:pt x="2869" y="180"/>
                </a:lnTo>
                <a:lnTo>
                  <a:pt x="3332" y="11"/>
                </a:lnTo>
                <a:lnTo>
                  <a:pt x="3818" y="192"/>
                </a:lnTo>
                <a:lnTo>
                  <a:pt x="3908" y="11"/>
                </a:lnTo>
                <a:lnTo>
                  <a:pt x="4089" y="180"/>
                </a:lnTo>
                <a:lnTo>
                  <a:pt x="4303" y="11"/>
                </a:lnTo>
                <a:lnTo>
                  <a:pt x="4507" y="135"/>
                </a:lnTo>
                <a:lnTo>
                  <a:pt x="4778" y="0"/>
                </a:lnTo>
              </a:path>
            </a:pathLst>
          </a:custGeom>
          <a:noFill/>
          <a:ln w="76200" cap="flat" cmpd="sng">
            <a:solidFill>
              <a:schemeClr val="bg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8" tIns="45714" rIns="91428" bIns="45714"/>
          <a:lstStyle/>
          <a:p>
            <a:endParaRPr lang="zh-CN" altLang="en-US" sz="1600"/>
          </a:p>
        </p:txBody>
      </p:sp>
      <p:sp>
        <p:nvSpPr>
          <p:cNvPr id="50215" name="AutoShape 39"/>
          <p:cNvSpPr>
            <a:spLocks/>
          </p:cNvSpPr>
          <p:nvPr/>
        </p:nvSpPr>
        <p:spPr bwMode="auto">
          <a:xfrm>
            <a:off x="1344613" y="715572"/>
            <a:ext cx="228600" cy="3121819"/>
          </a:xfrm>
          <a:prstGeom prst="leftBrace">
            <a:avLst>
              <a:gd name="adj1" fmla="val 151736"/>
              <a:gd name="adj2" fmla="val 50000"/>
            </a:avLst>
          </a:pr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0216" name="Rectangle 40"/>
          <p:cNvSpPr>
            <a:spLocks noChangeArrowheads="1"/>
          </p:cNvSpPr>
          <p:nvPr/>
        </p:nvSpPr>
        <p:spPr bwMode="auto">
          <a:xfrm>
            <a:off x="236393" y="1870473"/>
            <a:ext cx="1014702"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sz="1600">
                <a:solidFill>
                  <a:srgbClr val="333399"/>
                </a:solidFill>
              </a:rPr>
              <a:t>IPv6 </a:t>
            </a:r>
            <a:r>
              <a:rPr kumimoji="1" lang="zh-CN" altLang="en-US" sz="1600">
                <a:solidFill>
                  <a:srgbClr val="333399"/>
                </a:solidFill>
              </a:rPr>
              <a:t>的</a:t>
            </a:r>
          </a:p>
          <a:p>
            <a:pPr algn="ctr"/>
            <a:r>
              <a:rPr kumimoji="1" lang="zh-CN" altLang="en-US" sz="1600">
                <a:solidFill>
                  <a:srgbClr val="333399"/>
                </a:solidFill>
              </a:rPr>
              <a:t>基本首部</a:t>
            </a:r>
          </a:p>
          <a:p>
            <a:pPr algn="ctr"/>
            <a:r>
              <a:rPr kumimoji="1" lang="zh-CN" altLang="en-US" sz="1600">
                <a:solidFill>
                  <a:srgbClr val="333399"/>
                </a:solidFill>
              </a:rPr>
              <a:t>（</a:t>
            </a:r>
            <a:r>
              <a:rPr kumimoji="1" lang="en-US" altLang="zh-CN" sz="1600">
                <a:solidFill>
                  <a:srgbClr val="333399"/>
                </a:solidFill>
              </a:rPr>
              <a:t>40 B</a:t>
            </a:r>
            <a:r>
              <a:rPr kumimoji="1" lang="zh-CN" altLang="en-US" sz="1600">
                <a:solidFill>
                  <a:srgbClr val="333399"/>
                </a:solidFill>
              </a:rPr>
              <a:t>）</a:t>
            </a:r>
          </a:p>
        </p:txBody>
      </p:sp>
      <p:sp>
        <p:nvSpPr>
          <p:cNvPr id="50217" name="AutoShape 41"/>
          <p:cNvSpPr>
            <a:spLocks/>
          </p:cNvSpPr>
          <p:nvPr/>
        </p:nvSpPr>
        <p:spPr bwMode="auto">
          <a:xfrm>
            <a:off x="1381125" y="3864775"/>
            <a:ext cx="228600" cy="1083469"/>
          </a:xfrm>
          <a:prstGeom prst="leftBrace">
            <a:avLst>
              <a:gd name="adj1" fmla="val 52662"/>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636970" name="Rectangle 42"/>
          <p:cNvSpPr>
            <a:spLocks noChangeArrowheads="1"/>
          </p:cNvSpPr>
          <p:nvPr/>
        </p:nvSpPr>
        <p:spPr bwMode="auto">
          <a:xfrm>
            <a:off x="116988" y="3976688"/>
            <a:ext cx="1413850"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sz="1600">
                <a:solidFill>
                  <a:srgbClr val="333399"/>
                </a:solidFill>
              </a:rPr>
              <a:t>IPv6 </a:t>
            </a:r>
            <a:r>
              <a:rPr kumimoji="1" lang="zh-CN" altLang="en-US" sz="1600">
                <a:solidFill>
                  <a:srgbClr val="333399"/>
                </a:solidFill>
              </a:rPr>
              <a:t>的</a:t>
            </a:r>
          </a:p>
          <a:p>
            <a:pPr algn="ctr"/>
            <a:r>
              <a:rPr kumimoji="1" lang="zh-CN" altLang="en-US" sz="1600">
                <a:solidFill>
                  <a:srgbClr val="333399"/>
                </a:solidFill>
              </a:rPr>
              <a:t>有效载荷</a:t>
            </a:r>
          </a:p>
          <a:p>
            <a:pPr algn="ctr"/>
            <a:r>
              <a:rPr kumimoji="1" lang="zh-CN" altLang="en-US" sz="1600">
                <a:solidFill>
                  <a:srgbClr val="333399"/>
                </a:solidFill>
              </a:rPr>
              <a:t>（至 </a:t>
            </a:r>
            <a:r>
              <a:rPr kumimoji="1" lang="en-US" altLang="zh-CN" sz="1600">
                <a:solidFill>
                  <a:srgbClr val="333399"/>
                </a:solidFill>
              </a:rPr>
              <a:t>64 KB</a:t>
            </a:r>
            <a:r>
              <a:rPr kumimoji="1" lang="zh-CN" altLang="en-US" sz="1600">
                <a:solidFill>
                  <a:srgbClr val="333399"/>
                </a:solidFill>
              </a:rPr>
              <a:t>）</a:t>
            </a:r>
          </a:p>
        </p:txBody>
      </p:sp>
      <p:sp>
        <p:nvSpPr>
          <p:cNvPr id="636971" name="Rectangle 43"/>
          <p:cNvSpPr>
            <a:spLocks noChangeArrowheads="1"/>
          </p:cNvSpPr>
          <p:nvPr/>
        </p:nvSpPr>
        <p:spPr bwMode="auto">
          <a:xfrm>
            <a:off x="1619250" y="3833813"/>
            <a:ext cx="7327900" cy="1114425"/>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0220" name="Rectangle 44"/>
          <p:cNvSpPr>
            <a:spLocks noChangeArrowheads="1"/>
          </p:cNvSpPr>
          <p:nvPr/>
        </p:nvSpPr>
        <p:spPr bwMode="auto">
          <a:xfrm>
            <a:off x="3132139" y="3933831"/>
            <a:ext cx="2818080" cy="33598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有效载荷（扩展首部 </a:t>
            </a:r>
            <a:r>
              <a:rPr kumimoji="1" lang="en-US" altLang="zh-CN" sz="1600">
                <a:solidFill>
                  <a:srgbClr val="333399"/>
                </a:solidFill>
              </a:rPr>
              <a:t>/ </a:t>
            </a:r>
            <a:r>
              <a:rPr kumimoji="1" lang="zh-CN" altLang="en-US" sz="1600">
                <a:solidFill>
                  <a:srgbClr val="333399"/>
                </a:solidFill>
              </a:rPr>
              <a:t>数据）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6971"/>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36971"/>
                                        </p:tgtEl>
                                        <p:attrNameLst>
                                          <p:attrName>style.visibility</p:attrName>
                                        </p:attrNameLst>
                                      </p:cBhvr>
                                      <p:tavLst>
                                        <p:tav tm="0">
                                          <p:val>
                                            <p:strVal val="hidden"/>
                                          </p:val>
                                        </p:tav>
                                        <p:tav tm="50000">
                                          <p:val>
                                            <p:strVal val="visible"/>
                                          </p:val>
                                        </p:tav>
                                      </p:tavLst>
                                    </p:anim>
                                  </p:childTnLst>
                                </p:cTn>
                              </p:par>
                              <p:par>
                                <p:cTn id="10" presetID="35" presetClass="emph" presetSubtype="0" repeatCount="3000" fill="hold" grpId="0" nodeType="withEffect">
                                  <p:stCondLst>
                                    <p:cond delay="500"/>
                                  </p:stCondLst>
                                  <p:childTnLst>
                                    <p:anim calcmode="discrete" valueType="str">
                                      <p:cBhvr>
                                        <p:cTn id="11" dur="1000" fill="hold"/>
                                        <p:tgtEl>
                                          <p:spTgt spid="6369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70" grpId="0"/>
      <p:bldP spid="636971" grpId="0" animBg="1"/>
      <p:bldP spid="636971" grpId="1"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fontAlgn="auto" hangingPunct="1">
              <a:spcAft>
                <a:spcPts val="0"/>
              </a:spcAft>
              <a:defRPr/>
            </a:pPr>
            <a:r>
              <a:rPr lang="zh-CN" altLang="en-US" smtClean="0">
                <a:latin typeface="Times New Roman" panose="02020603050405020304" pitchFamily="18" charset="0"/>
                <a:cs typeface="Times New Roman" panose="02020603050405020304" pitchFamily="18" charset="0"/>
              </a:rPr>
              <a:t>路由器之间交换信息 </a:t>
            </a:r>
          </a:p>
        </p:txBody>
      </p:sp>
      <p:sp>
        <p:nvSpPr>
          <p:cNvPr id="562179" name="Rectangle 3"/>
          <p:cNvSpPr>
            <a:spLocks noGrp="1" noChangeArrowheads="1"/>
          </p:cNvSpPr>
          <p:nvPr>
            <p:ph idx="1"/>
          </p:nvPr>
        </p:nvSpPr>
        <p:spPr>
          <a:xfrm>
            <a:off x="581025" y="1670447"/>
            <a:ext cx="7989888" cy="2724150"/>
          </a:xfrm>
        </p:spPr>
        <p:txBody>
          <a:bodyPr/>
          <a:lstStyle/>
          <a:p>
            <a:pPr algn="just" eaLnBrk="1" hangingPunct="1"/>
            <a:r>
              <a:rPr lang="en-US" altLang="zh-CN" sz="2000"/>
              <a:t>RIP</a:t>
            </a:r>
            <a:r>
              <a:rPr lang="zh-CN" altLang="en-US" sz="2000"/>
              <a:t>协议让互联网中的所有路由器都和自己的相邻路由器不断交换路由信息，并不断更新其路由表，使得从每一个路由器到每一个目的网络的路由都是最短的（即跳数最少）。</a:t>
            </a:r>
          </a:p>
          <a:p>
            <a:pPr algn="just" eaLnBrk="1" hangingPunct="1"/>
            <a:r>
              <a:rPr lang="zh-CN" altLang="en-US" sz="2000"/>
              <a:t>虽然所有的路由器最终都拥有了整个自治系统的全局路由信息，但由于每一个路由器的位置不同，它们的路由表当然也应当是不同的。  </a:t>
            </a:r>
          </a:p>
        </p:txBody>
      </p:sp>
    </p:spTree>
    <p:extLst>
      <p:ext uri="{BB962C8B-B14F-4D97-AF65-F5344CB8AC3E}">
        <p14:creationId xmlns:p14="http://schemas.microsoft.com/office/powerpoint/2010/main" val="23232308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21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54"/>
          <p:cNvSpPr>
            <a:spLocks noChangeArrowheads="1"/>
          </p:cNvSpPr>
          <p:nvPr/>
        </p:nvSpPr>
        <p:spPr bwMode="auto">
          <a:xfrm rot="5400000">
            <a:off x="628652" y="3856831"/>
            <a:ext cx="180975" cy="463550"/>
          </a:xfrm>
          <a:prstGeom prst="downArrow">
            <a:avLst>
              <a:gd name="adj1" fmla="val 50000"/>
              <a:gd name="adj2" fmla="val 48026"/>
            </a:avLst>
          </a:prstGeom>
          <a:solidFill>
            <a:schemeClr val="hlink"/>
          </a:solidFill>
          <a:ln w="9525">
            <a:solidFill>
              <a:srgbClr val="333399"/>
            </a:solidFill>
            <a:miter lim="800000"/>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47107" name="Line 2"/>
          <p:cNvSpPr>
            <a:spLocks noChangeShapeType="1"/>
          </p:cNvSpPr>
          <p:nvPr/>
        </p:nvSpPr>
        <p:spPr bwMode="auto">
          <a:xfrm>
            <a:off x="4167191" y="984647"/>
            <a:ext cx="3629025"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solidFill>
                <a:prstClr val="black"/>
              </a:solidFill>
            </a:endParaRPr>
          </a:p>
        </p:txBody>
      </p:sp>
      <p:sp>
        <p:nvSpPr>
          <p:cNvPr id="47108" name="Text Box 3"/>
          <p:cNvSpPr txBox="1">
            <a:spLocks noChangeArrowheads="1"/>
          </p:cNvSpPr>
          <p:nvPr/>
        </p:nvSpPr>
        <p:spPr bwMode="auto">
          <a:xfrm>
            <a:off x="5624519" y="844156"/>
            <a:ext cx="824261" cy="3385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 4 </a:t>
            </a:r>
            <a:r>
              <a:rPr kumimoji="1" lang="zh-CN" altLang="en-US" sz="1600">
                <a:solidFill>
                  <a:srgbClr val="333399"/>
                </a:solidFill>
                <a:ea typeface="黑体" pitchFamily="2" charset="-122"/>
              </a:rPr>
              <a:t>字节</a:t>
            </a:r>
          </a:p>
        </p:txBody>
      </p:sp>
      <p:sp>
        <p:nvSpPr>
          <p:cNvPr id="47109" name="Rectangle 4"/>
          <p:cNvSpPr>
            <a:spLocks noChangeArrowheads="1"/>
          </p:cNvSpPr>
          <p:nvPr/>
        </p:nvSpPr>
        <p:spPr bwMode="auto">
          <a:xfrm>
            <a:off x="931864" y="3850481"/>
            <a:ext cx="5778500" cy="485775"/>
          </a:xfrm>
          <a:prstGeom prst="rect">
            <a:avLst/>
          </a:prstGeom>
          <a:solidFill>
            <a:srgbClr val="FFCCFF"/>
          </a:solidFill>
          <a:ln w="9525">
            <a:solidFill>
              <a:schemeClr val="tx1"/>
            </a:solidFill>
            <a:miter lim="800000"/>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47110" name="Line 5"/>
          <p:cNvSpPr>
            <a:spLocks noChangeShapeType="1"/>
          </p:cNvSpPr>
          <p:nvPr/>
        </p:nvSpPr>
        <p:spPr bwMode="auto">
          <a:xfrm>
            <a:off x="2846390" y="3623079"/>
            <a:ext cx="3857625" cy="10715"/>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solidFill>
                <a:prstClr val="black"/>
              </a:solidFill>
            </a:endParaRPr>
          </a:p>
        </p:txBody>
      </p:sp>
      <p:sp>
        <p:nvSpPr>
          <p:cNvPr id="47111" name="Text Box 6"/>
          <p:cNvSpPr txBox="1">
            <a:spLocks noChangeArrowheads="1"/>
          </p:cNvSpPr>
          <p:nvPr/>
        </p:nvSpPr>
        <p:spPr bwMode="auto">
          <a:xfrm>
            <a:off x="4173540" y="3450433"/>
            <a:ext cx="990460" cy="3385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RIP </a:t>
            </a:r>
            <a:r>
              <a:rPr kumimoji="1" lang="zh-CN" altLang="en-US" sz="1600">
                <a:solidFill>
                  <a:srgbClr val="333399"/>
                </a:solidFill>
                <a:ea typeface="黑体" pitchFamily="2" charset="-122"/>
              </a:rPr>
              <a:t>报文</a:t>
            </a:r>
          </a:p>
        </p:txBody>
      </p:sp>
      <p:sp>
        <p:nvSpPr>
          <p:cNvPr id="70664" name="Rectangle 7"/>
          <p:cNvSpPr>
            <a:spLocks noGrp="1" noChangeArrowheads="1"/>
          </p:cNvSpPr>
          <p:nvPr>
            <p:ph type="title"/>
          </p:nvPr>
        </p:nvSpPr>
        <p:spPr>
          <a:xfrm>
            <a:off x="581025" y="515541"/>
            <a:ext cx="7989888" cy="446484"/>
          </a:xfrm>
        </p:spPr>
        <p:txBody>
          <a:bodyPr>
            <a:normAutofit fontScale="90000"/>
          </a:bodyPr>
          <a:lstStyle/>
          <a:p>
            <a:pPr eaLnBrk="1" fontAlgn="auto" hangingPunct="1">
              <a:spcAft>
                <a:spcPts val="0"/>
              </a:spcAft>
              <a:defRPr/>
            </a:pPr>
            <a:r>
              <a:rPr lang="en-US" altLang="zh-CN" dirty="0" smtClean="0">
                <a:latin typeface="Times New Roman" panose="02020603050405020304" pitchFamily="18" charset="0"/>
                <a:cs typeface="Times New Roman" panose="02020603050405020304" pitchFamily="18" charset="0"/>
              </a:rPr>
              <a:t>3. RIP2 </a:t>
            </a:r>
            <a:r>
              <a:rPr lang="zh-CN" altLang="en-US" dirty="0" smtClean="0">
                <a:latin typeface="Times New Roman" panose="02020603050405020304" pitchFamily="18" charset="0"/>
                <a:cs typeface="Times New Roman" panose="02020603050405020304" pitchFamily="18" charset="0"/>
              </a:rPr>
              <a:t>协议的报文格式 </a:t>
            </a:r>
          </a:p>
        </p:txBody>
      </p:sp>
      <p:sp>
        <p:nvSpPr>
          <p:cNvPr id="47113" name="内容占位符 1"/>
          <p:cNvSpPr>
            <a:spLocks noGrp="1"/>
          </p:cNvSpPr>
          <p:nvPr>
            <p:ph idx="1"/>
          </p:nvPr>
        </p:nvSpPr>
        <p:spPr>
          <a:xfrm>
            <a:off x="581025" y="1670447"/>
            <a:ext cx="7989888" cy="2724150"/>
          </a:xfrm>
        </p:spPr>
        <p:txBody>
          <a:bodyPr/>
          <a:lstStyle/>
          <a:p>
            <a:pPr eaLnBrk="1" hangingPunct="1"/>
            <a:endParaRPr lang="zh-CN" altLang="en-US" sz="1600"/>
          </a:p>
        </p:txBody>
      </p:sp>
      <p:sp>
        <p:nvSpPr>
          <p:cNvPr id="47114" name="Freeform 8"/>
          <p:cNvSpPr>
            <a:spLocks/>
          </p:cNvSpPr>
          <p:nvPr/>
        </p:nvSpPr>
        <p:spPr bwMode="auto">
          <a:xfrm>
            <a:off x="3594102" y="2674145"/>
            <a:ext cx="4211638" cy="292894"/>
          </a:xfrm>
          <a:custGeom>
            <a:avLst/>
            <a:gdLst>
              <a:gd name="T0" fmla="*/ 2147483647 w 2328"/>
              <a:gd name="T1" fmla="*/ 2147483647 h 204"/>
              <a:gd name="T2" fmla="*/ 2147483647 w 2328"/>
              <a:gd name="T3" fmla="*/ 0 h 204"/>
              <a:gd name="T4" fmla="*/ 2147483647 w 2328"/>
              <a:gd name="T5" fmla="*/ 2147483647 h 204"/>
              <a:gd name="T6" fmla="*/ 0 w 2328"/>
              <a:gd name="T7" fmla="*/ 2147483647 h 204"/>
              <a:gd name="T8" fmla="*/ 2147483647 w 2328"/>
              <a:gd name="T9" fmla="*/ 2147483647 h 204"/>
              <a:gd name="T10" fmla="*/ 0 60000 65536"/>
              <a:gd name="T11" fmla="*/ 0 60000 65536"/>
              <a:gd name="T12" fmla="*/ 0 60000 65536"/>
              <a:gd name="T13" fmla="*/ 0 60000 65536"/>
              <a:gd name="T14" fmla="*/ 0 60000 65536"/>
              <a:gd name="T15" fmla="*/ 0 w 2328"/>
              <a:gd name="T16" fmla="*/ 0 h 204"/>
              <a:gd name="T17" fmla="*/ 2328 w 2328"/>
              <a:gd name="T18" fmla="*/ 204 h 204"/>
            </a:gdLst>
            <a:ahLst/>
            <a:cxnLst>
              <a:cxn ang="T10">
                <a:pos x="T0" y="T1"/>
              </a:cxn>
              <a:cxn ang="T11">
                <a:pos x="T2" y="T3"/>
              </a:cxn>
              <a:cxn ang="T12">
                <a:pos x="T4" y="T5"/>
              </a:cxn>
              <a:cxn ang="T13">
                <a:pos x="T6" y="T7"/>
              </a:cxn>
              <a:cxn ang="T14">
                <a:pos x="T8" y="T9"/>
              </a:cxn>
            </a:cxnLst>
            <a:rect l="T15" t="T16" r="T17" b="T18"/>
            <a:pathLst>
              <a:path w="2328" h="204">
                <a:moveTo>
                  <a:pt x="306" y="6"/>
                </a:moveTo>
                <a:lnTo>
                  <a:pt x="2328" y="0"/>
                </a:lnTo>
                <a:lnTo>
                  <a:pt x="1716" y="204"/>
                </a:lnTo>
                <a:lnTo>
                  <a:pt x="0" y="204"/>
                </a:lnTo>
                <a:lnTo>
                  <a:pt x="306" y="6"/>
                </a:lnTo>
                <a:close/>
              </a:path>
            </a:pathLst>
          </a:cu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lIns="91428" tIns="45714" rIns="91428" bIns="45714"/>
          <a:lstStyle/>
          <a:p>
            <a:endParaRPr lang="zh-CN" altLang="en-US" sz="1600">
              <a:solidFill>
                <a:prstClr val="black"/>
              </a:solidFill>
            </a:endParaRPr>
          </a:p>
        </p:txBody>
      </p:sp>
      <p:sp>
        <p:nvSpPr>
          <p:cNvPr id="47115" name="Rectangle 9"/>
          <p:cNvSpPr>
            <a:spLocks noChangeArrowheads="1"/>
          </p:cNvSpPr>
          <p:nvPr/>
        </p:nvSpPr>
        <p:spPr bwMode="auto">
          <a:xfrm>
            <a:off x="4157664" y="1156098"/>
            <a:ext cx="3670300" cy="1520428"/>
          </a:xfrm>
          <a:prstGeom prst="rect">
            <a:avLst/>
          </a:prstGeom>
          <a:solidFill>
            <a:srgbClr val="CCECFF"/>
          </a:solidFill>
          <a:ln w="9525">
            <a:solidFill>
              <a:schemeClr val="tx1"/>
            </a:solidFill>
            <a:miter lim="800000"/>
            <a:headEnd/>
            <a:tailEnd/>
          </a:ln>
          <a:effectLst>
            <a:outerShdw dist="1796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47116" name="Line 10"/>
          <p:cNvSpPr>
            <a:spLocks noChangeShapeType="1"/>
          </p:cNvSpPr>
          <p:nvPr/>
        </p:nvSpPr>
        <p:spPr bwMode="auto">
          <a:xfrm>
            <a:off x="2120900" y="4531525"/>
            <a:ext cx="4618038" cy="4763"/>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solidFill>
                <a:prstClr val="black"/>
              </a:solidFill>
            </a:endParaRPr>
          </a:p>
        </p:txBody>
      </p:sp>
      <p:sp>
        <p:nvSpPr>
          <p:cNvPr id="47117" name="Text Box 11"/>
          <p:cNvSpPr txBox="1">
            <a:spLocks noChangeArrowheads="1"/>
          </p:cNvSpPr>
          <p:nvPr/>
        </p:nvSpPr>
        <p:spPr bwMode="auto">
          <a:xfrm>
            <a:off x="7139063" y="3165873"/>
            <a:ext cx="1758811" cy="1077216"/>
          </a:xfrm>
          <a:prstGeom prst="rect">
            <a:avLst/>
          </a:prstGeom>
          <a:solidFill>
            <a:srgbClr val="FFFF99"/>
          </a:solidFill>
          <a:ln w="9525">
            <a:solidFill>
              <a:srgbClr val="333399"/>
            </a:solidFill>
            <a:miter lim="800000"/>
            <a:headEnd/>
            <a:tailEnd/>
          </a:ln>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1600">
                <a:solidFill>
                  <a:srgbClr val="333399"/>
                </a:solidFill>
                <a:ea typeface="黑体" pitchFamily="2" charset="-122"/>
              </a:rPr>
              <a:t>路由信息</a:t>
            </a:r>
          </a:p>
          <a:p>
            <a:pPr algn="ctr" eaLnBrk="1" hangingPunct="1"/>
            <a:r>
              <a:rPr kumimoji="1" lang="zh-CN" altLang="en-US" sz="1600">
                <a:solidFill>
                  <a:srgbClr val="333399"/>
                </a:solidFill>
                <a:ea typeface="黑体" pitchFamily="2" charset="-122"/>
              </a:rPr>
              <a:t>（</a:t>
            </a:r>
            <a:r>
              <a:rPr kumimoji="1" lang="en-US" altLang="zh-CN" sz="1600">
                <a:solidFill>
                  <a:srgbClr val="333399"/>
                </a:solidFill>
                <a:ea typeface="黑体" pitchFamily="2" charset="-122"/>
              </a:rPr>
              <a:t>20 </a:t>
            </a:r>
            <a:r>
              <a:rPr kumimoji="1" lang="zh-CN" altLang="en-US" sz="1600">
                <a:solidFill>
                  <a:srgbClr val="333399"/>
                </a:solidFill>
                <a:ea typeface="黑体" pitchFamily="2" charset="-122"/>
              </a:rPr>
              <a:t>字节</a:t>
            </a:r>
            <a:r>
              <a:rPr kumimoji="1" lang="en-US" altLang="zh-CN" sz="1600">
                <a:solidFill>
                  <a:srgbClr val="333399"/>
                </a:solidFill>
                <a:ea typeface="黑体" pitchFamily="2" charset="-122"/>
              </a:rPr>
              <a:t>/</a:t>
            </a:r>
            <a:r>
              <a:rPr kumimoji="1" lang="zh-CN" altLang="en-US" sz="1600">
                <a:solidFill>
                  <a:srgbClr val="333399"/>
                </a:solidFill>
                <a:ea typeface="黑体" pitchFamily="2" charset="-122"/>
              </a:rPr>
              <a:t>路由）</a:t>
            </a:r>
          </a:p>
          <a:p>
            <a:pPr algn="ctr" eaLnBrk="1" hangingPunct="1"/>
            <a:r>
              <a:rPr kumimoji="1" lang="zh-CN" altLang="en-US" sz="1600">
                <a:solidFill>
                  <a:srgbClr val="333399"/>
                </a:solidFill>
                <a:ea typeface="黑体" pitchFamily="2" charset="-122"/>
              </a:rPr>
              <a:t>可重复出现</a:t>
            </a:r>
          </a:p>
          <a:p>
            <a:pPr algn="ctr" eaLnBrk="1" hangingPunct="1"/>
            <a:r>
              <a:rPr kumimoji="1" lang="zh-CN" altLang="en-US" sz="1600">
                <a:solidFill>
                  <a:srgbClr val="333399"/>
                </a:solidFill>
                <a:ea typeface="黑体" pitchFamily="2" charset="-122"/>
              </a:rPr>
              <a:t>最多 </a:t>
            </a:r>
            <a:r>
              <a:rPr kumimoji="1" lang="en-US" altLang="zh-CN" sz="1600">
                <a:solidFill>
                  <a:srgbClr val="333399"/>
                </a:solidFill>
                <a:ea typeface="黑体" pitchFamily="2" charset="-122"/>
              </a:rPr>
              <a:t>25 </a:t>
            </a:r>
            <a:r>
              <a:rPr kumimoji="1" lang="zh-CN" altLang="en-US" sz="1600">
                <a:solidFill>
                  <a:srgbClr val="333399"/>
                </a:solidFill>
                <a:ea typeface="黑体" pitchFamily="2" charset="-122"/>
              </a:rPr>
              <a:t>个</a:t>
            </a:r>
          </a:p>
        </p:txBody>
      </p:sp>
      <p:sp>
        <p:nvSpPr>
          <p:cNvPr id="47118" name="Rectangle 12"/>
          <p:cNvSpPr>
            <a:spLocks noChangeArrowheads="1"/>
          </p:cNvSpPr>
          <p:nvPr/>
        </p:nvSpPr>
        <p:spPr bwMode="auto">
          <a:xfrm>
            <a:off x="2857507" y="2987279"/>
            <a:ext cx="3840163" cy="465534"/>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47119" name="Freeform 13"/>
          <p:cNvSpPr>
            <a:spLocks/>
          </p:cNvSpPr>
          <p:nvPr/>
        </p:nvSpPr>
        <p:spPr bwMode="auto">
          <a:xfrm>
            <a:off x="119064" y="2121700"/>
            <a:ext cx="3605212" cy="853679"/>
          </a:xfrm>
          <a:custGeom>
            <a:avLst/>
            <a:gdLst>
              <a:gd name="T0" fmla="*/ 0 w 1992"/>
              <a:gd name="T1" fmla="*/ 2147483647 h 612"/>
              <a:gd name="T2" fmla="*/ 2147483647 w 1992"/>
              <a:gd name="T3" fmla="*/ 0 h 612"/>
              <a:gd name="T4" fmla="*/ 2147483647 w 1992"/>
              <a:gd name="T5" fmla="*/ 2147483647 h 612"/>
              <a:gd name="T6" fmla="*/ 2147483647 w 1992"/>
              <a:gd name="T7" fmla="*/ 2147483647 h 612"/>
              <a:gd name="T8" fmla="*/ 0 w 1992"/>
              <a:gd name="T9" fmla="*/ 2147483647 h 612"/>
              <a:gd name="T10" fmla="*/ 0 60000 65536"/>
              <a:gd name="T11" fmla="*/ 0 60000 65536"/>
              <a:gd name="T12" fmla="*/ 0 60000 65536"/>
              <a:gd name="T13" fmla="*/ 0 60000 65536"/>
              <a:gd name="T14" fmla="*/ 0 60000 65536"/>
              <a:gd name="T15" fmla="*/ 0 w 1992"/>
              <a:gd name="T16" fmla="*/ 0 h 612"/>
              <a:gd name="T17" fmla="*/ 1992 w 1992"/>
              <a:gd name="T18" fmla="*/ 612 h 612"/>
            </a:gdLst>
            <a:ahLst/>
            <a:cxnLst>
              <a:cxn ang="T10">
                <a:pos x="T0" y="T1"/>
              </a:cxn>
              <a:cxn ang="T11">
                <a:pos x="T2" y="T3"/>
              </a:cxn>
              <a:cxn ang="T12">
                <a:pos x="T4" y="T5"/>
              </a:cxn>
              <a:cxn ang="T13">
                <a:pos x="T6" y="T7"/>
              </a:cxn>
              <a:cxn ang="T14">
                <a:pos x="T8" y="T9"/>
              </a:cxn>
            </a:cxnLst>
            <a:rect l="T15" t="T16" r="T17" b="T18"/>
            <a:pathLst>
              <a:path w="1992" h="612">
                <a:moveTo>
                  <a:pt x="0" y="12"/>
                </a:moveTo>
                <a:lnTo>
                  <a:pt x="1992" y="0"/>
                </a:lnTo>
                <a:lnTo>
                  <a:pt x="1890" y="606"/>
                </a:lnTo>
                <a:lnTo>
                  <a:pt x="1506" y="612"/>
                </a:lnTo>
                <a:lnTo>
                  <a:pt x="0" y="12"/>
                </a:lnTo>
                <a:close/>
              </a:path>
            </a:pathLst>
          </a:cu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lIns="91428" tIns="45714" rIns="91428" bIns="45714"/>
          <a:lstStyle/>
          <a:p>
            <a:endParaRPr lang="zh-CN" altLang="en-US" sz="1600">
              <a:solidFill>
                <a:prstClr val="black"/>
              </a:solidFill>
            </a:endParaRPr>
          </a:p>
        </p:txBody>
      </p:sp>
      <p:sp>
        <p:nvSpPr>
          <p:cNvPr id="47120" name="Rectangle 14"/>
          <p:cNvSpPr>
            <a:spLocks noChangeArrowheads="1"/>
          </p:cNvSpPr>
          <p:nvPr/>
        </p:nvSpPr>
        <p:spPr bwMode="auto">
          <a:xfrm>
            <a:off x="2857507" y="2977754"/>
            <a:ext cx="3852863" cy="4845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47121" name="Line 15"/>
          <p:cNvSpPr>
            <a:spLocks noChangeShapeType="1"/>
          </p:cNvSpPr>
          <p:nvPr/>
        </p:nvSpPr>
        <p:spPr bwMode="auto">
          <a:xfrm flipH="1">
            <a:off x="917575" y="4382691"/>
            <a:ext cx="14288" cy="4917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solidFill>
                <a:prstClr val="black"/>
              </a:solidFill>
            </a:endParaRPr>
          </a:p>
        </p:txBody>
      </p:sp>
      <p:sp>
        <p:nvSpPr>
          <p:cNvPr id="47122" name="Rectangle 16"/>
          <p:cNvSpPr>
            <a:spLocks noChangeArrowheads="1"/>
          </p:cNvSpPr>
          <p:nvPr/>
        </p:nvSpPr>
        <p:spPr bwMode="auto">
          <a:xfrm>
            <a:off x="3821120" y="4527947"/>
            <a:ext cx="1431925" cy="209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47123" name="Line 17"/>
          <p:cNvSpPr>
            <a:spLocks noChangeShapeType="1"/>
          </p:cNvSpPr>
          <p:nvPr/>
        </p:nvSpPr>
        <p:spPr bwMode="auto">
          <a:xfrm>
            <a:off x="931864" y="4782741"/>
            <a:ext cx="5778500"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solidFill>
                <a:prstClr val="black"/>
              </a:solidFill>
            </a:endParaRPr>
          </a:p>
        </p:txBody>
      </p:sp>
      <p:sp>
        <p:nvSpPr>
          <p:cNvPr id="47124" name="Text Box 18"/>
          <p:cNvSpPr txBox="1">
            <a:spLocks noChangeArrowheads="1"/>
          </p:cNvSpPr>
          <p:nvPr/>
        </p:nvSpPr>
        <p:spPr bwMode="auto">
          <a:xfrm>
            <a:off x="3001965" y="4617244"/>
            <a:ext cx="1048168" cy="3385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IP </a:t>
            </a:r>
            <a:r>
              <a:rPr kumimoji="1" lang="zh-CN" altLang="en-US" sz="1600">
                <a:solidFill>
                  <a:srgbClr val="333399"/>
                </a:solidFill>
                <a:ea typeface="黑体" pitchFamily="2" charset="-122"/>
              </a:rPr>
              <a:t>数据报</a:t>
            </a:r>
          </a:p>
        </p:txBody>
      </p:sp>
      <p:sp>
        <p:nvSpPr>
          <p:cNvPr id="47125" name="Line 19"/>
          <p:cNvSpPr>
            <a:spLocks noChangeShapeType="1"/>
          </p:cNvSpPr>
          <p:nvPr/>
        </p:nvSpPr>
        <p:spPr bwMode="auto">
          <a:xfrm>
            <a:off x="4168776" y="1447800"/>
            <a:ext cx="3670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solidFill>
                <a:prstClr val="black"/>
              </a:solidFill>
            </a:endParaRPr>
          </a:p>
        </p:txBody>
      </p:sp>
      <p:sp>
        <p:nvSpPr>
          <p:cNvPr id="47126" name="Line 20"/>
          <p:cNvSpPr>
            <a:spLocks noChangeShapeType="1"/>
          </p:cNvSpPr>
          <p:nvPr/>
        </p:nvSpPr>
        <p:spPr bwMode="auto">
          <a:xfrm>
            <a:off x="4168776" y="1765697"/>
            <a:ext cx="3670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solidFill>
                <a:prstClr val="black"/>
              </a:solidFill>
            </a:endParaRPr>
          </a:p>
        </p:txBody>
      </p:sp>
      <p:sp>
        <p:nvSpPr>
          <p:cNvPr id="47127" name="Line 21"/>
          <p:cNvSpPr>
            <a:spLocks noChangeShapeType="1"/>
          </p:cNvSpPr>
          <p:nvPr/>
        </p:nvSpPr>
        <p:spPr bwMode="auto">
          <a:xfrm>
            <a:off x="4168776" y="2068116"/>
            <a:ext cx="3670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solidFill>
                <a:prstClr val="black"/>
              </a:solidFill>
            </a:endParaRPr>
          </a:p>
        </p:txBody>
      </p:sp>
      <p:sp>
        <p:nvSpPr>
          <p:cNvPr id="47128" name="Line 22"/>
          <p:cNvSpPr>
            <a:spLocks noChangeShapeType="1"/>
          </p:cNvSpPr>
          <p:nvPr/>
        </p:nvSpPr>
        <p:spPr bwMode="auto">
          <a:xfrm>
            <a:off x="4168776" y="2356247"/>
            <a:ext cx="3670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solidFill>
                <a:prstClr val="black"/>
              </a:solidFill>
            </a:endParaRPr>
          </a:p>
        </p:txBody>
      </p:sp>
      <p:sp>
        <p:nvSpPr>
          <p:cNvPr id="47129" name="Line 23"/>
          <p:cNvSpPr>
            <a:spLocks noChangeShapeType="1"/>
          </p:cNvSpPr>
          <p:nvPr/>
        </p:nvSpPr>
        <p:spPr bwMode="auto">
          <a:xfrm rot="5400000" flipH="1">
            <a:off x="5855699" y="1313855"/>
            <a:ext cx="2964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solidFill>
                <a:prstClr val="black"/>
              </a:solidFill>
            </a:endParaRPr>
          </a:p>
        </p:txBody>
      </p:sp>
      <p:sp>
        <p:nvSpPr>
          <p:cNvPr id="47130" name="Text Box 24"/>
          <p:cNvSpPr txBox="1">
            <a:spLocks noChangeArrowheads="1"/>
          </p:cNvSpPr>
          <p:nvPr/>
        </p:nvSpPr>
        <p:spPr bwMode="auto">
          <a:xfrm>
            <a:off x="6429377" y="1108474"/>
            <a:ext cx="1005399"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路由标记</a:t>
            </a:r>
          </a:p>
        </p:txBody>
      </p:sp>
      <p:sp>
        <p:nvSpPr>
          <p:cNvPr id="47131" name="Text Box 25"/>
          <p:cNvSpPr txBox="1">
            <a:spLocks noChangeArrowheads="1"/>
          </p:cNvSpPr>
          <p:nvPr/>
        </p:nvSpPr>
        <p:spPr bwMode="auto">
          <a:xfrm>
            <a:off x="5438777" y="1423990"/>
            <a:ext cx="1005399"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网络地址</a:t>
            </a:r>
          </a:p>
        </p:txBody>
      </p:sp>
      <p:sp>
        <p:nvSpPr>
          <p:cNvPr id="47132" name="Text Box 26"/>
          <p:cNvSpPr txBox="1">
            <a:spLocks noChangeArrowheads="1"/>
          </p:cNvSpPr>
          <p:nvPr/>
        </p:nvSpPr>
        <p:spPr bwMode="auto">
          <a:xfrm>
            <a:off x="4343401" y="1122760"/>
            <a:ext cx="1415768"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地址族标识符</a:t>
            </a:r>
          </a:p>
        </p:txBody>
      </p:sp>
      <p:sp>
        <p:nvSpPr>
          <p:cNvPr id="47133" name="Text Box 27"/>
          <p:cNvSpPr txBox="1">
            <a:spLocks noChangeArrowheads="1"/>
          </p:cNvSpPr>
          <p:nvPr/>
        </p:nvSpPr>
        <p:spPr bwMode="auto">
          <a:xfrm>
            <a:off x="5384801" y="2358631"/>
            <a:ext cx="1200966"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距离 </a:t>
            </a:r>
            <a:r>
              <a:rPr kumimoji="1" lang="en-US" altLang="zh-CN" sz="1600">
                <a:solidFill>
                  <a:srgbClr val="333399"/>
                </a:solidFill>
                <a:ea typeface="黑体" pitchFamily="2" charset="-122"/>
              </a:rPr>
              <a:t>(1-16)</a:t>
            </a:r>
          </a:p>
        </p:txBody>
      </p:sp>
      <p:sp>
        <p:nvSpPr>
          <p:cNvPr id="47134" name="Rectangle 28"/>
          <p:cNvSpPr>
            <a:spLocks noChangeArrowheads="1"/>
          </p:cNvSpPr>
          <p:nvPr/>
        </p:nvSpPr>
        <p:spPr bwMode="auto">
          <a:xfrm>
            <a:off x="2857507" y="3860006"/>
            <a:ext cx="3840163" cy="46672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47135" name="Line 29"/>
          <p:cNvSpPr>
            <a:spLocks noChangeShapeType="1"/>
          </p:cNvSpPr>
          <p:nvPr/>
        </p:nvSpPr>
        <p:spPr bwMode="auto">
          <a:xfrm>
            <a:off x="2135188" y="3850481"/>
            <a:ext cx="0" cy="485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solidFill>
                <a:prstClr val="black"/>
              </a:solidFill>
            </a:endParaRPr>
          </a:p>
        </p:txBody>
      </p:sp>
      <p:sp>
        <p:nvSpPr>
          <p:cNvPr id="47136" name="Text Box 30"/>
          <p:cNvSpPr txBox="1">
            <a:spLocks noChangeArrowheads="1"/>
          </p:cNvSpPr>
          <p:nvPr/>
        </p:nvSpPr>
        <p:spPr bwMode="auto">
          <a:xfrm>
            <a:off x="1182694" y="3873109"/>
            <a:ext cx="595031" cy="535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90000"/>
              </a:lnSpc>
            </a:pPr>
            <a:r>
              <a:rPr kumimoji="1" lang="en-US" altLang="zh-CN" sz="1600">
                <a:solidFill>
                  <a:srgbClr val="333399"/>
                </a:solidFill>
                <a:ea typeface="黑体" pitchFamily="2" charset="-122"/>
              </a:rPr>
              <a:t>  IP </a:t>
            </a:r>
          </a:p>
          <a:p>
            <a:pPr eaLnBrk="1" hangingPunct="1">
              <a:lnSpc>
                <a:spcPct val="90000"/>
              </a:lnSpc>
            </a:pPr>
            <a:r>
              <a:rPr kumimoji="1" lang="zh-CN" altLang="en-US" sz="1600">
                <a:solidFill>
                  <a:srgbClr val="333399"/>
                </a:solidFill>
                <a:ea typeface="黑体" pitchFamily="2" charset="-122"/>
              </a:rPr>
              <a:t>首部</a:t>
            </a:r>
          </a:p>
        </p:txBody>
      </p:sp>
      <p:sp>
        <p:nvSpPr>
          <p:cNvPr id="47137" name="Line 31"/>
          <p:cNvSpPr>
            <a:spLocks noChangeShapeType="1"/>
          </p:cNvSpPr>
          <p:nvPr/>
        </p:nvSpPr>
        <p:spPr bwMode="auto">
          <a:xfrm>
            <a:off x="6710363" y="4382691"/>
            <a:ext cx="0" cy="4643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solidFill>
                <a:prstClr val="black"/>
              </a:solidFill>
            </a:endParaRPr>
          </a:p>
        </p:txBody>
      </p:sp>
      <p:sp>
        <p:nvSpPr>
          <p:cNvPr id="47138" name="AutoShape 32"/>
          <p:cNvSpPr>
            <a:spLocks noChangeArrowheads="1"/>
          </p:cNvSpPr>
          <p:nvPr/>
        </p:nvSpPr>
        <p:spPr bwMode="auto">
          <a:xfrm>
            <a:off x="4543425" y="3781431"/>
            <a:ext cx="241300" cy="347663"/>
          </a:xfrm>
          <a:prstGeom prst="downArrow">
            <a:avLst>
              <a:gd name="adj1" fmla="val 50000"/>
              <a:gd name="adj2" fmla="val 48026"/>
            </a:avLst>
          </a:prstGeom>
          <a:solidFill>
            <a:schemeClr val="accent1"/>
          </a:solidFill>
          <a:ln w="9525">
            <a:solidFill>
              <a:srgbClr val="333399"/>
            </a:solidFill>
            <a:miter lim="800000"/>
            <a:headEnd/>
            <a:tailEnd/>
          </a:ln>
        </p:spPr>
        <p:txBody>
          <a:bodyPr vert="eaVert"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47139" name="Text Box 33"/>
          <p:cNvSpPr txBox="1">
            <a:spLocks noChangeArrowheads="1"/>
          </p:cNvSpPr>
          <p:nvPr/>
        </p:nvSpPr>
        <p:spPr bwMode="auto">
          <a:xfrm>
            <a:off x="2189168" y="3873109"/>
            <a:ext cx="669859" cy="535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90000"/>
              </a:lnSpc>
            </a:pPr>
            <a:r>
              <a:rPr kumimoji="1" lang="en-US" altLang="zh-CN" sz="1600">
                <a:solidFill>
                  <a:srgbClr val="333399"/>
                </a:solidFill>
                <a:ea typeface="黑体" pitchFamily="2" charset="-122"/>
              </a:rPr>
              <a:t>UDP </a:t>
            </a:r>
          </a:p>
          <a:p>
            <a:pPr eaLnBrk="1" hangingPunct="1">
              <a:lnSpc>
                <a:spcPct val="90000"/>
              </a:lnSpc>
            </a:pPr>
            <a:r>
              <a:rPr kumimoji="1" lang="zh-CN" altLang="en-US" sz="1600">
                <a:solidFill>
                  <a:srgbClr val="333399"/>
                </a:solidFill>
                <a:ea typeface="黑体" pitchFamily="2" charset="-122"/>
              </a:rPr>
              <a:t>首部</a:t>
            </a:r>
          </a:p>
        </p:txBody>
      </p:sp>
      <p:sp>
        <p:nvSpPr>
          <p:cNvPr id="47140" name="Line 34"/>
          <p:cNvSpPr>
            <a:spLocks noChangeShapeType="1"/>
          </p:cNvSpPr>
          <p:nvPr/>
        </p:nvSpPr>
        <p:spPr bwMode="auto">
          <a:xfrm>
            <a:off x="2857500" y="3860013"/>
            <a:ext cx="0" cy="4845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solidFill>
                <a:prstClr val="black"/>
              </a:solidFill>
            </a:endParaRPr>
          </a:p>
        </p:txBody>
      </p:sp>
      <p:sp>
        <p:nvSpPr>
          <p:cNvPr id="47141" name="AutoShape 35"/>
          <p:cNvSpPr>
            <a:spLocks/>
          </p:cNvSpPr>
          <p:nvPr/>
        </p:nvSpPr>
        <p:spPr bwMode="auto">
          <a:xfrm>
            <a:off x="7897813" y="1169199"/>
            <a:ext cx="246062" cy="1482329"/>
          </a:xfrm>
          <a:prstGeom prst="rightBrace">
            <a:avLst>
              <a:gd name="adj1" fmla="val 66936"/>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47142" name="Line 36"/>
          <p:cNvSpPr>
            <a:spLocks noChangeShapeType="1"/>
          </p:cNvSpPr>
          <p:nvPr/>
        </p:nvSpPr>
        <p:spPr bwMode="auto">
          <a:xfrm>
            <a:off x="3536950" y="2975372"/>
            <a:ext cx="0" cy="4845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solidFill>
                <a:prstClr val="black"/>
              </a:solidFill>
            </a:endParaRPr>
          </a:p>
        </p:txBody>
      </p:sp>
      <p:sp>
        <p:nvSpPr>
          <p:cNvPr id="47143" name="Line 37"/>
          <p:cNvSpPr>
            <a:spLocks noChangeShapeType="1"/>
          </p:cNvSpPr>
          <p:nvPr/>
        </p:nvSpPr>
        <p:spPr bwMode="auto">
          <a:xfrm>
            <a:off x="2857500" y="3515922"/>
            <a:ext cx="0" cy="2416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solidFill>
                <a:prstClr val="black"/>
              </a:solidFill>
            </a:endParaRPr>
          </a:p>
        </p:txBody>
      </p:sp>
      <p:sp>
        <p:nvSpPr>
          <p:cNvPr id="47144" name="Line 38"/>
          <p:cNvSpPr>
            <a:spLocks noChangeShapeType="1"/>
          </p:cNvSpPr>
          <p:nvPr/>
        </p:nvSpPr>
        <p:spPr bwMode="auto">
          <a:xfrm>
            <a:off x="6715125" y="3493300"/>
            <a:ext cx="0" cy="2416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solidFill>
                <a:prstClr val="black"/>
              </a:solidFill>
            </a:endParaRPr>
          </a:p>
        </p:txBody>
      </p:sp>
      <p:sp>
        <p:nvSpPr>
          <p:cNvPr id="47145" name="Text Box 39"/>
          <p:cNvSpPr txBox="1">
            <a:spLocks noChangeArrowheads="1"/>
          </p:cNvSpPr>
          <p:nvPr/>
        </p:nvSpPr>
        <p:spPr bwMode="auto">
          <a:xfrm>
            <a:off x="2841631" y="3025381"/>
            <a:ext cx="595031"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首部</a:t>
            </a:r>
          </a:p>
        </p:txBody>
      </p:sp>
      <p:sp>
        <p:nvSpPr>
          <p:cNvPr id="47146" name="Text Box 40"/>
          <p:cNvSpPr txBox="1">
            <a:spLocks noChangeArrowheads="1"/>
          </p:cNvSpPr>
          <p:nvPr/>
        </p:nvSpPr>
        <p:spPr bwMode="auto">
          <a:xfrm>
            <a:off x="4398965" y="3025381"/>
            <a:ext cx="1005399"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路由部分</a:t>
            </a:r>
          </a:p>
        </p:txBody>
      </p:sp>
      <p:sp>
        <p:nvSpPr>
          <p:cNvPr id="47147" name="Rectangle 41"/>
          <p:cNvSpPr>
            <a:spLocks noChangeArrowheads="1"/>
          </p:cNvSpPr>
          <p:nvPr/>
        </p:nvSpPr>
        <p:spPr bwMode="auto">
          <a:xfrm>
            <a:off x="107951" y="1820466"/>
            <a:ext cx="3629025" cy="301228"/>
          </a:xfrm>
          <a:prstGeom prst="rect">
            <a:avLst/>
          </a:prstGeom>
          <a:solidFill>
            <a:srgbClr val="CCECFF"/>
          </a:solidFill>
          <a:ln w="9525">
            <a:solidFill>
              <a:schemeClr val="tx1"/>
            </a:solidFill>
            <a:miter lim="800000"/>
            <a:headEnd/>
            <a:tailEnd/>
          </a:ln>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47148" name="Line 42"/>
          <p:cNvSpPr>
            <a:spLocks noChangeShapeType="1"/>
          </p:cNvSpPr>
          <p:nvPr/>
        </p:nvSpPr>
        <p:spPr bwMode="auto">
          <a:xfrm rot="-5400000">
            <a:off x="862013" y="1972866"/>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solidFill>
                <a:prstClr val="black"/>
              </a:solidFill>
            </a:endParaRPr>
          </a:p>
        </p:txBody>
      </p:sp>
      <p:sp>
        <p:nvSpPr>
          <p:cNvPr id="47149" name="Line 43"/>
          <p:cNvSpPr>
            <a:spLocks noChangeShapeType="1"/>
          </p:cNvSpPr>
          <p:nvPr/>
        </p:nvSpPr>
        <p:spPr bwMode="auto">
          <a:xfrm rot="-5400000">
            <a:off x="1769470" y="1973462"/>
            <a:ext cx="3059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solidFill>
                <a:prstClr val="black"/>
              </a:solidFill>
            </a:endParaRPr>
          </a:p>
        </p:txBody>
      </p:sp>
      <p:sp>
        <p:nvSpPr>
          <p:cNvPr id="47150" name="Text Box 44"/>
          <p:cNvSpPr txBox="1">
            <a:spLocks noChangeArrowheads="1"/>
          </p:cNvSpPr>
          <p:nvPr/>
        </p:nvSpPr>
        <p:spPr bwMode="auto">
          <a:xfrm>
            <a:off x="2387601" y="1789510"/>
            <a:ext cx="766552"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必为 </a:t>
            </a:r>
            <a:r>
              <a:rPr kumimoji="1" lang="en-US" altLang="zh-CN" sz="1600">
                <a:solidFill>
                  <a:srgbClr val="333399"/>
                </a:solidFill>
                <a:ea typeface="黑体" pitchFamily="2" charset="-122"/>
              </a:rPr>
              <a:t>0</a:t>
            </a:r>
          </a:p>
        </p:txBody>
      </p:sp>
      <p:sp>
        <p:nvSpPr>
          <p:cNvPr id="47151" name="Text Box 45"/>
          <p:cNvSpPr txBox="1">
            <a:spLocks noChangeArrowheads="1"/>
          </p:cNvSpPr>
          <p:nvPr/>
        </p:nvSpPr>
        <p:spPr bwMode="auto">
          <a:xfrm>
            <a:off x="1139831" y="1784749"/>
            <a:ext cx="595031"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版本</a:t>
            </a:r>
          </a:p>
        </p:txBody>
      </p:sp>
      <p:sp>
        <p:nvSpPr>
          <p:cNvPr id="47152" name="Text Box 46"/>
          <p:cNvSpPr txBox="1">
            <a:spLocks noChangeArrowheads="1"/>
          </p:cNvSpPr>
          <p:nvPr/>
        </p:nvSpPr>
        <p:spPr bwMode="auto">
          <a:xfrm>
            <a:off x="215906" y="1776415"/>
            <a:ext cx="595031"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命令</a:t>
            </a:r>
          </a:p>
        </p:txBody>
      </p:sp>
      <p:sp>
        <p:nvSpPr>
          <p:cNvPr id="47153" name="Line 47"/>
          <p:cNvSpPr>
            <a:spLocks noChangeShapeType="1"/>
          </p:cNvSpPr>
          <p:nvPr/>
        </p:nvSpPr>
        <p:spPr bwMode="auto">
          <a:xfrm>
            <a:off x="128595" y="1627585"/>
            <a:ext cx="3627437"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solidFill>
                <a:prstClr val="black"/>
              </a:solidFill>
            </a:endParaRPr>
          </a:p>
        </p:txBody>
      </p:sp>
      <p:sp>
        <p:nvSpPr>
          <p:cNvPr id="47154" name="Text Box 48"/>
          <p:cNvSpPr txBox="1">
            <a:spLocks noChangeArrowheads="1"/>
          </p:cNvSpPr>
          <p:nvPr/>
        </p:nvSpPr>
        <p:spPr bwMode="auto">
          <a:xfrm>
            <a:off x="1584331" y="1448992"/>
            <a:ext cx="824261" cy="3385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 4 </a:t>
            </a:r>
            <a:r>
              <a:rPr kumimoji="1" lang="zh-CN" altLang="en-US" sz="1600">
                <a:solidFill>
                  <a:srgbClr val="333399"/>
                </a:solidFill>
                <a:ea typeface="黑体" pitchFamily="2" charset="-122"/>
              </a:rPr>
              <a:t>字节</a:t>
            </a:r>
          </a:p>
        </p:txBody>
      </p:sp>
      <p:sp>
        <p:nvSpPr>
          <p:cNvPr id="47155" name="Text Box 49"/>
          <p:cNvSpPr txBox="1">
            <a:spLocks noChangeArrowheads="1"/>
          </p:cNvSpPr>
          <p:nvPr/>
        </p:nvSpPr>
        <p:spPr bwMode="auto">
          <a:xfrm>
            <a:off x="5438777" y="1747840"/>
            <a:ext cx="1005399"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子网掩码</a:t>
            </a:r>
          </a:p>
        </p:txBody>
      </p:sp>
      <p:sp>
        <p:nvSpPr>
          <p:cNvPr id="47156" name="Text Box 50"/>
          <p:cNvSpPr txBox="1">
            <a:spLocks noChangeArrowheads="1"/>
          </p:cNvSpPr>
          <p:nvPr/>
        </p:nvSpPr>
        <p:spPr bwMode="auto">
          <a:xfrm>
            <a:off x="5045080" y="2034781"/>
            <a:ext cx="1826137"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下一跳路由器地址</a:t>
            </a:r>
          </a:p>
        </p:txBody>
      </p:sp>
      <p:sp>
        <p:nvSpPr>
          <p:cNvPr id="47157" name="Text Box 51"/>
          <p:cNvSpPr txBox="1">
            <a:spLocks noChangeArrowheads="1"/>
          </p:cNvSpPr>
          <p:nvPr/>
        </p:nvSpPr>
        <p:spPr bwMode="auto">
          <a:xfrm>
            <a:off x="3567119" y="4344592"/>
            <a:ext cx="1695781" cy="3385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UDP </a:t>
            </a:r>
            <a:r>
              <a:rPr kumimoji="1" lang="zh-CN" altLang="en-US" sz="1600">
                <a:solidFill>
                  <a:srgbClr val="333399"/>
                </a:solidFill>
                <a:ea typeface="黑体" pitchFamily="2" charset="-122"/>
              </a:rPr>
              <a:t>用户数据报</a:t>
            </a:r>
          </a:p>
        </p:txBody>
      </p:sp>
      <p:sp>
        <p:nvSpPr>
          <p:cNvPr id="47158" name="Line 52"/>
          <p:cNvSpPr>
            <a:spLocks noChangeShapeType="1"/>
          </p:cNvSpPr>
          <p:nvPr/>
        </p:nvSpPr>
        <p:spPr bwMode="auto">
          <a:xfrm>
            <a:off x="2138363" y="4382697"/>
            <a:ext cx="0" cy="2416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solidFill>
                <a:prstClr val="black"/>
              </a:solidFill>
            </a:endParaRPr>
          </a:p>
        </p:txBody>
      </p:sp>
      <p:sp>
        <p:nvSpPr>
          <p:cNvPr id="47159" name="Freeform 53"/>
          <p:cNvSpPr>
            <a:spLocks/>
          </p:cNvSpPr>
          <p:nvPr/>
        </p:nvSpPr>
        <p:spPr bwMode="auto">
          <a:xfrm>
            <a:off x="8027988" y="1909764"/>
            <a:ext cx="576262" cy="1256110"/>
          </a:xfrm>
          <a:custGeom>
            <a:avLst/>
            <a:gdLst>
              <a:gd name="T0" fmla="*/ 2147483647 w 363"/>
              <a:gd name="T1" fmla="*/ 0 h 1088"/>
              <a:gd name="T2" fmla="*/ 2147483647 w 363"/>
              <a:gd name="T3" fmla="*/ 0 h 1088"/>
              <a:gd name="T4" fmla="*/ 0 w 363"/>
              <a:gd name="T5" fmla="*/ 2147483647 h 1088"/>
              <a:gd name="T6" fmla="*/ 0 60000 65536"/>
              <a:gd name="T7" fmla="*/ 0 60000 65536"/>
              <a:gd name="T8" fmla="*/ 0 60000 65536"/>
              <a:gd name="T9" fmla="*/ 0 w 363"/>
              <a:gd name="T10" fmla="*/ 0 h 1088"/>
              <a:gd name="T11" fmla="*/ 363 w 363"/>
              <a:gd name="T12" fmla="*/ 1088 h 1088"/>
            </a:gdLst>
            <a:ahLst/>
            <a:cxnLst>
              <a:cxn ang="T6">
                <a:pos x="T0" y="T1"/>
              </a:cxn>
              <a:cxn ang="T7">
                <a:pos x="T2" y="T3"/>
              </a:cxn>
              <a:cxn ang="T8">
                <a:pos x="T4" y="T5"/>
              </a:cxn>
            </a:cxnLst>
            <a:rect l="T9" t="T10" r="T11" b="T12"/>
            <a:pathLst>
              <a:path w="363" h="1088">
                <a:moveTo>
                  <a:pt x="46" y="0"/>
                </a:moveTo>
                <a:lnTo>
                  <a:pt x="363" y="0"/>
                </a:lnTo>
                <a:lnTo>
                  <a:pt x="0" y="1088"/>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91428" tIns="45714" rIns="91428" bIns="45714"/>
          <a:lstStyle/>
          <a:p>
            <a:endParaRPr lang="zh-CN" altLang="en-US" sz="1600">
              <a:solidFill>
                <a:prstClr val="black"/>
              </a:solidFill>
            </a:endParaRPr>
          </a:p>
        </p:txBody>
      </p:sp>
    </p:spTree>
    <p:extLst>
      <p:ext uri="{BB962C8B-B14F-4D97-AF65-F5344CB8AC3E}">
        <p14:creationId xmlns:p14="http://schemas.microsoft.com/office/powerpoint/2010/main" val="268780782"/>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a:bodyPr>
          <a:lstStyle/>
          <a:p>
            <a:pPr eaLnBrk="1" fontAlgn="auto" hangingPunct="1">
              <a:spcAft>
                <a:spcPts val="0"/>
              </a:spcAft>
              <a:defRPr/>
            </a:pPr>
            <a:r>
              <a:rPr lang="en-US" altLang="zh-CN" sz="3400" dirty="0"/>
              <a:t>RIP2 </a:t>
            </a:r>
            <a:r>
              <a:rPr lang="zh-CN" altLang="en-US" sz="3400" dirty="0"/>
              <a:t>的</a:t>
            </a:r>
            <a:r>
              <a:rPr lang="zh-CN" altLang="en-US" sz="3400" dirty="0"/>
              <a:t>报文组成</a:t>
            </a:r>
            <a:endParaRPr lang="zh-CN" altLang="en-US" sz="3400" dirty="0"/>
          </a:p>
        </p:txBody>
      </p:sp>
      <p:sp>
        <p:nvSpPr>
          <p:cNvPr id="572419" name="Rectangle 3"/>
          <p:cNvSpPr>
            <a:spLocks noGrp="1" noChangeArrowheads="1"/>
          </p:cNvSpPr>
          <p:nvPr>
            <p:ph idx="1"/>
          </p:nvPr>
        </p:nvSpPr>
        <p:spPr>
          <a:xfrm>
            <a:off x="581025" y="1670447"/>
            <a:ext cx="7989888" cy="2724150"/>
          </a:xfrm>
        </p:spPr>
        <p:txBody>
          <a:bodyPr/>
          <a:lstStyle/>
          <a:p>
            <a:pPr algn="just" eaLnBrk="1" hangingPunct="1">
              <a:lnSpc>
                <a:spcPct val="90000"/>
              </a:lnSpc>
            </a:pPr>
            <a:r>
              <a:rPr lang="en-US" altLang="zh-CN" sz="2000"/>
              <a:t>RIP2 </a:t>
            </a:r>
            <a:r>
              <a:rPr lang="zh-CN" altLang="en-US" sz="2000"/>
              <a:t>报文中的路由部分由若干个路由信息组成。每个路由信息需要用 </a:t>
            </a:r>
            <a:r>
              <a:rPr lang="en-US" altLang="zh-CN" sz="2000"/>
              <a:t>20 </a:t>
            </a:r>
            <a:r>
              <a:rPr lang="zh-CN" altLang="en-US" sz="2000"/>
              <a:t>个字节。地址族标识符（又称为地址类别）字段用来标志所使用的地址协议。</a:t>
            </a:r>
          </a:p>
          <a:p>
            <a:pPr algn="just" eaLnBrk="1" hangingPunct="1">
              <a:lnSpc>
                <a:spcPct val="90000"/>
              </a:lnSpc>
            </a:pPr>
            <a:r>
              <a:rPr lang="zh-CN" altLang="en-US" sz="2000"/>
              <a:t>路由标记填入自治系统的号码（</a:t>
            </a:r>
            <a:r>
              <a:rPr lang="en-US" altLang="zh-CN" sz="2000"/>
              <a:t>ASN</a:t>
            </a:r>
            <a:r>
              <a:rPr lang="zh-CN" altLang="en-US" sz="2000"/>
              <a:t>），这是考虑使</a:t>
            </a:r>
            <a:r>
              <a:rPr lang="en-US" altLang="zh-CN" sz="2000"/>
              <a:t>RIP </a:t>
            </a:r>
            <a:r>
              <a:rPr lang="zh-CN" altLang="en-US" sz="2000"/>
              <a:t>有可能收到本自治系统以外的路由选择信息。再后面指出某个网络地址、该网络的子网掩码、下一跳路由器地址以及到此网络的距离。  </a:t>
            </a:r>
          </a:p>
        </p:txBody>
      </p:sp>
    </p:spTree>
    <p:extLst>
      <p:ext uri="{BB962C8B-B14F-4D97-AF65-F5344CB8AC3E}">
        <p14:creationId xmlns:p14="http://schemas.microsoft.com/office/powerpoint/2010/main" val="15822689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24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fontAlgn="auto" hangingPunct="1">
              <a:spcAft>
                <a:spcPts val="0"/>
              </a:spcAft>
              <a:defRPr/>
            </a:pPr>
            <a:r>
              <a:rPr lang="en-US" altLang="zh-CN" smtClean="0">
                <a:latin typeface="Times New Roman" panose="02020603050405020304" pitchFamily="18" charset="0"/>
                <a:cs typeface="Times New Roman" panose="02020603050405020304" pitchFamily="18" charset="0"/>
              </a:rPr>
              <a:t>RIP </a:t>
            </a:r>
            <a:r>
              <a:rPr lang="zh-CN" altLang="en-US" smtClean="0">
                <a:latin typeface="Times New Roman" panose="02020603050405020304" pitchFamily="18" charset="0"/>
                <a:cs typeface="Times New Roman" panose="02020603050405020304" pitchFamily="18" charset="0"/>
              </a:rPr>
              <a:t>协议的优缺点 </a:t>
            </a:r>
          </a:p>
        </p:txBody>
      </p:sp>
      <p:sp>
        <p:nvSpPr>
          <p:cNvPr id="573443" name="Rectangle 3"/>
          <p:cNvSpPr>
            <a:spLocks noGrp="1" noChangeArrowheads="1"/>
          </p:cNvSpPr>
          <p:nvPr>
            <p:ph idx="1"/>
          </p:nvPr>
        </p:nvSpPr>
        <p:spPr>
          <a:xfrm>
            <a:off x="581025" y="1670447"/>
            <a:ext cx="7989888" cy="2724150"/>
          </a:xfrm>
        </p:spPr>
        <p:txBody>
          <a:bodyPr/>
          <a:lstStyle/>
          <a:p>
            <a:pPr algn="just" eaLnBrk="1" hangingPunct="1">
              <a:spcBef>
                <a:spcPts val="0"/>
              </a:spcBef>
              <a:spcAft>
                <a:spcPts val="0"/>
              </a:spcAft>
            </a:pPr>
            <a:r>
              <a:rPr lang="en-US" altLang="zh-CN" sz="2000" dirty="0"/>
              <a:t>RIP </a:t>
            </a:r>
            <a:r>
              <a:rPr lang="zh-CN" altLang="en-US" sz="2000" dirty="0"/>
              <a:t>存在的一个问题是当网络出现故障时，要经过比较长的时间才能将此信息传送到所有的路由器。（</a:t>
            </a:r>
            <a:r>
              <a:rPr lang="en-US" altLang="zh-CN" sz="2000" b="1" i="1" dirty="0">
                <a:solidFill>
                  <a:srgbClr val="FF0000"/>
                </a:solidFill>
              </a:rPr>
              <a:t>DV</a:t>
            </a:r>
            <a:r>
              <a:rPr lang="zh-CN" altLang="en-US" sz="2000" b="1" i="1" dirty="0">
                <a:solidFill>
                  <a:srgbClr val="FF0000"/>
                </a:solidFill>
              </a:rPr>
              <a:t>算法的哪个特性？</a:t>
            </a:r>
            <a:r>
              <a:rPr lang="zh-CN" altLang="en-US" sz="2000" dirty="0"/>
              <a:t>）</a:t>
            </a:r>
          </a:p>
          <a:p>
            <a:pPr algn="just" eaLnBrk="1" hangingPunct="1">
              <a:spcBef>
                <a:spcPts val="0"/>
              </a:spcBef>
              <a:spcAft>
                <a:spcPts val="0"/>
              </a:spcAft>
            </a:pPr>
            <a:r>
              <a:rPr lang="zh-CN" altLang="en-US" sz="2000" dirty="0"/>
              <a:t> </a:t>
            </a:r>
            <a:r>
              <a:rPr lang="en-US" altLang="zh-CN" sz="2000" dirty="0"/>
              <a:t>RIP </a:t>
            </a:r>
            <a:r>
              <a:rPr lang="zh-CN" altLang="en-US" sz="2000" dirty="0"/>
              <a:t>协议最大的优点就是实现简单，开销较小。</a:t>
            </a:r>
          </a:p>
          <a:p>
            <a:pPr algn="just" eaLnBrk="1" hangingPunct="1">
              <a:spcBef>
                <a:spcPts val="0"/>
              </a:spcBef>
              <a:spcAft>
                <a:spcPts val="0"/>
              </a:spcAft>
            </a:pPr>
            <a:r>
              <a:rPr lang="en-US" altLang="zh-CN" sz="2000" dirty="0"/>
              <a:t>RIP </a:t>
            </a:r>
            <a:r>
              <a:rPr lang="zh-CN" altLang="en-US" sz="2000" dirty="0"/>
              <a:t>限制了网络的规模，它能使用的最大距离为 </a:t>
            </a:r>
            <a:r>
              <a:rPr lang="en-US" altLang="zh-CN" sz="2000" dirty="0"/>
              <a:t>15</a:t>
            </a:r>
            <a:r>
              <a:rPr lang="zh-CN" altLang="en-US" sz="2000" dirty="0"/>
              <a:t>（</a:t>
            </a:r>
            <a:r>
              <a:rPr lang="en-US" altLang="zh-CN" sz="2000" dirty="0"/>
              <a:t>16 </a:t>
            </a:r>
            <a:r>
              <a:rPr lang="zh-CN" altLang="en-US" sz="2000" dirty="0"/>
              <a:t>则不可</a:t>
            </a:r>
            <a:r>
              <a:rPr lang="zh-CN" altLang="en-US" sz="2000" dirty="0"/>
              <a:t>达）。</a:t>
            </a:r>
          </a:p>
          <a:p>
            <a:pPr algn="just" eaLnBrk="1" hangingPunct="1">
              <a:spcBef>
                <a:spcPts val="0"/>
              </a:spcBef>
              <a:spcAft>
                <a:spcPts val="0"/>
              </a:spcAft>
            </a:pPr>
            <a:r>
              <a:rPr lang="zh-CN" altLang="en-US" sz="2000" dirty="0"/>
              <a:t>路由器之间交换的路由信息是路由器中的完整路由表，因而随着网络规模的扩大，开销也就增加。   </a:t>
            </a:r>
          </a:p>
        </p:txBody>
      </p:sp>
    </p:spTree>
    <p:extLst>
      <p:ext uri="{BB962C8B-B14F-4D97-AF65-F5344CB8AC3E}">
        <p14:creationId xmlns:p14="http://schemas.microsoft.com/office/powerpoint/2010/main" val="22509707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Line 2"/>
          <p:cNvSpPr>
            <a:spLocks noChangeShapeType="1"/>
          </p:cNvSpPr>
          <p:nvPr/>
        </p:nvSpPr>
        <p:spPr bwMode="auto">
          <a:xfrm>
            <a:off x="1647826" y="927497"/>
            <a:ext cx="6472238"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600">
              <a:solidFill>
                <a:prstClr val="black"/>
              </a:solidFill>
            </a:endParaRPr>
          </a:p>
        </p:txBody>
      </p:sp>
      <p:pic>
        <p:nvPicPr>
          <p:cNvPr id="50179"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7157" y="810822"/>
            <a:ext cx="728663" cy="253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50180" name="Text Box 4"/>
          <p:cNvSpPr txBox="1">
            <a:spLocks noChangeArrowheads="1"/>
          </p:cNvSpPr>
          <p:nvPr/>
        </p:nvSpPr>
        <p:spPr bwMode="auto">
          <a:xfrm>
            <a:off x="6410326" y="997744"/>
            <a:ext cx="407480"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2</a:t>
            </a:r>
            <a:endParaRPr kumimoji="1" lang="en-US" altLang="zh-CN" sz="1600">
              <a:solidFill>
                <a:srgbClr val="333399"/>
              </a:solidFill>
              <a:ea typeface="黑体" pitchFamily="2" charset="-122"/>
            </a:endParaRPr>
          </a:p>
        </p:txBody>
      </p:sp>
      <p:sp>
        <p:nvSpPr>
          <p:cNvPr id="50181" name="Text Box 5"/>
          <p:cNvSpPr txBox="1">
            <a:spLocks noChangeArrowheads="1"/>
          </p:cNvSpPr>
          <p:nvPr/>
        </p:nvSpPr>
        <p:spPr bwMode="auto">
          <a:xfrm>
            <a:off x="2813053" y="997744"/>
            <a:ext cx="407480"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1</a:t>
            </a:r>
            <a:endParaRPr kumimoji="1" lang="en-US" altLang="zh-CN" sz="1600">
              <a:solidFill>
                <a:srgbClr val="333399"/>
              </a:solidFill>
              <a:ea typeface="黑体" pitchFamily="2" charset="-122"/>
            </a:endParaRPr>
          </a:p>
        </p:txBody>
      </p:sp>
      <p:pic>
        <p:nvPicPr>
          <p:cNvPr id="50182"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2838" y="810822"/>
            <a:ext cx="730250" cy="253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50183" name="Group 7"/>
          <p:cNvGrpSpPr>
            <a:grpSpLocks/>
          </p:cNvGrpSpPr>
          <p:nvPr/>
        </p:nvGrpSpPr>
        <p:grpSpPr bwMode="auto">
          <a:xfrm>
            <a:off x="709615" y="603648"/>
            <a:ext cx="1179512" cy="644128"/>
            <a:chOff x="4830" y="1752"/>
            <a:chExt cx="667" cy="477"/>
          </a:xfrm>
        </p:grpSpPr>
        <p:grpSp>
          <p:nvGrpSpPr>
            <p:cNvPr id="50225" name="Group 8"/>
            <p:cNvGrpSpPr>
              <a:grpSpLocks/>
            </p:cNvGrpSpPr>
            <p:nvPr/>
          </p:nvGrpSpPr>
          <p:grpSpPr bwMode="auto">
            <a:xfrm>
              <a:off x="4830" y="1752"/>
              <a:ext cx="667" cy="477"/>
              <a:chOff x="2949" y="196"/>
              <a:chExt cx="941" cy="598"/>
            </a:xfrm>
          </p:grpSpPr>
          <p:sp>
            <p:nvSpPr>
              <p:cNvPr id="50227" name="Oval 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228"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229"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230" name="Oval 12"/>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231" name="Oval 1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232"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233" name="Oval 1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234" name="Oval 16"/>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235"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0236"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0237"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0226" name="Text Box 20"/>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1</a:t>
              </a:r>
            </a:p>
          </p:txBody>
        </p:sp>
      </p:grpSp>
      <p:grpSp>
        <p:nvGrpSpPr>
          <p:cNvPr id="50184" name="Group 21"/>
          <p:cNvGrpSpPr>
            <a:grpSpLocks/>
          </p:cNvGrpSpPr>
          <p:nvPr/>
        </p:nvGrpSpPr>
        <p:grpSpPr bwMode="auto">
          <a:xfrm>
            <a:off x="7713664" y="603648"/>
            <a:ext cx="1179512" cy="644128"/>
            <a:chOff x="4830" y="1752"/>
            <a:chExt cx="667" cy="477"/>
          </a:xfrm>
        </p:grpSpPr>
        <p:grpSp>
          <p:nvGrpSpPr>
            <p:cNvPr id="50212" name="Group 22"/>
            <p:cNvGrpSpPr>
              <a:grpSpLocks/>
            </p:cNvGrpSpPr>
            <p:nvPr/>
          </p:nvGrpSpPr>
          <p:grpSpPr bwMode="auto">
            <a:xfrm>
              <a:off x="4830" y="1752"/>
              <a:ext cx="667" cy="477"/>
              <a:chOff x="2949" y="196"/>
              <a:chExt cx="941" cy="598"/>
            </a:xfrm>
          </p:grpSpPr>
          <p:sp>
            <p:nvSpPr>
              <p:cNvPr id="50214" name="Oval 23"/>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215"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216"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217" name="Oval 26"/>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218" name="Oval 27"/>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219"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220" name="Oval 29"/>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221" name="Oval 30"/>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222" name="Freeform 3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0223" name="Freeform 3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0224" name="Freeform 3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0213" name="Text Box 34"/>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3</a:t>
              </a:r>
            </a:p>
          </p:txBody>
        </p:sp>
      </p:grpSp>
      <p:grpSp>
        <p:nvGrpSpPr>
          <p:cNvPr id="50185" name="Group 35"/>
          <p:cNvGrpSpPr>
            <a:grpSpLocks/>
          </p:cNvGrpSpPr>
          <p:nvPr/>
        </p:nvGrpSpPr>
        <p:grpSpPr bwMode="auto">
          <a:xfrm>
            <a:off x="4183063" y="603648"/>
            <a:ext cx="1179512" cy="644128"/>
            <a:chOff x="4830" y="1752"/>
            <a:chExt cx="667" cy="477"/>
          </a:xfrm>
        </p:grpSpPr>
        <p:grpSp>
          <p:nvGrpSpPr>
            <p:cNvPr id="50199" name="Group 36"/>
            <p:cNvGrpSpPr>
              <a:grpSpLocks/>
            </p:cNvGrpSpPr>
            <p:nvPr/>
          </p:nvGrpSpPr>
          <p:grpSpPr bwMode="auto">
            <a:xfrm>
              <a:off x="4830" y="1752"/>
              <a:ext cx="667" cy="477"/>
              <a:chOff x="2949" y="196"/>
              <a:chExt cx="941" cy="598"/>
            </a:xfrm>
          </p:grpSpPr>
          <p:sp>
            <p:nvSpPr>
              <p:cNvPr id="50201" name="Oval 3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202"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203"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204" name="Oval 40"/>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205" name="Oval 4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206"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207" name="Oval 4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208" name="Oval 44"/>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209" name="Freeform 4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0210" name="Freeform 4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0211" name="Freeform 4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0200" name="Text Box 48"/>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2</a:t>
              </a:r>
            </a:p>
          </p:txBody>
        </p:sp>
      </p:grpSp>
      <p:sp>
        <p:nvSpPr>
          <p:cNvPr id="50186" name="Text Box 49"/>
          <p:cNvSpPr txBox="1">
            <a:spLocks noChangeArrowheads="1"/>
          </p:cNvSpPr>
          <p:nvPr/>
        </p:nvSpPr>
        <p:spPr bwMode="auto">
          <a:xfrm>
            <a:off x="246064" y="358380"/>
            <a:ext cx="389846" cy="10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正</a:t>
            </a:r>
          </a:p>
          <a:p>
            <a:pPr eaLnBrk="1" hangingPunct="1"/>
            <a:r>
              <a:rPr kumimoji="1" lang="zh-CN" altLang="en-US" sz="1600">
                <a:solidFill>
                  <a:srgbClr val="333399"/>
                </a:solidFill>
                <a:ea typeface="黑体" pitchFamily="2" charset="-122"/>
              </a:rPr>
              <a:t>常</a:t>
            </a:r>
          </a:p>
          <a:p>
            <a:pPr eaLnBrk="1" hangingPunct="1"/>
            <a:r>
              <a:rPr kumimoji="1" lang="zh-CN" altLang="en-US" sz="1600">
                <a:solidFill>
                  <a:srgbClr val="333399"/>
                </a:solidFill>
                <a:ea typeface="黑体" pitchFamily="2" charset="-122"/>
              </a:rPr>
              <a:t>情</a:t>
            </a:r>
          </a:p>
          <a:p>
            <a:pPr eaLnBrk="1" hangingPunct="1"/>
            <a:r>
              <a:rPr kumimoji="1" lang="zh-CN" altLang="en-US" sz="1600">
                <a:solidFill>
                  <a:srgbClr val="333399"/>
                </a:solidFill>
                <a:ea typeface="黑体" pitchFamily="2" charset="-122"/>
              </a:rPr>
              <a:t>况</a:t>
            </a:r>
          </a:p>
        </p:txBody>
      </p:sp>
      <p:grpSp>
        <p:nvGrpSpPr>
          <p:cNvPr id="50187" name="Group 50"/>
          <p:cNvGrpSpPr>
            <a:grpSpLocks/>
          </p:cNvGrpSpPr>
          <p:nvPr/>
        </p:nvGrpSpPr>
        <p:grpSpPr bwMode="auto">
          <a:xfrm>
            <a:off x="2249490" y="503641"/>
            <a:ext cx="1471612" cy="234553"/>
            <a:chOff x="1491" y="212"/>
            <a:chExt cx="853" cy="240"/>
          </a:xfrm>
        </p:grpSpPr>
        <p:sp>
          <p:nvSpPr>
            <p:cNvPr id="50197" name="AutoShape 51"/>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198" name="Rectangle 52"/>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0188" name="Text Box 53"/>
          <p:cNvSpPr txBox="1">
            <a:spLocks noChangeArrowheads="1"/>
          </p:cNvSpPr>
          <p:nvPr/>
        </p:nvSpPr>
        <p:spPr bwMode="auto">
          <a:xfrm>
            <a:off x="2268539" y="559595"/>
            <a:ext cx="755331" cy="21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1  1  </a:t>
            </a:r>
            <a:r>
              <a:rPr kumimoji="1" lang="en-US" altLang="zh-CN" sz="1600">
                <a:solidFill>
                  <a:srgbClr val="333399"/>
                </a:solidFill>
                <a:ea typeface="黑体" pitchFamily="2" charset="-122"/>
                <a:sym typeface="Symbol" pitchFamily="18" charset="2"/>
              </a:rPr>
              <a:t></a:t>
            </a:r>
            <a:endParaRPr kumimoji="1" lang="en-US" altLang="zh-CN" sz="1600" baseline="-25000">
              <a:solidFill>
                <a:srgbClr val="333399"/>
              </a:solidFill>
              <a:ea typeface="黑体" pitchFamily="2" charset="-122"/>
              <a:sym typeface="Symbol" pitchFamily="18" charset="2"/>
            </a:endParaRPr>
          </a:p>
        </p:txBody>
      </p:sp>
      <p:grpSp>
        <p:nvGrpSpPr>
          <p:cNvPr id="50189" name="Group 54"/>
          <p:cNvGrpSpPr>
            <a:grpSpLocks/>
          </p:cNvGrpSpPr>
          <p:nvPr/>
        </p:nvGrpSpPr>
        <p:grpSpPr bwMode="auto">
          <a:xfrm flipH="1">
            <a:off x="5580063" y="520310"/>
            <a:ext cx="1471612" cy="234553"/>
            <a:chOff x="1491" y="212"/>
            <a:chExt cx="853" cy="240"/>
          </a:xfrm>
        </p:grpSpPr>
        <p:sp>
          <p:nvSpPr>
            <p:cNvPr id="50195" name="AutoShape 55"/>
            <p:cNvSpPr>
              <a:spLocks noChangeArrowheads="1"/>
            </p:cNvSpPr>
            <p:nvPr/>
          </p:nvSpPr>
          <p:spPr bwMode="auto">
            <a:xfrm>
              <a:off x="2089" y="271"/>
              <a:ext cx="255" cy="122"/>
            </a:xfrm>
            <a:prstGeom prst="rightArrow">
              <a:avLst>
                <a:gd name="adj1" fmla="val 50000"/>
                <a:gd name="adj2" fmla="val 52254"/>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0196" name="Rectangle 56"/>
            <p:cNvSpPr>
              <a:spLocks noChangeArrowheads="1"/>
            </p:cNvSpPr>
            <p:nvPr/>
          </p:nvSpPr>
          <p:spPr bwMode="auto">
            <a:xfrm>
              <a:off x="1491" y="212"/>
              <a:ext cx="632" cy="24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0190" name="Text Box 57"/>
          <p:cNvSpPr txBox="1">
            <a:spLocks noChangeArrowheads="1"/>
          </p:cNvSpPr>
          <p:nvPr/>
        </p:nvSpPr>
        <p:spPr bwMode="auto">
          <a:xfrm>
            <a:off x="5970594" y="591742"/>
            <a:ext cx="865939" cy="21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1  2  </a:t>
            </a:r>
            <a:r>
              <a:rPr kumimoji="1" lang="en-US" altLang="zh-CN" sz="1600">
                <a:solidFill>
                  <a:srgbClr val="333399"/>
                </a:solidFill>
                <a:ea typeface="黑体" pitchFamily="2" charset="-122"/>
                <a:sym typeface="Symbol" pitchFamily="18" charset="2"/>
              </a:rPr>
              <a:t>R</a:t>
            </a:r>
            <a:r>
              <a:rPr kumimoji="1" lang="en-US" altLang="zh-CN" sz="1600" baseline="-25000">
                <a:solidFill>
                  <a:srgbClr val="333399"/>
                </a:solidFill>
                <a:ea typeface="黑体" pitchFamily="2" charset="-122"/>
                <a:sym typeface="Symbol" pitchFamily="18" charset="2"/>
              </a:rPr>
              <a:t>1</a:t>
            </a:r>
          </a:p>
        </p:txBody>
      </p:sp>
      <p:sp>
        <p:nvSpPr>
          <p:cNvPr id="574522" name="Text Box 58"/>
          <p:cNvSpPr txBox="1">
            <a:spLocks noChangeArrowheads="1"/>
          </p:cNvSpPr>
          <p:nvPr/>
        </p:nvSpPr>
        <p:spPr bwMode="auto">
          <a:xfrm>
            <a:off x="971557" y="2452690"/>
            <a:ext cx="4559257"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1</a:t>
            </a:r>
            <a:r>
              <a:rPr kumimoji="1" lang="en-US" altLang="zh-CN" sz="1600">
                <a:solidFill>
                  <a:srgbClr val="333399"/>
                </a:solidFill>
                <a:ea typeface="黑体" pitchFamily="2" charset="-122"/>
              </a:rPr>
              <a:t> </a:t>
            </a:r>
            <a:r>
              <a:rPr kumimoji="1" lang="zh-CN" altLang="en-US" sz="1600">
                <a:solidFill>
                  <a:srgbClr val="333399"/>
                </a:solidFill>
                <a:ea typeface="黑体" pitchFamily="2" charset="-122"/>
              </a:rPr>
              <a:t>说：“我到网 </a:t>
            </a:r>
            <a:r>
              <a:rPr kumimoji="1" lang="en-US" altLang="zh-CN" sz="1600">
                <a:solidFill>
                  <a:srgbClr val="333399"/>
                </a:solidFill>
                <a:ea typeface="黑体" pitchFamily="2" charset="-122"/>
              </a:rPr>
              <a:t>1 </a:t>
            </a:r>
            <a:r>
              <a:rPr kumimoji="1" lang="zh-CN" altLang="en-US" sz="1600">
                <a:solidFill>
                  <a:srgbClr val="333399"/>
                </a:solidFill>
                <a:ea typeface="黑体" pitchFamily="2" charset="-122"/>
              </a:rPr>
              <a:t>的距离是 </a:t>
            </a:r>
            <a:r>
              <a:rPr kumimoji="1" lang="en-US" altLang="zh-CN" sz="1600">
                <a:solidFill>
                  <a:srgbClr val="333399"/>
                </a:solidFill>
                <a:ea typeface="黑体" pitchFamily="2" charset="-122"/>
              </a:rPr>
              <a:t>1</a:t>
            </a:r>
            <a:r>
              <a:rPr kumimoji="1" lang="zh-CN" altLang="en-US" sz="1600">
                <a:solidFill>
                  <a:srgbClr val="333399"/>
                </a:solidFill>
                <a:ea typeface="黑体" pitchFamily="2" charset="-122"/>
              </a:rPr>
              <a:t>，是直接交付。”</a:t>
            </a:r>
          </a:p>
        </p:txBody>
      </p:sp>
      <p:sp>
        <p:nvSpPr>
          <p:cNvPr id="574523" name="AutoShape 59"/>
          <p:cNvSpPr>
            <a:spLocks noChangeArrowheads="1"/>
          </p:cNvSpPr>
          <p:nvPr/>
        </p:nvSpPr>
        <p:spPr bwMode="auto">
          <a:xfrm>
            <a:off x="34925" y="1491859"/>
            <a:ext cx="3513138" cy="756047"/>
          </a:xfrm>
          <a:prstGeom prst="wedgeRoundRectCallout">
            <a:avLst>
              <a:gd name="adj1" fmla="val 17736"/>
              <a:gd name="adj2" fmla="val -151731"/>
              <a:gd name="adj3" fmla="val 16667"/>
            </a:avLst>
          </a:prstGeom>
          <a:solidFill>
            <a:srgbClr val="FFFF99"/>
          </a:solidFill>
          <a:ln w="9525">
            <a:solidFill>
              <a:schemeClr val="tx1"/>
            </a:solidFill>
            <a:miter lim="800000"/>
            <a:headEnd/>
            <a:tailEnd/>
          </a:ln>
        </p:spPr>
        <p:txBody>
          <a:bodyPr lIns="91428" tIns="45714" rIns="91428" bIns="45714"/>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600" dirty="0">
                <a:solidFill>
                  <a:srgbClr val="333399"/>
                </a:solidFill>
                <a:ea typeface="黑体" pitchFamily="2" charset="-122"/>
              </a:rPr>
              <a:t>“1”</a:t>
            </a:r>
            <a:r>
              <a:rPr lang="zh-CN" altLang="en-US" sz="1600" dirty="0">
                <a:solidFill>
                  <a:srgbClr val="333399"/>
                </a:solidFill>
                <a:ea typeface="黑体" pitchFamily="2" charset="-122"/>
              </a:rPr>
              <a:t>表示“从本路由器到网 </a:t>
            </a:r>
            <a:r>
              <a:rPr lang="en-US" altLang="zh-CN" sz="1600" dirty="0">
                <a:solidFill>
                  <a:srgbClr val="333399"/>
                </a:solidFill>
                <a:ea typeface="黑体" pitchFamily="2" charset="-122"/>
              </a:rPr>
              <a:t>1”</a:t>
            </a:r>
          </a:p>
        </p:txBody>
      </p:sp>
      <p:sp>
        <p:nvSpPr>
          <p:cNvPr id="574524" name="AutoShape 60"/>
          <p:cNvSpPr>
            <a:spLocks noChangeArrowheads="1"/>
          </p:cNvSpPr>
          <p:nvPr/>
        </p:nvSpPr>
        <p:spPr bwMode="auto">
          <a:xfrm>
            <a:off x="3638552" y="1924057"/>
            <a:ext cx="3381375" cy="432197"/>
          </a:xfrm>
          <a:prstGeom prst="wedgeRoundRectCallout">
            <a:avLst>
              <a:gd name="adj1" fmla="val -76856"/>
              <a:gd name="adj2" fmla="val -336778"/>
              <a:gd name="adj3" fmla="val 16667"/>
            </a:avLst>
          </a:prstGeom>
          <a:solidFill>
            <a:srgbClr val="FFFF99"/>
          </a:solidFill>
          <a:ln w="9525">
            <a:solidFill>
              <a:schemeClr val="tx1"/>
            </a:solidFill>
            <a:miter lim="800000"/>
            <a:headEnd/>
            <a:tailEnd/>
          </a:ln>
        </p:spPr>
        <p:txBody>
          <a:bodyPr lIns="91428" tIns="45714" rIns="91428" bIns="45714"/>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600">
                <a:solidFill>
                  <a:srgbClr val="333399"/>
                </a:solidFill>
                <a:ea typeface="黑体" pitchFamily="2" charset="-122"/>
              </a:rPr>
              <a:t>“1”</a:t>
            </a:r>
            <a:r>
              <a:rPr lang="zh-CN" altLang="en-US" sz="1600">
                <a:solidFill>
                  <a:srgbClr val="333399"/>
                </a:solidFill>
                <a:ea typeface="黑体" pitchFamily="2" charset="-122"/>
              </a:rPr>
              <a:t>表示“距离是 </a:t>
            </a:r>
            <a:r>
              <a:rPr lang="en-US" altLang="zh-CN" sz="1600">
                <a:solidFill>
                  <a:srgbClr val="333399"/>
                </a:solidFill>
                <a:ea typeface="黑体" pitchFamily="2" charset="-122"/>
              </a:rPr>
              <a:t>1”</a:t>
            </a:r>
          </a:p>
        </p:txBody>
      </p:sp>
      <p:sp>
        <p:nvSpPr>
          <p:cNvPr id="574525" name="AutoShape 61"/>
          <p:cNvSpPr>
            <a:spLocks noChangeArrowheads="1"/>
          </p:cNvSpPr>
          <p:nvPr/>
        </p:nvSpPr>
        <p:spPr bwMode="auto">
          <a:xfrm>
            <a:off x="5076825" y="1384704"/>
            <a:ext cx="3384550" cy="425053"/>
          </a:xfrm>
          <a:prstGeom prst="wedgeRoundRectCallout">
            <a:avLst>
              <a:gd name="adj1" fmla="val -106426"/>
              <a:gd name="adj2" fmla="val -215824"/>
              <a:gd name="adj3" fmla="val 16667"/>
            </a:avLst>
          </a:prstGeom>
          <a:solidFill>
            <a:srgbClr val="FFFF99"/>
          </a:solidFill>
          <a:ln w="9525">
            <a:solidFill>
              <a:schemeClr val="tx1"/>
            </a:solidFill>
            <a:miter lim="800000"/>
            <a:headEnd/>
            <a:tailEnd/>
          </a:ln>
        </p:spPr>
        <p:txBody>
          <a:bodyPr lIns="91428" tIns="45714" rIns="91428" bIns="45714"/>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600">
                <a:solidFill>
                  <a:srgbClr val="333399"/>
                </a:solidFill>
                <a:ea typeface="黑体" pitchFamily="2" charset="-122"/>
              </a:rPr>
              <a:t>“</a:t>
            </a:r>
            <a:r>
              <a:rPr lang="en-US" altLang="zh-CN" sz="1600" b="1">
                <a:solidFill>
                  <a:srgbClr val="333399"/>
                </a:solidFill>
                <a:ea typeface="黑体" pitchFamily="2" charset="-122"/>
                <a:sym typeface="Symbol" pitchFamily="18" charset="2"/>
              </a:rPr>
              <a:t></a:t>
            </a:r>
            <a:r>
              <a:rPr lang="en-US" altLang="zh-CN" sz="1600">
                <a:solidFill>
                  <a:srgbClr val="333399"/>
                </a:solidFill>
                <a:ea typeface="黑体" pitchFamily="2" charset="-122"/>
              </a:rPr>
              <a:t>”</a:t>
            </a:r>
            <a:r>
              <a:rPr lang="zh-CN" altLang="en-US" sz="1600">
                <a:solidFill>
                  <a:srgbClr val="333399"/>
                </a:solidFill>
                <a:ea typeface="黑体" pitchFamily="2" charset="-122"/>
              </a:rPr>
              <a:t>表示“直接交付”</a:t>
            </a:r>
          </a:p>
        </p:txBody>
      </p:sp>
    </p:spTree>
    <p:extLst>
      <p:ext uri="{BB962C8B-B14F-4D97-AF65-F5344CB8AC3E}">
        <p14:creationId xmlns:p14="http://schemas.microsoft.com/office/powerpoint/2010/main" val="17570755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745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45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45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4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522" grpId="0"/>
      <p:bldP spid="574523" grpId="0" animBg="1"/>
      <p:bldP spid="574524" grpId="0" animBg="1"/>
      <p:bldP spid="57452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2"/>
          <p:cNvSpPr>
            <a:spLocks noChangeShapeType="1"/>
          </p:cNvSpPr>
          <p:nvPr/>
        </p:nvSpPr>
        <p:spPr bwMode="auto">
          <a:xfrm>
            <a:off x="1647826" y="915591"/>
            <a:ext cx="6472238"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600">
              <a:solidFill>
                <a:prstClr val="black"/>
              </a:solidFill>
            </a:endParaRPr>
          </a:p>
        </p:txBody>
      </p:sp>
      <p:pic>
        <p:nvPicPr>
          <p:cNvPr id="51203"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7157" y="798916"/>
            <a:ext cx="728663" cy="253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51204" name="Text Box 4"/>
          <p:cNvSpPr txBox="1">
            <a:spLocks noChangeArrowheads="1"/>
          </p:cNvSpPr>
          <p:nvPr/>
        </p:nvSpPr>
        <p:spPr bwMode="auto">
          <a:xfrm>
            <a:off x="6559552" y="985840"/>
            <a:ext cx="407480"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2</a:t>
            </a:r>
            <a:endParaRPr kumimoji="1" lang="en-US" altLang="zh-CN" sz="1600">
              <a:solidFill>
                <a:srgbClr val="333399"/>
              </a:solidFill>
              <a:ea typeface="黑体" pitchFamily="2" charset="-122"/>
            </a:endParaRPr>
          </a:p>
        </p:txBody>
      </p:sp>
      <p:sp>
        <p:nvSpPr>
          <p:cNvPr id="51205" name="Text Box 5"/>
          <p:cNvSpPr txBox="1">
            <a:spLocks noChangeArrowheads="1"/>
          </p:cNvSpPr>
          <p:nvPr/>
        </p:nvSpPr>
        <p:spPr bwMode="auto">
          <a:xfrm>
            <a:off x="2813053" y="985840"/>
            <a:ext cx="407480"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1</a:t>
            </a:r>
            <a:endParaRPr kumimoji="1" lang="en-US" altLang="zh-CN" sz="1600">
              <a:solidFill>
                <a:srgbClr val="333399"/>
              </a:solidFill>
              <a:ea typeface="黑体" pitchFamily="2" charset="-122"/>
            </a:endParaRPr>
          </a:p>
        </p:txBody>
      </p:sp>
      <p:pic>
        <p:nvPicPr>
          <p:cNvPr id="51206"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2838" y="798916"/>
            <a:ext cx="730250" cy="253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51207" name="Group 7"/>
          <p:cNvGrpSpPr>
            <a:grpSpLocks/>
          </p:cNvGrpSpPr>
          <p:nvPr/>
        </p:nvGrpSpPr>
        <p:grpSpPr bwMode="auto">
          <a:xfrm>
            <a:off x="709615" y="591741"/>
            <a:ext cx="1179512" cy="644128"/>
            <a:chOff x="4830" y="1752"/>
            <a:chExt cx="667" cy="477"/>
          </a:xfrm>
        </p:grpSpPr>
        <p:grpSp>
          <p:nvGrpSpPr>
            <p:cNvPr id="51249" name="Group 8"/>
            <p:cNvGrpSpPr>
              <a:grpSpLocks/>
            </p:cNvGrpSpPr>
            <p:nvPr/>
          </p:nvGrpSpPr>
          <p:grpSpPr bwMode="auto">
            <a:xfrm>
              <a:off x="4830" y="1752"/>
              <a:ext cx="667" cy="477"/>
              <a:chOff x="2949" y="196"/>
              <a:chExt cx="941" cy="598"/>
            </a:xfrm>
          </p:grpSpPr>
          <p:sp>
            <p:nvSpPr>
              <p:cNvPr id="51251" name="Oval 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52"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53"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54" name="Oval 12"/>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55" name="Oval 1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56"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57" name="Oval 1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58" name="Oval 16"/>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59"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1260"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1261"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1250" name="Text Box 20"/>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1</a:t>
              </a:r>
            </a:p>
          </p:txBody>
        </p:sp>
      </p:grpSp>
      <p:grpSp>
        <p:nvGrpSpPr>
          <p:cNvPr id="51208" name="Group 21"/>
          <p:cNvGrpSpPr>
            <a:grpSpLocks/>
          </p:cNvGrpSpPr>
          <p:nvPr/>
        </p:nvGrpSpPr>
        <p:grpSpPr bwMode="auto">
          <a:xfrm>
            <a:off x="7713664" y="591741"/>
            <a:ext cx="1179512" cy="644128"/>
            <a:chOff x="4830" y="1752"/>
            <a:chExt cx="667" cy="477"/>
          </a:xfrm>
        </p:grpSpPr>
        <p:grpSp>
          <p:nvGrpSpPr>
            <p:cNvPr id="51236" name="Group 22"/>
            <p:cNvGrpSpPr>
              <a:grpSpLocks/>
            </p:cNvGrpSpPr>
            <p:nvPr/>
          </p:nvGrpSpPr>
          <p:grpSpPr bwMode="auto">
            <a:xfrm>
              <a:off x="4830" y="1752"/>
              <a:ext cx="667" cy="477"/>
              <a:chOff x="2949" y="196"/>
              <a:chExt cx="941" cy="598"/>
            </a:xfrm>
          </p:grpSpPr>
          <p:sp>
            <p:nvSpPr>
              <p:cNvPr id="51238" name="Oval 23"/>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39"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40"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41" name="Oval 26"/>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42" name="Oval 27"/>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43"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44" name="Oval 29"/>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45" name="Oval 30"/>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46" name="Freeform 3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1247" name="Freeform 3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1248" name="Freeform 3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1237" name="Text Box 34"/>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3</a:t>
              </a:r>
            </a:p>
          </p:txBody>
        </p:sp>
      </p:grpSp>
      <p:grpSp>
        <p:nvGrpSpPr>
          <p:cNvPr id="51209" name="Group 35"/>
          <p:cNvGrpSpPr>
            <a:grpSpLocks/>
          </p:cNvGrpSpPr>
          <p:nvPr/>
        </p:nvGrpSpPr>
        <p:grpSpPr bwMode="auto">
          <a:xfrm>
            <a:off x="4183063" y="591741"/>
            <a:ext cx="1179512" cy="644128"/>
            <a:chOff x="4830" y="1752"/>
            <a:chExt cx="667" cy="477"/>
          </a:xfrm>
        </p:grpSpPr>
        <p:grpSp>
          <p:nvGrpSpPr>
            <p:cNvPr id="51223" name="Group 36"/>
            <p:cNvGrpSpPr>
              <a:grpSpLocks/>
            </p:cNvGrpSpPr>
            <p:nvPr/>
          </p:nvGrpSpPr>
          <p:grpSpPr bwMode="auto">
            <a:xfrm>
              <a:off x="4830" y="1752"/>
              <a:ext cx="667" cy="477"/>
              <a:chOff x="2949" y="196"/>
              <a:chExt cx="941" cy="598"/>
            </a:xfrm>
          </p:grpSpPr>
          <p:sp>
            <p:nvSpPr>
              <p:cNvPr id="51225" name="Oval 3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26"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27"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28" name="Oval 40"/>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29" name="Oval 4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30"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31" name="Oval 4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32" name="Oval 44"/>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33" name="Freeform 4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1234" name="Freeform 4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1235" name="Freeform 4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1224" name="Text Box 48"/>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2</a:t>
              </a:r>
            </a:p>
          </p:txBody>
        </p:sp>
      </p:grpSp>
      <p:sp>
        <p:nvSpPr>
          <p:cNvPr id="51210" name="Text Box 49"/>
          <p:cNvSpPr txBox="1">
            <a:spLocks noChangeArrowheads="1"/>
          </p:cNvSpPr>
          <p:nvPr/>
        </p:nvSpPr>
        <p:spPr bwMode="auto">
          <a:xfrm>
            <a:off x="246064" y="346474"/>
            <a:ext cx="389846" cy="10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正</a:t>
            </a:r>
          </a:p>
          <a:p>
            <a:pPr eaLnBrk="1" hangingPunct="1"/>
            <a:r>
              <a:rPr kumimoji="1" lang="zh-CN" altLang="en-US" sz="1600">
                <a:solidFill>
                  <a:srgbClr val="333399"/>
                </a:solidFill>
                <a:ea typeface="黑体" pitchFamily="2" charset="-122"/>
              </a:rPr>
              <a:t>常</a:t>
            </a:r>
          </a:p>
          <a:p>
            <a:pPr eaLnBrk="1" hangingPunct="1"/>
            <a:r>
              <a:rPr kumimoji="1" lang="zh-CN" altLang="en-US" sz="1600">
                <a:solidFill>
                  <a:srgbClr val="333399"/>
                </a:solidFill>
                <a:ea typeface="黑体" pitchFamily="2" charset="-122"/>
              </a:rPr>
              <a:t>情</a:t>
            </a:r>
          </a:p>
          <a:p>
            <a:pPr eaLnBrk="1" hangingPunct="1"/>
            <a:r>
              <a:rPr kumimoji="1" lang="zh-CN" altLang="en-US" sz="1600">
                <a:solidFill>
                  <a:srgbClr val="333399"/>
                </a:solidFill>
                <a:ea typeface="黑体" pitchFamily="2" charset="-122"/>
              </a:rPr>
              <a:t>况</a:t>
            </a:r>
          </a:p>
        </p:txBody>
      </p:sp>
      <p:grpSp>
        <p:nvGrpSpPr>
          <p:cNvPr id="51211" name="Group 50"/>
          <p:cNvGrpSpPr>
            <a:grpSpLocks/>
          </p:cNvGrpSpPr>
          <p:nvPr/>
        </p:nvGrpSpPr>
        <p:grpSpPr bwMode="auto">
          <a:xfrm>
            <a:off x="2249490" y="491735"/>
            <a:ext cx="1471612" cy="234553"/>
            <a:chOff x="1491" y="212"/>
            <a:chExt cx="853" cy="240"/>
          </a:xfrm>
        </p:grpSpPr>
        <p:sp>
          <p:nvSpPr>
            <p:cNvPr id="51221" name="AutoShape 51"/>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22" name="Rectangle 52"/>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1212" name="Text Box 53"/>
          <p:cNvSpPr txBox="1">
            <a:spLocks noChangeArrowheads="1"/>
          </p:cNvSpPr>
          <p:nvPr/>
        </p:nvSpPr>
        <p:spPr bwMode="auto">
          <a:xfrm>
            <a:off x="2268539" y="547688"/>
            <a:ext cx="755331" cy="21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1  1  </a:t>
            </a:r>
            <a:r>
              <a:rPr kumimoji="1" lang="en-US" altLang="zh-CN" sz="1600">
                <a:solidFill>
                  <a:srgbClr val="333399"/>
                </a:solidFill>
                <a:ea typeface="黑体" pitchFamily="2" charset="-122"/>
                <a:sym typeface="Symbol" pitchFamily="18" charset="2"/>
              </a:rPr>
              <a:t></a:t>
            </a:r>
            <a:endParaRPr kumimoji="1" lang="en-US" altLang="zh-CN" sz="1600" baseline="-25000">
              <a:solidFill>
                <a:srgbClr val="333399"/>
              </a:solidFill>
              <a:ea typeface="黑体" pitchFamily="2" charset="-122"/>
              <a:sym typeface="Symbol" pitchFamily="18" charset="2"/>
            </a:endParaRPr>
          </a:p>
        </p:txBody>
      </p:sp>
      <p:grpSp>
        <p:nvGrpSpPr>
          <p:cNvPr id="51213" name="Group 54"/>
          <p:cNvGrpSpPr>
            <a:grpSpLocks/>
          </p:cNvGrpSpPr>
          <p:nvPr/>
        </p:nvGrpSpPr>
        <p:grpSpPr bwMode="auto">
          <a:xfrm flipH="1">
            <a:off x="5580063" y="508404"/>
            <a:ext cx="1471612" cy="234553"/>
            <a:chOff x="1491" y="212"/>
            <a:chExt cx="853" cy="240"/>
          </a:xfrm>
        </p:grpSpPr>
        <p:sp>
          <p:nvSpPr>
            <p:cNvPr id="51219" name="AutoShape 55"/>
            <p:cNvSpPr>
              <a:spLocks noChangeArrowheads="1"/>
            </p:cNvSpPr>
            <p:nvPr/>
          </p:nvSpPr>
          <p:spPr bwMode="auto">
            <a:xfrm>
              <a:off x="2089" y="271"/>
              <a:ext cx="255" cy="122"/>
            </a:xfrm>
            <a:prstGeom prst="rightArrow">
              <a:avLst>
                <a:gd name="adj1" fmla="val 50000"/>
                <a:gd name="adj2" fmla="val 52254"/>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1220" name="Rectangle 56"/>
            <p:cNvSpPr>
              <a:spLocks noChangeArrowheads="1"/>
            </p:cNvSpPr>
            <p:nvPr/>
          </p:nvSpPr>
          <p:spPr bwMode="auto">
            <a:xfrm>
              <a:off x="1491" y="212"/>
              <a:ext cx="632" cy="24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1214" name="Text Box 57"/>
          <p:cNvSpPr txBox="1">
            <a:spLocks noChangeArrowheads="1"/>
          </p:cNvSpPr>
          <p:nvPr/>
        </p:nvSpPr>
        <p:spPr bwMode="auto">
          <a:xfrm>
            <a:off x="5970594" y="579835"/>
            <a:ext cx="865939" cy="21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1  2  </a:t>
            </a:r>
            <a:r>
              <a:rPr kumimoji="1" lang="en-US" altLang="zh-CN" sz="1600">
                <a:solidFill>
                  <a:srgbClr val="333399"/>
                </a:solidFill>
                <a:ea typeface="黑体" pitchFamily="2" charset="-122"/>
                <a:sym typeface="Symbol" pitchFamily="18" charset="2"/>
              </a:rPr>
              <a:t>R</a:t>
            </a:r>
            <a:r>
              <a:rPr kumimoji="1" lang="en-US" altLang="zh-CN" sz="1600" baseline="-25000">
                <a:solidFill>
                  <a:srgbClr val="333399"/>
                </a:solidFill>
                <a:ea typeface="黑体" pitchFamily="2" charset="-122"/>
                <a:sym typeface="Symbol" pitchFamily="18" charset="2"/>
              </a:rPr>
              <a:t>1</a:t>
            </a:r>
          </a:p>
        </p:txBody>
      </p:sp>
      <p:sp>
        <p:nvSpPr>
          <p:cNvPr id="575546" name="Text Box 58"/>
          <p:cNvSpPr txBox="1">
            <a:spLocks noChangeArrowheads="1"/>
          </p:cNvSpPr>
          <p:nvPr/>
        </p:nvSpPr>
        <p:spPr bwMode="auto">
          <a:xfrm>
            <a:off x="1204917" y="2776540"/>
            <a:ext cx="4429414"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2</a:t>
            </a:r>
            <a:r>
              <a:rPr kumimoji="1" lang="en-US" altLang="zh-CN" sz="1600">
                <a:solidFill>
                  <a:srgbClr val="333399"/>
                </a:solidFill>
                <a:ea typeface="黑体" pitchFamily="2" charset="-122"/>
              </a:rPr>
              <a:t> </a:t>
            </a:r>
            <a:r>
              <a:rPr kumimoji="1" lang="zh-CN" altLang="en-US" sz="1600">
                <a:solidFill>
                  <a:srgbClr val="333399"/>
                </a:solidFill>
                <a:ea typeface="黑体" pitchFamily="2" charset="-122"/>
              </a:rPr>
              <a:t>说：“我到网 </a:t>
            </a:r>
            <a:r>
              <a:rPr kumimoji="1" lang="en-US" altLang="zh-CN" sz="1600">
                <a:solidFill>
                  <a:srgbClr val="333399"/>
                </a:solidFill>
                <a:ea typeface="黑体" pitchFamily="2" charset="-122"/>
              </a:rPr>
              <a:t>1 </a:t>
            </a:r>
            <a:r>
              <a:rPr kumimoji="1" lang="zh-CN" altLang="en-US" sz="1600">
                <a:solidFill>
                  <a:srgbClr val="333399"/>
                </a:solidFill>
                <a:ea typeface="黑体" pitchFamily="2" charset="-122"/>
              </a:rPr>
              <a:t>的距离是 </a:t>
            </a:r>
            <a:r>
              <a:rPr kumimoji="1" lang="en-US" altLang="zh-CN" sz="1600">
                <a:solidFill>
                  <a:srgbClr val="333399"/>
                </a:solidFill>
                <a:ea typeface="黑体" pitchFamily="2" charset="-122"/>
              </a:rPr>
              <a:t>2</a:t>
            </a:r>
            <a:r>
              <a:rPr kumimoji="1" lang="zh-CN" altLang="en-US" sz="1600">
                <a:solidFill>
                  <a:srgbClr val="333399"/>
                </a:solidFill>
                <a:ea typeface="黑体" pitchFamily="2" charset="-122"/>
              </a:rPr>
              <a:t>，是经过 </a:t>
            </a:r>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1</a:t>
            </a:r>
            <a:r>
              <a:rPr kumimoji="1" lang="zh-CN" altLang="en-US" sz="1600">
                <a:solidFill>
                  <a:srgbClr val="333399"/>
                </a:solidFill>
                <a:ea typeface="黑体" pitchFamily="2" charset="-122"/>
              </a:rPr>
              <a:t>。”</a:t>
            </a:r>
          </a:p>
        </p:txBody>
      </p:sp>
      <p:sp>
        <p:nvSpPr>
          <p:cNvPr id="575547" name="AutoShape 59"/>
          <p:cNvSpPr>
            <a:spLocks noChangeArrowheads="1"/>
          </p:cNvSpPr>
          <p:nvPr/>
        </p:nvSpPr>
        <p:spPr bwMode="auto">
          <a:xfrm>
            <a:off x="1979620" y="1372797"/>
            <a:ext cx="3513137" cy="756047"/>
          </a:xfrm>
          <a:prstGeom prst="wedgeRoundRectCallout">
            <a:avLst>
              <a:gd name="adj1" fmla="val 66495"/>
              <a:gd name="adj2" fmla="val -141023"/>
              <a:gd name="adj3" fmla="val 16667"/>
            </a:avLst>
          </a:prstGeom>
          <a:solidFill>
            <a:srgbClr val="FFFF99"/>
          </a:solidFill>
          <a:ln w="9525">
            <a:solidFill>
              <a:schemeClr val="tx1"/>
            </a:solidFill>
            <a:miter lim="800000"/>
            <a:headEnd/>
            <a:tailEnd/>
          </a:ln>
        </p:spPr>
        <p:txBody>
          <a:bodyPr lIns="91428" tIns="45714" rIns="91428" bIns="45714"/>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600">
                <a:solidFill>
                  <a:srgbClr val="333399"/>
                </a:solidFill>
                <a:ea typeface="黑体" pitchFamily="2" charset="-122"/>
              </a:rPr>
              <a:t>“1”</a:t>
            </a:r>
            <a:r>
              <a:rPr lang="zh-CN" altLang="en-US" sz="1600">
                <a:solidFill>
                  <a:srgbClr val="333399"/>
                </a:solidFill>
                <a:ea typeface="黑体" pitchFamily="2" charset="-122"/>
              </a:rPr>
              <a:t>表示“从本路由器到网 </a:t>
            </a:r>
            <a:r>
              <a:rPr lang="en-US" altLang="zh-CN" sz="1600">
                <a:solidFill>
                  <a:srgbClr val="333399"/>
                </a:solidFill>
                <a:ea typeface="黑体" pitchFamily="2" charset="-122"/>
              </a:rPr>
              <a:t>1”</a:t>
            </a:r>
          </a:p>
        </p:txBody>
      </p:sp>
      <p:sp>
        <p:nvSpPr>
          <p:cNvPr id="575548" name="AutoShape 60"/>
          <p:cNvSpPr>
            <a:spLocks noChangeArrowheads="1"/>
          </p:cNvSpPr>
          <p:nvPr/>
        </p:nvSpPr>
        <p:spPr bwMode="auto">
          <a:xfrm>
            <a:off x="3924302" y="2236000"/>
            <a:ext cx="3381375" cy="432197"/>
          </a:xfrm>
          <a:prstGeom prst="wedgeRoundRectCallout">
            <a:avLst>
              <a:gd name="adj1" fmla="val 22347"/>
              <a:gd name="adj2" fmla="val -405370"/>
              <a:gd name="adj3" fmla="val 16667"/>
            </a:avLst>
          </a:prstGeom>
          <a:solidFill>
            <a:srgbClr val="FFFF99"/>
          </a:solidFill>
          <a:ln w="9525">
            <a:solidFill>
              <a:schemeClr val="tx1"/>
            </a:solidFill>
            <a:miter lim="800000"/>
            <a:headEnd/>
            <a:tailEnd/>
          </a:ln>
        </p:spPr>
        <p:txBody>
          <a:bodyPr lIns="91428" tIns="45714" rIns="91428" bIns="45714"/>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600">
                <a:solidFill>
                  <a:srgbClr val="333399"/>
                </a:solidFill>
                <a:ea typeface="黑体" pitchFamily="2" charset="-122"/>
              </a:rPr>
              <a:t>“2”</a:t>
            </a:r>
            <a:r>
              <a:rPr lang="zh-CN" altLang="en-US" sz="1600">
                <a:solidFill>
                  <a:srgbClr val="333399"/>
                </a:solidFill>
                <a:ea typeface="黑体" pitchFamily="2" charset="-122"/>
              </a:rPr>
              <a:t>表示“距离是 </a:t>
            </a:r>
            <a:r>
              <a:rPr lang="en-US" altLang="zh-CN" sz="1600">
                <a:solidFill>
                  <a:srgbClr val="333399"/>
                </a:solidFill>
                <a:ea typeface="黑体" pitchFamily="2" charset="-122"/>
              </a:rPr>
              <a:t>2”</a:t>
            </a:r>
          </a:p>
        </p:txBody>
      </p:sp>
      <p:sp>
        <p:nvSpPr>
          <p:cNvPr id="575549" name="AutoShape 61"/>
          <p:cNvSpPr>
            <a:spLocks noChangeArrowheads="1"/>
          </p:cNvSpPr>
          <p:nvPr/>
        </p:nvSpPr>
        <p:spPr bwMode="auto">
          <a:xfrm>
            <a:off x="7164395" y="1270398"/>
            <a:ext cx="1728787" cy="750094"/>
          </a:xfrm>
          <a:prstGeom prst="wedgeRoundRectCallout">
            <a:avLst>
              <a:gd name="adj1" fmla="val -71764"/>
              <a:gd name="adj2" fmla="val -117778"/>
              <a:gd name="adj3" fmla="val 16667"/>
            </a:avLst>
          </a:prstGeom>
          <a:solidFill>
            <a:srgbClr val="FFFF99"/>
          </a:solidFill>
          <a:ln w="9525">
            <a:solidFill>
              <a:schemeClr val="tx1"/>
            </a:solidFill>
            <a:miter lim="800000"/>
            <a:headEnd/>
            <a:tailEnd/>
          </a:ln>
        </p:spPr>
        <p:txBody>
          <a:bodyPr lIns="91428" tIns="45714" rIns="91428" bIns="45714"/>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600">
                <a:solidFill>
                  <a:srgbClr val="333399"/>
                </a:solidFill>
                <a:ea typeface="黑体" pitchFamily="2" charset="-122"/>
              </a:rPr>
              <a:t>“</a:t>
            </a:r>
            <a:r>
              <a:rPr lang="en-US" altLang="zh-CN" sz="1600">
                <a:solidFill>
                  <a:srgbClr val="333399"/>
                </a:solidFill>
                <a:ea typeface="黑体" pitchFamily="2" charset="-122"/>
                <a:sym typeface="Symbol" pitchFamily="18" charset="2"/>
              </a:rPr>
              <a:t>R</a:t>
            </a:r>
            <a:r>
              <a:rPr lang="en-US" altLang="zh-CN" sz="1600" baseline="-25000">
                <a:solidFill>
                  <a:srgbClr val="333399"/>
                </a:solidFill>
                <a:ea typeface="黑体" pitchFamily="2" charset="-122"/>
                <a:sym typeface="Symbol" pitchFamily="18" charset="2"/>
              </a:rPr>
              <a:t>1</a:t>
            </a:r>
            <a:r>
              <a:rPr lang="en-US" altLang="zh-CN" sz="1600">
                <a:solidFill>
                  <a:srgbClr val="333399"/>
                </a:solidFill>
                <a:ea typeface="黑体" pitchFamily="2" charset="-122"/>
              </a:rPr>
              <a:t>”</a:t>
            </a:r>
            <a:r>
              <a:rPr lang="zh-CN" altLang="en-US" sz="1600">
                <a:solidFill>
                  <a:srgbClr val="333399"/>
                </a:solidFill>
                <a:ea typeface="黑体" pitchFamily="2" charset="-122"/>
              </a:rPr>
              <a:t>表示</a:t>
            </a:r>
          </a:p>
          <a:p>
            <a:pPr algn="ctr" eaLnBrk="1" hangingPunct="1"/>
            <a:r>
              <a:rPr lang="zh-CN" altLang="en-US" sz="1600">
                <a:solidFill>
                  <a:srgbClr val="333399"/>
                </a:solidFill>
                <a:ea typeface="黑体" pitchFamily="2" charset="-122"/>
              </a:rPr>
              <a:t>经过 </a:t>
            </a:r>
            <a:r>
              <a:rPr lang="en-US" altLang="zh-CN" sz="1600">
                <a:solidFill>
                  <a:srgbClr val="333399"/>
                </a:solidFill>
                <a:ea typeface="黑体" pitchFamily="2" charset="-122"/>
              </a:rPr>
              <a:t>R</a:t>
            </a:r>
            <a:r>
              <a:rPr lang="en-US" altLang="zh-CN" sz="1600" baseline="-25000">
                <a:solidFill>
                  <a:srgbClr val="333399"/>
                </a:solidFill>
                <a:ea typeface="黑体" pitchFamily="2" charset="-122"/>
              </a:rPr>
              <a:t>1</a:t>
            </a:r>
          </a:p>
        </p:txBody>
      </p:sp>
    </p:spTree>
    <p:extLst>
      <p:ext uri="{BB962C8B-B14F-4D97-AF65-F5344CB8AC3E}">
        <p14:creationId xmlns:p14="http://schemas.microsoft.com/office/powerpoint/2010/main" val="33064598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755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55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55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5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46" grpId="0"/>
      <p:bldP spid="575547" grpId="0" animBg="1"/>
      <p:bldP spid="575548" grpId="0" animBg="1"/>
      <p:bldP spid="57554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Line 2"/>
          <p:cNvSpPr>
            <a:spLocks noChangeShapeType="1"/>
          </p:cNvSpPr>
          <p:nvPr/>
        </p:nvSpPr>
        <p:spPr bwMode="auto">
          <a:xfrm>
            <a:off x="1647826" y="919163"/>
            <a:ext cx="64722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600">
              <a:solidFill>
                <a:prstClr val="black"/>
              </a:solidFill>
            </a:endParaRPr>
          </a:p>
        </p:txBody>
      </p:sp>
      <p:pic>
        <p:nvPicPr>
          <p:cNvPr id="5222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7157" y="802483"/>
            <a:ext cx="728663" cy="25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52228" name="Text Box 4"/>
          <p:cNvSpPr txBox="1">
            <a:spLocks noChangeArrowheads="1"/>
          </p:cNvSpPr>
          <p:nvPr/>
        </p:nvSpPr>
        <p:spPr bwMode="auto">
          <a:xfrm>
            <a:off x="6410326" y="989410"/>
            <a:ext cx="407480"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2</a:t>
            </a:r>
            <a:endParaRPr kumimoji="1" lang="en-US" altLang="zh-CN" sz="1600">
              <a:solidFill>
                <a:srgbClr val="333399"/>
              </a:solidFill>
              <a:ea typeface="黑体" pitchFamily="2" charset="-122"/>
            </a:endParaRPr>
          </a:p>
        </p:txBody>
      </p:sp>
      <p:sp>
        <p:nvSpPr>
          <p:cNvPr id="52229" name="Text Box 5"/>
          <p:cNvSpPr txBox="1">
            <a:spLocks noChangeArrowheads="1"/>
          </p:cNvSpPr>
          <p:nvPr/>
        </p:nvSpPr>
        <p:spPr bwMode="auto">
          <a:xfrm>
            <a:off x="2813053" y="989410"/>
            <a:ext cx="407480"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1</a:t>
            </a:r>
            <a:endParaRPr kumimoji="1" lang="en-US" altLang="zh-CN" sz="1600">
              <a:solidFill>
                <a:srgbClr val="333399"/>
              </a:solidFill>
              <a:ea typeface="黑体" pitchFamily="2" charset="-122"/>
            </a:endParaRPr>
          </a:p>
        </p:txBody>
      </p:sp>
      <p:pic>
        <p:nvPicPr>
          <p:cNvPr id="52230"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2838" y="802483"/>
            <a:ext cx="730250" cy="25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52231" name="Group 7"/>
          <p:cNvGrpSpPr>
            <a:grpSpLocks/>
          </p:cNvGrpSpPr>
          <p:nvPr/>
        </p:nvGrpSpPr>
        <p:grpSpPr bwMode="auto">
          <a:xfrm>
            <a:off x="709615" y="595318"/>
            <a:ext cx="1179512" cy="644129"/>
            <a:chOff x="4830" y="1752"/>
            <a:chExt cx="667" cy="477"/>
          </a:xfrm>
        </p:grpSpPr>
        <p:grpSp>
          <p:nvGrpSpPr>
            <p:cNvPr id="52333" name="Group 8"/>
            <p:cNvGrpSpPr>
              <a:grpSpLocks/>
            </p:cNvGrpSpPr>
            <p:nvPr/>
          </p:nvGrpSpPr>
          <p:grpSpPr bwMode="auto">
            <a:xfrm>
              <a:off x="4830" y="1752"/>
              <a:ext cx="667" cy="477"/>
              <a:chOff x="2949" y="196"/>
              <a:chExt cx="941" cy="598"/>
            </a:xfrm>
          </p:grpSpPr>
          <p:sp>
            <p:nvSpPr>
              <p:cNvPr id="52335" name="Oval 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36"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37"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38" name="Oval 12"/>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39" name="Oval 1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40"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41" name="Oval 1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42" name="Oval 16"/>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43"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2344"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2345"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2334" name="Text Box 20"/>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1</a:t>
              </a:r>
            </a:p>
          </p:txBody>
        </p:sp>
      </p:grpSp>
      <p:grpSp>
        <p:nvGrpSpPr>
          <p:cNvPr id="52232" name="Group 21"/>
          <p:cNvGrpSpPr>
            <a:grpSpLocks/>
          </p:cNvGrpSpPr>
          <p:nvPr/>
        </p:nvGrpSpPr>
        <p:grpSpPr bwMode="auto">
          <a:xfrm>
            <a:off x="7713664" y="595318"/>
            <a:ext cx="1179512" cy="644129"/>
            <a:chOff x="4830" y="1752"/>
            <a:chExt cx="667" cy="477"/>
          </a:xfrm>
        </p:grpSpPr>
        <p:grpSp>
          <p:nvGrpSpPr>
            <p:cNvPr id="52320" name="Group 22"/>
            <p:cNvGrpSpPr>
              <a:grpSpLocks/>
            </p:cNvGrpSpPr>
            <p:nvPr/>
          </p:nvGrpSpPr>
          <p:grpSpPr bwMode="auto">
            <a:xfrm>
              <a:off x="4830" y="1752"/>
              <a:ext cx="667" cy="477"/>
              <a:chOff x="2949" y="196"/>
              <a:chExt cx="941" cy="598"/>
            </a:xfrm>
          </p:grpSpPr>
          <p:sp>
            <p:nvSpPr>
              <p:cNvPr id="52322" name="Oval 23"/>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23"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24"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25" name="Oval 26"/>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26" name="Oval 27"/>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27"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28" name="Oval 29"/>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29" name="Oval 30"/>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30" name="Freeform 3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2331" name="Freeform 3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2332" name="Freeform 3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2321" name="Text Box 34"/>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3</a:t>
              </a:r>
            </a:p>
          </p:txBody>
        </p:sp>
      </p:grpSp>
      <p:grpSp>
        <p:nvGrpSpPr>
          <p:cNvPr id="52233" name="Group 35"/>
          <p:cNvGrpSpPr>
            <a:grpSpLocks/>
          </p:cNvGrpSpPr>
          <p:nvPr/>
        </p:nvGrpSpPr>
        <p:grpSpPr bwMode="auto">
          <a:xfrm>
            <a:off x="4183063" y="595318"/>
            <a:ext cx="1179512" cy="644129"/>
            <a:chOff x="4830" y="1752"/>
            <a:chExt cx="667" cy="477"/>
          </a:xfrm>
        </p:grpSpPr>
        <p:grpSp>
          <p:nvGrpSpPr>
            <p:cNvPr id="52307" name="Group 36"/>
            <p:cNvGrpSpPr>
              <a:grpSpLocks/>
            </p:cNvGrpSpPr>
            <p:nvPr/>
          </p:nvGrpSpPr>
          <p:grpSpPr bwMode="auto">
            <a:xfrm>
              <a:off x="4830" y="1752"/>
              <a:ext cx="667" cy="477"/>
              <a:chOff x="2949" y="196"/>
              <a:chExt cx="941" cy="598"/>
            </a:xfrm>
          </p:grpSpPr>
          <p:sp>
            <p:nvSpPr>
              <p:cNvPr id="52309" name="Oval 3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10"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11"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12" name="Oval 40"/>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13" name="Oval 4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14"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15" name="Oval 4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16" name="Oval 44"/>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17" name="Freeform 4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2318" name="Freeform 4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2319" name="Freeform 4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2308" name="Text Box 48"/>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2</a:t>
              </a:r>
            </a:p>
          </p:txBody>
        </p:sp>
      </p:grpSp>
      <p:grpSp>
        <p:nvGrpSpPr>
          <p:cNvPr id="8" name="Group 49"/>
          <p:cNvGrpSpPr>
            <a:grpSpLocks/>
          </p:cNvGrpSpPr>
          <p:nvPr/>
        </p:nvGrpSpPr>
        <p:grpSpPr bwMode="auto">
          <a:xfrm>
            <a:off x="565157" y="1700222"/>
            <a:ext cx="8328025" cy="1178719"/>
            <a:chOff x="356" y="1253"/>
            <a:chExt cx="5246" cy="990"/>
          </a:xfrm>
        </p:grpSpPr>
        <p:sp>
          <p:nvSpPr>
            <p:cNvPr id="52256" name="Line 50"/>
            <p:cNvSpPr>
              <a:spLocks noChangeShapeType="1"/>
            </p:cNvSpPr>
            <p:nvPr/>
          </p:nvSpPr>
          <p:spPr bwMode="auto">
            <a:xfrm>
              <a:off x="1038" y="1581"/>
              <a:ext cx="40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solidFill>
                  <a:prstClr val="black"/>
                </a:solidFill>
              </a:endParaRPr>
            </a:p>
          </p:txBody>
        </p:sp>
        <p:pic>
          <p:nvPicPr>
            <p:cNvPr id="52257" name="Picture 5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 y="1484"/>
              <a:ext cx="4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52258" name="Text Box 52"/>
            <p:cNvSpPr txBox="1">
              <a:spLocks noChangeArrowheads="1"/>
            </p:cNvSpPr>
            <p:nvPr/>
          </p:nvSpPr>
          <p:spPr bwMode="auto">
            <a:xfrm>
              <a:off x="4038" y="1640"/>
              <a:ext cx="257"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2</a:t>
              </a:r>
              <a:endParaRPr kumimoji="1" lang="en-US" altLang="zh-CN" sz="1600">
                <a:solidFill>
                  <a:srgbClr val="333399"/>
                </a:solidFill>
                <a:ea typeface="黑体" pitchFamily="2" charset="-122"/>
              </a:endParaRPr>
            </a:p>
          </p:txBody>
        </p:sp>
        <p:sp>
          <p:nvSpPr>
            <p:cNvPr id="52259" name="Text Box 53"/>
            <p:cNvSpPr txBox="1">
              <a:spLocks noChangeArrowheads="1"/>
            </p:cNvSpPr>
            <p:nvPr/>
          </p:nvSpPr>
          <p:spPr bwMode="auto">
            <a:xfrm>
              <a:off x="1772" y="1640"/>
              <a:ext cx="257"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1</a:t>
              </a:r>
              <a:endParaRPr kumimoji="1" lang="en-US" altLang="zh-CN" sz="1600">
                <a:solidFill>
                  <a:srgbClr val="333399"/>
                </a:solidFill>
                <a:ea typeface="黑体" pitchFamily="2" charset="-122"/>
              </a:endParaRPr>
            </a:p>
          </p:txBody>
        </p:sp>
        <p:pic>
          <p:nvPicPr>
            <p:cNvPr id="52260" name="Picture 5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1" y="1484"/>
              <a:ext cx="4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52261" name="Group 55"/>
            <p:cNvGrpSpPr>
              <a:grpSpLocks/>
            </p:cNvGrpSpPr>
            <p:nvPr/>
          </p:nvGrpSpPr>
          <p:grpSpPr bwMode="auto">
            <a:xfrm>
              <a:off x="447" y="1309"/>
              <a:ext cx="743" cy="541"/>
              <a:chOff x="4830" y="1752"/>
              <a:chExt cx="667" cy="477"/>
            </a:xfrm>
          </p:grpSpPr>
          <p:grpSp>
            <p:nvGrpSpPr>
              <p:cNvPr id="52294" name="Group 56"/>
              <p:cNvGrpSpPr>
                <a:grpSpLocks/>
              </p:cNvGrpSpPr>
              <p:nvPr/>
            </p:nvGrpSpPr>
            <p:grpSpPr bwMode="auto">
              <a:xfrm>
                <a:off x="4830" y="1752"/>
                <a:ext cx="667" cy="477"/>
                <a:chOff x="2949" y="196"/>
                <a:chExt cx="941" cy="598"/>
              </a:xfrm>
            </p:grpSpPr>
            <p:sp>
              <p:nvSpPr>
                <p:cNvPr id="52296" name="Oval 5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297" name="Oval 5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298" name="Oval 5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299" name="Oval 60"/>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00" name="Oval 6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01" name="Oval 6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02" name="Oval 6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03" name="Oval 64"/>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304"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2305"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2306"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2295" name="Text Box 68"/>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1</a:t>
                </a:r>
              </a:p>
            </p:txBody>
          </p:sp>
        </p:grpSp>
        <p:grpSp>
          <p:nvGrpSpPr>
            <p:cNvPr id="52262" name="Group 69"/>
            <p:cNvGrpSpPr>
              <a:grpSpLocks/>
            </p:cNvGrpSpPr>
            <p:nvPr/>
          </p:nvGrpSpPr>
          <p:grpSpPr bwMode="auto">
            <a:xfrm>
              <a:off x="4859" y="1309"/>
              <a:ext cx="743" cy="541"/>
              <a:chOff x="4830" y="1752"/>
              <a:chExt cx="667" cy="477"/>
            </a:xfrm>
          </p:grpSpPr>
          <p:grpSp>
            <p:nvGrpSpPr>
              <p:cNvPr id="52281" name="Group 70"/>
              <p:cNvGrpSpPr>
                <a:grpSpLocks/>
              </p:cNvGrpSpPr>
              <p:nvPr/>
            </p:nvGrpSpPr>
            <p:grpSpPr bwMode="auto">
              <a:xfrm>
                <a:off x="4830" y="1752"/>
                <a:ext cx="667" cy="477"/>
                <a:chOff x="2949" y="196"/>
                <a:chExt cx="941" cy="598"/>
              </a:xfrm>
            </p:grpSpPr>
            <p:sp>
              <p:nvSpPr>
                <p:cNvPr id="52283" name="Oval 71"/>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284" name="Oval 72"/>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285" name="Oval 73"/>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286" name="Oval 74"/>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287" name="Oval 75"/>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288" name="Oval 76"/>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289" name="Oval 77"/>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290" name="Oval 78"/>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291" name="Freeform 7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2292" name="Freeform 8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2293" name="Freeform 8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2282" name="Text Box 82"/>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3</a:t>
                </a:r>
              </a:p>
            </p:txBody>
          </p:sp>
        </p:grpSp>
        <p:grpSp>
          <p:nvGrpSpPr>
            <p:cNvPr id="52263" name="Group 83"/>
            <p:cNvGrpSpPr>
              <a:grpSpLocks/>
            </p:cNvGrpSpPr>
            <p:nvPr/>
          </p:nvGrpSpPr>
          <p:grpSpPr bwMode="auto">
            <a:xfrm>
              <a:off x="2635" y="1309"/>
              <a:ext cx="743" cy="541"/>
              <a:chOff x="4830" y="1752"/>
              <a:chExt cx="667" cy="477"/>
            </a:xfrm>
          </p:grpSpPr>
          <p:grpSp>
            <p:nvGrpSpPr>
              <p:cNvPr id="52268" name="Group 84"/>
              <p:cNvGrpSpPr>
                <a:grpSpLocks/>
              </p:cNvGrpSpPr>
              <p:nvPr/>
            </p:nvGrpSpPr>
            <p:grpSpPr bwMode="auto">
              <a:xfrm>
                <a:off x="4830" y="1752"/>
                <a:ext cx="667" cy="477"/>
                <a:chOff x="2949" y="196"/>
                <a:chExt cx="941" cy="598"/>
              </a:xfrm>
            </p:grpSpPr>
            <p:sp>
              <p:nvSpPr>
                <p:cNvPr id="52270" name="Oval 85"/>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271" name="Oval 86"/>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272" name="Oval 87"/>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273" name="Oval 88"/>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274" name="Oval 89"/>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275" name="Oval 90"/>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276" name="Oval 91"/>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277" name="Oval 92"/>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278" name="Freeform 9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2279" name="Freeform 9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2280" name="Freeform 9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2269" name="Text Box 96"/>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2</a:t>
                </a:r>
              </a:p>
            </p:txBody>
          </p:sp>
        </p:grpSp>
        <p:grpSp>
          <p:nvGrpSpPr>
            <p:cNvPr id="52264" name="Group 97"/>
            <p:cNvGrpSpPr>
              <a:grpSpLocks/>
            </p:cNvGrpSpPr>
            <p:nvPr/>
          </p:nvGrpSpPr>
          <p:grpSpPr bwMode="auto">
            <a:xfrm>
              <a:off x="434" y="1253"/>
              <a:ext cx="755" cy="612"/>
              <a:chOff x="434" y="1298"/>
              <a:chExt cx="755" cy="612"/>
            </a:xfrm>
          </p:grpSpPr>
          <p:sp>
            <p:nvSpPr>
              <p:cNvPr id="52266" name="Line 98"/>
              <p:cNvSpPr>
                <a:spLocks noChangeShapeType="1"/>
              </p:cNvSpPr>
              <p:nvPr/>
            </p:nvSpPr>
            <p:spPr bwMode="auto">
              <a:xfrm>
                <a:off x="434" y="1298"/>
                <a:ext cx="755" cy="612"/>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00">
                  <a:solidFill>
                    <a:prstClr val="black"/>
                  </a:solidFill>
                </a:endParaRPr>
              </a:p>
            </p:txBody>
          </p:sp>
          <p:sp>
            <p:nvSpPr>
              <p:cNvPr id="52267" name="Line 99"/>
              <p:cNvSpPr>
                <a:spLocks noChangeShapeType="1"/>
              </p:cNvSpPr>
              <p:nvPr/>
            </p:nvSpPr>
            <p:spPr bwMode="auto">
              <a:xfrm flipH="1">
                <a:off x="434" y="1298"/>
                <a:ext cx="755" cy="612"/>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00">
                  <a:solidFill>
                    <a:prstClr val="black"/>
                  </a:solidFill>
                </a:endParaRPr>
              </a:p>
            </p:txBody>
          </p:sp>
        </p:grpSp>
        <p:sp>
          <p:nvSpPr>
            <p:cNvPr id="52265" name="Text Box 100"/>
            <p:cNvSpPr txBox="1">
              <a:spLocks noChangeArrowheads="1"/>
            </p:cNvSpPr>
            <p:nvPr/>
          </p:nvSpPr>
          <p:spPr bwMode="auto">
            <a:xfrm>
              <a:off x="356" y="1979"/>
              <a:ext cx="87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90000"/>
                </a:lnSpc>
              </a:pPr>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1</a:t>
              </a:r>
              <a:r>
                <a:rPr kumimoji="1" lang="zh-CN" altLang="en-US" sz="1600">
                  <a:solidFill>
                    <a:srgbClr val="333399"/>
                  </a:solidFill>
                  <a:ea typeface="黑体" pitchFamily="2" charset="-122"/>
                </a:rPr>
                <a:t>出了故障</a:t>
              </a:r>
            </a:p>
          </p:txBody>
        </p:sp>
      </p:grpSp>
      <p:sp>
        <p:nvSpPr>
          <p:cNvPr id="52235" name="Text Box 101"/>
          <p:cNvSpPr txBox="1">
            <a:spLocks noChangeArrowheads="1"/>
          </p:cNvSpPr>
          <p:nvPr/>
        </p:nvSpPr>
        <p:spPr bwMode="auto">
          <a:xfrm>
            <a:off x="246064" y="350045"/>
            <a:ext cx="389846" cy="10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正</a:t>
            </a:r>
          </a:p>
          <a:p>
            <a:pPr eaLnBrk="1" hangingPunct="1"/>
            <a:r>
              <a:rPr kumimoji="1" lang="zh-CN" altLang="en-US" sz="1600">
                <a:solidFill>
                  <a:srgbClr val="333399"/>
                </a:solidFill>
                <a:ea typeface="黑体" pitchFamily="2" charset="-122"/>
              </a:rPr>
              <a:t>常</a:t>
            </a:r>
          </a:p>
          <a:p>
            <a:pPr eaLnBrk="1" hangingPunct="1"/>
            <a:r>
              <a:rPr kumimoji="1" lang="zh-CN" altLang="en-US" sz="1600">
                <a:solidFill>
                  <a:srgbClr val="333399"/>
                </a:solidFill>
                <a:ea typeface="黑体" pitchFamily="2" charset="-122"/>
              </a:rPr>
              <a:t>情</a:t>
            </a:r>
          </a:p>
          <a:p>
            <a:pPr eaLnBrk="1" hangingPunct="1"/>
            <a:r>
              <a:rPr kumimoji="1" lang="zh-CN" altLang="en-US" sz="1600">
                <a:solidFill>
                  <a:srgbClr val="333399"/>
                </a:solidFill>
                <a:ea typeface="黑体" pitchFamily="2" charset="-122"/>
              </a:rPr>
              <a:t>况</a:t>
            </a:r>
          </a:p>
        </p:txBody>
      </p:sp>
      <p:grpSp>
        <p:nvGrpSpPr>
          <p:cNvPr id="52236" name="Group 102"/>
          <p:cNvGrpSpPr>
            <a:grpSpLocks/>
          </p:cNvGrpSpPr>
          <p:nvPr/>
        </p:nvGrpSpPr>
        <p:grpSpPr bwMode="auto">
          <a:xfrm>
            <a:off x="2249490" y="495301"/>
            <a:ext cx="1471612" cy="234554"/>
            <a:chOff x="1491" y="212"/>
            <a:chExt cx="853" cy="240"/>
          </a:xfrm>
        </p:grpSpPr>
        <p:sp>
          <p:nvSpPr>
            <p:cNvPr id="52254" name="AutoShape 103"/>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255" name="Rectangle 104"/>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2237" name="Text Box 105"/>
          <p:cNvSpPr txBox="1">
            <a:spLocks noChangeArrowheads="1"/>
          </p:cNvSpPr>
          <p:nvPr/>
        </p:nvSpPr>
        <p:spPr bwMode="auto">
          <a:xfrm>
            <a:off x="2268539" y="551261"/>
            <a:ext cx="755331" cy="21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1  1  </a:t>
            </a:r>
            <a:r>
              <a:rPr kumimoji="1" lang="en-US" altLang="zh-CN" sz="1600">
                <a:solidFill>
                  <a:srgbClr val="333399"/>
                </a:solidFill>
                <a:ea typeface="黑体" pitchFamily="2" charset="-122"/>
                <a:sym typeface="Symbol" pitchFamily="18" charset="2"/>
              </a:rPr>
              <a:t></a:t>
            </a:r>
            <a:endParaRPr kumimoji="1" lang="en-US" altLang="zh-CN" sz="1600" baseline="-25000">
              <a:solidFill>
                <a:srgbClr val="333399"/>
              </a:solidFill>
              <a:ea typeface="黑体" pitchFamily="2" charset="-122"/>
              <a:sym typeface="Symbol" pitchFamily="18" charset="2"/>
            </a:endParaRPr>
          </a:p>
        </p:txBody>
      </p:sp>
      <p:grpSp>
        <p:nvGrpSpPr>
          <p:cNvPr id="17" name="Group 106"/>
          <p:cNvGrpSpPr>
            <a:grpSpLocks/>
          </p:cNvGrpSpPr>
          <p:nvPr/>
        </p:nvGrpSpPr>
        <p:grpSpPr bwMode="auto">
          <a:xfrm>
            <a:off x="2486032" y="2618202"/>
            <a:ext cx="1508125" cy="265509"/>
            <a:chOff x="1566" y="2024"/>
            <a:chExt cx="950" cy="223"/>
          </a:xfrm>
        </p:grpSpPr>
        <p:grpSp>
          <p:nvGrpSpPr>
            <p:cNvPr id="52250" name="Group 107"/>
            <p:cNvGrpSpPr>
              <a:grpSpLocks/>
            </p:cNvGrpSpPr>
            <p:nvPr/>
          </p:nvGrpSpPr>
          <p:grpSpPr bwMode="auto">
            <a:xfrm>
              <a:off x="1589" y="2024"/>
              <a:ext cx="927" cy="197"/>
              <a:chOff x="1491" y="212"/>
              <a:chExt cx="853" cy="240"/>
            </a:xfrm>
          </p:grpSpPr>
          <p:sp>
            <p:nvSpPr>
              <p:cNvPr id="52252" name="AutoShape 108"/>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253" name="Rectangle 109"/>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2251" name="Text Box 110"/>
            <p:cNvSpPr txBox="1">
              <a:spLocks noChangeArrowheads="1"/>
            </p:cNvSpPr>
            <p:nvPr/>
          </p:nvSpPr>
          <p:spPr bwMode="auto">
            <a:xfrm>
              <a:off x="1566" y="2066"/>
              <a:ext cx="54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1  16  </a:t>
              </a:r>
              <a:r>
                <a:rPr kumimoji="1" lang="en-US" altLang="zh-CN" sz="1600">
                  <a:solidFill>
                    <a:srgbClr val="333399"/>
                  </a:solidFill>
                  <a:ea typeface="黑体" pitchFamily="2" charset="-122"/>
                  <a:sym typeface="Symbol" pitchFamily="18" charset="2"/>
                </a:rPr>
                <a:t></a:t>
              </a:r>
              <a:endParaRPr kumimoji="1" lang="en-US" altLang="zh-CN" sz="1600" baseline="-25000">
                <a:solidFill>
                  <a:srgbClr val="333399"/>
                </a:solidFill>
                <a:ea typeface="黑体" pitchFamily="2" charset="-122"/>
                <a:sym typeface="Symbol" pitchFamily="18" charset="2"/>
              </a:endParaRPr>
            </a:p>
          </p:txBody>
        </p:sp>
      </p:grpSp>
      <p:grpSp>
        <p:nvGrpSpPr>
          <p:cNvPr id="52239" name="Group 111"/>
          <p:cNvGrpSpPr>
            <a:grpSpLocks/>
          </p:cNvGrpSpPr>
          <p:nvPr/>
        </p:nvGrpSpPr>
        <p:grpSpPr bwMode="auto">
          <a:xfrm flipH="1">
            <a:off x="5580063" y="511969"/>
            <a:ext cx="1471612" cy="234554"/>
            <a:chOff x="1491" y="212"/>
            <a:chExt cx="853" cy="240"/>
          </a:xfrm>
        </p:grpSpPr>
        <p:sp>
          <p:nvSpPr>
            <p:cNvPr id="52248" name="AutoShape 112"/>
            <p:cNvSpPr>
              <a:spLocks noChangeArrowheads="1"/>
            </p:cNvSpPr>
            <p:nvPr/>
          </p:nvSpPr>
          <p:spPr bwMode="auto">
            <a:xfrm>
              <a:off x="2089" y="271"/>
              <a:ext cx="255" cy="122"/>
            </a:xfrm>
            <a:prstGeom prst="rightArrow">
              <a:avLst>
                <a:gd name="adj1" fmla="val 50000"/>
                <a:gd name="adj2" fmla="val 52254"/>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249" name="Rectangle 113"/>
            <p:cNvSpPr>
              <a:spLocks noChangeArrowheads="1"/>
            </p:cNvSpPr>
            <p:nvPr/>
          </p:nvSpPr>
          <p:spPr bwMode="auto">
            <a:xfrm>
              <a:off x="1491" y="212"/>
              <a:ext cx="632" cy="24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2240" name="Text Box 114"/>
          <p:cNvSpPr txBox="1">
            <a:spLocks noChangeArrowheads="1"/>
          </p:cNvSpPr>
          <p:nvPr/>
        </p:nvSpPr>
        <p:spPr bwMode="auto">
          <a:xfrm>
            <a:off x="5970594" y="583408"/>
            <a:ext cx="865939" cy="21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1  2  </a:t>
            </a:r>
            <a:r>
              <a:rPr kumimoji="1" lang="en-US" altLang="zh-CN" sz="1600">
                <a:solidFill>
                  <a:srgbClr val="333399"/>
                </a:solidFill>
                <a:ea typeface="黑体" pitchFamily="2" charset="-122"/>
                <a:sym typeface="Symbol" pitchFamily="18" charset="2"/>
              </a:rPr>
              <a:t>R</a:t>
            </a:r>
            <a:r>
              <a:rPr kumimoji="1" lang="en-US" altLang="zh-CN" sz="1600" baseline="-25000">
                <a:solidFill>
                  <a:srgbClr val="333399"/>
                </a:solidFill>
                <a:ea typeface="黑体" pitchFamily="2" charset="-122"/>
                <a:sym typeface="Symbol" pitchFamily="18" charset="2"/>
              </a:rPr>
              <a:t>1</a:t>
            </a:r>
          </a:p>
        </p:txBody>
      </p:sp>
      <p:grpSp>
        <p:nvGrpSpPr>
          <p:cNvPr id="20" name="Group 115"/>
          <p:cNvGrpSpPr>
            <a:grpSpLocks/>
          </p:cNvGrpSpPr>
          <p:nvPr/>
        </p:nvGrpSpPr>
        <p:grpSpPr bwMode="auto">
          <a:xfrm>
            <a:off x="5580063" y="2578877"/>
            <a:ext cx="1471612" cy="286941"/>
            <a:chOff x="3515" y="1991"/>
            <a:chExt cx="927" cy="241"/>
          </a:xfrm>
        </p:grpSpPr>
        <p:grpSp>
          <p:nvGrpSpPr>
            <p:cNvPr id="52244" name="Group 116"/>
            <p:cNvGrpSpPr>
              <a:grpSpLocks/>
            </p:cNvGrpSpPr>
            <p:nvPr/>
          </p:nvGrpSpPr>
          <p:grpSpPr bwMode="auto">
            <a:xfrm flipH="1">
              <a:off x="3515" y="1991"/>
              <a:ext cx="927" cy="197"/>
              <a:chOff x="1491" y="212"/>
              <a:chExt cx="853" cy="240"/>
            </a:xfrm>
          </p:grpSpPr>
          <p:sp>
            <p:nvSpPr>
              <p:cNvPr id="52246" name="AutoShape 117"/>
              <p:cNvSpPr>
                <a:spLocks noChangeArrowheads="1"/>
              </p:cNvSpPr>
              <p:nvPr/>
            </p:nvSpPr>
            <p:spPr bwMode="auto">
              <a:xfrm>
                <a:off x="2089" y="271"/>
                <a:ext cx="255" cy="122"/>
              </a:xfrm>
              <a:prstGeom prst="rightArrow">
                <a:avLst>
                  <a:gd name="adj1" fmla="val 50000"/>
                  <a:gd name="adj2" fmla="val 52254"/>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2247" name="Rectangle 118"/>
              <p:cNvSpPr>
                <a:spLocks noChangeArrowheads="1"/>
              </p:cNvSpPr>
              <p:nvPr/>
            </p:nvSpPr>
            <p:spPr bwMode="auto">
              <a:xfrm>
                <a:off x="1491" y="212"/>
                <a:ext cx="632" cy="24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2245" name="Text Box 119"/>
            <p:cNvSpPr txBox="1">
              <a:spLocks noChangeArrowheads="1"/>
            </p:cNvSpPr>
            <p:nvPr/>
          </p:nvSpPr>
          <p:spPr bwMode="auto">
            <a:xfrm>
              <a:off x="3761" y="2051"/>
              <a:ext cx="54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1  2  </a:t>
              </a:r>
              <a:r>
                <a:rPr kumimoji="1" lang="en-US" altLang="zh-CN" sz="1600">
                  <a:solidFill>
                    <a:srgbClr val="333399"/>
                  </a:solidFill>
                  <a:ea typeface="黑体" pitchFamily="2" charset="-122"/>
                  <a:sym typeface="Symbol" pitchFamily="18" charset="2"/>
                </a:rPr>
                <a:t>R</a:t>
              </a:r>
              <a:r>
                <a:rPr kumimoji="1" lang="en-US" altLang="zh-CN" sz="1600" baseline="-25000">
                  <a:solidFill>
                    <a:srgbClr val="333399"/>
                  </a:solidFill>
                  <a:ea typeface="黑体" pitchFamily="2" charset="-122"/>
                  <a:sym typeface="Symbol" pitchFamily="18" charset="2"/>
                </a:rPr>
                <a:t>1</a:t>
              </a:r>
            </a:p>
          </p:txBody>
        </p:sp>
      </p:grpSp>
      <p:sp>
        <p:nvSpPr>
          <p:cNvPr id="576632" name="Text Box 120"/>
          <p:cNvSpPr txBox="1">
            <a:spLocks noChangeArrowheads="1"/>
          </p:cNvSpPr>
          <p:nvPr/>
        </p:nvSpPr>
        <p:spPr bwMode="auto">
          <a:xfrm>
            <a:off x="539750" y="2984904"/>
            <a:ext cx="4935963" cy="584773"/>
          </a:xfrm>
          <a:prstGeom prst="rect">
            <a:avLst/>
          </a:prstGeom>
          <a:solidFill>
            <a:srgbClr val="FFFF99"/>
          </a:solidFill>
          <a:ln w="9525">
            <a:solidFill>
              <a:schemeClr val="tx2"/>
            </a:solidFill>
            <a:miter lim="800000"/>
            <a:headEnd/>
            <a:tailEnd/>
          </a:ln>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1</a:t>
            </a:r>
            <a:r>
              <a:rPr kumimoji="1" lang="en-US" altLang="zh-CN" sz="1600">
                <a:solidFill>
                  <a:srgbClr val="333399"/>
                </a:solidFill>
                <a:ea typeface="黑体" pitchFamily="2" charset="-122"/>
              </a:rPr>
              <a:t> </a:t>
            </a:r>
            <a:r>
              <a:rPr kumimoji="1" lang="zh-CN" altLang="en-US" sz="1600">
                <a:solidFill>
                  <a:srgbClr val="333399"/>
                </a:solidFill>
                <a:ea typeface="黑体" pitchFamily="2" charset="-122"/>
              </a:rPr>
              <a:t>说：“我到网 </a:t>
            </a:r>
            <a:r>
              <a:rPr kumimoji="1" lang="en-US" altLang="zh-CN" sz="1600">
                <a:solidFill>
                  <a:srgbClr val="333399"/>
                </a:solidFill>
                <a:ea typeface="黑体" pitchFamily="2" charset="-122"/>
              </a:rPr>
              <a:t>1 </a:t>
            </a:r>
            <a:r>
              <a:rPr kumimoji="1" lang="zh-CN" altLang="en-US" sz="1600">
                <a:solidFill>
                  <a:srgbClr val="333399"/>
                </a:solidFill>
                <a:ea typeface="黑体" pitchFamily="2" charset="-122"/>
              </a:rPr>
              <a:t>的距离是 </a:t>
            </a:r>
            <a:r>
              <a:rPr kumimoji="1" lang="en-US" altLang="zh-CN" sz="1600">
                <a:solidFill>
                  <a:srgbClr val="333399"/>
                </a:solidFill>
                <a:ea typeface="黑体" pitchFamily="2" charset="-122"/>
              </a:rPr>
              <a:t>16 </a:t>
            </a:r>
            <a:r>
              <a:rPr kumimoji="1" lang="zh-CN" altLang="en-US" sz="1600">
                <a:solidFill>
                  <a:srgbClr val="333399"/>
                </a:solidFill>
                <a:ea typeface="黑体" pitchFamily="2" charset="-122"/>
              </a:rPr>
              <a:t>（表示无法到达），</a:t>
            </a:r>
          </a:p>
          <a:p>
            <a:pPr eaLnBrk="1" hangingPunct="1"/>
            <a:r>
              <a:rPr kumimoji="1" lang="zh-CN" altLang="en-US" sz="1600">
                <a:solidFill>
                  <a:srgbClr val="333399"/>
                </a:solidFill>
                <a:ea typeface="黑体" pitchFamily="2" charset="-122"/>
              </a:rPr>
              <a:t>            是直接交付。”</a:t>
            </a:r>
          </a:p>
        </p:txBody>
      </p:sp>
      <p:sp>
        <p:nvSpPr>
          <p:cNvPr id="576633" name="Text Box 121"/>
          <p:cNvSpPr txBox="1">
            <a:spLocks noChangeArrowheads="1"/>
          </p:cNvSpPr>
          <p:nvPr/>
        </p:nvSpPr>
        <p:spPr bwMode="auto">
          <a:xfrm>
            <a:off x="107955" y="3852869"/>
            <a:ext cx="5170001" cy="584773"/>
          </a:xfrm>
          <a:prstGeom prst="rect">
            <a:avLst/>
          </a:prstGeom>
          <a:solidFill>
            <a:srgbClr val="FFFF99"/>
          </a:solidFill>
          <a:ln w="9525">
            <a:solidFill>
              <a:schemeClr val="tx2"/>
            </a:solidFill>
            <a:miter lim="800000"/>
            <a:headEnd/>
            <a:tailEnd/>
          </a:ln>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但 </a:t>
            </a:r>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2</a:t>
            </a:r>
            <a:r>
              <a:rPr kumimoji="1" lang="en-US" altLang="zh-CN" sz="1600">
                <a:solidFill>
                  <a:srgbClr val="333399"/>
                </a:solidFill>
                <a:ea typeface="黑体" pitchFamily="2" charset="-122"/>
              </a:rPr>
              <a:t> </a:t>
            </a:r>
            <a:r>
              <a:rPr kumimoji="1" lang="zh-CN" altLang="en-US" sz="1600">
                <a:solidFill>
                  <a:srgbClr val="333399"/>
                </a:solidFill>
                <a:ea typeface="黑体" pitchFamily="2" charset="-122"/>
              </a:rPr>
              <a:t>在收到 </a:t>
            </a:r>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1</a:t>
            </a:r>
            <a:r>
              <a:rPr kumimoji="1" lang="en-US" altLang="zh-CN" sz="1600">
                <a:solidFill>
                  <a:srgbClr val="333399"/>
                </a:solidFill>
                <a:ea typeface="黑体" pitchFamily="2" charset="-122"/>
              </a:rPr>
              <a:t> </a:t>
            </a:r>
            <a:r>
              <a:rPr kumimoji="1" lang="zh-CN" altLang="en-US" sz="1600">
                <a:solidFill>
                  <a:srgbClr val="333399"/>
                </a:solidFill>
                <a:ea typeface="黑体" pitchFamily="2" charset="-122"/>
              </a:rPr>
              <a:t>的更新报文之前，还发送原来的报文，</a:t>
            </a:r>
          </a:p>
          <a:p>
            <a:pPr eaLnBrk="1" hangingPunct="1"/>
            <a:r>
              <a:rPr kumimoji="1" lang="zh-CN" altLang="en-US" sz="1600">
                <a:solidFill>
                  <a:srgbClr val="333399"/>
                </a:solidFill>
                <a:ea typeface="黑体" pitchFamily="2" charset="-122"/>
              </a:rPr>
              <a:t>因为这时 </a:t>
            </a:r>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2</a:t>
            </a:r>
            <a:r>
              <a:rPr kumimoji="1" lang="en-US" altLang="zh-CN" sz="1600">
                <a:solidFill>
                  <a:srgbClr val="333399"/>
                </a:solidFill>
                <a:ea typeface="黑体" pitchFamily="2" charset="-122"/>
              </a:rPr>
              <a:t> </a:t>
            </a:r>
            <a:r>
              <a:rPr kumimoji="1" lang="zh-CN" altLang="en-US" sz="1600">
                <a:solidFill>
                  <a:srgbClr val="333399"/>
                </a:solidFill>
                <a:ea typeface="黑体" pitchFamily="2" charset="-122"/>
              </a:rPr>
              <a:t>并不知道 </a:t>
            </a:r>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1</a:t>
            </a:r>
            <a:r>
              <a:rPr kumimoji="1" lang="en-US" altLang="zh-CN" sz="1600">
                <a:solidFill>
                  <a:srgbClr val="333399"/>
                </a:solidFill>
                <a:ea typeface="黑体" pitchFamily="2" charset="-122"/>
              </a:rPr>
              <a:t> </a:t>
            </a:r>
            <a:r>
              <a:rPr kumimoji="1" lang="zh-CN" altLang="en-US" sz="1600">
                <a:solidFill>
                  <a:srgbClr val="333399"/>
                </a:solidFill>
                <a:ea typeface="黑体" pitchFamily="2" charset="-122"/>
              </a:rPr>
              <a:t>出了故障。</a:t>
            </a:r>
          </a:p>
        </p:txBody>
      </p:sp>
    </p:spTree>
    <p:extLst>
      <p:ext uri="{BB962C8B-B14F-4D97-AF65-F5344CB8AC3E}">
        <p14:creationId xmlns:p14="http://schemas.microsoft.com/office/powerpoint/2010/main" val="11327358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6632"/>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500"/>
                                  </p:stCondLst>
                                  <p:childTnLst>
                                    <p:set>
                                      <p:cBhvr>
                                        <p:cTn id="13" dur="1" fill="hold">
                                          <p:stCondLst>
                                            <p:cond delay="0"/>
                                          </p:stCondLst>
                                        </p:cTn>
                                        <p:tgtEl>
                                          <p:spTgt spid="17"/>
                                        </p:tgtEl>
                                        <p:attrNameLst>
                                          <p:attrName>style.visibility</p:attrName>
                                        </p:attrNameLst>
                                      </p:cBhvr>
                                      <p:to>
                                        <p:strVal val="visible"/>
                                      </p:to>
                                    </p:set>
                                  </p:childTnLst>
                                </p:cTn>
                              </p:par>
                            </p:childTnLst>
                          </p:cTn>
                        </p:par>
                        <p:par>
                          <p:cTn id="14" fill="hold" nodeType="afterGroup">
                            <p:stCondLst>
                              <p:cond delay="500"/>
                            </p:stCondLst>
                            <p:childTnLst>
                              <p:par>
                                <p:cTn id="15" presetID="35" presetClass="emph" presetSubtype="0" repeatCount="3000" fill="hold" nodeType="afterEffect">
                                  <p:stCondLst>
                                    <p:cond delay="500"/>
                                  </p:stCondLst>
                                  <p:childTnLst>
                                    <p:anim calcmode="discrete" valueType="str">
                                      <p:cBhvr>
                                        <p:cTn id="16" dur="1000" fill="hold"/>
                                        <p:tgtEl>
                                          <p:spTgt spid="17"/>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6633"/>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500"/>
                                  </p:stCondLst>
                                  <p:childTnLst>
                                    <p:set>
                                      <p:cBhvr>
                                        <p:cTn id="23" dur="1" fill="hold">
                                          <p:stCondLst>
                                            <p:cond delay="0"/>
                                          </p:stCondLst>
                                        </p:cTn>
                                        <p:tgtEl>
                                          <p:spTgt spid="20"/>
                                        </p:tgtEl>
                                        <p:attrNameLst>
                                          <p:attrName>style.visibility</p:attrName>
                                        </p:attrNameLst>
                                      </p:cBhvr>
                                      <p:to>
                                        <p:strVal val="visible"/>
                                      </p:to>
                                    </p:set>
                                  </p:childTnLst>
                                </p:cTn>
                              </p:par>
                            </p:childTnLst>
                          </p:cTn>
                        </p:par>
                        <p:par>
                          <p:cTn id="24" fill="hold" nodeType="afterGroup">
                            <p:stCondLst>
                              <p:cond delay="500"/>
                            </p:stCondLst>
                            <p:childTnLst>
                              <p:par>
                                <p:cTn id="25" presetID="35" presetClass="emph" presetSubtype="0" repeatCount="3000" fill="hold" nodeType="afterEffect">
                                  <p:stCondLst>
                                    <p:cond delay="500"/>
                                  </p:stCondLst>
                                  <p:childTnLst>
                                    <p:anim calcmode="discrete" valueType="str">
                                      <p:cBhvr>
                                        <p:cTn id="26" dur="10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632" grpId="0" animBg="1"/>
      <p:bldP spid="57663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Line 2"/>
          <p:cNvSpPr>
            <a:spLocks noChangeShapeType="1"/>
          </p:cNvSpPr>
          <p:nvPr/>
        </p:nvSpPr>
        <p:spPr bwMode="auto">
          <a:xfrm>
            <a:off x="1647826" y="920354"/>
            <a:ext cx="64722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600">
              <a:solidFill>
                <a:prstClr val="black"/>
              </a:solidFill>
            </a:endParaRPr>
          </a:p>
        </p:txBody>
      </p:sp>
      <p:pic>
        <p:nvPicPr>
          <p:cNvPr id="5325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7157" y="803678"/>
            <a:ext cx="728663" cy="253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53252" name="Text Box 4"/>
          <p:cNvSpPr txBox="1">
            <a:spLocks noChangeArrowheads="1"/>
          </p:cNvSpPr>
          <p:nvPr/>
        </p:nvSpPr>
        <p:spPr bwMode="auto">
          <a:xfrm>
            <a:off x="6410326" y="990601"/>
            <a:ext cx="407480"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2</a:t>
            </a:r>
            <a:endParaRPr kumimoji="1" lang="en-US" altLang="zh-CN" sz="1600">
              <a:solidFill>
                <a:srgbClr val="333399"/>
              </a:solidFill>
              <a:ea typeface="黑体" pitchFamily="2" charset="-122"/>
            </a:endParaRPr>
          </a:p>
        </p:txBody>
      </p:sp>
      <p:sp>
        <p:nvSpPr>
          <p:cNvPr id="53253" name="Text Box 5"/>
          <p:cNvSpPr txBox="1">
            <a:spLocks noChangeArrowheads="1"/>
          </p:cNvSpPr>
          <p:nvPr/>
        </p:nvSpPr>
        <p:spPr bwMode="auto">
          <a:xfrm>
            <a:off x="2813053" y="990601"/>
            <a:ext cx="407480"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1</a:t>
            </a:r>
            <a:endParaRPr kumimoji="1" lang="en-US" altLang="zh-CN" sz="1600">
              <a:solidFill>
                <a:srgbClr val="333399"/>
              </a:solidFill>
              <a:ea typeface="黑体" pitchFamily="2" charset="-122"/>
            </a:endParaRPr>
          </a:p>
        </p:txBody>
      </p:sp>
      <p:pic>
        <p:nvPicPr>
          <p:cNvPr id="53254"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2838" y="803678"/>
            <a:ext cx="730250" cy="253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53255" name="Group 7"/>
          <p:cNvGrpSpPr>
            <a:grpSpLocks/>
          </p:cNvGrpSpPr>
          <p:nvPr/>
        </p:nvGrpSpPr>
        <p:grpSpPr bwMode="auto">
          <a:xfrm>
            <a:off x="709615" y="596505"/>
            <a:ext cx="1179512" cy="644128"/>
            <a:chOff x="4830" y="1752"/>
            <a:chExt cx="667" cy="477"/>
          </a:xfrm>
        </p:grpSpPr>
        <p:grpSp>
          <p:nvGrpSpPr>
            <p:cNvPr id="53361" name="Group 8"/>
            <p:cNvGrpSpPr>
              <a:grpSpLocks/>
            </p:cNvGrpSpPr>
            <p:nvPr/>
          </p:nvGrpSpPr>
          <p:grpSpPr bwMode="auto">
            <a:xfrm>
              <a:off x="4830" y="1752"/>
              <a:ext cx="667" cy="477"/>
              <a:chOff x="2949" y="196"/>
              <a:chExt cx="941" cy="598"/>
            </a:xfrm>
          </p:grpSpPr>
          <p:sp>
            <p:nvSpPr>
              <p:cNvPr id="53363" name="Oval 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64"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65"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66" name="Oval 12"/>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67" name="Oval 1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68"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69" name="Oval 1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70" name="Oval 16"/>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71"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3372"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3373"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3362" name="Text Box 20"/>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1</a:t>
              </a:r>
            </a:p>
          </p:txBody>
        </p:sp>
      </p:grpSp>
      <p:grpSp>
        <p:nvGrpSpPr>
          <p:cNvPr id="53256" name="Group 21"/>
          <p:cNvGrpSpPr>
            <a:grpSpLocks/>
          </p:cNvGrpSpPr>
          <p:nvPr/>
        </p:nvGrpSpPr>
        <p:grpSpPr bwMode="auto">
          <a:xfrm>
            <a:off x="7713664" y="596505"/>
            <a:ext cx="1179512" cy="644128"/>
            <a:chOff x="4830" y="1752"/>
            <a:chExt cx="667" cy="477"/>
          </a:xfrm>
        </p:grpSpPr>
        <p:grpSp>
          <p:nvGrpSpPr>
            <p:cNvPr id="53348" name="Group 22"/>
            <p:cNvGrpSpPr>
              <a:grpSpLocks/>
            </p:cNvGrpSpPr>
            <p:nvPr/>
          </p:nvGrpSpPr>
          <p:grpSpPr bwMode="auto">
            <a:xfrm>
              <a:off x="4830" y="1752"/>
              <a:ext cx="667" cy="477"/>
              <a:chOff x="2949" y="196"/>
              <a:chExt cx="941" cy="598"/>
            </a:xfrm>
          </p:grpSpPr>
          <p:sp>
            <p:nvSpPr>
              <p:cNvPr id="53350" name="Oval 23"/>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51"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52"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53" name="Oval 26"/>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54" name="Oval 27"/>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55"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56" name="Oval 29"/>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57" name="Oval 30"/>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58" name="Freeform 3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3359" name="Freeform 3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3360" name="Freeform 3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3349" name="Text Box 34"/>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3</a:t>
              </a:r>
            </a:p>
          </p:txBody>
        </p:sp>
      </p:grpSp>
      <p:grpSp>
        <p:nvGrpSpPr>
          <p:cNvPr id="53257" name="Group 35"/>
          <p:cNvGrpSpPr>
            <a:grpSpLocks/>
          </p:cNvGrpSpPr>
          <p:nvPr/>
        </p:nvGrpSpPr>
        <p:grpSpPr bwMode="auto">
          <a:xfrm>
            <a:off x="4183063" y="596505"/>
            <a:ext cx="1179512" cy="644128"/>
            <a:chOff x="4830" y="1752"/>
            <a:chExt cx="667" cy="477"/>
          </a:xfrm>
        </p:grpSpPr>
        <p:grpSp>
          <p:nvGrpSpPr>
            <p:cNvPr id="53335" name="Group 36"/>
            <p:cNvGrpSpPr>
              <a:grpSpLocks/>
            </p:cNvGrpSpPr>
            <p:nvPr/>
          </p:nvGrpSpPr>
          <p:grpSpPr bwMode="auto">
            <a:xfrm>
              <a:off x="4830" y="1752"/>
              <a:ext cx="667" cy="477"/>
              <a:chOff x="2949" y="196"/>
              <a:chExt cx="941" cy="598"/>
            </a:xfrm>
          </p:grpSpPr>
          <p:sp>
            <p:nvSpPr>
              <p:cNvPr id="53337" name="Oval 3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38"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39"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40" name="Oval 40"/>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41" name="Oval 4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42"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43" name="Oval 4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44" name="Oval 44"/>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45" name="Freeform 4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3346" name="Freeform 4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3347" name="Freeform 4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3336" name="Text Box 48"/>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2</a:t>
              </a:r>
            </a:p>
          </p:txBody>
        </p:sp>
      </p:grpSp>
      <p:grpSp>
        <p:nvGrpSpPr>
          <p:cNvPr id="53258" name="Group 49"/>
          <p:cNvGrpSpPr>
            <a:grpSpLocks/>
          </p:cNvGrpSpPr>
          <p:nvPr/>
        </p:nvGrpSpPr>
        <p:grpSpPr bwMode="auto">
          <a:xfrm>
            <a:off x="565157" y="1701410"/>
            <a:ext cx="8328025" cy="1178718"/>
            <a:chOff x="356" y="1253"/>
            <a:chExt cx="5246" cy="990"/>
          </a:xfrm>
        </p:grpSpPr>
        <p:sp>
          <p:nvSpPr>
            <p:cNvPr id="53284" name="Line 50"/>
            <p:cNvSpPr>
              <a:spLocks noChangeShapeType="1"/>
            </p:cNvSpPr>
            <p:nvPr/>
          </p:nvSpPr>
          <p:spPr bwMode="auto">
            <a:xfrm>
              <a:off x="1038" y="1581"/>
              <a:ext cx="40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solidFill>
                  <a:prstClr val="black"/>
                </a:solidFill>
              </a:endParaRPr>
            </a:p>
          </p:txBody>
        </p:sp>
        <p:pic>
          <p:nvPicPr>
            <p:cNvPr id="53285" name="Picture 5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 y="1484"/>
              <a:ext cx="4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53286" name="Text Box 52"/>
            <p:cNvSpPr txBox="1">
              <a:spLocks noChangeArrowheads="1"/>
            </p:cNvSpPr>
            <p:nvPr/>
          </p:nvSpPr>
          <p:spPr bwMode="auto">
            <a:xfrm>
              <a:off x="4038" y="1640"/>
              <a:ext cx="257"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2</a:t>
              </a:r>
              <a:endParaRPr kumimoji="1" lang="en-US" altLang="zh-CN" sz="1600">
                <a:solidFill>
                  <a:srgbClr val="333399"/>
                </a:solidFill>
                <a:ea typeface="黑体" pitchFamily="2" charset="-122"/>
              </a:endParaRPr>
            </a:p>
          </p:txBody>
        </p:sp>
        <p:sp>
          <p:nvSpPr>
            <p:cNvPr id="53287" name="Text Box 53"/>
            <p:cNvSpPr txBox="1">
              <a:spLocks noChangeArrowheads="1"/>
            </p:cNvSpPr>
            <p:nvPr/>
          </p:nvSpPr>
          <p:spPr bwMode="auto">
            <a:xfrm>
              <a:off x="1772" y="1640"/>
              <a:ext cx="257"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1</a:t>
              </a:r>
              <a:endParaRPr kumimoji="1" lang="en-US" altLang="zh-CN" sz="1600">
                <a:solidFill>
                  <a:srgbClr val="333399"/>
                </a:solidFill>
                <a:ea typeface="黑体" pitchFamily="2" charset="-122"/>
              </a:endParaRPr>
            </a:p>
          </p:txBody>
        </p:sp>
        <p:pic>
          <p:nvPicPr>
            <p:cNvPr id="53288" name="Picture 5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1" y="1484"/>
              <a:ext cx="4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53289" name="Group 55"/>
            <p:cNvGrpSpPr>
              <a:grpSpLocks/>
            </p:cNvGrpSpPr>
            <p:nvPr/>
          </p:nvGrpSpPr>
          <p:grpSpPr bwMode="auto">
            <a:xfrm>
              <a:off x="447" y="1309"/>
              <a:ext cx="743" cy="541"/>
              <a:chOff x="4830" y="1752"/>
              <a:chExt cx="667" cy="477"/>
            </a:xfrm>
          </p:grpSpPr>
          <p:grpSp>
            <p:nvGrpSpPr>
              <p:cNvPr id="53322" name="Group 56"/>
              <p:cNvGrpSpPr>
                <a:grpSpLocks/>
              </p:cNvGrpSpPr>
              <p:nvPr/>
            </p:nvGrpSpPr>
            <p:grpSpPr bwMode="auto">
              <a:xfrm>
                <a:off x="4830" y="1752"/>
                <a:ext cx="667" cy="477"/>
                <a:chOff x="2949" y="196"/>
                <a:chExt cx="941" cy="598"/>
              </a:xfrm>
            </p:grpSpPr>
            <p:sp>
              <p:nvSpPr>
                <p:cNvPr id="53324" name="Oval 5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25" name="Oval 5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26" name="Oval 5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27" name="Oval 60"/>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28" name="Oval 6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29" name="Oval 6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30" name="Oval 6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31" name="Oval 64"/>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32"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3333"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3334"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3323" name="Text Box 68"/>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1</a:t>
                </a:r>
              </a:p>
            </p:txBody>
          </p:sp>
        </p:grpSp>
        <p:grpSp>
          <p:nvGrpSpPr>
            <p:cNvPr id="53290" name="Group 69"/>
            <p:cNvGrpSpPr>
              <a:grpSpLocks/>
            </p:cNvGrpSpPr>
            <p:nvPr/>
          </p:nvGrpSpPr>
          <p:grpSpPr bwMode="auto">
            <a:xfrm>
              <a:off x="4859" y="1309"/>
              <a:ext cx="743" cy="541"/>
              <a:chOff x="4830" y="1752"/>
              <a:chExt cx="667" cy="477"/>
            </a:xfrm>
          </p:grpSpPr>
          <p:grpSp>
            <p:nvGrpSpPr>
              <p:cNvPr id="53309" name="Group 70"/>
              <p:cNvGrpSpPr>
                <a:grpSpLocks/>
              </p:cNvGrpSpPr>
              <p:nvPr/>
            </p:nvGrpSpPr>
            <p:grpSpPr bwMode="auto">
              <a:xfrm>
                <a:off x="4830" y="1752"/>
                <a:ext cx="667" cy="477"/>
                <a:chOff x="2949" y="196"/>
                <a:chExt cx="941" cy="598"/>
              </a:xfrm>
            </p:grpSpPr>
            <p:sp>
              <p:nvSpPr>
                <p:cNvPr id="53311" name="Oval 71"/>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12" name="Oval 72"/>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13" name="Oval 73"/>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14" name="Oval 74"/>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15" name="Oval 75"/>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16" name="Oval 76"/>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17" name="Oval 77"/>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18" name="Oval 78"/>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19" name="Freeform 7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3320" name="Freeform 8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3321" name="Freeform 8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3310" name="Text Box 82"/>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3</a:t>
                </a:r>
              </a:p>
            </p:txBody>
          </p:sp>
        </p:grpSp>
        <p:grpSp>
          <p:nvGrpSpPr>
            <p:cNvPr id="53291" name="Group 83"/>
            <p:cNvGrpSpPr>
              <a:grpSpLocks/>
            </p:cNvGrpSpPr>
            <p:nvPr/>
          </p:nvGrpSpPr>
          <p:grpSpPr bwMode="auto">
            <a:xfrm>
              <a:off x="2635" y="1309"/>
              <a:ext cx="743" cy="541"/>
              <a:chOff x="4830" y="1752"/>
              <a:chExt cx="667" cy="477"/>
            </a:xfrm>
          </p:grpSpPr>
          <p:grpSp>
            <p:nvGrpSpPr>
              <p:cNvPr id="53296" name="Group 84"/>
              <p:cNvGrpSpPr>
                <a:grpSpLocks/>
              </p:cNvGrpSpPr>
              <p:nvPr/>
            </p:nvGrpSpPr>
            <p:grpSpPr bwMode="auto">
              <a:xfrm>
                <a:off x="4830" y="1752"/>
                <a:ext cx="667" cy="477"/>
                <a:chOff x="2949" y="196"/>
                <a:chExt cx="941" cy="598"/>
              </a:xfrm>
            </p:grpSpPr>
            <p:sp>
              <p:nvSpPr>
                <p:cNvPr id="53298" name="Oval 85"/>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299" name="Oval 86"/>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00" name="Oval 87"/>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01" name="Oval 88"/>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02" name="Oval 89"/>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03" name="Oval 90"/>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04" name="Oval 91"/>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05" name="Oval 92"/>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306" name="Freeform 9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3307" name="Freeform 9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3308" name="Freeform 9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3297" name="Text Box 96"/>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2</a:t>
                </a:r>
              </a:p>
            </p:txBody>
          </p:sp>
        </p:grpSp>
        <p:grpSp>
          <p:nvGrpSpPr>
            <p:cNvPr id="53292" name="Group 97"/>
            <p:cNvGrpSpPr>
              <a:grpSpLocks/>
            </p:cNvGrpSpPr>
            <p:nvPr/>
          </p:nvGrpSpPr>
          <p:grpSpPr bwMode="auto">
            <a:xfrm>
              <a:off x="434" y="1253"/>
              <a:ext cx="755" cy="612"/>
              <a:chOff x="434" y="1298"/>
              <a:chExt cx="755" cy="612"/>
            </a:xfrm>
          </p:grpSpPr>
          <p:sp>
            <p:nvSpPr>
              <p:cNvPr id="53294" name="Line 98"/>
              <p:cNvSpPr>
                <a:spLocks noChangeShapeType="1"/>
              </p:cNvSpPr>
              <p:nvPr/>
            </p:nvSpPr>
            <p:spPr bwMode="auto">
              <a:xfrm>
                <a:off x="434" y="1298"/>
                <a:ext cx="755" cy="612"/>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00">
                  <a:solidFill>
                    <a:prstClr val="black"/>
                  </a:solidFill>
                </a:endParaRPr>
              </a:p>
            </p:txBody>
          </p:sp>
          <p:sp>
            <p:nvSpPr>
              <p:cNvPr id="53295" name="Line 99"/>
              <p:cNvSpPr>
                <a:spLocks noChangeShapeType="1"/>
              </p:cNvSpPr>
              <p:nvPr/>
            </p:nvSpPr>
            <p:spPr bwMode="auto">
              <a:xfrm flipH="1">
                <a:off x="434" y="1298"/>
                <a:ext cx="755" cy="612"/>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00">
                  <a:solidFill>
                    <a:prstClr val="black"/>
                  </a:solidFill>
                </a:endParaRPr>
              </a:p>
            </p:txBody>
          </p:sp>
        </p:grpSp>
        <p:sp>
          <p:nvSpPr>
            <p:cNvPr id="53293" name="Text Box 100"/>
            <p:cNvSpPr txBox="1">
              <a:spLocks noChangeArrowheads="1"/>
            </p:cNvSpPr>
            <p:nvPr/>
          </p:nvSpPr>
          <p:spPr bwMode="auto">
            <a:xfrm>
              <a:off x="356" y="1979"/>
              <a:ext cx="87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90000"/>
                </a:lnSpc>
              </a:pPr>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1</a:t>
              </a:r>
              <a:r>
                <a:rPr kumimoji="1" lang="zh-CN" altLang="en-US" sz="1600">
                  <a:solidFill>
                    <a:srgbClr val="333399"/>
                  </a:solidFill>
                  <a:ea typeface="黑体" pitchFamily="2" charset="-122"/>
                </a:rPr>
                <a:t>出了故障</a:t>
              </a:r>
            </a:p>
          </p:txBody>
        </p:sp>
      </p:grpSp>
      <p:sp>
        <p:nvSpPr>
          <p:cNvPr id="53259" name="Text Box 101"/>
          <p:cNvSpPr txBox="1">
            <a:spLocks noChangeArrowheads="1"/>
          </p:cNvSpPr>
          <p:nvPr/>
        </p:nvSpPr>
        <p:spPr bwMode="auto">
          <a:xfrm>
            <a:off x="246064" y="351236"/>
            <a:ext cx="389846" cy="10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正</a:t>
            </a:r>
          </a:p>
          <a:p>
            <a:pPr eaLnBrk="1" hangingPunct="1"/>
            <a:r>
              <a:rPr kumimoji="1" lang="zh-CN" altLang="en-US" sz="1600">
                <a:solidFill>
                  <a:srgbClr val="333399"/>
                </a:solidFill>
                <a:ea typeface="黑体" pitchFamily="2" charset="-122"/>
              </a:rPr>
              <a:t>常</a:t>
            </a:r>
          </a:p>
          <a:p>
            <a:pPr eaLnBrk="1" hangingPunct="1"/>
            <a:r>
              <a:rPr kumimoji="1" lang="zh-CN" altLang="en-US" sz="1600">
                <a:solidFill>
                  <a:srgbClr val="333399"/>
                </a:solidFill>
                <a:ea typeface="黑体" pitchFamily="2" charset="-122"/>
              </a:rPr>
              <a:t>情</a:t>
            </a:r>
          </a:p>
          <a:p>
            <a:pPr eaLnBrk="1" hangingPunct="1"/>
            <a:r>
              <a:rPr kumimoji="1" lang="zh-CN" altLang="en-US" sz="1600">
                <a:solidFill>
                  <a:srgbClr val="333399"/>
                </a:solidFill>
                <a:ea typeface="黑体" pitchFamily="2" charset="-122"/>
              </a:rPr>
              <a:t>况</a:t>
            </a:r>
          </a:p>
        </p:txBody>
      </p:sp>
      <p:grpSp>
        <p:nvGrpSpPr>
          <p:cNvPr id="53260" name="Group 102"/>
          <p:cNvGrpSpPr>
            <a:grpSpLocks/>
          </p:cNvGrpSpPr>
          <p:nvPr/>
        </p:nvGrpSpPr>
        <p:grpSpPr bwMode="auto">
          <a:xfrm>
            <a:off x="2249490" y="496497"/>
            <a:ext cx="1471612" cy="234553"/>
            <a:chOff x="1491" y="212"/>
            <a:chExt cx="853" cy="240"/>
          </a:xfrm>
        </p:grpSpPr>
        <p:sp>
          <p:nvSpPr>
            <p:cNvPr id="53282" name="AutoShape 103"/>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283" name="Rectangle 104"/>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3261" name="Text Box 105"/>
          <p:cNvSpPr txBox="1">
            <a:spLocks noChangeArrowheads="1"/>
          </p:cNvSpPr>
          <p:nvPr/>
        </p:nvSpPr>
        <p:spPr bwMode="auto">
          <a:xfrm>
            <a:off x="2268539" y="552452"/>
            <a:ext cx="755331" cy="21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1  1  </a:t>
            </a:r>
            <a:r>
              <a:rPr kumimoji="1" lang="en-US" altLang="zh-CN" sz="1600">
                <a:solidFill>
                  <a:srgbClr val="333399"/>
                </a:solidFill>
                <a:ea typeface="黑体" pitchFamily="2" charset="-122"/>
                <a:sym typeface="Symbol" pitchFamily="18" charset="2"/>
              </a:rPr>
              <a:t></a:t>
            </a:r>
            <a:endParaRPr kumimoji="1" lang="en-US" altLang="zh-CN" sz="1600" baseline="-25000">
              <a:solidFill>
                <a:srgbClr val="333399"/>
              </a:solidFill>
              <a:ea typeface="黑体" pitchFamily="2" charset="-122"/>
              <a:sym typeface="Symbol" pitchFamily="18" charset="2"/>
            </a:endParaRPr>
          </a:p>
        </p:txBody>
      </p:sp>
      <p:grpSp>
        <p:nvGrpSpPr>
          <p:cNvPr id="53262" name="Group 106"/>
          <p:cNvGrpSpPr>
            <a:grpSpLocks/>
          </p:cNvGrpSpPr>
          <p:nvPr/>
        </p:nvGrpSpPr>
        <p:grpSpPr bwMode="auto">
          <a:xfrm>
            <a:off x="2486032" y="2619357"/>
            <a:ext cx="1508125" cy="265511"/>
            <a:chOff x="1566" y="2024"/>
            <a:chExt cx="950" cy="223"/>
          </a:xfrm>
        </p:grpSpPr>
        <p:grpSp>
          <p:nvGrpSpPr>
            <p:cNvPr id="53278" name="Group 107"/>
            <p:cNvGrpSpPr>
              <a:grpSpLocks/>
            </p:cNvGrpSpPr>
            <p:nvPr/>
          </p:nvGrpSpPr>
          <p:grpSpPr bwMode="auto">
            <a:xfrm>
              <a:off x="1589" y="2024"/>
              <a:ext cx="927" cy="197"/>
              <a:chOff x="1491" y="212"/>
              <a:chExt cx="853" cy="240"/>
            </a:xfrm>
          </p:grpSpPr>
          <p:sp>
            <p:nvSpPr>
              <p:cNvPr id="53280" name="AutoShape 108"/>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281" name="Rectangle 109"/>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3279" name="Text Box 110"/>
            <p:cNvSpPr txBox="1">
              <a:spLocks noChangeArrowheads="1"/>
            </p:cNvSpPr>
            <p:nvPr/>
          </p:nvSpPr>
          <p:spPr bwMode="auto">
            <a:xfrm>
              <a:off x="1566" y="2066"/>
              <a:ext cx="54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1  16  </a:t>
              </a:r>
              <a:r>
                <a:rPr kumimoji="1" lang="en-US" altLang="zh-CN" sz="1600">
                  <a:solidFill>
                    <a:srgbClr val="333399"/>
                  </a:solidFill>
                  <a:ea typeface="黑体" pitchFamily="2" charset="-122"/>
                  <a:sym typeface="Symbol" pitchFamily="18" charset="2"/>
                </a:rPr>
                <a:t></a:t>
              </a:r>
              <a:endParaRPr kumimoji="1" lang="en-US" altLang="zh-CN" sz="1600" baseline="-25000">
                <a:solidFill>
                  <a:srgbClr val="333399"/>
                </a:solidFill>
                <a:ea typeface="黑体" pitchFamily="2" charset="-122"/>
                <a:sym typeface="Symbol" pitchFamily="18" charset="2"/>
              </a:endParaRPr>
            </a:p>
          </p:txBody>
        </p:sp>
      </p:grpSp>
      <p:grpSp>
        <p:nvGrpSpPr>
          <p:cNvPr id="53263" name="Group 111"/>
          <p:cNvGrpSpPr>
            <a:grpSpLocks/>
          </p:cNvGrpSpPr>
          <p:nvPr/>
        </p:nvGrpSpPr>
        <p:grpSpPr bwMode="auto">
          <a:xfrm flipH="1">
            <a:off x="5580063" y="513166"/>
            <a:ext cx="1471612" cy="234553"/>
            <a:chOff x="1491" y="212"/>
            <a:chExt cx="853" cy="240"/>
          </a:xfrm>
        </p:grpSpPr>
        <p:sp>
          <p:nvSpPr>
            <p:cNvPr id="53276" name="AutoShape 112"/>
            <p:cNvSpPr>
              <a:spLocks noChangeArrowheads="1"/>
            </p:cNvSpPr>
            <p:nvPr/>
          </p:nvSpPr>
          <p:spPr bwMode="auto">
            <a:xfrm>
              <a:off x="2089" y="271"/>
              <a:ext cx="255" cy="122"/>
            </a:xfrm>
            <a:prstGeom prst="rightArrow">
              <a:avLst>
                <a:gd name="adj1" fmla="val 50000"/>
                <a:gd name="adj2" fmla="val 52254"/>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277" name="Rectangle 113"/>
            <p:cNvSpPr>
              <a:spLocks noChangeArrowheads="1"/>
            </p:cNvSpPr>
            <p:nvPr/>
          </p:nvSpPr>
          <p:spPr bwMode="auto">
            <a:xfrm>
              <a:off x="1491" y="212"/>
              <a:ext cx="632" cy="24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3264" name="Text Box 114"/>
          <p:cNvSpPr txBox="1">
            <a:spLocks noChangeArrowheads="1"/>
          </p:cNvSpPr>
          <p:nvPr/>
        </p:nvSpPr>
        <p:spPr bwMode="auto">
          <a:xfrm>
            <a:off x="5970594" y="584599"/>
            <a:ext cx="865939" cy="21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1  2  </a:t>
            </a:r>
            <a:r>
              <a:rPr kumimoji="1" lang="en-US" altLang="zh-CN" sz="1600">
                <a:solidFill>
                  <a:srgbClr val="333399"/>
                </a:solidFill>
                <a:ea typeface="黑体" pitchFamily="2" charset="-122"/>
                <a:sym typeface="Symbol" pitchFamily="18" charset="2"/>
              </a:rPr>
              <a:t>R</a:t>
            </a:r>
            <a:r>
              <a:rPr kumimoji="1" lang="en-US" altLang="zh-CN" sz="1600" baseline="-25000">
                <a:solidFill>
                  <a:srgbClr val="333399"/>
                </a:solidFill>
                <a:ea typeface="黑体" pitchFamily="2" charset="-122"/>
                <a:sym typeface="Symbol" pitchFamily="18" charset="2"/>
              </a:rPr>
              <a:t>1</a:t>
            </a:r>
          </a:p>
        </p:txBody>
      </p:sp>
      <p:grpSp>
        <p:nvGrpSpPr>
          <p:cNvPr id="53265" name="Group 115"/>
          <p:cNvGrpSpPr>
            <a:grpSpLocks/>
          </p:cNvGrpSpPr>
          <p:nvPr/>
        </p:nvGrpSpPr>
        <p:grpSpPr bwMode="auto">
          <a:xfrm>
            <a:off x="5580063" y="2580069"/>
            <a:ext cx="1471612" cy="286941"/>
            <a:chOff x="3515" y="1991"/>
            <a:chExt cx="927" cy="241"/>
          </a:xfrm>
        </p:grpSpPr>
        <p:grpSp>
          <p:nvGrpSpPr>
            <p:cNvPr id="53272" name="Group 116"/>
            <p:cNvGrpSpPr>
              <a:grpSpLocks/>
            </p:cNvGrpSpPr>
            <p:nvPr/>
          </p:nvGrpSpPr>
          <p:grpSpPr bwMode="auto">
            <a:xfrm flipH="1">
              <a:off x="3515" y="1991"/>
              <a:ext cx="927" cy="197"/>
              <a:chOff x="1491" y="212"/>
              <a:chExt cx="853" cy="240"/>
            </a:xfrm>
          </p:grpSpPr>
          <p:sp>
            <p:nvSpPr>
              <p:cNvPr id="53274" name="AutoShape 117"/>
              <p:cNvSpPr>
                <a:spLocks noChangeArrowheads="1"/>
              </p:cNvSpPr>
              <p:nvPr/>
            </p:nvSpPr>
            <p:spPr bwMode="auto">
              <a:xfrm>
                <a:off x="2089" y="271"/>
                <a:ext cx="255" cy="122"/>
              </a:xfrm>
              <a:prstGeom prst="rightArrow">
                <a:avLst>
                  <a:gd name="adj1" fmla="val 50000"/>
                  <a:gd name="adj2" fmla="val 52254"/>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275" name="Rectangle 118"/>
              <p:cNvSpPr>
                <a:spLocks noChangeArrowheads="1"/>
              </p:cNvSpPr>
              <p:nvPr/>
            </p:nvSpPr>
            <p:spPr bwMode="auto">
              <a:xfrm>
                <a:off x="1491" y="212"/>
                <a:ext cx="632" cy="24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3273" name="Text Box 119"/>
            <p:cNvSpPr txBox="1">
              <a:spLocks noChangeArrowheads="1"/>
            </p:cNvSpPr>
            <p:nvPr/>
          </p:nvSpPr>
          <p:spPr bwMode="auto">
            <a:xfrm>
              <a:off x="3761" y="2051"/>
              <a:ext cx="54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1  2  </a:t>
              </a:r>
              <a:r>
                <a:rPr kumimoji="1" lang="en-US" altLang="zh-CN" sz="1600">
                  <a:solidFill>
                    <a:srgbClr val="333399"/>
                  </a:solidFill>
                  <a:ea typeface="黑体" pitchFamily="2" charset="-122"/>
                  <a:sym typeface="Symbol" pitchFamily="18" charset="2"/>
                </a:rPr>
                <a:t>R</a:t>
              </a:r>
              <a:r>
                <a:rPr kumimoji="1" lang="en-US" altLang="zh-CN" sz="1600" baseline="-25000">
                  <a:solidFill>
                    <a:srgbClr val="333399"/>
                  </a:solidFill>
                  <a:ea typeface="黑体" pitchFamily="2" charset="-122"/>
                  <a:sym typeface="Symbol" pitchFamily="18" charset="2"/>
                </a:rPr>
                <a:t>1</a:t>
              </a:r>
            </a:p>
          </p:txBody>
        </p:sp>
      </p:grpSp>
      <p:sp>
        <p:nvSpPr>
          <p:cNvPr id="577656" name="Text Box 120"/>
          <p:cNvSpPr txBox="1">
            <a:spLocks noChangeArrowheads="1"/>
          </p:cNvSpPr>
          <p:nvPr/>
        </p:nvSpPr>
        <p:spPr bwMode="auto">
          <a:xfrm>
            <a:off x="611188" y="3429005"/>
            <a:ext cx="7993062" cy="584773"/>
          </a:xfrm>
          <a:prstGeom prst="rect">
            <a:avLst/>
          </a:prstGeom>
          <a:solidFill>
            <a:srgbClr val="FFFF99"/>
          </a:solidFill>
          <a:ln w="9525">
            <a:solidFill>
              <a:schemeClr val="tx2"/>
            </a:solidFill>
            <a:miter lim="800000"/>
            <a:headEnd/>
            <a:tailEnd/>
          </a:ln>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1 </a:t>
            </a:r>
            <a:r>
              <a:rPr kumimoji="1" lang="zh-CN" altLang="en-US" sz="1600">
                <a:solidFill>
                  <a:srgbClr val="333399"/>
                </a:solidFill>
                <a:ea typeface="黑体" pitchFamily="2" charset="-122"/>
              </a:rPr>
              <a:t>收到 </a:t>
            </a:r>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2 </a:t>
            </a:r>
            <a:r>
              <a:rPr kumimoji="1" lang="zh-CN" altLang="en-US" sz="1600">
                <a:solidFill>
                  <a:srgbClr val="333399"/>
                </a:solidFill>
                <a:ea typeface="黑体" pitchFamily="2" charset="-122"/>
              </a:rPr>
              <a:t>的更新报文后，误认为可经过 </a:t>
            </a:r>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2</a:t>
            </a:r>
            <a:r>
              <a:rPr kumimoji="1" lang="en-US" altLang="zh-CN" sz="1600">
                <a:solidFill>
                  <a:srgbClr val="333399"/>
                </a:solidFill>
                <a:ea typeface="黑体" pitchFamily="2" charset="-122"/>
              </a:rPr>
              <a:t> </a:t>
            </a:r>
            <a:r>
              <a:rPr kumimoji="1" lang="zh-CN" altLang="en-US" sz="1600">
                <a:solidFill>
                  <a:srgbClr val="333399"/>
                </a:solidFill>
                <a:ea typeface="黑体" pitchFamily="2" charset="-122"/>
              </a:rPr>
              <a:t>到达网</a:t>
            </a:r>
            <a:r>
              <a:rPr kumimoji="1" lang="en-US" altLang="zh-CN" sz="1600">
                <a:solidFill>
                  <a:srgbClr val="333399"/>
                </a:solidFill>
                <a:ea typeface="黑体" pitchFamily="2" charset="-122"/>
              </a:rPr>
              <a:t>1</a:t>
            </a:r>
            <a:r>
              <a:rPr kumimoji="1" lang="zh-CN" altLang="en-US" sz="1600">
                <a:solidFill>
                  <a:srgbClr val="333399"/>
                </a:solidFill>
                <a:ea typeface="黑体" pitchFamily="2" charset="-122"/>
              </a:rPr>
              <a:t>，于是更新自己的路由表，说：“我到网</a:t>
            </a:r>
            <a:r>
              <a:rPr kumimoji="1" lang="en-US" altLang="zh-CN" sz="1600">
                <a:solidFill>
                  <a:srgbClr val="333399"/>
                </a:solidFill>
                <a:ea typeface="黑体" pitchFamily="2" charset="-122"/>
              </a:rPr>
              <a:t>1</a:t>
            </a:r>
            <a:r>
              <a:rPr kumimoji="1" lang="zh-CN" altLang="en-US" sz="1600">
                <a:solidFill>
                  <a:srgbClr val="333399"/>
                </a:solidFill>
                <a:ea typeface="黑体" pitchFamily="2" charset="-122"/>
              </a:rPr>
              <a:t>的距离是 </a:t>
            </a:r>
            <a:r>
              <a:rPr kumimoji="1" lang="en-US" altLang="zh-CN" sz="1600">
                <a:solidFill>
                  <a:srgbClr val="333399"/>
                </a:solidFill>
                <a:ea typeface="黑体" pitchFamily="2" charset="-122"/>
              </a:rPr>
              <a:t>3</a:t>
            </a:r>
            <a:r>
              <a:rPr kumimoji="1" lang="zh-CN" altLang="en-US" sz="1600">
                <a:solidFill>
                  <a:srgbClr val="333399"/>
                </a:solidFill>
                <a:ea typeface="黑体" pitchFamily="2" charset="-122"/>
              </a:rPr>
              <a:t>，下一跳经过 </a:t>
            </a:r>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2</a:t>
            </a:r>
            <a:r>
              <a:rPr kumimoji="1" lang="en-US" altLang="zh-CN" sz="1600">
                <a:solidFill>
                  <a:srgbClr val="333399"/>
                </a:solidFill>
                <a:ea typeface="黑体" pitchFamily="2" charset="-122"/>
              </a:rPr>
              <a:t>”</a:t>
            </a:r>
            <a:r>
              <a:rPr kumimoji="1" lang="zh-CN" altLang="en-US" sz="1600">
                <a:solidFill>
                  <a:srgbClr val="333399"/>
                </a:solidFill>
                <a:ea typeface="黑体" pitchFamily="2" charset="-122"/>
              </a:rPr>
              <a:t>。然后将此更新信息发送给 </a:t>
            </a:r>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2</a:t>
            </a:r>
            <a:r>
              <a:rPr kumimoji="1" lang="zh-CN" altLang="en-US" sz="1600">
                <a:solidFill>
                  <a:srgbClr val="333399"/>
                </a:solidFill>
                <a:ea typeface="黑体" pitchFamily="2" charset="-122"/>
              </a:rPr>
              <a:t>。</a:t>
            </a:r>
          </a:p>
        </p:txBody>
      </p:sp>
      <p:grpSp>
        <p:nvGrpSpPr>
          <p:cNvPr id="22" name="Group 121"/>
          <p:cNvGrpSpPr>
            <a:grpSpLocks/>
          </p:cNvGrpSpPr>
          <p:nvPr/>
        </p:nvGrpSpPr>
        <p:grpSpPr bwMode="auto">
          <a:xfrm>
            <a:off x="2484438" y="2996822"/>
            <a:ext cx="1509712" cy="263128"/>
            <a:chOff x="1565" y="2478"/>
            <a:chExt cx="951" cy="221"/>
          </a:xfrm>
        </p:grpSpPr>
        <p:grpSp>
          <p:nvGrpSpPr>
            <p:cNvPr id="53268" name="Group 122"/>
            <p:cNvGrpSpPr>
              <a:grpSpLocks/>
            </p:cNvGrpSpPr>
            <p:nvPr/>
          </p:nvGrpSpPr>
          <p:grpSpPr bwMode="auto">
            <a:xfrm>
              <a:off x="1589" y="2478"/>
              <a:ext cx="927" cy="197"/>
              <a:chOff x="1491" y="212"/>
              <a:chExt cx="853" cy="240"/>
            </a:xfrm>
          </p:grpSpPr>
          <p:sp>
            <p:nvSpPr>
              <p:cNvPr id="53270" name="AutoShape 123"/>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3271" name="Rectangle 124"/>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3269" name="Text Box 125"/>
            <p:cNvSpPr txBox="1">
              <a:spLocks noChangeArrowheads="1"/>
            </p:cNvSpPr>
            <p:nvPr/>
          </p:nvSpPr>
          <p:spPr bwMode="auto">
            <a:xfrm>
              <a:off x="1565" y="2518"/>
              <a:ext cx="54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1  3  </a:t>
              </a:r>
              <a:r>
                <a:rPr kumimoji="1" lang="en-US" altLang="zh-CN" sz="1600">
                  <a:solidFill>
                    <a:srgbClr val="333399"/>
                  </a:solidFill>
                  <a:ea typeface="黑体" pitchFamily="2" charset="-122"/>
                  <a:sym typeface="Symbol" pitchFamily="18" charset="2"/>
                </a:rPr>
                <a:t>R</a:t>
              </a:r>
              <a:r>
                <a:rPr kumimoji="1" lang="en-US" altLang="zh-CN" sz="1600" baseline="-25000">
                  <a:solidFill>
                    <a:srgbClr val="333399"/>
                  </a:solidFill>
                  <a:ea typeface="黑体" pitchFamily="2" charset="-122"/>
                  <a:sym typeface="Symbol" pitchFamily="18" charset="2"/>
                </a:rPr>
                <a:t>2</a:t>
              </a:r>
            </a:p>
          </p:txBody>
        </p:sp>
      </p:grpSp>
    </p:spTree>
    <p:extLst>
      <p:ext uri="{BB962C8B-B14F-4D97-AF65-F5344CB8AC3E}">
        <p14:creationId xmlns:p14="http://schemas.microsoft.com/office/powerpoint/2010/main" val="29062771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765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65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Line 2"/>
          <p:cNvSpPr>
            <a:spLocks noChangeShapeType="1"/>
          </p:cNvSpPr>
          <p:nvPr/>
        </p:nvSpPr>
        <p:spPr bwMode="auto">
          <a:xfrm>
            <a:off x="1647826" y="922735"/>
            <a:ext cx="64722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600">
              <a:solidFill>
                <a:prstClr val="black"/>
              </a:solidFill>
            </a:endParaRPr>
          </a:p>
        </p:txBody>
      </p:sp>
      <p:pic>
        <p:nvPicPr>
          <p:cNvPr id="54275"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7157" y="806060"/>
            <a:ext cx="728663" cy="253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54276" name="Text Box 4"/>
          <p:cNvSpPr txBox="1">
            <a:spLocks noChangeArrowheads="1"/>
          </p:cNvSpPr>
          <p:nvPr/>
        </p:nvSpPr>
        <p:spPr bwMode="auto">
          <a:xfrm>
            <a:off x="6410326" y="992983"/>
            <a:ext cx="407480"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2</a:t>
            </a:r>
            <a:endParaRPr kumimoji="1" lang="en-US" altLang="zh-CN" sz="1600">
              <a:solidFill>
                <a:srgbClr val="333399"/>
              </a:solidFill>
              <a:ea typeface="黑体" pitchFamily="2" charset="-122"/>
            </a:endParaRPr>
          </a:p>
        </p:txBody>
      </p:sp>
      <p:sp>
        <p:nvSpPr>
          <p:cNvPr id="54277" name="Text Box 5"/>
          <p:cNvSpPr txBox="1">
            <a:spLocks noChangeArrowheads="1"/>
          </p:cNvSpPr>
          <p:nvPr/>
        </p:nvSpPr>
        <p:spPr bwMode="auto">
          <a:xfrm>
            <a:off x="2813053" y="992983"/>
            <a:ext cx="407480"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1</a:t>
            </a:r>
            <a:endParaRPr kumimoji="1" lang="en-US" altLang="zh-CN" sz="1600">
              <a:solidFill>
                <a:srgbClr val="333399"/>
              </a:solidFill>
              <a:ea typeface="黑体" pitchFamily="2" charset="-122"/>
            </a:endParaRPr>
          </a:p>
        </p:txBody>
      </p:sp>
      <p:pic>
        <p:nvPicPr>
          <p:cNvPr id="54278"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2838" y="806060"/>
            <a:ext cx="730250" cy="253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54279" name="Group 7"/>
          <p:cNvGrpSpPr>
            <a:grpSpLocks/>
          </p:cNvGrpSpPr>
          <p:nvPr/>
        </p:nvGrpSpPr>
        <p:grpSpPr bwMode="auto">
          <a:xfrm>
            <a:off x="709615" y="598887"/>
            <a:ext cx="1179512" cy="644128"/>
            <a:chOff x="4830" y="1752"/>
            <a:chExt cx="667" cy="477"/>
          </a:xfrm>
        </p:grpSpPr>
        <p:grpSp>
          <p:nvGrpSpPr>
            <p:cNvPr id="54390" name="Group 8"/>
            <p:cNvGrpSpPr>
              <a:grpSpLocks/>
            </p:cNvGrpSpPr>
            <p:nvPr/>
          </p:nvGrpSpPr>
          <p:grpSpPr bwMode="auto">
            <a:xfrm>
              <a:off x="4830" y="1752"/>
              <a:ext cx="667" cy="477"/>
              <a:chOff x="2949" y="196"/>
              <a:chExt cx="941" cy="598"/>
            </a:xfrm>
          </p:grpSpPr>
          <p:sp>
            <p:nvSpPr>
              <p:cNvPr id="54392" name="Oval 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93"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94"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95" name="Oval 12"/>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96" name="Oval 1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97"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98" name="Oval 1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99" name="Oval 16"/>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400"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4401"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4402"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4391" name="Text Box 20"/>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1</a:t>
              </a:r>
            </a:p>
          </p:txBody>
        </p:sp>
      </p:grpSp>
      <p:grpSp>
        <p:nvGrpSpPr>
          <p:cNvPr id="54280" name="Group 21"/>
          <p:cNvGrpSpPr>
            <a:grpSpLocks/>
          </p:cNvGrpSpPr>
          <p:nvPr/>
        </p:nvGrpSpPr>
        <p:grpSpPr bwMode="auto">
          <a:xfrm>
            <a:off x="7713664" y="598887"/>
            <a:ext cx="1179512" cy="644128"/>
            <a:chOff x="4830" y="1752"/>
            <a:chExt cx="667" cy="477"/>
          </a:xfrm>
        </p:grpSpPr>
        <p:grpSp>
          <p:nvGrpSpPr>
            <p:cNvPr id="54377" name="Group 22"/>
            <p:cNvGrpSpPr>
              <a:grpSpLocks/>
            </p:cNvGrpSpPr>
            <p:nvPr/>
          </p:nvGrpSpPr>
          <p:grpSpPr bwMode="auto">
            <a:xfrm>
              <a:off x="4830" y="1752"/>
              <a:ext cx="667" cy="477"/>
              <a:chOff x="2949" y="196"/>
              <a:chExt cx="941" cy="598"/>
            </a:xfrm>
          </p:grpSpPr>
          <p:sp>
            <p:nvSpPr>
              <p:cNvPr id="54379" name="Oval 23"/>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80"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81"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82" name="Oval 26"/>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83" name="Oval 27"/>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84"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85" name="Oval 29"/>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86" name="Oval 30"/>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87" name="Freeform 3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4388" name="Freeform 3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4389" name="Freeform 3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4378" name="Text Box 34"/>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3</a:t>
              </a:r>
            </a:p>
          </p:txBody>
        </p:sp>
      </p:grpSp>
      <p:grpSp>
        <p:nvGrpSpPr>
          <p:cNvPr id="54281" name="Group 35"/>
          <p:cNvGrpSpPr>
            <a:grpSpLocks/>
          </p:cNvGrpSpPr>
          <p:nvPr/>
        </p:nvGrpSpPr>
        <p:grpSpPr bwMode="auto">
          <a:xfrm>
            <a:off x="4183063" y="598887"/>
            <a:ext cx="1179512" cy="644128"/>
            <a:chOff x="4830" y="1752"/>
            <a:chExt cx="667" cy="477"/>
          </a:xfrm>
        </p:grpSpPr>
        <p:grpSp>
          <p:nvGrpSpPr>
            <p:cNvPr id="54364" name="Group 36"/>
            <p:cNvGrpSpPr>
              <a:grpSpLocks/>
            </p:cNvGrpSpPr>
            <p:nvPr/>
          </p:nvGrpSpPr>
          <p:grpSpPr bwMode="auto">
            <a:xfrm>
              <a:off x="4830" y="1752"/>
              <a:ext cx="667" cy="477"/>
              <a:chOff x="2949" y="196"/>
              <a:chExt cx="941" cy="598"/>
            </a:xfrm>
          </p:grpSpPr>
          <p:sp>
            <p:nvSpPr>
              <p:cNvPr id="54366" name="Oval 3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67"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68"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69" name="Oval 40"/>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70" name="Oval 4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71"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72" name="Oval 4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73" name="Oval 44"/>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74" name="Freeform 4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4375" name="Freeform 4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4376" name="Freeform 4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4365" name="Text Box 48"/>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2</a:t>
              </a:r>
            </a:p>
          </p:txBody>
        </p:sp>
      </p:grpSp>
      <p:grpSp>
        <p:nvGrpSpPr>
          <p:cNvPr id="54282" name="Group 49"/>
          <p:cNvGrpSpPr>
            <a:grpSpLocks/>
          </p:cNvGrpSpPr>
          <p:nvPr/>
        </p:nvGrpSpPr>
        <p:grpSpPr bwMode="auto">
          <a:xfrm>
            <a:off x="565157" y="1703791"/>
            <a:ext cx="8328025" cy="1178718"/>
            <a:chOff x="356" y="1253"/>
            <a:chExt cx="5246" cy="990"/>
          </a:xfrm>
        </p:grpSpPr>
        <p:sp>
          <p:nvSpPr>
            <p:cNvPr id="54313" name="Line 50"/>
            <p:cNvSpPr>
              <a:spLocks noChangeShapeType="1"/>
            </p:cNvSpPr>
            <p:nvPr/>
          </p:nvSpPr>
          <p:spPr bwMode="auto">
            <a:xfrm>
              <a:off x="1038" y="1581"/>
              <a:ext cx="40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solidFill>
                  <a:prstClr val="black"/>
                </a:solidFill>
              </a:endParaRPr>
            </a:p>
          </p:txBody>
        </p:sp>
        <p:pic>
          <p:nvPicPr>
            <p:cNvPr id="54314" name="Picture 5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 y="1484"/>
              <a:ext cx="4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54315" name="Text Box 52"/>
            <p:cNvSpPr txBox="1">
              <a:spLocks noChangeArrowheads="1"/>
            </p:cNvSpPr>
            <p:nvPr/>
          </p:nvSpPr>
          <p:spPr bwMode="auto">
            <a:xfrm>
              <a:off x="4038" y="1640"/>
              <a:ext cx="257"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2</a:t>
              </a:r>
              <a:endParaRPr kumimoji="1" lang="en-US" altLang="zh-CN" sz="1600">
                <a:solidFill>
                  <a:srgbClr val="333399"/>
                </a:solidFill>
                <a:ea typeface="黑体" pitchFamily="2" charset="-122"/>
              </a:endParaRPr>
            </a:p>
          </p:txBody>
        </p:sp>
        <p:sp>
          <p:nvSpPr>
            <p:cNvPr id="54316" name="Text Box 53"/>
            <p:cNvSpPr txBox="1">
              <a:spLocks noChangeArrowheads="1"/>
            </p:cNvSpPr>
            <p:nvPr/>
          </p:nvSpPr>
          <p:spPr bwMode="auto">
            <a:xfrm>
              <a:off x="1772" y="1640"/>
              <a:ext cx="257"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1</a:t>
              </a:r>
              <a:endParaRPr kumimoji="1" lang="en-US" altLang="zh-CN" sz="1600">
                <a:solidFill>
                  <a:srgbClr val="333399"/>
                </a:solidFill>
                <a:ea typeface="黑体" pitchFamily="2" charset="-122"/>
              </a:endParaRPr>
            </a:p>
          </p:txBody>
        </p:sp>
        <p:pic>
          <p:nvPicPr>
            <p:cNvPr id="54317" name="Picture 5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1" y="1484"/>
              <a:ext cx="4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54318" name="Group 55"/>
            <p:cNvGrpSpPr>
              <a:grpSpLocks/>
            </p:cNvGrpSpPr>
            <p:nvPr/>
          </p:nvGrpSpPr>
          <p:grpSpPr bwMode="auto">
            <a:xfrm>
              <a:off x="447" y="1309"/>
              <a:ext cx="743" cy="541"/>
              <a:chOff x="4830" y="1752"/>
              <a:chExt cx="667" cy="477"/>
            </a:xfrm>
          </p:grpSpPr>
          <p:grpSp>
            <p:nvGrpSpPr>
              <p:cNvPr id="54351" name="Group 56"/>
              <p:cNvGrpSpPr>
                <a:grpSpLocks/>
              </p:cNvGrpSpPr>
              <p:nvPr/>
            </p:nvGrpSpPr>
            <p:grpSpPr bwMode="auto">
              <a:xfrm>
                <a:off x="4830" y="1752"/>
                <a:ext cx="667" cy="477"/>
                <a:chOff x="2949" y="196"/>
                <a:chExt cx="941" cy="598"/>
              </a:xfrm>
            </p:grpSpPr>
            <p:sp>
              <p:nvSpPr>
                <p:cNvPr id="54353" name="Oval 5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54" name="Oval 5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55" name="Oval 5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56" name="Oval 60"/>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57" name="Oval 6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58" name="Oval 6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59" name="Oval 6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60" name="Oval 64"/>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61"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4362"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4363"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4352" name="Text Box 68"/>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1</a:t>
                </a:r>
              </a:p>
            </p:txBody>
          </p:sp>
        </p:grpSp>
        <p:grpSp>
          <p:nvGrpSpPr>
            <p:cNvPr id="54319" name="Group 69"/>
            <p:cNvGrpSpPr>
              <a:grpSpLocks/>
            </p:cNvGrpSpPr>
            <p:nvPr/>
          </p:nvGrpSpPr>
          <p:grpSpPr bwMode="auto">
            <a:xfrm>
              <a:off x="4859" y="1309"/>
              <a:ext cx="743" cy="541"/>
              <a:chOff x="4830" y="1752"/>
              <a:chExt cx="667" cy="477"/>
            </a:xfrm>
          </p:grpSpPr>
          <p:grpSp>
            <p:nvGrpSpPr>
              <p:cNvPr id="54338" name="Group 70"/>
              <p:cNvGrpSpPr>
                <a:grpSpLocks/>
              </p:cNvGrpSpPr>
              <p:nvPr/>
            </p:nvGrpSpPr>
            <p:grpSpPr bwMode="auto">
              <a:xfrm>
                <a:off x="4830" y="1752"/>
                <a:ext cx="667" cy="477"/>
                <a:chOff x="2949" y="196"/>
                <a:chExt cx="941" cy="598"/>
              </a:xfrm>
            </p:grpSpPr>
            <p:sp>
              <p:nvSpPr>
                <p:cNvPr id="54340" name="Oval 71"/>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41" name="Oval 72"/>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42" name="Oval 73"/>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43" name="Oval 74"/>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44" name="Oval 75"/>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45" name="Oval 76"/>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46" name="Oval 77"/>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47" name="Oval 78"/>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48" name="Freeform 7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4349" name="Freeform 8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4350" name="Freeform 8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4339" name="Text Box 82"/>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3</a:t>
                </a:r>
              </a:p>
            </p:txBody>
          </p:sp>
        </p:grpSp>
        <p:grpSp>
          <p:nvGrpSpPr>
            <p:cNvPr id="54320" name="Group 83"/>
            <p:cNvGrpSpPr>
              <a:grpSpLocks/>
            </p:cNvGrpSpPr>
            <p:nvPr/>
          </p:nvGrpSpPr>
          <p:grpSpPr bwMode="auto">
            <a:xfrm>
              <a:off x="2635" y="1309"/>
              <a:ext cx="743" cy="541"/>
              <a:chOff x="4830" y="1752"/>
              <a:chExt cx="667" cy="477"/>
            </a:xfrm>
          </p:grpSpPr>
          <p:grpSp>
            <p:nvGrpSpPr>
              <p:cNvPr id="54325" name="Group 84"/>
              <p:cNvGrpSpPr>
                <a:grpSpLocks/>
              </p:cNvGrpSpPr>
              <p:nvPr/>
            </p:nvGrpSpPr>
            <p:grpSpPr bwMode="auto">
              <a:xfrm>
                <a:off x="4830" y="1752"/>
                <a:ext cx="667" cy="477"/>
                <a:chOff x="2949" y="196"/>
                <a:chExt cx="941" cy="598"/>
              </a:xfrm>
            </p:grpSpPr>
            <p:sp>
              <p:nvSpPr>
                <p:cNvPr id="54327" name="Oval 85"/>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28" name="Oval 86"/>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29" name="Oval 87"/>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30" name="Oval 88"/>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31" name="Oval 89"/>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32" name="Oval 90"/>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33" name="Oval 91"/>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34" name="Oval 92"/>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35" name="Freeform 9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4336" name="Freeform 9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4337" name="Freeform 9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4326" name="Text Box 96"/>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2</a:t>
                </a:r>
              </a:p>
            </p:txBody>
          </p:sp>
        </p:grpSp>
        <p:grpSp>
          <p:nvGrpSpPr>
            <p:cNvPr id="54321" name="Group 97"/>
            <p:cNvGrpSpPr>
              <a:grpSpLocks/>
            </p:cNvGrpSpPr>
            <p:nvPr/>
          </p:nvGrpSpPr>
          <p:grpSpPr bwMode="auto">
            <a:xfrm>
              <a:off x="434" y="1253"/>
              <a:ext cx="755" cy="612"/>
              <a:chOff x="434" y="1298"/>
              <a:chExt cx="755" cy="612"/>
            </a:xfrm>
          </p:grpSpPr>
          <p:sp>
            <p:nvSpPr>
              <p:cNvPr id="54323" name="Line 98"/>
              <p:cNvSpPr>
                <a:spLocks noChangeShapeType="1"/>
              </p:cNvSpPr>
              <p:nvPr/>
            </p:nvSpPr>
            <p:spPr bwMode="auto">
              <a:xfrm>
                <a:off x="434" y="1298"/>
                <a:ext cx="755" cy="612"/>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00">
                  <a:solidFill>
                    <a:prstClr val="black"/>
                  </a:solidFill>
                </a:endParaRPr>
              </a:p>
            </p:txBody>
          </p:sp>
          <p:sp>
            <p:nvSpPr>
              <p:cNvPr id="54324" name="Line 99"/>
              <p:cNvSpPr>
                <a:spLocks noChangeShapeType="1"/>
              </p:cNvSpPr>
              <p:nvPr/>
            </p:nvSpPr>
            <p:spPr bwMode="auto">
              <a:xfrm flipH="1">
                <a:off x="434" y="1298"/>
                <a:ext cx="755" cy="612"/>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00">
                  <a:solidFill>
                    <a:prstClr val="black"/>
                  </a:solidFill>
                </a:endParaRPr>
              </a:p>
            </p:txBody>
          </p:sp>
        </p:grpSp>
        <p:sp>
          <p:nvSpPr>
            <p:cNvPr id="54322" name="Text Box 100"/>
            <p:cNvSpPr txBox="1">
              <a:spLocks noChangeArrowheads="1"/>
            </p:cNvSpPr>
            <p:nvPr/>
          </p:nvSpPr>
          <p:spPr bwMode="auto">
            <a:xfrm>
              <a:off x="356" y="1979"/>
              <a:ext cx="87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90000"/>
                </a:lnSpc>
              </a:pPr>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1</a:t>
              </a:r>
              <a:r>
                <a:rPr kumimoji="1" lang="zh-CN" altLang="en-US" sz="1600">
                  <a:solidFill>
                    <a:srgbClr val="333399"/>
                  </a:solidFill>
                  <a:ea typeface="黑体" pitchFamily="2" charset="-122"/>
                </a:rPr>
                <a:t>出了故障</a:t>
              </a:r>
            </a:p>
          </p:txBody>
        </p:sp>
      </p:grpSp>
      <p:sp>
        <p:nvSpPr>
          <p:cNvPr id="54283" name="Text Box 101"/>
          <p:cNvSpPr txBox="1">
            <a:spLocks noChangeArrowheads="1"/>
          </p:cNvSpPr>
          <p:nvPr/>
        </p:nvSpPr>
        <p:spPr bwMode="auto">
          <a:xfrm>
            <a:off x="246064" y="353618"/>
            <a:ext cx="389846" cy="10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正</a:t>
            </a:r>
          </a:p>
          <a:p>
            <a:pPr eaLnBrk="1" hangingPunct="1"/>
            <a:r>
              <a:rPr kumimoji="1" lang="zh-CN" altLang="en-US" sz="1600">
                <a:solidFill>
                  <a:srgbClr val="333399"/>
                </a:solidFill>
                <a:ea typeface="黑体" pitchFamily="2" charset="-122"/>
              </a:rPr>
              <a:t>常</a:t>
            </a:r>
          </a:p>
          <a:p>
            <a:pPr eaLnBrk="1" hangingPunct="1"/>
            <a:r>
              <a:rPr kumimoji="1" lang="zh-CN" altLang="en-US" sz="1600">
                <a:solidFill>
                  <a:srgbClr val="333399"/>
                </a:solidFill>
                <a:ea typeface="黑体" pitchFamily="2" charset="-122"/>
              </a:rPr>
              <a:t>情</a:t>
            </a:r>
          </a:p>
          <a:p>
            <a:pPr eaLnBrk="1" hangingPunct="1"/>
            <a:r>
              <a:rPr kumimoji="1" lang="zh-CN" altLang="en-US" sz="1600">
                <a:solidFill>
                  <a:srgbClr val="333399"/>
                </a:solidFill>
                <a:ea typeface="黑体" pitchFamily="2" charset="-122"/>
              </a:rPr>
              <a:t>况</a:t>
            </a:r>
          </a:p>
        </p:txBody>
      </p:sp>
      <p:grpSp>
        <p:nvGrpSpPr>
          <p:cNvPr id="54284" name="Group 102"/>
          <p:cNvGrpSpPr>
            <a:grpSpLocks/>
          </p:cNvGrpSpPr>
          <p:nvPr/>
        </p:nvGrpSpPr>
        <p:grpSpPr bwMode="auto">
          <a:xfrm>
            <a:off x="2249490" y="498879"/>
            <a:ext cx="1471612" cy="234553"/>
            <a:chOff x="1491" y="212"/>
            <a:chExt cx="853" cy="240"/>
          </a:xfrm>
        </p:grpSpPr>
        <p:sp>
          <p:nvSpPr>
            <p:cNvPr id="54311" name="AutoShape 103"/>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12" name="Rectangle 104"/>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4285" name="Text Box 105"/>
          <p:cNvSpPr txBox="1">
            <a:spLocks noChangeArrowheads="1"/>
          </p:cNvSpPr>
          <p:nvPr/>
        </p:nvSpPr>
        <p:spPr bwMode="auto">
          <a:xfrm>
            <a:off x="2268539" y="554833"/>
            <a:ext cx="755331" cy="21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1  1  </a:t>
            </a:r>
            <a:r>
              <a:rPr kumimoji="1" lang="en-US" altLang="zh-CN" sz="1600">
                <a:solidFill>
                  <a:srgbClr val="333399"/>
                </a:solidFill>
                <a:ea typeface="黑体" pitchFamily="2" charset="-122"/>
                <a:sym typeface="Symbol" pitchFamily="18" charset="2"/>
              </a:rPr>
              <a:t></a:t>
            </a:r>
            <a:endParaRPr kumimoji="1" lang="en-US" altLang="zh-CN" sz="1600" baseline="-25000">
              <a:solidFill>
                <a:srgbClr val="333399"/>
              </a:solidFill>
              <a:ea typeface="黑体" pitchFamily="2" charset="-122"/>
              <a:sym typeface="Symbol" pitchFamily="18" charset="2"/>
            </a:endParaRPr>
          </a:p>
        </p:txBody>
      </p:sp>
      <p:grpSp>
        <p:nvGrpSpPr>
          <p:cNvPr id="54286" name="Group 106"/>
          <p:cNvGrpSpPr>
            <a:grpSpLocks/>
          </p:cNvGrpSpPr>
          <p:nvPr/>
        </p:nvGrpSpPr>
        <p:grpSpPr bwMode="auto">
          <a:xfrm>
            <a:off x="2486032" y="2621735"/>
            <a:ext cx="1508125" cy="265511"/>
            <a:chOff x="1566" y="2024"/>
            <a:chExt cx="950" cy="223"/>
          </a:xfrm>
        </p:grpSpPr>
        <p:grpSp>
          <p:nvGrpSpPr>
            <p:cNvPr id="54307" name="Group 107"/>
            <p:cNvGrpSpPr>
              <a:grpSpLocks/>
            </p:cNvGrpSpPr>
            <p:nvPr/>
          </p:nvGrpSpPr>
          <p:grpSpPr bwMode="auto">
            <a:xfrm>
              <a:off x="1589" y="2024"/>
              <a:ext cx="927" cy="197"/>
              <a:chOff x="1491" y="212"/>
              <a:chExt cx="853" cy="240"/>
            </a:xfrm>
          </p:grpSpPr>
          <p:sp>
            <p:nvSpPr>
              <p:cNvPr id="54309" name="AutoShape 108"/>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10" name="Rectangle 109"/>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4308" name="Text Box 110"/>
            <p:cNvSpPr txBox="1">
              <a:spLocks noChangeArrowheads="1"/>
            </p:cNvSpPr>
            <p:nvPr/>
          </p:nvSpPr>
          <p:spPr bwMode="auto">
            <a:xfrm>
              <a:off x="1566" y="2066"/>
              <a:ext cx="54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1  16  </a:t>
              </a:r>
              <a:r>
                <a:rPr kumimoji="1" lang="en-US" altLang="zh-CN" sz="1600">
                  <a:solidFill>
                    <a:srgbClr val="333399"/>
                  </a:solidFill>
                  <a:ea typeface="黑体" pitchFamily="2" charset="-122"/>
                  <a:sym typeface="Symbol" pitchFamily="18" charset="2"/>
                </a:rPr>
                <a:t></a:t>
              </a:r>
              <a:endParaRPr kumimoji="1" lang="en-US" altLang="zh-CN" sz="1600" baseline="-25000">
                <a:solidFill>
                  <a:srgbClr val="333399"/>
                </a:solidFill>
                <a:ea typeface="黑体" pitchFamily="2" charset="-122"/>
                <a:sym typeface="Symbol" pitchFamily="18" charset="2"/>
              </a:endParaRPr>
            </a:p>
          </p:txBody>
        </p:sp>
      </p:grpSp>
      <p:grpSp>
        <p:nvGrpSpPr>
          <p:cNvPr id="54287" name="Group 111"/>
          <p:cNvGrpSpPr>
            <a:grpSpLocks/>
          </p:cNvGrpSpPr>
          <p:nvPr/>
        </p:nvGrpSpPr>
        <p:grpSpPr bwMode="auto">
          <a:xfrm flipH="1">
            <a:off x="5580063" y="515547"/>
            <a:ext cx="1471612" cy="234553"/>
            <a:chOff x="1491" y="212"/>
            <a:chExt cx="853" cy="240"/>
          </a:xfrm>
        </p:grpSpPr>
        <p:sp>
          <p:nvSpPr>
            <p:cNvPr id="54305" name="AutoShape 112"/>
            <p:cNvSpPr>
              <a:spLocks noChangeArrowheads="1"/>
            </p:cNvSpPr>
            <p:nvPr/>
          </p:nvSpPr>
          <p:spPr bwMode="auto">
            <a:xfrm>
              <a:off x="2089" y="271"/>
              <a:ext cx="255" cy="122"/>
            </a:xfrm>
            <a:prstGeom prst="rightArrow">
              <a:avLst>
                <a:gd name="adj1" fmla="val 50000"/>
                <a:gd name="adj2" fmla="val 52254"/>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06" name="Rectangle 113"/>
            <p:cNvSpPr>
              <a:spLocks noChangeArrowheads="1"/>
            </p:cNvSpPr>
            <p:nvPr/>
          </p:nvSpPr>
          <p:spPr bwMode="auto">
            <a:xfrm>
              <a:off x="1491" y="212"/>
              <a:ext cx="632" cy="24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4288" name="Text Box 114"/>
          <p:cNvSpPr txBox="1">
            <a:spLocks noChangeArrowheads="1"/>
          </p:cNvSpPr>
          <p:nvPr/>
        </p:nvSpPr>
        <p:spPr bwMode="auto">
          <a:xfrm>
            <a:off x="5970594" y="586979"/>
            <a:ext cx="865939" cy="21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1  2  </a:t>
            </a:r>
            <a:r>
              <a:rPr kumimoji="1" lang="en-US" altLang="zh-CN" sz="1600">
                <a:solidFill>
                  <a:srgbClr val="333399"/>
                </a:solidFill>
                <a:ea typeface="黑体" pitchFamily="2" charset="-122"/>
                <a:sym typeface="Symbol" pitchFamily="18" charset="2"/>
              </a:rPr>
              <a:t>R</a:t>
            </a:r>
            <a:r>
              <a:rPr kumimoji="1" lang="en-US" altLang="zh-CN" sz="1600" baseline="-25000">
                <a:solidFill>
                  <a:srgbClr val="333399"/>
                </a:solidFill>
                <a:ea typeface="黑体" pitchFamily="2" charset="-122"/>
                <a:sym typeface="Symbol" pitchFamily="18" charset="2"/>
              </a:rPr>
              <a:t>1</a:t>
            </a:r>
          </a:p>
        </p:txBody>
      </p:sp>
      <p:grpSp>
        <p:nvGrpSpPr>
          <p:cNvPr id="54289" name="Group 115"/>
          <p:cNvGrpSpPr>
            <a:grpSpLocks/>
          </p:cNvGrpSpPr>
          <p:nvPr/>
        </p:nvGrpSpPr>
        <p:grpSpPr bwMode="auto">
          <a:xfrm>
            <a:off x="5580063" y="2582448"/>
            <a:ext cx="1471612" cy="286941"/>
            <a:chOff x="3515" y="1991"/>
            <a:chExt cx="927" cy="241"/>
          </a:xfrm>
        </p:grpSpPr>
        <p:grpSp>
          <p:nvGrpSpPr>
            <p:cNvPr id="54301" name="Group 116"/>
            <p:cNvGrpSpPr>
              <a:grpSpLocks/>
            </p:cNvGrpSpPr>
            <p:nvPr/>
          </p:nvGrpSpPr>
          <p:grpSpPr bwMode="auto">
            <a:xfrm flipH="1">
              <a:off x="3515" y="1991"/>
              <a:ext cx="927" cy="197"/>
              <a:chOff x="1491" y="212"/>
              <a:chExt cx="853" cy="240"/>
            </a:xfrm>
          </p:grpSpPr>
          <p:sp>
            <p:nvSpPr>
              <p:cNvPr id="54303" name="AutoShape 117"/>
              <p:cNvSpPr>
                <a:spLocks noChangeArrowheads="1"/>
              </p:cNvSpPr>
              <p:nvPr/>
            </p:nvSpPr>
            <p:spPr bwMode="auto">
              <a:xfrm>
                <a:off x="2089" y="271"/>
                <a:ext cx="255" cy="122"/>
              </a:xfrm>
              <a:prstGeom prst="rightArrow">
                <a:avLst>
                  <a:gd name="adj1" fmla="val 50000"/>
                  <a:gd name="adj2" fmla="val 52254"/>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04" name="Rectangle 118"/>
              <p:cNvSpPr>
                <a:spLocks noChangeArrowheads="1"/>
              </p:cNvSpPr>
              <p:nvPr/>
            </p:nvSpPr>
            <p:spPr bwMode="auto">
              <a:xfrm>
                <a:off x="1491" y="212"/>
                <a:ext cx="632" cy="24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4302" name="Text Box 119"/>
            <p:cNvSpPr txBox="1">
              <a:spLocks noChangeArrowheads="1"/>
            </p:cNvSpPr>
            <p:nvPr/>
          </p:nvSpPr>
          <p:spPr bwMode="auto">
            <a:xfrm>
              <a:off x="3761" y="2051"/>
              <a:ext cx="54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1  2  </a:t>
              </a:r>
              <a:r>
                <a:rPr kumimoji="1" lang="en-US" altLang="zh-CN" sz="1600">
                  <a:solidFill>
                    <a:srgbClr val="333399"/>
                  </a:solidFill>
                  <a:ea typeface="黑体" pitchFamily="2" charset="-122"/>
                  <a:sym typeface="Symbol" pitchFamily="18" charset="2"/>
                </a:rPr>
                <a:t>R</a:t>
              </a:r>
              <a:r>
                <a:rPr kumimoji="1" lang="en-US" altLang="zh-CN" sz="1600" baseline="-25000">
                  <a:solidFill>
                    <a:srgbClr val="333399"/>
                  </a:solidFill>
                  <a:ea typeface="黑体" pitchFamily="2" charset="-122"/>
                  <a:sym typeface="Symbol" pitchFamily="18" charset="2"/>
                </a:rPr>
                <a:t>1</a:t>
              </a:r>
            </a:p>
          </p:txBody>
        </p:sp>
      </p:grpSp>
      <p:sp>
        <p:nvSpPr>
          <p:cNvPr id="54290" name="Text Box 120"/>
          <p:cNvSpPr txBox="1">
            <a:spLocks noChangeArrowheads="1"/>
          </p:cNvSpPr>
          <p:nvPr/>
        </p:nvSpPr>
        <p:spPr bwMode="auto">
          <a:xfrm>
            <a:off x="684212" y="3690940"/>
            <a:ext cx="8058549" cy="338552"/>
          </a:xfrm>
          <a:prstGeom prst="rect">
            <a:avLst/>
          </a:prstGeom>
          <a:solidFill>
            <a:srgbClr val="FFFF99"/>
          </a:solidFill>
          <a:ln w="9525">
            <a:solidFill>
              <a:schemeClr val="tx2"/>
            </a:solidFill>
            <a:miter lim="800000"/>
            <a:headEnd/>
            <a:tailEnd/>
          </a:ln>
        </p:spPr>
        <p:txBody>
          <a:bodyPr wrap="squar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kumimoji="1" lang="en-US" altLang="zh-CN" sz="1600" dirty="0">
                <a:solidFill>
                  <a:srgbClr val="333399"/>
                </a:solidFill>
                <a:ea typeface="黑体" pitchFamily="2" charset="-122"/>
              </a:rPr>
              <a:t>R</a:t>
            </a:r>
            <a:r>
              <a:rPr kumimoji="1" lang="en-US" altLang="zh-CN" sz="1600" baseline="-25000" dirty="0">
                <a:solidFill>
                  <a:srgbClr val="333399"/>
                </a:solidFill>
                <a:ea typeface="黑体" pitchFamily="2" charset="-122"/>
              </a:rPr>
              <a:t>2 </a:t>
            </a:r>
            <a:r>
              <a:rPr kumimoji="1" lang="zh-CN" altLang="en-US" sz="1600" dirty="0">
                <a:solidFill>
                  <a:srgbClr val="333399"/>
                </a:solidFill>
                <a:ea typeface="黑体" pitchFamily="2" charset="-122"/>
              </a:rPr>
              <a:t>以后又更新自己的路由表为“</a:t>
            </a:r>
            <a:r>
              <a:rPr kumimoji="1" lang="en-US" altLang="zh-CN" sz="1600" dirty="0">
                <a:solidFill>
                  <a:srgbClr val="333399"/>
                </a:solidFill>
                <a:ea typeface="黑体" pitchFamily="2" charset="-122"/>
              </a:rPr>
              <a:t>1, 4, R</a:t>
            </a:r>
            <a:r>
              <a:rPr kumimoji="1" lang="en-US" altLang="zh-CN" sz="1600" baseline="-25000" dirty="0">
                <a:solidFill>
                  <a:srgbClr val="333399"/>
                </a:solidFill>
                <a:ea typeface="黑体" pitchFamily="2" charset="-122"/>
              </a:rPr>
              <a:t>1</a:t>
            </a:r>
            <a:r>
              <a:rPr kumimoji="1" lang="en-US" altLang="zh-CN" sz="1600" dirty="0">
                <a:solidFill>
                  <a:srgbClr val="333399"/>
                </a:solidFill>
                <a:ea typeface="黑体" pitchFamily="2" charset="-122"/>
              </a:rPr>
              <a:t>”</a:t>
            </a:r>
            <a:r>
              <a:rPr kumimoji="1" lang="zh-CN" altLang="en-US" sz="1600" dirty="0">
                <a:solidFill>
                  <a:srgbClr val="333399"/>
                </a:solidFill>
                <a:ea typeface="黑体" pitchFamily="2" charset="-122"/>
              </a:rPr>
              <a:t>，表明 “我到网 </a:t>
            </a:r>
            <a:r>
              <a:rPr kumimoji="1" lang="en-US" altLang="zh-CN" sz="1600" dirty="0">
                <a:solidFill>
                  <a:srgbClr val="333399"/>
                </a:solidFill>
                <a:ea typeface="黑体" pitchFamily="2" charset="-122"/>
              </a:rPr>
              <a:t>1 </a:t>
            </a:r>
            <a:r>
              <a:rPr kumimoji="1" lang="zh-CN" altLang="en-US" sz="1600" dirty="0">
                <a:solidFill>
                  <a:srgbClr val="333399"/>
                </a:solidFill>
                <a:ea typeface="黑体" pitchFamily="2" charset="-122"/>
              </a:rPr>
              <a:t>距离是 </a:t>
            </a:r>
            <a:r>
              <a:rPr kumimoji="1" lang="en-US" altLang="zh-CN" sz="1600" dirty="0">
                <a:solidFill>
                  <a:srgbClr val="333399"/>
                </a:solidFill>
                <a:ea typeface="黑体" pitchFamily="2" charset="-122"/>
              </a:rPr>
              <a:t>4</a:t>
            </a:r>
            <a:r>
              <a:rPr kumimoji="1" lang="zh-CN" altLang="en-US" sz="1600" dirty="0">
                <a:solidFill>
                  <a:srgbClr val="333399"/>
                </a:solidFill>
                <a:ea typeface="黑体" pitchFamily="2" charset="-122"/>
              </a:rPr>
              <a:t>，下一跳经过 </a:t>
            </a:r>
            <a:r>
              <a:rPr kumimoji="1" lang="en-US" altLang="zh-CN" sz="1600" dirty="0">
                <a:solidFill>
                  <a:srgbClr val="333399"/>
                </a:solidFill>
                <a:ea typeface="黑体" pitchFamily="2" charset="-122"/>
              </a:rPr>
              <a:t>R</a:t>
            </a:r>
            <a:r>
              <a:rPr kumimoji="1" lang="en-US" altLang="zh-CN" sz="1600" baseline="-25000" dirty="0">
                <a:solidFill>
                  <a:srgbClr val="333399"/>
                </a:solidFill>
                <a:ea typeface="黑体" pitchFamily="2" charset="-122"/>
              </a:rPr>
              <a:t>1</a:t>
            </a:r>
            <a:r>
              <a:rPr kumimoji="1" lang="en-US" altLang="zh-CN" sz="1600" dirty="0">
                <a:solidFill>
                  <a:srgbClr val="333399"/>
                </a:solidFill>
                <a:ea typeface="黑体" pitchFamily="2" charset="-122"/>
              </a:rPr>
              <a:t>”</a:t>
            </a:r>
            <a:r>
              <a:rPr kumimoji="1" lang="zh-CN" altLang="en-US" sz="1600" dirty="0">
                <a:solidFill>
                  <a:srgbClr val="333399"/>
                </a:solidFill>
                <a:ea typeface="黑体" pitchFamily="2" charset="-122"/>
              </a:rPr>
              <a:t>。 </a:t>
            </a:r>
          </a:p>
        </p:txBody>
      </p:sp>
      <p:grpSp>
        <p:nvGrpSpPr>
          <p:cNvPr id="54291" name="Group 121"/>
          <p:cNvGrpSpPr>
            <a:grpSpLocks/>
          </p:cNvGrpSpPr>
          <p:nvPr/>
        </p:nvGrpSpPr>
        <p:grpSpPr bwMode="auto">
          <a:xfrm>
            <a:off x="2484438" y="2999204"/>
            <a:ext cx="1509712" cy="263128"/>
            <a:chOff x="1565" y="2478"/>
            <a:chExt cx="951" cy="221"/>
          </a:xfrm>
        </p:grpSpPr>
        <p:grpSp>
          <p:nvGrpSpPr>
            <p:cNvPr id="54297" name="Group 122"/>
            <p:cNvGrpSpPr>
              <a:grpSpLocks/>
            </p:cNvGrpSpPr>
            <p:nvPr/>
          </p:nvGrpSpPr>
          <p:grpSpPr bwMode="auto">
            <a:xfrm>
              <a:off x="1589" y="2478"/>
              <a:ext cx="927" cy="197"/>
              <a:chOff x="1491" y="212"/>
              <a:chExt cx="853" cy="240"/>
            </a:xfrm>
          </p:grpSpPr>
          <p:sp>
            <p:nvSpPr>
              <p:cNvPr id="54299" name="AutoShape 123"/>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300" name="Rectangle 124"/>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4298" name="Text Box 125"/>
            <p:cNvSpPr txBox="1">
              <a:spLocks noChangeArrowheads="1"/>
            </p:cNvSpPr>
            <p:nvPr/>
          </p:nvSpPr>
          <p:spPr bwMode="auto">
            <a:xfrm>
              <a:off x="1565" y="2518"/>
              <a:ext cx="54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1  3  </a:t>
              </a:r>
              <a:r>
                <a:rPr kumimoji="1" lang="en-US" altLang="zh-CN" sz="1600">
                  <a:solidFill>
                    <a:srgbClr val="333399"/>
                  </a:solidFill>
                  <a:ea typeface="黑体" pitchFamily="2" charset="-122"/>
                  <a:sym typeface="Symbol" pitchFamily="18" charset="2"/>
                </a:rPr>
                <a:t>R</a:t>
              </a:r>
              <a:r>
                <a:rPr kumimoji="1" lang="en-US" altLang="zh-CN" sz="1600" baseline="-25000">
                  <a:solidFill>
                    <a:srgbClr val="333399"/>
                  </a:solidFill>
                  <a:ea typeface="黑体" pitchFamily="2" charset="-122"/>
                  <a:sym typeface="Symbol" pitchFamily="18" charset="2"/>
                </a:rPr>
                <a:t>2</a:t>
              </a:r>
            </a:p>
          </p:txBody>
        </p:sp>
      </p:grpSp>
      <p:grpSp>
        <p:nvGrpSpPr>
          <p:cNvPr id="24" name="Group 126"/>
          <p:cNvGrpSpPr>
            <a:grpSpLocks/>
          </p:cNvGrpSpPr>
          <p:nvPr/>
        </p:nvGrpSpPr>
        <p:grpSpPr bwMode="auto">
          <a:xfrm>
            <a:off x="5580063" y="3215846"/>
            <a:ext cx="1471612" cy="277416"/>
            <a:chOff x="3515" y="2704"/>
            <a:chExt cx="927" cy="233"/>
          </a:xfrm>
        </p:grpSpPr>
        <p:grpSp>
          <p:nvGrpSpPr>
            <p:cNvPr id="54293" name="Group 127"/>
            <p:cNvGrpSpPr>
              <a:grpSpLocks/>
            </p:cNvGrpSpPr>
            <p:nvPr/>
          </p:nvGrpSpPr>
          <p:grpSpPr bwMode="auto">
            <a:xfrm flipH="1">
              <a:off x="3515" y="2704"/>
              <a:ext cx="927" cy="197"/>
              <a:chOff x="1491" y="212"/>
              <a:chExt cx="853" cy="240"/>
            </a:xfrm>
          </p:grpSpPr>
          <p:sp>
            <p:nvSpPr>
              <p:cNvPr id="54295" name="AutoShape 128"/>
              <p:cNvSpPr>
                <a:spLocks noChangeArrowheads="1"/>
              </p:cNvSpPr>
              <p:nvPr/>
            </p:nvSpPr>
            <p:spPr bwMode="auto">
              <a:xfrm>
                <a:off x="2089" y="271"/>
                <a:ext cx="255" cy="122"/>
              </a:xfrm>
              <a:prstGeom prst="rightArrow">
                <a:avLst>
                  <a:gd name="adj1" fmla="val 50000"/>
                  <a:gd name="adj2" fmla="val 52254"/>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4296" name="Rectangle 129"/>
              <p:cNvSpPr>
                <a:spLocks noChangeArrowheads="1"/>
              </p:cNvSpPr>
              <p:nvPr/>
            </p:nvSpPr>
            <p:spPr bwMode="auto">
              <a:xfrm>
                <a:off x="1491" y="212"/>
                <a:ext cx="632" cy="24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4294" name="Text Box 130"/>
            <p:cNvSpPr txBox="1">
              <a:spLocks noChangeArrowheads="1"/>
            </p:cNvSpPr>
            <p:nvPr/>
          </p:nvSpPr>
          <p:spPr bwMode="auto">
            <a:xfrm>
              <a:off x="3771" y="2756"/>
              <a:ext cx="54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1  4  </a:t>
              </a:r>
              <a:r>
                <a:rPr kumimoji="1" lang="en-US" altLang="zh-CN" sz="1600">
                  <a:solidFill>
                    <a:srgbClr val="333399"/>
                  </a:solidFill>
                  <a:ea typeface="黑体" pitchFamily="2" charset="-122"/>
                  <a:sym typeface="Symbol" pitchFamily="18" charset="2"/>
                </a:rPr>
                <a:t>R</a:t>
              </a:r>
              <a:r>
                <a:rPr kumimoji="1" lang="en-US" altLang="zh-CN" sz="1600" baseline="-25000">
                  <a:solidFill>
                    <a:srgbClr val="333399"/>
                  </a:solidFill>
                  <a:ea typeface="黑体" pitchFamily="2" charset="-122"/>
                  <a:sym typeface="Symbol" pitchFamily="18" charset="2"/>
                </a:rPr>
                <a:t>1</a:t>
              </a:r>
            </a:p>
          </p:txBody>
        </p:sp>
      </p:grpSp>
    </p:spTree>
    <p:extLst>
      <p:ext uri="{BB962C8B-B14F-4D97-AF65-F5344CB8AC3E}">
        <p14:creationId xmlns:p14="http://schemas.microsoft.com/office/powerpoint/2010/main" val="35031380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50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nodeType="afterGroup">
                            <p:stCondLst>
                              <p:cond delay="500"/>
                            </p:stCondLst>
                            <p:childTnLst>
                              <p:par>
                                <p:cTn id="8" presetID="35" presetClass="emph" presetSubtype="0" repeatCount="3000" fill="hold" nodeType="afterEffect">
                                  <p:stCondLst>
                                    <p:cond delay="500"/>
                                  </p:stCondLst>
                                  <p:childTnLst>
                                    <p:anim calcmode="discrete" valueType="str">
                                      <p:cBhvr>
                                        <p:cTn id="9" dur="1000" fill="hold"/>
                                        <p:tgtEl>
                                          <p:spTgt spid="2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2"/>
          <p:cNvSpPr>
            <a:spLocks noChangeShapeType="1"/>
          </p:cNvSpPr>
          <p:nvPr/>
        </p:nvSpPr>
        <p:spPr bwMode="auto">
          <a:xfrm>
            <a:off x="1647826" y="860822"/>
            <a:ext cx="64722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600">
              <a:solidFill>
                <a:prstClr val="black"/>
              </a:solidFill>
            </a:endParaRPr>
          </a:p>
        </p:txBody>
      </p:sp>
      <p:pic>
        <p:nvPicPr>
          <p:cNvPr id="55299"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7157" y="744147"/>
            <a:ext cx="728663" cy="253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55300" name="Text Box 4"/>
          <p:cNvSpPr txBox="1">
            <a:spLocks noChangeArrowheads="1"/>
          </p:cNvSpPr>
          <p:nvPr/>
        </p:nvSpPr>
        <p:spPr bwMode="auto">
          <a:xfrm>
            <a:off x="6410326" y="931069"/>
            <a:ext cx="407480"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2</a:t>
            </a:r>
            <a:endParaRPr kumimoji="1" lang="en-US" altLang="zh-CN" sz="1600">
              <a:solidFill>
                <a:srgbClr val="333399"/>
              </a:solidFill>
              <a:ea typeface="黑体" pitchFamily="2" charset="-122"/>
            </a:endParaRPr>
          </a:p>
        </p:txBody>
      </p:sp>
      <p:sp>
        <p:nvSpPr>
          <p:cNvPr id="55301" name="Text Box 5"/>
          <p:cNvSpPr txBox="1">
            <a:spLocks noChangeArrowheads="1"/>
          </p:cNvSpPr>
          <p:nvPr/>
        </p:nvSpPr>
        <p:spPr bwMode="auto">
          <a:xfrm>
            <a:off x="2813053" y="931069"/>
            <a:ext cx="407480"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1</a:t>
            </a:r>
            <a:endParaRPr kumimoji="1" lang="en-US" altLang="zh-CN" sz="1600">
              <a:solidFill>
                <a:srgbClr val="333399"/>
              </a:solidFill>
              <a:ea typeface="黑体" pitchFamily="2" charset="-122"/>
            </a:endParaRPr>
          </a:p>
        </p:txBody>
      </p:sp>
      <p:pic>
        <p:nvPicPr>
          <p:cNvPr id="55302"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2838" y="744147"/>
            <a:ext cx="730250" cy="253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55303" name="Group 7"/>
          <p:cNvGrpSpPr>
            <a:grpSpLocks/>
          </p:cNvGrpSpPr>
          <p:nvPr/>
        </p:nvGrpSpPr>
        <p:grpSpPr bwMode="auto">
          <a:xfrm>
            <a:off x="709615" y="536973"/>
            <a:ext cx="1179512" cy="644128"/>
            <a:chOff x="4830" y="1752"/>
            <a:chExt cx="667" cy="477"/>
          </a:xfrm>
        </p:grpSpPr>
        <p:grpSp>
          <p:nvGrpSpPr>
            <p:cNvPr id="55428" name="Group 8"/>
            <p:cNvGrpSpPr>
              <a:grpSpLocks/>
            </p:cNvGrpSpPr>
            <p:nvPr/>
          </p:nvGrpSpPr>
          <p:grpSpPr bwMode="auto">
            <a:xfrm>
              <a:off x="4830" y="1752"/>
              <a:ext cx="667" cy="477"/>
              <a:chOff x="2949" y="196"/>
              <a:chExt cx="941" cy="598"/>
            </a:xfrm>
          </p:grpSpPr>
          <p:sp>
            <p:nvSpPr>
              <p:cNvPr id="55430" name="Oval 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431"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432"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433" name="Oval 12"/>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434" name="Oval 1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435"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436" name="Oval 1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437" name="Oval 16"/>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438"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5439"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5440"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5429" name="Text Box 20"/>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1</a:t>
              </a:r>
            </a:p>
          </p:txBody>
        </p:sp>
      </p:grpSp>
      <p:grpSp>
        <p:nvGrpSpPr>
          <p:cNvPr id="55304" name="Group 21"/>
          <p:cNvGrpSpPr>
            <a:grpSpLocks/>
          </p:cNvGrpSpPr>
          <p:nvPr/>
        </p:nvGrpSpPr>
        <p:grpSpPr bwMode="auto">
          <a:xfrm>
            <a:off x="7713664" y="536973"/>
            <a:ext cx="1179512" cy="644128"/>
            <a:chOff x="4830" y="1752"/>
            <a:chExt cx="667" cy="477"/>
          </a:xfrm>
        </p:grpSpPr>
        <p:grpSp>
          <p:nvGrpSpPr>
            <p:cNvPr id="55415" name="Group 22"/>
            <p:cNvGrpSpPr>
              <a:grpSpLocks/>
            </p:cNvGrpSpPr>
            <p:nvPr/>
          </p:nvGrpSpPr>
          <p:grpSpPr bwMode="auto">
            <a:xfrm>
              <a:off x="4830" y="1752"/>
              <a:ext cx="667" cy="477"/>
              <a:chOff x="2949" y="196"/>
              <a:chExt cx="941" cy="598"/>
            </a:xfrm>
          </p:grpSpPr>
          <p:sp>
            <p:nvSpPr>
              <p:cNvPr id="55417" name="Oval 23"/>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418"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419"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420" name="Oval 26"/>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421" name="Oval 27"/>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422"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423" name="Oval 29"/>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424" name="Oval 30"/>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425" name="Freeform 3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5426" name="Freeform 3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5427" name="Freeform 3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5416" name="Text Box 34"/>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3</a:t>
              </a:r>
            </a:p>
          </p:txBody>
        </p:sp>
      </p:grpSp>
      <p:grpSp>
        <p:nvGrpSpPr>
          <p:cNvPr id="55305" name="Group 35"/>
          <p:cNvGrpSpPr>
            <a:grpSpLocks/>
          </p:cNvGrpSpPr>
          <p:nvPr/>
        </p:nvGrpSpPr>
        <p:grpSpPr bwMode="auto">
          <a:xfrm>
            <a:off x="4183063" y="536973"/>
            <a:ext cx="1179512" cy="644128"/>
            <a:chOff x="4830" y="1752"/>
            <a:chExt cx="667" cy="477"/>
          </a:xfrm>
        </p:grpSpPr>
        <p:grpSp>
          <p:nvGrpSpPr>
            <p:cNvPr id="55402" name="Group 36"/>
            <p:cNvGrpSpPr>
              <a:grpSpLocks/>
            </p:cNvGrpSpPr>
            <p:nvPr/>
          </p:nvGrpSpPr>
          <p:grpSpPr bwMode="auto">
            <a:xfrm>
              <a:off x="4830" y="1752"/>
              <a:ext cx="667" cy="477"/>
              <a:chOff x="2949" y="196"/>
              <a:chExt cx="941" cy="598"/>
            </a:xfrm>
          </p:grpSpPr>
          <p:sp>
            <p:nvSpPr>
              <p:cNvPr id="55404" name="Oval 3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405"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406"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407" name="Oval 40"/>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408" name="Oval 4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409"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410" name="Oval 4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411" name="Oval 44"/>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412" name="Freeform 4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5413" name="Freeform 4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5414" name="Freeform 4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5403" name="Text Box 48"/>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2</a:t>
              </a:r>
            </a:p>
          </p:txBody>
        </p:sp>
      </p:grpSp>
      <p:sp>
        <p:nvSpPr>
          <p:cNvPr id="55306" name="Line 49"/>
          <p:cNvSpPr>
            <a:spLocks noChangeShapeType="1"/>
          </p:cNvSpPr>
          <p:nvPr/>
        </p:nvSpPr>
        <p:spPr bwMode="auto">
          <a:xfrm>
            <a:off x="1647826" y="1720454"/>
            <a:ext cx="64722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8" tIns="45714" rIns="91428" bIns="45714"/>
          <a:lstStyle/>
          <a:p>
            <a:endParaRPr lang="zh-CN" altLang="en-US" sz="1600">
              <a:solidFill>
                <a:prstClr val="black"/>
              </a:solidFill>
            </a:endParaRPr>
          </a:p>
        </p:txBody>
      </p:sp>
      <p:pic>
        <p:nvPicPr>
          <p:cNvPr id="55307" name="Picture 5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7157" y="1604962"/>
            <a:ext cx="728663" cy="25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55308" name="Text Box 51"/>
          <p:cNvSpPr txBox="1">
            <a:spLocks noChangeArrowheads="1"/>
          </p:cNvSpPr>
          <p:nvPr/>
        </p:nvSpPr>
        <p:spPr bwMode="auto">
          <a:xfrm>
            <a:off x="6410326" y="1790701"/>
            <a:ext cx="407480"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2</a:t>
            </a:r>
            <a:endParaRPr kumimoji="1" lang="en-US" altLang="zh-CN" sz="1600">
              <a:solidFill>
                <a:srgbClr val="333399"/>
              </a:solidFill>
              <a:ea typeface="黑体" pitchFamily="2" charset="-122"/>
            </a:endParaRPr>
          </a:p>
        </p:txBody>
      </p:sp>
      <p:sp>
        <p:nvSpPr>
          <p:cNvPr id="55309" name="Text Box 52"/>
          <p:cNvSpPr txBox="1">
            <a:spLocks noChangeArrowheads="1"/>
          </p:cNvSpPr>
          <p:nvPr/>
        </p:nvSpPr>
        <p:spPr bwMode="auto">
          <a:xfrm>
            <a:off x="2813053" y="1790701"/>
            <a:ext cx="407480"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1</a:t>
            </a:r>
            <a:endParaRPr kumimoji="1" lang="en-US" altLang="zh-CN" sz="1600">
              <a:solidFill>
                <a:srgbClr val="333399"/>
              </a:solidFill>
              <a:ea typeface="黑体" pitchFamily="2" charset="-122"/>
            </a:endParaRPr>
          </a:p>
        </p:txBody>
      </p:sp>
      <p:pic>
        <p:nvPicPr>
          <p:cNvPr id="55310" name="Picture 5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2838" y="1604962"/>
            <a:ext cx="730250" cy="25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55311" name="Group 54"/>
          <p:cNvGrpSpPr>
            <a:grpSpLocks/>
          </p:cNvGrpSpPr>
          <p:nvPr/>
        </p:nvGrpSpPr>
        <p:grpSpPr bwMode="auto">
          <a:xfrm>
            <a:off x="709615" y="1396605"/>
            <a:ext cx="1179512" cy="644128"/>
            <a:chOff x="4830" y="1752"/>
            <a:chExt cx="667" cy="477"/>
          </a:xfrm>
        </p:grpSpPr>
        <p:grpSp>
          <p:nvGrpSpPr>
            <p:cNvPr id="55389" name="Group 55"/>
            <p:cNvGrpSpPr>
              <a:grpSpLocks/>
            </p:cNvGrpSpPr>
            <p:nvPr/>
          </p:nvGrpSpPr>
          <p:grpSpPr bwMode="auto">
            <a:xfrm>
              <a:off x="4830" y="1752"/>
              <a:ext cx="667" cy="477"/>
              <a:chOff x="2949" y="196"/>
              <a:chExt cx="941" cy="598"/>
            </a:xfrm>
          </p:grpSpPr>
          <p:sp>
            <p:nvSpPr>
              <p:cNvPr id="55391" name="Oval 5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92" name="Oval 5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93" name="Oval 5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94" name="Oval 59"/>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95" name="Oval 6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96" name="Oval 6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97" name="Oval 6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98" name="Oval 63"/>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99" name="Freeform 6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5400" name="Freeform 6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5401" name="Freeform 6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5390" name="Text Box 67"/>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1</a:t>
              </a:r>
            </a:p>
          </p:txBody>
        </p:sp>
      </p:grpSp>
      <p:grpSp>
        <p:nvGrpSpPr>
          <p:cNvPr id="55312" name="Group 68"/>
          <p:cNvGrpSpPr>
            <a:grpSpLocks/>
          </p:cNvGrpSpPr>
          <p:nvPr/>
        </p:nvGrpSpPr>
        <p:grpSpPr bwMode="auto">
          <a:xfrm>
            <a:off x="7713664" y="1396605"/>
            <a:ext cx="1179512" cy="644128"/>
            <a:chOff x="4830" y="1752"/>
            <a:chExt cx="667" cy="477"/>
          </a:xfrm>
        </p:grpSpPr>
        <p:grpSp>
          <p:nvGrpSpPr>
            <p:cNvPr id="55376" name="Group 69"/>
            <p:cNvGrpSpPr>
              <a:grpSpLocks/>
            </p:cNvGrpSpPr>
            <p:nvPr/>
          </p:nvGrpSpPr>
          <p:grpSpPr bwMode="auto">
            <a:xfrm>
              <a:off x="4830" y="1752"/>
              <a:ext cx="667" cy="477"/>
              <a:chOff x="2949" y="196"/>
              <a:chExt cx="941" cy="598"/>
            </a:xfrm>
          </p:grpSpPr>
          <p:sp>
            <p:nvSpPr>
              <p:cNvPr id="55378" name="Oval 7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79" name="Oval 7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80" name="Oval 7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81" name="Oval 73"/>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82" name="Oval 7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83" name="Oval 7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84" name="Oval 7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85" name="Oval 77"/>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86" name="Freeform 7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5387" name="Freeform 7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5388" name="Freeform 8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5377" name="Text Box 81"/>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3</a:t>
              </a:r>
            </a:p>
          </p:txBody>
        </p:sp>
      </p:grpSp>
      <p:grpSp>
        <p:nvGrpSpPr>
          <p:cNvPr id="55313" name="Group 82"/>
          <p:cNvGrpSpPr>
            <a:grpSpLocks/>
          </p:cNvGrpSpPr>
          <p:nvPr/>
        </p:nvGrpSpPr>
        <p:grpSpPr bwMode="auto">
          <a:xfrm>
            <a:off x="4183063" y="1396605"/>
            <a:ext cx="1179512" cy="644128"/>
            <a:chOff x="4830" y="1752"/>
            <a:chExt cx="667" cy="477"/>
          </a:xfrm>
        </p:grpSpPr>
        <p:grpSp>
          <p:nvGrpSpPr>
            <p:cNvPr id="55363" name="Group 83"/>
            <p:cNvGrpSpPr>
              <a:grpSpLocks/>
            </p:cNvGrpSpPr>
            <p:nvPr/>
          </p:nvGrpSpPr>
          <p:grpSpPr bwMode="auto">
            <a:xfrm>
              <a:off x="4830" y="1752"/>
              <a:ext cx="667" cy="477"/>
              <a:chOff x="2949" y="196"/>
              <a:chExt cx="941" cy="598"/>
            </a:xfrm>
          </p:grpSpPr>
          <p:sp>
            <p:nvSpPr>
              <p:cNvPr id="55365" name="Oval 8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66" name="Oval 8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67" name="Oval 8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68" name="Oval 87"/>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69" name="Oval 8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70" name="Oval 8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71" name="Oval 9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72" name="Oval 91"/>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73" name="Freeform 9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5374" name="Freeform 9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sp>
            <p:nvSpPr>
              <p:cNvPr id="55375" name="Freeform 9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600">
                  <a:solidFill>
                    <a:prstClr val="black"/>
                  </a:solidFill>
                </a:endParaRPr>
              </a:p>
            </p:txBody>
          </p:sp>
        </p:grpSp>
        <p:sp>
          <p:nvSpPr>
            <p:cNvPr id="55364" name="Text Box 95"/>
            <p:cNvSpPr txBox="1">
              <a:spLocks noChangeArrowheads="1"/>
            </p:cNvSpPr>
            <p:nvPr/>
          </p:nvSpPr>
          <p:spPr bwMode="auto">
            <a:xfrm>
              <a:off x="4967" y="1856"/>
              <a:ext cx="317" cy="25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2</a:t>
              </a:r>
            </a:p>
          </p:txBody>
        </p:sp>
      </p:grpSp>
      <p:grpSp>
        <p:nvGrpSpPr>
          <p:cNvPr id="55314" name="Group 96"/>
          <p:cNvGrpSpPr>
            <a:grpSpLocks/>
          </p:cNvGrpSpPr>
          <p:nvPr/>
        </p:nvGrpSpPr>
        <p:grpSpPr bwMode="auto">
          <a:xfrm>
            <a:off x="688976" y="1329934"/>
            <a:ext cx="1198563" cy="728663"/>
            <a:chOff x="434" y="1298"/>
            <a:chExt cx="755" cy="612"/>
          </a:xfrm>
        </p:grpSpPr>
        <p:sp>
          <p:nvSpPr>
            <p:cNvPr id="55361" name="Line 97"/>
            <p:cNvSpPr>
              <a:spLocks noChangeShapeType="1"/>
            </p:cNvSpPr>
            <p:nvPr/>
          </p:nvSpPr>
          <p:spPr bwMode="auto">
            <a:xfrm>
              <a:off x="434" y="1298"/>
              <a:ext cx="755" cy="612"/>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00">
                <a:solidFill>
                  <a:prstClr val="black"/>
                </a:solidFill>
              </a:endParaRPr>
            </a:p>
          </p:txBody>
        </p:sp>
        <p:sp>
          <p:nvSpPr>
            <p:cNvPr id="55362" name="Line 98"/>
            <p:cNvSpPr>
              <a:spLocks noChangeShapeType="1"/>
            </p:cNvSpPr>
            <p:nvPr/>
          </p:nvSpPr>
          <p:spPr bwMode="auto">
            <a:xfrm flipH="1">
              <a:off x="434" y="1298"/>
              <a:ext cx="755" cy="612"/>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600">
                <a:solidFill>
                  <a:prstClr val="black"/>
                </a:solidFill>
              </a:endParaRPr>
            </a:p>
          </p:txBody>
        </p:sp>
      </p:grpSp>
      <p:sp>
        <p:nvSpPr>
          <p:cNvPr id="55315" name="Text Box 99"/>
          <p:cNvSpPr txBox="1">
            <a:spLocks noChangeArrowheads="1"/>
          </p:cNvSpPr>
          <p:nvPr/>
        </p:nvSpPr>
        <p:spPr bwMode="auto">
          <a:xfrm>
            <a:off x="565151" y="2194323"/>
            <a:ext cx="1382106" cy="31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90000"/>
              </a:lnSpc>
            </a:pPr>
            <a:r>
              <a:rPr kumimoji="1" lang="zh-CN" altLang="en-US" sz="1600">
                <a:solidFill>
                  <a:srgbClr val="333399"/>
                </a:solidFill>
                <a:ea typeface="黑体" pitchFamily="2" charset="-122"/>
              </a:rPr>
              <a:t>网 </a:t>
            </a:r>
            <a:r>
              <a:rPr kumimoji="1" lang="en-US" altLang="zh-CN" sz="1600">
                <a:solidFill>
                  <a:srgbClr val="333399"/>
                </a:solidFill>
                <a:ea typeface="黑体" pitchFamily="2" charset="-122"/>
              </a:rPr>
              <a:t>1</a:t>
            </a:r>
            <a:r>
              <a:rPr kumimoji="1" lang="zh-CN" altLang="en-US" sz="1600">
                <a:solidFill>
                  <a:srgbClr val="333399"/>
                </a:solidFill>
                <a:ea typeface="黑体" pitchFamily="2" charset="-122"/>
              </a:rPr>
              <a:t>出了故障</a:t>
            </a:r>
          </a:p>
        </p:txBody>
      </p:sp>
      <p:sp>
        <p:nvSpPr>
          <p:cNvPr id="55316" name="Text Box 100"/>
          <p:cNvSpPr txBox="1">
            <a:spLocks noChangeArrowheads="1"/>
          </p:cNvSpPr>
          <p:nvPr/>
        </p:nvSpPr>
        <p:spPr bwMode="auto">
          <a:xfrm>
            <a:off x="246064" y="291705"/>
            <a:ext cx="389846" cy="10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600">
                <a:solidFill>
                  <a:srgbClr val="333399"/>
                </a:solidFill>
                <a:ea typeface="黑体" pitchFamily="2" charset="-122"/>
              </a:rPr>
              <a:t>正</a:t>
            </a:r>
          </a:p>
          <a:p>
            <a:pPr eaLnBrk="1" hangingPunct="1"/>
            <a:r>
              <a:rPr kumimoji="1" lang="zh-CN" altLang="en-US" sz="1600">
                <a:solidFill>
                  <a:srgbClr val="333399"/>
                </a:solidFill>
                <a:ea typeface="黑体" pitchFamily="2" charset="-122"/>
              </a:rPr>
              <a:t>常</a:t>
            </a:r>
          </a:p>
          <a:p>
            <a:pPr eaLnBrk="1" hangingPunct="1"/>
            <a:r>
              <a:rPr kumimoji="1" lang="zh-CN" altLang="en-US" sz="1600">
                <a:solidFill>
                  <a:srgbClr val="333399"/>
                </a:solidFill>
                <a:ea typeface="黑体" pitchFamily="2" charset="-122"/>
              </a:rPr>
              <a:t>情</a:t>
            </a:r>
          </a:p>
          <a:p>
            <a:pPr eaLnBrk="1" hangingPunct="1"/>
            <a:r>
              <a:rPr kumimoji="1" lang="zh-CN" altLang="en-US" sz="1600">
                <a:solidFill>
                  <a:srgbClr val="333399"/>
                </a:solidFill>
                <a:ea typeface="黑体" pitchFamily="2" charset="-122"/>
              </a:rPr>
              <a:t>况</a:t>
            </a:r>
          </a:p>
        </p:txBody>
      </p:sp>
      <p:grpSp>
        <p:nvGrpSpPr>
          <p:cNvPr id="55317" name="Group 101"/>
          <p:cNvGrpSpPr>
            <a:grpSpLocks/>
          </p:cNvGrpSpPr>
          <p:nvPr/>
        </p:nvGrpSpPr>
        <p:grpSpPr bwMode="auto">
          <a:xfrm>
            <a:off x="2249490" y="436966"/>
            <a:ext cx="1471612" cy="234553"/>
            <a:chOff x="1491" y="212"/>
            <a:chExt cx="853" cy="240"/>
          </a:xfrm>
        </p:grpSpPr>
        <p:sp>
          <p:nvSpPr>
            <p:cNvPr id="55359" name="AutoShape 102"/>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60" name="Rectangle 103"/>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5318" name="Text Box 104"/>
          <p:cNvSpPr txBox="1">
            <a:spLocks noChangeArrowheads="1"/>
          </p:cNvSpPr>
          <p:nvPr/>
        </p:nvSpPr>
        <p:spPr bwMode="auto">
          <a:xfrm>
            <a:off x="2268539" y="492920"/>
            <a:ext cx="755331" cy="21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1  1  </a:t>
            </a:r>
            <a:r>
              <a:rPr kumimoji="1" lang="en-US" altLang="zh-CN" sz="1600">
                <a:solidFill>
                  <a:srgbClr val="333399"/>
                </a:solidFill>
                <a:ea typeface="黑体" pitchFamily="2" charset="-122"/>
                <a:sym typeface="Symbol" pitchFamily="18" charset="2"/>
              </a:rPr>
              <a:t></a:t>
            </a:r>
            <a:endParaRPr kumimoji="1" lang="en-US" altLang="zh-CN" sz="1600" baseline="-25000">
              <a:solidFill>
                <a:srgbClr val="333399"/>
              </a:solidFill>
              <a:ea typeface="黑体" pitchFamily="2" charset="-122"/>
              <a:sym typeface="Symbol" pitchFamily="18" charset="2"/>
            </a:endParaRPr>
          </a:p>
        </p:txBody>
      </p:sp>
      <p:sp>
        <p:nvSpPr>
          <p:cNvPr id="55319" name="Text Box 105"/>
          <p:cNvSpPr txBox="1">
            <a:spLocks noChangeArrowheads="1"/>
          </p:cNvSpPr>
          <p:nvPr/>
        </p:nvSpPr>
        <p:spPr bwMode="auto">
          <a:xfrm rot="5400000">
            <a:off x="6365422" y="3307351"/>
            <a:ext cx="389846"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b="1">
                <a:solidFill>
                  <a:srgbClr val="333399"/>
                </a:solidFill>
                <a:ea typeface="黑体" pitchFamily="2" charset="-122"/>
              </a:rPr>
              <a:t>…</a:t>
            </a:r>
          </a:p>
        </p:txBody>
      </p:sp>
      <p:grpSp>
        <p:nvGrpSpPr>
          <p:cNvPr id="55320" name="Group 106"/>
          <p:cNvGrpSpPr>
            <a:grpSpLocks/>
          </p:cNvGrpSpPr>
          <p:nvPr/>
        </p:nvGrpSpPr>
        <p:grpSpPr bwMode="auto">
          <a:xfrm>
            <a:off x="2522538" y="3057526"/>
            <a:ext cx="1471612" cy="234554"/>
            <a:chOff x="1491" y="212"/>
            <a:chExt cx="853" cy="240"/>
          </a:xfrm>
        </p:grpSpPr>
        <p:sp>
          <p:nvSpPr>
            <p:cNvPr id="55357" name="AutoShape 107"/>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58" name="Rectangle 108"/>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grpSp>
        <p:nvGrpSpPr>
          <p:cNvPr id="55321" name="Group 109"/>
          <p:cNvGrpSpPr>
            <a:grpSpLocks/>
          </p:cNvGrpSpPr>
          <p:nvPr/>
        </p:nvGrpSpPr>
        <p:grpSpPr bwMode="auto">
          <a:xfrm>
            <a:off x="2522538" y="2247901"/>
            <a:ext cx="1471612" cy="234554"/>
            <a:chOff x="1491" y="212"/>
            <a:chExt cx="853" cy="240"/>
          </a:xfrm>
        </p:grpSpPr>
        <p:sp>
          <p:nvSpPr>
            <p:cNvPr id="55355" name="AutoShape 110"/>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56" name="Rectangle 111"/>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5322" name="Text Box 112"/>
          <p:cNvSpPr txBox="1">
            <a:spLocks noChangeArrowheads="1"/>
          </p:cNvSpPr>
          <p:nvPr/>
        </p:nvSpPr>
        <p:spPr bwMode="auto">
          <a:xfrm>
            <a:off x="2486027" y="2297908"/>
            <a:ext cx="869145" cy="21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1  16  </a:t>
            </a:r>
            <a:r>
              <a:rPr kumimoji="1" lang="en-US" altLang="zh-CN" sz="1600">
                <a:solidFill>
                  <a:srgbClr val="333399"/>
                </a:solidFill>
                <a:ea typeface="黑体" pitchFamily="2" charset="-122"/>
                <a:sym typeface="Symbol" pitchFamily="18" charset="2"/>
              </a:rPr>
              <a:t></a:t>
            </a:r>
            <a:endParaRPr kumimoji="1" lang="en-US" altLang="zh-CN" sz="1600" baseline="-25000">
              <a:solidFill>
                <a:srgbClr val="333399"/>
              </a:solidFill>
              <a:ea typeface="黑体" pitchFamily="2" charset="-122"/>
              <a:sym typeface="Symbol" pitchFamily="18" charset="2"/>
            </a:endParaRPr>
          </a:p>
        </p:txBody>
      </p:sp>
      <p:grpSp>
        <p:nvGrpSpPr>
          <p:cNvPr id="55323" name="Group 113"/>
          <p:cNvGrpSpPr>
            <a:grpSpLocks/>
          </p:cNvGrpSpPr>
          <p:nvPr/>
        </p:nvGrpSpPr>
        <p:grpSpPr bwMode="auto">
          <a:xfrm>
            <a:off x="2484438" y="2625346"/>
            <a:ext cx="1509712" cy="263128"/>
            <a:chOff x="1565" y="2478"/>
            <a:chExt cx="951" cy="221"/>
          </a:xfrm>
        </p:grpSpPr>
        <p:grpSp>
          <p:nvGrpSpPr>
            <p:cNvPr id="55351" name="Group 114"/>
            <p:cNvGrpSpPr>
              <a:grpSpLocks/>
            </p:cNvGrpSpPr>
            <p:nvPr/>
          </p:nvGrpSpPr>
          <p:grpSpPr bwMode="auto">
            <a:xfrm>
              <a:off x="1589" y="2478"/>
              <a:ext cx="927" cy="197"/>
              <a:chOff x="1491" y="212"/>
              <a:chExt cx="853" cy="240"/>
            </a:xfrm>
          </p:grpSpPr>
          <p:sp>
            <p:nvSpPr>
              <p:cNvPr id="55353" name="AutoShape 115"/>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54" name="Rectangle 116"/>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5352" name="Text Box 117"/>
            <p:cNvSpPr txBox="1">
              <a:spLocks noChangeArrowheads="1"/>
            </p:cNvSpPr>
            <p:nvPr/>
          </p:nvSpPr>
          <p:spPr bwMode="auto">
            <a:xfrm>
              <a:off x="1565" y="2518"/>
              <a:ext cx="54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1  3  </a:t>
              </a:r>
              <a:r>
                <a:rPr kumimoji="1" lang="en-US" altLang="zh-CN" sz="1600">
                  <a:solidFill>
                    <a:srgbClr val="333399"/>
                  </a:solidFill>
                  <a:ea typeface="黑体" pitchFamily="2" charset="-122"/>
                  <a:sym typeface="Symbol" pitchFamily="18" charset="2"/>
                </a:rPr>
                <a:t>R</a:t>
              </a:r>
              <a:r>
                <a:rPr kumimoji="1" lang="en-US" altLang="zh-CN" sz="1600" baseline="-25000">
                  <a:solidFill>
                    <a:srgbClr val="333399"/>
                  </a:solidFill>
                  <a:ea typeface="黑体" pitchFamily="2" charset="-122"/>
                  <a:sym typeface="Symbol" pitchFamily="18" charset="2"/>
                </a:rPr>
                <a:t>2</a:t>
              </a:r>
            </a:p>
          </p:txBody>
        </p:sp>
      </p:grpSp>
      <p:sp>
        <p:nvSpPr>
          <p:cNvPr id="55324" name="Text Box 118"/>
          <p:cNvSpPr txBox="1">
            <a:spLocks noChangeArrowheads="1"/>
          </p:cNvSpPr>
          <p:nvPr/>
        </p:nvSpPr>
        <p:spPr bwMode="auto">
          <a:xfrm>
            <a:off x="2516194" y="3115868"/>
            <a:ext cx="865939" cy="21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1  5  </a:t>
            </a:r>
            <a:r>
              <a:rPr kumimoji="1" lang="en-US" altLang="zh-CN" sz="1600">
                <a:solidFill>
                  <a:srgbClr val="333399"/>
                </a:solidFill>
                <a:ea typeface="黑体" pitchFamily="2" charset="-122"/>
                <a:sym typeface="Symbol" pitchFamily="18" charset="2"/>
              </a:rPr>
              <a:t>R</a:t>
            </a:r>
            <a:r>
              <a:rPr kumimoji="1" lang="en-US" altLang="zh-CN" sz="1600" baseline="-25000">
                <a:solidFill>
                  <a:srgbClr val="333399"/>
                </a:solidFill>
                <a:ea typeface="黑体" pitchFamily="2" charset="-122"/>
                <a:sym typeface="Symbol" pitchFamily="18" charset="2"/>
              </a:rPr>
              <a:t>2</a:t>
            </a:r>
          </a:p>
        </p:txBody>
      </p:sp>
      <p:grpSp>
        <p:nvGrpSpPr>
          <p:cNvPr id="55325" name="Group 119"/>
          <p:cNvGrpSpPr>
            <a:grpSpLocks/>
          </p:cNvGrpSpPr>
          <p:nvPr/>
        </p:nvGrpSpPr>
        <p:grpSpPr bwMode="auto">
          <a:xfrm>
            <a:off x="2493970" y="3706384"/>
            <a:ext cx="1500187" cy="279797"/>
            <a:chOff x="1571" y="3313"/>
            <a:chExt cx="945" cy="235"/>
          </a:xfrm>
        </p:grpSpPr>
        <p:grpSp>
          <p:nvGrpSpPr>
            <p:cNvPr id="55347" name="Group 120"/>
            <p:cNvGrpSpPr>
              <a:grpSpLocks/>
            </p:cNvGrpSpPr>
            <p:nvPr/>
          </p:nvGrpSpPr>
          <p:grpSpPr bwMode="auto">
            <a:xfrm>
              <a:off x="1589" y="3313"/>
              <a:ext cx="927" cy="197"/>
              <a:chOff x="1491" y="212"/>
              <a:chExt cx="853" cy="240"/>
            </a:xfrm>
          </p:grpSpPr>
          <p:sp>
            <p:nvSpPr>
              <p:cNvPr id="55349" name="AutoShape 121"/>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50" name="Rectangle 122"/>
              <p:cNvSpPr>
                <a:spLocks noChangeArrowheads="1"/>
              </p:cNvSpPr>
              <p:nvPr/>
            </p:nvSpPr>
            <p:spPr bwMode="auto">
              <a:xfrm>
                <a:off x="1491" y="212"/>
                <a:ext cx="632" cy="240"/>
              </a:xfrm>
              <a:prstGeom prst="rect">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5348" name="Text Box 123"/>
            <p:cNvSpPr txBox="1">
              <a:spLocks noChangeArrowheads="1"/>
            </p:cNvSpPr>
            <p:nvPr/>
          </p:nvSpPr>
          <p:spPr bwMode="auto">
            <a:xfrm>
              <a:off x="1571" y="3367"/>
              <a:ext cx="61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1  16  </a:t>
              </a:r>
              <a:r>
                <a:rPr kumimoji="1" lang="en-US" altLang="zh-CN" sz="1600">
                  <a:solidFill>
                    <a:srgbClr val="333399"/>
                  </a:solidFill>
                  <a:ea typeface="黑体" pitchFamily="2" charset="-122"/>
                  <a:sym typeface="Symbol" pitchFamily="18" charset="2"/>
                </a:rPr>
                <a:t>R</a:t>
              </a:r>
              <a:r>
                <a:rPr kumimoji="1" lang="en-US" altLang="zh-CN" sz="1600" baseline="-25000">
                  <a:solidFill>
                    <a:srgbClr val="333399"/>
                  </a:solidFill>
                  <a:ea typeface="黑体" pitchFamily="2" charset="-122"/>
                  <a:sym typeface="Symbol" pitchFamily="18" charset="2"/>
                </a:rPr>
                <a:t>2</a:t>
              </a:r>
            </a:p>
          </p:txBody>
        </p:sp>
      </p:grpSp>
      <p:grpSp>
        <p:nvGrpSpPr>
          <p:cNvPr id="55326" name="Group 124"/>
          <p:cNvGrpSpPr>
            <a:grpSpLocks/>
          </p:cNvGrpSpPr>
          <p:nvPr/>
        </p:nvGrpSpPr>
        <p:grpSpPr bwMode="auto">
          <a:xfrm flipH="1">
            <a:off x="5580063" y="453635"/>
            <a:ext cx="1471612" cy="234553"/>
            <a:chOff x="1491" y="212"/>
            <a:chExt cx="853" cy="240"/>
          </a:xfrm>
        </p:grpSpPr>
        <p:sp>
          <p:nvSpPr>
            <p:cNvPr id="55345" name="AutoShape 125"/>
            <p:cNvSpPr>
              <a:spLocks noChangeArrowheads="1"/>
            </p:cNvSpPr>
            <p:nvPr/>
          </p:nvSpPr>
          <p:spPr bwMode="auto">
            <a:xfrm>
              <a:off x="2089" y="271"/>
              <a:ext cx="255" cy="122"/>
            </a:xfrm>
            <a:prstGeom prst="rightArrow">
              <a:avLst>
                <a:gd name="adj1" fmla="val 50000"/>
                <a:gd name="adj2" fmla="val 52254"/>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46" name="Rectangle 126"/>
            <p:cNvSpPr>
              <a:spLocks noChangeArrowheads="1"/>
            </p:cNvSpPr>
            <p:nvPr/>
          </p:nvSpPr>
          <p:spPr bwMode="auto">
            <a:xfrm>
              <a:off x="1491" y="212"/>
              <a:ext cx="632" cy="24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5327" name="Text Box 127"/>
          <p:cNvSpPr txBox="1">
            <a:spLocks noChangeArrowheads="1"/>
          </p:cNvSpPr>
          <p:nvPr/>
        </p:nvSpPr>
        <p:spPr bwMode="auto">
          <a:xfrm>
            <a:off x="5970594" y="525068"/>
            <a:ext cx="865939" cy="21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1  2  </a:t>
            </a:r>
            <a:r>
              <a:rPr kumimoji="1" lang="en-US" altLang="zh-CN" sz="1600">
                <a:solidFill>
                  <a:srgbClr val="333399"/>
                </a:solidFill>
                <a:ea typeface="黑体" pitchFamily="2" charset="-122"/>
                <a:sym typeface="Symbol" pitchFamily="18" charset="2"/>
              </a:rPr>
              <a:t>R</a:t>
            </a:r>
            <a:r>
              <a:rPr kumimoji="1" lang="en-US" altLang="zh-CN" sz="1600" baseline="-25000">
                <a:solidFill>
                  <a:srgbClr val="333399"/>
                </a:solidFill>
                <a:ea typeface="黑体" pitchFamily="2" charset="-122"/>
                <a:sym typeface="Symbol" pitchFamily="18" charset="2"/>
              </a:rPr>
              <a:t>1</a:t>
            </a:r>
          </a:p>
        </p:txBody>
      </p:sp>
      <p:grpSp>
        <p:nvGrpSpPr>
          <p:cNvPr id="55328" name="Group 128"/>
          <p:cNvGrpSpPr>
            <a:grpSpLocks/>
          </p:cNvGrpSpPr>
          <p:nvPr/>
        </p:nvGrpSpPr>
        <p:grpSpPr bwMode="auto">
          <a:xfrm flipH="1">
            <a:off x="5580063" y="2208616"/>
            <a:ext cx="1471612" cy="234553"/>
            <a:chOff x="1491" y="212"/>
            <a:chExt cx="853" cy="240"/>
          </a:xfrm>
        </p:grpSpPr>
        <p:sp>
          <p:nvSpPr>
            <p:cNvPr id="55343" name="AutoShape 129"/>
            <p:cNvSpPr>
              <a:spLocks noChangeArrowheads="1"/>
            </p:cNvSpPr>
            <p:nvPr/>
          </p:nvSpPr>
          <p:spPr bwMode="auto">
            <a:xfrm>
              <a:off x="2089" y="271"/>
              <a:ext cx="255" cy="122"/>
            </a:xfrm>
            <a:prstGeom prst="rightArrow">
              <a:avLst>
                <a:gd name="adj1" fmla="val 50000"/>
                <a:gd name="adj2" fmla="val 52254"/>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44" name="Rectangle 130"/>
            <p:cNvSpPr>
              <a:spLocks noChangeArrowheads="1"/>
            </p:cNvSpPr>
            <p:nvPr/>
          </p:nvSpPr>
          <p:spPr bwMode="auto">
            <a:xfrm>
              <a:off x="1491" y="212"/>
              <a:ext cx="632" cy="24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5329" name="Text Box 131"/>
          <p:cNvSpPr txBox="1">
            <a:spLocks noChangeArrowheads="1"/>
          </p:cNvSpPr>
          <p:nvPr/>
        </p:nvSpPr>
        <p:spPr bwMode="auto">
          <a:xfrm>
            <a:off x="5970594" y="2280049"/>
            <a:ext cx="865939" cy="21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1  2  </a:t>
            </a:r>
            <a:r>
              <a:rPr kumimoji="1" lang="en-US" altLang="zh-CN" sz="1600">
                <a:solidFill>
                  <a:srgbClr val="333399"/>
                </a:solidFill>
                <a:ea typeface="黑体" pitchFamily="2" charset="-122"/>
                <a:sym typeface="Symbol" pitchFamily="18" charset="2"/>
              </a:rPr>
              <a:t>R</a:t>
            </a:r>
            <a:r>
              <a:rPr kumimoji="1" lang="en-US" altLang="zh-CN" sz="1600" baseline="-25000">
                <a:solidFill>
                  <a:srgbClr val="333399"/>
                </a:solidFill>
                <a:ea typeface="黑体" pitchFamily="2" charset="-122"/>
                <a:sym typeface="Symbol" pitchFamily="18" charset="2"/>
              </a:rPr>
              <a:t>1</a:t>
            </a:r>
          </a:p>
        </p:txBody>
      </p:sp>
      <p:grpSp>
        <p:nvGrpSpPr>
          <p:cNvPr id="55330" name="Group 132"/>
          <p:cNvGrpSpPr>
            <a:grpSpLocks/>
          </p:cNvGrpSpPr>
          <p:nvPr/>
        </p:nvGrpSpPr>
        <p:grpSpPr bwMode="auto">
          <a:xfrm>
            <a:off x="5580063" y="2841989"/>
            <a:ext cx="1471612" cy="277416"/>
            <a:chOff x="3515" y="2704"/>
            <a:chExt cx="927" cy="233"/>
          </a:xfrm>
        </p:grpSpPr>
        <p:grpSp>
          <p:nvGrpSpPr>
            <p:cNvPr id="55339" name="Group 133"/>
            <p:cNvGrpSpPr>
              <a:grpSpLocks/>
            </p:cNvGrpSpPr>
            <p:nvPr/>
          </p:nvGrpSpPr>
          <p:grpSpPr bwMode="auto">
            <a:xfrm flipH="1">
              <a:off x="3515" y="2704"/>
              <a:ext cx="927" cy="197"/>
              <a:chOff x="1491" y="212"/>
              <a:chExt cx="853" cy="240"/>
            </a:xfrm>
          </p:grpSpPr>
          <p:sp>
            <p:nvSpPr>
              <p:cNvPr id="55341" name="AutoShape 134"/>
              <p:cNvSpPr>
                <a:spLocks noChangeArrowheads="1"/>
              </p:cNvSpPr>
              <p:nvPr/>
            </p:nvSpPr>
            <p:spPr bwMode="auto">
              <a:xfrm>
                <a:off x="2089" y="271"/>
                <a:ext cx="255" cy="122"/>
              </a:xfrm>
              <a:prstGeom prst="rightArrow">
                <a:avLst>
                  <a:gd name="adj1" fmla="val 50000"/>
                  <a:gd name="adj2" fmla="val 52254"/>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42" name="Rectangle 135"/>
              <p:cNvSpPr>
                <a:spLocks noChangeArrowheads="1"/>
              </p:cNvSpPr>
              <p:nvPr/>
            </p:nvSpPr>
            <p:spPr bwMode="auto">
              <a:xfrm>
                <a:off x="1491" y="212"/>
                <a:ext cx="632" cy="24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5340" name="Text Box 136"/>
            <p:cNvSpPr txBox="1">
              <a:spLocks noChangeArrowheads="1"/>
            </p:cNvSpPr>
            <p:nvPr/>
          </p:nvSpPr>
          <p:spPr bwMode="auto">
            <a:xfrm>
              <a:off x="3771" y="2756"/>
              <a:ext cx="54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1  4  </a:t>
              </a:r>
              <a:r>
                <a:rPr kumimoji="1" lang="en-US" altLang="zh-CN" sz="1600">
                  <a:solidFill>
                    <a:srgbClr val="333399"/>
                  </a:solidFill>
                  <a:ea typeface="黑体" pitchFamily="2" charset="-122"/>
                  <a:sym typeface="Symbol" pitchFamily="18" charset="2"/>
                </a:rPr>
                <a:t>R</a:t>
              </a:r>
              <a:r>
                <a:rPr kumimoji="1" lang="en-US" altLang="zh-CN" sz="1600" baseline="-25000">
                  <a:solidFill>
                    <a:srgbClr val="333399"/>
                  </a:solidFill>
                  <a:ea typeface="黑体" pitchFamily="2" charset="-122"/>
                  <a:sym typeface="Symbol" pitchFamily="18" charset="2"/>
                </a:rPr>
                <a:t>1</a:t>
              </a:r>
            </a:p>
          </p:txBody>
        </p:sp>
      </p:grpSp>
      <p:grpSp>
        <p:nvGrpSpPr>
          <p:cNvPr id="55331" name="Group 137"/>
          <p:cNvGrpSpPr>
            <a:grpSpLocks/>
          </p:cNvGrpSpPr>
          <p:nvPr/>
        </p:nvGrpSpPr>
        <p:grpSpPr bwMode="auto">
          <a:xfrm>
            <a:off x="5580072" y="3706376"/>
            <a:ext cx="1471613" cy="270272"/>
            <a:chOff x="3515" y="3540"/>
            <a:chExt cx="927" cy="227"/>
          </a:xfrm>
        </p:grpSpPr>
        <p:grpSp>
          <p:nvGrpSpPr>
            <p:cNvPr id="55335" name="Group 138"/>
            <p:cNvGrpSpPr>
              <a:grpSpLocks/>
            </p:cNvGrpSpPr>
            <p:nvPr/>
          </p:nvGrpSpPr>
          <p:grpSpPr bwMode="auto">
            <a:xfrm flipH="1">
              <a:off x="3515" y="3540"/>
              <a:ext cx="927" cy="197"/>
              <a:chOff x="1491" y="212"/>
              <a:chExt cx="853" cy="240"/>
            </a:xfrm>
          </p:grpSpPr>
          <p:sp>
            <p:nvSpPr>
              <p:cNvPr id="55337" name="AutoShape 139"/>
              <p:cNvSpPr>
                <a:spLocks noChangeArrowheads="1"/>
              </p:cNvSpPr>
              <p:nvPr/>
            </p:nvSpPr>
            <p:spPr bwMode="auto">
              <a:xfrm>
                <a:off x="2089" y="271"/>
                <a:ext cx="255" cy="122"/>
              </a:xfrm>
              <a:prstGeom prst="rightArrow">
                <a:avLst>
                  <a:gd name="adj1" fmla="val 50000"/>
                  <a:gd name="adj2" fmla="val 52254"/>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sp>
            <p:nvSpPr>
              <p:cNvPr id="55338" name="Rectangle 140"/>
              <p:cNvSpPr>
                <a:spLocks noChangeArrowheads="1"/>
              </p:cNvSpPr>
              <p:nvPr/>
            </p:nvSpPr>
            <p:spPr bwMode="auto">
              <a:xfrm>
                <a:off x="1491" y="212"/>
                <a:ext cx="632" cy="24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latin typeface="Tahoma" pitchFamily="34" charset="0"/>
                  <a:ea typeface="黑体" pitchFamily="2" charset="-122"/>
                </a:endParaRPr>
              </a:p>
            </p:txBody>
          </p:sp>
        </p:grpSp>
        <p:sp>
          <p:nvSpPr>
            <p:cNvPr id="55336" name="Text Box 141"/>
            <p:cNvSpPr txBox="1">
              <a:spLocks noChangeArrowheads="1"/>
            </p:cNvSpPr>
            <p:nvPr/>
          </p:nvSpPr>
          <p:spPr bwMode="auto">
            <a:xfrm>
              <a:off x="3748" y="3586"/>
              <a:ext cx="61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50000"/>
                </a:lnSpc>
              </a:pPr>
              <a:r>
                <a:rPr kumimoji="1" lang="en-US" altLang="zh-CN" sz="1600">
                  <a:solidFill>
                    <a:srgbClr val="333399"/>
                  </a:solidFill>
                  <a:ea typeface="黑体" pitchFamily="2" charset="-122"/>
                </a:rPr>
                <a:t>1  16  </a:t>
              </a:r>
              <a:r>
                <a:rPr kumimoji="1" lang="en-US" altLang="zh-CN" sz="1600">
                  <a:solidFill>
                    <a:srgbClr val="333399"/>
                  </a:solidFill>
                  <a:ea typeface="黑体" pitchFamily="2" charset="-122"/>
                  <a:sym typeface="Symbol" pitchFamily="18" charset="2"/>
                </a:rPr>
                <a:t>R</a:t>
              </a:r>
              <a:r>
                <a:rPr kumimoji="1" lang="en-US" altLang="zh-CN" sz="1600" baseline="-25000">
                  <a:solidFill>
                    <a:srgbClr val="333399"/>
                  </a:solidFill>
                  <a:ea typeface="黑体" pitchFamily="2" charset="-122"/>
                  <a:sym typeface="Symbol" pitchFamily="18" charset="2"/>
                </a:rPr>
                <a:t>1</a:t>
              </a:r>
            </a:p>
          </p:txBody>
        </p:sp>
      </p:grpSp>
      <p:sp>
        <p:nvSpPr>
          <p:cNvPr id="55332" name="Text Box 142"/>
          <p:cNvSpPr txBox="1">
            <a:spLocks noChangeArrowheads="1"/>
          </p:cNvSpPr>
          <p:nvPr/>
        </p:nvSpPr>
        <p:spPr bwMode="auto">
          <a:xfrm rot="5400000">
            <a:off x="2907847" y="3307351"/>
            <a:ext cx="389846"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600" b="1">
                <a:solidFill>
                  <a:srgbClr val="333399"/>
                </a:solidFill>
                <a:ea typeface="黑体" pitchFamily="2" charset="-122"/>
              </a:rPr>
              <a:t>…</a:t>
            </a:r>
          </a:p>
        </p:txBody>
      </p:sp>
      <p:sp>
        <p:nvSpPr>
          <p:cNvPr id="55333" name="Text Box 143"/>
          <p:cNvSpPr txBox="1">
            <a:spLocks noChangeArrowheads="1"/>
          </p:cNvSpPr>
          <p:nvPr/>
        </p:nvSpPr>
        <p:spPr bwMode="auto">
          <a:xfrm>
            <a:off x="234453" y="4371955"/>
            <a:ext cx="8640763" cy="584773"/>
          </a:xfrm>
          <a:prstGeom prst="rect">
            <a:avLst/>
          </a:prstGeom>
          <a:solidFill>
            <a:srgbClr val="FFCCFF"/>
          </a:solidFill>
          <a:ln w="9525">
            <a:solidFill>
              <a:schemeClr val="tx2"/>
            </a:solidFill>
            <a:miter lim="800000"/>
            <a:headEnd/>
            <a:tailEnd/>
          </a:ln>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kumimoji="1" lang="zh-CN" altLang="en-US" sz="1600">
                <a:solidFill>
                  <a:srgbClr val="333399"/>
                </a:solidFill>
                <a:ea typeface="黑体" pitchFamily="2" charset="-122"/>
              </a:rPr>
              <a:t>这样不断更新下去，直到 </a:t>
            </a:r>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1 </a:t>
            </a:r>
            <a:r>
              <a:rPr kumimoji="1" lang="zh-CN" altLang="en-US" sz="1600">
                <a:solidFill>
                  <a:srgbClr val="333399"/>
                </a:solidFill>
                <a:ea typeface="黑体" pitchFamily="2" charset="-122"/>
              </a:rPr>
              <a:t>和 </a:t>
            </a:r>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2 </a:t>
            </a:r>
            <a:r>
              <a:rPr kumimoji="1" lang="zh-CN" altLang="en-US" sz="1600">
                <a:solidFill>
                  <a:srgbClr val="333399"/>
                </a:solidFill>
                <a:ea typeface="黑体" pitchFamily="2" charset="-122"/>
              </a:rPr>
              <a:t>到网 </a:t>
            </a:r>
            <a:r>
              <a:rPr kumimoji="1" lang="en-US" altLang="zh-CN" sz="1600">
                <a:solidFill>
                  <a:srgbClr val="333399"/>
                </a:solidFill>
                <a:ea typeface="黑体" pitchFamily="2" charset="-122"/>
              </a:rPr>
              <a:t>1 </a:t>
            </a:r>
            <a:r>
              <a:rPr kumimoji="1" lang="zh-CN" altLang="en-US" sz="1600">
                <a:solidFill>
                  <a:srgbClr val="333399"/>
                </a:solidFill>
                <a:ea typeface="黑体" pitchFamily="2" charset="-122"/>
              </a:rPr>
              <a:t>的距离都增大到 </a:t>
            </a:r>
            <a:r>
              <a:rPr kumimoji="1" lang="en-US" altLang="zh-CN" sz="1600">
                <a:solidFill>
                  <a:srgbClr val="333399"/>
                </a:solidFill>
                <a:ea typeface="黑体" pitchFamily="2" charset="-122"/>
              </a:rPr>
              <a:t>16 </a:t>
            </a:r>
            <a:r>
              <a:rPr kumimoji="1" lang="zh-CN" altLang="en-US" sz="1600">
                <a:solidFill>
                  <a:srgbClr val="333399"/>
                </a:solidFill>
                <a:ea typeface="黑体" pitchFamily="2" charset="-122"/>
              </a:rPr>
              <a:t>时，</a:t>
            </a:r>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1 </a:t>
            </a:r>
            <a:r>
              <a:rPr kumimoji="1" lang="zh-CN" altLang="en-US" sz="1600">
                <a:solidFill>
                  <a:srgbClr val="333399"/>
                </a:solidFill>
                <a:ea typeface="黑体" pitchFamily="2" charset="-122"/>
              </a:rPr>
              <a:t>和 </a:t>
            </a:r>
            <a:r>
              <a:rPr kumimoji="1" lang="en-US" altLang="zh-CN" sz="1600">
                <a:solidFill>
                  <a:srgbClr val="333399"/>
                </a:solidFill>
                <a:ea typeface="黑体" pitchFamily="2" charset="-122"/>
              </a:rPr>
              <a:t>R</a:t>
            </a:r>
            <a:r>
              <a:rPr kumimoji="1" lang="en-US" altLang="zh-CN" sz="1600" baseline="-25000">
                <a:solidFill>
                  <a:srgbClr val="333399"/>
                </a:solidFill>
                <a:ea typeface="黑体" pitchFamily="2" charset="-122"/>
              </a:rPr>
              <a:t>2 </a:t>
            </a:r>
            <a:r>
              <a:rPr kumimoji="1" lang="zh-CN" altLang="en-US" sz="1600">
                <a:solidFill>
                  <a:srgbClr val="333399"/>
                </a:solidFill>
                <a:ea typeface="黑体" pitchFamily="2" charset="-122"/>
              </a:rPr>
              <a:t>才知道网 </a:t>
            </a:r>
            <a:r>
              <a:rPr kumimoji="1" lang="en-US" altLang="zh-CN" sz="1600">
                <a:solidFill>
                  <a:srgbClr val="333399"/>
                </a:solidFill>
                <a:ea typeface="黑体" pitchFamily="2" charset="-122"/>
              </a:rPr>
              <a:t>1 </a:t>
            </a:r>
            <a:r>
              <a:rPr kumimoji="1" lang="zh-CN" altLang="en-US" sz="1600">
                <a:solidFill>
                  <a:srgbClr val="333399"/>
                </a:solidFill>
                <a:ea typeface="黑体" pitchFamily="2" charset="-122"/>
              </a:rPr>
              <a:t>是不可达的。 </a:t>
            </a:r>
          </a:p>
        </p:txBody>
      </p:sp>
      <p:sp>
        <p:nvSpPr>
          <p:cNvPr id="579728" name="Text Box 144"/>
          <p:cNvSpPr txBox="1">
            <a:spLocks noChangeArrowheads="1"/>
          </p:cNvSpPr>
          <p:nvPr/>
        </p:nvSpPr>
        <p:spPr bwMode="auto">
          <a:xfrm>
            <a:off x="179388" y="357194"/>
            <a:ext cx="8640762" cy="584773"/>
          </a:xfrm>
          <a:prstGeom prst="rect">
            <a:avLst/>
          </a:prstGeom>
          <a:solidFill>
            <a:srgbClr val="CCECFF"/>
          </a:solidFill>
          <a:ln w="9525">
            <a:solidFill>
              <a:schemeClr val="tx2"/>
            </a:solidFill>
            <a:miter lim="800000"/>
            <a:headEnd/>
            <a:tailEnd/>
          </a:ln>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kumimoji="1" lang="zh-CN" altLang="en-US" sz="1600">
                <a:solidFill>
                  <a:srgbClr val="67AFBD"/>
                </a:solidFill>
                <a:ea typeface="黑体" pitchFamily="2" charset="-122"/>
              </a:rPr>
              <a:t>好消息传播得快，而坏消息传播得慢</a:t>
            </a:r>
            <a:r>
              <a:rPr kumimoji="1" lang="zh-CN" altLang="en-US" sz="1600">
                <a:solidFill>
                  <a:srgbClr val="333399"/>
                </a:solidFill>
                <a:ea typeface="黑体" pitchFamily="2" charset="-122"/>
              </a:rPr>
              <a:t>。网络出故障的传播时间往往需要较长的时间</a:t>
            </a:r>
            <a:r>
              <a:rPr kumimoji="1" lang="en-US" altLang="zh-CN" sz="1600">
                <a:solidFill>
                  <a:srgbClr val="333399"/>
                </a:solidFill>
                <a:ea typeface="黑体" pitchFamily="2" charset="-122"/>
              </a:rPr>
              <a:t>(</a:t>
            </a:r>
            <a:r>
              <a:rPr kumimoji="1" lang="zh-CN" altLang="en-US" sz="1600">
                <a:solidFill>
                  <a:srgbClr val="333399"/>
                </a:solidFill>
                <a:ea typeface="黑体" pitchFamily="2" charset="-122"/>
              </a:rPr>
              <a:t>数分钟</a:t>
            </a:r>
            <a:r>
              <a:rPr kumimoji="1" lang="en-US" altLang="zh-CN" sz="1600">
                <a:solidFill>
                  <a:srgbClr val="333399"/>
                </a:solidFill>
                <a:ea typeface="黑体" pitchFamily="2" charset="-122"/>
              </a:rPr>
              <a:t>)</a:t>
            </a:r>
            <a:r>
              <a:rPr kumimoji="1" lang="zh-CN" altLang="en-US" sz="1600">
                <a:solidFill>
                  <a:srgbClr val="333399"/>
                </a:solidFill>
                <a:ea typeface="黑体" pitchFamily="2" charset="-122"/>
              </a:rPr>
              <a:t>。这是 </a:t>
            </a:r>
            <a:r>
              <a:rPr kumimoji="1" lang="en-US" altLang="zh-CN" sz="1600">
                <a:solidFill>
                  <a:srgbClr val="333399"/>
                </a:solidFill>
                <a:ea typeface="黑体" pitchFamily="2" charset="-122"/>
              </a:rPr>
              <a:t>RIP </a:t>
            </a:r>
            <a:r>
              <a:rPr kumimoji="1" lang="zh-CN" altLang="en-US" sz="1600">
                <a:solidFill>
                  <a:srgbClr val="333399"/>
                </a:solidFill>
                <a:ea typeface="黑体" pitchFamily="2" charset="-122"/>
              </a:rPr>
              <a:t>的一个主要缺点。 </a:t>
            </a:r>
          </a:p>
        </p:txBody>
      </p:sp>
    </p:spTree>
    <p:extLst>
      <p:ext uri="{BB962C8B-B14F-4D97-AF65-F5344CB8AC3E}">
        <p14:creationId xmlns:p14="http://schemas.microsoft.com/office/powerpoint/2010/main" val="15422645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9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72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185864" y="657232"/>
            <a:ext cx="7289800" cy="3156347"/>
          </a:xfrm>
          <a:prstGeom prst="rect">
            <a:avLst/>
          </a:prstGeom>
          <a:solidFill>
            <a:srgbClr val="FFFF99"/>
          </a:solidFill>
          <a:ln w="28575">
            <a:solidFill>
              <a:srgbClr val="0000CC"/>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1203" name="Line 3"/>
          <p:cNvSpPr>
            <a:spLocks noChangeShapeType="1"/>
          </p:cNvSpPr>
          <p:nvPr/>
        </p:nvSpPr>
        <p:spPr bwMode="auto">
          <a:xfrm>
            <a:off x="1193800" y="942975"/>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1204" name="Line 4"/>
          <p:cNvSpPr>
            <a:spLocks noChangeShapeType="1"/>
          </p:cNvSpPr>
          <p:nvPr/>
        </p:nvSpPr>
        <p:spPr bwMode="auto">
          <a:xfrm>
            <a:off x="2093913" y="658416"/>
            <a:ext cx="0" cy="2857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1205" name="Line 5"/>
          <p:cNvSpPr>
            <a:spLocks noChangeShapeType="1"/>
          </p:cNvSpPr>
          <p:nvPr/>
        </p:nvSpPr>
        <p:spPr bwMode="auto">
          <a:xfrm>
            <a:off x="4833938" y="942976"/>
            <a:ext cx="0" cy="3167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1206" name="Rectangle 6"/>
          <p:cNvSpPr>
            <a:spLocks noChangeArrowheads="1"/>
          </p:cNvSpPr>
          <p:nvPr/>
        </p:nvSpPr>
        <p:spPr bwMode="auto">
          <a:xfrm>
            <a:off x="1109669" y="365528"/>
            <a:ext cx="29655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0</a:t>
            </a:r>
          </a:p>
        </p:txBody>
      </p:sp>
      <p:sp>
        <p:nvSpPr>
          <p:cNvPr id="51207" name="Rectangle 7"/>
          <p:cNvSpPr>
            <a:spLocks noChangeArrowheads="1"/>
          </p:cNvSpPr>
          <p:nvPr/>
        </p:nvSpPr>
        <p:spPr bwMode="auto">
          <a:xfrm>
            <a:off x="2012957" y="365528"/>
            <a:ext cx="29655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4</a:t>
            </a:r>
          </a:p>
        </p:txBody>
      </p:sp>
      <p:sp>
        <p:nvSpPr>
          <p:cNvPr id="51208" name="Rectangle 8"/>
          <p:cNvSpPr>
            <a:spLocks noChangeArrowheads="1"/>
          </p:cNvSpPr>
          <p:nvPr/>
        </p:nvSpPr>
        <p:spPr bwMode="auto">
          <a:xfrm>
            <a:off x="4743450" y="365528"/>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16</a:t>
            </a:r>
          </a:p>
        </p:txBody>
      </p:sp>
      <p:sp>
        <p:nvSpPr>
          <p:cNvPr id="51209" name="Rectangle 9"/>
          <p:cNvSpPr>
            <a:spLocks noChangeArrowheads="1"/>
          </p:cNvSpPr>
          <p:nvPr/>
        </p:nvSpPr>
        <p:spPr bwMode="auto">
          <a:xfrm>
            <a:off x="8140700" y="365528"/>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31</a:t>
            </a:r>
          </a:p>
        </p:txBody>
      </p:sp>
      <p:sp>
        <p:nvSpPr>
          <p:cNvPr id="51210" name="Rectangle 10"/>
          <p:cNvSpPr>
            <a:spLocks noChangeArrowheads="1"/>
          </p:cNvSpPr>
          <p:nvPr/>
        </p:nvSpPr>
        <p:spPr bwMode="auto">
          <a:xfrm>
            <a:off x="1228726" y="669138"/>
            <a:ext cx="6508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版 本</a:t>
            </a:r>
          </a:p>
        </p:txBody>
      </p:sp>
      <p:sp>
        <p:nvSpPr>
          <p:cNvPr id="51211" name="Rectangle 11"/>
          <p:cNvSpPr>
            <a:spLocks noChangeArrowheads="1"/>
          </p:cNvSpPr>
          <p:nvPr/>
        </p:nvSpPr>
        <p:spPr bwMode="auto">
          <a:xfrm>
            <a:off x="492126" y="365528"/>
            <a:ext cx="38792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位</a:t>
            </a:r>
          </a:p>
        </p:txBody>
      </p:sp>
      <p:sp>
        <p:nvSpPr>
          <p:cNvPr id="51212" name="Line 12"/>
          <p:cNvSpPr>
            <a:spLocks noChangeShapeType="1"/>
          </p:cNvSpPr>
          <p:nvPr/>
        </p:nvSpPr>
        <p:spPr bwMode="auto">
          <a:xfrm>
            <a:off x="1185863" y="1259681"/>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1213" name="Line 13"/>
          <p:cNvSpPr>
            <a:spLocks noChangeShapeType="1"/>
          </p:cNvSpPr>
          <p:nvPr/>
        </p:nvSpPr>
        <p:spPr bwMode="auto">
          <a:xfrm>
            <a:off x="1187450" y="1576388"/>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1214" name="Line 14"/>
          <p:cNvSpPr>
            <a:spLocks noChangeShapeType="1"/>
          </p:cNvSpPr>
          <p:nvPr/>
        </p:nvSpPr>
        <p:spPr bwMode="auto">
          <a:xfrm>
            <a:off x="1187450" y="189428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1215" name="Line 15"/>
          <p:cNvSpPr>
            <a:spLocks noChangeShapeType="1"/>
          </p:cNvSpPr>
          <p:nvPr/>
        </p:nvSpPr>
        <p:spPr bwMode="auto">
          <a:xfrm>
            <a:off x="1187450" y="2212181"/>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1216" name="Line 16"/>
          <p:cNvSpPr>
            <a:spLocks noChangeShapeType="1"/>
          </p:cNvSpPr>
          <p:nvPr/>
        </p:nvSpPr>
        <p:spPr bwMode="auto">
          <a:xfrm>
            <a:off x="1187450" y="2530079"/>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1217" name="Line 17"/>
          <p:cNvSpPr>
            <a:spLocks noChangeShapeType="1"/>
          </p:cNvSpPr>
          <p:nvPr/>
        </p:nvSpPr>
        <p:spPr bwMode="auto">
          <a:xfrm>
            <a:off x="1187450" y="284678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1218" name="Line 18"/>
          <p:cNvSpPr>
            <a:spLocks noChangeShapeType="1"/>
          </p:cNvSpPr>
          <p:nvPr/>
        </p:nvSpPr>
        <p:spPr bwMode="auto">
          <a:xfrm>
            <a:off x="1187450" y="3164681"/>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1219" name="Line 19"/>
          <p:cNvSpPr>
            <a:spLocks noChangeShapeType="1"/>
          </p:cNvSpPr>
          <p:nvPr/>
        </p:nvSpPr>
        <p:spPr bwMode="auto">
          <a:xfrm>
            <a:off x="1187450" y="3481388"/>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1220" name="Rectangle 20"/>
          <p:cNvSpPr>
            <a:spLocks noChangeArrowheads="1"/>
          </p:cNvSpPr>
          <p:nvPr/>
        </p:nvSpPr>
        <p:spPr bwMode="auto">
          <a:xfrm>
            <a:off x="1412882" y="2740825"/>
            <a:ext cx="6850063" cy="846535"/>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1221" name="Rectangle 21"/>
          <p:cNvSpPr>
            <a:spLocks noChangeArrowheads="1"/>
          </p:cNvSpPr>
          <p:nvPr/>
        </p:nvSpPr>
        <p:spPr bwMode="auto">
          <a:xfrm>
            <a:off x="1412882" y="1470422"/>
            <a:ext cx="6850063" cy="847725"/>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1222" name="Rectangle 22"/>
          <p:cNvSpPr>
            <a:spLocks noChangeArrowheads="1"/>
          </p:cNvSpPr>
          <p:nvPr/>
        </p:nvSpPr>
        <p:spPr bwMode="auto">
          <a:xfrm>
            <a:off x="4035426" y="2900369"/>
            <a:ext cx="152285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目   的</a:t>
            </a:r>
            <a:r>
              <a:rPr kumimoji="1" lang="zh-CN" altLang="en-US" sz="1600" b="1">
                <a:solidFill>
                  <a:srgbClr val="333399"/>
                </a:solidFill>
              </a:rPr>
              <a:t> </a:t>
            </a:r>
            <a:r>
              <a:rPr kumimoji="1" lang="zh-CN" altLang="en-US" sz="1600">
                <a:solidFill>
                  <a:srgbClr val="333399"/>
                </a:solidFill>
              </a:rPr>
              <a:t>  地   址</a:t>
            </a:r>
          </a:p>
        </p:txBody>
      </p:sp>
      <p:sp>
        <p:nvSpPr>
          <p:cNvPr id="51223" name="Rectangle 23"/>
          <p:cNvSpPr>
            <a:spLocks noChangeArrowheads="1"/>
          </p:cNvSpPr>
          <p:nvPr/>
        </p:nvSpPr>
        <p:spPr bwMode="auto">
          <a:xfrm>
            <a:off x="4229102" y="1629972"/>
            <a:ext cx="11445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源   地   址</a:t>
            </a:r>
          </a:p>
        </p:txBody>
      </p:sp>
      <p:sp>
        <p:nvSpPr>
          <p:cNvPr id="51224" name="Line 24"/>
          <p:cNvSpPr>
            <a:spLocks noChangeShapeType="1"/>
          </p:cNvSpPr>
          <p:nvPr/>
        </p:nvSpPr>
        <p:spPr bwMode="auto">
          <a:xfrm>
            <a:off x="6664325" y="942976"/>
            <a:ext cx="0" cy="3167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1225" name="Rectangle 25"/>
          <p:cNvSpPr>
            <a:spLocks noChangeArrowheads="1"/>
          </p:cNvSpPr>
          <p:nvPr/>
        </p:nvSpPr>
        <p:spPr bwMode="auto">
          <a:xfrm>
            <a:off x="4975225" y="967985"/>
            <a:ext cx="143949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下 一 个 首 部</a:t>
            </a:r>
          </a:p>
        </p:txBody>
      </p:sp>
      <p:sp>
        <p:nvSpPr>
          <p:cNvPr id="51226" name="Rectangle 26"/>
          <p:cNvSpPr>
            <a:spLocks noChangeArrowheads="1"/>
          </p:cNvSpPr>
          <p:nvPr/>
        </p:nvSpPr>
        <p:spPr bwMode="auto">
          <a:xfrm>
            <a:off x="5173665" y="669137"/>
            <a:ext cx="137537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流     标     号</a:t>
            </a:r>
          </a:p>
        </p:txBody>
      </p:sp>
      <p:sp>
        <p:nvSpPr>
          <p:cNvPr id="51227" name="Rectangle 27"/>
          <p:cNvSpPr>
            <a:spLocks noChangeArrowheads="1"/>
          </p:cNvSpPr>
          <p:nvPr/>
        </p:nvSpPr>
        <p:spPr bwMode="auto">
          <a:xfrm>
            <a:off x="3773488" y="365528"/>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12</a:t>
            </a:r>
          </a:p>
        </p:txBody>
      </p:sp>
      <p:sp>
        <p:nvSpPr>
          <p:cNvPr id="51228" name="Rectangle 28"/>
          <p:cNvSpPr>
            <a:spLocks noChangeArrowheads="1"/>
          </p:cNvSpPr>
          <p:nvPr/>
        </p:nvSpPr>
        <p:spPr bwMode="auto">
          <a:xfrm>
            <a:off x="2362207" y="669137"/>
            <a:ext cx="117660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通 信 量 类</a:t>
            </a:r>
          </a:p>
        </p:txBody>
      </p:sp>
      <p:sp>
        <p:nvSpPr>
          <p:cNvPr id="51229" name="Rectangle 29"/>
          <p:cNvSpPr>
            <a:spLocks noChangeArrowheads="1"/>
          </p:cNvSpPr>
          <p:nvPr/>
        </p:nvSpPr>
        <p:spPr bwMode="auto">
          <a:xfrm>
            <a:off x="4206878" y="1881194"/>
            <a:ext cx="11974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a:t>
            </a:r>
            <a:r>
              <a:rPr kumimoji="1" lang="en-US" altLang="zh-CN" sz="1600">
                <a:solidFill>
                  <a:srgbClr val="333399"/>
                </a:solidFill>
              </a:rPr>
              <a:t>128 </a:t>
            </a:r>
            <a:r>
              <a:rPr kumimoji="1" lang="zh-CN" altLang="en-US" sz="1600">
                <a:solidFill>
                  <a:srgbClr val="333399"/>
                </a:solidFill>
              </a:rPr>
              <a:t>位）</a:t>
            </a:r>
          </a:p>
        </p:txBody>
      </p:sp>
      <p:sp>
        <p:nvSpPr>
          <p:cNvPr id="51230" name="Rectangle 30"/>
          <p:cNvSpPr>
            <a:spLocks noChangeArrowheads="1"/>
          </p:cNvSpPr>
          <p:nvPr/>
        </p:nvSpPr>
        <p:spPr bwMode="auto">
          <a:xfrm>
            <a:off x="4224345" y="3103966"/>
            <a:ext cx="11974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a:t>
            </a:r>
            <a:r>
              <a:rPr kumimoji="1" lang="en-US" altLang="zh-CN" sz="1600">
                <a:solidFill>
                  <a:srgbClr val="333399"/>
                </a:solidFill>
              </a:rPr>
              <a:t>128 </a:t>
            </a:r>
            <a:r>
              <a:rPr kumimoji="1" lang="zh-CN" altLang="en-US" sz="1600">
                <a:solidFill>
                  <a:srgbClr val="333399"/>
                </a:solidFill>
              </a:rPr>
              <a:t>位）</a:t>
            </a:r>
          </a:p>
        </p:txBody>
      </p:sp>
      <p:sp>
        <p:nvSpPr>
          <p:cNvPr id="51231" name="Rectangle 31"/>
          <p:cNvSpPr>
            <a:spLocks noChangeArrowheads="1"/>
          </p:cNvSpPr>
          <p:nvPr/>
        </p:nvSpPr>
        <p:spPr bwMode="auto">
          <a:xfrm>
            <a:off x="1901832" y="962031"/>
            <a:ext cx="1990931"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有  效  载  荷  长  度</a:t>
            </a:r>
          </a:p>
        </p:txBody>
      </p:sp>
      <p:sp>
        <p:nvSpPr>
          <p:cNvPr id="51232" name="Rectangle 32"/>
          <p:cNvSpPr>
            <a:spLocks noChangeArrowheads="1"/>
          </p:cNvSpPr>
          <p:nvPr/>
        </p:nvSpPr>
        <p:spPr bwMode="auto">
          <a:xfrm>
            <a:off x="6948495" y="976319"/>
            <a:ext cx="117660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跳 数 限 制</a:t>
            </a:r>
          </a:p>
        </p:txBody>
      </p:sp>
      <p:sp>
        <p:nvSpPr>
          <p:cNvPr id="51233" name="Line 33"/>
          <p:cNvSpPr>
            <a:spLocks noChangeShapeType="1"/>
          </p:cNvSpPr>
          <p:nvPr/>
        </p:nvSpPr>
        <p:spPr bwMode="auto">
          <a:xfrm>
            <a:off x="3911602" y="657227"/>
            <a:ext cx="6350" cy="2869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1234" name="Rectangle 34"/>
          <p:cNvSpPr>
            <a:spLocks noChangeArrowheads="1"/>
          </p:cNvSpPr>
          <p:nvPr/>
        </p:nvSpPr>
        <p:spPr bwMode="auto">
          <a:xfrm>
            <a:off x="6559550" y="365528"/>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24</a:t>
            </a:r>
          </a:p>
        </p:txBody>
      </p:sp>
      <p:sp>
        <p:nvSpPr>
          <p:cNvPr id="51235" name="AutoShape 35"/>
          <p:cNvSpPr>
            <a:spLocks/>
          </p:cNvSpPr>
          <p:nvPr/>
        </p:nvSpPr>
        <p:spPr bwMode="auto">
          <a:xfrm>
            <a:off x="881063" y="682235"/>
            <a:ext cx="228600" cy="3121819"/>
          </a:xfrm>
          <a:prstGeom prst="leftBrace">
            <a:avLst>
              <a:gd name="adj1" fmla="val 151736"/>
              <a:gd name="adj2" fmla="val 50000"/>
            </a:avLst>
          </a:pr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1236" name="Rectangle 36"/>
          <p:cNvSpPr>
            <a:spLocks noChangeArrowheads="1"/>
          </p:cNvSpPr>
          <p:nvPr/>
        </p:nvSpPr>
        <p:spPr bwMode="auto">
          <a:xfrm>
            <a:off x="270127" y="1351360"/>
            <a:ext cx="604334" cy="205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sz="1600">
                <a:solidFill>
                  <a:srgbClr val="333399"/>
                </a:solidFill>
              </a:rPr>
              <a:t>IPv6</a:t>
            </a:r>
          </a:p>
          <a:p>
            <a:pPr algn="ctr"/>
            <a:r>
              <a:rPr kumimoji="1" lang="zh-CN" altLang="en-US" sz="1600">
                <a:solidFill>
                  <a:srgbClr val="333399"/>
                </a:solidFill>
              </a:rPr>
              <a:t>的</a:t>
            </a:r>
          </a:p>
          <a:p>
            <a:pPr algn="ctr"/>
            <a:r>
              <a:rPr kumimoji="1" lang="zh-CN" altLang="en-US" sz="1600">
                <a:solidFill>
                  <a:srgbClr val="333399"/>
                </a:solidFill>
              </a:rPr>
              <a:t>基</a:t>
            </a:r>
          </a:p>
          <a:p>
            <a:pPr algn="ctr"/>
            <a:r>
              <a:rPr kumimoji="1" lang="zh-CN" altLang="en-US" sz="1600">
                <a:solidFill>
                  <a:srgbClr val="333399"/>
                </a:solidFill>
              </a:rPr>
              <a:t>本</a:t>
            </a:r>
          </a:p>
          <a:p>
            <a:pPr algn="ctr"/>
            <a:r>
              <a:rPr kumimoji="1" lang="zh-CN" altLang="en-US" sz="1600">
                <a:solidFill>
                  <a:srgbClr val="333399"/>
                </a:solidFill>
              </a:rPr>
              <a:t>首</a:t>
            </a:r>
          </a:p>
          <a:p>
            <a:pPr algn="ctr"/>
            <a:r>
              <a:rPr kumimoji="1" lang="zh-CN" altLang="en-US" sz="1600">
                <a:solidFill>
                  <a:srgbClr val="333399"/>
                </a:solidFill>
              </a:rPr>
              <a:t>部</a:t>
            </a:r>
          </a:p>
          <a:p>
            <a:pPr algn="ctr"/>
            <a:r>
              <a:rPr kumimoji="1" lang="en-US" altLang="zh-CN" sz="1600">
                <a:solidFill>
                  <a:srgbClr val="333399"/>
                </a:solidFill>
              </a:rPr>
              <a:t>40 B</a:t>
            </a:r>
          </a:p>
          <a:p>
            <a:pPr algn="ctr"/>
            <a:endParaRPr kumimoji="1" lang="en-US" altLang="zh-CN" sz="1600">
              <a:solidFill>
                <a:srgbClr val="333399"/>
              </a:solidFill>
            </a:endParaRPr>
          </a:p>
        </p:txBody>
      </p:sp>
      <p:sp>
        <p:nvSpPr>
          <p:cNvPr id="637989" name="Rectangle 37"/>
          <p:cNvSpPr>
            <a:spLocks noChangeArrowheads="1"/>
          </p:cNvSpPr>
          <p:nvPr/>
        </p:nvSpPr>
        <p:spPr bwMode="auto">
          <a:xfrm>
            <a:off x="1155702" y="648893"/>
            <a:ext cx="927100" cy="314325"/>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1238" name="Text Box 38"/>
          <p:cNvSpPr txBox="1">
            <a:spLocks noChangeArrowheads="1"/>
          </p:cNvSpPr>
          <p:nvPr/>
        </p:nvSpPr>
        <p:spPr bwMode="auto">
          <a:xfrm>
            <a:off x="881066" y="4001691"/>
            <a:ext cx="77247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1600">
                <a:solidFill>
                  <a:srgbClr val="333399"/>
                </a:solidFill>
              </a:rPr>
              <a:t>版本</a:t>
            </a:r>
            <a:r>
              <a:rPr lang="en-US" altLang="zh-CN" sz="1600">
                <a:solidFill>
                  <a:srgbClr val="333399"/>
                </a:solidFill>
              </a:rPr>
              <a:t>(version)—— 4 </a:t>
            </a:r>
            <a:r>
              <a:rPr lang="zh-CN" altLang="en-US" sz="1600">
                <a:solidFill>
                  <a:srgbClr val="333399"/>
                </a:solidFill>
              </a:rPr>
              <a:t>位。它指明了协议的版本，对 </a:t>
            </a:r>
            <a:r>
              <a:rPr lang="en-US" altLang="zh-CN" sz="1600">
                <a:solidFill>
                  <a:srgbClr val="333399"/>
                </a:solidFill>
              </a:rPr>
              <a:t>IPv6 </a:t>
            </a:r>
            <a:r>
              <a:rPr lang="zh-CN" altLang="en-US" sz="1600">
                <a:solidFill>
                  <a:srgbClr val="333399"/>
                </a:solidFill>
              </a:rPr>
              <a:t>该字段总是 </a:t>
            </a:r>
            <a:r>
              <a:rPr lang="en-US" altLang="zh-CN" sz="1600">
                <a:solidFill>
                  <a:srgbClr val="333399"/>
                </a:solidFill>
              </a:rPr>
              <a:t>6</a:t>
            </a:r>
            <a:r>
              <a:rPr lang="zh-CN" altLang="en-US" sz="1600">
                <a:solidFill>
                  <a:srgbClr val="333399"/>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3798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3798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89" grpId="0" animBg="1"/>
      <p:bldP spid="637989" grpId="1"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fontAlgn="auto" hangingPunct="1">
              <a:spcAft>
                <a:spcPts val="0"/>
              </a:spcAft>
              <a:defRPr/>
            </a:pPr>
            <a:r>
              <a:rPr lang="en-US" altLang="zh-CN" smtClean="0">
                <a:latin typeface="Times New Roman" panose="02020603050405020304" pitchFamily="18" charset="0"/>
                <a:cs typeface="Times New Roman" panose="02020603050405020304" pitchFamily="18" charset="0"/>
              </a:rPr>
              <a:t>RIP</a:t>
            </a:r>
            <a:r>
              <a:rPr lang="zh-CN" altLang="en-US" smtClean="0">
                <a:latin typeface="Times New Roman" panose="02020603050405020304" pitchFamily="18" charset="0"/>
                <a:cs typeface="Times New Roman" panose="02020603050405020304" pitchFamily="18" charset="0"/>
              </a:rPr>
              <a:t>：连接出错和恢复</a:t>
            </a:r>
          </a:p>
        </p:txBody>
      </p:sp>
      <p:sp>
        <p:nvSpPr>
          <p:cNvPr id="56323" name="Rectangle 3"/>
          <p:cNvSpPr>
            <a:spLocks noGrp="1" noChangeArrowheads="1"/>
          </p:cNvSpPr>
          <p:nvPr>
            <p:ph idx="1"/>
          </p:nvPr>
        </p:nvSpPr>
        <p:spPr>
          <a:xfrm>
            <a:off x="581025" y="1670447"/>
            <a:ext cx="7989888" cy="2724150"/>
          </a:xfrm>
        </p:spPr>
        <p:txBody>
          <a:bodyPr/>
          <a:lstStyle/>
          <a:p>
            <a:pPr eaLnBrk="1" hangingPunct="1">
              <a:lnSpc>
                <a:spcPct val="90000"/>
              </a:lnSpc>
            </a:pPr>
            <a:r>
              <a:rPr lang="zh-CN" altLang="en-US" sz="2000" dirty="0"/>
              <a:t>如果</a:t>
            </a:r>
            <a:r>
              <a:rPr lang="en-US" altLang="zh-CN" sz="2000" dirty="0"/>
              <a:t>180</a:t>
            </a:r>
            <a:r>
              <a:rPr lang="zh-CN" altLang="en-US" sz="2000" dirty="0"/>
              <a:t>秒内没有收到来自邻居的路由声明</a:t>
            </a:r>
            <a:r>
              <a:rPr lang="en-US" altLang="zh-CN" sz="2000" dirty="0"/>
              <a:t>--&gt; </a:t>
            </a:r>
            <a:r>
              <a:rPr lang="zh-CN" altLang="en-US" sz="2000" dirty="0"/>
              <a:t>邻居</a:t>
            </a:r>
            <a:r>
              <a:rPr lang="en-US" altLang="zh-CN" sz="2000" dirty="0"/>
              <a:t>/</a:t>
            </a:r>
            <a:r>
              <a:rPr lang="zh-CN" altLang="en-US" sz="2000" dirty="0"/>
              <a:t>链路失效</a:t>
            </a:r>
          </a:p>
          <a:p>
            <a:pPr eaLnBrk="1" hangingPunct="1">
              <a:lnSpc>
                <a:spcPct val="90000"/>
              </a:lnSpc>
            </a:pPr>
            <a:r>
              <a:rPr lang="zh-CN" altLang="en-US" sz="2000" dirty="0"/>
              <a:t>经过该邻居的路由无效</a:t>
            </a:r>
          </a:p>
          <a:p>
            <a:pPr eaLnBrk="1" hangingPunct="1">
              <a:lnSpc>
                <a:spcPct val="90000"/>
              </a:lnSpc>
            </a:pPr>
            <a:r>
              <a:rPr lang="zh-CN" altLang="en-US" sz="2000" dirty="0"/>
              <a:t>新的路由声明发往其他邻居</a:t>
            </a:r>
          </a:p>
          <a:p>
            <a:pPr eaLnBrk="1" hangingPunct="1">
              <a:lnSpc>
                <a:spcPct val="90000"/>
              </a:lnSpc>
            </a:pPr>
            <a:r>
              <a:rPr lang="zh-CN" altLang="en-US" sz="2000" dirty="0"/>
              <a:t>邻居依次发出新的路由声明</a:t>
            </a:r>
          </a:p>
          <a:p>
            <a:pPr eaLnBrk="1" hangingPunct="1">
              <a:lnSpc>
                <a:spcPct val="90000"/>
              </a:lnSpc>
            </a:pPr>
            <a:r>
              <a:rPr lang="zh-CN" altLang="en-US" sz="2000" dirty="0"/>
              <a:t>链路失效的信息传播到全网</a:t>
            </a:r>
          </a:p>
          <a:p>
            <a:pPr eaLnBrk="1" hangingPunct="1">
              <a:lnSpc>
                <a:spcPct val="90000"/>
              </a:lnSpc>
            </a:pPr>
            <a:r>
              <a:rPr lang="zh-CN" altLang="en-US" sz="2000" dirty="0"/>
              <a:t>使用</a:t>
            </a:r>
            <a:r>
              <a:rPr lang="en-US" altLang="zh-CN" sz="2000" dirty="0"/>
              <a:t>poison reverse</a:t>
            </a:r>
            <a:r>
              <a:rPr lang="zh-CN" altLang="en-US" sz="2000" dirty="0"/>
              <a:t>避免</a:t>
            </a:r>
            <a:r>
              <a:rPr lang="en-US" altLang="zh-CN" sz="2000" dirty="0"/>
              <a:t>ping-pong loops</a:t>
            </a:r>
            <a:r>
              <a:rPr lang="zh-CN" altLang="en-US" sz="2000" dirty="0"/>
              <a:t>（ </a:t>
            </a:r>
            <a:r>
              <a:rPr lang="en-US" altLang="zh-CN" sz="2000" dirty="0"/>
              <a:t>infinite distance = 16 hops</a:t>
            </a:r>
            <a:r>
              <a:rPr lang="zh-CN" altLang="en-US" sz="2000" dirty="0"/>
              <a:t>）</a:t>
            </a:r>
          </a:p>
        </p:txBody>
      </p:sp>
    </p:spTree>
    <p:extLst>
      <p:ext uri="{BB962C8B-B14F-4D97-AF65-F5344CB8AC3E}">
        <p14:creationId xmlns:p14="http://schemas.microsoft.com/office/powerpoint/2010/main" val="4979168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fontScale="90000"/>
          </a:bodyPr>
          <a:lstStyle/>
          <a:p>
            <a:pPr eaLnBrk="1" fontAlgn="auto" hangingPunct="1">
              <a:spcAft>
                <a:spcPts val="0"/>
              </a:spcAft>
              <a:defRPr/>
            </a:pPr>
            <a:r>
              <a:rPr lang="en-US" altLang="zh-CN" dirty="0" smtClean="0"/>
              <a:t>4.6.3  </a:t>
            </a:r>
            <a:r>
              <a:rPr lang="zh-CN" altLang="en-US" dirty="0" smtClean="0"/>
              <a:t>内部网关协议 </a:t>
            </a:r>
            <a:r>
              <a:rPr lang="en-US" altLang="zh-CN" dirty="0" smtClean="0"/>
              <a:t>OSPF</a:t>
            </a:r>
            <a:br>
              <a:rPr lang="en-US" altLang="zh-CN" dirty="0" smtClean="0"/>
            </a:br>
            <a:r>
              <a:rPr lang="en-US" altLang="zh-CN" dirty="0" smtClean="0"/>
              <a:t> </a:t>
            </a:r>
            <a:r>
              <a:rPr lang="en-US" altLang="zh-CN" sz="3000" dirty="0"/>
              <a:t>(Open Shortest Path First)</a:t>
            </a:r>
          </a:p>
        </p:txBody>
      </p:sp>
      <p:sp>
        <p:nvSpPr>
          <p:cNvPr id="580611" name="Rectangle 3"/>
          <p:cNvSpPr>
            <a:spLocks noGrp="1" noChangeArrowheads="1"/>
          </p:cNvSpPr>
          <p:nvPr>
            <p:ph idx="1"/>
          </p:nvPr>
        </p:nvSpPr>
        <p:spPr>
          <a:xfrm>
            <a:off x="581025" y="1670447"/>
            <a:ext cx="7989888" cy="2724150"/>
          </a:xfrm>
        </p:spPr>
        <p:txBody>
          <a:bodyPr/>
          <a:lstStyle/>
          <a:p>
            <a:pPr eaLnBrk="1" hangingPunct="1">
              <a:lnSpc>
                <a:spcPct val="90000"/>
              </a:lnSpc>
              <a:buFont typeface="Wingdings" pitchFamily="2" charset="2"/>
              <a:buNone/>
            </a:pPr>
            <a:r>
              <a:rPr lang="en-US" altLang="zh-CN" sz="2400" dirty="0"/>
              <a:t>1.  OSPF </a:t>
            </a:r>
            <a:r>
              <a:rPr lang="zh-CN" altLang="en-US" sz="2400" dirty="0"/>
              <a:t>协议的基本特点</a:t>
            </a:r>
          </a:p>
          <a:p>
            <a:pPr eaLnBrk="1" hangingPunct="1">
              <a:lnSpc>
                <a:spcPct val="90000"/>
              </a:lnSpc>
            </a:pPr>
            <a:r>
              <a:rPr lang="zh-CN" altLang="en-US" sz="2000" dirty="0">
                <a:latin typeface="Arial" charset="0"/>
              </a:rPr>
              <a:t>“</a:t>
            </a:r>
            <a:r>
              <a:rPr lang="zh-CN" altLang="en-US" sz="2000" dirty="0"/>
              <a:t>开放</a:t>
            </a:r>
            <a:r>
              <a:rPr lang="zh-CN" altLang="en-US" sz="2000" dirty="0">
                <a:latin typeface="Arial" charset="0"/>
              </a:rPr>
              <a:t>”</a:t>
            </a:r>
            <a:r>
              <a:rPr lang="zh-CN" altLang="en-US" sz="2000" dirty="0"/>
              <a:t>表明 </a:t>
            </a:r>
            <a:r>
              <a:rPr lang="en-US" altLang="zh-CN" sz="2000" dirty="0"/>
              <a:t>OSPF </a:t>
            </a:r>
            <a:r>
              <a:rPr lang="zh-CN" altLang="en-US" sz="2000" dirty="0"/>
              <a:t>协议不是受某一家厂商控制，而是公开发表的。</a:t>
            </a:r>
          </a:p>
          <a:p>
            <a:pPr eaLnBrk="1" hangingPunct="1">
              <a:lnSpc>
                <a:spcPct val="90000"/>
              </a:lnSpc>
            </a:pPr>
            <a:r>
              <a:rPr lang="zh-CN" altLang="en-US" sz="2000" dirty="0">
                <a:latin typeface="Arial" charset="0"/>
              </a:rPr>
              <a:t>“</a:t>
            </a:r>
            <a:r>
              <a:rPr lang="zh-CN" altLang="en-US" sz="2000" dirty="0"/>
              <a:t>最短路径优先</a:t>
            </a:r>
            <a:r>
              <a:rPr lang="zh-CN" altLang="en-US" sz="2000" dirty="0">
                <a:latin typeface="Arial" charset="0"/>
              </a:rPr>
              <a:t>”</a:t>
            </a:r>
            <a:r>
              <a:rPr lang="zh-CN" altLang="en-US" sz="2000" dirty="0"/>
              <a:t>是因为使用了 </a:t>
            </a:r>
            <a:r>
              <a:rPr lang="en-US" altLang="zh-CN" sz="2000" u="sng" dirty="0"/>
              <a:t>Dijkstra</a:t>
            </a:r>
            <a:r>
              <a:rPr lang="en-US" altLang="zh-CN" sz="2000" dirty="0"/>
              <a:t> </a:t>
            </a:r>
            <a:r>
              <a:rPr lang="zh-CN" altLang="en-US" sz="2000" dirty="0"/>
              <a:t>提出的最短路径算法</a:t>
            </a:r>
            <a:r>
              <a:rPr lang="en-US" altLang="zh-CN" sz="2000" dirty="0"/>
              <a:t>SPF</a:t>
            </a:r>
            <a:r>
              <a:rPr lang="zh-CN" altLang="en-US" sz="2000" dirty="0"/>
              <a:t>。</a:t>
            </a:r>
          </a:p>
          <a:p>
            <a:pPr eaLnBrk="1" hangingPunct="1">
              <a:lnSpc>
                <a:spcPct val="90000"/>
              </a:lnSpc>
            </a:pPr>
            <a:r>
              <a:rPr lang="en-US" altLang="zh-CN" sz="2000" dirty="0"/>
              <a:t>OSPF </a:t>
            </a:r>
            <a:r>
              <a:rPr lang="zh-CN" altLang="en-US" sz="2000" dirty="0"/>
              <a:t>只是一个协议的名字，它并不表示其他的路由选择协议不是</a:t>
            </a:r>
            <a:r>
              <a:rPr lang="zh-CN" altLang="en-US" sz="2000" dirty="0">
                <a:latin typeface="Arial" charset="0"/>
              </a:rPr>
              <a:t>“</a:t>
            </a:r>
            <a:r>
              <a:rPr lang="zh-CN" altLang="en-US" sz="2000" dirty="0"/>
              <a:t>最短路径优先</a:t>
            </a:r>
            <a:r>
              <a:rPr lang="zh-CN" altLang="en-US" sz="2000" dirty="0">
                <a:latin typeface="Arial" charset="0"/>
              </a:rPr>
              <a:t>”</a:t>
            </a:r>
            <a:r>
              <a:rPr lang="zh-CN" altLang="en-US" sz="2000" dirty="0"/>
              <a:t>。</a:t>
            </a:r>
          </a:p>
          <a:p>
            <a:pPr eaLnBrk="1" hangingPunct="1">
              <a:lnSpc>
                <a:spcPct val="90000"/>
              </a:lnSpc>
            </a:pPr>
            <a:r>
              <a:rPr lang="zh-CN" altLang="en-US" sz="2000" dirty="0"/>
              <a:t>是分布式的</a:t>
            </a:r>
            <a:r>
              <a:rPr lang="zh-CN" altLang="en-US" sz="2000" u="sng" dirty="0">
                <a:solidFill>
                  <a:schemeClr val="hlink"/>
                </a:solidFill>
              </a:rPr>
              <a:t>链路状态协议</a:t>
            </a:r>
            <a:r>
              <a:rPr lang="zh-CN" altLang="en-US" sz="2000" dirty="0"/>
              <a:t>。 </a:t>
            </a:r>
          </a:p>
        </p:txBody>
      </p:sp>
    </p:spTree>
    <p:extLst>
      <p:ext uri="{BB962C8B-B14F-4D97-AF65-F5344CB8AC3E}">
        <p14:creationId xmlns:p14="http://schemas.microsoft.com/office/powerpoint/2010/main" val="5447805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06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06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06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0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fontAlgn="auto" hangingPunct="1">
              <a:spcAft>
                <a:spcPts val="0"/>
              </a:spcAft>
              <a:defRPr/>
            </a:pPr>
            <a:r>
              <a:rPr lang="en-US" altLang="zh-CN" sz="3400">
                <a:latin typeface="Times New Roman" panose="02020603050405020304" pitchFamily="18" charset="0"/>
              </a:rPr>
              <a:t>Dijkstra</a:t>
            </a:r>
            <a:r>
              <a:rPr lang="zh-CN" altLang="zh-CN" sz="3400">
                <a:latin typeface="Times New Roman" panose="02020603050405020304" pitchFamily="18" charset="0"/>
              </a:rPr>
              <a:t>算法</a:t>
            </a:r>
            <a:endParaRPr lang="zh-CN" altLang="en-US" sz="3400">
              <a:latin typeface="Times New Roman" panose="02020603050405020304" pitchFamily="18" charset="0"/>
            </a:endParaRPr>
          </a:p>
        </p:txBody>
      </p:sp>
      <p:sp>
        <p:nvSpPr>
          <p:cNvPr id="81923" name="Rectangle 3"/>
          <p:cNvSpPr>
            <a:spLocks noGrp="1" noChangeArrowheads="1"/>
          </p:cNvSpPr>
          <p:nvPr>
            <p:ph idx="1"/>
          </p:nvPr>
        </p:nvSpPr>
        <p:spPr>
          <a:xfrm>
            <a:off x="539552" y="1851670"/>
            <a:ext cx="7989888" cy="2724150"/>
          </a:xfrm>
        </p:spPr>
        <p:txBody>
          <a:bodyPr rtlCol="0">
            <a:noAutofit/>
          </a:bodyPr>
          <a:lstStyle/>
          <a:p>
            <a:pPr marL="305963" indent="-305963" eaLnBrk="1" fontAlgn="auto" hangingPunct="1">
              <a:lnSpc>
                <a:spcPct val="110000"/>
              </a:lnSpc>
              <a:defRPr/>
            </a:pPr>
            <a:r>
              <a:rPr lang="zh-CN" altLang="zh-CN" sz="1600" dirty="0">
                <a:latin typeface="Times New Roman" panose="02020603050405020304" pitchFamily="18" charset="0"/>
              </a:rPr>
              <a:t>每个结点用从源结点沿已知最佳路径到本结点的距离来标注，标注分为临时性标注和永久性标注；</a:t>
            </a:r>
            <a:endParaRPr lang="zh-CN" altLang="en-US" sz="1600" dirty="0">
              <a:latin typeface="Times New Roman" panose="02020603050405020304" pitchFamily="18" charset="0"/>
            </a:endParaRPr>
          </a:p>
          <a:p>
            <a:pPr marL="305963" indent="-305963" eaLnBrk="1" fontAlgn="auto" hangingPunct="1">
              <a:lnSpc>
                <a:spcPct val="110000"/>
              </a:lnSpc>
              <a:defRPr/>
            </a:pPr>
            <a:r>
              <a:rPr lang="zh-CN" altLang="zh-CN" sz="1600" dirty="0">
                <a:latin typeface="Times New Roman" panose="02020603050405020304" pitchFamily="18" charset="0"/>
              </a:rPr>
              <a:t>初始时，所有结点都为临时性标注，标注为无穷大；</a:t>
            </a:r>
            <a:endParaRPr lang="zh-CN" altLang="en-US" sz="1600" dirty="0">
              <a:latin typeface="Times New Roman" panose="02020603050405020304" pitchFamily="18" charset="0"/>
            </a:endParaRPr>
          </a:p>
          <a:p>
            <a:pPr marL="305963" indent="-305963" eaLnBrk="1" fontAlgn="auto" hangingPunct="1">
              <a:lnSpc>
                <a:spcPct val="110000"/>
              </a:lnSpc>
              <a:defRPr/>
            </a:pPr>
            <a:r>
              <a:rPr lang="zh-CN" altLang="zh-CN" sz="1600" dirty="0">
                <a:latin typeface="Times New Roman" panose="02020603050405020304" pitchFamily="18" charset="0"/>
              </a:rPr>
              <a:t>将源结点标注为0，且为永久性标注，并令其为工作结点；</a:t>
            </a:r>
            <a:endParaRPr lang="zh-CN" altLang="en-US" sz="1600" dirty="0">
              <a:latin typeface="Times New Roman" panose="02020603050405020304" pitchFamily="18" charset="0"/>
            </a:endParaRPr>
          </a:p>
          <a:p>
            <a:pPr marL="305963" indent="-305963" eaLnBrk="1" fontAlgn="auto" hangingPunct="1">
              <a:lnSpc>
                <a:spcPct val="110000"/>
              </a:lnSpc>
              <a:defRPr/>
            </a:pPr>
            <a:r>
              <a:rPr lang="zh-CN" altLang="zh-CN" sz="1600" dirty="0">
                <a:latin typeface="Times New Roman" panose="02020603050405020304" pitchFamily="18" charset="0"/>
              </a:rPr>
              <a:t>检查与工作结点相邻的临时性结点，若该结点到工作结点的距离与工作结点的标注之和小于该结点的标注，则用新计算得到的和重新标注该结点；</a:t>
            </a:r>
            <a:endParaRPr lang="zh-CN" altLang="en-US" sz="1600" dirty="0">
              <a:latin typeface="Times New Roman" panose="02020603050405020304" pitchFamily="18" charset="0"/>
            </a:endParaRPr>
          </a:p>
          <a:p>
            <a:pPr marL="305963" indent="-305963" eaLnBrk="1" fontAlgn="auto" hangingPunct="1">
              <a:lnSpc>
                <a:spcPct val="110000"/>
              </a:lnSpc>
              <a:defRPr/>
            </a:pPr>
            <a:r>
              <a:rPr lang="zh-CN" altLang="zh-CN" sz="1600" dirty="0">
                <a:latin typeface="Times New Roman" panose="02020603050405020304" pitchFamily="18" charset="0"/>
              </a:rPr>
              <a:t>在整个图中查找具有最小值的临时性标注结点，将其变为永久性结点，并成为下一轮检查的工作结点；</a:t>
            </a:r>
            <a:endParaRPr lang="zh-CN" altLang="en-US" sz="1600" dirty="0">
              <a:latin typeface="Times New Roman" panose="02020603050405020304" pitchFamily="18" charset="0"/>
            </a:endParaRPr>
          </a:p>
          <a:p>
            <a:pPr marL="305963" indent="-305963" eaLnBrk="1" fontAlgn="auto" hangingPunct="1">
              <a:lnSpc>
                <a:spcPct val="110000"/>
              </a:lnSpc>
              <a:defRPr/>
            </a:pPr>
            <a:r>
              <a:rPr lang="zh-CN" altLang="zh-CN" sz="1600" dirty="0">
                <a:latin typeface="Times New Roman" panose="02020603050405020304" pitchFamily="18" charset="0"/>
              </a:rPr>
              <a:t>重复第四、五步，直到目的结点成为工作结点。</a:t>
            </a:r>
            <a:endParaRPr lang="zh-CN" altLang="en-US" sz="1600" dirty="0">
              <a:latin typeface="Times New Roman" panose="02020603050405020304" pitchFamily="18" charset="0"/>
            </a:endParaRPr>
          </a:p>
          <a:p>
            <a:pPr marL="305963" indent="-305963" eaLnBrk="1" fontAlgn="auto" hangingPunct="1">
              <a:lnSpc>
                <a:spcPct val="110000"/>
              </a:lnSpc>
              <a:defRPr/>
            </a:pPr>
            <a:r>
              <a:rPr lang="zh-CN" altLang="en-US" sz="1600" u="sng" dirty="0">
                <a:latin typeface="Times New Roman" panose="02020603050405020304" pitchFamily="18" charset="0"/>
              </a:rPr>
              <a:t>算法实现，程序与算法的区别是：从目的结点开始。</a:t>
            </a:r>
          </a:p>
        </p:txBody>
      </p:sp>
    </p:spTree>
    <p:extLst>
      <p:ext uri="{BB962C8B-B14F-4D97-AF65-F5344CB8AC3E}">
        <p14:creationId xmlns:p14="http://schemas.microsoft.com/office/powerpoint/2010/main" val="139046794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94" y="411960"/>
            <a:ext cx="6713537"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68905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581025" y="515547"/>
            <a:ext cx="7989888" cy="544115"/>
          </a:xfrm>
        </p:spPr>
        <p:txBody>
          <a:bodyPr/>
          <a:lstStyle/>
          <a:p>
            <a:pPr eaLnBrk="1" fontAlgn="auto" hangingPunct="1">
              <a:spcAft>
                <a:spcPts val="0"/>
              </a:spcAft>
              <a:defRPr/>
            </a:pPr>
            <a:r>
              <a:rPr lang="en-US" altLang="zh-CN" dirty="0" err="1" smtClean="0"/>
              <a:t>Dijkstra</a:t>
            </a:r>
            <a:r>
              <a:rPr lang="en-US" altLang="zh-CN" dirty="0" smtClean="0"/>
              <a:t> algorithm</a:t>
            </a:r>
          </a:p>
        </p:txBody>
      </p:sp>
      <p:sp>
        <p:nvSpPr>
          <p:cNvPr id="60419" name="内容占位符 1"/>
          <p:cNvSpPr>
            <a:spLocks noGrp="1"/>
          </p:cNvSpPr>
          <p:nvPr>
            <p:ph idx="1"/>
          </p:nvPr>
        </p:nvSpPr>
        <p:spPr>
          <a:xfrm>
            <a:off x="581025" y="1670447"/>
            <a:ext cx="7989888" cy="2724150"/>
          </a:xfrm>
        </p:spPr>
        <p:txBody>
          <a:bodyPr/>
          <a:lstStyle/>
          <a:p>
            <a:pPr eaLnBrk="1" hangingPunct="1"/>
            <a:endParaRPr lang="zh-CN" altLang="en-US" smtClean="0"/>
          </a:p>
        </p:txBody>
      </p:sp>
      <p:sp>
        <p:nvSpPr>
          <p:cNvPr id="60420" name="Text Box 3"/>
          <p:cNvSpPr txBox="1">
            <a:spLocks noChangeArrowheads="1"/>
          </p:cNvSpPr>
          <p:nvPr/>
        </p:nvSpPr>
        <p:spPr bwMode="auto">
          <a:xfrm>
            <a:off x="467544" y="1563640"/>
            <a:ext cx="8382000" cy="338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3" tIns="45712" rIns="91423" bIns="45712">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1400" b="1" dirty="0">
                <a:solidFill>
                  <a:srgbClr val="0066CC"/>
                </a:solidFill>
              </a:rPr>
              <a:t>Input:</a:t>
            </a:r>
            <a:r>
              <a:rPr lang="en-US" altLang="zh-CN" sz="1400" b="1" dirty="0">
                <a:solidFill>
                  <a:srgbClr val="0066CC"/>
                </a:solidFill>
                <a:latin typeface="Courier New" pitchFamily="49" charset="0"/>
              </a:rPr>
              <a:t> </a:t>
            </a:r>
            <a:r>
              <a:rPr lang="en-US" altLang="zh-CN" sz="1400" dirty="0">
                <a:solidFill>
                  <a:srgbClr val="0066CC"/>
                </a:solidFill>
              </a:rPr>
              <a:t>Graph</a:t>
            </a:r>
            <a:r>
              <a:rPr lang="en-US" altLang="zh-CN" sz="1400" dirty="0">
                <a:solidFill>
                  <a:srgbClr val="0066CC"/>
                </a:solidFill>
                <a:latin typeface="Times New Roman" pitchFamily="18" charset="0"/>
              </a:rPr>
              <a:t> </a:t>
            </a:r>
            <a:r>
              <a:rPr lang="en-US" altLang="zh-CN" sz="1400" b="1" dirty="0">
                <a:solidFill>
                  <a:srgbClr val="0066CC"/>
                </a:solidFill>
                <a:latin typeface="Courier New" pitchFamily="49" charset="0"/>
              </a:rPr>
              <a:t>(N,E) </a:t>
            </a:r>
            <a:r>
              <a:rPr lang="en-US" altLang="zh-CN" sz="1400" dirty="0">
                <a:solidFill>
                  <a:srgbClr val="0066CC"/>
                </a:solidFill>
              </a:rPr>
              <a:t>with</a:t>
            </a:r>
            <a:r>
              <a:rPr lang="en-US" altLang="zh-CN" sz="1400" b="1" dirty="0">
                <a:solidFill>
                  <a:srgbClr val="0066CC"/>
                </a:solidFill>
                <a:latin typeface="Courier New" pitchFamily="49" charset="0"/>
              </a:rPr>
              <a:t> </a:t>
            </a:r>
            <a:br>
              <a:rPr lang="en-US" altLang="zh-CN" sz="1400" b="1" dirty="0">
                <a:solidFill>
                  <a:srgbClr val="0066CC"/>
                </a:solidFill>
                <a:latin typeface="Courier New" pitchFamily="49" charset="0"/>
              </a:rPr>
            </a:br>
            <a:r>
              <a:rPr lang="en-US" altLang="zh-CN" sz="1400" b="1" dirty="0">
                <a:solidFill>
                  <a:srgbClr val="0066CC"/>
                </a:solidFill>
                <a:latin typeface="Courier New" pitchFamily="49" charset="0"/>
              </a:rPr>
              <a:t>	N </a:t>
            </a:r>
            <a:r>
              <a:rPr lang="en-US" altLang="zh-CN" sz="1400" dirty="0">
                <a:solidFill>
                  <a:srgbClr val="0066CC"/>
                </a:solidFill>
              </a:rPr>
              <a:t>the set of nodes and</a:t>
            </a:r>
            <a:r>
              <a:rPr lang="en-US" altLang="zh-CN" sz="1400" b="1" dirty="0">
                <a:solidFill>
                  <a:srgbClr val="0066CC"/>
                </a:solidFill>
                <a:latin typeface="Courier New" pitchFamily="49" charset="0"/>
              </a:rPr>
              <a:t> E </a:t>
            </a:r>
            <a:r>
              <a:rPr lang="en-US" altLang="zh-CN" sz="1400" b="1" dirty="0">
                <a:solidFill>
                  <a:srgbClr val="0066CC"/>
                </a:solidFill>
                <a:latin typeface="Courier New" pitchFamily="49" charset="0"/>
                <a:sym typeface="Math B" pitchFamily="2" charset="2"/>
              </a:rPr>
              <a:t> N  N </a:t>
            </a:r>
            <a:r>
              <a:rPr lang="en-US" altLang="zh-CN" sz="1400" dirty="0">
                <a:solidFill>
                  <a:srgbClr val="0066CC"/>
                </a:solidFill>
                <a:sym typeface="Math B" pitchFamily="2" charset="2"/>
              </a:rPr>
              <a:t>the set of edges</a:t>
            </a:r>
          </a:p>
          <a:p>
            <a:r>
              <a:rPr lang="en-US" altLang="zh-CN" sz="1400" b="1" dirty="0">
                <a:solidFill>
                  <a:srgbClr val="0066CC"/>
                </a:solidFill>
                <a:latin typeface="Courier New" pitchFamily="49" charset="0"/>
                <a:sym typeface="Math B" pitchFamily="2" charset="2"/>
              </a:rPr>
              <a:t>	</a:t>
            </a:r>
            <a:r>
              <a:rPr lang="en-US" altLang="zh-CN" sz="1400" b="1" dirty="0" err="1">
                <a:solidFill>
                  <a:srgbClr val="0066CC"/>
                </a:solidFill>
                <a:latin typeface="Courier New" pitchFamily="49" charset="0"/>
                <a:sym typeface="Math B" pitchFamily="2" charset="2"/>
              </a:rPr>
              <a:t>d</a:t>
            </a:r>
            <a:r>
              <a:rPr lang="en-US" altLang="zh-CN" sz="1400" b="1" baseline="-25000" dirty="0" err="1">
                <a:solidFill>
                  <a:srgbClr val="0066CC"/>
                </a:solidFill>
                <a:latin typeface="Courier New" pitchFamily="49" charset="0"/>
                <a:sym typeface="Math B" pitchFamily="2" charset="2"/>
              </a:rPr>
              <a:t>vw</a:t>
            </a:r>
            <a:r>
              <a:rPr lang="en-US" altLang="zh-CN" sz="1400" b="1" dirty="0">
                <a:solidFill>
                  <a:srgbClr val="0066CC"/>
                </a:solidFill>
                <a:latin typeface="Courier New" pitchFamily="49" charset="0"/>
                <a:sym typeface="Math B" pitchFamily="2" charset="2"/>
              </a:rPr>
              <a:t> 	</a:t>
            </a:r>
            <a:r>
              <a:rPr lang="en-US" altLang="zh-CN" sz="1400" dirty="0">
                <a:solidFill>
                  <a:srgbClr val="0066CC"/>
                </a:solidFill>
                <a:sym typeface="Math B" pitchFamily="2" charset="2"/>
              </a:rPr>
              <a:t>link cost</a:t>
            </a:r>
            <a:r>
              <a:rPr lang="en-US" altLang="zh-CN" sz="1400" b="1" dirty="0">
                <a:solidFill>
                  <a:srgbClr val="0066CC"/>
                </a:solidFill>
                <a:latin typeface="Courier New" pitchFamily="49" charset="0"/>
                <a:sym typeface="Math B" pitchFamily="2" charset="2"/>
              </a:rPr>
              <a:t> (</a:t>
            </a:r>
            <a:r>
              <a:rPr lang="en-US" altLang="zh-CN" sz="1400" b="1" dirty="0" err="1">
                <a:solidFill>
                  <a:srgbClr val="0066CC"/>
                </a:solidFill>
                <a:latin typeface="Courier New" pitchFamily="49" charset="0"/>
                <a:sym typeface="Math B" pitchFamily="2" charset="2"/>
              </a:rPr>
              <a:t>d</a:t>
            </a:r>
            <a:r>
              <a:rPr lang="en-US" altLang="zh-CN" sz="1400" b="1" baseline="-25000" dirty="0" err="1">
                <a:solidFill>
                  <a:srgbClr val="0066CC"/>
                </a:solidFill>
                <a:latin typeface="Courier New" pitchFamily="49" charset="0"/>
                <a:sym typeface="Math B" pitchFamily="2" charset="2"/>
              </a:rPr>
              <a:t>vw</a:t>
            </a:r>
            <a:r>
              <a:rPr lang="en-US" altLang="zh-CN" sz="1400" b="1" dirty="0">
                <a:solidFill>
                  <a:srgbClr val="0066CC"/>
                </a:solidFill>
                <a:latin typeface="Courier New" pitchFamily="49" charset="0"/>
                <a:sym typeface="Math B" pitchFamily="2" charset="2"/>
              </a:rPr>
              <a:t> = infinity </a:t>
            </a:r>
            <a:r>
              <a:rPr lang="en-US" altLang="zh-CN" sz="1400" dirty="0">
                <a:solidFill>
                  <a:srgbClr val="0066CC"/>
                </a:solidFill>
                <a:sym typeface="Math B" pitchFamily="2" charset="2"/>
              </a:rPr>
              <a:t>if</a:t>
            </a:r>
            <a:r>
              <a:rPr lang="en-US" altLang="zh-CN" sz="1400" b="1" dirty="0">
                <a:solidFill>
                  <a:srgbClr val="0066CC"/>
                </a:solidFill>
                <a:latin typeface="Courier New" pitchFamily="49" charset="0"/>
                <a:sym typeface="Math B" pitchFamily="2" charset="2"/>
              </a:rPr>
              <a:t> (</a:t>
            </a:r>
            <a:r>
              <a:rPr lang="en-US" altLang="zh-CN" sz="1400" b="1" dirty="0" err="1">
                <a:solidFill>
                  <a:srgbClr val="0066CC"/>
                </a:solidFill>
                <a:latin typeface="Courier New" pitchFamily="49" charset="0"/>
                <a:sym typeface="Math B" pitchFamily="2" charset="2"/>
              </a:rPr>
              <a:t>v,w</a:t>
            </a:r>
            <a:r>
              <a:rPr lang="en-US" altLang="zh-CN" sz="1400" b="1" dirty="0">
                <a:solidFill>
                  <a:srgbClr val="0066CC"/>
                </a:solidFill>
                <a:latin typeface="Courier New" pitchFamily="49" charset="0"/>
                <a:sym typeface="Math B" pitchFamily="2" charset="2"/>
              </a:rPr>
              <a:t>) </a:t>
            </a:r>
            <a:r>
              <a:rPr lang="en-US" altLang="zh-CN" sz="1400" b="1" dirty="0">
                <a:solidFill>
                  <a:srgbClr val="0066CC"/>
                </a:solidFill>
                <a:latin typeface="Courier New" pitchFamily="49" charset="0"/>
                <a:sym typeface="Symbol" pitchFamily="18" charset="2"/>
              </a:rPr>
              <a:t></a:t>
            </a:r>
            <a:r>
              <a:rPr lang="en-US" altLang="zh-CN" sz="1400" b="1" dirty="0">
                <a:solidFill>
                  <a:srgbClr val="0066CC"/>
                </a:solidFill>
                <a:latin typeface="Courier New" pitchFamily="49" charset="0"/>
              </a:rPr>
              <a:t> E, </a:t>
            </a:r>
            <a:r>
              <a:rPr lang="en-US" altLang="zh-CN" sz="1400" b="1" dirty="0" err="1">
                <a:solidFill>
                  <a:srgbClr val="0066CC"/>
                </a:solidFill>
                <a:latin typeface="Courier New" pitchFamily="49" charset="0"/>
              </a:rPr>
              <a:t>d</a:t>
            </a:r>
            <a:r>
              <a:rPr lang="en-US" altLang="zh-CN" sz="1400" b="1" baseline="-25000" dirty="0" err="1">
                <a:solidFill>
                  <a:srgbClr val="0066CC"/>
                </a:solidFill>
                <a:latin typeface="Courier New" pitchFamily="49" charset="0"/>
              </a:rPr>
              <a:t>vv</a:t>
            </a:r>
            <a:r>
              <a:rPr lang="en-US" altLang="zh-CN" sz="1400" b="1" dirty="0">
                <a:solidFill>
                  <a:srgbClr val="0066CC"/>
                </a:solidFill>
                <a:latin typeface="Courier New" pitchFamily="49" charset="0"/>
              </a:rPr>
              <a:t> = 0)</a:t>
            </a:r>
            <a:endParaRPr lang="en-US" altLang="zh-CN" sz="1400" b="1" dirty="0">
              <a:solidFill>
                <a:srgbClr val="0066CC"/>
              </a:solidFill>
              <a:latin typeface="Courier New" pitchFamily="49" charset="0"/>
              <a:sym typeface="Math B" pitchFamily="2" charset="2"/>
            </a:endParaRPr>
          </a:p>
          <a:p>
            <a:r>
              <a:rPr lang="en-US" altLang="zh-CN" sz="1400" b="1" dirty="0">
                <a:solidFill>
                  <a:srgbClr val="0066CC"/>
                </a:solidFill>
                <a:latin typeface="Courier New" pitchFamily="49" charset="0"/>
              </a:rPr>
              <a:t>	s </a:t>
            </a:r>
            <a:r>
              <a:rPr lang="en-US" altLang="zh-CN" sz="1400" b="1" dirty="0">
                <a:solidFill>
                  <a:srgbClr val="0066CC"/>
                </a:solidFill>
                <a:latin typeface="Times New Roman" pitchFamily="18" charset="0"/>
              </a:rPr>
              <a:t>	</a:t>
            </a:r>
            <a:r>
              <a:rPr lang="en-US" altLang="zh-CN" sz="1400" dirty="0">
                <a:solidFill>
                  <a:srgbClr val="0066CC"/>
                </a:solidFill>
              </a:rPr>
              <a:t>source node.</a:t>
            </a:r>
            <a:endParaRPr lang="en-US" altLang="zh-CN" sz="1400" dirty="0">
              <a:solidFill>
                <a:srgbClr val="0066CC"/>
              </a:solidFill>
              <a:latin typeface="Times New Roman" pitchFamily="18" charset="0"/>
            </a:endParaRPr>
          </a:p>
          <a:p>
            <a:r>
              <a:rPr lang="en-US" altLang="zh-CN" sz="1400" b="1" dirty="0">
                <a:solidFill>
                  <a:srgbClr val="0066CC"/>
                </a:solidFill>
              </a:rPr>
              <a:t>Output</a:t>
            </a:r>
            <a:r>
              <a:rPr lang="en-US" altLang="zh-CN" sz="1400" dirty="0">
                <a:solidFill>
                  <a:srgbClr val="0066CC"/>
                </a:solidFill>
                <a:latin typeface="Times New Roman" pitchFamily="18" charset="0"/>
              </a:rPr>
              <a:t>: </a:t>
            </a:r>
            <a:r>
              <a:rPr lang="en-US" altLang="zh-CN" sz="1400" b="1" dirty="0" err="1">
                <a:solidFill>
                  <a:srgbClr val="0066CC"/>
                </a:solidFill>
                <a:latin typeface="Courier New" pitchFamily="49" charset="0"/>
              </a:rPr>
              <a:t>D</a:t>
            </a:r>
            <a:r>
              <a:rPr lang="en-US" altLang="zh-CN" sz="1400" b="1" baseline="-25000" dirty="0" err="1">
                <a:solidFill>
                  <a:srgbClr val="0066CC"/>
                </a:solidFill>
                <a:latin typeface="Courier New" pitchFamily="49" charset="0"/>
              </a:rPr>
              <a:t>n</a:t>
            </a:r>
            <a:r>
              <a:rPr lang="en-US" altLang="zh-CN" sz="1400" b="1" dirty="0">
                <a:solidFill>
                  <a:srgbClr val="0066CC"/>
                </a:solidFill>
                <a:latin typeface="Times New Roman" pitchFamily="18" charset="0"/>
              </a:rPr>
              <a:t>   	</a:t>
            </a:r>
            <a:r>
              <a:rPr lang="en-US" altLang="zh-CN" sz="1400" dirty="0">
                <a:solidFill>
                  <a:srgbClr val="0066CC"/>
                </a:solidFill>
              </a:rPr>
              <a:t>cost of the least-cost path from node s to node n</a:t>
            </a:r>
          </a:p>
          <a:p>
            <a:r>
              <a:rPr lang="en-US" altLang="zh-CN" sz="1400" b="1" dirty="0">
                <a:solidFill>
                  <a:srgbClr val="0066CC"/>
                </a:solidFill>
                <a:latin typeface="Times New Roman" pitchFamily="18" charset="0"/>
              </a:rPr>
              <a:t>	</a:t>
            </a:r>
            <a:r>
              <a:rPr lang="en-US" altLang="zh-CN" sz="1400" b="1" dirty="0">
                <a:solidFill>
                  <a:srgbClr val="0066CC"/>
                </a:solidFill>
                <a:latin typeface="Courier New" pitchFamily="49" charset="0"/>
              </a:rPr>
              <a:t>M = {s};</a:t>
            </a:r>
            <a:endParaRPr lang="en-US" altLang="zh-CN" sz="1400" b="1" dirty="0">
              <a:solidFill>
                <a:srgbClr val="0066CC"/>
              </a:solidFill>
              <a:latin typeface="Times New Roman" pitchFamily="18" charset="0"/>
            </a:endParaRPr>
          </a:p>
          <a:p>
            <a:r>
              <a:rPr lang="en-US" altLang="zh-CN" sz="1400" b="1" dirty="0">
                <a:solidFill>
                  <a:srgbClr val="0066CC"/>
                </a:solidFill>
                <a:latin typeface="Times New Roman" pitchFamily="18" charset="0"/>
              </a:rPr>
              <a:t>	</a:t>
            </a:r>
            <a:r>
              <a:rPr lang="en-US" altLang="zh-CN" sz="1400" b="1" dirty="0">
                <a:solidFill>
                  <a:srgbClr val="0066CC"/>
                </a:solidFill>
                <a:latin typeface="Courier New" pitchFamily="49" charset="0"/>
              </a:rPr>
              <a:t>for each  n </a:t>
            </a:r>
            <a:r>
              <a:rPr lang="en-US" altLang="zh-CN" sz="1400" b="1" dirty="0">
                <a:solidFill>
                  <a:srgbClr val="0066CC"/>
                </a:solidFill>
                <a:latin typeface="Courier New" pitchFamily="49" charset="0"/>
                <a:sym typeface="Symbol" pitchFamily="18" charset="2"/>
              </a:rPr>
              <a:t></a:t>
            </a:r>
            <a:r>
              <a:rPr lang="en-US" altLang="zh-CN" sz="1400" b="1" dirty="0">
                <a:solidFill>
                  <a:srgbClr val="0066CC"/>
                </a:solidFill>
                <a:latin typeface="Courier New" pitchFamily="49" charset="0"/>
              </a:rPr>
              <a:t> M </a:t>
            </a:r>
          </a:p>
          <a:p>
            <a:r>
              <a:rPr lang="en-US" altLang="zh-CN" sz="1400" b="1" dirty="0">
                <a:solidFill>
                  <a:srgbClr val="0066CC"/>
                </a:solidFill>
                <a:latin typeface="Courier New" pitchFamily="49" charset="0"/>
              </a:rPr>
              <a:t>		</a:t>
            </a:r>
            <a:r>
              <a:rPr lang="en-US" altLang="zh-CN" sz="1400" b="1" dirty="0" err="1">
                <a:solidFill>
                  <a:srgbClr val="0066CC"/>
                </a:solidFill>
                <a:latin typeface="Courier New" pitchFamily="49" charset="0"/>
              </a:rPr>
              <a:t>D</a:t>
            </a:r>
            <a:r>
              <a:rPr lang="en-US" altLang="zh-CN" sz="1400" b="1" baseline="-25000" dirty="0" err="1">
                <a:solidFill>
                  <a:srgbClr val="0066CC"/>
                </a:solidFill>
                <a:latin typeface="Courier New" pitchFamily="49" charset="0"/>
              </a:rPr>
              <a:t>n</a:t>
            </a:r>
            <a:r>
              <a:rPr lang="en-US" altLang="zh-CN" sz="1400" b="1" dirty="0">
                <a:solidFill>
                  <a:srgbClr val="0066CC"/>
                </a:solidFill>
                <a:latin typeface="Courier New" pitchFamily="49" charset="0"/>
              </a:rPr>
              <a:t>  = </a:t>
            </a:r>
            <a:r>
              <a:rPr lang="en-US" altLang="zh-CN" sz="1400" b="1" dirty="0" err="1">
                <a:solidFill>
                  <a:srgbClr val="0066CC"/>
                </a:solidFill>
                <a:latin typeface="Courier New" pitchFamily="49" charset="0"/>
              </a:rPr>
              <a:t>d</a:t>
            </a:r>
            <a:r>
              <a:rPr lang="en-US" altLang="zh-CN" sz="1400" b="1" baseline="-25000" dirty="0" err="1">
                <a:solidFill>
                  <a:srgbClr val="0066CC"/>
                </a:solidFill>
                <a:latin typeface="Courier New" pitchFamily="49" charset="0"/>
              </a:rPr>
              <a:t>sn</a:t>
            </a:r>
            <a:r>
              <a:rPr lang="en-US" altLang="zh-CN" sz="1400" b="1" dirty="0">
                <a:solidFill>
                  <a:srgbClr val="0066CC"/>
                </a:solidFill>
                <a:latin typeface="Courier New" pitchFamily="49" charset="0"/>
              </a:rPr>
              <a:t>;</a:t>
            </a:r>
          </a:p>
          <a:p>
            <a:r>
              <a:rPr lang="en-US" altLang="zh-CN" sz="1400" b="1" dirty="0">
                <a:solidFill>
                  <a:srgbClr val="0066CC"/>
                </a:solidFill>
                <a:latin typeface="Courier New" pitchFamily="49" charset="0"/>
              </a:rPr>
              <a:t>	while (M </a:t>
            </a:r>
            <a:r>
              <a:rPr lang="en-US" altLang="zh-CN" sz="1400" b="1" dirty="0">
                <a:solidFill>
                  <a:srgbClr val="0066CC"/>
                </a:solidFill>
                <a:latin typeface="Courier New" pitchFamily="49" charset="0"/>
                <a:sym typeface="Symbol" pitchFamily="18" charset="2"/>
              </a:rPr>
              <a:t></a:t>
            </a:r>
            <a:r>
              <a:rPr lang="en-US" altLang="zh-CN" sz="1400" b="1" dirty="0">
                <a:solidFill>
                  <a:srgbClr val="0066CC"/>
                </a:solidFill>
                <a:latin typeface="Courier New" pitchFamily="49" charset="0"/>
              </a:rPr>
              <a:t> all nodes) do </a:t>
            </a:r>
          </a:p>
          <a:p>
            <a:r>
              <a:rPr lang="en-US" altLang="zh-CN" sz="1400" b="1" dirty="0">
                <a:solidFill>
                  <a:srgbClr val="0066CC"/>
                </a:solidFill>
                <a:latin typeface="Courier New" pitchFamily="49" charset="0"/>
              </a:rPr>
              <a:t>		Find w </a:t>
            </a:r>
            <a:r>
              <a:rPr lang="en-US" altLang="zh-CN" sz="1400" b="1" dirty="0">
                <a:solidFill>
                  <a:srgbClr val="0066CC"/>
                </a:solidFill>
                <a:latin typeface="Courier New" pitchFamily="49" charset="0"/>
                <a:sym typeface="Symbol" pitchFamily="18" charset="2"/>
              </a:rPr>
              <a:t></a:t>
            </a:r>
            <a:r>
              <a:rPr lang="en-US" altLang="zh-CN" sz="1400" b="1" dirty="0">
                <a:solidFill>
                  <a:srgbClr val="0066CC"/>
                </a:solidFill>
                <a:latin typeface="Courier New" pitchFamily="49" charset="0"/>
              </a:rPr>
              <a:t> M for which </a:t>
            </a:r>
            <a:r>
              <a:rPr lang="en-US" altLang="zh-CN" sz="1400" b="1" dirty="0" err="1">
                <a:solidFill>
                  <a:srgbClr val="0066CC"/>
                </a:solidFill>
                <a:latin typeface="Courier New" pitchFamily="49" charset="0"/>
              </a:rPr>
              <a:t>D</a:t>
            </a:r>
            <a:r>
              <a:rPr lang="en-US" altLang="zh-CN" sz="1400" b="1" baseline="-25000" dirty="0" err="1">
                <a:solidFill>
                  <a:srgbClr val="0066CC"/>
                </a:solidFill>
                <a:latin typeface="Courier New" pitchFamily="49" charset="0"/>
              </a:rPr>
              <a:t>w</a:t>
            </a:r>
            <a:r>
              <a:rPr lang="en-US" altLang="zh-CN" sz="1400" b="1" dirty="0">
                <a:solidFill>
                  <a:srgbClr val="0066CC"/>
                </a:solidFill>
                <a:latin typeface="Courier New" pitchFamily="49" charset="0"/>
              </a:rPr>
              <a:t> = min{</a:t>
            </a:r>
            <a:r>
              <a:rPr lang="en-US" altLang="zh-CN" sz="1400" b="1" dirty="0" err="1">
                <a:solidFill>
                  <a:srgbClr val="0066CC"/>
                </a:solidFill>
                <a:latin typeface="Courier New" pitchFamily="49" charset="0"/>
              </a:rPr>
              <a:t>D</a:t>
            </a:r>
            <a:r>
              <a:rPr lang="en-US" altLang="zh-CN" sz="1400" b="1" baseline="-25000" dirty="0" err="1">
                <a:solidFill>
                  <a:srgbClr val="0066CC"/>
                </a:solidFill>
                <a:latin typeface="Courier New" pitchFamily="49" charset="0"/>
              </a:rPr>
              <a:t>j</a:t>
            </a:r>
            <a:r>
              <a:rPr lang="en-US" altLang="zh-CN" sz="1400" b="1" dirty="0">
                <a:solidFill>
                  <a:srgbClr val="0066CC"/>
                </a:solidFill>
                <a:latin typeface="Courier New" pitchFamily="49" charset="0"/>
              </a:rPr>
              <a:t> ; j </a:t>
            </a:r>
            <a:r>
              <a:rPr lang="en-US" altLang="zh-CN" sz="1400" b="1" dirty="0">
                <a:solidFill>
                  <a:srgbClr val="0066CC"/>
                </a:solidFill>
                <a:latin typeface="Courier New" pitchFamily="49" charset="0"/>
                <a:sym typeface="Symbol" pitchFamily="18" charset="2"/>
              </a:rPr>
              <a:t></a:t>
            </a:r>
            <a:r>
              <a:rPr lang="en-US" altLang="zh-CN" sz="1400" b="1" dirty="0">
                <a:solidFill>
                  <a:srgbClr val="0066CC"/>
                </a:solidFill>
                <a:latin typeface="Courier New" pitchFamily="49" charset="0"/>
              </a:rPr>
              <a:t> M};</a:t>
            </a:r>
          </a:p>
          <a:p>
            <a:r>
              <a:rPr lang="en-US" altLang="zh-CN" sz="1400" b="1" dirty="0">
                <a:solidFill>
                  <a:srgbClr val="0066CC"/>
                </a:solidFill>
                <a:latin typeface="Courier New" pitchFamily="49" charset="0"/>
              </a:rPr>
              <a:t>		Add w to M;</a:t>
            </a:r>
          </a:p>
          <a:p>
            <a:r>
              <a:rPr lang="en-US" altLang="zh-CN" sz="1400" b="1" dirty="0">
                <a:solidFill>
                  <a:srgbClr val="0066CC"/>
                </a:solidFill>
                <a:latin typeface="Courier New" pitchFamily="49" charset="0"/>
              </a:rPr>
              <a:t>		for each  n </a:t>
            </a:r>
            <a:r>
              <a:rPr lang="en-US" altLang="zh-CN" sz="1400" b="1" dirty="0">
                <a:solidFill>
                  <a:srgbClr val="0066CC"/>
                </a:solidFill>
                <a:latin typeface="Courier New" pitchFamily="49" charset="0"/>
                <a:sym typeface="Symbol" pitchFamily="18" charset="2"/>
              </a:rPr>
              <a:t></a:t>
            </a:r>
            <a:r>
              <a:rPr lang="en-US" altLang="zh-CN" sz="1400" b="1" dirty="0">
                <a:solidFill>
                  <a:srgbClr val="0066CC"/>
                </a:solidFill>
                <a:latin typeface="Courier New" pitchFamily="49" charset="0"/>
              </a:rPr>
              <a:t> M </a:t>
            </a:r>
          </a:p>
          <a:p>
            <a:r>
              <a:rPr lang="en-US" altLang="zh-CN" sz="1400" b="1" dirty="0">
                <a:solidFill>
                  <a:srgbClr val="0066CC"/>
                </a:solidFill>
                <a:latin typeface="Courier New" pitchFamily="49" charset="0"/>
              </a:rPr>
              <a:t>			</a:t>
            </a:r>
            <a:r>
              <a:rPr lang="en-US" altLang="zh-CN" sz="1400" b="1" dirty="0" err="1">
                <a:solidFill>
                  <a:srgbClr val="0066CC"/>
                </a:solidFill>
                <a:latin typeface="Courier New" pitchFamily="49" charset="0"/>
              </a:rPr>
              <a:t>D</a:t>
            </a:r>
            <a:r>
              <a:rPr lang="en-US" altLang="zh-CN" sz="1400" b="1" baseline="-25000" dirty="0" err="1">
                <a:solidFill>
                  <a:srgbClr val="0066CC"/>
                </a:solidFill>
                <a:latin typeface="Courier New" pitchFamily="49" charset="0"/>
              </a:rPr>
              <a:t>n</a:t>
            </a:r>
            <a:r>
              <a:rPr lang="en-US" altLang="zh-CN" sz="1400" b="1" dirty="0">
                <a:solidFill>
                  <a:srgbClr val="0066CC"/>
                </a:solidFill>
                <a:latin typeface="Courier New" pitchFamily="49" charset="0"/>
              </a:rPr>
              <a:t> = </a:t>
            </a:r>
            <a:r>
              <a:rPr lang="en-US" altLang="zh-CN" sz="1400" b="1" dirty="0" err="1">
                <a:solidFill>
                  <a:srgbClr val="0066CC"/>
                </a:solidFill>
                <a:latin typeface="Courier New" pitchFamily="49" charset="0"/>
              </a:rPr>
              <a:t>min</a:t>
            </a:r>
            <a:r>
              <a:rPr lang="en-US" altLang="zh-CN" sz="1400" b="1" baseline="-25000" dirty="0" err="1">
                <a:solidFill>
                  <a:srgbClr val="0066CC"/>
                </a:solidFill>
                <a:latin typeface="Courier New" pitchFamily="49" charset="0"/>
              </a:rPr>
              <a:t>w</a:t>
            </a:r>
            <a:r>
              <a:rPr lang="en-US" altLang="zh-CN" sz="1400" b="1" dirty="0">
                <a:solidFill>
                  <a:srgbClr val="0066CC"/>
                </a:solidFill>
                <a:latin typeface="Courier New" pitchFamily="49" charset="0"/>
              </a:rPr>
              <a:t> [ </a:t>
            </a:r>
            <a:r>
              <a:rPr lang="en-US" altLang="zh-CN" sz="1400" b="1" dirty="0" err="1">
                <a:solidFill>
                  <a:srgbClr val="0066CC"/>
                </a:solidFill>
                <a:latin typeface="Courier New" pitchFamily="49" charset="0"/>
              </a:rPr>
              <a:t>D</a:t>
            </a:r>
            <a:r>
              <a:rPr lang="en-US" altLang="zh-CN" sz="1400" b="1" baseline="-25000" dirty="0" err="1">
                <a:solidFill>
                  <a:srgbClr val="0066CC"/>
                </a:solidFill>
                <a:latin typeface="Courier New" pitchFamily="49" charset="0"/>
              </a:rPr>
              <a:t>n</a:t>
            </a:r>
            <a:r>
              <a:rPr lang="en-US" altLang="zh-CN" sz="1400" b="1" dirty="0">
                <a:solidFill>
                  <a:srgbClr val="0066CC"/>
                </a:solidFill>
                <a:latin typeface="Courier New" pitchFamily="49" charset="0"/>
              </a:rPr>
              <a:t>, </a:t>
            </a:r>
            <a:r>
              <a:rPr lang="en-US" altLang="zh-CN" sz="1400" b="1" dirty="0" err="1">
                <a:solidFill>
                  <a:srgbClr val="0066CC"/>
                </a:solidFill>
                <a:latin typeface="Courier New" pitchFamily="49" charset="0"/>
              </a:rPr>
              <a:t>D</a:t>
            </a:r>
            <a:r>
              <a:rPr lang="en-US" altLang="zh-CN" sz="1400" b="1" baseline="-25000" dirty="0" err="1">
                <a:solidFill>
                  <a:srgbClr val="0066CC"/>
                </a:solidFill>
                <a:latin typeface="Courier New" pitchFamily="49" charset="0"/>
              </a:rPr>
              <a:t>w</a:t>
            </a:r>
            <a:r>
              <a:rPr lang="en-US" altLang="zh-CN" sz="1400" b="1" dirty="0">
                <a:solidFill>
                  <a:srgbClr val="0066CC"/>
                </a:solidFill>
                <a:latin typeface="Courier New" pitchFamily="49" charset="0"/>
              </a:rPr>
              <a:t> + </a:t>
            </a:r>
            <a:r>
              <a:rPr lang="en-US" altLang="zh-CN" sz="1400" b="1" dirty="0" err="1">
                <a:solidFill>
                  <a:srgbClr val="0066CC"/>
                </a:solidFill>
                <a:latin typeface="Courier New" pitchFamily="49" charset="0"/>
              </a:rPr>
              <a:t>d</a:t>
            </a:r>
            <a:r>
              <a:rPr lang="en-US" altLang="zh-CN" sz="1400" b="1" baseline="-25000" dirty="0" err="1">
                <a:solidFill>
                  <a:srgbClr val="0066CC"/>
                </a:solidFill>
                <a:latin typeface="Courier New" pitchFamily="49" charset="0"/>
              </a:rPr>
              <a:t>wn</a:t>
            </a:r>
            <a:r>
              <a:rPr lang="en-US" altLang="zh-CN" sz="1400" b="1" dirty="0">
                <a:solidFill>
                  <a:srgbClr val="0066CC"/>
                </a:solidFill>
                <a:latin typeface="Courier New" pitchFamily="49" charset="0"/>
              </a:rPr>
              <a:t> ];</a:t>
            </a:r>
          </a:p>
          <a:p>
            <a:r>
              <a:rPr lang="en-US" altLang="zh-CN" sz="1400" b="1" dirty="0">
                <a:solidFill>
                  <a:srgbClr val="0066CC"/>
                </a:solidFill>
                <a:latin typeface="Courier New" pitchFamily="49" charset="0"/>
              </a:rPr>
              <a:t>			Update route;</a:t>
            </a:r>
          </a:p>
          <a:p>
            <a:r>
              <a:rPr lang="en-US" altLang="zh-CN" sz="1400" b="1" dirty="0">
                <a:solidFill>
                  <a:srgbClr val="0066CC"/>
                </a:solidFill>
                <a:latin typeface="Courier New" pitchFamily="49" charset="0"/>
              </a:rPr>
              <a:t>	</a:t>
            </a:r>
            <a:r>
              <a:rPr lang="en-US" altLang="zh-CN" sz="1400" b="1" dirty="0" err="1">
                <a:solidFill>
                  <a:srgbClr val="0066CC"/>
                </a:solidFill>
                <a:latin typeface="Courier New" pitchFamily="49" charset="0"/>
              </a:rPr>
              <a:t>enddo</a:t>
            </a:r>
            <a:endParaRPr lang="en-US" altLang="zh-CN" sz="1400" b="1" dirty="0">
              <a:solidFill>
                <a:srgbClr val="0066CC"/>
              </a:solidFill>
              <a:latin typeface="Courier New" pitchFamily="49" charset="0"/>
            </a:endParaRPr>
          </a:p>
        </p:txBody>
      </p:sp>
    </p:spTree>
    <p:extLst>
      <p:ext uri="{BB962C8B-B14F-4D97-AF65-F5344CB8AC3E}">
        <p14:creationId xmlns:p14="http://schemas.microsoft.com/office/powerpoint/2010/main" val="2592043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fontScale="90000"/>
          </a:bodyPr>
          <a:lstStyle/>
          <a:p>
            <a:pPr eaLnBrk="1" fontAlgn="auto" hangingPunct="1">
              <a:spcAft>
                <a:spcPts val="0"/>
              </a:spcAft>
              <a:defRPr/>
            </a:pPr>
            <a:r>
              <a:rPr lang="zh-CN" altLang="en-US" sz="3400">
                <a:latin typeface="Times New Roman" panose="02020603050405020304" pitchFamily="18" charset="0"/>
              </a:rPr>
              <a:t>链路状态路由算法</a:t>
            </a:r>
            <a:br>
              <a:rPr lang="zh-CN" altLang="en-US" sz="3400">
                <a:latin typeface="Times New Roman" panose="02020603050405020304" pitchFamily="18" charset="0"/>
              </a:rPr>
            </a:br>
            <a:r>
              <a:rPr lang="zh-CN" altLang="en-US" sz="3400">
                <a:latin typeface="Times New Roman" panose="02020603050405020304" pitchFamily="18" charset="0"/>
              </a:rPr>
              <a:t>（</a:t>
            </a:r>
            <a:r>
              <a:rPr lang="en-US" altLang="zh-CN" sz="3400">
                <a:latin typeface="Times New Roman" panose="02020603050405020304" pitchFamily="18" charset="0"/>
              </a:rPr>
              <a:t>Link State Routing</a:t>
            </a:r>
            <a:r>
              <a:rPr lang="zh-CN" altLang="en-US" sz="3400">
                <a:latin typeface="Times New Roman" panose="02020603050405020304" pitchFamily="18" charset="0"/>
              </a:rPr>
              <a:t>）</a:t>
            </a:r>
          </a:p>
        </p:txBody>
      </p:sp>
      <p:sp>
        <p:nvSpPr>
          <p:cNvPr id="62467" name="Rectangle 3"/>
          <p:cNvSpPr>
            <a:spLocks noGrp="1" noChangeArrowheads="1"/>
          </p:cNvSpPr>
          <p:nvPr>
            <p:ph idx="1"/>
          </p:nvPr>
        </p:nvSpPr>
        <p:spPr>
          <a:xfrm>
            <a:off x="644527" y="1545431"/>
            <a:ext cx="7988300" cy="2722960"/>
          </a:xfrm>
        </p:spPr>
        <p:txBody>
          <a:bodyPr anchor="t"/>
          <a:lstStyle/>
          <a:p>
            <a:pPr eaLnBrk="1" hangingPunct="1"/>
            <a:r>
              <a:rPr lang="zh-CN" altLang="en-US" sz="1600" dirty="0">
                <a:latin typeface="Times New Roman" pitchFamily="18" charset="0"/>
              </a:rPr>
              <a:t>发现邻居结点，并学习它们的网络地址</a:t>
            </a:r>
          </a:p>
          <a:p>
            <a:pPr lvl="1" eaLnBrk="1" hangingPunct="1">
              <a:buFont typeface="Wingdings" pitchFamily="2" charset="2"/>
              <a:buChar char="ü"/>
            </a:pPr>
            <a:r>
              <a:rPr lang="zh-CN" altLang="en-US" dirty="0" smtClean="0">
                <a:latin typeface="Times New Roman" pitchFamily="18" charset="0"/>
              </a:rPr>
              <a:t>路由器启动后，通过发送</a:t>
            </a:r>
            <a:r>
              <a:rPr lang="en-US" altLang="zh-CN" dirty="0" smtClean="0">
                <a:latin typeface="Times New Roman" pitchFamily="18" charset="0"/>
              </a:rPr>
              <a:t>HELLO</a:t>
            </a:r>
            <a:r>
              <a:rPr lang="zh-CN" altLang="en-US" dirty="0" smtClean="0">
                <a:latin typeface="Times New Roman" pitchFamily="18" charset="0"/>
              </a:rPr>
              <a:t>包发现邻居结点；</a:t>
            </a:r>
          </a:p>
          <a:p>
            <a:pPr lvl="1" eaLnBrk="1" hangingPunct="1">
              <a:buFont typeface="Wingdings" pitchFamily="2" charset="2"/>
              <a:buChar char="ü"/>
            </a:pPr>
            <a:r>
              <a:rPr lang="zh-CN" altLang="en-US" dirty="0" smtClean="0">
                <a:latin typeface="Times New Roman" pitchFamily="18" charset="0"/>
              </a:rPr>
              <a:t>两个或多个路由器连在一个</a:t>
            </a:r>
            <a:r>
              <a:rPr lang="en-US" altLang="zh-CN" dirty="0" smtClean="0">
                <a:latin typeface="Times New Roman" pitchFamily="18" charset="0"/>
              </a:rPr>
              <a:t>LAN</a:t>
            </a:r>
            <a:r>
              <a:rPr lang="zh-CN" altLang="en-US" dirty="0" smtClean="0">
                <a:latin typeface="Times New Roman" pitchFamily="18" charset="0"/>
              </a:rPr>
              <a:t>时</a:t>
            </a:r>
            <a:r>
              <a:rPr lang="en-US" altLang="zh-CN" dirty="0" smtClean="0">
                <a:latin typeface="Times New Roman" pitchFamily="18" charset="0"/>
              </a:rPr>
              <a:t>,</a:t>
            </a:r>
            <a:r>
              <a:rPr lang="zh-CN" altLang="en-US" dirty="0" smtClean="0">
                <a:latin typeface="Times New Roman" pitchFamily="18" charset="0"/>
              </a:rPr>
              <a:t>引入人工结点；</a:t>
            </a:r>
          </a:p>
        </p:txBody>
      </p:sp>
      <p:pic>
        <p:nvPicPr>
          <p:cNvPr id="62468" name="Picture 4">
            <a:hlinkClick r:id="" action="ppaction://hlinkshowjump?jump=lastslideviewed"/>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5" y="2625334"/>
            <a:ext cx="5749925" cy="2302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843602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fontAlgn="auto" hangingPunct="1">
              <a:spcAft>
                <a:spcPts val="0"/>
              </a:spcAft>
              <a:defRPr/>
            </a:pPr>
            <a:r>
              <a:rPr lang="en-US" altLang="zh-CN" smtClean="0">
                <a:latin typeface="Times New Roman" panose="02020603050405020304" pitchFamily="18" charset="0"/>
              </a:rPr>
              <a:t>LS Routing (</a:t>
            </a:r>
            <a:r>
              <a:rPr lang="en-US" altLang="zh-CN" smtClean="0"/>
              <a:t>2)</a:t>
            </a:r>
            <a:endParaRPr lang="zh-CN" altLang="en-US" smtClean="0"/>
          </a:p>
        </p:txBody>
      </p:sp>
      <p:sp>
        <p:nvSpPr>
          <p:cNvPr id="63491" name="Rectangle 3"/>
          <p:cNvSpPr>
            <a:spLocks noGrp="1" noChangeArrowheads="1"/>
          </p:cNvSpPr>
          <p:nvPr>
            <p:ph idx="1"/>
          </p:nvPr>
        </p:nvSpPr>
        <p:spPr>
          <a:xfrm>
            <a:off x="581025" y="1670447"/>
            <a:ext cx="7989888" cy="2724150"/>
          </a:xfrm>
        </p:spPr>
        <p:txBody>
          <a:bodyPr/>
          <a:lstStyle/>
          <a:p>
            <a:pPr lvl="1" eaLnBrk="1" hangingPunct="1">
              <a:spcBef>
                <a:spcPct val="15000"/>
              </a:spcBef>
            </a:pPr>
            <a:r>
              <a:rPr lang="zh-CN" altLang="en-US" sz="2000" dirty="0">
                <a:latin typeface="Times New Roman" pitchFamily="18" charset="0"/>
              </a:rPr>
              <a:t>测量到每个邻居结点的延迟或开销；</a:t>
            </a:r>
            <a:endParaRPr lang="en-US" altLang="zh-CN" sz="2000" dirty="0">
              <a:latin typeface="Times New Roman" pitchFamily="18" charset="0"/>
            </a:endParaRPr>
          </a:p>
          <a:p>
            <a:pPr lvl="2" eaLnBrk="1" hangingPunct="1">
              <a:spcBef>
                <a:spcPct val="15000"/>
              </a:spcBef>
              <a:buFont typeface="Wingdings" pitchFamily="2" charset="2"/>
              <a:buChar char="ü"/>
            </a:pPr>
            <a:r>
              <a:rPr lang="zh-CN" altLang="en-US" sz="1800" dirty="0">
                <a:latin typeface="Times New Roman" pitchFamily="18" charset="0"/>
              </a:rPr>
              <a:t>一种直接的方法是：发送一个要对方立即响应的</a:t>
            </a:r>
            <a:r>
              <a:rPr lang="en-US" altLang="zh-CN" sz="1800" dirty="0">
                <a:latin typeface="Times New Roman" pitchFamily="18" charset="0"/>
              </a:rPr>
              <a:t>ECHO</a:t>
            </a:r>
            <a:r>
              <a:rPr lang="zh-CN" altLang="en-US" sz="1800" dirty="0">
                <a:latin typeface="Times New Roman" pitchFamily="18" charset="0"/>
              </a:rPr>
              <a:t>包，来回时间除以</a:t>
            </a:r>
            <a:r>
              <a:rPr lang="en-US" altLang="zh-CN" sz="1800" dirty="0">
                <a:latin typeface="Times New Roman" pitchFamily="18" charset="0"/>
              </a:rPr>
              <a:t>2</a:t>
            </a:r>
            <a:r>
              <a:rPr lang="zh-CN" altLang="en-US" sz="1800" dirty="0">
                <a:latin typeface="Times New Roman" pitchFamily="18" charset="0"/>
              </a:rPr>
              <a:t>即为延迟。</a:t>
            </a:r>
            <a:r>
              <a:rPr lang="zh-CN" altLang="en-US" sz="1800" b="1" i="1" dirty="0">
                <a:solidFill>
                  <a:srgbClr val="FF0000"/>
                </a:solidFill>
                <a:latin typeface="Times New Roman" pitchFamily="18" charset="0"/>
              </a:rPr>
              <a:t>（这样做符合实际情况么？需要考虑负载么？）</a:t>
            </a:r>
          </a:p>
          <a:p>
            <a:pPr lvl="1" eaLnBrk="1" hangingPunct="1">
              <a:spcBef>
                <a:spcPct val="15000"/>
              </a:spcBef>
            </a:pPr>
            <a:r>
              <a:rPr lang="zh-CN" altLang="en-US" sz="2000" dirty="0">
                <a:latin typeface="Times New Roman" pitchFamily="18" charset="0"/>
              </a:rPr>
              <a:t>将所有学习到的内容封装成一个包；</a:t>
            </a:r>
          </a:p>
          <a:p>
            <a:pPr lvl="2" eaLnBrk="1" hangingPunct="1">
              <a:spcBef>
                <a:spcPct val="15000"/>
              </a:spcBef>
              <a:buFont typeface="Wingdings" pitchFamily="2" charset="2"/>
              <a:buChar char="ü"/>
            </a:pPr>
            <a:r>
              <a:rPr lang="zh-CN" altLang="en-US" sz="1800" dirty="0">
                <a:latin typeface="Times New Roman" pitchFamily="18" charset="0"/>
              </a:rPr>
              <a:t>包以发送方的标识符开头，后面是序号、年龄和一个邻居结点列表；</a:t>
            </a:r>
          </a:p>
          <a:p>
            <a:pPr lvl="2" eaLnBrk="1" hangingPunct="1">
              <a:spcBef>
                <a:spcPct val="15000"/>
              </a:spcBef>
              <a:buFont typeface="Wingdings" pitchFamily="2" charset="2"/>
              <a:buChar char="ü"/>
            </a:pPr>
            <a:r>
              <a:rPr lang="zh-CN" altLang="en-US" sz="1800" dirty="0">
                <a:latin typeface="Times New Roman" pitchFamily="18" charset="0"/>
              </a:rPr>
              <a:t>列表中对应每个邻居结点，都有发送方到它们的延迟或开销；</a:t>
            </a:r>
          </a:p>
          <a:p>
            <a:pPr lvl="2" eaLnBrk="1" hangingPunct="1">
              <a:spcBef>
                <a:spcPct val="15000"/>
              </a:spcBef>
              <a:buFont typeface="Wingdings" pitchFamily="2" charset="2"/>
              <a:buChar char="ü"/>
            </a:pPr>
            <a:r>
              <a:rPr lang="zh-CN" altLang="en-US" sz="1800" dirty="0">
                <a:latin typeface="Times New Roman" pitchFamily="18" charset="0"/>
              </a:rPr>
              <a:t>链路状态包定期创建或发生重大事件时创建。</a:t>
            </a:r>
          </a:p>
        </p:txBody>
      </p:sp>
    </p:spTree>
    <p:extLst>
      <p:ext uri="{BB962C8B-B14F-4D97-AF65-F5344CB8AC3E}">
        <p14:creationId xmlns:p14="http://schemas.microsoft.com/office/powerpoint/2010/main" val="199687726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a:hlinkClick r:id="" action="ppaction://hlinkshowjump?jump=lastslideviewed"/>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94" y="1275160"/>
            <a:ext cx="7862887" cy="2703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201396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fontAlgn="auto" hangingPunct="1">
              <a:spcAft>
                <a:spcPts val="0"/>
              </a:spcAft>
              <a:defRPr/>
            </a:pPr>
            <a:r>
              <a:rPr lang="en-US" altLang="zh-CN" dirty="0" smtClean="0">
                <a:latin typeface="Times New Roman" panose="02020603050405020304" pitchFamily="18" charset="0"/>
              </a:rPr>
              <a:t>LS Routing (</a:t>
            </a:r>
            <a:r>
              <a:rPr lang="en-US" altLang="zh-CN" dirty="0" smtClean="0"/>
              <a:t>3)</a:t>
            </a:r>
            <a:endParaRPr lang="zh-CN" altLang="en-US" dirty="0" smtClean="0"/>
          </a:p>
        </p:txBody>
      </p:sp>
      <p:sp>
        <p:nvSpPr>
          <p:cNvPr id="65539" name="Rectangle 3"/>
          <p:cNvSpPr>
            <a:spLocks noGrp="1" noChangeArrowheads="1"/>
          </p:cNvSpPr>
          <p:nvPr>
            <p:ph idx="1"/>
          </p:nvPr>
        </p:nvSpPr>
        <p:spPr>
          <a:xfrm>
            <a:off x="467544" y="1419622"/>
            <a:ext cx="8208912" cy="3528392"/>
          </a:xfrm>
        </p:spPr>
        <p:txBody>
          <a:bodyPr/>
          <a:lstStyle/>
          <a:p>
            <a:pPr eaLnBrk="1" hangingPunct="1">
              <a:lnSpc>
                <a:spcPct val="90000"/>
              </a:lnSpc>
            </a:pPr>
            <a:r>
              <a:rPr lang="zh-CN" altLang="en-US" b="1" i="1" dirty="0" smtClean="0">
                <a:solidFill>
                  <a:srgbClr val="FF0000"/>
                </a:solidFill>
                <a:latin typeface="Times New Roman" pitchFamily="18" charset="0"/>
              </a:rPr>
              <a:t>如何将这个包发送给所有其它路由器？</a:t>
            </a:r>
            <a:r>
              <a:rPr lang="en-US" altLang="zh-CN" dirty="0" smtClean="0">
                <a:latin typeface="Times New Roman" pitchFamily="18" charset="0"/>
              </a:rPr>
              <a:t>--</a:t>
            </a:r>
            <a:r>
              <a:rPr lang="zh-CN" altLang="en-US" dirty="0">
                <a:latin typeface="Times New Roman" pitchFamily="18" charset="0"/>
              </a:rPr>
              <a:t>洪泛链路状态包</a:t>
            </a:r>
            <a:r>
              <a:rPr lang="en-US" altLang="zh-CN" dirty="0">
                <a:latin typeface="Times New Roman" pitchFamily="18" charset="0"/>
              </a:rPr>
              <a:t>.</a:t>
            </a:r>
          </a:p>
          <a:p>
            <a:pPr lvl="1" eaLnBrk="1" hangingPunct="1">
              <a:lnSpc>
                <a:spcPct val="90000"/>
              </a:lnSpc>
              <a:buFont typeface="Wingdings" pitchFamily="2" charset="2"/>
              <a:buChar char="ü"/>
            </a:pPr>
            <a:r>
              <a:rPr lang="zh-CN" altLang="en-US" sz="1800" dirty="0">
                <a:latin typeface="Times New Roman" pitchFamily="18" charset="0"/>
              </a:rPr>
              <a:t>为控制洪泛，每个包包含一个序号，每次发送新包时加</a:t>
            </a:r>
            <a:r>
              <a:rPr lang="en-US" altLang="zh-CN" sz="1800" dirty="0">
                <a:latin typeface="Times New Roman" pitchFamily="18" charset="0"/>
              </a:rPr>
              <a:t>1,</a:t>
            </a:r>
            <a:r>
              <a:rPr lang="zh-CN" altLang="en-US" sz="1800" dirty="0">
                <a:latin typeface="Times New Roman" pitchFamily="18" charset="0"/>
              </a:rPr>
              <a:t>路由器记录信息对</a:t>
            </a:r>
            <a:r>
              <a:rPr lang="en-US" altLang="zh-CN" sz="1800" dirty="0">
                <a:latin typeface="Times New Roman" pitchFamily="18" charset="0"/>
              </a:rPr>
              <a:t>(</a:t>
            </a:r>
            <a:r>
              <a:rPr lang="zh-CN" altLang="en-US" sz="1800" dirty="0">
                <a:latin typeface="Times New Roman" pitchFamily="18" charset="0"/>
              </a:rPr>
              <a:t>源路由器，序号</a:t>
            </a:r>
            <a:r>
              <a:rPr lang="en-US" altLang="zh-CN" sz="1800" dirty="0">
                <a:latin typeface="Times New Roman" pitchFamily="18" charset="0"/>
              </a:rPr>
              <a:t>)</a:t>
            </a:r>
            <a:r>
              <a:rPr lang="zh-CN" altLang="en-US" sz="1800" dirty="0">
                <a:latin typeface="Times New Roman" pitchFamily="18" charset="0"/>
              </a:rPr>
              <a:t>。当一个链路状态包到达时，</a:t>
            </a:r>
          </a:p>
          <a:p>
            <a:pPr lvl="2" eaLnBrk="1" hangingPunct="1">
              <a:lnSpc>
                <a:spcPct val="90000"/>
              </a:lnSpc>
            </a:pPr>
            <a:r>
              <a:rPr lang="zh-CN" altLang="en-US" sz="1600" dirty="0">
                <a:latin typeface="Times New Roman" pitchFamily="18" charset="0"/>
              </a:rPr>
              <a:t>若是新的，则分发</a:t>
            </a:r>
            <a:r>
              <a:rPr lang="en-US" altLang="zh-CN" sz="1600" b="1" i="1" dirty="0">
                <a:solidFill>
                  <a:srgbClr val="FF0000"/>
                </a:solidFill>
                <a:latin typeface="Times New Roman" pitchFamily="18" charset="0"/>
              </a:rPr>
              <a:t>( </a:t>
            </a:r>
            <a:r>
              <a:rPr lang="zh-CN" altLang="en-US" sz="1600" b="1" i="1" dirty="0">
                <a:solidFill>
                  <a:srgbClr val="FF0000"/>
                </a:solidFill>
                <a:latin typeface="Times New Roman" pitchFamily="18" charset="0"/>
              </a:rPr>
              <a:t>不是给所有路由器，为什么？</a:t>
            </a:r>
            <a:r>
              <a:rPr lang="en-US" altLang="zh-CN" sz="1600" b="1" i="1" dirty="0">
                <a:solidFill>
                  <a:srgbClr val="FF0000"/>
                </a:solidFill>
                <a:latin typeface="Times New Roman" pitchFamily="18" charset="0"/>
              </a:rPr>
              <a:t>)</a:t>
            </a:r>
            <a:r>
              <a:rPr lang="zh-CN" altLang="en-US" sz="1600" dirty="0">
                <a:latin typeface="Times New Roman" pitchFamily="18" charset="0"/>
              </a:rPr>
              <a:t>；</a:t>
            </a:r>
          </a:p>
          <a:p>
            <a:pPr lvl="2" eaLnBrk="1" hangingPunct="1">
              <a:lnSpc>
                <a:spcPct val="90000"/>
              </a:lnSpc>
            </a:pPr>
            <a:r>
              <a:rPr lang="zh-CN" altLang="en-US" sz="1600" dirty="0">
                <a:latin typeface="Times New Roman" pitchFamily="18" charset="0"/>
              </a:rPr>
              <a:t>若是重复的，则丢弃；</a:t>
            </a:r>
          </a:p>
          <a:p>
            <a:pPr lvl="2" eaLnBrk="1" hangingPunct="1">
              <a:lnSpc>
                <a:spcPct val="90000"/>
              </a:lnSpc>
            </a:pPr>
            <a:r>
              <a:rPr lang="zh-CN" altLang="en-US" sz="1600" dirty="0">
                <a:latin typeface="Times New Roman" pitchFamily="18" charset="0"/>
              </a:rPr>
              <a:t>若序号比路由器记录中的最大序号小，则认为过时而丢弃；</a:t>
            </a:r>
          </a:p>
          <a:p>
            <a:pPr lvl="1" eaLnBrk="1" hangingPunct="1">
              <a:lnSpc>
                <a:spcPct val="90000"/>
              </a:lnSpc>
              <a:buFont typeface="Wingdings" pitchFamily="2" charset="2"/>
              <a:buChar char="ü"/>
            </a:pPr>
            <a:r>
              <a:rPr lang="zh-CN" altLang="en-US" sz="1800" dirty="0">
                <a:latin typeface="Times New Roman" pitchFamily="18" charset="0"/>
              </a:rPr>
              <a:t>改进</a:t>
            </a:r>
          </a:p>
          <a:p>
            <a:pPr lvl="2" eaLnBrk="1" hangingPunct="1">
              <a:lnSpc>
                <a:spcPct val="90000"/>
              </a:lnSpc>
            </a:pPr>
            <a:r>
              <a:rPr lang="zh-CN" altLang="en-US" sz="1600" dirty="0">
                <a:latin typeface="Times New Roman" pitchFamily="18" charset="0"/>
              </a:rPr>
              <a:t>序号循环使用会混淆</a:t>
            </a:r>
            <a:r>
              <a:rPr lang="en-US" altLang="zh-CN" sz="1600" dirty="0">
                <a:latin typeface="Times New Roman" pitchFamily="18" charset="0"/>
              </a:rPr>
              <a:t>--</a:t>
            </a:r>
            <a:r>
              <a:rPr lang="zh-CN" altLang="en-US" sz="1600" dirty="0">
                <a:latin typeface="Times New Roman" pitchFamily="18" charset="0"/>
              </a:rPr>
              <a:t>解决办法：使用</a:t>
            </a:r>
            <a:r>
              <a:rPr lang="en-US" altLang="zh-CN" sz="1600" dirty="0">
                <a:latin typeface="Times New Roman" pitchFamily="18" charset="0"/>
              </a:rPr>
              <a:t>32</a:t>
            </a:r>
            <a:r>
              <a:rPr lang="zh-CN" altLang="en-US" sz="1600" dirty="0">
                <a:latin typeface="Times New Roman" pitchFamily="18" charset="0"/>
              </a:rPr>
              <a:t>位序号；</a:t>
            </a:r>
          </a:p>
          <a:p>
            <a:pPr lvl="2" eaLnBrk="1" hangingPunct="1">
              <a:lnSpc>
                <a:spcPct val="90000"/>
              </a:lnSpc>
            </a:pPr>
            <a:r>
              <a:rPr lang="zh-CN" altLang="en-US" sz="1600" dirty="0">
                <a:latin typeface="Times New Roman" pitchFamily="18" charset="0"/>
              </a:rPr>
              <a:t>路由器崩溃后，序号重置；</a:t>
            </a:r>
          </a:p>
          <a:p>
            <a:pPr lvl="2" eaLnBrk="1" hangingPunct="1">
              <a:lnSpc>
                <a:spcPct val="90000"/>
              </a:lnSpc>
            </a:pPr>
            <a:r>
              <a:rPr lang="zh-CN" altLang="en-US" sz="1600" dirty="0">
                <a:latin typeface="Times New Roman" pitchFamily="18" charset="0"/>
              </a:rPr>
              <a:t>序号出错</a:t>
            </a:r>
            <a:r>
              <a:rPr lang="en-US" altLang="zh-CN" sz="1600" dirty="0">
                <a:latin typeface="Times New Roman" pitchFamily="18" charset="0"/>
              </a:rPr>
              <a:t>,</a:t>
            </a:r>
            <a:r>
              <a:rPr lang="zh-CN" altLang="en-US" sz="1600" dirty="0">
                <a:latin typeface="Times New Roman" pitchFamily="18" charset="0"/>
              </a:rPr>
              <a:t>如</a:t>
            </a:r>
            <a:r>
              <a:rPr lang="en-US" altLang="zh-CN" sz="1600" dirty="0">
                <a:latin typeface="Times New Roman" pitchFamily="18" charset="0"/>
              </a:rPr>
              <a:t>100</a:t>
            </a:r>
            <a:r>
              <a:rPr lang="en-US" altLang="zh-CN" sz="1600" dirty="0">
                <a:latin typeface="Times New Roman" pitchFamily="18" charset="0"/>
                <a:sym typeface="Wingdings" pitchFamily="2" charset="2"/>
              </a:rPr>
              <a:t></a:t>
            </a:r>
            <a:r>
              <a:rPr lang="en-US" altLang="en-US" sz="1600" dirty="0">
                <a:latin typeface="Times New Roman" pitchFamily="18" charset="0"/>
                <a:ea typeface="宋体" charset="-122"/>
              </a:rPr>
              <a:t>10000000000000100</a:t>
            </a:r>
            <a:r>
              <a:rPr lang="zh-CN" altLang="en-US" sz="1600" dirty="0">
                <a:latin typeface="Times New Roman" pitchFamily="18" charset="0"/>
              </a:rPr>
              <a:t>；</a:t>
            </a:r>
          </a:p>
        </p:txBody>
      </p:sp>
    </p:spTree>
    <p:extLst>
      <p:ext uri="{BB962C8B-B14F-4D97-AF65-F5344CB8AC3E}">
        <p14:creationId xmlns:p14="http://schemas.microsoft.com/office/powerpoint/2010/main" val="264815913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fontAlgn="auto" hangingPunct="1">
              <a:spcAft>
                <a:spcPts val="0"/>
              </a:spcAft>
              <a:defRPr/>
            </a:pPr>
            <a:r>
              <a:rPr lang="en-US" altLang="en-US" smtClean="0">
                <a:ea typeface="幼圆" panose="02010509060101010101" pitchFamily="49" charset="-122"/>
              </a:rPr>
              <a:t>LS Routing (</a:t>
            </a:r>
            <a:r>
              <a:rPr lang="en-US" altLang="zh-CN" smtClean="0"/>
              <a:t>4</a:t>
            </a:r>
            <a:r>
              <a:rPr lang="en-US" altLang="en-US" smtClean="0">
                <a:ea typeface="幼圆" panose="02010509060101010101" pitchFamily="49" charset="-122"/>
              </a:rPr>
              <a:t>)</a:t>
            </a:r>
            <a:endParaRPr lang="zh-CN" altLang="en-US" smtClean="0"/>
          </a:p>
        </p:txBody>
      </p:sp>
      <p:sp>
        <p:nvSpPr>
          <p:cNvPr id="66563" name="Rectangle 3"/>
          <p:cNvSpPr>
            <a:spLocks noGrp="1" noChangeArrowheads="1"/>
          </p:cNvSpPr>
          <p:nvPr>
            <p:ph idx="1"/>
          </p:nvPr>
        </p:nvSpPr>
        <p:spPr>
          <a:xfrm>
            <a:off x="581025" y="1670447"/>
            <a:ext cx="7989888" cy="2724150"/>
          </a:xfrm>
        </p:spPr>
        <p:txBody>
          <a:bodyPr/>
          <a:lstStyle/>
          <a:p>
            <a:pPr lvl="2" eaLnBrk="1" hangingPunct="1"/>
            <a:r>
              <a:rPr lang="zh-CN" altLang="en-US" sz="1600" dirty="0">
                <a:latin typeface="Times New Roman" pitchFamily="18" charset="0"/>
              </a:rPr>
              <a:t>第二、三问题的解决办法：增加年龄（</a:t>
            </a:r>
            <a:r>
              <a:rPr lang="en-US" altLang="zh-CN" sz="1600" dirty="0">
                <a:latin typeface="Times New Roman" pitchFamily="18" charset="0"/>
              </a:rPr>
              <a:t>age</a:t>
            </a:r>
            <a:r>
              <a:rPr lang="zh-CN" altLang="en-US" sz="1600" dirty="0">
                <a:latin typeface="Times New Roman" pitchFamily="18" charset="0"/>
              </a:rPr>
              <a:t>）域，每秒钟年龄减</a:t>
            </a:r>
            <a:r>
              <a:rPr lang="en-US" altLang="zh-CN" sz="1600" dirty="0">
                <a:latin typeface="Times New Roman" pitchFamily="18" charset="0"/>
              </a:rPr>
              <a:t>1</a:t>
            </a:r>
            <a:r>
              <a:rPr lang="zh-CN" altLang="en-US" sz="1600" dirty="0">
                <a:latin typeface="Times New Roman" pitchFamily="18" charset="0"/>
              </a:rPr>
              <a:t>，为零则丢弃</a:t>
            </a:r>
            <a:r>
              <a:rPr lang="en-US" altLang="zh-CN" sz="1600" dirty="0">
                <a:latin typeface="Times New Roman" pitchFamily="18" charset="0"/>
              </a:rPr>
              <a:t>;</a:t>
            </a:r>
          </a:p>
          <a:p>
            <a:pPr lvl="2" eaLnBrk="1" hangingPunct="1"/>
            <a:r>
              <a:rPr lang="zh-CN" altLang="en-US" sz="1600" dirty="0">
                <a:latin typeface="Times New Roman" pitchFamily="18" charset="0"/>
              </a:rPr>
              <a:t>链路状态包到达后，延迟一段时间，并与其它已到达的来自同一路由器的链路状态包比较序号，丢弃重复包，保留新包；</a:t>
            </a:r>
          </a:p>
          <a:p>
            <a:pPr lvl="2" eaLnBrk="1" hangingPunct="1"/>
            <a:r>
              <a:rPr lang="zh-CN" altLang="en-US" sz="1600" dirty="0">
                <a:latin typeface="Times New Roman" pitchFamily="18" charset="0"/>
              </a:rPr>
              <a:t>链路状态包需要应答；</a:t>
            </a:r>
          </a:p>
          <a:p>
            <a:pPr lvl="1" eaLnBrk="1" hangingPunct="1">
              <a:spcBef>
                <a:spcPct val="0"/>
              </a:spcBef>
              <a:buFont typeface="Wingdings" pitchFamily="2" charset="2"/>
              <a:buChar char="ü"/>
            </a:pPr>
            <a:r>
              <a:rPr lang="zh-CN" altLang="en-US" sz="2000" dirty="0">
                <a:latin typeface="Times New Roman" pitchFamily="18" charset="0"/>
              </a:rPr>
              <a:t>计算到每个其它路由器的最短路径。</a:t>
            </a:r>
          </a:p>
          <a:p>
            <a:pPr lvl="2" eaLnBrk="1" hangingPunct="1"/>
            <a:r>
              <a:rPr lang="zh-CN" altLang="en-US" sz="1600" dirty="0">
                <a:latin typeface="Times New Roman" pitchFamily="18" charset="0"/>
              </a:rPr>
              <a:t>根据</a:t>
            </a:r>
            <a:r>
              <a:rPr lang="en-US" altLang="zh-CN" sz="1600" dirty="0">
                <a:latin typeface="Times New Roman" pitchFamily="18" charset="0"/>
              </a:rPr>
              <a:t>Dijkstra</a:t>
            </a:r>
            <a:r>
              <a:rPr lang="zh-CN" altLang="en-US" sz="1600" dirty="0">
                <a:latin typeface="Times New Roman" pitchFamily="18" charset="0"/>
              </a:rPr>
              <a:t>算法计算最短路径；</a:t>
            </a:r>
          </a:p>
          <a:p>
            <a:pPr eaLnBrk="1" hangingPunct="1">
              <a:spcBef>
                <a:spcPct val="0"/>
              </a:spcBef>
            </a:pPr>
            <a:r>
              <a:rPr lang="zh-CN" altLang="en-US" sz="2400" dirty="0">
                <a:latin typeface="Times New Roman" pitchFamily="18" charset="0"/>
              </a:rPr>
              <a:t>实用协议：</a:t>
            </a:r>
            <a:r>
              <a:rPr lang="en-US" altLang="zh-CN" sz="2000" dirty="0">
                <a:latin typeface="Times New Roman" pitchFamily="18" charset="0"/>
              </a:rPr>
              <a:t>OSPF</a:t>
            </a:r>
            <a:r>
              <a:rPr lang="zh-CN" altLang="en-US" sz="2000" dirty="0">
                <a:latin typeface="Times New Roman" pitchFamily="18" charset="0"/>
              </a:rPr>
              <a:t>和</a:t>
            </a:r>
            <a:r>
              <a:rPr lang="en-US" altLang="zh-CN" sz="2000" dirty="0">
                <a:latin typeface="Times New Roman" pitchFamily="18" charset="0"/>
              </a:rPr>
              <a:t>IS-IS</a:t>
            </a:r>
          </a:p>
        </p:txBody>
      </p:sp>
    </p:spTree>
    <p:extLst>
      <p:ext uri="{BB962C8B-B14F-4D97-AF65-F5344CB8AC3E}">
        <p14:creationId xmlns:p14="http://schemas.microsoft.com/office/powerpoint/2010/main" val="2642688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1185864" y="657232"/>
            <a:ext cx="7289800" cy="3156347"/>
          </a:xfrm>
          <a:prstGeom prst="rect">
            <a:avLst/>
          </a:prstGeom>
          <a:solidFill>
            <a:srgbClr val="FFFF99"/>
          </a:solidFill>
          <a:ln w="28575">
            <a:solidFill>
              <a:srgbClr val="0000CC"/>
            </a:solidFill>
            <a:miter lim="800000"/>
            <a:headEnd/>
            <a:tailEnd/>
          </a:ln>
          <a:effectLst>
            <a:outerShdw dist="35921" dir="2700000" algn="ctr" rotWithShape="0">
              <a:schemeClr val="bg2"/>
            </a:outerShdw>
          </a:effec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2227" name="Line 3"/>
          <p:cNvSpPr>
            <a:spLocks noChangeShapeType="1"/>
          </p:cNvSpPr>
          <p:nvPr/>
        </p:nvSpPr>
        <p:spPr bwMode="auto">
          <a:xfrm>
            <a:off x="1193800" y="942975"/>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2228" name="Line 4"/>
          <p:cNvSpPr>
            <a:spLocks noChangeShapeType="1"/>
          </p:cNvSpPr>
          <p:nvPr/>
        </p:nvSpPr>
        <p:spPr bwMode="auto">
          <a:xfrm>
            <a:off x="2093913" y="658416"/>
            <a:ext cx="0" cy="2857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2229" name="Line 5"/>
          <p:cNvSpPr>
            <a:spLocks noChangeShapeType="1"/>
          </p:cNvSpPr>
          <p:nvPr/>
        </p:nvSpPr>
        <p:spPr bwMode="auto">
          <a:xfrm>
            <a:off x="4833938" y="942976"/>
            <a:ext cx="0" cy="3167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2230" name="Rectangle 6"/>
          <p:cNvSpPr>
            <a:spLocks noChangeArrowheads="1"/>
          </p:cNvSpPr>
          <p:nvPr/>
        </p:nvSpPr>
        <p:spPr bwMode="auto">
          <a:xfrm>
            <a:off x="1109669" y="365528"/>
            <a:ext cx="29655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0</a:t>
            </a:r>
          </a:p>
        </p:txBody>
      </p:sp>
      <p:sp>
        <p:nvSpPr>
          <p:cNvPr id="52231" name="Rectangle 7"/>
          <p:cNvSpPr>
            <a:spLocks noChangeArrowheads="1"/>
          </p:cNvSpPr>
          <p:nvPr/>
        </p:nvSpPr>
        <p:spPr bwMode="auto">
          <a:xfrm>
            <a:off x="2012957" y="365528"/>
            <a:ext cx="29655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4</a:t>
            </a:r>
          </a:p>
        </p:txBody>
      </p:sp>
      <p:sp>
        <p:nvSpPr>
          <p:cNvPr id="52232" name="Rectangle 8"/>
          <p:cNvSpPr>
            <a:spLocks noChangeArrowheads="1"/>
          </p:cNvSpPr>
          <p:nvPr/>
        </p:nvSpPr>
        <p:spPr bwMode="auto">
          <a:xfrm>
            <a:off x="4743450" y="365528"/>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16</a:t>
            </a:r>
          </a:p>
        </p:txBody>
      </p:sp>
      <p:sp>
        <p:nvSpPr>
          <p:cNvPr id="52233" name="Rectangle 9"/>
          <p:cNvSpPr>
            <a:spLocks noChangeArrowheads="1"/>
          </p:cNvSpPr>
          <p:nvPr/>
        </p:nvSpPr>
        <p:spPr bwMode="auto">
          <a:xfrm>
            <a:off x="8140700" y="365528"/>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31</a:t>
            </a:r>
          </a:p>
        </p:txBody>
      </p:sp>
      <p:sp>
        <p:nvSpPr>
          <p:cNvPr id="52234" name="Rectangle 10"/>
          <p:cNvSpPr>
            <a:spLocks noChangeArrowheads="1"/>
          </p:cNvSpPr>
          <p:nvPr/>
        </p:nvSpPr>
        <p:spPr bwMode="auto">
          <a:xfrm>
            <a:off x="1304926" y="669137"/>
            <a:ext cx="6508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版 本</a:t>
            </a:r>
          </a:p>
        </p:txBody>
      </p:sp>
      <p:sp>
        <p:nvSpPr>
          <p:cNvPr id="52235" name="Rectangle 11"/>
          <p:cNvSpPr>
            <a:spLocks noChangeArrowheads="1"/>
          </p:cNvSpPr>
          <p:nvPr/>
        </p:nvSpPr>
        <p:spPr bwMode="auto">
          <a:xfrm>
            <a:off x="492126" y="365528"/>
            <a:ext cx="38792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位</a:t>
            </a:r>
          </a:p>
        </p:txBody>
      </p:sp>
      <p:sp>
        <p:nvSpPr>
          <p:cNvPr id="52236" name="Line 12"/>
          <p:cNvSpPr>
            <a:spLocks noChangeShapeType="1"/>
          </p:cNvSpPr>
          <p:nvPr/>
        </p:nvSpPr>
        <p:spPr bwMode="auto">
          <a:xfrm>
            <a:off x="1185863" y="1259681"/>
            <a:ext cx="7302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2237" name="Line 13"/>
          <p:cNvSpPr>
            <a:spLocks noChangeShapeType="1"/>
          </p:cNvSpPr>
          <p:nvPr/>
        </p:nvSpPr>
        <p:spPr bwMode="auto">
          <a:xfrm>
            <a:off x="1187450" y="1576388"/>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2238" name="Line 14"/>
          <p:cNvSpPr>
            <a:spLocks noChangeShapeType="1"/>
          </p:cNvSpPr>
          <p:nvPr/>
        </p:nvSpPr>
        <p:spPr bwMode="auto">
          <a:xfrm>
            <a:off x="1187450" y="189428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2239" name="Line 15"/>
          <p:cNvSpPr>
            <a:spLocks noChangeShapeType="1"/>
          </p:cNvSpPr>
          <p:nvPr/>
        </p:nvSpPr>
        <p:spPr bwMode="auto">
          <a:xfrm>
            <a:off x="1187450" y="2212181"/>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2240" name="Line 16"/>
          <p:cNvSpPr>
            <a:spLocks noChangeShapeType="1"/>
          </p:cNvSpPr>
          <p:nvPr/>
        </p:nvSpPr>
        <p:spPr bwMode="auto">
          <a:xfrm>
            <a:off x="1187450" y="2530079"/>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2241" name="Line 17"/>
          <p:cNvSpPr>
            <a:spLocks noChangeShapeType="1"/>
          </p:cNvSpPr>
          <p:nvPr/>
        </p:nvSpPr>
        <p:spPr bwMode="auto">
          <a:xfrm>
            <a:off x="1187450" y="2846785"/>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2242" name="Line 18"/>
          <p:cNvSpPr>
            <a:spLocks noChangeShapeType="1"/>
          </p:cNvSpPr>
          <p:nvPr/>
        </p:nvSpPr>
        <p:spPr bwMode="auto">
          <a:xfrm>
            <a:off x="1187450" y="3164681"/>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2243" name="Line 19"/>
          <p:cNvSpPr>
            <a:spLocks noChangeShapeType="1"/>
          </p:cNvSpPr>
          <p:nvPr/>
        </p:nvSpPr>
        <p:spPr bwMode="auto">
          <a:xfrm>
            <a:off x="1187450" y="3481388"/>
            <a:ext cx="7304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2244" name="Rectangle 20"/>
          <p:cNvSpPr>
            <a:spLocks noChangeArrowheads="1"/>
          </p:cNvSpPr>
          <p:nvPr/>
        </p:nvSpPr>
        <p:spPr bwMode="auto">
          <a:xfrm>
            <a:off x="1412882" y="2740825"/>
            <a:ext cx="6850063" cy="846535"/>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2245" name="Rectangle 21"/>
          <p:cNvSpPr>
            <a:spLocks noChangeArrowheads="1"/>
          </p:cNvSpPr>
          <p:nvPr/>
        </p:nvSpPr>
        <p:spPr bwMode="auto">
          <a:xfrm>
            <a:off x="1412882" y="1470422"/>
            <a:ext cx="6850063" cy="847725"/>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2246" name="Rectangle 22"/>
          <p:cNvSpPr>
            <a:spLocks noChangeArrowheads="1"/>
          </p:cNvSpPr>
          <p:nvPr/>
        </p:nvSpPr>
        <p:spPr bwMode="auto">
          <a:xfrm>
            <a:off x="4035426" y="2900369"/>
            <a:ext cx="152285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目   的</a:t>
            </a:r>
            <a:r>
              <a:rPr kumimoji="1" lang="zh-CN" altLang="en-US" sz="1600" b="1">
                <a:solidFill>
                  <a:srgbClr val="333399"/>
                </a:solidFill>
              </a:rPr>
              <a:t> </a:t>
            </a:r>
            <a:r>
              <a:rPr kumimoji="1" lang="zh-CN" altLang="en-US" sz="1600">
                <a:solidFill>
                  <a:srgbClr val="333399"/>
                </a:solidFill>
              </a:rPr>
              <a:t>  地   址</a:t>
            </a:r>
          </a:p>
        </p:txBody>
      </p:sp>
      <p:sp>
        <p:nvSpPr>
          <p:cNvPr id="52247" name="Rectangle 23"/>
          <p:cNvSpPr>
            <a:spLocks noChangeArrowheads="1"/>
          </p:cNvSpPr>
          <p:nvPr/>
        </p:nvSpPr>
        <p:spPr bwMode="auto">
          <a:xfrm>
            <a:off x="4229102" y="1629972"/>
            <a:ext cx="11445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源   地   址</a:t>
            </a:r>
          </a:p>
        </p:txBody>
      </p:sp>
      <p:sp>
        <p:nvSpPr>
          <p:cNvPr id="52248" name="Line 24"/>
          <p:cNvSpPr>
            <a:spLocks noChangeShapeType="1"/>
          </p:cNvSpPr>
          <p:nvPr/>
        </p:nvSpPr>
        <p:spPr bwMode="auto">
          <a:xfrm>
            <a:off x="6664325" y="942976"/>
            <a:ext cx="0" cy="3167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2249" name="Rectangle 25"/>
          <p:cNvSpPr>
            <a:spLocks noChangeArrowheads="1"/>
          </p:cNvSpPr>
          <p:nvPr/>
        </p:nvSpPr>
        <p:spPr bwMode="auto">
          <a:xfrm>
            <a:off x="4975225" y="967985"/>
            <a:ext cx="143949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下 一 个 首 部</a:t>
            </a:r>
          </a:p>
        </p:txBody>
      </p:sp>
      <p:sp>
        <p:nvSpPr>
          <p:cNvPr id="52250" name="Rectangle 26"/>
          <p:cNvSpPr>
            <a:spLocks noChangeArrowheads="1"/>
          </p:cNvSpPr>
          <p:nvPr/>
        </p:nvSpPr>
        <p:spPr bwMode="auto">
          <a:xfrm>
            <a:off x="5173665" y="669137"/>
            <a:ext cx="137537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流     标     号</a:t>
            </a:r>
          </a:p>
        </p:txBody>
      </p:sp>
      <p:sp>
        <p:nvSpPr>
          <p:cNvPr id="52251" name="Rectangle 27"/>
          <p:cNvSpPr>
            <a:spLocks noChangeArrowheads="1"/>
          </p:cNvSpPr>
          <p:nvPr/>
        </p:nvSpPr>
        <p:spPr bwMode="auto">
          <a:xfrm>
            <a:off x="3773488" y="365528"/>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12</a:t>
            </a:r>
          </a:p>
        </p:txBody>
      </p:sp>
      <p:sp>
        <p:nvSpPr>
          <p:cNvPr id="52252" name="Rectangle 28"/>
          <p:cNvSpPr>
            <a:spLocks noChangeArrowheads="1"/>
          </p:cNvSpPr>
          <p:nvPr/>
        </p:nvSpPr>
        <p:spPr bwMode="auto">
          <a:xfrm>
            <a:off x="2236795" y="669138"/>
            <a:ext cx="117660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通 信 量 类</a:t>
            </a:r>
          </a:p>
        </p:txBody>
      </p:sp>
      <p:sp>
        <p:nvSpPr>
          <p:cNvPr id="52253" name="Rectangle 29"/>
          <p:cNvSpPr>
            <a:spLocks noChangeArrowheads="1"/>
          </p:cNvSpPr>
          <p:nvPr/>
        </p:nvSpPr>
        <p:spPr bwMode="auto">
          <a:xfrm>
            <a:off x="4206878" y="1881194"/>
            <a:ext cx="11974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a:t>
            </a:r>
            <a:r>
              <a:rPr kumimoji="1" lang="en-US" altLang="zh-CN" sz="1600">
                <a:solidFill>
                  <a:srgbClr val="333399"/>
                </a:solidFill>
              </a:rPr>
              <a:t>128 </a:t>
            </a:r>
            <a:r>
              <a:rPr kumimoji="1" lang="zh-CN" altLang="en-US" sz="1600">
                <a:solidFill>
                  <a:srgbClr val="333399"/>
                </a:solidFill>
              </a:rPr>
              <a:t>位）</a:t>
            </a:r>
          </a:p>
        </p:txBody>
      </p:sp>
      <p:sp>
        <p:nvSpPr>
          <p:cNvPr id="52254" name="Rectangle 30"/>
          <p:cNvSpPr>
            <a:spLocks noChangeArrowheads="1"/>
          </p:cNvSpPr>
          <p:nvPr/>
        </p:nvSpPr>
        <p:spPr bwMode="auto">
          <a:xfrm>
            <a:off x="4224345" y="3103966"/>
            <a:ext cx="119744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a:t>
            </a:r>
            <a:r>
              <a:rPr kumimoji="1" lang="en-US" altLang="zh-CN" sz="1600">
                <a:solidFill>
                  <a:srgbClr val="333399"/>
                </a:solidFill>
              </a:rPr>
              <a:t>128 </a:t>
            </a:r>
            <a:r>
              <a:rPr kumimoji="1" lang="zh-CN" altLang="en-US" sz="1600">
                <a:solidFill>
                  <a:srgbClr val="333399"/>
                </a:solidFill>
              </a:rPr>
              <a:t>位）</a:t>
            </a:r>
          </a:p>
        </p:txBody>
      </p:sp>
      <p:sp>
        <p:nvSpPr>
          <p:cNvPr id="52255" name="Rectangle 31"/>
          <p:cNvSpPr>
            <a:spLocks noChangeArrowheads="1"/>
          </p:cNvSpPr>
          <p:nvPr/>
        </p:nvSpPr>
        <p:spPr bwMode="auto">
          <a:xfrm>
            <a:off x="1901832" y="962031"/>
            <a:ext cx="1990931"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有  效  载  荷  长  度</a:t>
            </a:r>
          </a:p>
        </p:txBody>
      </p:sp>
      <p:sp>
        <p:nvSpPr>
          <p:cNvPr id="52256" name="Rectangle 32"/>
          <p:cNvSpPr>
            <a:spLocks noChangeArrowheads="1"/>
          </p:cNvSpPr>
          <p:nvPr/>
        </p:nvSpPr>
        <p:spPr bwMode="auto">
          <a:xfrm>
            <a:off x="6948495" y="976319"/>
            <a:ext cx="117660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zh-CN" altLang="en-US" sz="1600">
                <a:solidFill>
                  <a:srgbClr val="333399"/>
                </a:solidFill>
              </a:rPr>
              <a:t>跳 数 限 制</a:t>
            </a:r>
          </a:p>
        </p:txBody>
      </p:sp>
      <p:sp>
        <p:nvSpPr>
          <p:cNvPr id="52257" name="Line 33"/>
          <p:cNvSpPr>
            <a:spLocks noChangeShapeType="1"/>
          </p:cNvSpPr>
          <p:nvPr/>
        </p:nvSpPr>
        <p:spPr bwMode="auto">
          <a:xfrm>
            <a:off x="3911602" y="657227"/>
            <a:ext cx="6350" cy="2869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28" tIns="45714" rIns="91428" bIns="45714" anchor="ctr"/>
          <a:lstStyle/>
          <a:p>
            <a:endParaRPr lang="zh-CN" altLang="en-US" sz="1600"/>
          </a:p>
        </p:txBody>
      </p:sp>
      <p:sp>
        <p:nvSpPr>
          <p:cNvPr id="52258" name="Rectangle 34"/>
          <p:cNvSpPr>
            <a:spLocks noChangeArrowheads="1"/>
          </p:cNvSpPr>
          <p:nvPr/>
        </p:nvSpPr>
        <p:spPr bwMode="auto">
          <a:xfrm>
            <a:off x="6559550" y="365528"/>
            <a:ext cx="4103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r>
              <a:rPr kumimoji="1" lang="en-US" altLang="zh-CN" sz="1600">
                <a:solidFill>
                  <a:srgbClr val="333399"/>
                </a:solidFill>
              </a:rPr>
              <a:t>24</a:t>
            </a:r>
          </a:p>
        </p:txBody>
      </p:sp>
      <p:sp>
        <p:nvSpPr>
          <p:cNvPr id="52259" name="AutoShape 35"/>
          <p:cNvSpPr>
            <a:spLocks/>
          </p:cNvSpPr>
          <p:nvPr/>
        </p:nvSpPr>
        <p:spPr bwMode="auto">
          <a:xfrm>
            <a:off x="881063" y="682235"/>
            <a:ext cx="228600" cy="3121819"/>
          </a:xfrm>
          <a:prstGeom prst="leftBrace">
            <a:avLst>
              <a:gd name="adj1" fmla="val 151736"/>
              <a:gd name="adj2" fmla="val 50000"/>
            </a:avLst>
          </a:prstGeom>
          <a:noFill/>
          <a:ln w="127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2260" name="Rectangle 36"/>
          <p:cNvSpPr>
            <a:spLocks noChangeArrowheads="1"/>
          </p:cNvSpPr>
          <p:nvPr/>
        </p:nvSpPr>
        <p:spPr bwMode="auto">
          <a:xfrm>
            <a:off x="270127" y="1351360"/>
            <a:ext cx="604334" cy="205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6" tIns="44444" rIns="90476" bIns="44444">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lgn="ctr"/>
            <a:r>
              <a:rPr kumimoji="1" lang="en-US" altLang="zh-CN" sz="1600">
                <a:solidFill>
                  <a:srgbClr val="333399"/>
                </a:solidFill>
              </a:rPr>
              <a:t>IPv6</a:t>
            </a:r>
          </a:p>
          <a:p>
            <a:pPr algn="ctr"/>
            <a:r>
              <a:rPr kumimoji="1" lang="zh-CN" altLang="en-US" sz="1600">
                <a:solidFill>
                  <a:srgbClr val="333399"/>
                </a:solidFill>
              </a:rPr>
              <a:t>的</a:t>
            </a:r>
          </a:p>
          <a:p>
            <a:pPr algn="ctr"/>
            <a:r>
              <a:rPr kumimoji="1" lang="zh-CN" altLang="en-US" sz="1600">
                <a:solidFill>
                  <a:srgbClr val="333399"/>
                </a:solidFill>
              </a:rPr>
              <a:t>基</a:t>
            </a:r>
          </a:p>
          <a:p>
            <a:pPr algn="ctr"/>
            <a:r>
              <a:rPr kumimoji="1" lang="zh-CN" altLang="en-US" sz="1600">
                <a:solidFill>
                  <a:srgbClr val="333399"/>
                </a:solidFill>
              </a:rPr>
              <a:t>本</a:t>
            </a:r>
          </a:p>
          <a:p>
            <a:pPr algn="ctr"/>
            <a:r>
              <a:rPr kumimoji="1" lang="zh-CN" altLang="en-US" sz="1600">
                <a:solidFill>
                  <a:srgbClr val="333399"/>
                </a:solidFill>
              </a:rPr>
              <a:t>首</a:t>
            </a:r>
          </a:p>
          <a:p>
            <a:pPr algn="ctr"/>
            <a:r>
              <a:rPr kumimoji="1" lang="zh-CN" altLang="en-US" sz="1600">
                <a:solidFill>
                  <a:srgbClr val="333399"/>
                </a:solidFill>
              </a:rPr>
              <a:t>部</a:t>
            </a:r>
          </a:p>
          <a:p>
            <a:pPr algn="ctr"/>
            <a:r>
              <a:rPr kumimoji="1" lang="en-US" altLang="zh-CN" sz="1600">
                <a:solidFill>
                  <a:srgbClr val="333399"/>
                </a:solidFill>
              </a:rPr>
              <a:t>40 B</a:t>
            </a:r>
          </a:p>
          <a:p>
            <a:pPr algn="ctr"/>
            <a:endParaRPr kumimoji="1" lang="en-US" altLang="zh-CN" sz="1600">
              <a:solidFill>
                <a:srgbClr val="333399"/>
              </a:solidFill>
            </a:endParaRPr>
          </a:p>
        </p:txBody>
      </p:sp>
      <p:sp>
        <p:nvSpPr>
          <p:cNvPr id="639013" name="Rectangle 37"/>
          <p:cNvSpPr>
            <a:spLocks noChangeArrowheads="1"/>
          </p:cNvSpPr>
          <p:nvPr/>
        </p:nvSpPr>
        <p:spPr bwMode="auto">
          <a:xfrm>
            <a:off x="2101852" y="648893"/>
            <a:ext cx="1804988" cy="314325"/>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1428" tIns="45714" rIns="91428" bIns="45714"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1600"/>
          </a:p>
        </p:txBody>
      </p:sp>
      <p:sp>
        <p:nvSpPr>
          <p:cNvPr id="52262" name="Text Box 38"/>
          <p:cNvSpPr txBox="1">
            <a:spLocks noChangeArrowheads="1"/>
          </p:cNvSpPr>
          <p:nvPr/>
        </p:nvSpPr>
        <p:spPr bwMode="auto">
          <a:xfrm>
            <a:off x="686091" y="4076702"/>
            <a:ext cx="79657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1600" dirty="0">
                <a:solidFill>
                  <a:srgbClr val="333399"/>
                </a:solidFill>
              </a:rPr>
              <a:t>通信量类</a:t>
            </a:r>
            <a:r>
              <a:rPr lang="en-US" altLang="zh-CN" sz="1600" dirty="0">
                <a:solidFill>
                  <a:srgbClr val="333399"/>
                </a:solidFill>
              </a:rPr>
              <a:t>(traffic class)—— 8 </a:t>
            </a:r>
            <a:r>
              <a:rPr lang="zh-CN" altLang="en-US" sz="1600" dirty="0">
                <a:solidFill>
                  <a:srgbClr val="333399"/>
                </a:solidFill>
              </a:rPr>
              <a:t>位。这是为了区分不同的 </a:t>
            </a:r>
            <a:r>
              <a:rPr lang="en-US" altLang="zh-CN" sz="1600" dirty="0">
                <a:solidFill>
                  <a:srgbClr val="333399"/>
                </a:solidFill>
              </a:rPr>
              <a:t>IPv6 </a:t>
            </a:r>
            <a:r>
              <a:rPr lang="zh-CN" altLang="en-US" sz="1600" dirty="0">
                <a:solidFill>
                  <a:srgbClr val="333399"/>
                </a:solidFill>
              </a:rPr>
              <a:t>数据报的类别或优先级。目前正在进行不同的通信量类性能的实验。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39013"/>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3901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9013" grpId="0" animBg="1"/>
      <p:bldP spid="639013" grpId="1"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fontAlgn="auto" hangingPunct="1">
              <a:spcAft>
                <a:spcPts val="0"/>
              </a:spcAft>
              <a:defRPr/>
            </a:pPr>
            <a:r>
              <a:rPr lang="zh-CN" altLang="en-US" smtClean="0"/>
              <a:t>三个要点 </a:t>
            </a:r>
          </a:p>
        </p:txBody>
      </p:sp>
      <p:sp>
        <p:nvSpPr>
          <p:cNvPr id="581635" name="Rectangle 3"/>
          <p:cNvSpPr>
            <a:spLocks noGrp="1" noChangeArrowheads="1"/>
          </p:cNvSpPr>
          <p:nvPr>
            <p:ph idx="1"/>
          </p:nvPr>
        </p:nvSpPr>
        <p:spPr>
          <a:xfrm>
            <a:off x="581025" y="1670447"/>
            <a:ext cx="7989888" cy="2724150"/>
          </a:xfrm>
        </p:spPr>
        <p:txBody>
          <a:bodyPr/>
          <a:lstStyle/>
          <a:p>
            <a:pPr eaLnBrk="1" hangingPunct="1">
              <a:lnSpc>
                <a:spcPct val="90000"/>
              </a:lnSpc>
            </a:pPr>
            <a:r>
              <a:rPr lang="zh-CN" altLang="en-US" sz="2000">
                <a:solidFill>
                  <a:schemeClr val="hlink"/>
                </a:solidFill>
              </a:rPr>
              <a:t>向本自治系统中所有路由器发送信息</a:t>
            </a:r>
            <a:r>
              <a:rPr lang="zh-CN" altLang="en-US" sz="2000"/>
              <a:t>，这里使用的方法是洪泛法。</a:t>
            </a:r>
          </a:p>
          <a:p>
            <a:pPr eaLnBrk="1" hangingPunct="1">
              <a:lnSpc>
                <a:spcPct val="90000"/>
              </a:lnSpc>
            </a:pPr>
            <a:r>
              <a:rPr lang="zh-CN" altLang="en-US" sz="2000"/>
              <a:t>发送的信息就是与本路由器</a:t>
            </a:r>
            <a:r>
              <a:rPr lang="zh-CN" altLang="en-US" sz="2000">
                <a:solidFill>
                  <a:schemeClr val="hlink"/>
                </a:solidFill>
              </a:rPr>
              <a:t>相邻</a:t>
            </a:r>
            <a:r>
              <a:rPr lang="zh-CN" altLang="en-US" sz="2000"/>
              <a:t>的所有路由器的链路状态，但这只是路由器所知道的</a:t>
            </a:r>
            <a:r>
              <a:rPr lang="zh-CN" altLang="en-US" sz="2000">
                <a:solidFill>
                  <a:schemeClr val="hlink"/>
                </a:solidFill>
              </a:rPr>
              <a:t>部分信息</a:t>
            </a:r>
            <a:r>
              <a:rPr lang="zh-CN" altLang="en-US" sz="2000"/>
              <a:t>。</a:t>
            </a:r>
          </a:p>
          <a:p>
            <a:pPr lvl="1" eaLnBrk="1" hangingPunct="1">
              <a:lnSpc>
                <a:spcPct val="90000"/>
              </a:lnSpc>
              <a:buFont typeface="Wingdings" pitchFamily="2" charset="2"/>
              <a:buChar char="ü"/>
            </a:pPr>
            <a:r>
              <a:rPr lang="zh-CN" altLang="en-US" sz="1800">
                <a:solidFill>
                  <a:srgbClr val="333399"/>
                </a:solidFill>
                <a:latin typeface="Arial" charset="0"/>
                <a:ea typeface="黑体" pitchFamily="2" charset="-122"/>
              </a:rPr>
              <a:t>“</a:t>
            </a:r>
            <a:r>
              <a:rPr lang="zh-CN" altLang="en-US" sz="1800">
                <a:solidFill>
                  <a:srgbClr val="333399"/>
                </a:solidFill>
                <a:ea typeface="黑体" pitchFamily="2" charset="-122"/>
              </a:rPr>
              <a:t>链路状态</a:t>
            </a:r>
            <a:r>
              <a:rPr lang="zh-CN" altLang="en-US" sz="1800">
                <a:solidFill>
                  <a:srgbClr val="333399"/>
                </a:solidFill>
                <a:latin typeface="Arial" charset="0"/>
                <a:ea typeface="黑体" pitchFamily="2" charset="-122"/>
              </a:rPr>
              <a:t>”</a:t>
            </a:r>
            <a:r>
              <a:rPr lang="zh-CN" altLang="en-US" sz="1800">
                <a:solidFill>
                  <a:srgbClr val="333399"/>
                </a:solidFill>
                <a:ea typeface="黑体" pitchFamily="2" charset="-122"/>
              </a:rPr>
              <a:t>就是说明本路由器都和哪些路由器相邻，以及该链路的</a:t>
            </a:r>
            <a:r>
              <a:rPr lang="zh-CN" altLang="en-US" sz="1800">
                <a:solidFill>
                  <a:srgbClr val="333399"/>
                </a:solidFill>
                <a:latin typeface="Arial" charset="0"/>
                <a:ea typeface="黑体" pitchFamily="2" charset="-122"/>
              </a:rPr>
              <a:t>“</a:t>
            </a:r>
            <a:r>
              <a:rPr lang="zh-CN" altLang="en-US" sz="1800">
                <a:solidFill>
                  <a:schemeClr val="hlink"/>
                </a:solidFill>
                <a:ea typeface="黑体" pitchFamily="2" charset="-122"/>
              </a:rPr>
              <a:t>度量</a:t>
            </a:r>
            <a:r>
              <a:rPr lang="zh-CN" altLang="en-US" sz="1800">
                <a:solidFill>
                  <a:srgbClr val="333399"/>
                </a:solidFill>
                <a:latin typeface="Arial" charset="0"/>
                <a:ea typeface="黑体" pitchFamily="2" charset="-122"/>
              </a:rPr>
              <a:t>”</a:t>
            </a:r>
            <a:r>
              <a:rPr lang="en-US" altLang="zh-CN" sz="1800">
                <a:solidFill>
                  <a:srgbClr val="333399"/>
                </a:solidFill>
                <a:ea typeface="黑体" pitchFamily="2" charset="-122"/>
              </a:rPr>
              <a:t>(metric)</a:t>
            </a:r>
            <a:r>
              <a:rPr lang="zh-CN" altLang="en-US" sz="1800">
                <a:solidFill>
                  <a:srgbClr val="333399"/>
                </a:solidFill>
                <a:ea typeface="黑体" pitchFamily="2" charset="-122"/>
              </a:rPr>
              <a:t>。</a:t>
            </a:r>
            <a:r>
              <a:rPr lang="zh-CN" altLang="en-US" sz="1800"/>
              <a:t> </a:t>
            </a:r>
          </a:p>
          <a:p>
            <a:pPr eaLnBrk="1" hangingPunct="1">
              <a:lnSpc>
                <a:spcPct val="90000"/>
              </a:lnSpc>
            </a:pPr>
            <a:r>
              <a:rPr lang="zh-CN" altLang="en-US" sz="2000"/>
              <a:t>只有当链路状态</a:t>
            </a:r>
            <a:r>
              <a:rPr lang="zh-CN" altLang="en-US" sz="2000">
                <a:solidFill>
                  <a:schemeClr val="hlink"/>
                </a:solidFill>
              </a:rPr>
              <a:t>发生变化</a:t>
            </a:r>
            <a:r>
              <a:rPr lang="zh-CN" altLang="en-US" sz="2000"/>
              <a:t>时，路由器才用洪泛法向所有路由器发送此信息。  </a:t>
            </a:r>
          </a:p>
        </p:txBody>
      </p:sp>
    </p:spTree>
    <p:extLst>
      <p:ext uri="{BB962C8B-B14F-4D97-AF65-F5344CB8AC3E}">
        <p14:creationId xmlns:p14="http://schemas.microsoft.com/office/powerpoint/2010/main" val="30187055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163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1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fontScale="90000"/>
          </a:bodyPr>
          <a:lstStyle/>
          <a:p>
            <a:pPr eaLnBrk="1" fontAlgn="auto" hangingPunct="1">
              <a:spcAft>
                <a:spcPts val="0"/>
              </a:spcAft>
              <a:defRPr/>
            </a:pPr>
            <a:r>
              <a:rPr lang="zh-CN" altLang="en-US" smtClean="0"/>
              <a:t>链路状态数据库</a:t>
            </a:r>
            <a:br>
              <a:rPr lang="zh-CN" altLang="en-US" smtClean="0"/>
            </a:br>
            <a:r>
              <a:rPr lang="en-US" altLang="zh-CN" sz="3000"/>
              <a:t>(link-state database)</a:t>
            </a:r>
            <a:r>
              <a:rPr lang="en-US" altLang="zh-CN" smtClean="0"/>
              <a:t> </a:t>
            </a:r>
          </a:p>
        </p:txBody>
      </p:sp>
      <p:sp>
        <p:nvSpPr>
          <p:cNvPr id="582659" name="Rectangle 3"/>
          <p:cNvSpPr>
            <a:spLocks noGrp="1" noChangeArrowheads="1"/>
          </p:cNvSpPr>
          <p:nvPr>
            <p:ph idx="1"/>
          </p:nvPr>
        </p:nvSpPr>
        <p:spPr>
          <a:xfrm>
            <a:off x="581025" y="1670447"/>
            <a:ext cx="7989888" cy="2724150"/>
          </a:xfrm>
        </p:spPr>
        <p:txBody>
          <a:bodyPr/>
          <a:lstStyle/>
          <a:p>
            <a:pPr eaLnBrk="1" hangingPunct="1">
              <a:lnSpc>
                <a:spcPct val="90000"/>
              </a:lnSpc>
            </a:pPr>
            <a:r>
              <a:rPr lang="zh-CN" altLang="en-US" sz="2000"/>
              <a:t>由于各路由器之间频繁地交换链路状态信息，因此所有的路由器最终都能建立一个链路状态数据库。</a:t>
            </a:r>
          </a:p>
          <a:p>
            <a:pPr eaLnBrk="1" hangingPunct="1">
              <a:lnSpc>
                <a:spcPct val="90000"/>
              </a:lnSpc>
            </a:pPr>
            <a:r>
              <a:rPr lang="zh-CN" altLang="en-US" sz="2000"/>
              <a:t>这个数据库实际上就是</a:t>
            </a:r>
            <a:r>
              <a:rPr lang="zh-CN" altLang="en-US" sz="2000">
                <a:solidFill>
                  <a:schemeClr val="hlink"/>
                </a:solidFill>
              </a:rPr>
              <a:t>全网的拓扑结构图</a:t>
            </a:r>
            <a:r>
              <a:rPr lang="zh-CN" altLang="en-US" sz="2000"/>
              <a:t>，它在全网范围内是一致的（这称为</a:t>
            </a:r>
            <a:r>
              <a:rPr lang="zh-CN" altLang="en-US" sz="2000" u="sng"/>
              <a:t>链路状态数据库的同步</a:t>
            </a:r>
            <a:r>
              <a:rPr lang="zh-CN" altLang="en-US" sz="2000"/>
              <a:t>）。</a:t>
            </a:r>
          </a:p>
          <a:p>
            <a:pPr eaLnBrk="1" hangingPunct="1">
              <a:lnSpc>
                <a:spcPct val="90000"/>
              </a:lnSpc>
            </a:pPr>
            <a:r>
              <a:rPr lang="en-US" altLang="zh-CN" sz="2000"/>
              <a:t>OSPF </a:t>
            </a:r>
            <a:r>
              <a:rPr lang="zh-CN" altLang="en-US" sz="2000"/>
              <a:t>的链路状态数据库能较快地进行更新，使各个路由器能及时更新其路由表。</a:t>
            </a:r>
            <a:r>
              <a:rPr lang="en-US" altLang="zh-CN" sz="2000"/>
              <a:t>OSPF </a:t>
            </a:r>
            <a:r>
              <a:rPr lang="zh-CN" altLang="en-US" sz="2000"/>
              <a:t>的更新过程收敛得快是其重要优点。  </a:t>
            </a:r>
          </a:p>
        </p:txBody>
      </p:sp>
    </p:spTree>
    <p:extLst>
      <p:ext uri="{BB962C8B-B14F-4D97-AF65-F5344CB8AC3E}">
        <p14:creationId xmlns:p14="http://schemas.microsoft.com/office/powerpoint/2010/main" val="9205822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26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26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9"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fontAlgn="auto" hangingPunct="1">
              <a:spcAft>
                <a:spcPts val="0"/>
              </a:spcAft>
              <a:defRPr/>
            </a:pPr>
            <a:r>
              <a:rPr lang="en-US" altLang="zh-CN" smtClean="0">
                <a:latin typeface="Times New Roman" panose="02020603050405020304" pitchFamily="18" charset="0"/>
              </a:rPr>
              <a:t>LS</a:t>
            </a:r>
            <a:r>
              <a:rPr lang="zh-CN" altLang="en-US" smtClean="0">
                <a:latin typeface="Times New Roman" panose="02020603050405020304" pitchFamily="18" charset="0"/>
              </a:rPr>
              <a:t>和</a:t>
            </a:r>
            <a:r>
              <a:rPr lang="en-US" altLang="zh-CN" smtClean="0">
                <a:latin typeface="Times New Roman" panose="02020603050405020304" pitchFamily="18" charset="0"/>
              </a:rPr>
              <a:t>DV</a:t>
            </a:r>
            <a:r>
              <a:rPr lang="zh-CN" altLang="en-US" smtClean="0">
                <a:latin typeface="Times New Roman" panose="02020603050405020304" pitchFamily="18" charset="0"/>
              </a:rPr>
              <a:t>的比较</a:t>
            </a:r>
            <a:r>
              <a:rPr lang="en-US" altLang="zh-CN" smtClean="0">
                <a:latin typeface="Times New Roman" panose="02020603050405020304" pitchFamily="18" charset="0"/>
              </a:rPr>
              <a:t>(1)</a:t>
            </a:r>
          </a:p>
        </p:txBody>
      </p:sp>
      <p:sp>
        <p:nvSpPr>
          <p:cNvPr id="69635" name="Rectangle 3"/>
          <p:cNvSpPr>
            <a:spLocks noGrp="1" noChangeArrowheads="1"/>
          </p:cNvSpPr>
          <p:nvPr>
            <p:ph idx="1"/>
          </p:nvPr>
        </p:nvSpPr>
        <p:spPr>
          <a:xfrm>
            <a:off x="581025" y="1670447"/>
            <a:ext cx="7989888" cy="2724150"/>
          </a:xfrm>
        </p:spPr>
        <p:txBody>
          <a:bodyPr/>
          <a:lstStyle/>
          <a:p>
            <a:pPr eaLnBrk="1" hangingPunct="1">
              <a:lnSpc>
                <a:spcPct val="115000"/>
              </a:lnSpc>
              <a:spcBef>
                <a:spcPct val="0"/>
              </a:spcBef>
            </a:pPr>
            <a:r>
              <a:rPr lang="zh-CN" altLang="en-US" sz="2400">
                <a:latin typeface="Times New Roman" pitchFamily="18" charset="0"/>
              </a:rPr>
              <a:t>路由信息的复杂性</a:t>
            </a:r>
          </a:p>
          <a:p>
            <a:pPr lvl="1" eaLnBrk="1" hangingPunct="1">
              <a:lnSpc>
                <a:spcPct val="115000"/>
              </a:lnSpc>
              <a:spcBef>
                <a:spcPct val="0"/>
              </a:spcBef>
              <a:buFont typeface="Wingdings" pitchFamily="2" charset="2"/>
              <a:buChar char="ü"/>
            </a:pPr>
            <a:r>
              <a:rPr lang="en-US" altLang="zh-CN" sz="2000">
                <a:latin typeface="Times New Roman" pitchFamily="18" charset="0"/>
              </a:rPr>
              <a:t>LS</a:t>
            </a:r>
          </a:p>
          <a:p>
            <a:pPr lvl="2" eaLnBrk="1" hangingPunct="1">
              <a:lnSpc>
                <a:spcPct val="115000"/>
              </a:lnSpc>
              <a:spcBef>
                <a:spcPct val="0"/>
              </a:spcBef>
            </a:pPr>
            <a:r>
              <a:rPr lang="zh-CN" altLang="en-US" sz="2000">
                <a:latin typeface="Times New Roman" pitchFamily="18" charset="0"/>
              </a:rPr>
              <a:t>路由信息向全网发送</a:t>
            </a:r>
          </a:p>
          <a:p>
            <a:pPr lvl="2" eaLnBrk="1" hangingPunct="1">
              <a:lnSpc>
                <a:spcPct val="115000"/>
              </a:lnSpc>
              <a:spcBef>
                <a:spcPct val="0"/>
              </a:spcBef>
            </a:pPr>
            <a:r>
              <a:rPr lang="en-US" altLang="zh-CN" sz="2000">
                <a:latin typeface="Times New Roman" pitchFamily="18" charset="0"/>
              </a:rPr>
              <a:t>n</a:t>
            </a:r>
            <a:r>
              <a:rPr lang="zh-CN" altLang="en-US" sz="2000">
                <a:latin typeface="Times New Roman" pitchFamily="18" charset="0"/>
              </a:rPr>
              <a:t>节点，</a:t>
            </a:r>
            <a:r>
              <a:rPr lang="en-US" altLang="zh-CN" sz="2000">
                <a:latin typeface="Times New Roman" pitchFamily="18" charset="0"/>
              </a:rPr>
              <a:t>k</a:t>
            </a:r>
            <a:r>
              <a:rPr lang="zh-CN" altLang="en-US" sz="2000">
                <a:latin typeface="Times New Roman" pitchFamily="18" charset="0"/>
              </a:rPr>
              <a:t>个连接的情况下，每个节点发送</a:t>
            </a:r>
            <a:r>
              <a:rPr lang="en-US" altLang="zh-CN" sz="2000">
                <a:latin typeface="Times New Roman" pitchFamily="18" charset="0"/>
              </a:rPr>
              <a:t>O(nk)</a:t>
            </a:r>
            <a:r>
              <a:rPr lang="zh-CN" altLang="en-US" sz="2000">
                <a:latin typeface="Times New Roman" pitchFamily="18" charset="0"/>
              </a:rPr>
              <a:t>的报文</a:t>
            </a:r>
          </a:p>
          <a:p>
            <a:pPr lvl="1" eaLnBrk="1" hangingPunct="1">
              <a:lnSpc>
                <a:spcPct val="115000"/>
              </a:lnSpc>
              <a:spcBef>
                <a:spcPct val="0"/>
              </a:spcBef>
              <a:buFont typeface="Wingdings" pitchFamily="2" charset="2"/>
              <a:buChar char="ü"/>
            </a:pPr>
            <a:r>
              <a:rPr lang="en-US" altLang="zh-CN" sz="2000">
                <a:latin typeface="Times New Roman" pitchFamily="18" charset="0"/>
              </a:rPr>
              <a:t>DV</a:t>
            </a:r>
          </a:p>
          <a:p>
            <a:pPr lvl="2" eaLnBrk="1" hangingPunct="1">
              <a:lnSpc>
                <a:spcPct val="115000"/>
              </a:lnSpc>
              <a:spcBef>
                <a:spcPct val="0"/>
              </a:spcBef>
            </a:pPr>
            <a:r>
              <a:rPr lang="zh-CN" altLang="en-US" sz="2000">
                <a:latin typeface="Times New Roman" pitchFamily="18" charset="0"/>
              </a:rPr>
              <a:t>仅在邻居节点之间交换</a:t>
            </a:r>
          </a:p>
        </p:txBody>
      </p:sp>
    </p:spTree>
    <p:extLst>
      <p:ext uri="{BB962C8B-B14F-4D97-AF65-F5344CB8AC3E}">
        <p14:creationId xmlns:p14="http://schemas.microsoft.com/office/powerpoint/2010/main" val="250770674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fontAlgn="auto" hangingPunct="1">
              <a:spcAft>
                <a:spcPts val="0"/>
              </a:spcAft>
              <a:defRPr/>
            </a:pPr>
            <a:r>
              <a:rPr lang="en-US" altLang="zh-CN" smtClean="0">
                <a:latin typeface="Times New Roman" panose="02020603050405020304" pitchFamily="18" charset="0"/>
              </a:rPr>
              <a:t>LS</a:t>
            </a:r>
            <a:r>
              <a:rPr lang="zh-CN" altLang="en-US" smtClean="0">
                <a:latin typeface="Times New Roman" panose="02020603050405020304" pitchFamily="18" charset="0"/>
              </a:rPr>
              <a:t>和</a:t>
            </a:r>
            <a:r>
              <a:rPr lang="en-US" altLang="zh-CN" smtClean="0">
                <a:latin typeface="Times New Roman" panose="02020603050405020304" pitchFamily="18" charset="0"/>
              </a:rPr>
              <a:t>DV</a:t>
            </a:r>
            <a:r>
              <a:rPr lang="zh-CN" altLang="en-US" smtClean="0">
                <a:latin typeface="Times New Roman" panose="02020603050405020304" pitchFamily="18" charset="0"/>
              </a:rPr>
              <a:t>的比较</a:t>
            </a:r>
            <a:r>
              <a:rPr lang="en-US" altLang="zh-CN" smtClean="0">
                <a:latin typeface="Times New Roman" panose="02020603050405020304" pitchFamily="18" charset="0"/>
              </a:rPr>
              <a:t>(2)</a:t>
            </a:r>
          </a:p>
        </p:txBody>
      </p:sp>
      <p:sp>
        <p:nvSpPr>
          <p:cNvPr id="94211" name="Rectangle 3"/>
          <p:cNvSpPr>
            <a:spLocks noGrp="1" noChangeArrowheads="1"/>
          </p:cNvSpPr>
          <p:nvPr>
            <p:ph idx="1"/>
          </p:nvPr>
        </p:nvSpPr>
        <p:spPr>
          <a:xfrm>
            <a:off x="581029" y="1419622"/>
            <a:ext cx="8023423" cy="3096420"/>
          </a:xfrm>
        </p:spPr>
        <p:txBody>
          <a:bodyPr rtlCol="0">
            <a:normAutofit fontScale="77500" lnSpcReduction="20000"/>
          </a:bodyPr>
          <a:lstStyle/>
          <a:p>
            <a:pPr marL="305963" indent="-305963" eaLnBrk="1" fontAlgn="auto" hangingPunct="1">
              <a:lnSpc>
                <a:spcPct val="115000"/>
              </a:lnSpc>
              <a:spcBef>
                <a:spcPct val="0"/>
              </a:spcBef>
              <a:defRPr/>
            </a:pPr>
            <a:r>
              <a:rPr lang="zh-CN" altLang="en-US" sz="2100" dirty="0">
                <a:latin typeface="Times New Roman" panose="02020603050405020304" pitchFamily="18" charset="0"/>
              </a:rPr>
              <a:t>收敛（</a:t>
            </a:r>
            <a:r>
              <a:rPr lang="en-US" altLang="zh-CN" sz="2100" dirty="0">
                <a:latin typeface="Times New Roman" panose="02020603050405020304" pitchFamily="18" charset="0"/>
              </a:rPr>
              <a:t>Convergence</a:t>
            </a:r>
            <a:r>
              <a:rPr lang="zh-CN" altLang="en-US" sz="2100" dirty="0">
                <a:latin typeface="Times New Roman" panose="02020603050405020304" pitchFamily="18" charset="0"/>
              </a:rPr>
              <a:t>）速度</a:t>
            </a:r>
          </a:p>
          <a:p>
            <a:pPr marL="666818" lvl="1" indent="-342857" eaLnBrk="1" fontAlgn="auto" hangingPunct="1">
              <a:lnSpc>
                <a:spcPct val="115000"/>
              </a:lnSpc>
              <a:spcBef>
                <a:spcPct val="0"/>
              </a:spcBef>
              <a:buFont typeface="Wingdings" panose="05000000000000000000" pitchFamily="2" charset="2"/>
              <a:buChar char="ü"/>
              <a:defRPr/>
            </a:pPr>
            <a:r>
              <a:rPr lang="en-US" altLang="zh-CN" sz="2200" dirty="0">
                <a:latin typeface="Times New Roman" panose="02020603050405020304" pitchFamily="18" charset="0"/>
              </a:rPr>
              <a:t>LS</a:t>
            </a:r>
          </a:p>
          <a:p>
            <a:pPr marL="899888" lvl="2" indent="-269969" eaLnBrk="1" fontAlgn="auto" hangingPunct="1">
              <a:lnSpc>
                <a:spcPct val="115000"/>
              </a:lnSpc>
              <a:spcBef>
                <a:spcPct val="0"/>
              </a:spcBef>
              <a:defRPr/>
            </a:pPr>
            <a:r>
              <a:rPr lang="zh-CN" altLang="en-US" sz="1800" dirty="0">
                <a:latin typeface="Times New Roman" panose="02020603050405020304" pitchFamily="18" charset="0"/>
              </a:rPr>
              <a:t>使用最短路径优先算法，算法复杂度为</a:t>
            </a:r>
            <a:r>
              <a:rPr lang="en-US" altLang="zh-CN" sz="1800" dirty="0">
                <a:latin typeface="Times New Roman" panose="02020603050405020304" pitchFamily="18" charset="0"/>
              </a:rPr>
              <a:t>O(n</a:t>
            </a:r>
            <a:r>
              <a:rPr lang="en-US" altLang="zh-CN" sz="1800" baseline="30000" dirty="0">
                <a:latin typeface="Times New Roman" panose="02020603050405020304" pitchFamily="18" charset="0"/>
              </a:rPr>
              <a:t>2</a:t>
            </a:r>
            <a:r>
              <a:rPr lang="en-US" altLang="zh-CN" sz="1800" dirty="0">
                <a:latin typeface="Times New Roman" panose="02020603050405020304" pitchFamily="18" charset="0"/>
              </a:rPr>
              <a:t>)</a:t>
            </a:r>
          </a:p>
          <a:p>
            <a:pPr marL="1007875" lvl="3" indent="0" eaLnBrk="1" fontAlgn="auto" hangingPunct="1">
              <a:lnSpc>
                <a:spcPct val="115000"/>
              </a:lnSpc>
              <a:spcBef>
                <a:spcPct val="0"/>
              </a:spcBef>
              <a:buNone/>
              <a:defRPr/>
            </a:pPr>
            <a:r>
              <a:rPr lang="en-US" altLang="zh-CN" sz="1800" dirty="0">
                <a:latin typeface="Times New Roman" panose="02020603050405020304" pitchFamily="18" charset="0"/>
              </a:rPr>
              <a:t>n</a:t>
            </a:r>
            <a:r>
              <a:rPr lang="zh-CN" altLang="en-US" sz="1800" dirty="0">
                <a:latin typeface="Times New Roman" panose="02020603050405020304" pitchFamily="18" charset="0"/>
              </a:rPr>
              <a:t>个结点（不包括源结点），需要</a:t>
            </a:r>
            <a:r>
              <a:rPr lang="en-US" altLang="zh-CN" sz="1800" dirty="0">
                <a:latin typeface="Times New Roman" panose="02020603050405020304" pitchFamily="18" charset="0"/>
              </a:rPr>
              <a:t>n*(n+1)/2 </a:t>
            </a:r>
            <a:r>
              <a:rPr lang="zh-CN" altLang="en-US" sz="1800" dirty="0">
                <a:latin typeface="Times New Roman" panose="02020603050405020304" pitchFamily="18" charset="0"/>
              </a:rPr>
              <a:t>次比较</a:t>
            </a:r>
          </a:p>
          <a:p>
            <a:pPr marL="1007875" lvl="3" indent="0" eaLnBrk="1" fontAlgn="auto" hangingPunct="1">
              <a:lnSpc>
                <a:spcPct val="115000"/>
              </a:lnSpc>
              <a:spcBef>
                <a:spcPct val="0"/>
              </a:spcBef>
              <a:buNone/>
              <a:defRPr/>
            </a:pPr>
            <a:r>
              <a:rPr lang="zh-CN" altLang="en-US" sz="1800" dirty="0">
                <a:latin typeface="Times New Roman" panose="02020603050405020304" pitchFamily="18" charset="0"/>
              </a:rPr>
              <a:t>使用更有效的实现方法，算法复杂度可以达到</a:t>
            </a:r>
            <a:r>
              <a:rPr lang="en-US" altLang="zh-CN" sz="1800" dirty="0">
                <a:latin typeface="Times New Roman" panose="02020603050405020304" pitchFamily="18" charset="0"/>
              </a:rPr>
              <a:t>O(</a:t>
            </a:r>
            <a:r>
              <a:rPr lang="en-US" altLang="zh-CN" sz="1800" dirty="0" err="1">
                <a:latin typeface="Times New Roman" panose="02020603050405020304" pitchFamily="18" charset="0"/>
              </a:rPr>
              <a:t>nlogn</a:t>
            </a:r>
            <a:r>
              <a:rPr lang="en-US" altLang="zh-CN" sz="1800" dirty="0">
                <a:latin typeface="Times New Roman" panose="02020603050405020304" pitchFamily="18" charset="0"/>
              </a:rPr>
              <a:t>)</a:t>
            </a:r>
          </a:p>
          <a:p>
            <a:pPr marL="899888" lvl="2" indent="-269969" eaLnBrk="1" fontAlgn="auto" hangingPunct="1">
              <a:lnSpc>
                <a:spcPct val="115000"/>
              </a:lnSpc>
              <a:spcBef>
                <a:spcPct val="0"/>
              </a:spcBef>
              <a:defRPr/>
            </a:pPr>
            <a:r>
              <a:rPr lang="zh-CN" altLang="en-US" sz="1800" dirty="0">
                <a:latin typeface="Times New Roman" panose="02020603050405020304" pitchFamily="18" charset="0"/>
              </a:rPr>
              <a:t>可能存在路由振荡（</a:t>
            </a:r>
            <a:r>
              <a:rPr lang="en-US" altLang="zh-CN" sz="1800" u="sng" dirty="0">
                <a:latin typeface="Times New Roman" panose="02020603050405020304" pitchFamily="18" charset="0"/>
              </a:rPr>
              <a:t>oscillations</a:t>
            </a:r>
            <a:r>
              <a:rPr lang="zh-CN" altLang="en-US" sz="1800" dirty="0">
                <a:latin typeface="Times New Roman" panose="02020603050405020304" pitchFamily="18" charset="0"/>
              </a:rPr>
              <a:t>）</a:t>
            </a:r>
            <a:endParaRPr lang="en-US" altLang="zh-CN" sz="1800" dirty="0">
              <a:latin typeface="Times New Roman" panose="02020603050405020304" pitchFamily="18" charset="0"/>
            </a:endParaRPr>
          </a:p>
          <a:p>
            <a:pPr marL="666818" lvl="1" indent="-342857" eaLnBrk="1" fontAlgn="auto" hangingPunct="1">
              <a:lnSpc>
                <a:spcPct val="115000"/>
              </a:lnSpc>
              <a:spcBef>
                <a:spcPct val="0"/>
              </a:spcBef>
              <a:buFont typeface="Wingdings" panose="05000000000000000000" pitchFamily="2" charset="2"/>
              <a:buChar char="ü"/>
              <a:defRPr/>
            </a:pPr>
            <a:r>
              <a:rPr lang="en-US" altLang="zh-CN" sz="2200" dirty="0">
                <a:latin typeface="Times New Roman" panose="02020603050405020304" pitchFamily="18" charset="0"/>
              </a:rPr>
              <a:t>DV</a:t>
            </a:r>
          </a:p>
          <a:p>
            <a:pPr marL="899888" lvl="2" indent="-269969" eaLnBrk="1" fontAlgn="auto" hangingPunct="1">
              <a:lnSpc>
                <a:spcPct val="115000"/>
              </a:lnSpc>
              <a:spcBef>
                <a:spcPct val="0"/>
              </a:spcBef>
              <a:defRPr/>
            </a:pPr>
            <a:r>
              <a:rPr lang="zh-CN" altLang="en-US" sz="2100" dirty="0">
                <a:latin typeface="Times New Roman" panose="02020603050405020304" pitchFamily="18" charset="0"/>
              </a:rPr>
              <a:t>收敛时间不定</a:t>
            </a:r>
          </a:p>
          <a:p>
            <a:pPr marL="1007875" lvl="3" indent="0" eaLnBrk="1" fontAlgn="auto" hangingPunct="1">
              <a:lnSpc>
                <a:spcPct val="115000"/>
              </a:lnSpc>
              <a:spcBef>
                <a:spcPct val="0"/>
              </a:spcBef>
              <a:buNone/>
              <a:defRPr/>
            </a:pPr>
            <a:r>
              <a:rPr lang="zh-CN" altLang="en-US" sz="1900" dirty="0">
                <a:latin typeface="Times New Roman" panose="02020603050405020304" pitchFamily="18" charset="0"/>
              </a:rPr>
              <a:t>可能会出现路由循环</a:t>
            </a:r>
          </a:p>
          <a:p>
            <a:pPr marL="1007875" lvl="3" indent="0" eaLnBrk="1" fontAlgn="auto" hangingPunct="1">
              <a:lnSpc>
                <a:spcPct val="115000"/>
              </a:lnSpc>
              <a:spcBef>
                <a:spcPct val="0"/>
              </a:spcBef>
              <a:buNone/>
              <a:defRPr/>
            </a:pPr>
            <a:r>
              <a:rPr lang="en-US" altLang="zh-CN" sz="1900" dirty="0">
                <a:latin typeface="Times New Roman" panose="02020603050405020304" pitchFamily="18" charset="0"/>
              </a:rPr>
              <a:t>count-to-infinity</a:t>
            </a:r>
            <a:r>
              <a:rPr lang="zh-CN" altLang="en-US" sz="1900" dirty="0">
                <a:latin typeface="Times New Roman" panose="02020603050405020304" pitchFamily="18" charset="0"/>
              </a:rPr>
              <a:t>问题</a:t>
            </a:r>
            <a:endParaRPr lang="zh-CN" altLang="en-US" sz="1900" dirty="0"/>
          </a:p>
        </p:txBody>
      </p:sp>
    </p:spTree>
    <p:extLst>
      <p:ext uri="{BB962C8B-B14F-4D97-AF65-F5344CB8AC3E}">
        <p14:creationId xmlns:p14="http://schemas.microsoft.com/office/powerpoint/2010/main" val="375015598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684213" y="465535"/>
            <a:ext cx="77724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3600" dirty="0">
                <a:solidFill>
                  <a:schemeClr val="bg1"/>
                </a:solidFill>
              </a:rPr>
              <a:t>Oscillations</a:t>
            </a:r>
            <a:endParaRPr lang="zh-CN" altLang="en-US" sz="3600" dirty="0">
              <a:solidFill>
                <a:schemeClr val="bg1"/>
              </a:solidFill>
            </a:endParaRPr>
          </a:p>
        </p:txBody>
      </p:sp>
      <p:sp>
        <p:nvSpPr>
          <p:cNvPr id="71683" name="Rectangle 3"/>
          <p:cNvSpPr>
            <a:spLocks noChangeArrowheads="1"/>
          </p:cNvSpPr>
          <p:nvPr/>
        </p:nvSpPr>
        <p:spPr bwMode="auto">
          <a:xfrm>
            <a:off x="538169" y="1387079"/>
            <a:ext cx="7939087"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5" tIns="46033" rIns="92065" bIns="46033"/>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20000"/>
              </a:lnSpc>
              <a:spcBef>
                <a:spcPct val="40000"/>
              </a:spcBef>
              <a:buClr>
                <a:prstClr val="black"/>
              </a:buClr>
              <a:buFont typeface="Wingdings" pitchFamily="2" charset="2"/>
              <a:buNone/>
            </a:pPr>
            <a:r>
              <a:rPr lang="en-US" altLang="zh-CN" sz="2400" dirty="0">
                <a:solidFill>
                  <a:prstClr val="black"/>
                </a:solidFill>
                <a:latin typeface="Times New Roman" pitchFamily="18" charset="0"/>
              </a:rPr>
              <a:t>Oscillations possible:</a:t>
            </a:r>
          </a:p>
          <a:p>
            <a:pPr>
              <a:lnSpc>
                <a:spcPct val="120000"/>
              </a:lnSpc>
              <a:spcBef>
                <a:spcPct val="20000"/>
              </a:spcBef>
              <a:buClr>
                <a:prstClr val="black"/>
              </a:buClr>
              <a:buFont typeface="Wingdings" pitchFamily="2" charset="2"/>
              <a:buChar char="§"/>
            </a:pPr>
            <a:r>
              <a:rPr lang="en-US" altLang="zh-CN" sz="2400" dirty="0">
                <a:solidFill>
                  <a:prstClr val="black"/>
                </a:solidFill>
              </a:rPr>
              <a:t>e.g</a:t>
            </a:r>
            <a:r>
              <a:rPr lang="en-US" altLang="zh-CN" sz="2400" dirty="0">
                <a:solidFill>
                  <a:prstClr val="black"/>
                </a:solidFill>
              </a:rPr>
              <a:t>., link cost = amount of carried traffic</a:t>
            </a:r>
          </a:p>
          <a:p>
            <a:pPr>
              <a:lnSpc>
                <a:spcPct val="120000"/>
              </a:lnSpc>
              <a:spcBef>
                <a:spcPct val="20000"/>
              </a:spcBef>
              <a:buClr>
                <a:prstClr val="black"/>
              </a:buClr>
              <a:buFont typeface="Wingdings" pitchFamily="2" charset="2"/>
              <a:buChar char="§"/>
            </a:pPr>
            <a:endParaRPr lang="zh-CN" altLang="en-US" sz="2400" dirty="0">
              <a:solidFill>
                <a:prstClr val="black"/>
              </a:solidFill>
            </a:endParaRPr>
          </a:p>
        </p:txBody>
      </p:sp>
      <p:sp>
        <p:nvSpPr>
          <p:cNvPr id="71684" name="Freeform 4"/>
          <p:cNvSpPr>
            <a:spLocks/>
          </p:cNvSpPr>
          <p:nvPr/>
        </p:nvSpPr>
        <p:spPr bwMode="auto">
          <a:xfrm>
            <a:off x="349253" y="2789382"/>
            <a:ext cx="1971675" cy="1016794"/>
          </a:xfrm>
          <a:custGeom>
            <a:avLst/>
            <a:gdLst>
              <a:gd name="T0" fmla="*/ 2147483647 w 1242"/>
              <a:gd name="T1" fmla="*/ 2147483647 h 854"/>
              <a:gd name="T2" fmla="*/ 2147483647 w 1242"/>
              <a:gd name="T3" fmla="*/ 2147483647 h 854"/>
              <a:gd name="T4" fmla="*/ 2147483647 w 1242"/>
              <a:gd name="T5" fmla="*/ 2147483647 h 854"/>
              <a:gd name="T6" fmla="*/ 2147483647 w 1242"/>
              <a:gd name="T7" fmla="*/ 2147483647 h 854"/>
              <a:gd name="T8" fmla="*/ 2147483647 w 1242"/>
              <a:gd name="T9" fmla="*/ 2147483647 h 854"/>
              <a:gd name="T10" fmla="*/ 2147483647 w 1242"/>
              <a:gd name="T11" fmla="*/ 2147483647 h 854"/>
              <a:gd name="T12" fmla="*/ 2147483647 w 1242"/>
              <a:gd name="T13" fmla="*/ 2147483647 h 854"/>
              <a:gd name="T14" fmla="*/ 2147483647 w 1242"/>
              <a:gd name="T15" fmla="*/ 2147483647 h 854"/>
              <a:gd name="T16" fmla="*/ 2147483647 w 1242"/>
              <a:gd name="T17" fmla="*/ 2147483647 h 854"/>
              <a:gd name="T18" fmla="*/ 2147483647 w 1242"/>
              <a:gd name="T19" fmla="*/ 214748364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2"/>
              <a:gd name="T31" fmla="*/ 0 h 854"/>
              <a:gd name="T32" fmla="*/ 1242 w 1242"/>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2" h="854">
                <a:moveTo>
                  <a:pt x="1" y="381"/>
                </a:moveTo>
                <a:cubicBezTo>
                  <a:pt x="0" y="296"/>
                  <a:pt x="88" y="222"/>
                  <a:pt x="169" y="162"/>
                </a:cubicBezTo>
                <a:cubicBezTo>
                  <a:pt x="250" y="102"/>
                  <a:pt x="378" y="40"/>
                  <a:pt x="487" y="18"/>
                </a:cubicBezTo>
                <a:cubicBezTo>
                  <a:pt x="616" y="6"/>
                  <a:pt x="685" y="0"/>
                  <a:pt x="823" y="30"/>
                </a:cubicBezTo>
                <a:cubicBezTo>
                  <a:pt x="961" y="60"/>
                  <a:pt x="1121" y="165"/>
                  <a:pt x="1183" y="261"/>
                </a:cubicBezTo>
                <a:cubicBezTo>
                  <a:pt x="1242" y="357"/>
                  <a:pt x="1219" y="523"/>
                  <a:pt x="1177" y="609"/>
                </a:cubicBezTo>
                <a:cubicBezTo>
                  <a:pt x="1135" y="695"/>
                  <a:pt x="1049" y="742"/>
                  <a:pt x="928" y="780"/>
                </a:cubicBezTo>
                <a:cubicBezTo>
                  <a:pt x="807" y="818"/>
                  <a:pt x="573" y="854"/>
                  <a:pt x="448" y="837"/>
                </a:cubicBezTo>
                <a:cubicBezTo>
                  <a:pt x="323" y="820"/>
                  <a:pt x="252" y="751"/>
                  <a:pt x="178" y="675"/>
                </a:cubicBezTo>
                <a:cubicBezTo>
                  <a:pt x="104" y="599"/>
                  <a:pt x="2" y="466"/>
                  <a:pt x="1" y="381"/>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30" tIns="45715" rIns="91430" bIns="45715" anchor="ctr"/>
          <a:lstStyle/>
          <a:p>
            <a:endParaRPr lang="zh-CN" altLang="en-US" sz="1600">
              <a:solidFill>
                <a:prstClr val="black"/>
              </a:solidFill>
            </a:endParaRPr>
          </a:p>
        </p:txBody>
      </p:sp>
      <p:sp>
        <p:nvSpPr>
          <p:cNvPr id="71685" name="Freeform 5"/>
          <p:cNvSpPr>
            <a:spLocks/>
          </p:cNvSpPr>
          <p:nvPr/>
        </p:nvSpPr>
        <p:spPr bwMode="auto">
          <a:xfrm>
            <a:off x="750890" y="3042989"/>
            <a:ext cx="390525" cy="157163"/>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zh-CN" altLang="en-US" sz="1600">
              <a:solidFill>
                <a:prstClr val="black"/>
              </a:solidFill>
            </a:endParaRPr>
          </a:p>
        </p:txBody>
      </p:sp>
      <p:grpSp>
        <p:nvGrpSpPr>
          <p:cNvPr id="71686" name="Group 6"/>
          <p:cNvGrpSpPr>
            <a:grpSpLocks/>
          </p:cNvGrpSpPr>
          <p:nvPr/>
        </p:nvGrpSpPr>
        <p:grpSpPr bwMode="auto">
          <a:xfrm>
            <a:off x="1042990" y="2822748"/>
            <a:ext cx="501650" cy="338139"/>
            <a:chOff x="1747" y="3194"/>
            <a:chExt cx="316" cy="284"/>
          </a:xfrm>
        </p:grpSpPr>
        <p:sp>
          <p:nvSpPr>
            <p:cNvPr id="71899" name="Oval 7"/>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900" name="Line 8"/>
            <p:cNvSpPr>
              <a:spLocks noChangeShapeType="1"/>
            </p:cNvSpPr>
            <p:nvPr/>
          </p:nvSpPr>
          <p:spPr bwMode="auto">
            <a:xfrm>
              <a:off x="1750" y="330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901" name="Line 9"/>
            <p:cNvSpPr>
              <a:spLocks noChangeShapeType="1"/>
            </p:cNvSpPr>
            <p:nvPr/>
          </p:nvSpPr>
          <p:spPr bwMode="auto">
            <a:xfrm>
              <a:off x="2063" y="330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902" name="Rectangle 10"/>
            <p:cNvSpPr>
              <a:spLocks noChangeArrowheads="1"/>
            </p:cNvSpPr>
            <p:nvPr/>
          </p:nvSpPr>
          <p:spPr bwMode="auto">
            <a:xfrm>
              <a:off x="1750" y="3301"/>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lang="zh-CN" altLang="en-US" sz="1600">
                <a:solidFill>
                  <a:prstClr val="black"/>
                </a:solidFill>
                <a:latin typeface="Times New Roman" pitchFamily="18" charset="0"/>
              </a:endParaRPr>
            </a:p>
          </p:txBody>
        </p:sp>
        <p:sp>
          <p:nvSpPr>
            <p:cNvPr id="71903" name="Oval 11"/>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grpSp>
          <p:nvGrpSpPr>
            <p:cNvPr id="71904" name="Group 12"/>
            <p:cNvGrpSpPr>
              <a:grpSpLocks/>
            </p:cNvGrpSpPr>
            <p:nvPr/>
          </p:nvGrpSpPr>
          <p:grpSpPr bwMode="auto">
            <a:xfrm>
              <a:off x="1783" y="3194"/>
              <a:ext cx="211" cy="284"/>
              <a:chOff x="2955" y="2429"/>
              <a:chExt cx="215" cy="284"/>
            </a:xfrm>
          </p:grpSpPr>
          <p:sp>
            <p:nvSpPr>
              <p:cNvPr id="71905" name="Rectangle 13"/>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906" name="Text Box 14"/>
              <p:cNvSpPr txBox="1">
                <a:spLocks noChangeArrowheads="1"/>
              </p:cNvSpPr>
              <p:nvPr/>
            </p:nvSpPr>
            <p:spPr bwMode="auto">
              <a:xfrm>
                <a:off x="2955" y="2429"/>
                <a:ext cx="21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A</a:t>
                </a:r>
                <a:endParaRPr lang="en-US" altLang="zh-CN" sz="1600">
                  <a:solidFill>
                    <a:prstClr val="black"/>
                  </a:solidFill>
                  <a:latin typeface="Times New Roman" pitchFamily="18" charset="0"/>
                </a:endParaRPr>
              </a:p>
            </p:txBody>
          </p:sp>
        </p:grpSp>
      </p:grpSp>
      <p:grpSp>
        <p:nvGrpSpPr>
          <p:cNvPr id="71687" name="Group 15"/>
          <p:cNvGrpSpPr>
            <a:grpSpLocks/>
          </p:cNvGrpSpPr>
          <p:nvPr/>
        </p:nvGrpSpPr>
        <p:grpSpPr bwMode="auto">
          <a:xfrm>
            <a:off x="409576" y="3113262"/>
            <a:ext cx="501650" cy="338139"/>
            <a:chOff x="2221" y="3575"/>
            <a:chExt cx="316" cy="284"/>
          </a:xfrm>
        </p:grpSpPr>
        <p:sp>
          <p:nvSpPr>
            <p:cNvPr id="71891" name="Oval 16"/>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892" name="Line 17"/>
            <p:cNvSpPr>
              <a:spLocks noChangeShapeType="1"/>
            </p:cNvSpPr>
            <p:nvPr/>
          </p:nvSpPr>
          <p:spPr bwMode="auto">
            <a:xfrm>
              <a:off x="2224" y="368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893" name="Line 18"/>
            <p:cNvSpPr>
              <a:spLocks noChangeShapeType="1"/>
            </p:cNvSpPr>
            <p:nvPr/>
          </p:nvSpPr>
          <p:spPr bwMode="auto">
            <a:xfrm>
              <a:off x="2537" y="368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894" name="Rectangle 19"/>
            <p:cNvSpPr>
              <a:spLocks noChangeArrowheads="1"/>
            </p:cNvSpPr>
            <p:nvPr/>
          </p:nvSpPr>
          <p:spPr bwMode="auto">
            <a:xfrm>
              <a:off x="2224" y="3688"/>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lang="zh-CN" altLang="en-US" sz="1600">
                <a:solidFill>
                  <a:prstClr val="black"/>
                </a:solidFill>
                <a:latin typeface="Times New Roman" pitchFamily="18" charset="0"/>
              </a:endParaRPr>
            </a:p>
          </p:txBody>
        </p:sp>
        <p:sp>
          <p:nvSpPr>
            <p:cNvPr id="71895" name="Oval 20"/>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grpSp>
          <p:nvGrpSpPr>
            <p:cNvPr id="71896" name="Group 21"/>
            <p:cNvGrpSpPr>
              <a:grpSpLocks/>
            </p:cNvGrpSpPr>
            <p:nvPr/>
          </p:nvGrpSpPr>
          <p:grpSpPr bwMode="auto">
            <a:xfrm>
              <a:off x="2268" y="3575"/>
              <a:ext cx="209" cy="284"/>
              <a:chOff x="2951" y="2429"/>
              <a:chExt cx="213" cy="284"/>
            </a:xfrm>
          </p:grpSpPr>
          <p:sp>
            <p:nvSpPr>
              <p:cNvPr id="71897" name="Rectangle 2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898" name="Text Box 23"/>
              <p:cNvSpPr txBox="1">
                <a:spLocks noChangeArrowheads="1"/>
              </p:cNvSpPr>
              <p:nvPr/>
            </p:nvSpPr>
            <p:spPr bwMode="auto">
              <a:xfrm>
                <a:off x="2951" y="2429"/>
                <a:ext cx="213"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D</a:t>
                </a:r>
                <a:endParaRPr lang="en-US" altLang="zh-CN" sz="1600">
                  <a:solidFill>
                    <a:prstClr val="black"/>
                  </a:solidFill>
                  <a:latin typeface="Times New Roman" pitchFamily="18" charset="0"/>
                </a:endParaRPr>
              </a:p>
            </p:txBody>
          </p:sp>
        </p:grpSp>
      </p:grpSp>
      <p:grpSp>
        <p:nvGrpSpPr>
          <p:cNvPr id="71688" name="Group 24"/>
          <p:cNvGrpSpPr>
            <a:grpSpLocks/>
          </p:cNvGrpSpPr>
          <p:nvPr/>
        </p:nvGrpSpPr>
        <p:grpSpPr bwMode="auto">
          <a:xfrm>
            <a:off x="1044581" y="3459725"/>
            <a:ext cx="500063" cy="338139"/>
            <a:chOff x="2903" y="2888"/>
            <a:chExt cx="315" cy="284"/>
          </a:xfrm>
        </p:grpSpPr>
        <p:grpSp>
          <p:nvGrpSpPr>
            <p:cNvPr id="71882" name="Group 25"/>
            <p:cNvGrpSpPr>
              <a:grpSpLocks/>
            </p:cNvGrpSpPr>
            <p:nvPr/>
          </p:nvGrpSpPr>
          <p:grpSpPr bwMode="auto">
            <a:xfrm>
              <a:off x="2903" y="2938"/>
              <a:ext cx="315" cy="144"/>
              <a:chOff x="2903" y="2938"/>
              <a:chExt cx="315" cy="144"/>
            </a:xfrm>
          </p:grpSpPr>
          <p:sp>
            <p:nvSpPr>
              <p:cNvPr id="71886" name="Oval 26"/>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887" name="Line 27"/>
              <p:cNvSpPr>
                <a:spLocks noChangeShapeType="1"/>
              </p:cNvSpPr>
              <p:nvPr/>
            </p:nvSpPr>
            <p:spPr bwMode="auto">
              <a:xfrm>
                <a:off x="2903" y="299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888" name="Line 28"/>
              <p:cNvSpPr>
                <a:spLocks noChangeShapeType="1"/>
              </p:cNvSpPr>
              <p:nvPr/>
            </p:nvSpPr>
            <p:spPr bwMode="auto">
              <a:xfrm>
                <a:off x="3215" y="299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889" name="Rectangle 29"/>
              <p:cNvSpPr>
                <a:spLocks noChangeArrowheads="1"/>
              </p:cNvSpPr>
              <p:nvPr/>
            </p:nvSpPr>
            <p:spPr bwMode="auto">
              <a:xfrm>
                <a:off x="2903" y="2994"/>
                <a:ext cx="309"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lang="zh-CN" altLang="en-US" sz="1600">
                  <a:solidFill>
                    <a:prstClr val="black"/>
                  </a:solidFill>
                  <a:latin typeface="Times New Roman" pitchFamily="18" charset="0"/>
                </a:endParaRPr>
              </a:p>
            </p:txBody>
          </p:sp>
          <p:sp>
            <p:nvSpPr>
              <p:cNvPr id="71890" name="Oval 30"/>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grpSp>
        <p:grpSp>
          <p:nvGrpSpPr>
            <p:cNvPr id="71883" name="Group 31"/>
            <p:cNvGrpSpPr>
              <a:grpSpLocks/>
            </p:cNvGrpSpPr>
            <p:nvPr/>
          </p:nvGrpSpPr>
          <p:grpSpPr bwMode="auto">
            <a:xfrm>
              <a:off x="2948" y="2888"/>
              <a:ext cx="194" cy="284"/>
              <a:chOff x="2958" y="2429"/>
              <a:chExt cx="198" cy="284"/>
            </a:xfrm>
          </p:grpSpPr>
          <p:sp>
            <p:nvSpPr>
              <p:cNvPr id="71884" name="Rectangle 3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885" name="Text Box 33"/>
              <p:cNvSpPr txBox="1">
                <a:spLocks noChangeArrowheads="1"/>
              </p:cNvSpPr>
              <p:nvPr/>
            </p:nvSpPr>
            <p:spPr bwMode="auto">
              <a:xfrm>
                <a:off x="2958" y="2429"/>
                <a:ext cx="19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C</a:t>
                </a:r>
                <a:endParaRPr lang="en-US" altLang="zh-CN" sz="1600">
                  <a:solidFill>
                    <a:prstClr val="black"/>
                  </a:solidFill>
                  <a:latin typeface="Times New Roman" pitchFamily="18" charset="0"/>
                </a:endParaRPr>
              </a:p>
            </p:txBody>
          </p:sp>
        </p:grpSp>
      </p:grpSp>
      <p:grpSp>
        <p:nvGrpSpPr>
          <p:cNvPr id="71689" name="Group 34"/>
          <p:cNvGrpSpPr>
            <a:grpSpLocks/>
          </p:cNvGrpSpPr>
          <p:nvPr/>
        </p:nvGrpSpPr>
        <p:grpSpPr bwMode="auto">
          <a:xfrm>
            <a:off x="1698625" y="3123968"/>
            <a:ext cx="501650" cy="338139"/>
            <a:chOff x="2217" y="2888"/>
            <a:chExt cx="316" cy="284"/>
          </a:xfrm>
        </p:grpSpPr>
        <p:sp>
          <p:nvSpPr>
            <p:cNvPr id="71874" name="Oval 35"/>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875" name="Line 36"/>
            <p:cNvSpPr>
              <a:spLocks noChangeShapeType="1"/>
            </p:cNvSpPr>
            <p:nvPr/>
          </p:nvSpPr>
          <p:spPr bwMode="auto">
            <a:xfrm>
              <a:off x="2220" y="29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876" name="Line 37"/>
            <p:cNvSpPr>
              <a:spLocks noChangeShapeType="1"/>
            </p:cNvSpPr>
            <p:nvPr/>
          </p:nvSpPr>
          <p:spPr bwMode="auto">
            <a:xfrm>
              <a:off x="2533" y="29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877" name="Rectangle 38"/>
            <p:cNvSpPr>
              <a:spLocks noChangeArrowheads="1"/>
            </p:cNvSpPr>
            <p:nvPr/>
          </p:nvSpPr>
          <p:spPr bwMode="auto">
            <a:xfrm>
              <a:off x="2220" y="2998"/>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lang="zh-CN" altLang="en-US" sz="1600">
                <a:solidFill>
                  <a:prstClr val="black"/>
                </a:solidFill>
                <a:latin typeface="Times New Roman" pitchFamily="18" charset="0"/>
              </a:endParaRPr>
            </a:p>
          </p:txBody>
        </p:sp>
        <p:sp>
          <p:nvSpPr>
            <p:cNvPr id="71878" name="Oval 39"/>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grpSp>
          <p:nvGrpSpPr>
            <p:cNvPr id="71879" name="Group 40"/>
            <p:cNvGrpSpPr>
              <a:grpSpLocks/>
            </p:cNvGrpSpPr>
            <p:nvPr/>
          </p:nvGrpSpPr>
          <p:grpSpPr bwMode="auto">
            <a:xfrm>
              <a:off x="2267" y="2888"/>
              <a:ext cx="198" cy="284"/>
              <a:chOff x="2960" y="2429"/>
              <a:chExt cx="202" cy="284"/>
            </a:xfrm>
          </p:grpSpPr>
          <p:sp>
            <p:nvSpPr>
              <p:cNvPr id="71880" name="Rectangle 4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881" name="Text Box 42"/>
              <p:cNvSpPr txBox="1">
                <a:spLocks noChangeArrowheads="1"/>
              </p:cNvSpPr>
              <p:nvPr/>
            </p:nvSpPr>
            <p:spPr bwMode="auto">
              <a:xfrm>
                <a:off x="2960" y="2429"/>
                <a:ext cx="202"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B</a:t>
                </a:r>
                <a:endParaRPr lang="en-US" altLang="zh-CN" sz="1600">
                  <a:solidFill>
                    <a:prstClr val="black"/>
                  </a:solidFill>
                  <a:latin typeface="Times New Roman" pitchFamily="18" charset="0"/>
                </a:endParaRPr>
              </a:p>
            </p:txBody>
          </p:sp>
        </p:grpSp>
      </p:grpSp>
      <p:sp>
        <p:nvSpPr>
          <p:cNvPr id="71690" name="Text Box 43"/>
          <p:cNvSpPr txBox="1">
            <a:spLocks noChangeArrowheads="1"/>
          </p:cNvSpPr>
          <p:nvPr/>
        </p:nvSpPr>
        <p:spPr bwMode="auto">
          <a:xfrm>
            <a:off x="754150" y="2898918"/>
            <a:ext cx="2776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1</a:t>
            </a:r>
            <a:endParaRPr lang="en-US" altLang="zh-CN" sz="1600">
              <a:solidFill>
                <a:prstClr val="black"/>
              </a:solidFill>
              <a:latin typeface="Times New Roman" pitchFamily="18" charset="0"/>
            </a:endParaRPr>
          </a:p>
        </p:txBody>
      </p:sp>
      <p:sp>
        <p:nvSpPr>
          <p:cNvPr id="71691" name="Freeform 44"/>
          <p:cNvSpPr>
            <a:spLocks/>
          </p:cNvSpPr>
          <p:nvPr/>
        </p:nvSpPr>
        <p:spPr bwMode="auto">
          <a:xfrm flipH="1">
            <a:off x="1436694" y="3042985"/>
            <a:ext cx="338137" cy="15359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zh-CN" altLang="en-US" sz="1600">
              <a:solidFill>
                <a:prstClr val="black"/>
              </a:solidFill>
            </a:endParaRPr>
          </a:p>
        </p:txBody>
      </p:sp>
      <p:sp>
        <p:nvSpPr>
          <p:cNvPr id="71692" name="Freeform 45"/>
          <p:cNvSpPr>
            <a:spLocks/>
          </p:cNvSpPr>
          <p:nvPr/>
        </p:nvSpPr>
        <p:spPr bwMode="auto">
          <a:xfrm flipH="1" flipV="1">
            <a:off x="1450976" y="3353737"/>
            <a:ext cx="314325" cy="17145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zh-CN" altLang="en-US" sz="1600">
              <a:solidFill>
                <a:prstClr val="black"/>
              </a:solidFill>
            </a:endParaRPr>
          </a:p>
        </p:txBody>
      </p:sp>
      <p:sp>
        <p:nvSpPr>
          <p:cNvPr id="71693" name="Freeform 46"/>
          <p:cNvSpPr>
            <a:spLocks/>
          </p:cNvSpPr>
          <p:nvPr/>
        </p:nvSpPr>
        <p:spPr bwMode="auto">
          <a:xfrm flipV="1">
            <a:off x="812800" y="3346594"/>
            <a:ext cx="323850" cy="185738"/>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zh-CN" altLang="en-US" sz="1600">
              <a:solidFill>
                <a:prstClr val="black"/>
              </a:solidFill>
            </a:endParaRPr>
          </a:p>
        </p:txBody>
      </p:sp>
      <p:sp>
        <p:nvSpPr>
          <p:cNvPr id="71694" name="Text Box 47"/>
          <p:cNvSpPr txBox="1">
            <a:spLocks noChangeArrowheads="1"/>
          </p:cNvSpPr>
          <p:nvPr/>
        </p:nvSpPr>
        <p:spPr bwMode="auto">
          <a:xfrm>
            <a:off x="1573867" y="2938209"/>
            <a:ext cx="4892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1+e</a:t>
            </a:r>
            <a:endParaRPr lang="en-US" altLang="zh-CN" sz="1600">
              <a:solidFill>
                <a:prstClr val="black"/>
              </a:solidFill>
              <a:latin typeface="Times New Roman" pitchFamily="18" charset="0"/>
            </a:endParaRPr>
          </a:p>
        </p:txBody>
      </p:sp>
      <p:sp>
        <p:nvSpPr>
          <p:cNvPr id="71695" name="Text Box 48"/>
          <p:cNvSpPr txBox="1">
            <a:spLocks noChangeArrowheads="1"/>
          </p:cNvSpPr>
          <p:nvPr/>
        </p:nvSpPr>
        <p:spPr bwMode="auto">
          <a:xfrm>
            <a:off x="1579558" y="3348975"/>
            <a:ext cx="2968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e</a:t>
            </a:r>
            <a:endParaRPr lang="en-US" altLang="zh-CN" sz="1600">
              <a:solidFill>
                <a:prstClr val="black"/>
              </a:solidFill>
              <a:latin typeface="Times New Roman" pitchFamily="18" charset="0"/>
            </a:endParaRPr>
          </a:p>
        </p:txBody>
      </p:sp>
      <p:sp>
        <p:nvSpPr>
          <p:cNvPr id="71696" name="Text Box 49"/>
          <p:cNvSpPr txBox="1">
            <a:spLocks noChangeArrowheads="1"/>
          </p:cNvSpPr>
          <p:nvPr/>
        </p:nvSpPr>
        <p:spPr bwMode="auto">
          <a:xfrm>
            <a:off x="702402" y="3366834"/>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0</a:t>
            </a:r>
            <a:endParaRPr lang="en-US" altLang="zh-CN" sz="1600">
              <a:solidFill>
                <a:prstClr val="black"/>
              </a:solidFill>
              <a:latin typeface="Times New Roman" pitchFamily="18" charset="0"/>
            </a:endParaRPr>
          </a:p>
        </p:txBody>
      </p:sp>
      <p:sp>
        <p:nvSpPr>
          <p:cNvPr id="71697" name="Line 50"/>
          <p:cNvSpPr>
            <a:spLocks noChangeShapeType="1"/>
          </p:cNvSpPr>
          <p:nvPr/>
        </p:nvSpPr>
        <p:spPr bwMode="auto">
          <a:xfrm flipV="1">
            <a:off x="1284288" y="3696637"/>
            <a:ext cx="0" cy="30003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1698" name="Text Box 51"/>
          <p:cNvSpPr txBox="1">
            <a:spLocks noChangeArrowheads="1"/>
          </p:cNvSpPr>
          <p:nvPr/>
        </p:nvSpPr>
        <p:spPr bwMode="auto">
          <a:xfrm>
            <a:off x="1046158" y="3856182"/>
            <a:ext cx="2968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srgbClr val="FF0000"/>
                </a:solidFill>
                <a:latin typeface="Comic Sans MS" pitchFamily="66" charset="0"/>
              </a:rPr>
              <a:t>e</a:t>
            </a:r>
            <a:endParaRPr lang="en-US" altLang="zh-CN" sz="1600">
              <a:solidFill>
                <a:prstClr val="black"/>
              </a:solidFill>
              <a:latin typeface="Times New Roman" pitchFamily="18" charset="0"/>
            </a:endParaRPr>
          </a:p>
        </p:txBody>
      </p:sp>
      <p:sp>
        <p:nvSpPr>
          <p:cNvPr id="71699" name="Line 52"/>
          <p:cNvSpPr>
            <a:spLocks noChangeShapeType="1"/>
          </p:cNvSpPr>
          <p:nvPr/>
        </p:nvSpPr>
        <p:spPr bwMode="auto">
          <a:xfrm flipH="1" flipV="1">
            <a:off x="465138" y="3346594"/>
            <a:ext cx="4762" cy="25360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1700" name="Text Box 53"/>
          <p:cNvSpPr txBox="1">
            <a:spLocks noChangeArrowheads="1"/>
          </p:cNvSpPr>
          <p:nvPr/>
        </p:nvSpPr>
        <p:spPr bwMode="auto">
          <a:xfrm>
            <a:off x="307270" y="3566859"/>
            <a:ext cx="2776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srgbClr val="FF0000"/>
                </a:solidFill>
                <a:latin typeface="Comic Sans MS" pitchFamily="66" charset="0"/>
              </a:rPr>
              <a:t>1</a:t>
            </a:r>
            <a:endParaRPr lang="en-US" altLang="zh-CN" sz="1600">
              <a:solidFill>
                <a:prstClr val="black"/>
              </a:solidFill>
              <a:latin typeface="Times New Roman" pitchFamily="18" charset="0"/>
            </a:endParaRPr>
          </a:p>
        </p:txBody>
      </p:sp>
      <p:sp>
        <p:nvSpPr>
          <p:cNvPr id="71701" name="Line 54"/>
          <p:cNvSpPr>
            <a:spLocks noChangeShapeType="1"/>
          </p:cNvSpPr>
          <p:nvPr/>
        </p:nvSpPr>
        <p:spPr bwMode="auto">
          <a:xfrm flipV="1">
            <a:off x="1984375" y="3371602"/>
            <a:ext cx="0" cy="32146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1702" name="Text Box 55"/>
          <p:cNvSpPr txBox="1">
            <a:spLocks noChangeArrowheads="1"/>
          </p:cNvSpPr>
          <p:nvPr/>
        </p:nvSpPr>
        <p:spPr bwMode="auto">
          <a:xfrm>
            <a:off x="1841590" y="3645441"/>
            <a:ext cx="2776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srgbClr val="FF0000"/>
                </a:solidFill>
                <a:latin typeface="Comic Sans MS" pitchFamily="66" charset="0"/>
              </a:rPr>
              <a:t>1</a:t>
            </a:r>
            <a:endParaRPr lang="en-US" altLang="zh-CN" sz="1600">
              <a:solidFill>
                <a:prstClr val="black"/>
              </a:solidFill>
              <a:latin typeface="Times New Roman" pitchFamily="18" charset="0"/>
            </a:endParaRPr>
          </a:p>
        </p:txBody>
      </p:sp>
      <p:sp>
        <p:nvSpPr>
          <p:cNvPr id="71703" name="Freeform 56"/>
          <p:cNvSpPr>
            <a:spLocks/>
          </p:cNvSpPr>
          <p:nvPr/>
        </p:nvSpPr>
        <p:spPr bwMode="auto">
          <a:xfrm flipH="1" flipV="1">
            <a:off x="1355726" y="3321590"/>
            <a:ext cx="314325" cy="17145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zh-CN" altLang="en-US" sz="1600">
              <a:solidFill>
                <a:prstClr val="black"/>
              </a:solidFill>
            </a:endParaRPr>
          </a:p>
        </p:txBody>
      </p:sp>
      <p:sp>
        <p:nvSpPr>
          <p:cNvPr id="71704" name="Freeform 57"/>
          <p:cNvSpPr>
            <a:spLocks/>
          </p:cNvSpPr>
          <p:nvPr/>
        </p:nvSpPr>
        <p:spPr bwMode="auto">
          <a:xfrm flipH="1">
            <a:off x="903288" y="3328735"/>
            <a:ext cx="304800" cy="164306"/>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zh-CN" altLang="en-US" sz="1600">
              <a:solidFill>
                <a:prstClr val="black"/>
              </a:solidFill>
            </a:endParaRPr>
          </a:p>
        </p:txBody>
      </p:sp>
      <p:sp>
        <p:nvSpPr>
          <p:cNvPr id="71705" name="Text Box 58"/>
          <p:cNvSpPr txBox="1">
            <a:spLocks noChangeArrowheads="1"/>
          </p:cNvSpPr>
          <p:nvPr/>
        </p:nvSpPr>
        <p:spPr bwMode="auto">
          <a:xfrm>
            <a:off x="988152" y="3202530"/>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0</a:t>
            </a:r>
            <a:endParaRPr lang="en-US" altLang="zh-CN" sz="1600">
              <a:solidFill>
                <a:prstClr val="black"/>
              </a:solidFill>
              <a:latin typeface="Times New Roman" pitchFamily="18" charset="0"/>
            </a:endParaRPr>
          </a:p>
        </p:txBody>
      </p:sp>
      <p:sp>
        <p:nvSpPr>
          <p:cNvPr id="71706" name="Text Box 59"/>
          <p:cNvSpPr txBox="1">
            <a:spLocks noChangeArrowheads="1"/>
          </p:cNvSpPr>
          <p:nvPr/>
        </p:nvSpPr>
        <p:spPr bwMode="auto">
          <a:xfrm>
            <a:off x="1331052" y="3188241"/>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0</a:t>
            </a:r>
            <a:endParaRPr lang="en-US" altLang="zh-CN" sz="1600">
              <a:solidFill>
                <a:prstClr val="black"/>
              </a:solidFill>
              <a:latin typeface="Times New Roman" pitchFamily="18" charset="0"/>
            </a:endParaRPr>
          </a:p>
        </p:txBody>
      </p:sp>
      <p:grpSp>
        <p:nvGrpSpPr>
          <p:cNvPr id="71707" name="Group 60"/>
          <p:cNvGrpSpPr>
            <a:grpSpLocks/>
          </p:cNvGrpSpPr>
          <p:nvPr/>
        </p:nvGrpSpPr>
        <p:grpSpPr bwMode="auto">
          <a:xfrm>
            <a:off x="2589215" y="2825103"/>
            <a:ext cx="1944687" cy="1016794"/>
            <a:chOff x="2004" y="2727"/>
            <a:chExt cx="1225" cy="854"/>
          </a:xfrm>
        </p:grpSpPr>
        <p:sp>
          <p:nvSpPr>
            <p:cNvPr id="71824" name="Freeform 61"/>
            <p:cNvSpPr>
              <a:spLocks/>
            </p:cNvSpPr>
            <p:nvPr/>
          </p:nvSpPr>
          <p:spPr bwMode="auto">
            <a:xfrm>
              <a:off x="2004" y="2727"/>
              <a:ext cx="1225" cy="854"/>
            </a:xfrm>
            <a:custGeom>
              <a:avLst/>
              <a:gdLst>
                <a:gd name="T0" fmla="*/ 0 w 1225"/>
                <a:gd name="T1" fmla="*/ 387 h 854"/>
                <a:gd name="T2" fmla="*/ 168 w 1225"/>
                <a:gd name="T3" fmla="*/ 162 h 854"/>
                <a:gd name="T4" fmla="*/ 486 w 1225"/>
                <a:gd name="T5" fmla="*/ 18 h 854"/>
                <a:gd name="T6" fmla="*/ 822 w 1225"/>
                <a:gd name="T7" fmla="*/ 30 h 854"/>
                <a:gd name="T8" fmla="*/ 1152 w 1225"/>
                <a:gd name="T9" fmla="*/ 267 h 854"/>
                <a:gd name="T10" fmla="*/ 1188 w 1225"/>
                <a:gd name="T11" fmla="*/ 537 h 854"/>
                <a:gd name="T12" fmla="*/ 927 w 1225"/>
                <a:gd name="T13" fmla="*/ 780 h 854"/>
                <a:gd name="T14" fmla="*/ 447 w 1225"/>
                <a:gd name="T15" fmla="*/ 837 h 854"/>
                <a:gd name="T16" fmla="*/ 177 w 1225"/>
                <a:gd name="T17" fmla="*/ 675 h 854"/>
                <a:gd name="T18" fmla="*/ 0 w 1225"/>
                <a:gd name="T19" fmla="*/ 38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5"/>
                <a:gd name="T31" fmla="*/ 0 h 854"/>
                <a:gd name="T32" fmla="*/ 1225 w 1225"/>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5" h="854">
                  <a:moveTo>
                    <a:pt x="0" y="387"/>
                  </a:moveTo>
                  <a:cubicBezTo>
                    <a:pt x="0" y="243"/>
                    <a:pt x="87" y="223"/>
                    <a:pt x="168" y="162"/>
                  </a:cubicBezTo>
                  <a:cubicBezTo>
                    <a:pt x="249" y="101"/>
                    <a:pt x="377" y="40"/>
                    <a:pt x="486" y="18"/>
                  </a:cubicBezTo>
                  <a:cubicBezTo>
                    <a:pt x="615" y="6"/>
                    <a:pt x="684" y="0"/>
                    <a:pt x="822" y="30"/>
                  </a:cubicBezTo>
                  <a:cubicBezTo>
                    <a:pt x="960" y="60"/>
                    <a:pt x="1099" y="169"/>
                    <a:pt x="1152" y="267"/>
                  </a:cubicBezTo>
                  <a:cubicBezTo>
                    <a:pt x="1213" y="351"/>
                    <a:pt x="1225" y="452"/>
                    <a:pt x="1188" y="537"/>
                  </a:cubicBezTo>
                  <a:cubicBezTo>
                    <a:pt x="1151" y="622"/>
                    <a:pt x="1050" y="730"/>
                    <a:pt x="927" y="780"/>
                  </a:cubicBezTo>
                  <a:cubicBezTo>
                    <a:pt x="804" y="830"/>
                    <a:pt x="572" y="854"/>
                    <a:pt x="447" y="837"/>
                  </a:cubicBezTo>
                  <a:cubicBezTo>
                    <a:pt x="322" y="820"/>
                    <a:pt x="251" y="750"/>
                    <a:pt x="177" y="675"/>
                  </a:cubicBezTo>
                  <a:cubicBezTo>
                    <a:pt x="103" y="600"/>
                    <a:pt x="0" y="531"/>
                    <a:pt x="0" y="38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600">
                <a:solidFill>
                  <a:prstClr val="black"/>
                </a:solidFill>
              </a:endParaRPr>
            </a:p>
          </p:txBody>
        </p:sp>
        <p:sp>
          <p:nvSpPr>
            <p:cNvPr id="71825" name="Freeform 62"/>
            <p:cNvSpPr>
              <a:spLocks/>
            </p:cNvSpPr>
            <p:nvPr/>
          </p:nvSpPr>
          <p:spPr bwMode="auto">
            <a:xfrm>
              <a:off x="2256" y="2940"/>
              <a:ext cx="246" cy="132"/>
            </a:xfrm>
            <a:custGeom>
              <a:avLst/>
              <a:gdLst>
                <a:gd name="T0" fmla="*/ 0 w 342"/>
                <a:gd name="T1" fmla="*/ 2 h 186"/>
                <a:gd name="T2" fmla="*/ 4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prstClr val="black"/>
                </a:solidFill>
              </a:endParaRPr>
            </a:p>
          </p:txBody>
        </p:sp>
        <p:grpSp>
          <p:nvGrpSpPr>
            <p:cNvPr id="71826" name="Group 63"/>
            <p:cNvGrpSpPr>
              <a:grpSpLocks/>
            </p:cNvGrpSpPr>
            <p:nvPr/>
          </p:nvGrpSpPr>
          <p:grpSpPr bwMode="auto">
            <a:xfrm>
              <a:off x="2449" y="2744"/>
              <a:ext cx="316" cy="284"/>
              <a:chOff x="1747" y="3194"/>
              <a:chExt cx="316" cy="284"/>
            </a:xfrm>
          </p:grpSpPr>
          <p:sp>
            <p:nvSpPr>
              <p:cNvPr id="71866" name="Oval 64"/>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867" name="Line 65"/>
              <p:cNvSpPr>
                <a:spLocks noChangeShapeType="1"/>
              </p:cNvSpPr>
              <p:nvPr/>
            </p:nvSpPr>
            <p:spPr bwMode="auto">
              <a:xfrm>
                <a:off x="1750" y="330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868" name="Line 66"/>
              <p:cNvSpPr>
                <a:spLocks noChangeShapeType="1"/>
              </p:cNvSpPr>
              <p:nvPr/>
            </p:nvSpPr>
            <p:spPr bwMode="auto">
              <a:xfrm>
                <a:off x="2063" y="330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869" name="Rectangle 67"/>
              <p:cNvSpPr>
                <a:spLocks noChangeArrowheads="1"/>
              </p:cNvSpPr>
              <p:nvPr/>
            </p:nvSpPr>
            <p:spPr bwMode="auto">
              <a:xfrm>
                <a:off x="1750" y="3301"/>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lang="zh-CN" altLang="en-US" sz="1600">
                  <a:solidFill>
                    <a:prstClr val="black"/>
                  </a:solidFill>
                  <a:latin typeface="Times New Roman" pitchFamily="18" charset="0"/>
                </a:endParaRPr>
              </a:p>
            </p:txBody>
          </p:sp>
          <p:sp>
            <p:nvSpPr>
              <p:cNvPr id="71870" name="Oval 68"/>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grpSp>
            <p:nvGrpSpPr>
              <p:cNvPr id="71871" name="Group 69"/>
              <p:cNvGrpSpPr>
                <a:grpSpLocks/>
              </p:cNvGrpSpPr>
              <p:nvPr/>
            </p:nvGrpSpPr>
            <p:grpSpPr bwMode="auto">
              <a:xfrm>
                <a:off x="1783" y="3194"/>
                <a:ext cx="211" cy="284"/>
                <a:chOff x="2955" y="2429"/>
                <a:chExt cx="215" cy="284"/>
              </a:xfrm>
            </p:grpSpPr>
            <p:sp>
              <p:nvSpPr>
                <p:cNvPr id="71872" name="Rectangle 70"/>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873" name="Text Box 71"/>
                <p:cNvSpPr txBox="1">
                  <a:spLocks noChangeArrowheads="1"/>
                </p:cNvSpPr>
                <p:nvPr/>
              </p:nvSpPr>
              <p:spPr bwMode="auto">
                <a:xfrm>
                  <a:off x="2955" y="2429"/>
                  <a:ext cx="21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A</a:t>
                  </a:r>
                  <a:endParaRPr lang="en-US" altLang="zh-CN" sz="1600">
                    <a:solidFill>
                      <a:prstClr val="black"/>
                    </a:solidFill>
                    <a:latin typeface="Times New Roman" pitchFamily="18" charset="0"/>
                  </a:endParaRPr>
                </a:p>
              </p:txBody>
            </p:sp>
          </p:grpSp>
        </p:grpSp>
        <p:grpSp>
          <p:nvGrpSpPr>
            <p:cNvPr id="71827" name="Group 72"/>
            <p:cNvGrpSpPr>
              <a:grpSpLocks/>
            </p:cNvGrpSpPr>
            <p:nvPr/>
          </p:nvGrpSpPr>
          <p:grpSpPr bwMode="auto">
            <a:xfrm>
              <a:off x="2041" y="2999"/>
              <a:ext cx="316" cy="284"/>
              <a:chOff x="2221" y="3575"/>
              <a:chExt cx="316" cy="284"/>
            </a:xfrm>
          </p:grpSpPr>
          <p:sp>
            <p:nvSpPr>
              <p:cNvPr id="71858" name="Oval 73"/>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859" name="Line 74"/>
              <p:cNvSpPr>
                <a:spLocks noChangeShapeType="1"/>
              </p:cNvSpPr>
              <p:nvPr/>
            </p:nvSpPr>
            <p:spPr bwMode="auto">
              <a:xfrm>
                <a:off x="2224" y="368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860" name="Line 75"/>
              <p:cNvSpPr>
                <a:spLocks noChangeShapeType="1"/>
              </p:cNvSpPr>
              <p:nvPr/>
            </p:nvSpPr>
            <p:spPr bwMode="auto">
              <a:xfrm>
                <a:off x="2537" y="368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861" name="Rectangle 76"/>
              <p:cNvSpPr>
                <a:spLocks noChangeArrowheads="1"/>
              </p:cNvSpPr>
              <p:nvPr/>
            </p:nvSpPr>
            <p:spPr bwMode="auto">
              <a:xfrm>
                <a:off x="2224" y="3688"/>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lang="zh-CN" altLang="en-US" sz="1600">
                  <a:solidFill>
                    <a:prstClr val="black"/>
                  </a:solidFill>
                  <a:latin typeface="Times New Roman" pitchFamily="18" charset="0"/>
                </a:endParaRPr>
              </a:p>
            </p:txBody>
          </p:sp>
          <p:sp>
            <p:nvSpPr>
              <p:cNvPr id="71862" name="Oval 77"/>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grpSp>
            <p:nvGrpSpPr>
              <p:cNvPr id="71863" name="Group 78"/>
              <p:cNvGrpSpPr>
                <a:grpSpLocks/>
              </p:cNvGrpSpPr>
              <p:nvPr/>
            </p:nvGrpSpPr>
            <p:grpSpPr bwMode="auto">
              <a:xfrm>
                <a:off x="2268" y="3575"/>
                <a:ext cx="209" cy="284"/>
                <a:chOff x="2951" y="2429"/>
                <a:chExt cx="213" cy="284"/>
              </a:xfrm>
            </p:grpSpPr>
            <p:sp>
              <p:nvSpPr>
                <p:cNvPr id="71864" name="Rectangle 79"/>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865" name="Text Box 80"/>
                <p:cNvSpPr txBox="1">
                  <a:spLocks noChangeArrowheads="1"/>
                </p:cNvSpPr>
                <p:nvPr/>
              </p:nvSpPr>
              <p:spPr bwMode="auto">
                <a:xfrm>
                  <a:off x="2951" y="2429"/>
                  <a:ext cx="213"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D</a:t>
                  </a:r>
                  <a:endParaRPr lang="en-US" altLang="zh-CN" sz="1600">
                    <a:solidFill>
                      <a:prstClr val="black"/>
                    </a:solidFill>
                    <a:latin typeface="Times New Roman" pitchFamily="18" charset="0"/>
                  </a:endParaRPr>
                </a:p>
              </p:txBody>
            </p:sp>
          </p:grpSp>
        </p:grpSp>
        <p:grpSp>
          <p:nvGrpSpPr>
            <p:cNvPr id="71828" name="Group 81"/>
            <p:cNvGrpSpPr>
              <a:grpSpLocks/>
            </p:cNvGrpSpPr>
            <p:nvPr/>
          </p:nvGrpSpPr>
          <p:grpSpPr bwMode="auto">
            <a:xfrm>
              <a:off x="2441" y="3290"/>
              <a:ext cx="315" cy="284"/>
              <a:chOff x="2903" y="2888"/>
              <a:chExt cx="315" cy="284"/>
            </a:xfrm>
          </p:grpSpPr>
          <p:grpSp>
            <p:nvGrpSpPr>
              <p:cNvPr id="71849" name="Group 82"/>
              <p:cNvGrpSpPr>
                <a:grpSpLocks/>
              </p:cNvGrpSpPr>
              <p:nvPr/>
            </p:nvGrpSpPr>
            <p:grpSpPr bwMode="auto">
              <a:xfrm>
                <a:off x="2903" y="2938"/>
                <a:ext cx="315" cy="144"/>
                <a:chOff x="2903" y="2938"/>
                <a:chExt cx="315" cy="144"/>
              </a:xfrm>
            </p:grpSpPr>
            <p:sp>
              <p:nvSpPr>
                <p:cNvPr id="71853" name="Oval 83"/>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854" name="Line 84"/>
                <p:cNvSpPr>
                  <a:spLocks noChangeShapeType="1"/>
                </p:cNvSpPr>
                <p:nvPr/>
              </p:nvSpPr>
              <p:spPr bwMode="auto">
                <a:xfrm>
                  <a:off x="2903" y="299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855" name="Line 85"/>
                <p:cNvSpPr>
                  <a:spLocks noChangeShapeType="1"/>
                </p:cNvSpPr>
                <p:nvPr/>
              </p:nvSpPr>
              <p:spPr bwMode="auto">
                <a:xfrm>
                  <a:off x="3215" y="299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856" name="Rectangle 86"/>
                <p:cNvSpPr>
                  <a:spLocks noChangeArrowheads="1"/>
                </p:cNvSpPr>
                <p:nvPr/>
              </p:nvSpPr>
              <p:spPr bwMode="auto">
                <a:xfrm>
                  <a:off x="2903" y="2994"/>
                  <a:ext cx="309"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lang="zh-CN" altLang="en-US" sz="1600">
                    <a:solidFill>
                      <a:prstClr val="black"/>
                    </a:solidFill>
                    <a:latin typeface="Times New Roman" pitchFamily="18" charset="0"/>
                  </a:endParaRPr>
                </a:p>
              </p:txBody>
            </p:sp>
            <p:sp>
              <p:nvSpPr>
                <p:cNvPr id="71857" name="Oval 87"/>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grpSp>
          <p:grpSp>
            <p:nvGrpSpPr>
              <p:cNvPr id="71850" name="Group 88"/>
              <p:cNvGrpSpPr>
                <a:grpSpLocks/>
              </p:cNvGrpSpPr>
              <p:nvPr/>
            </p:nvGrpSpPr>
            <p:grpSpPr bwMode="auto">
              <a:xfrm>
                <a:off x="2948" y="2888"/>
                <a:ext cx="194" cy="284"/>
                <a:chOff x="2958" y="2429"/>
                <a:chExt cx="198" cy="284"/>
              </a:xfrm>
            </p:grpSpPr>
            <p:sp>
              <p:nvSpPr>
                <p:cNvPr id="71851" name="Rectangle 89"/>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852" name="Text Box 90"/>
                <p:cNvSpPr txBox="1">
                  <a:spLocks noChangeArrowheads="1"/>
                </p:cNvSpPr>
                <p:nvPr/>
              </p:nvSpPr>
              <p:spPr bwMode="auto">
                <a:xfrm>
                  <a:off x="2958" y="2429"/>
                  <a:ext cx="19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C</a:t>
                  </a:r>
                  <a:endParaRPr lang="en-US" altLang="zh-CN" sz="1600">
                    <a:solidFill>
                      <a:prstClr val="black"/>
                    </a:solidFill>
                    <a:latin typeface="Times New Roman" pitchFamily="18" charset="0"/>
                  </a:endParaRPr>
                </a:p>
              </p:txBody>
            </p:sp>
          </p:grpSp>
        </p:grpSp>
        <p:grpSp>
          <p:nvGrpSpPr>
            <p:cNvPr id="71829" name="Group 91"/>
            <p:cNvGrpSpPr>
              <a:grpSpLocks/>
            </p:cNvGrpSpPr>
            <p:nvPr/>
          </p:nvGrpSpPr>
          <p:grpSpPr bwMode="auto">
            <a:xfrm>
              <a:off x="2853" y="3008"/>
              <a:ext cx="316" cy="284"/>
              <a:chOff x="2217" y="2888"/>
              <a:chExt cx="316" cy="284"/>
            </a:xfrm>
          </p:grpSpPr>
          <p:sp>
            <p:nvSpPr>
              <p:cNvPr id="71841" name="Oval 92"/>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842" name="Line 93"/>
              <p:cNvSpPr>
                <a:spLocks noChangeShapeType="1"/>
              </p:cNvSpPr>
              <p:nvPr/>
            </p:nvSpPr>
            <p:spPr bwMode="auto">
              <a:xfrm>
                <a:off x="2220" y="29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843" name="Line 94"/>
              <p:cNvSpPr>
                <a:spLocks noChangeShapeType="1"/>
              </p:cNvSpPr>
              <p:nvPr/>
            </p:nvSpPr>
            <p:spPr bwMode="auto">
              <a:xfrm>
                <a:off x="2533" y="29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844" name="Rectangle 95"/>
              <p:cNvSpPr>
                <a:spLocks noChangeArrowheads="1"/>
              </p:cNvSpPr>
              <p:nvPr/>
            </p:nvSpPr>
            <p:spPr bwMode="auto">
              <a:xfrm>
                <a:off x="2220" y="2998"/>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lang="zh-CN" altLang="en-US" sz="1600">
                  <a:solidFill>
                    <a:prstClr val="black"/>
                  </a:solidFill>
                  <a:latin typeface="Times New Roman" pitchFamily="18" charset="0"/>
                </a:endParaRPr>
              </a:p>
            </p:txBody>
          </p:sp>
          <p:sp>
            <p:nvSpPr>
              <p:cNvPr id="71845" name="Oval 96"/>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grpSp>
            <p:nvGrpSpPr>
              <p:cNvPr id="71846" name="Group 97"/>
              <p:cNvGrpSpPr>
                <a:grpSpLocks/>
              </p:cNvGrpSpPr>
              <p:nvPr/>
            </p:nvGrpSpPr>
            <p:grpSpPr bwMode="auto">
              <a:xfrm>
                <a:off x="2267" y="2888"/>
                <a:ext cx="198" cy="284"/>
                <a:chOff x="2960" y="2429"/>
                <a:chExt cx="202" cy="284"/>
              </a:xfrm>
            </p:grpSpPr>
            <p:sp>
              <p:nvSpPr>
                <p:cNvPr id="71847" name="Rectangle 9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848" name="Text Box 99"/>
                <p:cNvSpPr txBox="1">
                  <a:spLocks noChangeArrowheads="1"/>
                </p:cNvSpPr>
                <p:nvPr/>
              </p:nvSpPr>
              <p:spPr bwMode="auto">
                <a:xfrm>
                  <a:off x="2960" y="2429"/>
                  <a:ext cx="202"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B</a:t>
                  </a:r>
                  <a:endParaRPr lang="en-US" altLang="zh-CN" sz="1600">
                    <a:solidFill>
                      <a:prstClr val="black"/>
                    </a:solidFill>
                    <a:latin typeface="Times New Roman" pitchFamily="18" charset="0"/>
                  </a:endParaRPr>
                </a:p>
              </p:txBody>
            </p:sp>
          </p:grpSp>
        </p:grpSp>
        <p:sp>
          <p:nvSpPr>
            <p:cNvPr id="71830" name="Text Box 100"/>
            <p:cNvSpPr txBox="1">
              <a:spLocks noChangeArrowheads="1"/>
            </p:cNvSpPr>
            <p:nvPr/>
          </p:nvSpPr>
          <p:spPr bwMode="auto">
            <a:xfrm>
              <a:off x="2105" y="2831"/>
              <a:ext cx="32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2+e</a:t>
              </a:r>
              <a:endParaRPr lang="en-US" altLang="zh-CN" sz="1600">
                <a:solidFill>
                  <a:prstClr val="black"/>
                </a:solidFill>
                <a:latin typeface="Times New Roman" pitchFamily="18" charset="0"/>
              </a:endParaRPr>
            </a:p>
          </p:txBody>
        </p:sp>
        <p:sp>
          <p:nvSpPr>
            <p:cNvPr id="71831" name="Freeform 101"/>
            <p:cNvSpPr>
              <a:spLocks/>
            </p:cNvSpPr>
            <p:nvPr/>
          </p:nvSpPr>
          <p:spPr bwMode="auto">
            <a:xfrm flipH="1">
              <a:off x="2688" y="2940"/>
              <a:ext cx="213" cy="129"/>
            </a:xfrm>
            <a:custGeom>
              <a:avLst/>
              <a:gdLst>
                <a:gd name="T0" fmla="*/ 0 w 342"/>
                <a:gd name="T1" fmla="*/ 1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prstClr val="black"/>
                </a:solidFill>
              </a:endParaRPr>
            </a:p>
          </p:txBody>
        </p:sp>
        <p:sp>
          <p:nvSpPr>
            <p:cNvPr id="71832" name="Freeform 102"/>
            <p:cNvSpPr>
              <a:spLocks/>
            </p:cNvSpPr>
            <p:nvPr/>
          </p:nvSpPr>
          <p:spPr bwMode="auto">
            <a:xfrm flipH="1" flipV="1">
              <a:off x="2697" y="3201"/>
              <a:ext cx="198" cy="144"/>
            </a:xfrm>
            <a:custGeom>
              <a:avLst/>
              <a:gdLst>
                <a:gd name="T0" fmla="*/ 0 w 342"/>
                <a:gd name="T1" fmla="*/ 7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prstClr val="black"/>
                </a:solidFill>
              </a:endParaRPr>
            </a:p>
          </p:txBody>
        </p:sp>
        <p:sp>
          <p:nvSpPr>
            <p:cNvPr id="71833" name="Freeform 103"/>
            <p:cNvSpPr>
              <a:spLocks/>
            </p:cNvSpPr>
            <p:nvPr/>
          </p:nvSpPr>
          <p:spPr bwMode="auto">
            <a:xfrm flipV="1">
              <a:off x="2295" y="3195"/>
              <a:ext cx="204" cy="156"/>
            </a:xfrm>
            <a:custGeom>
              <a:avLst/>
              <a:gdLst>
                <a:gd name="T0" fmla="*/ 0 w 342"/>
                <a:gd name="T1" fmla="*/ 19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prstClr val="black"/>
                </a:solidFill>
              </a:endParaRPr>
            </a:p>
          </p:txBody>
        </p:sp>
        <p:sp>
          <p:nvSpPr>
            <p:cNvPr id="71834" name="Text Box 104"/>
            <p:cNvSpPr txBox="1">
              <a:spLocks noChangeArrowheads="1"/>
            </p:cNvSpPr>
            <p:nvPr/>
          </p:nvSpPr>
          <p:spPr bwMode="auto">
            <a:xfrm>
              <a:off x="2830" y="2852"/>
              <a:ext cx="19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0</a:t>
              </a:r>
              <a:endParaRPr lang="en-US" altLang="zh-CN" sz="1600">
                <a:solidFill>
                  <a:prstClr val="black"/>
                </a:solidFill>
                <a:latin typeface="Times New Roman" pitchFamily="18" charset="0"/>
              </a:endParaRPr>
            </a:p>
          </p:txBody>
        </p:sp>
        <p:sp>
          <p:nvSpPr>
            <p:cNvPr id="71835" name="Text Box 105"/>
            <p:cNvSpPr txBox="1">
              <a:spLocks noChangeArrowheads="1"/>
            </p:cNvSpPr>
            <p:nvPr/>
          </p:nvSpPr>
          <p:spPr bwMode="auto">
            <a:xfrm>
              <a:off x="2774" y="3197"/>
              <a:ext cx="19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0</a:t>
              </a:r>
              <a:endParaRPr lang="en-US" altLang="zh-CN" sz="1600">
                <a:solidFill>
                  <a:prstClr val="black"/>
                </a:solidFill>
                <a:latin typeface="Times New Roman" pitchFamily="18" charset="0"/>
              </a:endParaRPr>
            </a:p>
          </p:txBody>
        </p:sp>
        <p:sp>
          <p:nvSpPr>
            <p:cNvPr id="71836" name="Text Box 106"/>
            <p:cNvSpPr txBox="1">
              <a:spLocks noChangeArrowheads="1"/>
            </p:cNvSpPr>
            <p:nvPr/>
          </p:nvSpPr>
          <p:spPr bwMode="auto">
            <a:xfrm>
              <a:off x="2225" y="3212"/>
              <a:ext cx="19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0</a:t>
              </a:r>
              <a:endParaRPr lang="en-US" altLang="zh-CN" sz="1600">
                <a:solidFill>
                  <a:prstClr val="black"/>
                </a:solidFill>
                <a:latin typeface="Times New Roman" pitchFamily="18" charset="0"/>
              </a:endParaRPr>
            </a:p>
          </p:txBody>
        </p:sp>
        <p:sp>
          <p:nvSpPr>
            <p:cNvPr id="71837" name="Freeform 107"/>
            <p:cNvSpPr>
              <a:spLocks/>
            </p:cNvSpPr>
            <p:nvPr/>
          </p:nvSpPr>
          <p:spPr bwMode="auto">
            <a:xfrm flipH="1" flipV="1">
              <a:off x="2637" y="3174"/>
              <a:ext cx="198" cy="144"/>
            </a:xfrm>
            <a:custGeom>
              <a:avLst/>
              <a:gdLst>
                <a:gd name="T0" fmla="*/ 0 w 342"/>
                <a:gd name="T1" fmla="*/ 7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prstClr val="black"/>
                </a:solidFill>
              </a:endParaRPr>
            </a:p>
          </p:txBody>
        </p:sp>
        <p:sp>
          <p:nvSpPr>
            <p:cNvPr id="71838" name="Freeform 108"/>
            <p:cNvSpPr>
              <a:spLocks/>
            </p:cNvSpPr>
            <p:nvPr/>
          </p:nvSpPr>
          <p:spPr bwMode="auto">
            <a:xfrm flipH="1">
              <a:off x="2352" y="3180"/>
              <a:ext cx="192" cy="138"/>
            </a:xfrm>
            <a:custGeom>
              <a:avLst/>
              <a:gdLst>
                <a:gd name="T0" fmla="*/ 0 w 342"/>
                <a:gd name="T1" fmla="*/ 4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prstClr val="black"/>
                </a:solidFill>
              </a:endParaRPr>
            </a:p>
          </p:txBody>
        </p:sp>
        <p:sp>
          <p:nvSpPr>
            <p:cNvPr id="71839" name="Text Box 109"/>
            <p:cNvSpPr txBox="1">
              <a:spLocks noChangeArrowheads="1"/>
            </p:cNvSpPr>
            <p:nvPr/>
          </p:nvSpPr>
          <p:spPr bwMode="auto">
            <a:xfrm>
              <a:off x="2379" y="3068"/>
              <a:ext cx="30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1+e</a:t>
              </a:r>
              <a:endParaRPr lang="en-US" altLang="zh-CN" sz="1600">
                <a:solidFill>
                  <a:prstClr val="black"/>
                </a:solidFill>
                <a:latin typeface="Times New Roman" pitchFamily="18" charset="0"/>
              </a:endParaRPr>
            </a:p>
          </p:txBody>
        </p:sp>
        <p:sp>
          <p:nvSpPr>
            <p:cNvPr id="71840" name="Text Box 110"/>
            <p:cNvSpPr txBox="1">
              <a:spLocks noChangeArrowheads="1"/>
            </p:cNvSpPr>
            <p:nvPr/>
          </p:nvSpPr>
          <p:spPr bwMode="auto">
            <a:xfrm>
              <a:off x="2632" y="3062"/>
              <a:ext cx="17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1</a:t>
              </a:r>
              <a:endParaRPr lang="en-US" altLang="zh-CN" sz="1600">
                <a:solidFill>
                  <a:prstClr val="black"/>
                </a:solidFill>
                <a:latin typeface="Times New Roman" pitchFamily="18" charset="0"/>
              </a:endParaRPr>
            </a:p>
          </p:txBody>
        </p:sp>
      </p:grpSp>
      <p:sp>
        <p:nvSpPr>
          <p:cNvPr id="71708" name="Freeform 111"/>
          <p:cNvSpPr>
            <a:spLocks/>
          </p:cNvSpPr>
          <p:nvPr/>
        </p:nvSpPr>
        <p:spPr bwMode="auto">
          <a:xfrm>
            <a:off x="4741863" y="2832243"/>
            <a:ext cx="1943100" cy="1016794"/>
          </a:xfrm>
          <a:custGeom>
            <a:avLst/>
            <a:gdLst>
              <a:gd name="T0" fmla="*/ 0 w 1225"/>
              <a:gd name="T1" fmla="*/ 2147483647 h 854"/>
              <a:gd name="T2" fmla="*/ 2147483647 w 1225"/>
              <a:gd name="T3" fmla="*/ 2147483647 h 854"/>
              <a:gd name="T4" fmla="*/ 2147483647 w 1225"/>
              <a:gd name="T5" fmla="*/ 2147483647 h 854"/>
              <a:gd name="T6" fmla="*/ 2147483647 w 1225"/>
              <a:gd name="T7" fmla="*/ 2147483647 h 854"/>
              <a:gd name="T8" fmla="*/ 2147483647 w 1225"/>
              <a:gd name="T9" fmla="*/ 2147483647 h 854"/>
              <a:gd name="T10" fmla="*/ 2147483647 w 1225"/>
              <a:gd name="T11" fmla="*/ 2147483647 h 854"/>
              <a:gd name="T12" fmla="*/ 2147483647 w 1225"/>
              <a:gd name="T13" fmla="*/ 2147483647 h 854"/>
              <a:gd name="T14" fmla="*/ 2147483647 w 1225"/>
              <a:gd name="T15" fmla="*/ 2147483647 h 854"/>
              <a:gd name="T16" fmla="*/ 2147483647 w 1225"/>
              <a:gd name="T17" fmla="*/ 2147483647 h 854"/>
              <a:gd name="T18" fmla="*/ 0 w 1225"/>
              <a:gd name="T19" fmla="*/ 214748364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5"/>
              <a:gd name="T31" fmla="*/ 0 h 854"/>
              <a:gd name="T32" fmla="*/ 1225 w 1225"/>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5" h="854">
                <a:moveTo>
                  <a:pt x="0" y="387"/>
                </a:moveTo>
                <a:cubicBezTo>
                  <a:pt x="0" y="243"/>
                  <a:pt x="87" y="223"/>
                  <a:pt x="168" y="162"/>
                </a:cubicBezTo>
                <a:cubicBezTo>
                  <a:pt x="249" y="101"/>
                  <a:pt x="377" y="40"/>
                  <a:pt x="486" y="18"/>
                </a:cubicBezTo>
                <a:cubicBezTo>
                  <a:pt x="615" y="6"/>
                  <a:pt x="684" y="0"/>
                  <a:pt x="822" y="30"/>
                </a:cubicBezTo>
                <a:cubicBezTo>
                  <a:pt x="960" y="60"/>
                  <a:pt x="1099" y="169"/>
                  <a:pt x="1152" y="267"/>
                </a:cubicBezTo>
                <a:cubicBezTo>
                  <a:pt x="1213" y="351"/>
                  <a:pt x="1225" y="452"/>
                  <a:pt x="1188" y="537"/>
                </a:cubicBezTo>
                <a:cubicBezTo>
                  <a:pt x="1151" y="622"/>
                  <a:pt x="1050" y="730"/>
                  <a:pt x="927" y="780"/>
                </a:cubicBezTo>
                <a:cubicBezTo>
                  <a:pt x="804" y="830"/>
                  <a:pt x="572" y="854"/>
                  <a:pt x="447" y="837"/>
                </a:cubicBezTo>
                <a:cubicBezTo>
                  <a:pt x="322" y="820"/>
                  <a:pt x="251" y="750"/>
                  <a:pt x="177" y="675"/>
                </a:cubicBezTo>
                <a:cubicBezTo>
                  <a:pt x="103" y="600"/>
                  <a:pt x="0" y="531"/>
                  <a:pt x="0" y="38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30" tIns="45715" rIns="91430" bIns="45715" anchor="ctr"/>
          <a:lstStyle/>
          <a:p>
            <a:endParaRPr lang="zh-CN" altLang="en-US" sz="1600">
              <a:solidFill>
                <a:prstClr val="black"/>
              </a:solidFill>
            </a:endParaRPr>
          </a:p>
        </p:txBody>
      </p:sp>
      <p:sp>
        <p:nvSpPr>
          <p:cNvPr id="71709" name="Freeform 112"/>
          <p:cNvSpPr>
            <a:spLocks/>
          </p:cNvSpPr>
          <p:nvPr/>
        </p:nvSpPr>
        <p:spPr bwMode="auto">
          <a:xfrm>
            <a:off x="5141915" y="3085851"/>
            <a:ext cx="390525" cy="157163"/>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zh-CN" altLang="en-US" sz="1600">
              <a:solidFill>
                <a:prstClr val="black"/>
              </a:solidFill>
            </a:endParaRPr>
          </a:p>
        </p:txBody>
      </p:sp>
      <p:grpSp>
        <p:nvGrpSpPr>
          <p:cNvPr id="71710" name="Group 113"/>
          <p:cNvGrpSpPr>
            <a:grpSpLocks/>
          </p:cNvGrpSpPr>
          <p:nvPr/>
        </p:nvGrpSpPr>
        <p:grpSpPr bwMode="auto">
          <a:xfrm>
            <a:off x="5448301" y="2852514"/>
            <a:ext cx="501650" cy="338139"/>
            <a:chOff x="1747" y="3194"/>
            <a:chExt cx="316" cy="284"/>
          </a:xfrm>
        </p:grpSpPr>
        <p:sp>
          <p:nvSpPr>
            <p:cNvPr id="71816" name="Oval 114"/>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817" name="Line 115"/>
            <p:cNvSpPr>
              <a:spLocks noChangeShapeType="1"/>
            </p:cNvSpPr>
            <p:nvPr/>
          </p:nvSpPr>
          <p:spPr bwMode="auto">
            <a:xfrm>
              <a:off x="1750" y="330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818" name="Line 116"/>
            <p:cNvSpPr>
              <a:spLocks noChangeShapeType="1"/>
            </p:cNvSpPr>
            <p:nvPr/>
          </p:nvSpPr>
          <p:spPr bwMode="auto">
            <a:xfrm>
              <a:off x="2063" y="330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819" name="Rectangle 117"/>
            <p:cNvSpPr>
              <a:spLocks noChangeArrowheads="1"/>
            </p:cNvSpPr>
            <p:nvPr/>
          </p:nvSpPr>
          <p:spPr bwMode="auto">
            <a:xfrm>
              <a:off x="1750" y="3301"/>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lang="zh-CN" altLang="en-US" sz="1600">
                <a:solidFill>
                  <a:prstClr val="black"/>
                </a:solidFill>
                <a:latin typeface="Times New Roman" pitchFamily="18" charset="0"/>
              </a:endParaRPr>
            </a:p>
          </p:txBody>
        </p:sp>
        <p:sp>
          <p:nvSpPr>
            <p:cNvPr id="71820" name="Oval 118"/>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grpSp>
          <p:nvGrpSpPr>
            <p:cNvPr id="71821" name="Group 119"/>
            <p:cNvGrpSpPr>
              <a:grpSpLocks/>
            </p:cNvGrpSpPr>
            <p:nvPr/>
          </p:nvGrpSpPr>
          <p:grpSpPr bwMode="auto">
            <a:xfrm>
              <a:off x="1783" y="3194"/>
              <a:ext cx="211" cy="284"/>
              <a:chOff x="2955" y="2429"/>
              <a:chExt cx="215" cy="284"/>
            </a:xfrm>
          </p:grpSpPr>
          <p:sp>
            <p:nvSpPr>
              <p:cNvPr id="71822" name="Rectangle 120"/>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823" name="Text Box 121"/>
              <p:cNvSpPr txBox="1">
                <a:spLocks noChangeArrowheads="1"/>
              </p:cNvSpPr>
              <p:nvPr/>
            </p:nvSpPr>
            <p:spPr bwMode="auto">
              <a:xfrm>
                <a:off x="2955" y="2429"/>
                <a:ext cx="21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A</a:t>
                </a:r>
                <a:endParaRPr lang="en-US" altLang="zh-CN" sz="1600">
                  <a:solidFill>
                    <a:prstClr val="black"/>
                  </a:solidFill>
                  <a:latin typeface="Times New Roman" pitchFamily="18" charset="0"/>
                </a:endParaRPr>
              </a:p>
            </p:txBody>
          </p:sp>
        </p:grpSp>
      </p:grpSp>
      <p:grpSp>
        <p:nvGrpSpPr>
          <p:cNvPr id="71711" name="Group 122"/>
          <p:cNvGrpSpPr>
            <a:grpSpLocks/>
          </p:cNvGrpSpPr>
          <p:nvPr/>
        </p:nvGrpSpPr>
        <p:grpSpPr bwMode="auto">
          <a:xfrm>
            <a:off x="4800600" y="3156125"/>
            <a:ext cx="501650" cy="338139"/>
            <a:chOff x="2221" y="3575"/>
            <a:chExt cx="316" cy="284"/>
          </a:xfrm>
        </p:grpSpPr>
        <p:sp>
          <p:nvSpPr>
            <p:cNvPr id="71808" name="Oval 123"/>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809" name="Line 124"/>
            <p:cNvSpPr>
              <a:spLocks noChangeShapeType="1"/>
            </p:cNvSpPr>
            <p:nvPr/>
          </p:nvSpPr>
          <p:spPr bwMode="auto">
            <a:xfrm>
              <a:off x="2224" y="368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810" name="Line 125"/>
            <p:cNvSpPr>
              <a:spLocks noChangeShapeType="1"/>
            </p:cNvSpPr>
            <p:nvPr/>
          </p:nvSpPr>
          <p:spPr bwMode="auto">
            <a:xfrm>
              <a:off x="2537" y="368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811" name="Rectangle 126"/>
            <p:cNvSpPr>
              <a:spLocks noChangeArrowheads="1"/>
            </p:cNvSpPr>
            <p:nvPr/>
          </p:nvSpPr>
          <p:spPr bwMode="auto">
            <a:xfrm>
              <a:off x="2224" y="3688"/>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lang="zh-CN" altLang="en-US" sz="1600">
                <a:solidFill>
                  <a:prstClr val="black"/>
                </a:solidFill>
                <a:latin typeface="Times New Roman" pitchFamily="18" charset="0"/>
              </a:endParaRPr>
            </a:p>
          </p:txBody>
        </p:sp>
        <p:sp>
          <p:nvSpPr>
            <p:cNvPr id="71812" name="Oval 127"/>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grpSp>
          <p:nvGrpSpPr>
            <p:cNvPr id="71813" name="Group 128"/>
            <p:cNvGrpSpPr>
              <a:grpSpLocks/>
            </p:cNvGrpSpPr>
            <p:nvPr/>
          </p:nvGrpSpPr>
          <p:grpSpPr bwMode="auto">
            <a:xfrm>
              <a:off x="2268" y="3575"/>
              <a:ext cx="209" cy="284"/>
              <a:chOff x="2951" y="2429"/>
              <a:chExt cx="213" cy="284"/>
            </a:xfrm>
          </p:grpSpPr>
          <p:sp>
            <p:nvSpPr>
              <p:cNvPr id="71814" name="Rectangle 129"/>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815" name="Text Box 130"/>
              <p:cNvSpPr txBox="1">
                <a:spLocks noChangeArrowheads="1"/>
              </p:cNvSpPr>
              <p:nvPr/>
            </p:nvSpPr>
            <p:spPr bwMode="auto">
              <a:xfrm>
                <a:off x="2951" y="2429"/>
                <a:ext cx="213"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D</a:t>
                </a:r>
                <a:endParaRPr lang="en-US" altLang="zh-CN" sz="1600">
                  <a:solidFill>
                    <a:prstClr val="black"/>
                  </a:solidFill>
                  <a:latin typeface="Times New Roman" pitchFamily="18" charset="0"/>
                </a:endParaRPr>
              </a:p>
            </p:txBody>
          </p:sp>
        </p:grpSp>
      </p:grpSp>
      <p:grpSp>
        <p:nvGrpSpPr>
          <p:cNvPr id="71712" name="Group 131"/>
          <p:cNvGrpSpPr>
            <a:grpSpLocks/>
          </p:cNvGrpSpPr>
          <p:nvPr/>
        </p:nvGrpSpPr>
        <p:grpSpPr bwMode="auto">
          <a:xfrm>
            <a:off x="5435606" y="3502589"/>
            <a:ext cx="500063" cy="338139"/>
            <a:chOff x="2903" y="2888"/>
            <a:chExt cx="315" cy="284"/>
          </a:xfrm>
        </p:grpSpPr>
        <p:grpSp>
          <p:nvGrpSpPr>
            <p:cNvPr id="71799" name="Group 132"/>
            <p:cNvGrpSpPr>
              <a:grpSpLocks/>
            </p:cNvGrpSpPr>
            <p:nvPr/>
          </p:nvGrpSpPr>
          <p:grpSpPr bwMode="auto">
            <a:xfrm>
              <a:off x="2903" y="2938"/>
              <a:ext cx="315" cy="144"/>
              <a:chOff x="2903" y="2938"/>
              <a:chExt cx="315" cy="144"/>
            </a:xfrm>
          </p:grpSpPr>
          <p:sp>
            <p:nvSpPr>
              <p:cNvPr id="71803" name="Oval 133"/>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804" name="Line 134"/>
              <p:cNvSpPr>
                <a:spLocks noChangeShapeType="1"/>
              </p:cNvSpPr>
              <p:nvPr/>
            </p:nvSpPr>
            <p:spPr bwMode="auto">
              <a:xfrm>
                <a:off x="2903" y="299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805" name="Line 135"/>
              <p:cNvSpPr>
                <a:spLocks noChangeShapeType="1"/>
              </p:cNvSpPr>
              <p:nvPr/>
            </p:nvSpPr>
            <p:spPr bwMode="auto">
              <a:xfrm>
                <a:off x="3215" y="299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806" name="Rectangle 136"/>
              <p:cNvSpPr>
                <a:spLocks noChangeArrowheads="1"/>
              </p:cNvSpPr>
              <p:nvPr/>
            </p:nvSpPr>
            <p:spPr bwMode="auto">
              <a:xfrm>
                <a:off x="2903" y="2994"/>
                <a:ext cx="309"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lang="zh-CN" altLang="en-US" sz="1600">
                  <a:solidFill>
                    <a:prstClr val="black"/>
                  </a:solidFill>
                  <a:latin typeface="Times New Roman" pitchFamily="18" charset="0"/>
                </a:endParaRPr>
              </a:p>
            </p:txBody>
          </p:sp>
          <p:sp>
            <p:nvSpPr>
              <p:cNvPr id="71807" name="Oval 137"/>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grpSp>
        <p:grpSp>
          <p:nvGrpSpPr>
            <p:cNvPr id="71800" name="Group 138"/>
            <p:cNvGrpSpPr>
              <a:grpSpLocks/>
            </p:cNvGrpSpPr>
            <p:nvPr/>
          </p:nvGrpSpPr>
          <p:grpSpPr bwMode="auto">
            <a:xfrm>
              <a:off x="2948" y="2888"/>
              <a:ext cx="194" cy="284"/>
              <a:chOff x="2958" y="2429"/>
              <a:chExt cx="198" cy="284"/>
            </a:xfrm>
          </p:grpSpPr>
          <p:sp>
            <p:nvSpPr>
              <p:cNvPr id="71801" name="Rectangle 139"/>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802" name="Text Box 140"/>
              <p:cNvSpPr txBox="1">
                <a:spLocks noChangeArrowheads="1"/>
              </p:cNvSpPr>
              <p:nvPr/>
            </p:nvSpPr>
            <p:spPr bwMode="auto">
              <a:xfrm>
                <a:off x="2958" y="2429"/>
                <a:ext cx="19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C</a:t>
                </a:r>
                <a:endParaRPr lang="en-US" altLang="zh-CN" sz="1600">
                  <a:solidFill>
                    <a:prstClr val="black"/>
                  </a:solidFill>
                  <a:latin typeface="Times New Roman" pitchFamily="18" charset="0"/>
                </a:endParaRPr>
              </a:p>
            </p:txBody>
          </p:sp>
        </p:grpSp>
      </p:grpSp>
      <p:grpSp>
        <p:nvGrpSpPr>
          <p:cNvPr id="71713" name="Group 141"/>
          <p:cNvGrpSpPr>
            <a:grpSpLocks/>
          </p:cNvGrpSpPr>
          <p:nvPr/>
        </p:nvGrpSpPr>
        <p:grpSpPr bwMode="auto">
          <a:xfrm>
            <a:off x="6089650" y="3166832"/>
            <a:ext cx="501650" cy="338139"/>
            <a:chOff x="2217" y="2888"/>
            <a:chExt cx="316" cy="284"/>
          </a:xfrm>
        </p:grpSpPr>
        <p:sp>
          <p:nvSpPr>
            <p:cNvPr id="71791" name="Oval 142"/>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792" name="Line 143"/>
            <p:cNvSpPr>
              <a:spLocks noChangeShapeType="1"/>
            </p:cNvSpPr>
            <p:nvPr/>
          </p:nvSpPr>
          <p:spPr bwMode="auto">
            <a:xfrm>
              <a:off x="2220" y="29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793" name="Line 144"/>
            <p:cNvSpPr>
              <a:spLocks noChangeShapeType="1"/>
            </p:cNvSpPr>
            <p:nvPr/>
          </p:nvSpPr>
          <p:spPr bwMode="auto">
            <a:xfrm>
              <a:off x="2533" y="29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794" name="Rectangle 145"/>
            <p:cNvSpPr>
              <a:spLocks noChangeArrowheads="1"/>
            </p:cNvSpPr>
            <p:nvPr/>
          </p:nvSpPr>
          <p:spPr bwMode="auto">
            <a:xfrm>
              <a:off x="2220" y="2998"/>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lang="zh-CN" altLang="en-US" sz="1600">
                <a:solidFill>
                  <a:prstClr val="black"/>
                </a:solidFill>
                <a:latin typeface="Times New Roman" pitchFamily="18" charset="0"/>
              </a:endParaRPr>
            </a:p>
          </p:txBody>
        </p:sp>
        <p:sp>
          <p:nvSpPr>
            <p:cNvPr id="71795" name="Oval 146"/>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grpSp>
          <p:nvGrpSpPr>
            <p:cNvPr id="71796" name="Group 147"/>
            <p:cNvGrpSpPr>
              <a:grpSpLocks/>
            </p:cNvGrpSpPr>
            <p:nvPr/>
          </p:nvGrpSpPr>
          <p:grpSpPr bwMode="auto">
            <a:xfrm>
              <a:off x="2267" y="2888"/>
              <a:ext cx="198" cy="284"/>
              <a:chOff x="2960" y="2429"/>
              <a:chExt cx="202" cy="284"/>
            </a:xfrm>
          </p:grpSpPr>
          <p:sp>
            <p:nvSpPr>
              <p:cNvPr id="71797" name="Rectangle 14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798" name="Text Box 149"/>
              <p:cNvSpPr txBox="1">
                <a:spLocks noChangeArrowheads="1"/>
              </p:cNvSpPr>
              <p:nvPr/>
            </p:nvSpPr>
            <p:spPr bwMode="auto">
              <a:xfrm>
                <a:off x="2960" y="2429"/>
                <a:ext cx="202"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B</a:t>
                </a:r>
                <a:endParaRPr lang="en-US" altLang="zh-CN" sz="1600">
                  <a:solidFill>
                    <a:prstClr val="black"/>
                  </a:solidFill>
                  <a:latin typeface="Times New Roman" pitchFamily="18" charset="0"/>
                </a:endParaRPr>
              </a:p>
            </p:txBody>
          </p:sp>
        </p:grpSp>
      </p:grpSp>
      <p:sp>
        <p:nvSpPr>
          <p:cNvPr id="71714" name="Text Box 150"/>
          <p:cNvSpPr txBox="1">
            <a:spLocks noChangeArrowheads="1"/>
          </p:cNvSpPr>
          <p:nvPr/>
        </p:nvSpPr>
        <p:spPr bwMode="auto">
          <a:xfrm>
            <a:off x="5007702" y="2956068"/>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0</a:t>
            </a:r>
            <a:endParaRPr lang="en-US" altLang="zh-CN" sz="1600">
              <a:solidFill>
                <a:prstClr val="black"/>
              </a:solidFill>
              <a:latin typeface="Times New Roman" pitchFamily="18" charset="0"/>
            </a:endParaRPr>
          </a:p>
        </p:txBody>
      </p:sp>
      <p:sp>
        <p:nvSpPr>
          <p:cNvPr id="71715" name="Freeform 151"/>
          <p:cNvSpPr>
            <a:spLocks/>
          </p:cNvSpPr>
          <p:nvPr/>
        </p:nvSpPr>
        <p:spPr bwMode="auto">
          <a:xfrm flipH="1">
            <a:off x="5827719" y="3085849"/>
            <a:ext cx="338137" cy="15359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zh-CN" altLang="en-US" sz="1600">
              <a:solidFill>
                <a:prstClr val="black"/>
              </a:solidFill>
            </a:endParaRPr>
          </a:p>
        </p:txBody>
      </p:sp>
      <p:sp>
        <p:nvSpPr>
          <p:cNvPr id="71716" name="Freeform 152"/>
          <p:cNvSpPr>
            <a:spLocks/>
          </p:cNvSpPr>
          <p:nvPr/>
        </p:nvSpPr>
        <p:spPr bwMode="auto">
          <a:xfrm flipH="1" flipV="1">
            <a:off x="5842001" y="3396599"/>
            <a:ext cx="314325" cy="17145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zh-CN" altLang="en-US" sz="1600">
              <a:solidFill>
                <a:prstClr val="black"/>
              </a:solidFill>
            </a:endParaRPr>
          </a:p>
        </p:txBody>
      </p:sp>
      <p:sp>
        <p:nvSpPr>
          <p:cNvPr id="71717" name="Freeform 153"/>
          <p:cNvSpPr>
            <a:spLocks/>
          </p:cNvSpPr>
          <p:nvPr/>
        </p:nvSpPr>
        <p:spPr bwMode="auto">
          <a:xfrm flipV="1">
            <a:off x="5203825" y="3389455"/>
            <a:ext cx="323850" cy="185738"/>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zh-CN" altLang="en-US" sz="1600">
              <a:solidFill>
                <a:prstClr val="black"/>
              </a:solidFill>
            </a:endParaRPr>
          </a:p>
        </p:txBody>
      </p:sp>
      <p:sp>
        <p:nvSpPr>
          <p:cNvPr id="71718" name="Text Box 154"/>
          <p:cNvSpPr txBox="1">
            <a:spLocks noChangeArrowheads="1"/>
          </p:cNvSpPr>
          <p:nvPr/>
        </p:nvSpPr>
        <p:spPr bwMode="auto">
          <a:xfrm>
            <a:off x="5949654" y="2981073"/>
            <a:ext cx="5212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2+e</a:t>
            </a:r>
            <a:endParaRPr lang="en-US" altLang="zh-CN" sz="1600">
              <a:solidFill>
                <a:prstClr val="black"/>
              </a:solidFill>
              <a:latin typeface="Times New Roman" pitchFamily="18" charset="0"/>
            </a:endParaRPr>
          </a:p>
        </p:txBody>
      </p:sp>
      <p:sp>
        <p:nvSpPr>
          <p:cNvPr id="71719" name="Text Box 155"/>
          <p:cNvSpPr txBox="1">
            <a:spLocks noChangeArrowheads="1"/>
          </p:cNvSpPr>
          <p:nvPr/>
        </p:nvSpPr>
        <p:spPr bwMode="auto">
          <a:xfrm>
            <a:off x="5875195" y="3420414"/>
            <a:ext cx="4892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1+e</a:t>
            </a:r>
            <a:endParaRPr lang="en-US" altLang="zh-CN" sz="1600">
              <a:solidFill>
                <a:prstClr val="black"/>
              </a:solidFill>
              <a:latin typeface="Times New Roman" pitchFamily="18" charset="0"/>
            </a:endParaRPr>
          </a:p>
        </p:txBody>
      </p:sp>
      <p:sp>
        <p:nvSpPr>
          <p:cNvPr id="71720" name="Text Box 156"/>
          <p:cNvSpPr txBox="1">
            <a:spLocks noChangeArrowheads="1"/>
          </p:cNvSpPr>
          <p:nvPr/>
        </p:nvSpPr>
        <p:spPr bwMode="auto">
          <a:xfrm>
            <a:off x="5107868" y="3409698"/>
            <a:ext cx="2776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1</a:t>
            </a:r>
            <a:endParaRPr lang="en-US" altLang="zh-CN" sz="1600">
              <a:solidFill>
                <a:prstClr val="black"/>
              </a:solidFill>
              <a:latin typeface="Times New Roman" pitchFamily="18" charset="0"/>
            </a:endParaRPr>
          </a:p>
        </p:txBody>
      </p:sp>
      <p:sp>
        <p:nvSpPr>
          <p:cNvPr id="71721" name="Freeform 157"/>
          <p:cNvSpPr>
            <a:spLocks/>
          </p:cNvSpPr>
          <p:nvPr/>
        </p:nvSpPr>
        <p:spPr bwMode="auto">
          <a:xfrm flipH="1" flipV="1">
            <a:off x="5746751" y="3364453"/>
            <a:ext cx="314325" cy="17145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zh-CN" altLang="en-US" sz="1600">
              <a:solidFill>
                <a:prstClr val="black"/>
              </a:solidFill>
            </a:endParaRPr>
          </a:p>
        </p:txBody>
      </p:sp>
      <p:sp>
        <p:nvSpPr>
          <p:cNvPr id="71722" name="Freeform 158"/>
          <p:cNvSpPr>
            <a:spLocks/>
          </p:cNvSpPr>
          <p:nvPr/>
        </p:nvSpPr>
        <p:spPr bwMode="auto">
          <a:xfrm flipH="1">
            <a:off x="5294313" y="3371599"/>
            <a:ext cx="304800" cy="164306"/>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zh-CN" altLang="en-US" sz="1600">
              <a:solidFill>
                <a:prstClr val="black"/>
              </a:solidFill>
            </a:endParaRPr>
          </a:p>
        </p:txBody>
      </p:sp>
      <p:sp>
        <p:nvSpPr>
          <p:cNvPr id="71723" name="Text Box 159"/>
          <p:cNvSpPr txBox="1">
            <a:spLocks noChangeArrowheads="1"/>
          </p:cNvSpPr>
          <p:nvPr/>
        </p:nvSpPr>
        <p:spPr bwMode="auto">
          <a:xfrm>
            <a:off x="5426802" y="3238248"/>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0</a:t>
            </a:r>
            <a:endParaRPr lang="en-US" altLang="zh-CN" sz="1600">
              <a:solidFill>
                <a:prstClr val="black"/>
              </a:solidFill>
              <a:latin typeface="Times New Roman" pitchFamily="18" charset="0"/>
            </a:endParaRPr>
          </a:p>
        </p:txBody>
      </p:sp>
      <p:sp>
        <p:nvSpPr>
          <p:cNvPr id="71724" name="Text Box 160"/>
          <p:cNvSpPr txBox="1">
            <a:spLocks noChangeArrowheads="1"/>
          </p:cNvSpPr>
          <p:nvPr/>
        </p:nvSpPr>
        <p:spPr bwMode="auto">
          <a:xfrm>
            <a:off x="5721285" y="3231105"/>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0</a:t>
            </a:r>
            <a:endParaRPr lang="en-US" altLang="zh-CN" sz="1600">
              <a:solidFill>
                <a:prstClr val="black"/>
              </a:solidFill>
              <a:latin typeface="Times New Roman" pitchFamily="18" charset="0"/>
            </a:endParaRPr>
          </a:p>
        </p:txBody>
      </p:sp>
      <p:grpSp>
        <p:nvGrpSpPr>
          <p:cNvPr id="71725" name="Group 161"/>
          <p:cNvGrpSpPr>
            <a:grpSpLocks/>
          </p:cNvGrpSpPr>
          <p:nvPr/>
        </p:nvGrpSpPr>
        <p:grpSpPr bwMode="auto">
          <a:xfrm>
            <a:off x="6837363" y="2846532"/>
            <a:ext cx="1943100" cy="1016794"/>
            <a:chOff x="2004" y="2727"/>
            <a:chExt cx="1225" cy="854"/>
          </a:xfrm>
        </p:grpSpPr>
        <p:sp>
          <p:nvSpPr>
            <p:cNvPr id="71741" name="Freeform 162"/>
            <p:cNvSpPr>
              <a:spLocks/>
            </p:cNvSpPr>
            <p:nvPr/>
          </p:nvSpPr>
          <p:spPr bwMode="auto">
            <a:xfrm>
              <a:off x="2004" y="2727"/>
              <a:ext cx="1225" cy="854"/>
            </a:xfrm>
            <a:custGeom>
              <a:avLst/>
              <a:gdLst>
                <a:gd name="T0" fmla="*/ 0 w 1225"/>
                <a:gd name="T1" fmla="*/ 387 h 854"/>
                <a:gd name="T2" fmla="*/ 168 w 1225"/>
                <a:gd name="T3" fmla="*/ 162 h 854"/>
                <a:gd name="T4" fmla="*/ 486 w 1225"/>
                <a:gd name="T5" fmla="*/ 18 h 854"/>
                <a:gd name="T6" fmla="*/ 822 w 1225"/>
                <a:gd name="T7" fmla="*/ 30 h 854"/>
                <a:gd name="T8" fmla="*/ 1152 w 1225"/>
                <a:gd name="T9" fmla="*/ 267 h 854"/>
                <a:gd name="T10" fmla="*/ 1188 w 1225"/>
                <a:gd name="T11" fmla="*/ 537 h 854"/>
                <a:gd name="T12" fmla="*/ 927 w 1225"/>
                <a:gd name="T13" fmla="*/ 780 h 854"/>
                <a:gd name="T14" fmla="*/ 447 w 1225"/>
                <a:gd name="T15" fmla="*/ 837 h 854"/>
                <a:gd name="T16" fmla="*/ 177 w 1225"/>
                <a:gd name="T17" fmla="*/ 675 h 854"/>
                <a:gd name="T18" fmla="*/ 0 w 1225"/>
                <a:gd name="T19" fmla="*/ 38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5"/>
                <a:gd name="T31" fmla="*/ 0 h 854"/>
                <a:gd name="T32" fmla="*/ 1225 w 1225"/>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5" h="854">
                  <a:moveTo>
                    <a:pt x="0" y="387"/>
                  </a:moveTo>
                  <a:cubicBezTo>
                    <a:pt x="0" y="243"/>
                    <a:pt x="87" y="223"/>
                    <a:pt x="168" y="162"/>
                  </a:cubicBezTo>
                  <a:cubicBezTo>
                    <a:pt x="249" y="101"/>
                    <a:pt x="377" y="40"/>
                    <a:pt x="486" y="18"/>
                  </a:cubicBezTo>
                  <a:cubicBezTo>
                    <a:pt x="615" y="6"/>
                    <a:pt x="684" y="0"/>
                    <a:pt x="822" y="30"/>
                  </a:cubicBezTo>
                  <a:cubicBezTo>
                    <a:pt x="960" y="60"/>
                    <a:pt x="1099" y="169"/>
                    <a:pt x="1152" y="267"/>
                  </a:cubicBezTo>
                  <a:cubicBezTo>
                    <a:pt x="1213" y="351"/>
                    <a:pt x="1225" y="452"/>
                    <a:pt x="1188" y="537"/>
                  </a:cubicBezTo>
                  <a:cubicBezTo>
                    <a:pt x="1151" y="622"/>
                    <a:pt x="1050" y="730"/>
                    <a:pt x="927" y="780"/>
                  </a:cubicBezTo>
                  <a:cubicBezTo>
                    <a:pt x="804" y="830"/>
                    <a:pt x="572" y="854"/>
                    <a:pt x="447" y="837"/>
                  </a:cubicBezTo>
                  <a:cubicBezTo>
                    <a:pt x="322" y="820"/>
                    <a:pt x="251" y="750"/>
                    <a:pt x="177" y="675"/>
                  </a:cubicBezTo>
                  <a:cubicBezTo>
                    <a:pt x="103" y="600"/>
                    <a:pt x="0" y="531"/>
                    <a:pt x="0" y="38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600">
                <a:solidFill>
                  <a:prstClr val="black"/>
                </a:solidFill>
              </a:endParaRPr>
            </a:p>
          </p:txBody>
        </p:sp>
        <p:sp>
          <p:nvSpPr>
            <p:cNvPr id="71742" name="Freeform 163"/>
            <p:cNvSpPr>
              <a:spLocks/>
            </p:cNvSpPr>
            <p:nvPr/>
          </p:nvSpPr>
          <p:spPr bwMode="auto">
            <a:xfrm>
              <a:off x="2256" y="2940"/>
              <a:ext cx="246" cy="132"/>
            </a:xfrm>
            <a:custGeom>
              <a:avLst/>
              <a:gdLst>
                <a:gd name="T0" fmla="*/ 0 w 342"/>
                <a:gd name="T1" fmla="*/ 2 h 186"/>
                <a:gd name="T2" fmla="*/ 4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prstClr val="black"/>
                </a:solidFill>
              </a:endParaRPr>
            </a:p>
          </p:txBody>
        </p:sp>
        <p:grpSp>
          <p:nvGrpSpPr>
            <p:cNvPr id="71743" name="Group 164"/>
            <p:cNvGrpSpPr>
              <a:grpSpLocks/>
            </p:cNvGrpSpPr>
            <p:nvPr/>
          </p:nvGrpSpPr>
          <p:grpSpPr bwMode="auto">
            <a:xfrm>
              <a:off x="2449" y="2744"/>
              <a:ext cx="316" cy="284"/>
              <a:chOff x="1747" y="3194"/>
              <a:chExt cx="316" cy="284"/>
            </a:xfrm>
          </p:grpSpPr>
          <p:sp>
            <p:nvSpPr>
              <p:cNvPr id="71783" name="Oval 165"/>
              <p:cNvSpPr>
                <a:spLocks noChangeArrowheads="1"/>
              </p:cNvSpPr>
              <p:nvPr/>
            </p:nvSpPr>
            <p:spPr bwMode="auto">
              <a:xfrm>
                <a:off x="1750" y="3308"/>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784" name="Line 166"/>
              <p:cNvSpPr>
                <a:spLocks noChangeShapeType="1"/>
              </p:cNvSpPr>
              <p:nvPr/>
            </p:nvSpPr>
            <p:spPr bwMode="auto">
              <a:xfrm>
                <a:off x="1750" y="330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785" name="Line 167"/>
              <p:cNvSpPr>
                <a:spLocks noChangeShapeType="1"/>
              </p:cNvSpPr>
              <p:nvPr/>
            </p:nvSpPr>
            <p:spPr bwMode="auto">
              <a:xfrm>
                <a:off x="2063" y="330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786" name="Rectangle 168"/>
              <p:cNvSpPr>
                <a:spLocks noChangeArrowheads="1"/>
              </p:cNvSpPr>
              <p:nvPr/>
            </p:nvSpPr>
            <p:spPr bwMode="auto">
              <a:xfrm>
                <a:off x="1750" y="3301"/>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lang="zh-CN" altLang="en-US" sz="1600">
                  <a:solidFill>
                    <a:prstClr val="black"/>
                  </a:solidFill>
                  <a:latin typeface="Times New Roman" pitchFamily="18" charset="0"/>
                </a:endParaRPr>
              </a:p>
            </p:txBody>
          </p:sp>
          <p:sp>
            <p:nvSpPr>
              <p:cNvPr id="71787" name="Oval 169"/>
              <p:cNvSpPr>
                <a:spLocks noChangeArrowheads="1"/>
              </p:cNvSpPr>
              <p:nvPr/>
            </p:nvSpPr>
            <p:spPr bwMode="auto">
              <a:xfrm>
                <a:off x="1747" y="3242"/>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grpSp>
            <p:nvGrpSpPr>
              <p:cNvPr id="71788" name="Group 170"/>
              <p:cNvGrpSpPr>
                <a:grpSpLocks/>
              </p:cNvGrpSpPr>
              <p:nvPr/>
            </p:nvGrpSpPr>
            <p:grpSpPr bwMode="auto">
              <a:xfrm>
                <a:off x="1782" y="3194"/>
                <a:ext cx="211" cy="284"/>
                <a:chOff x="2954" y="2429"/>
                <a:chExt cx="215" cy="284"/>
              </a:xfrm>
            </p:grpSpPr>
            <p:sp>
              <p:nvSpPr>
                <p:cNvPr id="71789" name="Rectangle 17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790" name="Text Box 172"/>
                <p:cNvSpPr txBox="1">
                  <a:spLocks noChangeArrowheads="1"/>
                </p:cNvSpPr>
                <p:nvPr/>
              </p:nvSpPr>
              <p:spPr bwMode="auto">
                <a:xfrm>
                  <a:off x="2954" y="2429"/>
                  <a:ext cx="21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A</a:t>
                  </a:r>
                  <a:endParaRPr lang="en-US" altLang="zh-CN" sz="1600">
                    <a:solidFill>
                      <a:prstClr val="black"/>
                    </a:solidFill>
                    <a:latin typeface="Times New Roman" pitchFamily="18" charset="0"/>
                  </a:endParaRPr>
                </a:p>
              </p:txBody>
            </p:sp>
          </p:grpSp>
        </p:grpSp>
        <p:grpSp>
          <p:nvGrpSpPr>
            <p:cNvPr id="71744" name="Group 173"/>
            <p:cNvGrpSpPr>
              <a:grpSpLocks/>
            </p:cNvGrpSpPr>
            <p:nvPr/>
          </p:nvGrpSpPr>
          <p:grpSpPr bwMode="auto">
            <a:xfrm>
              <a:off x="2041" y="2999"/>
              <a:ext cx="316" cy="284"/>
              <a:chOff x="2221" y="3575"/>
              <a:chExt cx="316" cy="284"/>
            </a:xfrm>
          </p:grpSpPr>
          <p:sp>
            <p:nvSpPr>
              <p:cNvPr id="71775" name="Oval 174"/>
              <p:cNvSpPr>
                <a:spLocks noChangeArrowheads="1"/>
              </p:cNvSpPr>
              <p:nvPr/>
            </p:nvSpPr>
            <p:spPr bwMode="auto">
              <a:xfrm>
                <a:off x="2224" y="3695"/>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776" name="Line 175"/>
              <p:cNvSpPr>
                <a:spLocks noChangeShapeType="1"/>
              </p:cNvSpPr>
              <p:nvPr/>
            </p:nvSpPr>
            <p:spPr bwMode="auto">
              <a:xfrm>
                <a:off x="2224" y="368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777" name="Line 176"/>
              <p:cNvSpPr>
                <a:spLocks noChangeShapeType="1"/>
              </p:cNvSpPr>
              <p:nvPr/>
            </p:nvSpPr>
            <p:spPr bwMode="auto">
              <a:xfrm>
                <a:off x="2537" y="368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778" name="Rectangle 177"/>
              <p:cNvSpPr>
                <a:spLocks noChangeArrowheads="1"/>
              </p:cNvSpPr>
              <p:nvPr/>
            </p:nvSpPr>
            <p:spPr bwMode="auto">
              <a:xfrm>
                <a:off x="2224" y="3688"/>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lang="zh-CN" altLang="en-US" sz="1600">
                  <a:solidFill>
                    <a:prstClr val="black"/>
                  </a:solidFill>
                  <a:latin typeface="Times New Roman" pitchFamily="18" charset="0"/>
                </a:endParaRPr>
              </a:p>
            </p:txBody>
          </p:sp>
          <p:sp>
            <p:nvSpPr>
              <p:cNvPr id="71779" name="Oval 178"/>
              <p:cNvSpPr>
                <a:spLocks noChangeArrowheads="1"/>
              </p:cNvSpPr>
              <p:nvPr/>
            </p:nvSpPr>
            <p:spPr bwMode="auto">
              <a:xfrm>
                <a:off x="2221" y="3629"/>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grpSp>
            <p:nvGrpSpPr>
              <p:cNvPr id="71780" name="Group 179"/>
              <p:cNvGrpSpPr>
                <a:grpSpLocks/>
              </p:cNvGrpSpPr>
              <p:nvPr/>
            </p:nvGrpSpPr>
            <p:grpSpPr bwMode="auto">
              <a:xfrm>
                <a:off x="2268" y="3575"/>
                <a:ext cx="209" cy="284"/>
                <a:chOff x="2952" y="2429"/>
                <a:chExt cx="213" cy="284"/>
              </a:xfrm>
            </p:grpSpPr>
            <p:sp>
              <p:nvSpPr>
                <p:cNvPr id="71781" name="Rectangle 180"/>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782" name="Text Box 181"/>
                <p:cNvSpPr txBox="1">
                  <a:spLocks noChangeArrowheads="1"/>
                </p:cNvSpPr>
                <p:nvPr/>
              </p:nvSpPr>
              <p:spPr bwMode="auto">
                <a:xfrm>
                  <a:off x="2952" y="2429"/>
                  <a:ext cx="213"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D</a:t>
                  </a:r>
                  <a:endParaRPr lang="en-US" altLang="zh-CN" sz="1600">
                    <a:solidFill>
                      <a:prstClr val="black"/>
                    </a:solidFill>
                    <a:latin typeface="Times New Roman" pitchFamily="18" charset="0"/>
                  </a:endParaRPr>
                </a:p>
              </p:txBody>
            </p:sp>
          </p:grpSp>
        </p:grpSp>
        <p:grpSp>
          <p:nvGrpSpPr>
            <p:cNvPr id="71745" name="Group 182"/>
            <p:cNvGrpSpPr>
              <a:grpSpLocks/>
            </p:cNvGrpSpPr>
            <p:nvPr/>
          </p:nvGrpSpPr>
          <p:grpSpPr bwMode="auto">
            <a:xfrm>
              <a:off x="2441" y="3290"/>
              <a:ext cx="315" cy="284"/>
              <a:chOff x="2903" y="2888"/>
              <a:chExt cx="315" cy="284"/>
            </a:xfrm>
          </p:grpSpPr>
          <p:grpSp>
            <p:nvGrpSpPr>
              <p:cNvPr id="71766" name="Group 183"/>
              <p:cNvGrpSpPr>
                <a:grpSpLocks/>
              </p:cNvGrpSpPr>
              <p:nvPr/>
            </p:nvGrpSpPr>
            <p:grpSpPr bwMode="auto">
              <a:xfrm>
                <a:off x="2903" y="2938"/>
                <a:ext cx="315" cy="144"/>
                <a:chOff x="2903" y="2938"/>
                <a:chExt cx="315" cy="144"/>
              </a:xfrm>
            </p:grpSpPr>
            <p:sp>
              <p:nvSpPr>
                <p:cNvPr id="71770" name="Oval 184"/>
                <p:cNvSpPr>
                  <a:spLocks noChangeArrowheads="1"/>
                </p:cNvSpPr>
                <p:nvPr/>
              </p:nvSpPr>
              <p:spPr bwMode="auto">
                <a:xfrm>
                  <a:off x="2903" y="3001"/>
                  <a:ext cx="312"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771" name="Line 185"/>
                <p:cNvSpPr>
                  <a:spLocks noChangeShapeType="1"/>
                </p:cNvSpPr>
                <p:nvPr/>
              </p:nvSpPr>
              <p:spPr bwMode="auto">
                <a:xfrm>
                  <a:off x="2903" y="299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772" name="Line 186"/>
                <p:cNvSpPr>
                  <a:spLocks noChangeShapeType="1"/>
                </p:cNvSpPr>
                <p:nvPr/>
              </p:nvSpPr>
              <p:spPr bwMode="auto">
                <a:xfrm>
                  <a:off x="3215" y="299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773" name="Rectangle 187"/>
                <p:cNvSpPr>
                  <a:spLocks noChangeArrowheads="1"/>
                </p:cNvSpPr>
                <p:nvPr/>
              </p:nvSpPr>
              <p:spPr bwMode="auto">
                <a:xfrm>
                  <a:off x="2903" y="2994"/>
                  <a:ext cx="309"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lang="zh-CN" altLang="en-US" sz="1600">
                    <a:solidFill>
                      <a:prstClr val="black"/>
                    </a:solidFill>
                    <a:latin typeface="Times New Roman" pitchFamily="18" charset="0"/>
                  </a:endParaRPr>
                </a:p>
              </p:txBody>
            </p:sp>
            <p:sp>
              <p:nvSpPr>
                <p:cNvPr id="71774" name="Oval 188"/>
                <p:cNvSpPr>
                  <a:spLocks noChangeArrowheads="1"/>
                </p:cNvSpPr>
                <p:nvPr/>
              </p:nvSpPr>
              <p:spPr bwMode="auto">
                <a:xfrm>
                  <a:off x="2906" y="2938"/>
                  <a:ext cx="312"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grpSp>
          <p:grpSp>
            <p:nvGrpSpPr>
              <p:cNvPr id="71767" name="Group 189"/>
              <p:cNvGrpSpPr>
                <a:grpSpLocks/>
              </p:cNvGrpSpPr>
              <p:nvPr/>
            </p:nvGrpSpPr>
            <p:grpSpPr bwMode="auto">
              <a:xfrm>
                <a:off x="2948" y="2888"/>
                <a:ext cx="194" cy="284"/>
                <a:chOff x="2958" y="2429"/>
                <a:chExt cx="198" cy="284"/>
              </a:xfrm>
            </p:grpSpPr>
            <p:sp>
              <p:nvSpPr>
                <p:cNvPr id="71768" name="Rectangle 190"/>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769" name="Text Box 191"/>
                <p:cNvSpPr txBox="1">
                  <a:spLocks noChangeArrowheads="1"/>
                </p:cNvSpPr>
                <p:nvPr/>
              </p:nvSpPr>
              <p:spPr bwMode="auto">
                <a:xfrm>
                  <a:off x="2958" y="2429"/>
                  <a:ext cx="19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C</a:t>
                  </a:r>
                  <a:endParaRPr lang="en-US" altLang="zh-CN" sz="1600">
                    <a:solidFill>
                      <a:prstClr val="black"/>
                    </a:solidFill>
                    <a:latin typeface="Times New Roman" pitchFamily="18" charset="0"/>
                  </a:endParaRPr>
                </a:p>
              </p:txBody>
            </p:sp>
          </p:grpSp>
        </p:grpSp>
        <p:grpSp>
          <p:nvGrpSpPr>
            <p:cNvPr id="71746" name="Group 192"/>
            <p:cNvGrpSpPr>
              <a:grpSpLocks/>
            </p:cNvGrpSpPr>
            <p:nvPr/>
          </p:nvGrpSpPr>
          <p:grpSpPr bwMode="auto">
            <a:xfrm>
              <a:off x="2853" y="3008"/>
              <a:ext cx="316" cy="284"/>
              <a:chOff x="2217" y="2888"/>
              <a:chExt cx="316" cy="284"/>
            </a:xfrm>
          </p:grpSpPr>
          <p:sp>
            <p:nvSpPr>
              <p:cNvPr id="71758" name="Oval 193"/>
              <p:cNvSpPr>
                <a:spLocks noChangeArrowheads="1"/>
              </p:cNvSpPr>
              <p:nvPr/>
            </p:nvSpPr>
            <p:spPr bwMode="auto">
              <a:xfrm>
                <a:off x="2220" y="3005"/>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759" name="Line 194"/>
              <p:cNvSpPr>
                <a:spLocks noChangeShapeType="1"/>
              </p:cNvSpPr>
              <p:nvPr/>
            </p:nvSpPr>
            <p:spPr bwMode="auto">
              <a:xfrm>
                <a:off x="2220" y="29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760" name="Line 195"/>
              <p:cNvSpPr>
                <a:spLocks noChangeShapeType="1"/>
              </p:cNvSpPr>
              <p:nvPr/>
            </p:nvSpPr>
            <p:spPr bwMode="auto">
              <a:xfrm>
                <a:off x="2533" y="29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prstClr val="black"/>
                  </a:solidFill>
                </a:endParaRPr>
              </a:p>
            </p:txBody>
          </p:sp>
          <p:sp>
            <p:nvSpPr>
              <p:cNvPr id="71761" name="Rectangle 196"/>
              <p:cNvSpPr>
                <a:spLocks noChangeArrowheads="1"/>
              </p:cNvSpPr>
              <p:nvPr/>
            </p:nvSpPr>
            <p:spPr bwMode="auto">
              <a:xfrm>
                <a:off x="2220" y="2998"/>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lang="zh-CN" altLang="en-US" sz="1600">
                  <a:solidFill>
                    <a:prstClr val="black"/>
                  </a:solidFill>
                  <a:latin typeface="Times New Roman" pitchFamily="18" charset="0"/>
                </a:endParaRPr>
              </a:p>
            </p:txBody>
          </p:sp>
          <p:sp>
            <p:nvSpPr>
              <p:cNvPr id="71762" name="Oval 197"/>
              <p:cNvSpPr>
                <a:spLocks noChangeArrowheads="1"/>
              </p:cNvSpPr>
              <p:nvPr/>
            </p:nvSpPr>
            <p:spPr bwMode="auto">
              <a:xfrm>
                <a:off x="2217" y="2939"/>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grpSp>
            <p:nvGrpSpPr>
              <p:cNvPr id="71763" name="Group 198"/>
              <p:cNvGrpSpPr>
                <a:grpSpLocks/>
              </p:cNvGrpSpPr>
              <p:nvPr/>
            </p:nvGrpSpPr>
            <p:grpSpPr bwMode="auto">
              <a:xfrm>
                <a:off x="2264" y="2888"/>
                <a:ext cx="198" cy="284"/>
                <a:chOff x="2957" y="2429"/>
                <a:chExt cx="202" cy="284"/>
              </a:xfrm>
            </p:grpSpPr>
            <p:sp>
              <p:nvSpPr>
                <p:cNvPr id="71764" name="Rectangle 199"/>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600">
                    <a:solidFill>
                      <a:prstClr val="black"/>
                    </a:solidFill>
                  </a:endParaRPr>
                </a:p>
              </p:txBody>
            </p:sp>
            <p:sp>
              <p:nvSpPr>
                <p:cNvPr id="71765" name="Text Box 200"/>
                <p:cNvSpPr txBox="1">
                  <a:spLocks noChangeArrowheads="1"/>
                </p:cNvSpPr>
                <p:nvPr/>
              </p:nvSpPr>
              <p:spPr bwMode="auto">
                <a:xfrm>
                  <a:off x="2957" y="2429"/>
                  <a:ext cx="202"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B</a:t>
                  </a:r>
                  <a:endParaRPr lang="en-US" altLang="zh-CN" sz="1600">
                    <a:solidFill>
                      <a:prstClr val="black"/>
                    </a:solidFill>
                    <a:latin typeface="Times New Roman" pitchFamily="18" charset="0"/>
                  </a:endParaRPr>
                </a:p>
              </p:txBody>
            </p:sp>
          </p:grpSp>
        </p:grpSp>
        <p:sp>
          <p:nvSpPr>
            <p:cNvPr id="71747" name="Text Box 201"/>
            <p:cNvSpPr txBox="1">
              <a:spLocks noChangeArrowheads="1"/>
            </p:cNvSpPr>
            <p:nvPr/>
          </p:nvSpPr>
          <p:spPr bwMode="auto">
            <a:xfrm>
              <a:off x="2105" y="2831"/>
              <a:ext cx="329"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2+e</a:t>
              </a:r>
              <a:endParaRPr lang="en-US" altLang="zh-CN" sz="1600">
                <a:solidFill>
                  <a:prstClr val="black"/>
                </a:solidFill>
                <a:latin typeface="Times New Roman" pitchFamily="18" charset="0"/>
              </a:endParaRPr>
            </a:p>
          </p:txBody>
        </p:sp>
        <p:sp>
          <p:nvSpPr>
            <p:cNvPr id="71748" name="Freeform 202"/>
            <p:cNvSpPr>
              <a:spLocks/>
            </p:cNvSpPr>
            <p:nvPr/>
          </p:nvSpPr>
          <p:spPr bwMode="auto">
            <a:xfrm flipH="1">
              <a:off x="2688" y="2940"/>
              <a:ext cx="213" cy="129"/>
            </a:xfrm>
            <a:custGeom>
              <a:avLst/>
              <a:gdLst>
                <a:gd name="T0" fmla="*/ 0 w 342"/>
                <a:gd name="T1" fmla="*/ 1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prstClr val="black"/>
                </a:solidFill>
              </a:endParaRPr>
            </a:p>
          </p:txBody>
        </p:sp>
        <p:sp>
          <p:nvSpPr>
            <p:cNvPr id="71749" name="Freeform 203"/>
            <p:cNvSpPr>
              <a:spLocks/>
            </p:cNvSpPr>
            <p:nvPr/>
          </p:nvSpPr>
          <p:spPr bwMode="auto">
            <a:xfrm flipH="1" flipV="1">
              <a:off x="2697" y="3201"/>
              <a:ext cx="198" cy="144"/>
            </a:xfrm>
            <a:custGeom>
              <a:avLst/>
              <a:gdLst>
                <a:gd name="T0" fmla="*/ 0 w 342"/>
                <a:gd name="T1" fmla="*/ 7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prstClr val="black"/>
                </a:solidFill>
              </a:endParaRPr>
            </a:p>
          </p:txBody>
        </p:sp>
        <p:sp>
          <p:nvSpPr>
            <p:cNvPr id="71750" name="Freeform 204"/>
            <p:cNvSpPr>
              <a:spLocks/>
            </p:cNvSpPr>
            <p:nvPr/>
          </p:nvSpPr>
          <p:spPr bwMode="auto">
            <a:xfrm flipV="1">
              <a:off x="2295" y="3195"/>
              <a:ext cx="204" cy="156"/>
            </a:xfrm>
            <a:custGeom>
              <a:avLst/>
              <a:gdLst>
                <a:gd name="T0" fmla="*/ 0 w 342"/>
                <a:gd name="T1" fmla="*/ 19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prstClr val="black"/>
                </a:solidFill>
              </a:endParaRPr>
            </a:p>
          </p:txBody>
        </p:sp>
        <p:sp>
          <p:nvSpPr>
            <p:cNvPr id="71751" name="Text Box 205"/>
            <p:cNvSpPr txBox="1">
              <a:spLocks noChangeArrowheads="1"/>
            </p:cNvSpPr>
            <p:nvPr/>
          </p:nvSpPr>
          <p:spPr bwMode="auto">
            <a:xfrm>
              <a:off x="2830" y="2852"/>
              <a:ext cx="19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0</a:t>
              </a:r>
              <a:endParaRPr lang="en-US" altLang="zh-CN" sz="1600">
                <a:solidFill>
                  <a:prstClr val="black"/>
                </a:solidFill>
                <a:latin typeface="Times New Roman" pitchFamily="18" charset="0"/>
              </a:endParaRPr>
            </a:p>
          </p:txBody>
        </p:sp>
        <p:sp>
          <p:nvSpPr>
            <p:cNvPr id="71752" name="Text Box 206"/>
            <p:cNvSpPr txBox="1">
              <a:spLocks noChangeArrowheads="1"/>
            </p:cNvSpPr>
            <p:nvPr/>
          </p:nvSpPr>
          <p:spPr bwMode="auto">
            <a:xfrm>
              <a:off x="2777" y="3197"/>
              <a:ext cx="187"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e</a:t>
              </a:r>
              <a:endParaRPr lang="en-US" altLang="zh-CN" sz="1600">
                <a:solidFill>
                  <a:prstClr val="black"/>
                </a:solidFill>
                <a:latin typeface="Times New Roman" pitchFamily="18" charset="0"/>
              </a:endParaRPr>
            </a:p>
          </p:txBody>
        </p:sp>
        <p:sp>
          <p:nvSpPr>
            <p:cNvPr id="71753" name="Text Box 207"/>
            <p:cNvSpPr txBox="1">
              <a:spLocks noChangeArrowheads="1"/>
            </p:cNvSpPr>
            <p:nvPr/>
          </p:nvSpPr>
          <p:spPr bwMode="auto">
            <a:xfrm>
              <a:off x="2225" y="3212"/>
              <a:ext cx="19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0</a:t>
              </a:r>
              <a:endParaRPr lang="en-US" altLang="zh-CN" sz="1600">
                <a:solidFill>
                  <a:prstClr val="black"/>
                </a:solidFill>
                <a:latin typeface="Times New Roman" pitchFamily="18" charset="0"/>
              </a:endParaRPr>
            </a:p>
          </p:txBody>
        </p:sp>
        <p:sp>
          <p:nvSpPr>
            <p:cNvPr id="71754" name="Freeform 208"/>
            <p:cNvSpPr>
              <a:spLocks/>
            </p:cNvSpPr>
            <p:nvPr/>
          </p:nvSpPr>
          <p:spPr bwMode="auto">
            <a:xfrm flipH="1" flipV="1">
              <a:off x="2637" y="3174"/>
              <a:ext cx="198" cy="144"/>
            </a:xfrm>
            <a:custGeom>
              <a:avLst/>
              <a:gdLst>
                <a:gd name="T0" fmla="*/ 0 w 342"/>
                <a:gd name="T1" fmla="*/ 7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prstClr val="black"/>
                </a:solidFill>
              </a:endParaRPr>
            </a:p>
          </p:txBody>
        </p:sp>
        <p:sp>
          <p:nvSpPr>
            <p:cNvPr id="71755" name="Freeform 209"/>
            <p:cNvSpPr>
              <a:spLocks/>
            </p:cNvSpPr>
            <p:nvPr/>
          </p:nvSpPr>
          <p:spPr bwMode="auto">
            <a:xfrm flipH="1">
              <a:off x="2352" y="3180"/>
              <a:ext cx="192" cy="138"/>
            </a:xfrm>
            <a:custGeom>
              <a:avLst/>
              <a:gdLst>
                <a:gd name="T0" fmla="*/ 0 w 342"/>
                <a:gd name="T1" fmla="*/ 4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prstClr val="black"/>
                </a:solidFill>
              </a:endParaRPr>
            </a:p>
          </p:txBody>
        </p:sp>
        <p:sp>
          <p:nvSpPr>
            <p:cNvPr id="71756" name="Text Box 210"/>
            <p:cNvSpPr txBox="1">
              <a:spLocks noChangeArrowheads="1"/>
            </p:cNvSpPr>
            <p:nvPr/>
          </p:nvSpPr>
          <p:spPr bwMode="auto">
            <a:xfrm>
              <a:off x="2380" y="3068"/>
              <a:ext cx="30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1+e</a:t>
              </a:r>
              <a:endParaRPr lang="en-US" altLang="zh-CN" sz="1600">
                <a:solidFill>
                  <a:prstClr val="black"/>
                </a:solidFill>
                <a:latin typeface="Times New Roman" pitchFamily="18" charset="0"/>
              </a:endParaRPr>
            </a:p>
          </p:txBody>
        </p:sp>
        <p:sp>
          <p:nvSpPr>
            <p:cNvPr id="71757" name="Text Box 211"/>
            <p:cNvSpPr txBox="1">
              <a:spLocks noChangeArrowheads="1"/>
            </p:cNvSpPr>
            <p:nvPr/>
          </p:nvSpPr>
          <p:spPr bwMode="auto">
            <a:xfrm>
              <a:off x="2630" y="3062"/>
              <a:ext cx="17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prstClr val="black"/>
                  </a:solidFill>
                  <a:latin typeface="Comic Sans MS" pitchFamily="66" charset="0"/>
                </a:rPr>
                <a:t>1</a:t>
              </a:r>
              <a:endParaRPr lang="en-US" altLang="zh-CN" sz="1600">
                <a:solidFill>
                  <a:prstClr val="black"/>
                </a:solidFill>
                <a:latin typeface="Times New Roman" pitchFamily="18" charset="0"/>
              </a:endParaRPr>
            </a:p>
          </p:txBody>
        </p:sp>
      </p:grpSp>
      <p:sp>
        <p:nvSpPr>
          <p:cNvPr id="71726" name="Text Box 212"/>
          <p:cNvSpPr txBox="1">
            <a:spLocks noChangeArrowheads="1"/>
          </p:cNvSpPr>
          <p:nvPr/>
        </p:nvSpPr>
        <p:spPr bwMode="auto">
          <a:xfrm>
            <a:off x="938168" y="4051443"/>
            <a:ext cx="7970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srgbClr val="438086"/>
                </a:solidFill>
              </a:rPr>
              <a:t>initially</a:t>
            </a:r>
            <a:endParaRPr lang="en-US" altLang="zh-CN" sz="1600">
              <a:solidFill>
                <a:prstClr val="black"/>
              </a:solidFill>
            </a:endParaRPr>
          </a:p>
        </p:txBody>
      </p:sp>
      <p:sp>
        <p:nvSpPr>
          <p:cNvPr id="71727" name="Text Box 213"/>
          <p:cNvSpPr txBox="1">
            <a:spLocks noChangeArrowheads="1"/>
          </p:cNvSpPr>
          <p:nvPr/>
        </p:nvSpPr>
        <p:spPr bwMode="auto">
          <a:xfrm>
            <a:off x="2920339" y="3931193"/>
            <a:ext cx="14173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srgbClr val="438086"/>
                </a:solidFill>
              </a:rPr>
              <a:t>… recompute</a:t>
            </a:r>
          </a:p>
          <a:p>
            <a:pPr algn="ctr"/>
            <a:r>
              <a:rPr lang="en-US" altLang="zh-CN" sz="1600">
                <a:solidFill>
                  <a:srgbClr val="438086"/>
                </a:solidFill>
              </a:rPr>
              <a:t>routing</a:t>
            </a:r>
            <a:endParaRPr lang="en-US" altLang="zh-CN" sz="1600">
              <a:solidFill>
                <a:prstClr val="black"/>
              </a:solidFill>
            </a:endParaRPr>
          </a:p>
        </p:txBody>
      </p:sp>
      <p:sp>
        <p:nvSpPr>
          <p:cNvPr id="71728" name="Text Box 214"/>
          <p:cNvSpPr txBox="1">
            <a:spLocks noChangeArrowheads="1"/>
          </p:cNvSpPr>
          <p:nvPr/>
        </p:nvSpPr>
        <p:spPr bwMode="auto">
          <a:xfrm>
            <a:off x="4939639" y="3937143"/>
            <a:ext cx="1417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srgbClr val="438086"/>
                </a:solidFill>
              </a:rPr>
              <a:t>… recompute</a:t>
            </a:r>
            <a:endParaRPr lang="en-US" altLang="zh-CN" sz="1600">
              <a:solidFill>
                <a:prstClr val="black"/>
              </a:solidFill>
            </a:endParaRPr>
          </a:p>
        </p:txBody>
      </p:sp>
      <p:sp>
        <p:nvSpPr>
          <p:cNvPr id="71729" name="Text Box 215"/>
          <p:cNvSpPr txBox="1">
            <a:spLocks noChangeArrowheads="1"/>
          </p:cNvSpPr>
          <p:nvPr/>
        </p:nvSpPr>
        <p:spPr bwMode="auto">
          <a:xfrm>
            <a:off x="6930364" y="3922857"/>
            <a:ext cx="1417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solidFill>
                  <a:srgbClr val="438086"/>
                </a:solidFill>
              </a:rPr>
              <a:t>… recompute</a:t>
            </a:r>
            <a:endParaRPr lang="en-US" altLang="zh-CN" sz="1600">
              <a:solidFill>
                <a:prstClr val="black"/>
              </a:solidFill>
            </a:endParaRPr>
          </a:p>
        </p:txBody>
      </p:sp>
      <p:sp>
        <p:nvSpPr>
          <p:cNvPr id="71730" name="Line 216"/>
          <p:cNvSpPr>
            <a:spLocks noChangeShapeType="1"/>
          </p:cNvSpPr>
          <p:nvPr/>
        </p:nvSpPr>
        <p:spPr bwMode="auto">
          <a:xfrm flipV="1">
            <a:off x="3541713" y="3739501"/>
            <a:ext cx="0" cy="18573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1731" name="Line 217"/>
          <p:cNvSpPr>
            <a:spLocks noChangeShapeType="1"/>
          </p:cNvSpPr>
          <p:nvPr/>
        </p:nvSpPr>
        <p:spPr bwMode="auto">
          <a:xfrm flipV="1">
            <a:off x="2874963" y="3396601"/>
            <a:ext cx="0" cy="18573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1732" name="Line 218"/>
          <p:cNvSpPr>
            <a:spLocks noChangeShapeType="1"/>
          </p:cNvSpPr>
          <p:nvPr/>
        </p:nvSpPr>
        <p:spPr bwMode="auto">
          <a:xfrm flipV="1">
            <a:off x="4208463" y="3400171"/>
            <a:ext cx="0" cy="18573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1733" name="Line 219"/>
          <p:cNvSpPr>
            <a:spLocks noChangeShapeType="1"/>
          </p:cNvSpPr>
          <p:nvPr/>
        </p:nvSpPr>
        <p:spPr bwMode="auto">
          <a:xfrm flipV="1">
            <a:off x="5041900" y="3403743"/>
            <a:ext cx="0" cy="18573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1734" name="Line 220"/>
          <p:cNvSpPr>
            <a:spLocks noChangeShapeType="1"/>
          </p:cNvSpPr>
          <p:nvPr/>
        </p:nvSpPr>
        <p:spPr bwMode="auto">
          <a:xfrm flipV="1">
            <a:off x="5703888" y="3739501"/>
            <a:ext cx="0" cy="18573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1735" name="Line 221"/>
          <p:cNvSpPr>
            <a:spLocks noChangeShapeType="1"/>
          </p:cNvSpPr>
          <p:nvPr/>
        </p:nvSpPr>
        <p:spPr bwMode="auto">
          <a:xfrm flipV="1">
            <a:off x="6365875" y="3403743"/>
            <a:ext cx="0" cy="18573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1736" name="Line 222"/>
          <p:cNvSpPr>
            <a:spLocks noChangeShapeType="1"/>
          </p:cNvSpPr>
          <p:nvPr/>
        </p:nvSpPr>
        <p:spPr bwMode="auto">
          <a:xfrm flipV="1">
            <a:off x="7151688" y="3418030"/>
            <a:ext cx="0" cy="18573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1737" name="Line 223"/>
          <p:cNvSpPr>
            <a:spLocks noChangeShapeType="1"/>
          </p:cNvSpPr>
          <p:nvPr/>
        </p:nvSpPr>
        <p:spPr bwMode="auto">
          <a:xfrm flipV="1">
            <a:off x="7804150" y="3753787"/>
            <a:ext cx="0" cy="18573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1738" name="Line 224"/>
          <p:cNvSpPr>
            <a:spLocks noChangeShapeType="1"/>
          </p:cNvSpPr>
          <p:nvPr/>
        </p:nvSpPr>
        <p:spPr bwMode="auto">
          <a:xfrm flipV="1">
            <a:off x="8456613" y="3425176"/>
            <a:ext cx="0" cy="18573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sz="1600">
              <a:solidFill>
                <a:prstClr val="black"/>
              </a:solidFill>
            </a:endParaRPr>
          </a:p>
        </p:txBody>
      </p:sp>
      <p:sp>
        <p:nvSpPr>
          <p:cNvPr id="71740" name="内容占位符 2"/>
          <p:cNvSpPr>
            <a:spLocks noGrp="1"/>
          </p:cNvSpPr>
          <p:nvPr>
            <p:ph idx="1"/>
          </p:nvPr>
        </p:nvSpPr>
        <p:spPr>
          <a:xfrm>
            <a:off x="619125" y="2039541"/>
            <a:ext cx="7989888" cy="2724150"/>
          </a:xfrm>
        </p:spPr>
        <p:txBody>
          <a:bodyPr/>
          <a:lstStyle/>
          <a:p>
            <a:pPr eaLnBrk="1" hangingPunct="1"/>
            <a:endParaRPr lang="zh-CN" altLang="en-US" dirty="0" smtClean="0"/>
          </a:p>
        </p:txBody>
      </p:sp>
    </p:spTree>
    <p:extLst>
      <p:ext uri="{BB962C8B-B14F-4D97-AF65-F5344CB8AC3E}">
        <p14:creationId xmlns:p14="http://schemas.microsoft.com/office/powerpoint/2010/main" val="395545786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fontAlgn="auto" hangingPunct="1">
              <a:spcAft>
                <a:spcPts val="0"/>
              </a:spcAft>
              <a:defRPr/>
            </a:pPr>
            <a:r>
              <a:rPr lang="en-US" altLang="zh-CN" smtClean="0"/>
              <a:t>OSPF </a:t>
            </a:r>
            <a:r>
              <a:rPr lang="zh-CN" altLang="en-US" smtClean="0"/>
              <a:t>的区域</a:t>
            </a:r>
            <a:r>
              <a:rPr lang="en-US" altLang="zh-CN" smtClean="0"/>
              <a:t>(area) </a:t>
            </a:r>
          </a:p>
        </p:txBody>
      </p:sp>
      <p:sp>
        <p:nvSpPr>
          <p:cNvPr id="583683" name="Rectangle 3"/>
          <p:cNvSpPr>
            <a:spLocks noGrp="1" noChangeArrowheads="1"/>
          </p:cNvSpPr>
          <p:nvPr>
            <p:ph idx="1"/>
          </p:nvPr>
        </p:nvSpPr>
        <p:spPr>
          <a:xfrm>
            <a:off x="581025" y="1670447"/>
            <a:ext cx="7989888" cy="2724150"/>
          </a:xfrm>
        </p:spPr>
        <p:txBody>
          <a:bodyPr/>
          <a:lstStyle/>
          <a:p>
            <a:pPr eaLnBrk="1" hangingPunct="1"/>
            <a:r>
              <a:rPr lang="zh-CN" altLang="en-US" sz="2400"/>
              <a:t>为了使 </a:t>
            </a:r>
            <a:r>
              <a:rPr lang="en-US" altLang="zh-CN" sz="2400"/>
              <a:t>OSPF </a:t>
            </a:r>
            <a:r>
              <a:rPr lang="zh-CN" altLang="en-US" sz="2400"/>
              <a:t>能够用于规模很大的网络，</a:t>
            </a:r>
            <a:r>
              <a:rPr lang="en-US" altLang="zh-CN" sz="2400"/>
              <a:t>OSPF </a:t>
            </a:r>
            <a:r>
              <a:rPr lang="zh-CN" altLang="en-US" sz="2400"/>
              <a:t>将一个自治系统再划分为若干个更小的范围，叫作</a:t>
            </a:r>
            <a:r>
              <a:rPr lang="zh-CN" altLang="en-US" sz="2400">
                <a:solidFill>
                  <a:schemeClr val="hlink"/>
                </a:solidFill>
              </a:rPr>
              <a:t>区域</a:t>
            </a:r>
            <a:r>
              <a:rPr lang="zh-CN" altLang="en-US" sz="2400"/>
              <a:t>。</a:t>
            </a:r>
          </a:p>
          <a:p>
            <a:pPr eaLnBrk="1" hangingPunct="1"/>
            <a:r>
              <a:rPr lang="zh-CN" altLang="en-US" sz="2400"/>
              <a:t>每一个区域都有一个 </a:t>
            </a:r>
            <a:r>
              <a:rPr lang="en-US" altLang="zh-CN" sz="2400"/>
              <a:t>32 </a:t>
            </a:r>
            <a:r>
              <a:rPr lang="zh-CN" altLang="en-US" sz="2400"/>
              <a:t>位的区域标识符（用点分十进制表示）。</a:t>
            </a:r>
          </a:p>
          <a:p>
            <a:pPr eaLnBrk="1" hangingPunct="1"/>
            <a:r>
              <a:rPr lang="zh-CN" altLang="en-US" sz="2400"/>
              <a:t>区域也不能太大，在一个区域内的路由器最好不超过 </a:t>
            </a:r>
            <a:r>
              <a:rPr lang="en-US" altLang="zh-CN" sz="2400"/>
              <a:t>200 </a:t>
            </a:r>
            <a:r>
              <a:rPr lang="zh-CN" altLang="en-US" sz="2400"/>
              <a:t>个。</a:t>
            </a:r>
            <a:r>
              <a:rPr lang="zh-CN" altLang="en-US" smtClean="0"/>
              <a:t>  </a:t>
            </a:r>
          </a:p>
        </p:txBody>
      </p:sp>
    </p:spTree>
    <p:extLst>
      <p:ext uri="{BB962C8B-B14F-4D97-AF65-F5344CB8AC3E}">
        <p14:creationId xmlns:p14="http://schemas.microsoft.com/office/powerpoint/2010/main" val="17795930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6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5"/>
          <p:cNvSpPr>
            <a:spLocks noGrp="1" noChangeArrowheads="1"/>
          </p:cNvSpPr>
          <p:nvPr>
            <p:ph type="title"/>
          </p:nvPr>
        </p:nvSpPr>
        <p:spPr/>
        <p:txBody>
          <a:bodyPr/>
          <a:lstStyle/>
          <a:p>
            <a:pPr eaLnBrk="1" fontAlgn="auto" hangingPunct="1">
              <a:spcAft>
                <a:spcPts val="0"/>
              </a:spcAft>
              <a:defRPr/>
            </a:pPr>
            <a:r>
              <a:rPr lang="en-US" altLang="zh-CN" sz="3400"/>
              <a:t>OSPF </a:t>
            </a:r>
            <a:r>
              <a:rPr lang="zh-CN" altLang="en-US" sz="3400"/>
              <a:t>划分为两种不同的区域 </a:t>
            </a:r>
          </a:p>
        </p:txBody>
      </p:sp>
      <p:sp>
        <p:nvSpPr>
          <p:cNvPr id="73731" name="内容占位符 2"/>
          <p:cNvSpPr>
            <a:spLocks noGrp="1"/>
          </p:cNvSpPr>
          <p:nvPr>
            <p:ph idx="1"/>
          </p:nvPr>
        </p:nvSpPr>
        <p:spPr>
          <a:xfrm>
            <a:off x="581025" y="1670447"/>
            <a:ext cx="7989888" cy="2724150"/>
          </a:xfrm>
        </p:spPr>
        <p:txBody>
          <a:bodyPr/>
          <a:lstStyle/>
          <a:p>
            <a:pPr eaLnBrk="1" hangingPunct="1"/>
            <a:endParaRPr lang="zh-CN" altLang="en-US" sz="1400"/>
          </a:p>
        </p:txBody>
      </p:sp>
      <p:grpSp>
        <p:nvGrpSpPr>
          <p:cNvPr id="2" name="Group 2"/>
          <p:cNvGrpSpPr>
            <a:grpSpLocks/>
          </p:cNvGrpSpPr>
          <p:nvPr/>
        </p:nvGrpSpPr>
        <p:grpSpPr bwMode="auto">
          <a:xfrm>
            <a:off x="125419" y="1857377"/>
            <a:ext cx="8861425" cy="2820591"/>
            <a:chOff x="79" y="1560"/>
            <a:chExt cx="5582" cy="2369"/>
          </a:xfrm>
        </p:grpSpPr>
        <p:sp>
          <p:nvSpPr>
            <p:cNvPr id="73882" name="AutoShape 3"/>
            <p:cNvSpPr>
              <a:spLocks noChangeArrowheads="1"/>
            </p:cNvSpPr>
            <p:nvPr/>
          </p:nvSpPr>
          <p:spPr bwMode="auto">
            <a:xfrm>
              <a:off x="79" y="1570"/>
              <a:ext cx="5582" cy="2359"/>
            </a:xfrm>
            <a:prstGeom prst="roundRect">
              <a:avLst>
                <a:gd name="adj" fmla="val 16667"/>
              </a:avLst>
            </a:prstGeom>
            <a:solidFill>
              <a:srgbClr val="CCECFF"/>
            </a:solidFill>
            <a:ln w="19050">
              <a:solidFill>
                <a:schemeClr val="tx1"/>
              </a:solidFill>
              <a:round/>
              <a:headEnd/>
              <a:tailEnd/>
            </a:ln>
            <a:effectLst>
              <a:outerShdw dist="35921" dir="2700000" algn="ctr" rotWithShape="0">
                <a:schemeClr val="bg2"/>
              </a:outerShdw>
            </a:effec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83" name="Text Box 4"/>
            <p:cNvSpPr txBox="1">
              <a:spLocks noChangeArrowheads="1"/>
            </p:cNvSpPr>
            <p:nvPr/>
          </p:nvSpPr>
          <p:spPr bwMode="auto">
            <a:xfrm>
              <a:off x="247" y="1560"/>
              <a:ext cx="745"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自治系统 </a:t>
              </a:r>
              <a:r>
                <a:rPr kumimoji="1" lang="en-US" altLang="zh-CN" sz="1400">
                  <a:solidFill>
                    <a:srgbClr val="333399"/>
                  </a:solidFill>
                  <a:ea typeface="黑体" pitchFamily="2" charset="-122"/>
                </a:rPr>
                <a:t>AS</a:t>
              </a:r>
            </a:p>
          </p:txBody>
        </p:sp>
      </p:grpSp>
      <p:sp>
        <p:nvSpPr>
          <p:cNvPr id="584710" name="Oval 6"/>
          <p:cNvSpPr>
            <a:spLocks noChangeArrowheads="1"/>
          </p:cNvSpPr>
          <p:nvPr/>
        </p:nvSpPr>
        <p:spPr bwMode="auto">
          <a:xfrm>
            <a:off x="3503614" y="2297906"/>
            <a:ext cx="2894012" cy="1133475"/>
          </a:xfrm>
          <a:prstGeom prst="ellipse">
            <a:avLst/>
          </a:prstGeom>
          <a:solidFill>
            <a:srgbClr val="FFCCFF"/>
          </a:solidFill>
          <a:ln w="9525">
            <a:solidFill>
              <a:schemeClr val="tx1"/>
            </a:solidFill>
            <a:round/>
            <a:headEnd/>
            <a:tailEnd/>
          </a:ln>
          <a:effectLst>
            <a:outerShdw dist="35921" dir="2700000" algn="ctr" rotWithShape="0">
              <a:schemeClr val="bg2"/>
            </a:outerShdw>
          </a:effectLst>
        </p:spPr>
        <p:txBody>
          <a:bodyPr wrap="none" lIns="91430" tIns="45715" rIns="91430" bIns="45715"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584711" name="Oval 7"/>
          <p:cNvSpPr>
            <a:spLocks noChangeArrowheads="1"/>
          </p:cNvSpPr>
          <p:nvPr/>
        </p:nvSpPr>
        <p:spPr bwMode="auto">
          <a:xfrm>
            <a:off x="228606" y="2245519"/>
            <a:ext cx="3167063" cy="1804988"/>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lIns="91430" tIns="45715" rIns="91430" bIns="45715"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584712" name="Oval 8"/>
          <p:cNvSpPr>
            <a:spLocks noChangeArrowheads="1"/>
          </p:cNvSpPr>
          <p:nvPr/>
        </p:nvSpPr>
        <p:spPr bwMode="auto">
          <a:xfrm>
            <a:off x="6473831" y="2245519"/>
            <a:ext cx="2405063" cy="1804988"/>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lIns="91430" tIns="45715" rIns="91430" bIns="45715"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584713" name="Text Box 9"/>
          <p:cNvSpPr txBox="1">
            <a:spLocks noChangeArrowheads="1"/>
          </p:cNvSpPr>
          <p:nvPr/>
        </p:nvSpPr>
        <p:spPr bwMode="auto">
          <a:xfrm>
            <a:off x="900117" y="4030271"/>
            <a:ext cx="11608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区域 </a:t>
            </a:r>
            <a:r>
              <a:rPr kumimoji="1" lang="en-US" altLang="zh-CN" sz="1400">
                <a:solidFill>
                  <a:srgbClr val="333399"/>
                </a:solidFill>
                <a:ea typeface="黑体" pitchFamily="2" charset="-122"/>
              </a:rPr>
              <a:t>0.0.0.1</a:t>
            </a:r>
          </a:p>
        </p:txBody>
      </p:sp>
      <p:sp>
        <p:nvSpPr>
          <p:cNvPr id="584714" name="Text Box 10"/>
          <p:cNvSpPr txBox="1">
            <a:spLocks noChangeArrowheads="1"/>
          </p:cNvSpPr>
          <p:nvPr/>
        </p:nvSpPr>
        <p:spPr bwMode="auto">
          <a:xfrm>
            <a:off x="6948492" y="4083848"/>
            <a:ext cx="11608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区域 </a:t>
            </a:r>
            <a:r>
              <a:rPr kumimoji="1" lang="en-US" altLang="zh-CN" sz="1400">
                <a:solidFill>
                  <a:srgbClr val="333399"/>
                </a:solidFill>
                <a:ea typeface="黑体" pitchFamily="2" charset="-122"/>
              </a:rPr>
              <a:t>0.0.0.3</a:t>
            </a:r>
          </a:p>
        </p:txBody>
      </p:sp>
      <p:sp>
        <p:nvSpPr>
          <p:cNvPr id="584715" name="Text Box 11"/>
          <p:cNvSpPr txBox="1">
            <a:spLocks noChangeArrowheads="1"/>
          </p:cNvSpPr>
          <p:nvPr/>
        </p:nvSpPr>
        <p:spPr bwMode="auto">
          <a:xfrm>
            <a:off x="3506792" y="1920482"/>
            <a:ext cx="152637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主干区域 </a:t>
            </a:r>
            <a:r>
              <a:rPr kumimoji="1" lang="en-US" altLang="zh-CN" sz="1400">
                <a:solidFill>
                  <a:srgbClr val="333399"/>
                </a:solidFill>
                <a:ea typeface="黑体" pitchFamily="2" charset="-122"/>
              </a:rPr>
              <a:t>0.0.0.0</a:t>
            </a:r>
          </a:p>
        </p:txBody>
      </p:sp>
      <p:sp>
        <p:nvSpPr>
          <p:cNvPr id="73739" name="Line 12"/>
          <p:cNvSpPr>
            <a:spLocks noChangeShapeType="1"/>
          </p:cNvSpPr>
          <p:nvPr/>
        </p:nvSpPr>
        <p:spPr bwMode="auto">
          <a:xfrm flipV="1">
            <a:off x="4951413" y="1782371"/>
            <a:ext cx="1065212" cy="721519"/>
          </a:xfrm>
          <a:prstGeom prst="line">
            <a:avLst/>
          </a:prstGeom>
          <a:noFill/>
          <a:ln w="38100">
            <a:solidFill>
              <a:srgbClr val="333399"/>
            </a:solidFill>
            <a:round/>
            <a:headEnd/>
            <a:tailEnd type="triangle" w="sm" len="me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3740" name="Text Box 13"/>
          <p:cNvSpPr txBox="1">
            <a:spLocks noChangeArrowheads="1"/>
          </p:cNvSpPr>
          <p:nvPr/>
        </p:nvSpPr>
        <p:spPr bwMode="auto">
          <a:xfrm>
            <a:off x="5281615" y="1444234"/>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a:solidFill>
                  <a:srgbClr val="333399"/>
                </a:solidFill>
                <a:ea typeface="黑体" pitchFamily="2" charset="-122"/>
              </a:rPr>
              <a:t>至其他自治系统</a:t>
            </a:r>
          </a:p>
        </p:txBody>
      </p:sp>
      <p:sp>
        <p:nvSpPr>
          <p:cNvPr id="73741" name="Line 14"/>
          <p:cNvSpPr>
            <a:spLocks noChangeShapeType="1"/>
          </p:cNvSpPr>
          <p:nvPr/>
        </p:nvSpPr>
        <p:spPr bwMode="auto">
          <a:xfrm>
            <a:off x="6473825" y="2915842"/>
            <a:ext cx="838200" cy="204788"/>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3742" name="Line 15"/>
          <p:cNvSpPr>
            <a:spLocks noChangeShapeType="1"/>
          </p:cNvSpPr>
          <p:nvPr/>
        </p:nvSpPr>
        <p:spPr bwMode="auto">
          <a:xfrm flipV="1">
            <a:off x="7464428" y="3070623"/>
            <a:ext cx="760413" cy="102394"/>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3743" name="Line 16"/>
          <p:cNvSpPr>
            <a:spLocks noChangeShapeType="1"/>
          </p:cNvSpPr>
          <p:nvPr/>
        </p:nvSpPr>
        <p:spPr bwMode="auto">
          <a:xfrm>
            <a:off x="7845428" y="2555081"/>
            <a:ext cx="379413" cy="515541"/>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3744" name="Line 17"/>
          <p:cNvSpPr>
            <a:spLocks noChangeShapeType="1"/>
          </p:cNvSpPr>
          <p:nvPr/>
        </p:nvSpPr>
        <p:spPr bwMode="auto">
          <a:xfrm flipH="1">
            <a:off x="7767638" y="3120630"/>
            <a:ext cx="457200" cy="567928"/>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3745" name="Line 18"/>
          <p:cNvSpPr>
            <a:spLocks noChangeShapeType="1"/>
          </p:cNvSpPr>
          <p:nvPr/>
        </p:nvSpPr>
        <p:spPr bwMode="auto">
          <a:xfrm flipV="1">
            <a:off x="5330828" y="2915841"/>
            <a:ext cx="989013" cy="10358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3746" name="Line 19"/>
          <p:cNvSpPr>
            <a:spLocks noChangeShapeType="1"/>
          </p:cNvSpPr>
          <p:nvPr/>
        </p:nvSpPr>
        <p:spPr bwMode="auto">
          <a:xfrm>
            <a:off x="5027614" y="2503890"/>
            <a:ext cx="150812" cy="46315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3747" name="Line 20"/>
          <p:cNvSpPr>
            <a:spLocks noChangeShapeType="1"/>
          </p:cNvSpPr>
          <p:nvPr/>
        </p:nvSpPr>
        <p:spPr bwMode="auto">
          <a:xfrm flipH="1">
            <a:off x="4951414" y="3070622"/>
            <a:ext cx="227012" cy="36075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3748" name="Line 21"/>
          <p:cNvSpPr>
            <a:spLocks noChangeShapeType="1"/>
          </p:cNvSpPr>
          <p:nvPr/>
        </p:nvSpPr>
        <p:spPr bwMode="auto">
          <a:xfrm>
            <a:off x="3351213" y="2813448"/>
            <a:ext cx="1600200" cy="2059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3749" name="Line 22"/>
          <p:cNvSpPr>
            <a:spLocks noChangeShapeType="1"/>
          </p:cNvSpPr>
          <p:nvPr/>
        </p:nvSpPr>
        <p:spPr bwMode="auto">
          <a:xfrm flipV="1">
            <a:off x="3427413" y="2555081"/>
            <a:ext cx="1447800" cy="25836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3750" name="Line 23"/>
          <p:cNvSpPr>
            <a:spLocks noChangeShapeType="1"/>
          </p:cNvSpPr>
          <p:nvPr/>
        </p:nvSpPr>
        <p:spPr bwMode="auto">
          <a:xfrm flipH="1">
            <a:off x="990602" y="2555081"/>
            <a:ext cx="1141413" cy="25836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3751" name="Line 24"/>
          <p:cNvSpPr>
            <a:spLocks noChangeShapeType="1"/>
          </p:cNvSpPr>
          <p:nvPr/>
        </p:nvSpPr>
        <p:spPr bwMode="auto">
          <a:xfrm>
            <a:off x="2132015" y="2605092"/>
            <a:ext cx="458787" cy="56792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3752" name="Line 25"/>
          <p:cNvSpPr>
            <a:spLocks noChangeShapeType="1"/>
          </p:cNvSpPr>
          <p:nvPr/>
        </p:nvSpPr>
        <p:spPr bwMode="auto">
          <a:xfrm flipV="1">
            <a:off x="2665413" y="2863458"/>
            <a:ext cx="685800" cy="309563"/>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3753" name="Line 26"/>
          <p:cNvSpPr>
            <a:spLocks noChangeShapeType="1"/>
          </p:cNvSpPr>
          <p:nvPr/>
        </p:nvSpPr>
        <p:spPr bwMode="auto">
          <a:xfrm flipH="1">
            <a:off x="1522415" y="3225403"/>
            <a:ext cx="992187" cy="10358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3754" name="Line 27"/>
          <p:cNvSpPr>
            <a:spLocks noChangeShapeType="1"/>
          </p:cNvSpPr>
          <p:nvPr/>
        </p:nvSpPr>
        <p:spPr bwMode="auto">
          <a:xfrm>
            <a:off x="1522415" y="3378999"/>
            <a:ext cx="382587" cy="309563"/>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grpSp>
        <p:nvGrpSpPr>
          <p:cNvPr id="73755" name="Group 28"/>
          <p:cNvGrpSpPr>
            <a:grpSpLocks/>
          </p:cNvGrpSpPr>
          <p:nvPr/>
        </p:nvGrpSpPr>
        <p:grpSpPr bwMode="auto">
          <a:xfrm>
            <a:off x="2284413" y="3019430"/>
            <a:ext cx="685800" cy="359569"/>
            <a:chOff x="2949" y="196"/>
            <a:chExt cx="941" cy="598"/>
          </a:xfrm>
        </p:grpSpPr>
        <p:sp>
          <p:nvSpPr>
            <p:cNvPr id="73871" name="Oval 2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72" name="Oval 3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73" name="Oval 3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74" name="Oval 32"/>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75" name="Oval 3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76" name="Oval 3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77" name="Oval 3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78" name="Oval 36"/>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79" name="Freeform 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3880" name="Freeform 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3881" name="Freeform 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grpSp>
      <p:pic>
        <p:nvPicPr>
          <p:cNvPr id="7375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1" y="3225405"/>
            <a:ext cx="520700" cy="23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5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1" y="2451497"/>
            <a:ext cx="520700" cy="236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5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2613" y="2709863"/>
            <a:ext cx="519112" cy="23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5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1227" y="2400300"/>
            <a:ext cx="520700" cy="23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6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1413" y="2915841"/>
            <a:ext cx="519112" cy="23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6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7831" y="2967043"/>
            <a:ext cx="519113" cy="236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62"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9031" y="2813453"/>
            <a:ext cx="519113" cy="234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73763" name="Group 47"/>
          <p:cNvGrpSpPr>
            <a:grpSpLocks/>
          </p:cNvGrpSpPr>
          <p:nvPr/>
        </p:nvGrpSpPr>
        <p:grpSpPr bwMode="auto">
          <a:xfrm>
            <a:off x="1598613" y="3534971"/>
            <a:ext cx="685800" cy="359569"/>
            <a:chOff x="2949" y="196"/>
            <a:chExt cx="941" cy="598"/>
          </a:xfrm>
        </p:grpSpPr>
        <p:sp>
          <p:nvSpPr>
            <p:cNvPr id="73860" name="Oval 4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61" name="Oval 4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62" name="Oval 5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63" name="Oval 51"/>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64" name="Oval 5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65" name="Oval 5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66" name="Oval 5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67" name="Oval 55"/>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68" name="Freeform 5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3869" name="Freeform 5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3870" name="Freeform 5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grpSp>
      <p:grpSp>
        <p:nvGrpSpPr>
          <p:cNvPr id="73764" name="Group 59"/>
          <p:cNvGrpSpPr>
            <a:grpSpLocks/>
          </p:cNvGrpSpPr>
          <p:nvPr/>
        </p:nvGrpSpPr>
        <p:grpSpPr bwMode="auto">
          <a:xfrm>
            <a:off x="685800" y="2657475"/>
            <a:ext cx="685800" cy="361950"/>
            <a:chOff x="2949" y="196"/>
            <a:chExt cx="941" cy="598"/>
          </a:xfrm>
        </p:grpSpPr>
        <p:sp>
          <p:nvSpPr>
            <p:cNvPr id="73849" name="Oval 6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50" name="Oval 6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51" name="Oval 6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52" name="Oval 63"/>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53" name="Oval 6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54" name="Oval 6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55" name="Oval 6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56" name="Oval 67"/>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57" name="Freeform 6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3858" name="Freeform 6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3859" name="Freeform 7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grpSp>
      <p:grpSp>
        <p:nvGrpSpPr>
          <p:cNvPr id="73765" name="Group 71"/>
          <p:cNvGrpSpPr>
            <a:grpSpLocks/>
          </p:cNvGrpSpPr>
          <p:nvPr/>
        </p:nvGrpSpPr>
        <p:grpSpPr bwMode="auto">
          <a:xfrm>
            <a:off x="7464428" y="2349104"/>
            <a:ext cx="684213" cy="360759"/>
            <a:chOff x="2949" y="196"/>
            <a:chExt cx="941" cy="598"/>
          </a:xfrm>
        </p:grpSpPr>
        <p:sp>
          <p:nvSpPr>
            <p:cNvPr id="73838" name="Oval 7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39" name="Oval 7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40" name="Oval 7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41" name="Oval 75"/>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42" name="Oval 7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43" name="Oval 7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44" name="Oval 7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45" name="Oval 79"/>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46" name="Freeform 8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3847" name="Freeform 8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3848" name="Freeform 8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grpSp>
      <p:grpSp>
        <p:nvGrpSpPr>
          <p:cNvPr id="73766" name="Group 83"/>
          <p:cNvGrpSpPr>
            <a:grpSpLocks/>
          </p:cNvGrpSpPr>
          <p:nvPr/>
        </p:nvGrpSpPr>
        <p:grpSpPr bwMode="auto">
          <a:xfrm>
            <a:off x="7388225" y="3534971"/>
            <a:ext cx="685800" cy="359569"/>
            <a:chOff x="2949" y="196"/>
            <a:chExt cx="941" cy="598"/>
          </a:xfrm>
        </p:grpSpPr>
        <p:sp>
          <p:nvSpPr>
            <p:cNvPr id="73827" name="Oval 8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28" name="Oval 8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29" name="Oval 8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30" name="Oval 87"/>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31" name="Oval 8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32" name="Oval 8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33" name="Oval 9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34" name="Oval 91"/>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35" name="Freeform 9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3836" name="Freeform 9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3837" name="Freeform 9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grpSp>
      <p:grpSp>
        <p:nvGrpSpPr>
          <p:cNvPr id="73767" name="Group 95"/>
          <p:cNvGrpSpPr>
            <a:grpSpLocks/>
          </p:cNvGrpSpPr>
          <p:nvPr/>
        </p:nvGrpSpPr>
        <p:grpSpPr bwMode="auto">
          <a:xfrm>
            <a:off x="7005638" y="2967038"/>
            <a:ext cx="685800" cy="361950"/>
            <a:chOff x="2949" y="196"/>
            <a:chExt cx="941" cy="598"/>
          </a:xfrm>
        </p:grpSpPr>
        <p:sp>
          <p:nvSpPr>
            <p:cNvPr id="73816" name="Oval 9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17" name="Oval 9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18" name="Oval 9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19" name="Oval 99"/>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20" name="Oval 10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21" name="Oval 10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22" name="Oval 10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23" name="Oval 103"/>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24" name="Freeform 10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3825" name="Freeform 10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3826" name="Freeform 10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grpSp>
      <p:sp>
        <p:nvSpPr>
          <p:cNvPr id="73768" name="Text Box 107"/>
          <p:cNvSpPr txBox="1">
            <a:spLocks noChangeArrowheads="1"/>
          </p:cNvSpPr>
          <p:nvPr/>
        </p:nvSpPr>
        <p:spPr bwMode="auto">
          <a:xfrm>
            <a:off x="8264527" y="2692009"/>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333399"/>
                </a:solidFill>
                <a:ea typeface="黑体" pitchFamily="2" charset="-122"/>
              </a:rPr>
              <a:t>R</a:t>
            </a:r>
            <a:r>
              <a:rPr kumimoji="1" lang="en-US" altLang="zh-CN" sz="1400" baseline="-25000">
                <a:solidFill>
                  <a:srgbClr val="333399"/>
                </a:solidFill>
                <a:ea typeface="黑体" pitchFamily="2" charset="-122"/>
              </a:rPr>
              <a:t>9</a:t>
            </a:r>
          </a:p>
        </p:txBody>
      </p:sp>
      <p:sp>
        <p:nvSpPr>
          <p:cNvPr id="73769" name="Text Box 108"/>
          <p:cNvSpPr txBox="1">
            <a:spLocks noChangeArrowheads="1"/>
          </p:cNvSpPr>
          <p:nvPr/>
        </p:nvSpPr>
        <p:spPr bwMode="auto">
          <a:xfrm>
            <a:off x="5861050" y="2555087"/>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333399"/>
                </a:solidFill>
                <a:ea typeface="黑体" pitchFamily="2" charset="-122"/>
              </a:rPr>
              <a:t>R</a:t>
            </a:r>
            <a:r>
              <a:rPr kumimoji="1" lang="en-US" altLang="zh-CN" sz="1400" baseline="-25000">
                <a:solidFill>
                  <a:srgbClr val="333399"/>
                </a:solidFill>
                <a:ea typeface="黑体" pitchFamily="2" charset="-122"/>
              </a:rPr>
              <a:t>7</a:t>
            </a:r>
          </a:p>
        </p:txBody>
      </p:sp>
      <p:sp>
        <p:nvSpPr>
          <p:cNvPr id="73770" name="Text Box 109"/>
          <p:cNvSpPr txBox="1">
            <a:spLocks noChangeArrowheads="1"/>
          </p:cNvSpPr>
          <p:nvPr/>
        </p:nvSpPr>
        <p:spPr bwMode="auto">
          <a:xfrm>
            <a:off x="5229226" y="2307437"/>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333399"/>
                </a:solidFill>
                <a:ea typeface="黑体" pitchFamily="2" charset="-122"/>
              </a:rPr>
              <a:t>R</a:t>
            </a:r>
            <a:r>
              <a:rPr kumimoji="1" lang="en-US" altLang="zh-CN" sz="1400" baseline="-25000">
                <a:solidFill>
                  <a:srgbClr val="333399"/>
                </a:solidFill>
                <a:ea typeface="黑体" pitchFamily="2" charset="-122"/>
              </a:rPr>
              <a:t>6</a:t>
            </a:r>
          </a:p>
        </p:txBody>
      </p:sp>
      <p:sp>
        <p:nvSpPr>
          <p:cNvPr id="73771" name="Text Box 110"/>
          <p:cNvSpPr txBox="1">
            <a:spLocks noChangeArrowheads="1"/>
          </p:cNvSpPr>
          <p:nvPr/>
        </p:nvSpPr>
        <p:spPr bwMode="auto">
          <a:xfrm>
            <a:off x="4657726" y="2646764"/>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333399"/>
                </a:solidFill>
                <a:ea typeface="黑体" pitchFamily="2" charset="-122"/>
              </a:rPr>
              <a:t>R</a:t>
            </a:r>
            <a:r>
              <a:rPr kumimoji="1" lang="en-US" altLang="zh-CN" sz="1400" baseline="-25000">
                <a:solidFill>
                  <a:srgbClr val="333399"/>
                </a:solidFill>
                <a:ea typeface="黑体" pitchFamily="2" charset="-122"/>
              </a:rPr>
              <a:t>5</a:t>
            </a:r>
          </a:p>
        </p:txBody>
      </p:sp>
      <p:sp>
        <p:nvSpPr>
          <p:cNvPr id="73772" name="Text Box 111"/>
          <p:cNvSpPr txBox="1">
            <a:spLocks noChangeArrowheads="1"/>
          </p:cNvSpPr>
          <p:nvPr/>
        </p:nvSpPr>
        <p:spPr bwMode="auto">
          <a:xfrm>
            <a:off x="4394200" y="3064673"/>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333399"/>
                </a:solidFill>
                <a:ea typeface="黑体" pitchFamily="2" charset="-122"/>
              </a:rPr>
              <a:t>R</a:t>
            </a:r>
            <a:r>
              <a:rPr kumimoji="1" lang="en-US" altLang="zh-CN" sz="1400" baseline="-25000">
                <a:solidFill>
                  <a:srgbClr val="333399"/>
                </a:solidFill>
                <a:ea typeface="黑体" pitchFamily="2" charset="-122"/>
              </a:rPr>
              <a:t>4</a:t>
            </a:r>
          </a:p>
        </p:txBody>
      </p:sp>
      <p:sp>
        <p:nvSpPr>
          <p:cNvPr id="73773" name="Text Box 112"/>
          <p:cNvSpPr txBox="1">
            <a:spLocks noChangeArrowheads="1"/>
          </p:cNvSpPr>
          <p:nvPr/>
        </p:nvSpPr>
        <p:spPr bwMode="auto">
          <a:xfrm>
            <a:off x="3130552" y="2408639"/>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333399"/>
                </a:solidFill>
                <a:ea typeface="黑体" pitchFamily="2" charset="-122"/>
              </a:rPr>
              <a:t>R</a:t>
            </a:r>
            <a:r>
              <a:rPr kumimoji="1" lang="en-US" altLang="zh-CN" sz="1400" baseline="-25000">
                <a:solidFill>
                  <a:srgbClr val="333399"/>
                </a:solidFill>
                <a:ea typeface="黑体" pitchFamily="2" charset="-122"/>
              </a:rPr>
              <a:t>3</a:t>
            </a:r>
          </a:p>
        </p:txBody>
      </p:sp>
      <p:sp>
        <p:nvSpPr>
          <p:cNvPr id="73774" name="Text Box 113"/>
          <p:cNvSpPr txBox="1">
            <a:spLocks noChangeArrowheads="1"/>
          </p:cNvSpPr>
          <p:nvPr/>
        </p:nvSpPr>
        <p:spPr bwMode="auto">
          <a:xfrm>
            <a:off x="758827" y="3134921"/>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333399"/>
                </a:solidFill>
                <a:ea typeface="黑体" pitchFamily="2" charset="-122"/>
              </a:rPr>
              <a:t>R</a:t>
            </a:r>
            <a:r>
              <a:rPr kumimoji="1" lang="en-US" altLang="zh-CN" sz="1400" baseline="-25000">
                <a:solidFill>
                  <a:srgbClr val="333399"/>
                </a:solidFill>
                <a:ea typeface="黑体" pitchFamily="2" charset="-122"/>
              </a:rPr>
              <a:t>2</a:t>
            </a:r>
          </a:p>
        </p:txBody>
      </p:sp>
      <p:sp>
        <p:nvSpPr>
          <p:cNvPr id="73775" name="Text Box 114"/>
          <p:cNvSpPr txBox="1">
            <a:spLocks noChangeArrowheads="1"/>
          </p:cNvSpPr>
          <p:nvPr/>
        </p:nvSpPr>
        <p:spPr bwMode="auto">
          <a:xfrm>
            <a:off x="1487491" y="2235998"/>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333399"/>
                </a:solidFill>
                <a:ea typeface="黑体" pitchFamily="2" charset="-122"/>
              </a:rPr>
              <a:t>R</a:t>
            </a:r>
            <a:r>
              <a:rPr kumimoji="1" lang="en-US" altLang="zh-CN" sz="1400" baseline="-25000">
                <a:solidFill>
                  <a:srgbClr val="333399"/>
                </a:solidFill>
                <a:ea typeface="黑体" pitchFamily="2" charset="-122"/>
              </a:rPr>
              <a:t>1</a:t>
            </a:r>
          </a:p>
        </p:txBody>
      </p:sp>
      <p:sp>
        <p:nvSpPr>
          <p:cNvPr id="73776" name="Text Box 115"/>
          <p:cNvSpPr txBox="1">
            <a:spLocks noChangeArrowheads="1"/>
          </p:cNvSpPr>
          <p:nvPr/>
        </p:nvSpPr>
        <p:spPr bwMode="auto">
          <a:xfrm>
            <a:off x="7439029" y="3543305"/>
            <a:ext cx="5200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网 </a:t>
            </a:r>
            <a:r>
              <a:rPr kumimoji="1" lang="en-US" altLang="zh-CN" sz="1400">
                <a:solidFill>
                  <a:srgbClr val="333399"/>
                </a:solidFill>
                <a:ea typeface="黑体" pitchFamily="2" charset="-122"/>
              </a:rPr>
              <a:t>8</a:t>
            </a:r>
          </a:p>
        </p:txBody>
      </p:sp>
      <p:sp>
        <p:nvSpPr>
          <p:cNvPr id="73777" name="Text Box 116"/>
          <p:cNvSpPr txBox="1">
            <a:spLocks noChangeArrowheads="1"/>
          </p:cNvSpPr>
          <p:nvPr/>
        </p:nvSpPr>
        <p:spPr bwMode="auto">
          <a:xfrm>
            <a:off x="7516818" y="2361014"/>
            <a:ext cx="5200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网 </a:t>
            </a:r>
            <a:r>
              <a:rPr kumimoji="1" lang="en-US" altLang="zh-CN" sz="1400">
                <a:solidFill>
                  <a:srgbClr val="333399"/>
                </a:solidFill>
                <a:ea typeface="黑体" pitchFamily="2" charset="-122"/>
              </a:rPr>
              <a:t>6</a:t>
            </a:r>
          </a:p>
        </p:txBody>
      </p:sp>
      <p:sp>
        <p:nvSpPr>
          <p:cNvPr id="73778" name="Text Box 117"/>
          <p:cNvSpPr txBox="1">
            <a:spLocks noChangeArrowheads="1"/>
          </p:cNvSpPr>
          <p:nvPr/>
        </p:nvSpPr>
        <p:spPr bwMode="auto">
          <a:xfrm>
            <a:off x="1635130" y="3570689"/>
            <a:ext cx="5200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网 </a:t>
            </a:r>
            <a:r>
              <a:rPr kumimoji="1" lang="en-US" altLang="zh-CN" sz="1400">
                <a:solidFill>
                  <a:srgbClr val="333399"/>
                </a:solidFill>
                <a:ea typeface="黑体" pitchFamily="2" charset="-122"/>
              </a:rPr>
              <a:t>3</a:t>
            </a:r>
          </a:p>
        </p:txBody>
      </p:sp>
      <p:sp>
        <p:nvSpPr>
          <p:cNvPr id="73779" name="Text Box 118"/>
          <p:cNvSpPr txBox="1">
            <a:spLocks noChangeArrowheads="1"/>
          </p:cNvSpPr>
          <p:nvPr/>
        </p:nvSpPr>
        <p:spPr bwMode="auto">
          <a:xfrm>
            <a:off x="2346330" y="3057530"/>
            <a:ext cx="5200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网 </a:t>
            </a:r>
            <a:r>
              <a:rPr kumimoji="1" lang="en-US" altLang="zh-CN" sz="1400">
                <a:solidFill>
                  <a:srgbClr val="333399"/>
                </a:solidFill>
                <a:ea typeface="黑体" pitchFamily="2" charset="-122"/>
              </a:rPr>
              <a:t>2</a:t>
            </a:r>
          </a:p>
        </p:txBody>
      </p:sp>
      <p:sp>
        <p:nvSpPr>
          <p:cNvPr id="73780" name="Text Box 119"/>
          <p:cNvSpPr txBox="1">
            <a:spLocks noChangeArrowheads="1"/>
          </p:cNvSpPr>
          <p:nvPr/>
        </p:nvSpPr>
        <p:spPr bwMode="auto">
          <a:xfrm>
            <a:off x="752479" y="2680103"/>
            <a:ext cx="5200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网 </a:t>
            </a:r>
            <a:r>
              <a:rPr kumimoji="1" lang="en-US" altLang="zh-CN" sz="1400">
                <a:solidFill>
                  <a:srgbClr val="333399"/>
                </a:solidFill>
                <a:ea typeface="黑体" pitchFamily="2" charset="-122"/>
              </a:rPr>
              <a:t>1</a:t>
            </a:r>
          </a:p>
        </p:txBody>
      </p:sp>
      <p:sp>
        <p:nvSpPr>
          <p:cNvPr id="73781" name="Text Box 120"/>
          <p:cNvSpPr txBox="1">
            <a:spLocks noChangeArrowheads="1"/>
          </p:cNvSpPr>
          <p:nvPr/>
        </p:nvSpPr>
        <p:spPr bwMode="auto">
          <a:xfrm>
            <a:off x="7005643" y="2988473"/>
            <a:ext cx="5200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网 </a:t>
            </a:r>
            <a:r>
              <a:rPr kumimoji="1" lang="en-US" altLang="zh-CN" sz="1400">
                <a:solidFill>
                  <a:srgbClr val="333399"/>
                </a:solidFill>
                <a:ea typeface="黑体" pitchFamily="2" charset="-122"/>
              </a:rPr>
              <a:t>7</a:t>
            </a:r>
          </a:p>
        </p:txBody>
      </p:sp>
      <p:sp>
        <p:nvSpPr>
          <p:cNvPr id="584825" name="Oval 121"/>
          <p:cNvSpPr>
            <a:spLocks noChangeArrowheads="1"/>
          </p:cNvSpPr>
          <p:nvPr/>
        </p:nvSpPr>
        <p:spPr bwMode="auto">
          <a:xfrm>
            <a:off x="3351213" y="3495675"/>
            <a:ext cx="3122612" cy="77986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lIns="91430" tIns="45715" rIns="91430" bIns="45715"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584826" name="Text Box 122"/>
          <p:cNvSpPr txBox="1">
            <a:spLocks noChangeArrowheads="1"/>
          </p:cNvSpPr>
          <p:nvPr/>
        </p:nvSpPr>
        <p:spPr bwMode="auto">
          <a:xfrm>
            <a:off x="4140204" y="4245773"/>
            <a:ext cx="11608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区域 </a:t>
            </a:r>
            <a:r>
              <a:rPr kumimoji="1" lang="en-US" altLang="zh-CN" sz="1400">
                <a:solidFill>
                  <a:srgbClr val="333399"/>
                </a:solidFill>
                <a:ea typeface="黑体" pitchFamily="2" charset="-122"/>
              </a:rPr>
              <a:t>0.0.0.2</a:t>
            </a:r>
          </a:p>
        </p:txBody>
      </p:sp>
      <p:sp>
        <p:nvSpPr>
          <p:cNvPr id="73784" name="Line 123"/>
          <p:cNvSpPr>
            <a:spLocks noChangeShapeType="1"/>
          </p:cNvSpPr>
          <p:nvPr/>
        </p:nvSpPr>
        <p:spPr bwMode="auto">
          <a:xfrm>
            <a:off x="4875214" y="3431381"/>
            <a:ext cx="912812" cy="390525"/>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3785" name="Line 124"/>
          <p:cNvSpPr>
            <a:spLocks noChangeShapeType="1"/>
          </p:cNvSpPr>
          <p:nvPr/>
        </p:nvSpPr>
        <p:spPr bwMode="auto">
          <a:xfrm flipV="1">
            <a:off x="5027614" y="3886205"/>
            <a:ext cx="836612" cy="195263"/>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grpSp>
        <p:nvGrpSpPr>
          <p:cNvPr id="73786" name="Group 125"/>
          <p:cNvGrpSpPr>
            <a:grpSpLocks/>
          </p:cNvGrpSpPr>
          <p:nvPr/>
        </p:nvGrpSpPr>
        <p:grpSpPr bwMode="auto">
          <a:xfrm>
            <a:off x="5561014" y="3625454"/>
            <a:ext cx="684212" cy="456009"/>
            <a:chOff x="2949" y="196"/>
            <a:chExt cx="941" cy="598"/>
          </a:xfrm>
        </p:grpSpPr>
        <p:sp>
          <p:nvSpPr>
            <p:cNvPr id="73805" name="Oval 12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06" name="Oval 12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07" name="Oval 12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08" name="Oval 129"/>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09" name="Oval 13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10" name="Oval 13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11" name="Oval 13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12" name="Oval 133"/>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13" name="Freeform 13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3814" name="Freeform 13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3815" name="Freeform 13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grpSp>
      <p:sp>
        <p:nvSpPr>
          <p:cNvPr id="73787" name="Text Box 137"/>
          <p:cNvSpPr txBox="1">
            <a:spLocks noChangeArrowheads="1"/>
          </p:cNvSpPr>
          <p:nvPr/>
        </p:nvSpPr>
        <p:spPr bwMode="auto">
          <a:xfrm>
            <a:off x="5588004" y="3659987"/>
            <a:ext cx="5200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网 </a:t>
            </a:r>
            <a:r>
              <a:rPr kumimoji="1" lang="en-US" altLang="zh-CN" sz="1400">
                <a:solidFill>
                  <a:srgbClr val="333399"/>
                </a:solidFill>
                <a:ea typeface="黑体" pitchFamily="2" charset="-122"/>
              </a:rPr>
              <a:t>4</a:t>
            </a:r>
          </a:p>
        </p:txBody>
      </p:sp>
      <p:sp>
        <p:nvSpPr>
          <p:cNvPr id="73788" name="Line 138"/>
          <p:cNvSpPr>
            <a:spLocks noChangeShapeType="1"/>
          </p:cNvSpPr>
          <p:nvPr/>
        </p:nvSpPr>
        <p:spPr bwMode="auto">
          <a:xfrm>
            <a:off x="3959226" y="3949304"/>
            <a:ext cx="915988" cy="13215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grpSp>
        <p:nvGrpSpPr>
          <p:cNvPr id="73789" name="Group 139"/>
          <p:cNvGrpSpPr>
            <a:grpSpLocks/>
          </p:cNvGrpSpPr>
          <p:nvPr/>
        </p:nvGrpSpPr>
        <p:grpSpPr bwMode="auto">
          <a:xfrm>
            <a:off x="3656013" y="3689747"/>
            <a:ext cx="685800" cy="456009"/>
            <a:chOff x="2949" y="196"/>
            <a:chExt cx="941" cy="598"/>
          </a:xfrm>
        </p:grpSpPr>
        <p:sp>
          <p:nvSpPr>
            <p:cNvPr id="73794" name="Oval 14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795" name="Oval 14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796" name="Oval 14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797" name="Oval 143"/>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798" name="Oval 14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799" name="Oval 14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00" name="Oval 14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01" name="Oval 147"/>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3802"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3803"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3804"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grpSp>
      <p:sp>
        <p:nvSpPr>
          <p:cNvPr id="73790" name="Text Box 151"/>
          <p:cNvSpPr txBox="1">
            <a:spLocks noChangeArrowheads="1"/>
          </p:cNvSpPr>
          <p:nvPr/>
        </p:nvSpPr>
        <p:spPr bwMode="auto">
          <a:xfrm>
            <a:off x="3646492" y="3774286"/>
            <a:ext cx="5200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网 </a:t>
            </a:r>
            <a:r>
              <a:rPr kumimoji="1" lang="en-US" altLang="zh-CN" sz="1400">
                <a:solidFill>
                  <a:srgbClr val="333399"/>
                </a:solidFill>
                <a:ea typeface="黑体" pitchFamily="2" charset="-122"/>
              </a:rPr>
              <a:t>5</a:t>
            </a:r>
          </a:p>
        </p:txBody>
      </p:sp>
      <p:pic>
        <p:nvPicPr>
          <p:cNvPr id="73791" name="Picture 1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1227" y="3913590"/>
            <a:ext cx="520700" cy="29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792" name="Text Box 153"/>
          <p:cNvSpPr txBox="1">
            <a:spLocks noChangeArrowheads="1"/>
          </p:cNvSpPr>
          <p:nvPr/>
        </p:nvSpPr>
        <p:spPr bwMode="auto">
          <a:xfrm>
            <a:off x="4427539" y="3679036"/>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333399"/>
                </a:solidFill>
                <a:ea typeface="黑体" pitchFamily="2" charset="-122"/>
              </a:rPr>
              <a:t>R</a:t>
            </a:r>
            <a:r>
              <a:rPr kumimoji="1" lang="en-US" altLang="zh-CN" sz="1400" baseline="-25000">
                <a:solidFill>
                  <a:srgbClr val="333399"/>
                </a:solidFill>
                <a:ea typeface="黑体" pitchFamily="2" charset="-122"/>
              </a:rPr>
              <a:t>8</a:t>
            </a:r>
          </a:p>
        </p:txBody>
      </p:sp>
      <p:pic>
        <p:nvPicPr>
          <p:cNvPr id="73793" name="Picture 1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7726" y="3331371"/>
            <a:ext cx="520700" cy="23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Tree>
    <p:extLst>
      <p:ext uri="{BB962C8B-B14F-4D97-AF65-F5344CB8AC3E}">
        <p14:creationId xmlns:p14="http://schemas.microsoft.com/office/powerpoint/2010/main" val="41048484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50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500"/>
                            </p:stCondLst>
                            <p:childTnLst>
                              <p:par>
                                <p:cTn id="8" presetID="35" presetClass="emph" presetSubtype="0" repeatCount="2000" fill="hold" grpId="0" nodeType="afterEffect">
                                  <p:stCondLst>
                                    <p:cond delay="500"/>
                                  </p:stCondLst>
                                  <p:childTnLst>
                                    <p:anim calcmode="discrete" valueType="str">
                                      <p:cBhvr>
                                        <p:cTn id="9" dur="1000" fill="hold"/>
                                        <p:tgtEl>
                                          <p:spTgt spid="584715"/>
                                        </p:tgtEl>
                                        <p:attrNameLst>
                                          <p:attrName>style.visibility</p:attrName>
                                        </p:attrNameLst>
                                      </p:cBhvr>
                                      <p:tavLst>
                                        <p:tav tm="0">
                                          <p:val>
                                            <p:strVal val="hidden"/>
                                          </p:val>
                                        </p:tav>
                                        <p:tav tm="50000">
                                          <p:val>
                                            <p:strVal val="visible"/>
                                          </p:val>
                                        </p:tav>
                                      </p:tavLst>
                                    </p:anim>
                                  </p:childTnLst>
                                </p:cTn>
                              </p:par>
                              <p:par>
                                <p:cTn id="10" presetID="35" presetClass="emph" presetSubtype="0" repeatCount="2000" fill="hold" grpId="0" nodeType="withEffect">
                                  <p:stCondLst>
                                    <p:cond delay="500"/>
                                  </p:stCondLst>
                                  <p:childTnLst>
                                    <p:anim calcmode="discrete" valueType="str">
                                      <p:cBhvr>
                                        <p:cTn id="11" dur="1000" fill="hold"/>
                                        <p:tgtEl>
                                          <p:spTgt spid="584710"/>
                                        </p:tgtEl>
                                        <p:attrNameLst>
                                          <p:attrName>style.visibility</p:attrName>
                                        </p:attrNameLst>
                                      </p:cBhvr>
                                      <p:tavLst>
                                        <p:tav tm="0">
                                          <p:val>
                                            <p:strVal val="hidden"/>
                                          </p:val>
                                        </p:tav>
                                        <p:tav tm="50000">
                                          <p:val>
                                            <p:strVal val="visible"/>
                                          </p:val>
                                        </p:tav>
                                      </p:tavLst>
                                    </p:anim>
                                  </p:childTnLst>
                                </p:cTn>
                              </p:par>
                            </p:childTnLst>
                          </p:cTn>
                        </p:par>
                        <p:par>
                          <p:cTn id="12" fill="hold" nodeType="afterGroup">
                            <p:stCondLst>
                              <p:cond delay="6000"/>
                            </p:stCondLst>
                            <p:childTnLst>
                              <p:par>
                                <p:cTn id="13" presetID="35" presetClass="emph" presetSubtype="0" repeatCount="2000" fill="hold" grpId="0" nodeType="afterEffect">
                                  <p:stCondLst>
                                    <p:cond delay="500"/>
                                  </p:stCondLst>
                                  <p:childTnLst>
                                    <p:anim calcmode="discrete" valueType="str">
                                      <p:cBhvr>
                                        <p:cTn id="14" dur="1000" fill="hold"/>
                                        <p:tgtEl>
                                          <p:spTgt spid="584713"/>
                                        </p:tgtEl>
                                        <p:attrNameLst>
                                          <p:attrName>style.visibility</p:attrName>
                                        </p:attrNameLst>
                                      </p:cBhvr>
                                      <p:tavLst>
                                        <p:tav tm="0">
                                          <p:val>
                                            <p:strVal val="hidden"/>
                                          </p:val>
                                        </p:tav>
                                        <p:tav tm="50000">
                                          <p:val>
                                            <p:strVal val="visible"/>
                                          </p:val>
                                        </p:tav>
                                      </p:tavLst>
                                    </p:anim>
                                  </p:childTnLst>
                                </p:cTn>
                              </p:par>
                              <p:par>
                                <p:cTn id="15" presetID="35" presetClass="emph" presetSubtype="0" repeatCount="2000" fill="hold" grpId="0" nodeType="withEffect">
                                  <p:stCondLst>
                                    <p:cond delay="500"/>
                                  </p:stCondLst>
                                  <p:childTnLst>
                                    <p:anim calcmode="discrete" valueType="str">
                                      <p:cBhvr>
                                        <p:cTn id="16" dur="1000" fill="hold"/>
                                        <p:tgtEl>
                                          <p:spTgt spid="584711"/>
                                        </p:tgtEl>
                                        <p:attrNameLst>
                                          <p:attrName>style.visibility</p:attrName>
                                        </p:attrNameLst>
                                      </p:cBhvr>
                                      <p:tavLst>
                                        <p:tav tm="0">
                                          <p:val>
                                            <p:strVal val="hidden"/>
                                          </p:val>
                                        </p:tav>
                                        <p:tav tm="50000">
                                          <p:val>
                                            <p:strVal val="visible"/>
                                          </p:val>
                                        </p:tav>
                                      </p:tavLst>
                                    </p:anim>
                                  </p:childTnLst>
                                </p:cTn>
                              </p:par>
                            </p:childTnLst>
                          </p:cTn>
                        </p:par>
                        <p:par>
                          <p:cTn id="17" fill="hold" nodeType="afterGroup">
                            <p:stCondLst>
                              <p:cond delay="8500"/>
                            </p:stCondLst>
                            <p:childTnLst>
                              <p:par>
                                <p:cTn id="18" presetID="35" presetClass="emph" presetSubtype="0" repeatCount="2000" fill="hold" grpId="0" nodeType="afterEffect">
                                  <p:stCondLst>
                                    <p:cond delay="500"/>
                                  </p:stCondLst>
                                  <p:childTnLst>
                                    <p:anim calcmode="discrete" valueType="str">
                                      <p:cBhvr>
                                        <p:cTn id="19" dur="1000" fill="hold"/>
                                        <p:tgtEl>
                                          <p:spTgt spid="584826"/>
                                        </p:tgtEl>
                                        <p:attrNameLst>
                                          <p:attrName>style.visibility</p:attrName>
                                        </p:attrNameLst>
                                      </p:cBhvr>
                                      <p:tavLst>
                                        <p:tav tm="0">
                                          <p:val>
                                            <p:strVal val="hidden"/>
                                          </p:val>
                                        </p:tav>
                                        <p:tav tm="50000">
                                          <p:val>
                                            <p:strVal val="visible"/>
                                          </p:val>
                                        </p:tav>
                                      </p:tavLst>
                                    </p:anim>
                                  </p:childTnLst>
                                </p:cTn>
                              </p:par>
                              <p:par>
                                <p:cTn id="20" presetID="35" presetClass="emph" presetSubtype="0" repeatCount="2000" fill="hold" grpId="0" nodeType="withEffect">
                                  <p:stCondLst>
                                    <p:cond delay="500"/>
                                  </p:stCondLst>
                                  <p:childTnLst>
                                    <p:anim calcmode="discrete" valueType="str">
                                      <p:cBhvr>
                                        <p:cTn id="21" dur="1000" fill="hold"/>
                                        <p:tgtEl>
                                          <p:spTgt spid="584825"/>
                                        </p:tgtEl>
                                        <p:attrNameLst>
                                          <p:attrName>style.visibility</p:attrName>
                                        </p:attrNameLst>
                                      </p:cBhvr>
                                      <p:tavLst>
                                        <p:tav tm="0">
                                          <p:val>
                                            <p:strVal val="hidden"/>
                                          </p:val>
                                        </p:tav>
                                        <p:tav tm="50000">
                                          <p:val>
                                            <p:strVal val="visible"/>
                                          </p:val>
                                        </p:tav>
                                      </p:tavLst>
                                    </p:anim>
                                  </p:childTnLst>
                                </p:cTn>
                              </p:par>
                            </p:childTnLst>
                          </p:cTn>
                        </p:par>
                        <p:par>
                          <p:cTn id="22" fill="hold" nodeType="afterGroup">
                            <p:stCondLst>
                              <p:cond delay="11000"/>
                            </p:stCondLst>
                            <p:childTnLst>
                              <p:par>
                                <p:cTn id="23" presetID="35" presetClass="emph" presetSubtype="0" repeatCount="2000" fill="hold" grpId="0" nodeType="afterEffect">
                                  <p:stCondLst>
                                    <p:cond delay="500"/>
                                  </p:stCondLst>
                                  <p:childTnLst>
                                    <p:anim calcmode="discrete" valueType="str">
                                      <p:cBhvr>
                                        <p:cTn id="24" dur="1000" fill="hold"/>
                                        <p:tgtEl>
                                          <p:spTgt spid="584712"/>
                                        </p:tgtEl>
                                        <p:attrNameLst>
                                          <p:attrName>style.visibility</p:attrName>
                                        </p:attrNameLst>
                                      </p:cBhvr>
                                      <p:tavLst>
                                        <p:tav tm="0">
                                          <p:val>
                                            <p:strVal val="hidden"/>
                                          </p:val>
                                        </p:tav>
                                        <p:tav tm="50000">
                                          <p:val>
                                            <p:strVal val="visible"/>
                                          </p:val>
                                        </p:tav>
                                      </p:tavLst>
                                    </p:anim>
                                  </p:childTnLst>
                                </p:cTn>
                              </p:par>
                              <p:par>
                                <p:cTn id="25" presetID="35" presetClass="emph" presetSubtype="0" repeatCount="2000" fill="hold" grpId="0" nodeType="withEffect">
                                  <p:stCondLst>
                                    <p:cond delay="500"/>
                                  </p:stCondLst>
                                  <p:childTnLst>
                                    <p:anim calcmode="discrete" valueType="str">
                                      <p:cBhvr>
                                        <p:cTn id="26" dur="1000" fill="hold"/>
                                        <p:tgtEl>
                                          <p:spTgt spid="58471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10" grpId="0" animBg="1"/>
      <p:bldP spid="584711" grpId="0" animBg="1"/>
      <p:bldP spid="584712" grpId="0" animBg="1"/>
      <p:bldP spid="584713" grpId="0"/>
      <p:bldP spid="584714" grpId="0"/>
      <p:bldP spid="584715" grpId="0"/>
      <p:bldP spid="584825" grpId="0" animBg="1"/>
      <p:bldP spid="58482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fontAlgn="auto" hangingPunct="1">
              <a:spcAft>
                <a:spcPts val="0"/>
              </a:spcAft>
              <a:defRPr/>
            </a:pPr>
            <a:r>
              <a:rPr lang="zh-CN" altLang="en-US" smtClean="0"/>
              <a:t>划分区域 </a:t>
            </a:r>
          </a:p>
        </p:txBody>
      </p:sp>
      <p:sp>
        <p:nvSpPr>
          <p:cNvPr id="585731" name="Rectangle 3"/>
          <p:cNvSpPr>
            <a:spLocks noGrp="1" noChangeArrowheads="1"/>
          </p:cNvSpPr>
          <p:nvPr>
            <p:ph idx="1"/>
          </p:nvPr>
        </p:nvSpPr>
        <p:spPr>
          <a:xfrm>
            <a:off x="395541" y="1670447"/>
            <a:ext cx="8175377" cy="2724150"/>
          </a:xfrm>
        </p:spPr>
        <p:txBody>
          <a:bodyPr/>
          <a:lstStyle/>
          <a:p>
            <a:pPr eaLnBrk="1" hangingPunct="1">
              <a:lnSpc>
                <a:spcPct val="90000"/>
              </a:lnSpc>
            </a:pPr>
            <a:r>
              <a:rPr lang="zh-CN" altLang="en-US" sz="2000" dirty="0"/>
              <a:t>划分区域的好处就是将利用洪泛法交换链路状态信息的范围局限于每一个区域而不是整个的自治系统，这就减少了整个网络上的通信量。</a:t>
            </a:r>
          </a:p>
          <a:p>
            <a:pPr eaLnBrk="1" hangingPunct="1">
              <a:lnSpc>
                <a:spcPct val="90000"/>
              </a:lnSpc>
            </a:pPr>
            <a:r>
              <a:rPr lang="zh-CN" altLang="en-US" sz="2000" dirty="0"/>
              <a:t>在一个区域内部的路由器只知道本区域的完整网络拓扑，而不知道其他区域的网络拓扑的情况。</a:t>
            </a:r>
          </a:p>
          <a:p>
            <a:pPr eaLnBrk="1" hangingPunct="1">
              <a:lnSpc>
                <a:spcPct val="90000"/>
              </a:lnSpc>
            </a:pPr>
            <a:r>
              <a:rPr lang="en-US" altLang="zh-CN" sz="2000" dirty="0"/>
              <a:t>OSPF </a:t>
            </a:r>
            <a:r>
              <a:rPr lang="zh-CN" altLang="en-US" sz="2000" dirty="0"/>
              <a:t>使用层次结构的区域划分。在上层的区域叫作</a:t>
            </a:r>
            <a:r>
              <a:rPr lang="zh-CN" altLang="en-US" sz="2000" dirty="0">
                <a:solidFill>
                  <a:schemeClr val="hlink"/>
                </a:solidFill>
              </a:rPr>
              <a:t>主干区域</a:t>
            </a:r>
            <a:r>
              <a:rPr lang="en-US" altLang="zh-CN" sz="2000" dirty="0"/>
              <a:t>(backbone area)</a:t>
            </a:r>
            <a:r>
              <a:rPr lang="zh-CN" altLang="en-US" sz="2000" dirty="0"/>
              <a:t>。主干区域的标识符规定为</a:t>
            </a:r>
            <a:r>
              <a:rPr lang="en-US" altLang="zh-CN" sz="2000" dirty="0"/>
              <a:t>0.0.0.0</a:t>
            </a:r>
            <a:r>
              <a:rPr lang="zh-CN" altLang="en-US" sz="2000" dirty="0"/>
              <a:t>。主干区域的作用是用来连通其他在下层的区域。  </a:t>
            </a:r>
          </a:p>
        </p:txBody>
      </p:sp>
    </p:spTree>
    <p:extLst>
      <p:ext uri="{BB962C8B-B14F-4D97-AF65-F5344CB8AC3E}">
        <p14:creationId xmlns:p14="http://schemas.microsoft.com/office/powerpoint/2010/main" val="4324253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57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57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1"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7" name="Rectangle 5"/>
          <p:cNvSpPr>
            <a:spLocks noGrp="1" noChangeArrowheads="1"/>
          </p:cNvSpPr>
          <p:nvPr>
            <p:ph type="title"/>
          </p:nvPr>
        </p:nvSpPr>
        <p:spPr/>
        <p:txBody>
          <a:bodyPr/>
          <a:lstStyle/>
          <a:p>
            <a:pPr eaLnBrk="1" fontAlgn="auto" hangingPunct="1">
              <a:spcAft>
                <a:spcPts val="0"/>
              </a:spcAft>
              <a:defRPr/>
            </a:pPr>
            <a:r>
              <a:rPr lang="zh-CN" altLang="en-US" dirty="0" smtClean="0"/>
              <a:t>主干路由器</a:t>
            </a:r>
          </a:p>
        </p:txBody>
      </p:sp>
      <p:sp>
        <p:nvSpPr>
          <p:cNvPr id="75779" name="内容占位符 1"/>
          <p:cNvSpPr>
            <a:spLocks noGrp="1"/>
          </p:cNvSpPr>
          <p:nvPr>
            <p:ph idx="1"/>
          </p:nvPr>
        </p:nvSpPr>
        <p:spPr>
          <a:xfrm>
            <a:off x="581025" y="1670447"/>
            <a:ext cx="7989888" cy="2724150"/>
          </a:xfrm>
        </p:spPr>
        <p:txBody>
          <a:bodyPr/>
          <a:lstStyle/>
          <a:p>
            <a:pPr eaLnBrk="1" hangingPunct="1"/>
            <a:endParaRPr lang="zh-CN" altLang="en-US" sz="1400"/>
          </a:p>
        </p:txBody>
      </p:sp>
      <p:grpSp>
        <p:nvGrpSpPr>
          <p:cNvPr id="75780" name="Group 2"/>
          <p:cNvGrpSpPr>
            <a:grpSpLocks/>
          </p:cNvGrpSpPr>
          <p:nvPr/>
        </p:nvGrpSpPr>
        <p:grpSpPr bwMode="auto">
          <a:xfrm>
            <a:off x="125419" y="1857377"/>
            <a:ext cx="8861425" cy="2820591"/>
            <a:chOff x="79" y="1560"/>
            <a:chExt cx="5582" cy="2369"/>
          </a:xfrm>
        </p:grpSpPr>
        <p:sp>
          <p:nvSpPr>
            <p:cNvPr id="75930" name="AutoShape 3"/>
            <p:cNvSpPr>
              <a:spLocks noChangeArrowheads="1"/>
            </p:cNvSpPr>
            <p:nvPr/>
          </p:nvSpPr>
          <p:spPr bwMode="auto">
            <a:xfrm>
              <a:off x="79" y="1570"/>
              <a:ext cx="5582" cy="2359"/>
            </a:xfrm>
            <a:prstGeom prst="roundRect">
              <a:avLst>
                <a:gd name="adj" fmla="val 16667"/>
              </a:avLst>
            </a:prstGeom>
            <a:solidFill>
              <a:srgbClr val="CCECFF"/>
            </a:solidFill>
            <a:ln w="19050">
              <a:solidFill>
                <a:schemeClr val="tx1"/>
              </a:solidFill>
              <a:round/>
              <a:headEnd/>
              <a:tailEnd/>
            </a:ln>
            <a:effectLst>
              <a:outerShdw dist="35921" dir="2700000" algn="ctr" rotWithShape="0">
                <a:schemeClr val="bg2"/>
              </a:outerShdw>
            </a:effec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931" name="Text Box 4"/>
            <p:cNvSpPr txBox="1">
              <a:spLocks noChangeArrowheads="1"/>
            </p:cNvSpPr>
            <p:nvPr/>
          </p:nvSpPr>
          <p:spPr bwMode="auto">
            <a:xfrm>
              <a:off x="247" y="1560"/>
              <a:ext cx="745"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自治系统 </a:t>
              </a:r>
              <a:r>
                <a:rPr kumimoji="1" lang="en-US" altLang="zh-CN" sz="1400">
                  <a:solidFill>
                    <a:srgbClr val="333399"/>
                  </a:solidFill>
                  <a:ea typeface="黑体" pitchFamily="2" charset="-122"/>
                </a:rPr>
                <a:t>AS</a:t>
              </a:r>
            </a:p>
          </p:txBody>
        </p:sp>
      </p:grpSp>
      <p:sp>
        <p:nvSpPr>
          <p:cNvPr id="75781" name="Oval 6"/>
          <p:cNvSpPr>
            <a:spLocks noChangeArrowheads="1"/>
          </p:cNvSpPr>
          <p:nvPr/>
        </p:nvSpPr>
        <p:spPr bwMode="auto">
          <a:xfrm>
            <a:off x="3503614" y="2297906"/>
            <a:ext cx="2894012" cy="1133475"/>
          </a:xfrm>
          <a:prstGeom prst="ellipse">
            <a:avLst/>
          </a:prstGeom>
          <a:solidFill>
            <a:srgbClr val="FFCCFF"/>
          </a:solidFill>
          <a:ln w="9525">
            <a:solidFill>
              <a:schemeClr val="tx1"/>
            </a:solidFill>
            <a:round/>
            <a:headEnd/>
            <a:tailEnd/>
          </a:ln>
          <a:effectLst>
            <a:outerShdw dist="35921" dir="2700000" algn="ctr" rotWithShape="0">
              <a:schemeClr val="bg2"/>
            </a:outerShdw>
          </a:effectLst>
        </p:spPr>
        <p:txBody>
          <a:bodyPr wrap="none" lIns="91430" tIns="45715" rIns="91430" bIns="45715"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782" name="Oval 7"/>
          <p:cNvSpPr>
            <a:spLocks noChangeArrowheads="1"/>
          </p:cNvSpPr>
          <p:nvPr/>
        </p:nvSpPr>
        <p:spPr bwMode="auto">
          <a:xfrm>
            <a:off x="228606" y="2245519"/>
            <a:ext cx="3167063" cy="1804988"/>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lIns="91430" tIns="45715" rIns="91430" bIns="45715"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783" name="Oval 8"/>
          <p:cNvSpPr>
            <a:spLocks noChangeArrowheads="1"/>
          </p:cNvSpPr>
          <p:nvPr/>
        </p:nvSpPr>
        <p:spPr bwMode="auto">
          <a:xfrm>
            <a:off x="6473831" y="2245519"/>
            <a:ext cx="2405063" cy="1804988"/>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lIns="91430" tIns="45715" rIns="91430" bIns="45715"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784" name="Text Box 9"/>
          <p:cNvSpPr txBox="1">
            <a:spLocks noChangeArrowheads="1"/>
          </p:cNvSpPr>
          <p:nvPr/>
        </p:nvSpPr>
        <p:spPr bwMode="auto">
          <a:xfrm>
            <a:off x="900117" y="4030271"/>
            <a:ext cx="11608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区域 </a:t>
            </a:r>
            <a:r>
              <a:rPr kumimoji="1" lang="en-US" altLang="zh-CN" sz="1400">
                <a:solidFill>
                  <a:srgbClr val="333399"/>
                </a:solidFill>
                <a:ea typeface="黑体" pitchFamily="2" charset="-122"/>
              </a:rPr>
              <a:t>0.0.0.1</a:t>
            </a:r>
          </a:p>
        </p:txBody>
      </p:sp>
      <p:sp>
        <p:nvSpPr>
          <p:cNvPr id="75785" name="Text Box 10"/>
          <p:cNvSpPr txBox="1">
            <a:spLocks noChangeArrowheads="1"/>
          </p:cNvSpPr>
          <p:nvPr/>
        </p:nvSpPr>
        <p:spPr bwMode="auto">
          <a:xfrm>
            <a:off x="6948492" y="4083848"/>
            <a:ext cx="11608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区域 </a:t>
            </a:r>
            <a:r>
              <a:rPr kumimoji="1" lang="en-US" altLang="zh-CN" sz="1400">
                <a:solidFill>
                  <a:srgbClr val="333399"/>
                </a:solidFill>
                <a:ea typeface="黑体" pitchFamily="2" charset="-122"/>
              </a:rPr>
              <a:t>0.0.0.3</a:t>
            </a:r>
          </a:p>
        </p:txBody>
      </p:sp>
      <p:sp>
        <p:nvSpPr>
          <p:cNvPr id="75786" name="Text Box 11"/>
          <p:cNvSpPr txBox="1">
            <a:spLocks noChangeArrowheads="1"/>
          </p:cNvSpPr>
          <p:nvPr/>
        </p:nvSpPr>
        <p:spPr bwMode="auto">
          <a:xfrm>
            <a:off x="3506792" y="1920482"/>
            <a:ext cx="152637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主干区域 </a:t>
            </a:r>
            <a:r>
              <a:rPr kumimoji="1" lang="en-US" altLang="zh-CN" sz="1400">
                <a:solidFill>
                  <a:srgbClr val="333399"/>
                </a:solidFill>
                <a:ea typeface="黑体" pitchFamily="2" charset="-122"/>
              </a:rPr>
              <a:t>0.0.0.0</a:t>
            </a:r>
          </a:p>
        </p:txBody>
      </p:sp>
      <p:sp>
        <p:nvSpPr>
          <p:cNvPr id="75787" name="Line 12"/>
          <p:cNvSpPr>
            <a:spLocks noChangeShapeType="1"/>
          </p:cNvSpPr>
          <p:nvPr/>
        </p:nvSpPr>
        <p:spPr bwMode="auto">
          <a:xfrm flipV="1">
            <a:off x="4951413" y="1782371"/>
            <a:ext cx="1065212" cy="721519"/>
          </a:xfrm>
          <a:prstGeom prst="line">
            <a:avLst/>
          </a:prstGeom>
          <a:noFill/>
          <a:ln w="38100">
            <a:solidFill>
              <a:srgbClr val="333399"/>
            </a:solidFill>
            <a:round/>
            <a:headEnd/>
            <a:tailEnd type="triangle" w="sm" len="me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5788" name="Text Box 13"/>
          <p:cNvSpPr txBox="1">
            <a:spLocks noChangeArrowheads="1"/>
          </p:cNvSpPr>
          <p:nvPr/>
        </p:nvSpPr>
        <p:spPr bwMode="auto">
          <a:xfrm>
            <a:off x="5281615" y="1444234"/>
            <a:ext cx="1463858"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至其他自治系统</a:t>
            </a:r>
          </a:p>
        </p:txBody>
      </p:sp>
      <p:sp>
        <p:nvSpPr>
          <p:cNvPr id="75789" name="Line 14"/>
          <p:cNvSpPr>
            <a:spLocks noChangeShapeType="1"/>
          </p:cNvSpPr>
          <p:nvPr/>
        </p:nvSpPr>
        <p:spPr bwMode="auto">
          <a:xfrm>
            <a:off x="6473825" y="2915842"/>
            <a:ext cx="838200" cy="204788"/>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5790" name="Line 15"/>
          <p:cNvSpPr>
            <a:spLocks noChangeShapeType="1"/>
          </p:cNvSpPr>
          <p:nvPr/>
        </p:nvSpPr>
        <p:spPr bwMode="auto">
          <a:xfrm flipV="1">
            <a:off x="7464428" y="3070623"/>
            <a:ext cx="760413" cy="102394"/>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5791" name="Line 16"/>
          <p:cNvSpPr>
            <a:spLocks noChangeShapeType="1"/>
          </p:cNvSpPr>
          <p:nvPr/>
        </p:nvSpPr>
        <p:spPr bwMode="auto">
          <a:xfrm>
            <a:off x="7845428" y="2555081"/>
            <a:ext cx="379413" cy="515541"/>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5792" name="Line 17"/>
          <p:cNvSpPr>
            <a:spLocks noChangeShapeType="1"/>
          </p:cNvSpPr>
          <p:nvPr/>
        </p:nvSpPr>
        <p:spPr bwMode="auto">
          <a:xfrm flipH="1">
            <a:off x="7767638" y="3120630"/>
            <a:ext cx="457200" cy="567928"/>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5793" name="Line 18"/>
          <p:cNvSpPr>
            <a:spLocks noChangeShapeType="1"/>
          </p:cNvSpPr>
          <p:nvPr/>
        </p:nvSpPr>
        <p:spPr bwMode="auto">
          <a:xfrm flipV="1">
            <a:off x="5330828" y="2915841"/>
            <a:ext cx="989013" cy="10358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5794" name="Line 19"/>
          <p:cNvSpPr>
            <a:spLocks noChangeShapeType="1"/>
          </p:cNvSpPr>
          <p:nvPr/>
        </p:nvSpPr>
        <p:spPr bwMode="auto">
          <a:xfrm>
            <a:off x="5027614" y="2503890"/>
            <a:ext cx="150812" cy="46315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5795" name="Line 20"/>
          <p:cNvSpPr>
            <a:spLocks noChangeShapeType="1"/>
          </p:cNvSpPr>
          <p:nvPr/>
        </p:nvSpPr>
        <p:spPr bwMode="auto">
          <a:xfrm flipH="1">
            <a:off x="4951414" y="3070622"/>
            <a:ext cx="227012" cy="36075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5796" name="Line 21"/>
          <p:cNvSpPr>
            <a:spLocks noChangeShapeType="1"/>
          </p:cNvSpPr>
          <p:nvPr/>
        </p:nvSpPr>
        <p:spPr bwMode="auto">
          <a:xfrm>
            <a:off x="3351213" y="2813448"/>
            <a:ext cx="1600200" cy="2059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5797" name="Line 22"/>
          <p:cNvSpPr>
            <a:spLocks noChangeShapeType="1"/>
          </p:cNvSpPr>
          <p:nvPr/>
        </p:nvSpPr>
        <p:spPr bwMode="auto">
          <a:xfrm flipV="1">
            <a:off x="3427413" y="2555081"/>
            <a:ext cx="1447800" cy="25836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5798" name="Line 23"/>
          <p:cNvSpPr>
            <a:spLocks noChangeShapeType="1"/>
          </p:cNvSpPr>
          <p:nvPr/>
        </p:nvSpPr>
        <p:spPr bwMode="auto">
          <a:xfrm flipH="1">
            <a:off x="990602" y="2555081"/>
            <a:ext cx="1141413" cy="25836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5799" name="Line 24"/>
          <p:cNvSpPr>
            <a:spLocks noChangeShapeType="1"/>
          </p:cNvSpPr>
          <p:nvPr/>
        </p:nvSpPr>
        <p:spPr bwMode="auto">
          <a:xfrm>
            <a:off x="2132015" y="2605092"/>
            <a:ext cx="458787" cy="56792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5800" name="Line 25"/>
          <p:cNvSpPr>
            <a:spLocks noChangeShapeType="1"/>
          </p:cNvSpPr>
          <p:nvPr/>
        </p:nvSpPr>
        <p:spPr bwMode="auto">
          <a:xfrm flipV="1">
            <a:off x="2665413" y="2863458"/>
            <a:ext cx="685800" cy="309563"/>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5801" name="Line 26"/>
          <p:cNvSpPr>
            <a:spLocks noChangeShapeType="1"/>
          </p:cNvSpPr>
          <p:nvPr/>
        </p:nvSpPr>
        <p:spPr bwMode="auto">
          <a:xfrm flipH="1">
            <a:off x="1522415" y="3225403"/>
            <a:ext cx="992187" cy="10358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5802" name="Line 27"/>
          <p:cNvSpPr>
            <a:spLocks noChangeShapeType="1"/>
          </p:cNvSpPr>
          <p:nvPr/>
        </p:nvSpPr>
        <p:spPr bwMode="auto">
          <a:xfrm>
            <a:off x="1522415" y="3378999"/>
            <a:ext cx="382587" cy="309563"/>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grpSp>
        <p:nvGrpSpPr>
          <p:cNvPr id="75803" name="Group 28"/>
          <p:cNvGrpSpPr>
            <a:grpSpLocks/>
          </p:cNvGrpSpPr>
          <p:nvPr/>
        </p:nvGrpSpPr>
        <p:grpSpPr bwMode="auto">
          <a:xfrm>
            <a:off x="2284413" y="3019430"/>
            <a:ext cx="685800" cy="359569"/>
            <a:chOff x="2949" y="196"/>
            <a:chExt cx="941" cy="598"/>
          </a:xfrm>
        </p:grpSpPr>
        <p:sp>
          <p:nvSpPr>
            <p:cNvPr id="75919" name="Oval 2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920" name="Oval 3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921" name="Oval 3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922" name="Oval 32"/>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923" name="Oval 3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924" name="Oval 3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925" name="Oval 3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926" name="Oval 36"/>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927" name="Freeform 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5928" name="Freeform 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5929" name="Freeform 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grpSp>
      <p:pic>
        <p:nvPicPr>
          <p:cNvPr id="75804"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1" y="3225405"/>
            <a:ext cx="520700" cy="23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5805"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1" y="2451497"/>
            <a:ext cx="520700" cy="236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5806"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2613" y="2709863"/>
            <a:ext cx="519112" cy="23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5807"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1227" y="2400300"/>
            <a:ext cx="520700" cy="23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5808"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1413" y="2915841"/>
            <a:ext cx="519112" cy="23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5809"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7831" y="2967043"/>
            <a:ext cx="519113" cy="236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5810"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9031" y="2813453"/>
            <a:ext cx="519113" cy="234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75811" name="Group 47"/>
          <p:cNvGrpSpPr>
            <a:grpSpLocks/>
          </p:cNvGrpSpPr>
          <p:nvPr/>
        </p:nvGrpSpPr>
        <p:grpSpPr bwMode="auto">
          <a:xfrm>
            <a:off x="1598613" y="3534971"/>
            <a:ext cx="685800" cy="359569"/>
            <a:chOff x="2949" y="196"/>
            <a:chExt cx="941" cy="598"/>
          </a:xfrm>
        </p:grpSpPr>
        <p:sp>
          <p:nvSpPr>
            <p:cNvPr id="75908" name="Oval 4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909" name="Oval 4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910" name="Oval 5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911" name="Oval 51"/>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912" name="Oval 5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913" name="Oval 5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914" name="Oval 5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915" name="Oval 55"/>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916" name="Freeform 5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5917" name="Freeform 5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5918" name="Freeform 5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grpSp>
      <p:grpSp>
        <p:nvGrpSpPr>
          <p:cNvPr id="75812" name="Group 59"/>
          <p:cNvGrpSpPr>
            <a:grpSpLocks/>
          </p:cNvGrpSpPr>
          <p:nvPr/>
        </p:nvGrpSpPr>
        <p:grpSpPr bwMode="auto">
          <a:xfrm>
            <a:off x="685800" y="2657475"/>
            <a:ext cx="685800" cy="361950"/>
            <a:chOff x="2949" y="196"/>
            <a:chExt cx="941" cy="598"/>
          </a:xfrm>
        </p:grpSpPr>
        <p:sp>
          <p:nvSpPr>
            <p:cNvPr id="75897" name="Oval 6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98" name="Oval 6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99" name="Oval 6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900" name="Oval 63"/>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901" name="Oval 6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902" name="Oval 6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903" name="Oval 6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904" name="Oval 67"/>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905" name="Freeform 6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5906" name="Freeform 6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5907" name="Freeform 7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grpSp>
      <p:grpSp>
        <p:nvGrpSpPr>
          <p:cNvPr id="75813" name="Group 71"/>
          <p:cNvGrpSpPr>
            <a:grpSpLocks/>
          </p:cNvGrpSpPr>
          <p:nvPr/>
        </p:nvGrpSpPr>
        <p:grpSpPr bwMode="auto">
          <a:xfrm>
            <a:off x="7464428" y="2349104"/>
            <a:ext cx="684213" cy="360759"/>
            <a:chOff x="2949" y="196"/>
            <a:chExt cx="941" cy="598"/>
          </a:xfrm>
        </p:grpSpPr>
        <p:sp>
          <p:nvSpPr>
            <p:cNvPr id="75886" name="Oval 7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87" name="Oval 7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88" name="Oval 7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89" name="Oval 75"/>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90" name="Oval 7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91" name="Oval 7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92" name="Oval 7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93" name="Oval 79"/>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94" name="Freeform 8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5895" name="Freeform 8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5896" name="Freeform 8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grpSp>
      <p:grpSp>
        <p:nvGrpSpPr>
          <p:cNvPr id="75814" name="Group 83"/>
          <p:cNvGrpSpPr>
            <a:grpSpLocks/>
          </p:cNvGrpSpPr>
          <p:nvPr/>
        </p:nvGrpSpPr>
        <p:grpSpPr bwMode="auto">
          <a:xfrm>
            <a:off x="7388225" y="3534971"/>
            <a:ext cx="685800" cy="359569"/>
            <a:chOff x="2949" y="196"/>
            <a:chExt cx="941" cy="598"/>
          </a:xfrm>
        </p:grpSpPr>
        <p:sp>
          <p:nvSpPr>
            <p:cNvPr id="75875" name="Oval 8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76" name="Oval 8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77" name="Oval 8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78" name="Oval 87"/>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79" name="Oval 8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80" name="Oval 8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81" name="Oval 9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82" name="Oval 91"/>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83" name="Freeform 9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5884" name="Freeform 9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5885" name="Freeform 9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grpSp>
      <p:grpSp>
        <p:nvGrpSpPr>
          <p:cNvPr id="75815" name="Group 95"/>
          <p:cNvGrpSpPr>
            <a:grpSpLocks/>
          </p:cNvGrpSpPr>
          <p:nvPr/>
        </p:nvGrpSpPr>
        <p:grpSpPr bwMode="auto">
          <a:xfrm>
            <a:off x="7005638" y="2967038"/>
            <a:ext cx="685800" cy="361950"/>
            <a:chOff x="2949" y="196"/>
            <a:chExt cx="941" cy="598"/>
          </a:xfrm>
        </p:grpSpPr>
        <p:sp>
          <p:nvSpPr>
            <p:cNvPr id="75864" name="Oval 9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65" name="Oval 9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66" name="Oval 9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67" name="Oval 99"/>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68" name="Oval 10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69" name="Oval 10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70" name="Oval 10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71" name="Oval 103"/>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72" name="Freeform 10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5873" name="Freeform 10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5874" name="Freeform 10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grpSp>
      <p:sp>
        <p:nvSpPr>
          <p:cNvPr id="75816" name="Text Box 107"/>
          <p:cNvSpPr txBox="1">
            <a:spLocks noChangeArrowheads="1"/>
          </p:cNvSpPr>
          <p:nvPr/>
        </p:nvSpPr>
        <p:spPr bwMode="auto">
          <a:xfrm>
            <a:off x="8264527" y="2692009"/>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333399"/>
                </a:solidFill>
                <a:ea typeface="黑体" pitchFamily="2" charset="-122"/>
              </a:rPr>
              <a:t>R</a:t>
            </a:r>
            <a:r>
              <a:rPr kumimoji="1" lang="en-US" altLang="zh-CN" sz="1400" baseline="-25000">
                <a:solidFill>
                  <a:srgbClr val="333399"/>
                </a:solidFill>
                <a:ea typeface="黑体" pitchFamily="2" charset="-122"/>
              </a:rPr>
              <a:t>9</a:t>
            </a:r>
          </a:p>
        </p:txBody>
      </p:sp>
      <p:sp>
        <p:nvSpPr>
          <p:cNvPr id="586860" name="Text Box 108"/>
          <p:cNvSpPr txBox="1">
            <a:spLocks noChangeArrowheads="1"/>
          </p:cNvSpPr>
          <p:nvPr/>
        </p:nvSpPr>
        <p:spPr bwMode="auto">
          <a:xfrm>
            <a:off x="5861050" y="2555087"/>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b="1">
                <a:solidFill>
                  <a:srgbClr val="67AFBD"/>
                </a:solidFill>
                <a:ea typeface="黑体" pitchFamily="2" charset="-122"/>
              </a:rPr>
              <a:t>R</a:t>
            </a:r>
            <a:r>
              <a:rPr kumimoji="1" lang="en-US" altLang="zh-CN" sz="1400" b="1" baseline="-25000">
                <a:solidFill>
                  <a:srgbClr val="67AFBD"/>
                </a:solidFill>
                <a:ea typeface="黑体" pitchFamily="2" charset="-122"/>
              </a:rPr>
              <a:t>7</a:t>
            </a:r>
          </a:p>
        </p:txBody>
      </p:sp>
      <p:sp>
        <p:nvSpPr>
          <p:cNvPr id="586861" name="Text Box 109"/>
          <p:cNvSpPr txBox="1">
            <a:spLocks noChangeArrowheads="1"/>
          </p:cNvSpPr>
          <p:nvPr/>
        </p:nvSpPr>
        <p:spPr bwMode="auto">
          <a:xfrm>
            <a:off x="5229226" y="2307437"/>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b="1">
                <a:solidFill>
                  <a:srgbClr val="67AFBD"/>
                </a:solidFill>
                <a:ea typeface="黑体" pitchFamily="2" charset="-122"/>
              </a:rPr>
              <a:t>R</a:t>
            </a:r>
            <a:r>
              <a:rPr kumimoji="1" lang="en-US" altLang="zh-CN" sz="1400" b="1" baseline="-25000">
                <a:solidFill>
                  <a:srgbClr val="67AFBD"/>
                </a:solidFill>
                <a:ea typeface="黑体" pitchFamily="2" charset="-122"/>
              </a:rPr>
              <a:t>6</a:t>
            </a:r>
          </a:p>
        </p:txBody>
      </p:sp>
      <p:sp>
        <p:nvSpPr>
          <p:cNvPr id="586862" name="Text Box 110"/>
          <p:cNvSpPr txBox="1">
            <a:spLocks noChangeArrowheads="1"/>
          </p:cNvSpPr>
          <p:nvPr/>
        </p:nvSpPr>
        <p:spPr bwMode="auto">
          <a:xfrm>
            <a:off x="4657726" y="2646764"/>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b="1">
                <a:solidFill>
                  <a:srgbClr val="67AFBD"/>
                </a:solidFill>
                <a:ea typeface="黑体" pitchFamily="2" charset="-122"/>
              </a:rPr>
              <a:t>R</a:t>
            </a:r>
            <a:r>
              <a:rPr kumimoji="1" lang="en-US" altLang="zh-CN" sz="1400" b="1" baseline="-25000">
                <a:solidFill>
                  <a:srgbClr val="67AFBD"/>
                </a:solidFill>
                <a:ea typeface="黑体" pitchFamily="2" charset="-122"/>
              </a:rPr>
              <a:t>5</a:t>
            </a:r>
          </a:p>
        </p:txBody>
      </p:sp>
      <p:sp>
        <p:nvSpPr>
          <p:cNvPr id="586863" name="Text Box 111"/>
          <p:cNvSpPr txBox="1">
            <a:spLocks noChangeArrowheads="1"/>
          </p:cNvSpPr>
          <p:nvPr/>
        </p:nvSpPr>
        <p:spPr bwMode="auto">
          <a:xfrm>
            <a:off x="4394200" y="3064673"/>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b="1">
                <a:solidFill>
                  <a:srgbClr val="67AFBD"/>
                </a:solidFill>
                <a:ea typeface="黑体" pitchFamily="2" charset="-122"/>
              </a:rPr>
              <a:t>R</a:t>
            </a:r>
            <a:r>
              <a:rPr kumimoji="1" lang="en-US" altLang="zh-CN" sz="1400" b="1" baseline="-25000">
                <a:solidFill>
                  <a:srgbClr val="67AFBD"/>
                </a:solidFill>
                <a:ea typeface="黑体" pitchFamily="2" charset="-122"/>
              </a:rPr>
              <a:t>4</a:t>
            </a:r>
          </a:p>
        </p:txBody>
      </p:sp>
      <p:sp>
        <p:nvSpPr>
          <p:cNvPr id="586864" name="Text Box 112"/>
          <p:cNvSpPr txBox="1">
            <a:spLocks noChangeArrowheads="1"/>
          </p:cNvSpPr>
          <p:nvPr/>
        </p:nvSpPr>
        <p:spPr bwMode="auto">
          <a:xfrm>
            <a:off x="3130552" y="2408639"/>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b="1">
                <a:solidFill>
                  <a:srgbClr val="67AFBD"/>
                </a:solidFill>
                <a:ea typeface="黑体" pitchFamily="2" charset="-122"/>
              </a:rPr>
              <a:t>R</a:t>
            </a:r>
            <a:r>
              <a:rPr kumimoji="1" lang="en-US" altLang="zh-CN" sz="1400" b="1" baseline="-25000">
                <a:solidFill>
                  <a:srgbClr val="67AFBD"/>
                </a:solidFill>
                <a:ea typeface="黑体" pitchFamily="2" charset="-122"/>
              </a:rPr>
              <a:t>3</a:t>
            </a:r>
          </a:p>
        </p:txBody>
      </p:sp>
      <p:sp>
        <p:nvSpPr>
          <p:cNvPr id="75822" name="Text Box 113"/>
          <p:cNvSpPr txBox="1">
            <a:spLocks noChangeArrowheads="1"/>
          </p:cNvSpPr>
          <p:nvPr/>
        </p:nvSpPr>
        <p:spPr bwMode="auto">
          <a:xfrm>
            <a:off x="758827" y="3134921"/>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333399"/>
                </a:solidFill>
                <a:ea typeface="黑体" pitchFamily="2" charset="-122"/>
              </a:rPr>
              <a:t>R</a:t>
            </a:r>
            <a:r>
              <a:rPr kumimoji="1" lang="en-US" altLang="zh-CN" sz="1400" baseline="-25000">
                <a:solidFill>
                  <a:srgbClr val="333399"/>
                </a:solidFill>
                <a:ea typeface="黑体" pitchFamily="2" charset="-122"/>
              </a:rPr>
              <a:t>2</a:t>
            </a:r>
          </a:p>
        </p:txBody>
      </p:sp>
      <p:sp>
        <p:nvSpPr>
          <p:cNvPr id="75823" name="Text Box 114"/>
          <p:cNvSpPr txBox="1">
            <a:spLocks noChangeArrowheads="1"/>
          </p:cNvSpPr>
          <p:nvPr/>
        </p:nvSpPr>
        <p:spPr bwMode="auto">
          <a:xfrm>
            <a:off x="1487491" y="2235998"/>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333399"/>
                </a:solidFill>
                <a:ea typeface="黑体" pitchFamily="2" charset="-122"/>
              </a:rPr>
              <a:t>R</a:t>
            </a:r>
            <a:r>
              <a:rPr kumimoji="1" lang="en-US" altLang="zh-CN" sz="1400" baseline="-25000">
                <a:solidFill>
                  <a:srgbClr val="333399"/>
                </a:solidFill>
                <a:ea typeface="黑体" pitchFamily="2" charset="-122"/>
              </a:rPr>
              <a:t>1</a:t>
            </a:r>
          </a:p>
        </p:txBody>
      </p:sp>
      <p:sp>
        <p:nvSpPr>
          <p:cNvPr id="75824" name="Text Box 115"/>
          <p:cNvSpPr txBox="1">
            <a:spLocks noChangeArrowheads="1"/>
          </p:cNvSpPr>
          <p:nvPr/>
        </p:nvSpPr>
        <p:spPr bwMode="auto">
          <a:xfrm>
            <a:off x="7439029" y="3543305"/>
            <a:ext cx="5200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网 </a:t>
            </a:r>
            <a:r>
              <a:rPr kumimoji="1" lang="en-US" altLang="zh-CN" sz="1400">
                <a:solidFill>
                  <a:srgbClr val="333399"/>
                </a:solidFill>
                <a:ea typeface="黑体" pitchFamily="2" charset="-122"/>
              </a:rPr>
              <a:t>8</a:t>
            </a:r>
          </a:p>
        </p:txBody>
      </p:sp>
      <p:sp>
        <p:nvSpPr>
          <p:cNvPr id="75825" name="Text Box 116"/>
          <p:cNvSpPr txBox="1">
            <a:spLocks noChangeArrowheads="1"/>
          </p:cNvSpPr>
          <p:nvPr/>
        </p:nvSpPr>
        <p:spPr bwMode="auto">
          <a:xfrm>
            <a:off x="7516818" y="2361014"/>
            <a:ext cx="5200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网 </a:t>
            </a:r>
            <a:r>
              <a:rPr kumimoji="1" lang="en-US" altLang="zh-CN" sz="1400">
                <a:solidFill>
                  <a:srgbClr val="333399"/>
                </a:solidFill>
                <a:ea typeface="黑体" pitchFamily="2" charset="-122"/>
              </a:rPr>
              <a:t>6</a:t>
            </a:r>
          </a:p>
        </p:txBody>
      </p:sp>
      <p:sp>
        <p:nvSpPr>
          <p:cNvPr id="75826" name="Text Box 117"/>
          <p:cNvSpPr txBox="1">
            <a:spLocks noChangeArrowheads="1"/>
          </p:cNvSpPr>
          <p:nvPr/>
        </p:nvSpPr>
        <p:spPr bwMode="auto">
          <a:xfrm>
            <a:off x="1635130" y="3570689"/>
            <a:ext cx="5200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网 </a:t>
            </a:r>
            <a:r>
              <a:rPr kumimoji="1" lang="en-US" altLang="zh-CN" sz="1400">
                <a:solidFill>
                  <a:srgbClr val="333399"/>
                </a:solidFill>
                <a:ea typeface="黑体" pitchFamily="2" charset="-122"/>
              </a:rPr>
              <a:t>3</a:t>
            </a:r>
          </a:p>
        </p:txBody>
      </p:sp>
      <p:sp>
        <p:nvSpPr>
          <p:cNvPr id="75827" name="Text Box 118"/>
          <p:cNvSpPr txBox="1">
            <a:spLocks noChangeArrowheads="1"/>
          </p:cNvSpPr>
          <p:nvPr/>
        </p:nvSpPr>
        <p:spPr bwMode="auto">
          <a:xfrm>
            <a:off x="2346330" y="3057530"/>
            <a:ext cx="5200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网 </a:t>
            </a:r>
            <a:r>
              <a:rPr kumimoji="1" lang="en-US" altLang="zh-CN" sz="1400">
                <a:solidFill>
                  <a:srgbClr val="333399"/>
                </a:solidFill>
                <a:ea typeface="黑体" pitchFamily="2" charset="-122"/>
              </a:rPr>
              <a:t>2</a:t>
            </a:r>
          </a:p>
        </p:txBody>
      </p:sp>
      <p:sp>
        <p:nvSpPr>
          <p:cNvPr id="75828" name="Text Box 119"/>
          <p:cNvSpPr txBox="1">
            <a:spLocks noChangeArrowheads="1"/>
          </p:cNvSpPr>
          <p:nvPr/>
        </p:nvSpPr>
        <p:spPr bwMode="auto">
          <a:xfrm>
            <a:off x="752479" y="2680103"/>
            <a:ext cx="5200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网 </a:t>
            </a:r>
            <a:r>
              <a:rPr kumimoji="1" lang="en-US" altLang="zh-CN" sz="1400">
                <a:solidFill>
                  <a:srgbClr val="333399"/>
                </a:solidFill>
                <a:ea typeface="黑体" pitchFamily="2" charset="-122"/>
              </a:rPr>
              <a:t>1</a:t>
            </a:r>
          </a:p>
        </p:txBody>
      </p:sp>
      <p:sp>
        <p:nvSpPr>
          <p:cNvPr id="75829" name="Text Box 120"/>
          <p:cNvSpPr txBox="1">
            <a:spLocks noChangeArrowheads="1"/>
          </p:cNvSpPr>
          <p:nvPr/>
        </p:nvSpPr>
        <p:spPr bwMode="auto">
          <a:xfrm>
            <a:off x="7005643" y="2988473"/>
            <a:ext cx="5200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网 </a:t>
            </a:r>
            <a:r>
              <a:rPr kumimoji="1" lang="en-US" altLang="zh-CN" sz="1400">
                <a:solidFill>
                  <a:srgbClr val="333399"/>
                </a:solidFill>
                <a:ea typeface="黑体" pitchFamily="2" charset="-122"/>
              </a:rPr>
              <a:t>7</a:t>
            </a:r>
          </a:p>
        </p:txBody>
      </p:sp>
      <p:sp>
        <p:nvSpPr>
          <p:cNvPr id="75830" name="Oval 121"/>
          <p:cNvSpPr>
            <a:spLocks noChangeArrowheads="1"/>
          </p:cNvSpPr>
          <p:nvPr/>
        </p:nvSpPr>
        <p:spPr bwMode="auto">
          <a:xfrm>
            <a:off x="3351213" y="3495675"/>
            <a:ext cx="3122612" cy="77986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lIns="91430" tIns="45715" rIns="91430" bIns="45715"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31" name="Text Box 122"/>
          <p:cNvSpPr txBox="1">
            <a:spLocks noChangeArrowheads="1"/>
          </p:cNvSpPr>
          <p:nvPr/>
        </p:nvSpPr>
        <p:spPr bwMode="auto">
          <a:xfrm>
            <a:off x="4140204" y="4245773"/>
            <a:ext cx="11608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区域 </a:t>
            </a:r>
            <a:r>
              <a:rPr kumimoji="1" lang="en-US" altLang="zh-CN" sz="1400">
                <a:solidFill>
                  <a:srgbClr val="333399"/>
                </a:solidFill>
                <a:ea typeface="黑体" pitchFamily="2" charset="-122"/>
              </a:rPr>
              <a:t>0.0.0.2</a:t>
            </a:r>
          </a:p>
        </p:txBody>
      </p:sp>
      <p:sp>
        <p:nvSpPr>
          <p:cNvPr id="75832" name="Line 123"/>
          <p:cNvSpPr>
            <a:spLocks noChangeShapeType="1"/>
          </p:cNvSpPr>
          <p:nvPr/>
        </p:nvSpPr>
        <p:spPr bwMode="auto">
          <a:xfrm>
            <a:off x="4875214" y="3431381"/>
            <a:ext cx="912812" cy="390525"/>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5833" name="Line 124"/>
          <p:cNvSpPr>
            <a:spLocks noChangeShapeType="1"/>
          </p:cNvSpPr>
          <p:nvPr/>
        </p:nvSpPr>
        <p:spPr bwMode="auto">
          <a:xfrm flipV="1">
            <a:off x="5027614" y="3886205"/>
            <a:ext cx="836612" cy="195263"/>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grpSp>
        <p:nvGrpSpPr>
          <p:cNvPr id="75834" name="Group 125"/>
          <p:cNvGrpSpPr>
            <a:grpSpLocks/>
          </p:cNvGrpSpPr>
          <p:nvPr/>
        </p:nvGrpSpPr>
        <p:grpSpPr bwMode="auto">
          <a:xfrm>
            <a:off x="5561014" y="3625454"/>
            <a:ext cx="684212" cy="456009"/>
            <a:chOff x="2949" y="196"/>
            <a:chExt cx="941" cy="598"/>
          </a:xfrm>
        </p:grpSpPr>
        <p:sp>
          <p:nvSpPr>
            <p:cNvPr id="75853" name="Oval 12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54" name="Oval 12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55" name="Oval 12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56" name="Oval 129"/>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57" name="Oval 13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58" name="Oval 13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59" name="Oval 13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60" name="Oval 133"/>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61" name="Freeform 13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5862" name="Freeform 13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5863" name="Freeform 13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grpSp>
      <p:sp>
        <p:nvSpPr>
          <p:cNvPr id="75835" name="Text Box 137"/>
          <p:cNvSpPr txBox="1">
            <a:spLocks noChangeArrowheads="1"/>
          </p:cNvSpPr>
          <p:nvPr/>
        </p:nvSpPr>
        <p:spPr bwMode="auto">
          <a:xfrm>
            <a:off x="5588004" y="3659987"/>
            <a:ext cx="5200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网 </a:t>
            </a:r>
            <a:r>
              <a:rPr kumimoji="1" lang="en-US" altLang="zh-CN" sz="1400">
                <a:solidFill>
                  <a:srgbClr val="333399"/>
                </a:solidFill>
                <a:ea typeface="黑体" pitchFamily="2" charset="-122"/>
              </a:rPr>
              <a:t>4</a:t>
            </a:r>
          </a:p>
        </p:txBody>
      </p:sp>
      <p:sp>
        <p:nvSpPr>
          <p:cNvPr id="75836" name="Line 138"/>
          <p:cNvSpPr>
            <a:spLocks noChangeShapeType="1"/>
          </p:cNvSpPr>
          <p:nvPr/>
        </p:nvSpPr>
        <p:spPr bwMode="auto">
          <a:xfrm>
            <a:off x="3959226" y="3949304"/>
            <a:ext cx="915988" cy="13215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grpSp>
        <p:nvGrpSpPr>
          <p:cNvPr id="75837" name="Group 139"/>
          <p:cNvGrpSpPr>
            <a:grpSpLocks/>
          </p:cNvGrpSpPr>
          <p:nvPr/>
        </p:nvGrpSpPr>
        <p:grpSpPr bwMode="auto">
          <a:xfrm>
            <a:off x="3656013" y="3689747"/>
            <a:ext cx="685800" cy="456009"/>
            <a:chOff x="2949" y="196"/>
            <a:chExt cx="941" cy="598"/>
          </a:xfrm>
        </p:grpSpPr>
        <p:sp>
          <p:nvSpPr>
            <p:cNvPr id="75842" name="Oval 14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43" name="Oval 14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44" name="Oval 14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45" name="Oval 143"/>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46" name="Oval 14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47" name="Oval 14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48" name="Oval 14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49" name="Oval 147"/>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5850"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5851"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5852"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grpSp>
      <p:sp>
        <p:nvSpPr>
          <p:cNvPr id="75838" name="Text Box 151"/>
          <p:cNvSpPr txBox="1">
            <a:spLocks noChangeArrowheads="1"/>
          </p:cNvSpPr>
          <p:nvPr/>
        </p:nvSpPr>
        <p:spPr bwMode="auto">
          <a:xfrm>
            <a:off x="3646492" y="3774286"/>
            <a:ext cx="5200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网 </a:t>
            </a:r>
            <a:r>
              <a:rPr kumimoji="1" lang="en-US" altLang="zh-CN" sz="1400">
                <a:solidFill>
                  <a:srgbClr val="333399"/>
                </a:solidFill>
                <a:ea typeface="黑体" pitchFamily="2" charset="-122"/>
              </a:rPr>
              <a:t>5</a:t>
            </a:r>
          </a:p>
        </p:txBody>
      </p:sp>
      <p:pic>
        <p:nvPicPr>
          <p:cNvPr id="75839" name="Picture 1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1227" y="3913590"/>
            <a:ext cx="520700" cy="29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5840" name="Text Box 153"/>
          <p:cNvSpPr txBox="1">
            <a:spLocks noChangeArrowheads="1"/>
          </p:cNvSpPr>
          <p:nvPr/>
        </p:nvSpPr>
        <p:spPr bwMode="auto">
          <a:xfrm>
            <a:off x="4427539" y="3679036"/>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333399"/>
                </a:solidFill>
                <a:ea typeface="黑体" pitchFamily="2" charset="-122"/>
              </a:rPr>
              <a:t>R</a:t>
            </a:r>
            <a:r>
              <a:rPr kumimoji="1" lang="en-US" altLang="zh-CN" sz="1400" baseline="-25000">
                <a:solidFill>
                  <a:srgbClr val="333399"/>
                </a:solidFill>
                <a:ea typeface="黑体" pitchFamily="2" charset="-122"/>
              </a:rPr>
              <a:t>8</a:t>
            </a:r>
          </a:p>
        </p:txBody>
      </p:sp>
      <p:pic>
        <p:nvPicPr>
          <p:cNvPr id="75841" name="Picture 1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7726" y="3331371"/>
            <a:ext cx="520700" cy="23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Tree>
    <p:extLst>
      <p:ext uri="{BB962C8B-B14F-4D97-AF65-F5344CB8AC3E}">
        <p14:creationId xmlns:p14="http://schemas.microsoft.com/office/powerpoint/2010/main" val="22957285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586757"/>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586864"/>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586863"/>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586862"/>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grpId="0" nodeType="withEffect">
                                  <p:stCondLst>
                                    <p:cond delay="0"/>
                                  </p:stCondLst>
                                  <p:childTnLst>
                                    <p:anim calcmode="discrete" valueType="str">
                                      <p:cBhvr>
                                        <p:cTn id="14" dur="1000" fill="hold"/>
                                        <p:tgtEl>
                                          <p:spTgt spid="586861"/>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grpId="0" nodeType="withEffect">
                                  <p:stCondLst>
                                    <p:cond delay="0"/>
                                  </p:stCondLst>
                                  <p:childTnLst>
                                    <p:anim calcmode="discrete" valueType="str">
                                      <p:cBhvr>
                                        <p:cTn id="16" dur="1000" fill="hold"/>
                                        <p:tgtEl>
                                          <p:spTgt spid="58686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7" grpId="0"/>
      <p:bldP spid="586860" grpId="0"/>
      <p:bldP spid="586861" grpId="0"/>
      <p:bldP spid="586862" grpId="0"/>
      <p:bldP spid="586863" grpId="0"/>
      <p:bldP spid="58686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81" name="Rectangle 5"/>
          <p:cNvSpPr>
            <a:spLocks noGrp="1" noChangeArrowheads="1"/>
          </p:cNvSpPr>
          <p:nvPr>
            <p:ph type="title"/>
          </p:nvPr>
        </p:nvSpPr>
        <p:spPr/>
        <p:txBody>
          <a:bodyPr/>
          <a:lstStyle/>
          <a:p>
            <a:pPr eaLnBrk="1" fontAlgn="auto" hangingPunct="1">
              <a:spcAft>
                <a:spcPts val="0"/>
              </a:spcAft>
              <a:defRPr/>
            </a:pPr>
            <a:r>
              <a:rPr lang="zh-CN" altLang="en-US" dirty="0" smtClean="0"/>
              <a:t>区域边界路由器 </a:t>
            </a:r>
          </a:p>
        </p:txBody>
      </p:sp>
      <p:sp>
        <p:nvSpPr>
          <p:cNvPr id="76803" name="内容占位符 1"/>
          <p:cNvSpPr>
            <a:spLocks noGrp="1"/>
          </p:cNvSpPr>
          <p:nvPr>
            <p:ph idx="1"/>
          </p:nvPr>
        </p:nvSpPr>
        <p:spPr>
          <a:xfrm>
            <a:off x="581025" y="1670447"/>
            <a:ext cx="7989888" cy="2724150"/>
          </a:xfrm>
        </p:spPr>
        <p:txBody>
          <a:bodyPr/>
          <a:lstStyle/>
          <a:p>
            <a:pPr eaLnBrk="1" hangingPunct="1"/>
            <a:endParaRPr lang="zh-CN" altLang="en-US" sz="1400"/>
          </a:p>
        </p:txBody>
      </p:sp>
      <p:grpSp>
        <p:nvGrpSpPr>
          <p:cNvPr id="76804" name="Group 2"/>
          <p:cNvGrpSpPr>
            <a:grpSpLocks/>
          </p:cNvGrpSpPr>
          <p:nvPr/>
        </p:nvGrpSpPr>
        <p:grpSpPr bwMode="auto">
          <a:xfrm>
            <a:off x="125419" y="1857377"/>
            <a:ext cx="8861425" cy="2820591"/>
            <a:chOff x="79" y="1560"/>
            <a:chExt cx="5582" cy="2369"/>
          </a:xfrm>
        </p:grpSpPr>
        <p:sp>
          <p:nvSpPr>
            <p:cNvPr id="76954" name="AutoShape 3"/>
            <p:cNvSpPr>
              <a:spLocks noChangeArrowheads="1"/>
            </p:cNvSpPr>
            <p:nvPr/>
          </p:nvSpPr>
          <p:spPr bwMode="auto">
            <a:xfrm>
              <a:off x="79" y="1570"/>
              <a:ext cx="5582" cy="2359"/>
            </a:xfrm>
            <a:prstGeom prst="roundRect">
              <a:avLst>
                <a:gd name="adj" fmla="val 16667"/>
              </a:avLst>
            </a:prstGeom>
            <a:solidFill>
              <a:srgbClr val="CCECFF"/>
            </a:solidFill>
            <a:ln w="19050">
              <a:solidFill>
                <a:schemeClr val="tx1"/>
              </a:solidFill>
              <a:round/>
              <a:headEnd/>
              <a:tailEnd/>
            </a:ln>
            <a:effectLst>
              <a:outerShdw dist="35921" dir="2700000" algn="ctr" rotWithShape="0">
                <a:schemeClr val="bg2"/>
              </a:outerShdw>
            </a:effec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55" name="Text Box 4"/>
            <p:cNvSpPr txBox="1">
              <a:spLocks noChangeArrowheads="1"/>
            </p:cNvSpPr>
            <p:nvPr/>
          </p:nvSpPr>
          <p:spPr bwMode="auto">
            <a:xfrm>
              <a:off x="247" y="1560"/>
              <a:ext cx="745"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自治系统 </a:t>
              </a:r>
              <a:r>
                <a:rPr kumimoji="1" lang="en-US" altLang="zh-CN" sz="1400">
                  <a:solidFill>
                    <a:srgbClr val="333399"/>
                  </a:solidFill>
                  <a:ea typeface="黑体" pitchFamily="2" charset="-122"/>
                </a:rPr>
                <a:t>AS</a:t>
              </a:r>
            </a:p>
          </p:txBody>
        </p:sp>
      </p:grpSp>
      <p:sp>
        <p:nvSpPr>
          <p:cNvPr id="76805" name="Oval 6"/>
          <p:cNvSpPr>
            <a:spLocks noChangeArrowheads="1"/>
          </p:cNvSpPr>
          <p:nvPr/>
        </p:nvSpPr>
        <p:spPr bwMode="auto">
          <a:xfrm>
            <a:off x="3503614" y="2297906"/>
            <a:ext cx="2894012" cy="1133475"/>
          </a:xfrm>
          <a:prstGeom prst="ellipse">
            <a:avLst/>
          </a:prstGeom>
          <a:solidFill>
            <a:srgbClr val="FFCCFF"/>
          </a:solidFill>
          <a:ln w="9525">
            <a:solidFill>
              <a:schemeClr val="tx1"/>
            </a:solidFill>
            <a:round/>
            <a:headEnd/>
            <a:tailEnd/>
          </a:ln>
          <a:effectLst>
            <a:outerShdw dist="35921" dir="2700000" algn="ctr" rotWithShape="0">
              <a:schemeClr val="bg2"/>
            </a:outerShdw>
          </a:effectLst>
        </p:spPr>
        <p:txBody>
          <a:bodyPr wrap="none" lIns="91430" tIns="45715" rIns="91430" bIns="45715"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06" name="Oval 7"/>
          <p:cNvSpPr>
            <a:spLocks noChangeArrowheads="1"/>
          </p:cNvSpPr>
          <p:nvPr/>
        </p:nvSpPr>
        <p:spPr bwMode="auto">
          <a:xfrm>
            <a:off x="228606" y="2245519"/>
            <a:ext cx="3167063" cy="1804988"/>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lIns="91430" tIns="45715" rIns="91430" bIns="45715"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07" name="Oval 8"/>
          <p:cNvSpPr>
            <a:spLocks noChangeArrowheads="1"/>
          </p:cNvSpPr>
          <p:nvPr/>
        </p:nvSpPr>
        <p:spPr bwMode="auto">
          <a:xfrm>
            <a:off x="6473831" y="2245519"/>
            <a:ext cx="2405063" cy="1804988"/>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lIns="91430" tIns="45715" rIns="91430" bIns="45715"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08" name="Text Box 9"/>
          <p:cNvSpPr txBox="1">
            <a:spLocks noChangeArrowheads="1"/>
          </p:cNvSpPr>
          <p:nvPr/>
        </p:nvSpPr>
        <p:spPr bwMode="auto">
          <a:xfrm>
            <a:off x="900117" y="4030271"/>
            <a:ext cx="11608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区域 </a:t>
            </a:r>
            <a:r>
              <a:rPr kumimoji="1" lang="en-US" altLang="zh-CN" sz="1400">
                <a:solidFill>
                  <a:srgbClr val="333399"/>
                </a:solidFill>
                <a:ea typeface="黑体" pitchFamily="2" charset="-122"/>
              </a:rPr>
              <a:t>0.0.0.1</a:t>
            </a:r>
          </a:p>
        </p:txBody>
      </p:sp>
      <p:sp>
        <p:nvSpPr>
          <p:cNvPr id="76809" name="Text Box 10"/>
          <p:cNvSpPr txBox="1">
            <a:spLocks noChangeArrowheads="1"/>
          </p:cNvSpPr>
          <p:nvPr/>
        </p:nvSpPr>
        <p:spPr bwMode="auto">
          <a:xfrm>
            <a:off x="6948492" y="4083848"/>
            <a:ext cx="11608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区域 </a:t>
            </a:r>
            <a:r>
              <a:rPr kumimoji="1" lang="en-US" altLang="zh-CN" sz="1400">
                <a:solidFill>
                  <a:srgbClr val="333399"/>
                </a:solidFill>
                <a:ea typeface="黑体" pitchFamily="2" charset="-122"/>
              </a:rPr>
              <a:t>0.0.0.3</a:t>
            </a:r>
          </a:p>
        </p:txBody>
      </p:sp>
      <p:sp>
        <p:nvSpPr>
          <p:cNvPr id="76810" name="Text Box 11"/>
          <p:cNvSpPr txBox="1">
            <a:spLocks noChangeArrowheads="1"/>
          </p:cNvSpPr>
          <p:nvPr/>
        </p:nvSpPr>
        <p:spPr bwMode="auto">
          <a:xfrm>
            <a:off x="3506792" y="1920482"/>
            <a:ext cx="152637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主干区域 </a:t>
            </a:r>
            <a:r>
              <a:rPr kumimoji="1" lang="en-US" altLang="zh-CN" sz="1400">
                <a:solidFill>
                  <a:srgbClr val="333399"/>
                </a:solidFill>
                <a:ea typeface="黑体" pitchFamily="2" charset="-122"/>
              </a:rPr>
              <a:t>0.0.0.0</a:t>
            </a:r>
          </a:p>
        </p:txBody>
      </p:sp>
      <p:sp>
        <p:nvSpPr>
          <p:cNvPr id="76811" name="Line 12"/>
          <p:cNvSpPr>
            <a:spLocks noChangeShapeType="1"/>
          </p:cNvSpPr>
          <p:nvPr/>
        </p:nvSpPr>
        <p:spPr bwMode="auto">
          <a:xfrm flipV="1">
            <a:off x="4951413" y="1782371"/>
            <a:ext cx="1065212" cy="721519"/>
          </a:xfrm>
          <a:prstGeom prst="line">
            <a:avLst/>
          </a:prstGeom>
          <a:noFill/>
          <a:ln w="38100">
            <a:solidFill>
              <a:srgbClr val="333399"/>
            </a:solidFill>
            <a:round/>
            <a:headEnd/>
            <a:tailEnd type="triangle" w="sm" len="me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6812" name="Text Box 13"/>
          <p:cNvSpPr txBox="1">
            <a:spLocks noChangeArrowheads="1"/>
          </p:cNvSpPr>
          <p:nvPr/>
        </p:nvSpPr>
        <p:spPr bwMode="auto">
          <a:xfrm>
            <a:off x="5281615" y="1444234"/>
            <a:ext cx="1463858"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至其他自治系统</a:t>
            </a:r>
          </a:p>
        </p:txBody>
      </p:sp>
      <p:sp>
        <p:nvSpPr>
          <p:cNvPr id="76813" name="Line 14"/>
          <p:cNvSpPr>
            <a:spLocks noChangeShapeType="1"/>
          </p:cNvSpPr>
          <p:nvPr/>
        </p:nvSpPr>
        <p:spPr bwMode="auto">
          <a:xfrm>
            <a:off x="6473825" y="2915842"/>
            <a:ext cx="838200" cy="204788"/>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6814" name="Line 15"/>
          <p:cNvSpPr>
            <a:spLocks noChangeShapeType="1"/>
          </p:cNvSpPr>
          <p:nvPr/>
        </p:nvSpPr>
        <p:spPr bwMode="auto">
          <a:xfrm flipV="1">
            <a:off x="7464428" y="3070623"/>
            <a:ext cx="760413" cy="102394"/>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6815" name="Line 16"/>
          <p:cNvSpPr>
            <a:spLocks noChangeShapeType="1"/>
          </p:cNvSpPr>
          <p:nvPr/>
        </p:nvSpPr>
        <p:spPr bwMode="auto">
          <a:xfrm>
            <a:off x="7845428" y="2555081"/>
            <a:ext cx="379413" cy="515541"/>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6816" name="Line 17"/>
          <p:cNvSpPr>
            <a:spLocks noChangeShapeType="1"/>
          </p:cNvSpPr>
          <p:nvPr/>
        </p:nvSpPr>
        <p:spPr bwMode="auto">
          <a:xfrm flipH="1">
            <a:off x="7767638" y="3120630"/>
            <a:ext cx="457200" cy="567928"/>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6817" name="Line 18"/>
          <p:cNvSpPr>
            <a:spLocks noChangeShapeType="1"/>
          </p:cNvSpPr>
          <p:nvPr/>
        </p:nvSpPr>
        <p:spPr bwMode="auto">
          <a:xfrm flipV="1">
            <a:off x="5330828" y="2915841"/>
            <a:ext cx="989013" cy="10358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6818" name="Line 19"/>
          <p:cNvSpPr>
            <a:spLocks noChangeShapeType="1"/>
          </p:cNvSpPr>
          <p:nvPr/>
        </p:nvSpPr>
        <p:spPr bwMode="auto">
          <a:xfrm>
            <a:off x="5027614" y="2503890"/>
            <a:ext cx="150812" cy="46315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6819" name="Line 20"/>
          <p:cNvSpPr>
            <a:spLocks noChangeShapeType="1"/>
          </p:cNvSpPr>
          <p:nvPr/>
        </p:nvSpPr>
        <p:spPr bwMode="auto">
          <a:xfrm flipH="1">
            <a:off x="4951414" y="3070622"/>
            <a:ext cx="227012" cy="36075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6820" name="Line 21"/>
          <p:cNvSpPr>
            <a:spLocks noChangeShapeType="1"/>
          </p:cNvSpPr>
          <p:nvPr/>
        </p:nvSpPr>
        <p:spPr bwMode="auto">
          <a:xfrm>
            <a:off x="3351213" y="2813448"/>
            <a:ext cx="1600200" cy="2059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6821" name="Line 22"/>
          <p:cNvSpPr>
            <a:spLocks noChangeShapeType="1"/>
          </p:cNvSpPr>
          <p:nvPr/>
        </p:nvSpPr>
        <p:spPr bwMode="auto">
          <a:xfrm flipV="1">
            <a:off x="3427413" y="2555081"/>
            <a:ext cx="1447800" cy="25836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6822" name="Line 23"/>
          <p:cNvSpPr>
            <a:spLocks noChangeShapeType="1"/>
          </p:cNvSpPr>
          <p:nvPr/>
        </p:nvSpPr>
        <p:spPr bwMode="auto">
          <a:xfrm flipH="1">
            <a:off x="990602" y="2555081"/>
            <a:ext cx="1141413" cy="25836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6823" name="Line 24"/>
          <p:cNvSpPr>
            <a:spLocks noChangeShapeType="1"/>
          </p:cNvSpPr>
          <p:nvPr/>
        </p:nvSpPr>
        <p:spPr bwMode="auto">
          <a:xfrm>
            <a:off x="2132015" y="2605092"/>
            <a:ext cx="458787" cy="56792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6824" name="Line 25"/>
          <p:cNvSpPr>
            <a:spLocks noChangeShapeType="1"/>
          </p:cNvSpPr>
          <p:nvPr/>
        </p:nvSpPr>
        <p:spPr bwMode="auto">
          <a:xfrm flipV="1">
            <a:off x="2665413" y="2863458"/>
            <a:ext cx="685800" cy="309563"/>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6825" name="Line 26"/>
          <p:cNvSpPr>
            <a:spLocks noChangeShapeType="1"/>
          </p:cNvSpPr>
          <p:nvPr/>
        </p:nvSpPr>
        <p:spPr bwMode="auto">
          <a:xfrm flipH="1">
            <a:off x="1522415" y="3225403"/>
            <a:ext cx="992187" cy="10358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6826" name="Line 27"/>
          <p:cNvSpPr>
            <a:spLocks noChangeShapeType="1"/>
          </p:cNvSpPr>
          <p:nvPr/>
        </p:nvSpPr>
        <p:spPr bwMode="auto">
          <a:xfrm>
            <a:off x="1522415" y="3378999"/>
            <a:ext cx="382587" cy="309563"/>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grpSp>
        <p:nvGrpSpPr>
          <p:cNvPr id="76827" name="Group 28"/>
          <p:cNvGrpSpPr>
            <a:grpSpLocks/>
          </p:cNvGrpSpPr>
          <p:nvPr/>
        </p:nvGrpSpPr>
        <p:grpSpPr bwMode="auto">
          <a:xfrm>
            <a:off x="2284413" y="3019430"/>
            <a:ext cx="685800" cy="359569"/>
            <a:chOff x="2949" y="196"/>
            <a:chExt cx="941" cy="598"/>
          </a:xfrm>
        </p:grpSpPr>
        <p:sp>
          <p:nvSpPr>
            <p:cNvPr id="76943" name="Oval 29"/>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44" name="Oval 30"/>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45" name="Oval 31"/>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46" name="Oval 32"/>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47" name="Oval 33"/>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48" name="Oval 34"/>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49" name="Oval 35"/>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50" name="Oval 36"/>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51" name="Freeform 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6952" name="Freeform 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6953" name="Freeform 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grpSp>
      <p:pic>
        <p:nvPicPr>
          <p:cNvPr id="76828"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1" y="3225405"/>
            <a:ext cx="520700" cy="23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6829"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1" y="2451497"/>
            <a:ext cx="520700" cy="236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6830"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2613" y="2709863"/>
            <a:ext cx="519112" cy="23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6831"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1227" y="2400300"/>
            <a:ext cx="520700" cy="23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6832"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1413" y="2915841"/>
            <a:ext cx="519112" cy="23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6833"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7831" y="2967043"/>
            <a:ext cx="519113" cy="236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6834"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9031" y="2813453"/>
            <a:ext cx="519113" cy="234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76835" name="Group 47"/>
          <p:cNvGrpSpPr>
            <a:grpSpLocks/>
          </p:cNvGrpSpPr>
          <p:nvPr/>
        </p:nvGrpSpPr>
        <p:grpSpPr bwMode="auto">
          <a:xfrm>
            <a:off x="1598613" y="3534971"/>
            <a:ext cx="685800" cy="359569"/>
            <a:chOff x="2949" y="196"/>
            <a:chExt cx="941" cy="598"/>
          </a:xfrm>
        </p:grpSpPr>
        <p:sp>
          <p:nvSpPr>
            <p:cNvPr id="76932" name="Oval 4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33" name="Oval 4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34" name="Oval 5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35" name="Oval 51"/>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36" name="Oval 5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37" name="Oval 5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38" name="Oval 5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39" name="Oval 55"/>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40" name="Freeform 5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6941" name="Freeform 5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6942" name="Freeform 5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grpSp>
      <p:grpSp>
        <p:nvGrpSpPr>
          <p:cNvPr id="76836" name="Group 59"/>
          <p:cNvGrpSpPr>
            <a:grpSpLocks/>
          </p:cNvGrpSpPr>
          <p:nvPr/>
        </p:nvGrpSpPr>
        <p:grpSpPr bwMode="auto">
          <a:xfrm>
            <a:off x="685800" y="2657475"/>
            <a:ext cx="685800" cy="361950"/>
            <a:chOff x="2949" y="196"/>
            <a:chExt cx="941" cy="598"/>
          </a:xfrm>
        </p:grpSpPr>
        <p:sp>
          <p:nvSpPr>
            <p:cNvPr id="76921" name="Oval 6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22" name="Oval 6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23" name="Oval 6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24" name="Oval 63"/>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25" name="Oval 6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26" name="Oval 6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27" name="Oval 6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28" name="Oval 67"/>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29" name="Freeform 6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6930" name="Freeform 6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6931" name="Freeform 7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grpSp>
      <p:grpSp>
        <p:nvGrpSpPr>
          <p:cNvPr id="76837" name="Group 71"/>
          <p:cNvGrpSpPr>
            <a:grpSpLocks/>
          </p:cNvGrpSpPr>
          <p:nvPr/>
        </p:nvGrpSpPr>
        <p:grpSpPr bwMode="auto">
          <a:xfrm>
            <a:off x="7464428" y="2349104"/>
            <a:ext cx="684213" cy="360759"/>
            <a:chOff x="2949" y="196"/>
            <a:chExt cx="941" cy="598"/>
          </a:xfrm>
        </p:grpSpPr>
        <p:sp>
          <p:nvSpPr>
            <p:cNvPr id="76910" name="Oval 7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11" name="Oval 7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12" name="Oval 7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13" name="Oval 75"/>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14" name="Oval 7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15" name="Oval 7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16" name="Oval 7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17" name="Oval 79"/>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18" name="Freeform 8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6919" name="Freeform 8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6920" name="Freeform 8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grpSp>
      <p:grpSp>
        <p:nvGrpSpPr>
          <p:cNvPr id="76838" name="Group 83"/>
          <p:cNvGrpSpPr>
            <a:grpSpLocks/>
          </p:cNvGrpSpPr>
          <p:nvPr/>
        </p:nvGrpSpPr>
        <p:grpSpPr bwMode="auto">
          <a:xfrm>
            <a:off x="7388225" y="3534971"/>
            <a:ext cx="685800" cy="359569"/>
            <a:chOff x="2949" y="196"/>
            <a:chExt cx="941" cy="598"/>
          </a:xfrm>
        </p:grpSpPr>
        <p:sp>
          <p:nvSpPr>
            <p:cNvPr id="76899" name="Oval 8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00" name="Oval 8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01" name="Oval 8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02" name="Oval 87"/>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03" name="Oval 8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04" name="Oval 8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05" name="Oval 9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06" name="Oval 91"/>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907" name="Freeform 9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6908" name="Freeform 9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6909" name="Freeform 9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grpSp>
      <p:grpSp>
        <p:nvGrpSpPr>
          <p:cNvPr id="76839" name="Group 95"/>
          <p:cNvGrpSpPr>
            <a:grpSpLocks/>
          </p:cNvGrpSpPr>
          <p:nvPr/>
        </p:nvGrpSpPr>
        <p:grpSpPr bwMode="auto">
          <a:xfrm>
            <a:off x="7005638" y="2967038"/>
            <a:ext cx="685800" cy="361950"/>
            <a:chOff x="2949" y="196"/>
            <a:chExt cx="941" cy="598"/>
          </a:xfrm>
        </p:grpSpPr>
        <p:sp>
          <p:nvSpPr>
            <p:cNvPr id="76888" name="Oval 9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89" name="Oval 9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90" name="Oval 9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91" name="Oval 99"/>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92" name="Oval 10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93" name="Oval 10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94" name="Oval 10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95" name="Oval 103"/>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96" name="Freeform 10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6897" name="Freeform 10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6898" name="Freeform 10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grpSp>
      <p:sp>
        <p:nvSpPr>
          <p:cNvPr id="76840" name="Text Box 107"/>
          <p:cNvSpPr txBox="1">
            <a:spLocks noChangeArrowheads="1"/>
          </p:cNvSpPr>
          <p:nvPr/>
        </p:nvSpPr>
        <p:spPr bwMode="auto">
          <a:xfrm>
            <a:off x="8264527" y="2692009"/>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333399"/>
                </a:solidFill>
                <a:ea typeface="黑体" pitchFamily="2" charset="-122"/>
              </a:rPr>
              <a:t>R</a:t>
            </a:r>
            <a:r>
              <a:rPr kumimoji="1" lang="en-US" altLang="zh-CN" sz="1400" baseline="-25000">
                <a:solidFill>
                  <a:srgbClr val="333399"/>
                </a:solidFill>
                <a:ea typeface="黑体" pitchFamily="2" charset="-122"/>
              </a:rPr>
              <a:t>9</a:t>
            </a:r>
          </a:p>
        </p:txBody>
      </p:sp>
      <p:sp>
        <p:nvSpPr>
          <p:cNvPr id="587884" name="Text Box 108"/>
          <p:cNvSpPr txBox="1">
            <a:spLocks noChangeArrowheads="1"/>
          </p:cNvSpPr>
          <p:nvPr/>
        </p:nvSpPr>
        <p:spPr bwMode="auto">
          <a:xfrm>
            <a:off x="5861050" y="2555087"/>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b="1">
                <a:solidFill>
                  <a:srgbClr val="993366"/>
                </a:solidFill>
                <a:ea typeface="黑体" pitchFamily="2" charset="-122"/>
              </a:rPr>
              <a:t>R</a:t>
            </a:r>
            <a:r>
              <a:rPr kumimoji="1" lang="en-US" altLang="zh-CN" sz="1400" b="1" baseline="-25000">
                <a:solidFill>
                  <a:srgbClr val="993366"/>
                </a:solidFill>
                <a:ea typeface="黑体" pitchFamily="2" charset="-122"/>
              </a:rPr>
              <a:t>7</a:t>
            </a:r>
          </a:p>
        </p:txBody>
      </p:sp>
      <p:sp>
        <p:nvSpPr>
          <p:cNvPr id="76842" name="Text Box 109"/>
          <p:cNvSpPr txBox="1">
            <a:spLocks noChangeArrowheads="1"/>
          </p:cNvSpPr>
          <p:nvPr/>
        </p:nvSpPr>
        <p:spPr bwMode="auto">
          <a:xfrm>
            <a:off x="5229226" y="2307437"/>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333399"/>
                </a:solidFill>
                <a:ea typeface="黑体" pitchFamily="2" charset="-122"/>
              </a:rPr>
              <a:t>R</a:t>
            </a:r>
            <a:r>
              <a:rPr kumimoji="1" lang="en-US" altLang="zh-CN" sz="1400" baseline="-25000">
                <a:solidFill>
                  <a:srgbClr val="333399"/>
                </a:solidFill>
                <a:ea typeface="黑体" pitchFamily="2" charset="-122"/>
              </a:rPr>
              <a:t>6</a:t>
            </a:r>
          </a:p>
        </p:txBody>
      </p:sp>
      <p:sp>
        <p:nvSpPr>
          <p:cNvPr id="76843" name="Text Box 110"/>
          <p:cNvSpPr txBox="1">
            <a:spLocks noChangeArrowheads="1"/>
          </p:cNvSpPr>
          <p:nvPr/>
        </p:nvSpPr>
        <p:spPr bwMode="auto">
          <a:xfrm>
            <a:off x="4657726" y="2646764"/>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333399"/>
                </a:solidFill>
                <a:ea typeface="黑体" pitchFamily="2" charset="-122"/>
              </a:rPr>
              <a:t>R</a:t>
            </a:r>
            <a:r>
              <a:rPr kumimoji="1" lang="en-US" altLang="zh-CN" sz="1400" baseline="-25000">
                <a:solidFill>
                  <a:srgbClr val="333399"/>
                </a:solidFill>
                <a:ea typeface="黑体" pitchFamily="2" charset="-122"/>
              </a:rPr>
              <a:t>5</a:t>
            </a:r>
          </a:p>
        </p:txBody>
      </p:sp>
      <p:sp>
        <p:nvSpPr>
          <p:cNvPr id="587887" name="Text Box 111"/>
          <p:cNvSpPr txBox="1">
            <a:spLocks noChangeArrowheads="1"/>
          </p:cNvSpPr>
          <p:nvPr/>
        </p:nvSpPr>
        <p:spPr bwMode="auto">
          <a:xfrm>
            <a:off x="4394200" y="3064673"/>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b="1">
                <a:solidFill>
                  <a:srgbClr val="993366"/>
                </a:solidFill>
                <a:ea typeface="黑体" pitchFamily="2" charset="-122"/>
              </a:rPr>
              <a:t>R</a:t>
            </a:r>
            <a:r>
              <a:rPr kumimoji="1" lang="en-US" altLang="zh-CN" sz="1400" b="1" baseline="-25000">
                <a:solidFill>
                  <a:srgbClr val="993366"/>
                </a:solidFill>
                <a:ea typeface="黑体" pitchFamily="2" charset="-122"/>
              </a:rPr>
              <a:t>4</a:t>
            </a:r>
          </a:p>
        </p:txBody>
      </p:sp>
      <p:sp>
        <p:nvSpPr>
          <p:cNvPr id="587888" name="Text Box 112"/>
          <p:cNvSpPr txBox="1">
            <a:spLocks noChangeArrowheads="1"/>
          </p:cNvSpPr>
          <p:nvPr/>
        </p:nvSpPr>
        <p:spPr bwMode="auto">
          <a:xfrm>
            <a:off x="3130552" y="2408639"/>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b="1">
                <a:solidFill>
                  <a:srgbClr val="993366"/>
                </a:solidFill>
                <a:ea typeface="黑体" pitchFamily="2" charset="-122"/>
              </a:rPr>
              <a:t>R</a:t>
            </a:r>
            <a:r>
              <a:rPr kumimoji="1" lang="en-US" altLang="zh-CN" sz="1400" b="1" baseline="-25000">
                <a:solidFill>
                  <a:srgbClr val="993366"/>
                </a:solidFill>
                <a:ea typeface="黑体" pitchFamily="2" charset="-122"/>
              </a:rPr>
              <a:t>3</a:t>
            </a:r>
          </a:p>
        </p:txBody>
      </p:sp>
      <p:sp>
        <p:nvSpPr>
          <p:cNvPr id="76846" name="Text Box 113"/>
          <p:cNvSpPr txBox="1">
            <a:spLocks noChangeArrowheads="1"/>
          </p:cNvSpPr>
          <p:nvPr/>
        </p:nvSpPr>
        <p:spPr bwMode="auto">
          <a:xfrm>
            <a:off x="758827" y="3134921"/>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333399"/>
                </a:solidFill>
                <a:ea typeface="黑体" pitchFamily="2" charset="-122"/>
              </a:rPr>
              <a:t>R</a:t>
            </a:r>
            <a:r>
              <a:rPr kumimoji="1" lang="en-US" altLang="zh-CN" sz="1400" baseline="-25000">
                <a:solidFill>
                  <a:srgbClr val="333399"/>
                </a:solidFill>
                <a:ea typeface="黑体" pitchFamily="2" charset="-122"/>
              </a:rPr>
              <a:t>2</a:t>
            </a:r>
          </a:p>
        </p:txBody>
      </p:sp>
      <p:sp>
        <p:nvSpPr>
          <p:cNvPr id="76847" name="Text Box 114"/>
          <p:cNvSpPr txBox="1">
            <a:spLocks noChangeArrowheads="1"/>
          </p:cNvSpPr>
          <p:nvPr/>
        </p:nvSpPr>
        <p:spPr bwMode="auto">
          <a:xfrm>
            <a:off x="1487491" y="2235998"/>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333399"/>
                </a:solidFill>
                <a:ea typeface="黑体" pitchFamily="2" charset="-122"/>
              </a:rPr>
              <a:t>R</a:t>
            </a:r>
            <a:r>
              <a:rPr kumimoji="1" lang="en-US" altLang="zh-CN" sz="1400" baseline="-25000">
                <a:solidFill>
                  <a:srgbClr val="333399"/>
                </a:solidFill>
                <a:ea typeface="黑体" pitchFamily="2" charset="-122"/>
              </a:rPr>
              <a:t>1</a:t>
            </a:r>
          </a:p>
        </p:txBody>
      </p:sp>
      <p:sp>
        <p:nvSpPr>
          <p:cNvPr id="76848" name="Text Box 115"/>
          <p:cNvSpPr txBox="1">
            <a:spLocks noChangeArrowheads="1"/>
          </p:cNvSpPr>
          <p:nvPr/>
        </p:nvSpPr>
        <p:spPr bwMode="auto">
          <a:xfrm>
            <a:off x="7439029" y="3543305"/>
            <a:ext cx="5200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网 </a:t>
            </a:r>
            <a:r>
              <a:rPr kumimoji="1" lang="en-US" altLang="zh-CN" sz="1400">
                <a:solidFill>
                  <a:srgbClr val="333399"/>
                </a:solidFill>
                <a:ea typeface="黑体" pitchFamily="2" charset="-122"/>
              </a:rPr>
              <a:t>8</a:t>
            </a:r>
          </a:p>
        </p:txBody>
      </p:sp>
      <p:sp>
        <p:nvSpPr>
          <p:cNvPr id="76849" name="Text Box 116"/>
          <p:cNvSpPr txBox="1">
            <a:spLocks noChangeArrowheads="1"/>
          </p:cNvSpPr>
          <p:nvPr/>
        </p:nvSpPr>
        <p:spPr bwMode="auto">
          <a:xfrm>
            <a:off x="7516818" y="2361014"/>
            <a:ext cx="5200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网 </a:t>
            </a:r>
            <a:r>
              <a:rPr kumimoji="1" lang="en-US" altLang="zh-CN" sz="1400">
                <a:solidFill>
                  <a:srgbClr val="333399"/>
                </a:solidFill>
                <a:ea typeface="黑体" pitchFamily="2" charset="-122"/>
              </a:rPr>
              <a:t>6</a:t>
            </a:r>
          </a:p>
        </p:txBody>
      </p:sp>
      <p:sp>
        <p:nvSpPr>
          <p:cNvPr id="76850" name="Text Box 117"/>
          <p:cNvSpPr txBox="1">
            <a:spLocks noChangeArrowheads="1"/>
          </p:cNvSpPr>
          <p:nvPr/>
        </p:nvSpPr>
        <p:spPr bwMode="auto">
          <a:xfrm>
            <a:off x="1635130" y="3570689"/>
            <a:ext cx="5200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网 </a:t>
            </a:r>
            <a:r>
              <a:rPr kumimoji="1" lang="en-US" altLang="zh-CN" sz="1400">
                <a:solidFill>
                  <a:srgbClr val="333399"/>
                </a:solidFill>
                <a:ea typeface="黑体" pitchFamily="2" charset="-122"/>
              </a:rPr>
              <a:t>3</a:t>
            </a:r>
          </a:p>
        </p:txBody>
      </p:sp>
      <p:sp>
        <p:nvSpPr>
          <p:cNvPr id="76851" name="Text Box 118"/>
          <p:cNvSpPr txBox="1">
            <a:spLocks noChangeArrowheads="1"/>
          </p:cNvSpPr>
          <p:nvPr/>
        </p:nvSpPr>
        <p:spPr bwMode="auto">
          <a:xfrm>
            <a:off x="2346330" y="3057530"/>
            <a:ext cx="5200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网 </a:t>
            </a:r>
            <a:r>
              <a:rPr kumimoji="1" lang="en-US" altLang="zh-CN" sz="1400">
                <a:solidFill>
                  <a:srgbClr val="333399"/>
                </a:solidFill>
                <a:ea typeface="黑体" pitchFamily="2" charset="-122"/>
              </a:rPr>
              <a:t>2</a:t>
            </a:r>
          </a:p>
        </p:txBody>
      </p:sp>
      <p:sp>
        <p:nvSpPr>
          <p:cNvPr id="76852" name="Text Box 119"/>
          <p:cNvSpPr txBox="1">
            <a:spLocks noChangeArrowheads="1"/>
          </p:cNvSpPr>
          <p:nvPr/>
        </p:nvSpPr>
        <p:spPr bwMode="auto">
          <a:xfrm>
            <a:off x="752479" y="2680103"/>
            <a:ext cx="5200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网 </a:t>
            </a:r>
            <a:r>
              <a:rPr kumimoji="1" lang="en-US" altLang="zh-CN" sz="1400">
                <a:solidFill>
                  <a:srgbClr val="333399"/>
                </a:solidFill>
                <a:ea typeface="黑体" pitchFamily="2" charset="-122"/>
              </a:rPr>
              <a:t>1</a:t>
            </a:r>
          </a:p>
        </p:txBody>
      </p:sp>
      <p:sp>
        <p:nvSpPr>
          <p:cNvPr id="76853" name="Text Box 120"/>
          <p:cNvSpPr txBox="1">
            <a:spLocks noChangeArrowheads="1"/>
          </p:cNvSpPr>
          <p:nvPr/>
        </p:nvSpPr>
        <p:spPr bwMode="auto">
          <a:xfrm>
            <a:off x="7005643" y="2988473"/>
            <a:ext cx="5200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网 </a:t>
            </a:r>
            <a:r>
              <a:rPr kumimoji="1" lang="en-US" altLang="zh-CN" sz="1400">
                <a:solidFill>
                  <a:srgbClr val="333399"/>
                </a:solidFill>
                <a:ea typeface="黑体" pitchFamily="2" charset="-122"/>
              </a:rPr>
              <a:t>7</a:t>
            </a:r>
          </a:p>
        </p:txBody>
      </p:sp>
      <p:sp>
        <p:nvSpPr>
          <p:cNvPr id="76854" name="Oval 121"/>
          <p:cNvSpPr>
            <a:spLocks noChangeArrowheads="1"/>
          </p:cNvSpPr>
          <p:nvPr/>
        </p:nvSpPr>
        <p:spPr bwMode="auto">
          <a:xfrm>
            <a:off x="3351213" y="3495675"/>
            <a:ext cx="3122612" cy="77986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lIns="91430" tIns="45715" rIns="91430" bIns="45715"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55" name="Text Box 122"/>
          <p:cNvSpPr txBox="1">
            <a:spLocks noChangeArrowheads="1"/>
          </p:cNvSpPr>
          <p:nvPr/>
        </p:nvSpPr>
        <p:spPr bwMode="auto">
          <a:xfrm>
            <a:off x="4140204" y="4245773"/>
            <a:ext cx="11608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区域 </a:t>
            </a:r>
            <a:r>
              <a:rPr kumimoji="1" lang="en-US" altLang="zh-CN" sz="1400">
                <a:solidFill>
                  <a:srgbClr val="333399"/>
                </a:solidFill>
                <a:ea typeface="黑体" pitchFamily="2" charset="-122"/>
              </a:rPr>
              <a:t>0.0.0.2</a:t>
            </a:r>
          </a:p>
        </p:txBody>
      </p:sp>
      <p:sp>
        <p:nvSpPr>
          <p:cNvPr id="76856" name="Line 123"/>
          <p:cNvSpPr>
            <a:spLocks noChangeShapeType="1"/>
          </p:cNvSpPr>
          <p:nvPr/>
        </p:nvSpPr>
        <p:spPr bwMode="auto">
          <a:xfrm>
            <a:off x="4875214" y="3431381"/>
            <a:ext cx="912812" cy="390525"/>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sp>
        <p:nvSpPr>
          <p:cNvPr id="76857" name="Line 124"/>
          <p:cNvSpPr>
            <a:spLocks noChangeShapeType="1"/>
          </p:cNvSpPr>
          <p:nvPr/>
        </p:nvSpPr>
        <p:spPr bwMode="auto">
          <a:xfrm flipV="1">
            <a:off x="5027614" y="3886205"/>
            <a:ext cx="836612" cy="195263"/>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grpSp>
        <p:nvGrpSpPr>
          <p:cNvPr id="76858" name="Group 125"/>
          <p:cNvGrpSpPr>
            <a:grpSpLocks/>
          </p:cNvGrpSpPr>
          <p:nvPr/>
        </p:nvGrpSpPr>
        <p:grpSpPr bwMode="auto">
          <a:xfrm>
            <a:off x="5561014" y="3625454"/>
            <a:ext cx="684212" cy="456009"/>
            <a:chOff x="2949" y="196"/>
            <a:chExt cx="941" cy="598"/>
          </a:xfrm>
        </p:grpSpPr>
        <p:sp>
          <p:nvSpPr>
            <p:cNvPr id="76877" name="Oval 12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78" name="Oval 12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79" name="Oval 12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80" name="Oval 129"/>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81" name="Oval 13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82" name="Oval 13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83" name="Oval 13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84" name="Oval 133"/>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85" name="Freeform 13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6886" name="Freeform 13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6887" name="Freeform 13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grpSp>
      <p:sp>
        <p:nvSpPr>
          <p:cNvPr id="76859" name="Text Box 137"/>
          <p:cNvSpPr txBox="1">
            <a:spLocks noChangeArrowheads="1"/>
          </p:cNvSpPr>
          <p:nvPr/>
        </p:nvSpPr>
        <p:spPr bwMode="auto">
          <a:xfrm>
            <a:off x="5588004" y="3659987"/>
            <a:ext cx="5200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网 </a:t>
            </a:r>
            <a:r>
              <a:rPr kumimoji="1" lang="en-US" altLang="zh-CN" sz="1400">
                <a:solidFill>
                  <a:srgbClr val="333399"/>
                </a:solidFill>
                <a:ea typeface="黑体" pitchFamily="2" charset="-122"/>
              </a:rPr>
              <a:t>4</a:t>
            </a:r>
          </a:p>
        </p:txBody>
      </p:sp>
      <p:sp>
        <p:nvSpPr>
          <p:cNvPr id="76860" name="Line 138"/>
          <p:cNvSpPr>
            <a:spLocks noChangeShapeType="1"/>
          </p:cNvSpPr>
          <p:nvPr/>
        </p:nvSpPr>
        <p:spPr bwMode="auto">
          <a:xfrm>
            <a:off x="3959226" y="3949304"/>
            <a:ext cx="915988" cy="13215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lIns="91430" tIns="45715" rIns="91430" bIns="45715"/>
          <a:lstStyle/>
          <a:p>
            <a:endParaRPr lang="zh-CN" altLang="en-US" sz="1400">
              <a:solidFill>
                <a:prstClr val="black"/>
              </a:solidFill>
            </a:endParaRPr>
          </a:p>
        </p:txBody>
      </p:sp>
      <p:grpSp>
        <p:nvGrpSpPr>
          <p:cNvPr id="76861" name="Group 139"/>
          <p:cNvGrpSpPr>
            <a:grpSpLocks/>
          </p:cNvGrpSpPr>
          <p:nvPr/>
        </p:nvGrpSpPr>
        <p:grpSpPr bwMode="auto">
          <a:xfrm>
            <a:off x="3656013" y="3689747"/>
            <a:ext cx="685800" cy="456009"/>
            <a:chOff x="2949" y="196"/>
            <a:chExt cx="941" cy="598"/>
          </a:xfrm>
        </p:grpSpPr>
        <p:sp>
          <p:nvSpPr>
            <p:cNvPr id="76866" name="Oval 14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67" name="Oval 14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68" name="Oval 14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69" name="Oval 143"/>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70" name="Oval 14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71" name="Oval 14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72" name="Oval 14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73" name="Oval 147"/>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prstClr val="black"/>
                </a:solidFill>
                <a:latin typeface="Tahoma" pitchFamily="34" charset="0"/>
                <a:ea typeface="黑体" pitchFamily="2" charset="-122"/>
              </a:endParaRPr>
            </a:p>
          </p:txBody>
        </p:sp>
        <p:sp>
          <p:nvSpPr>
            <p:cNvPr id="76874"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6875"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sp>
          <p:nvSpPr>
            <p:cNvPr id="76876"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400">
                <a:solidFill>
                  <a:prstClr val="black"/>
                </a:solidFill>
              </a:endParaRPr>
            </a:p>
          </p:txBody>
        </p:sp>
      </p:grpSp>
      <p:sp>
        <p:nvSpPr>
          <p:cNvPr id="76862" name="Text Box 151"/>
          <p:cNvSpPr txBox="1">
            <a:spLocks noChangeArrowheads="1"/>
          </p:cNvSpPr>
          <p:nvPr/>
        </p:nvSpPr>
        <p:spPr bwMode="auto">
          <a:xfrm>
            <a:off x="3646492" y="3774286"/>
            <a:ext cx="52009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333399"/>
                </a:solidFill>
                <a:ea typeface="黑体" pitchFamily="2" charset="-122"/>
              </a:rPr>
              <a:t>网 </a:t>
            </a:r>
            <a:r>
              <a:rPr kumimoji="1" lang="en-US" altLang="zh-CN" sz="1400">
                <a:solidFill>
                  <a:srgbClr val="333399"/>
                </a:solidFill>
                <a:ea typeface="黑体" pitchFamily="2" charset="-122"/>
              </a:rPr>
              <a:t>5</a:t>
            </a:r>
          </a:p>
        </p:txBody>
      </p:sp>
      <p:pic>
        <p:nvPicPr>
          <p:cNvPr id="76863" name="Picture 1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1227" y="3913590"/>
            <a:ext cx="520700" cy="29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6864" name="Text Box 153"/>
          <p:cNvSpPr txBox="1">
            <a:spLocks noChangeArrowheads="1"/>
          </p:cNvSpPr>
          <p:nvPr/>
        </p:nvSpPr>
        <p:spPr bwMode="auto">
          <a:xfrm>
            <a:off x="4427539" y="3679036"/>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333399"/>
                </a:solidFill>
                <a:ea typeface="黑体" pitchFamily="2" charset="-122"/>
              </a:rPr>
              <a:t>R</a:t>
            </a:r>
            <a:r>
              <a:rPr kumimoji="1" lang="en-US" altLang="zh-CN" sz="1400" baseline="-25000">
                <a:solidFill>
                  <a:srgbClr val="333399"/>
                </a:solidFill>
                <a:ea typeface="黑体" pitchFamily="2" charset="-122"/>
              </a:rPr>
              <a:t>8</a:t>
            </a:r>
          </a:p>
        </p:txBody>
      </p:sp>
      <p:pic>
        <p:nvPicPr>
          <p:cNvPr id="76865" name="Picture 1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7726" y="3331371"/>
            <a:ext cx="520700" cy="23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Tree>
    <p:extLst>
      <p:ext uri="{BB962C8B-B14F-4D97-AF65-F5344CB8AC3E}">
        <p14:creationId xmlns:p14="http://schemas.microsoft.com/office/powerpoint/2010/main" val="12925193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587781"/>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587888"/>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587887"/>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5878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1" grpId="0"/>
      <p:bldP spid="587884" grpId="0"/>
      <p:bldP spid="587887" grpId="0"/>
      <p:bldP spid="587888" grpId="0"/>
    </p:bldLst>
  </p:timing>
</p:sld>
</file>

<file path=ppt/theme/theme1.xml><?xml version="1.0" encoding="utf-8"?>
<a:theme xmlns:a="http://schemas.openxmlformats.org/drawingml/2006/main" name="红利">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66F1C100-1D2B-4BEA-AD01-C4F230B3B965}"/>
    </a:ext>
  </a:extLst>
</a:theme>
</file>

<file path=ppt/theme/theme2.xml><?xml version="1.0" encoding="utf-8"?>
<a:theme xmlns:a="http://schemas.openxmlformats.org/drawingml/2006/main" name="1_红利">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红利">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 id="{9697A71B-4AB7-4A1A-BD5B-BB2D22835B57}" vid="{66F1C100-1D2B-4BEA-AD01-C4F230B3B965}"/>
    </a:ext>
  </a:extLst>
</a:theme>
</file>

<file path=ppt/theme/theme6.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19115</TotalTime>
  <Words>8251</Words>
  <Application>Microsoft Office PowerPoint</Application>
  <PresentationFormat>全屏显示(16:9)</PresentationFormat>
  <Paragraphs>1526</Paragraphs>
  <Slides>109</Slides>
  <Notes>76</Notes>
  <HiddenSlides>4</HiddenSlides>
  <MMClips>0</MMClips>
  <ScaleCrop>false</ScaleCrop>
  <HeadingPairs>
    <vt:vector size="6" baseType="variant">
      <vt:variant>
        <vt:lpstr>主题</vt:lpstr>
      </vt:variant>
      <vt:variant>
        <vt:i4>6</vt:i4>
      </vt:variant>
      <vt:variant>
        <vt:lpstr>嵌入 OLE 服务器</vt:lpstr>
      </vt:variant>
      <vt:variant>
        <vt:i4>3</vt:i4>
      </vt:variant>
      <vt:variant>
        <vt:lpstr>幻灯片标题</vt:lpstr>
      </vt:variant>
      <vt:variant>
        <vt:i4>109</vt:i4>
      </vt:variant>
    </vt:vector>
  </HeadingPairs>
  <TitlesOfParts>
    <vt:vector size="118" baseType="lpstr">
      <vt:lpstr>红利</vt:lpstr>
      <vt:lpstr>1_红利</vt:lpstr>
      <vt:lpstr>Office 主题​​</vt:lpstr>
      <vt:lpstr>1_Office 主题​​</vt:lpstr>
      <vt:lpstr>2_红利</vt:lpstr>
      <vt:lpstr>3_Office 主题​​</vt:lpstr>
      <vt:lpstr>Microsoft Word 文档</vt:lpstr>
      <vt:lpstr>文档</vt:lpstr>
      <vt:lpstr>Document</vt:lpstr>
      <vt:lpstr>第 4 章  网络层-III</vt:lpstr>
      <vt:lpstr>4.5  下一代的网际协议 IPv6  解决 IP 地址耗尽的根本措施</vt:lpstr>
      <vt:lpstr>4.5.1  IPv6 的基本首部 </vt:lpstr>
      <vt:lpstr>IPv6 数据报的一般形式 </vt:lpstr>
      <vt:lpstr>IPv6 数据报的首部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IPv6 的扩展首部</vt:lpstr>
      <vt:lpstr>六种扩展首部（RFC8200） </vt:lpstr>
      <vt:lpstr>IPv6 的扩展首部 </vt:lpstr>
      <vt:lpstr>2.  扩展首部举例</vt:lpstr>
      <vt:lpstr>扩展首部举例</vt:lpstr>
      <vt:lpstr>实验验证</vt:lpstr>
      <vt:lpstr>Wireshark分析</vt:lpstr>
      <vt:lpstr>IPv6 地址的类型与地址空间 </vt:lpstr>
      <vt:lpstr>节点与接口</vt:lpstr>
      <vt:lpstr>冒号十六进制记法 (colon hexadecimal notation) </vt:lpstr>
      <vt:lpstr>点分十进制记法的后缀 </vt:lpstr>
      <vt:lpstr>地址空间的分配</vt:lpstr>
      <vt:lpstr>特殊地址(表4-7)</vt:lpstr>
      <vt:lpstr>前缀为 0000 0000 的地址 </vt:lpstr>
      <vt:lpstr>全球单播地址的等级结构 </vt:lpstr>
      <vt:lpstr>4.5.3  从 IPv4 向 IPv6 过渡 </vt:lpstr>
      <vt:lpstr>用双协议栈进行 从 IPv4 到 IPv6 的过渡 </vt:lpstr>
      <vt:lpstr>Tunneling</vt:lpstr>
      <vt:lpstr>PowerPoint 演示文稿</vt:lpstr>
      <vt:lpstr>4.5.4   ICMPv6</vt:lpstr>
      <vt:lpstr>ICMPv6 报文的分类</vt:lpstr>
      <vt:lpstr>4.6  因特网的路由选择协议</vt:lpstr>
      <vt:lpstr>不存在一种绝对的“最佳路由”算法</vt:lpstr>
      <vt:lpstr>从路由算法的自适应性考虑</vt:lpstr>
      <vt:lpstr>2.  分层次的路由选择协议</vt:lpstr>
      <vt:lpstr>分层路由（Hierarchical Routing）</vt:lpstr>
      <vt:lpstr>PowerPoint 演示文稿</vt:lpstr>
      <vt:lpstr>自治系统 AS (Autonomous System) </vt:lpstr>
      <vt:lpstr>因特网有两大类路由选择协议 </vt:lpstr>
      <vt:lpstr>自治系统和 内部网关协议、外部网关协议 </vt:lpstr>
      <vt:lpstr>这里要指出两点 </vt:lpstr>
      <vt:lpstr>因特网的路由选择协议 </vt:lpstr>
      <vt:lpstr>4.6.2  内部网关协议 RIP  (Routing Information Protocol)</vt:lpstr>
      <vt:lpstr>距离向量路由算法 （Distance Vector Routing）</vt:lpstr>
      <vt:lpstr>DV Routing （2）</vt:lpstr>
      <vt:lpstr>距离向量路由</vt:lpstr>
      <vt:lpstr>PowerPoint 演示文稿</vt:lpstr>
      <vt:lpstr>An example of DV</vt:lpstr>
      <vt:lpstr>Solution</vt:lpstr>
      <vt:lpstr>The approach of DV</vt:lpstr>
      <vt:lpstr>Good news travels fast</vt:lpstr>
      <vt:lpstr>Bad news travels slow</vt:lpstr>
      <vt:lpstr>Bad news travels slow</vt:lpstr>
      <vt:lpstr>Count-to-Infinity </vt:lpstr>
      <vt:lpstr>Solution 1: Path vectors</vt:lpstr>
      <vt:lpstr>Solution 2: Split Horizon</vt:lpstr>
      <vt:lpstr>RIP采用DV算法</vt:lpstr>
      <vt:lpstr>RIP的路由判断标准 </vt:lpstr>
      <vt:lpstr>RIP 协议的三个要点 </vt:lpstr>
      <vt:lpstr>路由表的建立 </vt:lpstr>
      <vt:lpstr>RIP建立路由表的过程（I）</vt:lpstr>
      <vt:lpstr>RIP建立路由表的过程（II）</vt:lpstr>
      <vt:lpstr>RIP建立路由表的过程（III）</vt:lpstr>
      <vt:lpstr>2. RIP的距离向量算法</vt:lpstr>
      <vt:lpstr>路由器之间交换信息 </vt:lpstr>
      <vt:lpstr>3. RIP2 协议的报文格式 </vt:lpstr>
      <vt:lpstr>RIP2 的报文组成</vt:lpstr>
      <vt:lpstr>RIP 协议的优缺点 </vt:lpstr>
      <vt:lpstr>PowerPoint 演示文稿</vt:lpstr>
      <vt:lpstr>PowerPoint 演示文稿</vt:lpstr>
      <vt:lpstr>PowerPoint 演示文稿</vt:lpstr>
      <vt:lpstr>PowerPoint 演示文稿</vt:lpstr>
      <vt:lpstr>PowerPoint 演示文稿</vt:lpstr>
      <vt:lpstr>PowerPoint 演示文稿</vt:lpstr>
      <vt:lpstr>RIP：连接出错和恢复</vt:lpstr>
      <vt:lpstr>4.6.3  内部网关协议 OSPF  (Open Shortest Path First)</vt:lpstr>
      <vt:lpstr>Dijkstra算法</vt:lpstr>
      <vt:lpstr>PowerPoint 演示文稿</vt:lpstr>
      <vt:lpstr>Dijkstra algorithm</vt:lpstr>
      <vt:lpstr>链路状态路由算法 （Link State Routing）</vt:lpstr>
      <vt:lpstr>LS Routing (2)</vt:lpstr>
      <vt:lpstr>PowerPoint 演示文稿</vt:lpstr>
      <vt:lpstr>LS Routing (3)</vt:lpstr>
      <vt:lpstr>LS Routing (4)</vt:lpstr>
      <vt:lpstr>三个要点 </vt:lpstr>
      <vt:lpstr>链路状态数据库 (link-state database) </vt:lpstr>
      <vt:lpstr>LS和DV的比较(1)</vt:lpstr>
      <vt:lpstr>LS和DV的比较(2)</vt:lpstr>
      <vt:lpstr>PowerPoint 演示文稿</vt:lpstr>
      <vt:lpstr>OSPF 的区域(area) </vt:lpstr>
      <vt:lpstr>OSPF 划分为两种不同的区域 </vt:lpstr>
      <vt:lpstr>划分区域 </vt:lpstr>
      <vt:lpstr>主干路由器</vt:lpstr>
      <vt:lpstr>区域边界路由器 </vt:lpstr>
      <vt:lpstr>OSPF 直接用 IP 数据报传送 </vt:lpstr>
      <vt:lpstr>OSPF 的其他特点 </vt:lpstr>
      <vt:lpstr>OSPF 分组 </vt:lpstr>
      <vt:lpstr>2. OSPF 的五种分组类型 </vt:lpstr>
      <vt:lpstr>OSPF的基本操作 </vt:lpstr>
      <vt:lpstr>OSPF 使用的是可靠的洪泛法 </vt:lpstr>
      <vt:lpstr>广播路由</vt:lpstr>
      <vt:lpstr>OSPF 的其他特点 </vt:lpstr>
      <vt:lpstr>指定的路由器 (designated router) </vt:lpstr>
      <vt:lpstr>小结</vt:lpstr>
    </vt:vector>
  </TitlesOfParts>
  <Company>NICE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edward fan</cp:lastModifiedBy>
  <cp:revision>771</cp:revision>
  <dcterms:created xsi:type="dcterms:W3CDTF">2004-03-02T12:35:10Z</dcterms:created>
  <dcterms:modified xsi:type="dcterms:W3CDTF">2021-11-01T15:39:19Z</dcterms:modified>
</cp:coreProperties>
</file>