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90F-BCD2-4E68-ACEB-D0F552DCCEB1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781-1424-4095-940D-DA17E95DB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57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90F-BCD2-4E68-ACEB-D0F552DCCEB1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781-1424-4095-940D-DA17E95DB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243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90F-BCD2-4E68-ACEB-D0F552DCCEB1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781-1424-4095-940D-DA17E95DB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7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90F-BCD2-4E68-ACEB-D0F552DCCEB1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781-1424-4095-940D-DA17E95DB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9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90F-BCD2-4E68-ACEB-D0F552DCCEB1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781-1424-4095-940D-DA17E95DB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03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90F-BCD2-4E68-ACEB-D0F552DCCEB1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781-1424-4095-940D-DA17E95DB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9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90F-BCD2-4E68-ACEB-D0F552DCCEB1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781-1424-4095-940D-DA17E95DB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92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90F-BCD2-4E68-ACEB-D0F552DCCEB1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781-1424-4095-940D-DA17E95DB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68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90F-BCD2-4E68-ACEB-D0F552DCCEB1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781-1424-4095-940D-DA17E95DB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68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90F-BCD2-4E68-ACEB-D0F552DCCEB1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781-1424-4095-940D-DA17E95DB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74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490F-BCD2-4E68-ACEB-D0F552DCCEB1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781-1424-4095-940D-DA17E95DB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9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D490F-BCD2-4E68-ACEB-D0F552DCCEB1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73781-1424-4095-940D-DA17E95DB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60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334" y="112395"/>
            <a:ext cx="7391548" cy="67456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609214" y="6035041"/>
            <a:ext cx="3427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5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PC</a:t>
            </a:r>
            <a:r>
              <a:rPr lang="zh-CN" altLang="en-US" sz="1600" dirty="0" smtClean="0"/>
              <a:t>中的值为多少，表示什么含义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5124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1)</a:t>
            </a:r>
            <a:r>
              <a:rPr lang="zh-CN" altLang="zh-CN" dirty="0"/>
              <a:t>地址为</a:t>
            </a:r>
            <a:r>
              <a:rPr lang="en-US" altLang="zh-CN" dirty="0"/>
              <a:t>05H</a:t>
            </a: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分），因为当前正在执行</a:t>
            </a:r>
            <a:r>
              <a:rPr lang="en-US" altLang="zh-CN" dirty="0"/>
              <a:t>A+B-&gt;R0 (1</a:t>
            </a:r>
            <a:r>
              <a:rPr lang="zh-CN" altLang="zh-CN" dirty="0"/>
              <a:t>分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2</a:t>
            </a:r>
            <a:r>
              <a:rPr lang="zh-CN" altLang="zh-CN" dirty="0"/>
              <a:t>）当前执行微指令（</a:t>
            </a:r>
            <a:r>
              <a:rPr lang="en-US" altLang="zh-CN" dirty="0"/>
              <a:t>1</a:t>
            </a:r>
            <a:r>
              <a:rPr lang="zh-CN" altLang="zh-CN" dirty="0"/>
              <a:t>分），下一条微指令（</a:t>
            </a:r>
            <a:r>
              <a:rPr lang="en-US" altLang="zh-CN" dirty="0"/>
              <a:t>1</a:t>
            </a:r>
            <a:r>
              <a:rPr lang="zh-CN" altLang="zh-CN" dirty="0"/>
              <a:t>分）</a:t>
            </a:r>
          </a:p>
          <a:p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ADD</a:t>
            </a:r>
            <a:r>
              <a:rPr lang="zh-CN" altLang="zh-CN" dirty="0"/>
              <a:t>指令（</a:t>
            </a:r>
            <a:r>
              <a:rPr lang="en-US" altLang="zh-CN" dirty="0"/>
              <a:t>1</a:t>
            </a:r>
            <a:r>
              <a:rPr lang="zh-CN" altLang="zh-CN" dirty="0"/>
              <a:t>分），因为当前执行的是</a:t>
            </a:r>
            <a:r>
              <a:rPr lang="en-US" altLang="zh-CN" dirty="0"/>
              <a:t>A+B-&gt;R0(1</a:t>
            </a:r>
            <a:r>
              <a:rPr lang="zh-CN" altLang="zh-CN" dirty="0"/>
              <a:t>分</a:t>
            </a:r>
            <a:r>
              <a:rPr lang="en-US" altLang="zh-CN" dirty="0"/>
              <a:t>) </a:t>
            </a:r>
            <a:r>
              <a:rPr lang="zh-CN" altLang="zh-CN" dirty="0"/>
              <a:t>或</a:t>
            </a:r>
            <a:r>
              <a:rPr lang="en-US" altLang="zh-CN" dirty="0"/>
              <a:t>PC=02</a:t>
            </a:r>
            <a:r>
              <a:rPr lang="zh-CN" altLang="zh-CN" dirty="0"/>
              <a:t>，执行的是</a:t>
            </a:r>
            <a:r>
              <a:rPr lang="en-US" altLang="zh-CN" dirty="0"/>
              <a:t>01</a:t>
            </a:r>
            <a:r>
              <a:rPr lang="zh-CN" altLang="zh-CN" dirty="0"/>
              <a:t>地址</a:t>
            </a:r>
          </a:p>
          <a:p>
            <a:r>
              <a:rPr lang="en-US" altLang="zh-CN" dirty="0"/>
              <a:t>4</a:t>
            </a:r>
            <a:r>
              <a:rPr lang="zh-CN" altLang="zh-CN" dirty="0"/>
              <a:t>）</a:t>
            </a:r>
            <a:r>
              <a:rPr lang="en-US" altLang="zh-CN" dirty="0"/>
              <a:t>MEM</a:t>
            </a:r>
            <a:r>
              <a:rPr lang="zh-CN" altLang="zh-CN" dirty="0"/>
              <a:t>显示的是地址</a:t>
            </a:r>
            <a:r>
              <a:rPr lang="en-US" altLang="zh-CN" dirty="0"/>
              <a:t>01H</a:t>
            </a:r>
            <a:r>
              <a:rPr lang="zh-CN" altLang="zh-CN" dirty="0"/>
              <a:t>单元中的内容（或</a:t>
            </a:r>
            <a:r>
              <a:rPr lang="en-US" altLang="zh-CN" dirty="0"/>
              <a:t>IR</a:t>
            </a:r>
            <a:r>
              <a:rPr lang="zh-CN" altLang="zh-CN" dirty="0"/>
              <a:t>单元）（</a:t>
            </a:r>
            <a:r>
              <a:rPr lang="en-US" altLang="zh-CN" dirty="0"/>
              <a:t>1</a:t>
            </a:r>
            <a:r>
              <a:rPr lang="zh-CN" altLang="zh-CN" dirty="0"/>
              <a:t>分），是</a:t>
            </a:r>
            <a:r>
              <a:rPr lang="en-US" altLang="zh-CN" dirty="0"/>
              <a:t>ADD</a:t>
            </a:r>
            <a:r>
              <a:rPr lang="zh-CN" altLang="zh-CN" dirty="0"/>
              <a:t>指令（或机器码）（</a:t>
            </a:r>
            <a:r>
              <a:rPr lang="en-US" altLang="zh-CN" dirty="0"/>
              <a:t>1</a:t>
            </a:r>
            <a:r>
              <a:rPr lang="zh-CN" altLang="zh-CN" dirty="0"/>
              <a:t>分）</a:t>
            </a:r>
          </a:p>
          <a:p>
            <a:r>
              <a:rPr lang="en-US" altLang="zh-CN" dirty="0"/>
              <a:t>5</a:t>
            </a:r>
            <a:r>
              <a:rPr lang="zh-CN" altLang="zh-CN" dirty="0"/>
              <a:t>）</a:t>
            </a:r>
            <a:r>
              <a:rPr lang="en-US" altLang="zh-CN" dirty="0"/>
              <a:t>PC=02</a:t>
            </a: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分），下一条机器指令的</a:t>
            </a:r>
            <a:r>
              <a:rPr lang="zh-CN" altLang="zh-CN" b="1" dirty="0"/>
              <a:t>地址</a:t>
            </a: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分）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51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122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XMU</dc:creator>
  <cp:lastModifiedBy>XMU</cp:lastModifiedBy>
  <cp:revision>2</cp:revision>
  <dcterms:created xsi:type="dcterms:W3CDTF">2022-12-06T01:31:23Z</dcterms:created>
  <dcterms:modified xsi:type="dcterms:W3CDTF">2024-12-05T17:18:39Z</dcterms:modified>
</cp:coreProperties>
</file>