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824-D7D1-42A2-ABB9-C51B7D9C3D26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D055-99A4-4DC0-9ADB-B89578E29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3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824-D7D1-42A2-ABB9-C51B7D9C3D26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D055-99A4-4DC0-9ADB-B89578E29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53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824-D7D1-42A2-ABB9-C51B7D9C3D26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D055-99A4-4DC0-9ADB-B89578E29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3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824-D7D1-42A2-ABB9-C51B7D9C3D26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D055-99A4-4DC0-9ADB-B89578E29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57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824-D7D1-42A2-ABB9-C51B7D9C3D26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D055-99A4-4DC0-9ADB-B89578E29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1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824-D7D1-42A2-ABB9-C51B7D9C3D26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D055-99A4-4DC0-9ADB-B89578E29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98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824-D7D1-42A2-ABB9-C51B7D9C3D26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D055-99A4-4DC0-9ADB-B89578E29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11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824-D7D1-42A2-ABB9-C51B7D9C3D26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D055-99A4-4DC0-9ADB-B89578E29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6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824-D7D1-42A2-ABB9-C51B7D9C3D26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D055-99A4-4DC0-9ADB-B89578E29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2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824-D7D1-42A2-ABB9-C51B7D9C3D26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D055-99A4-4DC0-9ADB-B89578E29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1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824-D7D1-42A2-ABB9-C51B7D9C3D26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D055-99A4-4DC0-9ADB-B89578E29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2824-D7D1-42A2-ABB9-C51B7D9C3D26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D055-99A4-4DC0-9ADB-B89578E29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3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89"/>
            <a:ext cx="9143680" cy="38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21178" cy="60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" y="4389118"/>
            <a:ext cx="8332470" cy="19968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的微地址是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八进制），则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的微地址是多少？</a:t>
            </a:r>
            <a:endParaRPr lang="zh-CN" altLang="el-G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7716"/>
            <a:ext cx="9145311" cy="277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094513"/>
            <a:ext cx="7886700" cy="108244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的微地址是</a:t>
            </a:r>
            <a:r>
              <a:rPr lang="en-US" altLang="zh-CN" dirty="0">
                <a:latin typeface="Times New Roman" panose="02020603050405020304" pitchFamily="18" charset="0"/>
              </a:rPr>
              <a:t>55</a:t>
            </a:r>
            <a:r>
              <a:rPr lang="zh-CN" altLang="en-US" dirty="0">
                <a:latin typeface="Times New Roman" panose="02020603050405020304" pitchFamily="18" charset="0"/>
              </a:rPr>
              <a:t>可知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指令中包含的后继地址一定是</a:t>
            </a:r>
            <a:r>
              <a:rPr lang="en-US" altLang="zh-CN" dirty="0">
                <a:latin typeface="Times New Roman" panose="02020603050405020304" pitchFamily="18" charset="0"/>
              </a:rPr>
              <a:t>54</a:t>
            </a:r>
            <a:r>
              <a:rPr lang="zh-CN" altLang="en-US" dirty="0">
                <a:latin typeface="Times New Roman" panose="02020603050405020304" pitchFamily="18" charset="0"/>
              </a:rPr>
              <a:t>，因此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的微地址分别是</a:t>
            </a:r>
            <a:r>
              <a:rPr lang="en-US" altLang="zh-CN" dirty="0">
                <a:latin typeface="Times New Roman" panose="02020603050405020304" pitchFamily="18" charset="0"/>
              </a:rPr>
              <a:t>54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56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57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8444"/>
            <a:ext cx="9000566" cy="28808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29295" y="3183775"/>
            <a:ext cx="216130" cy="232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60</Words>
  <Application>Microsoft Office PowerPoint</Application>
  <PresentationFormat>全屏显示(4:3)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XMU</cp:lastModifiedBy>
  <cp:revision>5</cp:revision>
  <dcterms:created xsi:type="dcterms:W3CDTF">2021-11-23T15:43:47Z</dcterms:created>
  <dcterms:modified xsi:type="dcterms:W3CDTF">2023-11-26T15:48:34Z</dcterms:modified>
</cp:coreProperties>
</file>