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48CAF-C85E-459D-8D03-51134B5F06C8}" type="datetimeFigureOut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98E72-8C28-4D54-B5F7-CE9C7E091A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119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48CAF-C85E-459D-8D03-51134B5F06C8}" type="datetimeFigureOut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98E72-8C28-4D54-B5F7-CE9C7E091A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8658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48CAF-C85E-459D-8D03-51134B5F06C8}" type="datetimeFigureOut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98E72-8C28-4D54-B5F7-CE9C7E091A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19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48CAF-C85E-459D-8D03-51134B5F06C8}" type="datetimeFigureOut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98E72-8C28-4D54-B5F7-CE9C7E091A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0189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48CAF-C85E-459D-8D03-51134B5F06C8}" type="datetimeFigureOut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98E72-8C28-4D54-B5F7-CE9C7E091A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322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48CAF-C85E-459D-8D03-51134B5F06C8}" type="datetimeFigureOut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98E72-8C28-4D54-B5F7-CE9C7E091A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949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48CAF-C85E-459D-8D03-51134B5F06C8}" type="datetimeFigureOut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98E72-8C28-4D54-B5F7-CE9C7E091A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0901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48CAF-C85E-459D-8D03-51134B5F06C8}" type="datetimeFigureOut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98E72-8C28-4D54-B5F7-CE9C7E091A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5467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48CAF-C85E-459D-8D03-51134B5F06C8}" type="datetimeFigureOut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98E72-8C28-4D54-B5F7-CE9C7E091A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2511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48CAF-C85E-459D-8D03-51134B5F06C8}" type="datetimeFigureOut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98E72-8C28-4D54-B5F7-CE9C7E091A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5510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48CAF-C85E-459D-8D03-51134B5F06C8}" type="datetimeFigureOut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98E72-8C28-4D54-B5F7-CE9C7E091A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1479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48CAF-C85E-459D-8D03-51134B5F06C8}" type="datetimeFigureOut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98E72-8C28-4D54-B5F7-CE9C7E091A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203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5189" y="106815"/>
            <a:ext cx="7585166" cy="2847074"/>
          </a:xfrm>
          <a:prstGeom prst="rect">
            <a:avLst/>
          </a:prstGeom>
        </p:spPr>
      </p:pic>
      <p:pic>
        <p:nvPicPr>
          <p:cNvPr id="1026" name="图片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8825" y="2953889"/>
            <a:ext cx="6637893" cy="3904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744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153989"/>
            <a:ext cx="10515600" cy="2022974"/>
          </a:xfrm>
        </p:spPr>
        <p:txBody>
          <a:bodyPr/>
          <a:lstStyle/>
          <a:p>
            <a:r>
              <a:rPr lang="zh-CN" altLang="zh-CN" dirty="0"/>
              <a:t>该微指令是</a:t>
            </a:r>
            <a:r>
              <a:rPr lang="zh-CN" altLang="zh-CN" dirty="0" smtClean="0"/>
              <a:t>水平型</a:t>
            </a:r>
            <a:r>
              <a:rPr lang="zh-CN" altLang="en-US" dirty="0" smtClean="0"/>
              <a:t>表示法</a:t>
            </a:r>
            <a:r>
              <a:rPr lang="zh-CN" altLang="zh-CN" dirty="0" smtClean="0"/>
              <a:t>，</a:t>
            </a:r>
            <a:r>
              <a:rPr lang="zh-CN" altLang="zh-CN" dirty="0"/>
              <a:t>由顺序控制字段控制执行顺序；操作控制部分</a:t>
            </a:r>
            <a:r>
              <a:rPr lang="zh-CN" altLang="zh-CN" dirty="0" smtClean="0"/>
              <a:t>是直接</a:t>
            </a:r>
            <a:r>
              <a:rPr lang="zh-CN" altLang="zh-CN" dirty="0"/>
              <a:t>编码方式</a:t>
            </a:r>
            <a:r>
              <a:rPr lang="zh-CN" altLang="zh-CN" dirty="0" smtClean="0"/>
              <a:t>。</a:t>
            </a:r>
            <a:r>
              <a:rPr lang="en-US" altLang="zh-CN" dirty="0" smtClean="0"/>
              <a:t>P1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P2</a:t>
            </a:r>
            <a:r>
              <a:rPr lang="zh-CN" altLang="en-US" dirty="0" smtClean="0"/>
              <a:t>两种测试，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 最大容量</a:t>
            </a:r>
            <a:r>
              <a:rPr lang="en-US" altLang="zh-CN" dirty="0" smtClean="0"/>
              <a:t>2^5=32</a:t>
            </a:r>
            <a:r>
              <a:rPr lang="zh-CN" altLang="en-US" dirty="0" smtClean="0"/>
              <a:t>条，每条</a:t>
            </a:r>
            <a:r>
              <a:rPr lang="en-US" altLang="zh-CN" dirty="0" smtClean="0"/>
              <a:t>35</a:t>
            </a:r>
            <a:r>
              <a:rPr lang="zh-CN" altLang="en-US" dirty="0" smtClean="0"/>
              <a:t>位</a:t>
            </a:r>
            <a:r>
              <a:rPr lang="zh-CN" altLang="en-US" dirty="0" smtClean="0"/>
              <a:t>，</a:t>
            </a:r>
            <a:r>
              <a:rPr lang="en-US" altLang="zh-CN" dirty="0" smtClean="0"/>
              <a:t>32</a:t>
            </a:r>
            <a:r>
              <a:rPr lang="zh-CN" altLang="en-US" dirty="0" smtClean="0"/>
              <a:t>*</a:t>
            </a:r>
            <a:r>
              <a:rPr lang="en-US" altLang="zh-CN" dirty="0" smtClean="0"/>
              <a:t>35=1120</a:t>
            </a:r>
            <a:r>
              <a:rPr lang="zh-CN" altLang="en-US" dirty="0" smtClean="0"/>
              <a:t>位</a:t>
            </a:r>
            <a:endParaRPr lang="zh-CN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787" y="365125"/>
            <a:ext cx="10258425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071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00" y="365125"/>
            <a:ext cx="10172700" cy="605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79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4606833"/>
            <a:ext cx="10515600" cy="1570129"/>
          </a:xfrm>
        </p:spPr>
        <p:txBody>
          <a:bodyPr/>
          <a:lstStyle/>
          <a:p>
            <a:r>
              <a:rPr lang="zh-CN" altLang="en-US" dirty="0" smtClean="0"/>
              <a:t>用方框图的形式表示。因</a:t>
            </a:r>
            <a:r>
              <a:rPr lang="en-US" altLang="zh-CN" dirty="0" smtClean="0"/>
              <a:t>PPT</a:t>
            </a:r>
            <a:r>
              <a:rPr lang="zh-CN" altLang="en-US" dirty="0" smtClean="0"/>
              <a:t>排版限制，改写成表格方式</a:t>
            </a: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01" y="0"/>
            <a:ext cx="11650527" cy="435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099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P1</a:t>
            </a:r>
            <a:r>
              <a:rPr lang="zh-CN" altLang="en-US" dirty="0" smtClean="0"/>
              <a:t>测试有</a:t>
            </a:r>
            <a:r>
              <a:rPr lang="en-US" altLang="zh-CN" dirty="0" smtClean="0"/>
              <a:t>4</a:t>
            </a:r>
            <a:r>
              <a:rPr lang="zh-CN" altLang="en-US" dirty="0" smtClean="0"/>
              <a:t>位微地址可修改，所以最多可进行</a:t>
            </a:r>
            <a:r>
              <a:rPr lang="en-US" altLang="zh-CN" dirty="0" smtClean="0"/>
              <a:t>16</a:t>
            </a:r>
            <a:r>
              <a:rPr lang="zh-CN" altLang="en-US" dirty="0" smtClean="0"/>
              <a:t>路地址转移；操作码为</a:t>
            </a:r>
            <a:r>
              <a:rPr lang="en-US" altLang="zh-CN" dirty="0" smtClean="0"/>
              <a:t>IR7~IR4</a:t>
            </a:r>
            <a:r>
              <a:rPr lang="zh-CN" altLang="en-US" dirty="0" smtClean="0"/>
              <a:t>；需将</a:t>
            </a:r>
            <a:r>
              <a:rPr lang="en-US" altLang="zh-CN" dirty="0" smtClean="0"/>
              <a:t>P1</a:t>
            </a:r>
            <a:r>
              <a:rPr lang="zh-CN" altLang="en-US" dirty="0" smtClean="0"/>
              <a:t>测试之前的直接微地址的最后四位都置为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才可能实现。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317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100</Words>
  <Application>Microsoft Office PowerPoint</Application>
  <PresentationFormat>宽屏</PresentationFormat>
  <Paragraphs>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XMU</dc:creator>
  <cp:lastModifiedBy>XMU</cp:lastModifiedBy>
  <cp:revision>3</cp:revision>
  <dcterms:created xsi:type="dcterms:W3CDTF">2022-11-22T23:15:50Z</dcterms:created>
  <dcterms:modified xsi:type="dcterms:W3CDTF">2022-11-23T00:14:18Z</dcterms:modified>
</cp:coreProperties>
</file>