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6"/>
  </p:notesMasterIdLst>
  <p:handoutMasterIdLst>
    <p:handoutMasterId r:id="rId17"/>
  </p:handoutMasterIdLst>
  <p:sldIdLst>
    <p:sldId id="430" r:id="rId2"/>
    <p:sldId id="403" r:id="rId3"/>
    <p:sldId id="404" r:id="rId4"/>
    <p:sldId id="410" r:id="rId5"/>
    <p:sldId id="418" r:id="rId6"/>
    <p:sldId id="422" r:id="rId7"/>
    <p:sldId id="419" r:id="rId8"/>
    <p:sldId id="408" r:id="rId9"/>
    <p:sldId id="420" r:id="rId10"/>
    <p:sldId id="423" r:id="rId11"/>
    <p:sldId id="424" r:id="rId12"/>
    <p:sldId id="425" r:id="rId13"/>
    <p:sldId id="473" r:id="rId14"/>
    <p:sldId id="402" r:id="rId15"/>
  </p:sldIdLst>
  <p:sldSz cx="9144000" cy="6858000" type="screen4x3"/>
  <p:notesSz cx="6659563" cy="986948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25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>
          <p15:clr>
            <a:srgbClr val="A4A3A4"/>
          </p15:clr>
        </p15:guide>
        <p15:guide id="2" pos="209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9933"/>
    <a:srgbClr val="000000"/>
    <a:srgbClr val="FFCCFF"/>
    <a:srgbClr val="990099"/>
    <a:srgbClr val="996633"/>
    <a:srgbClr val="33660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7" autoAdjust="0"/>
    <p:restoredTop sz="94611" autoAdjust="0"/>
  </p:normalViewPr>
  <p:slideViewPr>
    <p:cSldViewPr>
      <p:cViewPr varScale="1">
        <p:scale>
          <a:sx n="85" d="100"/>
          <a:sy n="85" d="100"/>
        </p:scale>
        <p:origin x="1272" y="90"/>
      </p:cViewPr>
      <p:guideLst>
        <p:guide orient="horz" pos="2880"/>
        <p:guide pos="225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572" y="-96"/>
      </p:cViewPr>
      <p:guideLst>
        <p:guide orient="horz" pos="3108"/>
        <p:guide pos="209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60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3488" y="0"/>
            <a:ext cx="28860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5775"/>
            <a:ext cx="28860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3488" y="9375775"/>
            <a:ext cx="28860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57E48704-1B9E-4029-8C5B-D3E4DA2658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28331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60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3488" y="0"/>
            <a:ext cx="28860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862013" y="739775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7413" y="4687888"/>
            <a:ext cx="4884737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5775"/>
            <a:ext cx="28860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3488" y="9375775"/>
            <a:ext cx="288607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54EB89C1-102B-4770-B814-A72C600D60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27570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 rot="-215207">
              <a:off x="3691" y="231"/>
              <a:ext cx="1857" cy="3628"/>
              <a:chOff x="3009" y="775"/>
              <a:chExt cx="1857" cy="3628"/>
            </a:xfrm>
          </p:grpSpPr>
          <p:sp>
            <p:nvSpPr>
              <p:cNvPr id="39" name="Freeform 4"/>
              <p:cNvSpPr>
                <a:spLocks/>
              </p:cNvSpPr>
              <p:nvPr userDrawn="1"/>
            </p:nvSpPr>
            <p:spPr bwMode="ltGray">
              <a:xfrm rot="12185230" flipV="1">
                <a:off x="3533" y="774"/>
                <a:ext cx="1333" cy="1485"/>
              </a:xfrm>
              <a:custGeom>
                <a:avLst/>
                <a:gdLst>
                  <a:gd name="T0" fmla="*/ 36 w 596"/>
                  <a:gd name="T1" fmla="*/ 825 h 666"/>
                  <a:gd name="T2" fmla="*/ 13 w 596"/>
                  <a:gd name="T3" fmla="*/ 760 h 666"/>
                  <a:gd name="T4" fmla="*/ 0 w 596"/>
                  <a:gd name="T5" fmla="*/ 644 h 666"/>
                  <a:gd name="T6" fmla="*/ 9 w 596"/>
                  <a:gd name="T7" fmla="*/ 495 h 666"/>
                  <a:gd name="T8" fmla="*/ 56 w 596"/>
                  <a:gd name="T9" fmla="*/ 337 h 666"/>
                  <a:gd name="T10" fmla="*/ 154 w 596"/>
                  <a:gd name="T11" fmla="*/ 187 h 666"/>
                  <a:gd name="T12" fmla="*/ 318 w 596"/>
                  <a:gd name="T13" fmla="*/ 69 h 666"/>
                  <a:gd name="T14" fmla="*/ 552 w 596"/>
                  <a:gd name="T15" fmla="*/ 4 h 666"/>
                  <a:gd name="T16" fmla="*/ 850 w 596"/>
                  <a:gd name="T17" fmla="*/ 20 h 666"/>
                  <a:gd name="T18" fmla="*/ 1083 w 596"/>
                  <a:gd name="T19" fmla="*/ 152 h 666"/>
                  <a:gd name="T20" fmla="*/ 1239 w 596"/>
                  <a:gd name="T21" fmla="*/ 368 h 666"/>
                  <a:gd name="T22" fmla="*/ 1322 w 596"/>
                  <a:gd name="T23" fmla="*/ 633 h 666"/>
                  <a:gd name="T24" fmla="*/ 1331 w 596"/>
                  <a:gd name="T25" fmla="*/ 912 h 666"/>
                  <a:gd name="T26" fmla="*/ 1266 w 596"/>
                  <a:gd name="T27" fmla="*/ 1171 h 666"/>
                  <a:gd name="T28" fmla="*/ 1134 w 596"/>
                  <a:gd name="T29" fmla="*/ 1371 h 666"/>
                  <a:gd name="T30" fmla="*/ 933 w 596"/>
                  <a:gd name="T31" fmla="*/ 1478 h 666"/>
                  <a:gd name="T32" fmla="*/ 870 w 596"/>
                  <a:gd name="T33" fmla="*/ 1469 h 666"/>
                  <a:gd name="T34" fmla="*/ 986 w 596"/>
                  <a:gd name="T35" fmla="*/ 1376 h 666"/>
                  <a:gd name="T36" fmla="*/ 1078 w 596"/>
                  <a:gd name="T37" fmla="*/ 1213 h 666"/>
                  <a:gd name="T38" fmla="*/ 1138 w 596"/>
                  <a:gd name="T39" fmla="*/ 1012 h 666"/>
                  <a:gd name="T40" fmla="*/ 1163 w 596"/>
                  <a:gd name="T41" fmla="*/ 792 h 666"/>
                  <a:gd name="T42" fmla="*/ 1150 w 596"/>
                  <a:gd name="T43" fmla="*/ 575 h 666"/>
                  <a:gd name="T44" fmla="*/ 1085 w 596"/>
                  <a:gd name="T45" fmla="*/ 388 h 666"/>
                  <a:gd name="T46" fmla="*/ 968 w 596"/>
                  <a:gd name="T47" fmla="*/ 250 h 666"/>
                  <a:gd name="T48" fmla="*/ 763 w 596"/>
                  <a:gd name="T49" fmla="*/ 167 h 666"/>
                  <a:gd name="T50" fmla="*/ 550 w 596"/>
                  <a:gd name="T51" fmla="*/ 136 h 666"/>
                  <a:gd name="T52" fmla="*/ 389 w 596"/>
                  <a:gd name="T53" fmla="*/ 158 h 666"/>
                  <a:gd name="T54" fmla="*/ 271 w 596"/>
                  <a:gd name="T55" fmla="*/ 225 h 666"/>
                  <a:gd name="T56" fmla="*/ 188 w 596"/>
                  <a:gd name="T57" fmla="*/ 332 h 666"/>
                  <a:gd name="T58" fmla="*/ 127 w 596"/>
                  <a:gd name="T59" fmla="*/ 459 h 666"/>
                  <a:gd name="T60" fmla="*/ 89 w 596"/>
                  <a:gd name="T61" fmla="*/ 606 h 666"/>
                  <a:gd name="T62" fmla="*/ 63 w 596"/>
                  <a:gd name="T63" fmla="*/ 756 h 66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Freeform 5"/>
              <p:cNvSpPr>
                <a:spLocks/>
              </p:cNvSpPr>
              <p:nvPr userDrawn="1"/>
            </p:nvSpPr>
            <p:spPr bwMode="ltGray">
              <a:xfrm rot="12185230" flipV="1">
                <a:off x="4028" y="1798"/>
                <a:ext cx="571" cy="531"/>
              </a:xfrm>
              <a:custGeom>
                <a:avLst/>
                <a:gdLst>
                  <a:gd name="T0" fmla="*/ 0 w 257"/>
                  <a:gd name="T1" fmla="*/ 0 h 237"/>
                  <a:gd name="T2" fmla="*/ 0 w 257"/>
                  <a:gd name="T3" fmla="*/ 56 h 237"/>
                  <a:gd name="T4" fmla="*/ 7 w 257"/>
                  <a:gd name="T5" fmla="*/ 112 h 237"/>
                  <a:gd name="T6" fmla="*/ 13 w 257"/>
                  <a:gd name="T7" fmla="*/ 168 h 237"/>
                  <a:gd name="T8" fmla="*/ 24 w 257"/>
                  <a:gd name="T9" fmla="*/ 220 h 237"/>
                  <a:gd name="T10" fmla="*/ 40 w 257"/>
                  <a:gd name="T11" fmla="*/ 267 h 237"/>
                  <a:gd name="T12" fmla="*/ 60 w 257"/>
                  <a:gd name="T13" fmla="*/ 316 h 237"/>
                  <a:gd name="T14" fmla="*/ 84 w 257"/>
                  <a:gd name="T15" fmla="*/ 361 h 237"/>
                  <a:gd name="T16" fmla="*/ 113 w 257"/>
                  <a:gd name="T17" fmla="*/ 399 h 237"/>
                  <a:gd name="T18" fmla="*/ 149 w 257"/>
                  <a:gd name="T19" fmla="*/ 435 h 237"/>
                  <a:gd name="T20" fmla="*/ 191 w 257"/>
                  <a:gd name="T21" fmla="*/ 466 h 237"/>
                  <a:gd name="T22" fmla="*/ 236 w 257"/>
                  <a:gd name="T23" fmla="*/ 491 h 237"/>
                  <a:gd name="T24" fmla="*/ 291 w 257"/>
                  <a:gd name="T25" fmla="*/ 511 h 237"/>
                  <a:gd name="T26" fmla="*/ 351 w 257"/>
                  <a:gd name="T27" fmla="*/ 524 h 237"/>
                  <a:gd name="T28" fmla="*/ 418 w 257"/>
                  <a:gd name="T29" fmla="*/ 531 h 237"/>
                  <a:gd name="T30" fmla="*/ 489 w 257"/>
                  <a:gd name="T31" fmla="*/ 529 h 237"/>
                  <a:gd name="T32" fmla="*/ 571 w 257"/>
                  <a:gd name="T33" fmla="*/ 520 h 237"/>
                  <a:gd name="T34" fmla="*/ 498 w 257"/>
                  <a:gd name="T35" fmla="*/ 509 h 237"/>
                  <a:gd name="T36" fmla="*/ 433 w 257"/>
                  <a:gd name="T37" fmla="*/ 493 h 237"/>
                  <a:gd name="T38" fmla="*/ 378 w 257"/>
                  <a:gd name="T39" fmla="*/ 475 h 237"/>
                  <a:gd name="T40" fmla="*/ 329 w 257"/>
                  <a:gd name="T41" fmla="*/ 457 h 237"/>
                  <a:gd name="T42" fmla="*/ 284 w 257"/>
                  <a:gd name="T43" fmla="*/ 432 h 237"/>
                  <a:gd name="T44" fmla="*/ 249 w 257"/>
                  <a:gd name="T45" fmla="*/ 408 h 237"/>
                  <a:gd name="T46" fmla="*/ 216 w 257"/>
                  <a:gd name="T47" fmla="*/ 379 h 237"/>
                  <a:gd name="T48" fmla="*/ 187 w 257"/>
                  <a:gd name="T49" fmla="*/ 347 h 237"/>
                  <a:gd name="T50" fmla="*/ 160 w 257"/>
                  <a:gd name="T51" fmla="*/ 316 h 237"/>
                  <a:gd name="T52" fmla="*/ 136 w 257"/>
                  <a:gd name="T53" fmla="*/ 280 h 237"/>
                  <a:gd name="T54" fmla="*/ 116 w 257"/>
                  <a:gd name="T55" fmla="*/ 240 h 237"/>
                  <a:gd name="T56" fmla="*/ 96 w 257"/>
                  <a:gd name="T57" fmla="*/ 197 h 237"/>
                  <a:gd name="T58" fmla="*/ 73 w 257"/>
                  <a:gd name="T59" fmla="*/ 155 h 237"/>
                  <a:gd name="T60" fmla="*/ 51 w 257"/>
                  <a:gd name="T61" fmla="*/ 105 h 237"/>
                  <a:gd name="T62" fmla="*/ 27 w 257"/>
                  <a:gd name="T63" fmla="*/ 54 h 237"/>
                  <a:gd name="T64" fmla="*/ 0 w 257"/>
                  <a:gd name="T65" fmla="*/ 0 h 23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Freeform 6"/>
              <p:cNvSpPr>
                <a:spLocks/>
              </p:cNvSpPr>
              <p:nvPr userDrawn="1"/>
            </p:nvSpPr>
            <p:spPr bwMode="ltGray">
              <a:xfrm rot="12185230" flipV="1">
                <a:off x="3636" y="2163"/>
                <a:ext cx="277" cy="249"/>
              </a:xfrm>
              <a:custGeom>
                <a:avLst/>
                <a:gdLst>
                  <a:gd name="T0" fmla="*/ 172 w 124"/>
                  <a:gd name="T1" fmla="*/ 0 h 110"/>
                  <a:gd name="T2" fmla="*/ 277 w 124"/>
                  <a:gd name="T3" fmla="*/ 244 h 110"/>
                  <a:gd name="T4" fmla="*/ 268 w 124"/>
                  <a:gd name="T5" fmla="*/ 242 h 110"/>
                  <a:gd name="T6" fmla="*/ 239 w 124"/>
                  <a:gd name="T7" fmla="*/ 238 h 110"/>
                  <a:gd name="T8" fmla="*/ 199 w 124"/>
                  <a:gd name="T9" fmla="*/ 229 h 110"/>
                  <a:gd name="T10" fmla="*/ 152 w 124"/>
                  <a:gd name="T11" fmla="*/ 224 h 110"/>
                  <a:gd name="T12" fmla="*/ 101 w 124"/>
                  <a:gd name="T13" fmla="*/ 220 h 110"/>
                  <a:gd name="T14" fmla="*/ 56 w 124"/>
                  <a:gd name="T15" fmla="*/ 222 h 110"/>
                  <a:gd name="T16" fmla="*/ 20 w 124"/>
                  <a:gd name="T17" fmla="*/ 231 h 110"/>
                  <a:gd name="T18" fmla="*/ 0 w 124"/>
                  <a:gd name="T19" fmla="*/ 249 h 110"/>
                  <a:gd name="T20" fmla="*/ 9 w 124"/>
                  <a:gd name="T21" fmla="*/ 222 h 110"/>
                  <a:gd name="T22" fmla="*/ 18 w 124"/>
                  <a:gd name="T23" fmla="*/ 201 h 110"/>
                  <a:gd name="T24" fmla="*/ 36 w 124"/>
                  <a:gd name="T25" fmla="*/ 186 h 110"/>
                  <a:gd name="T26" fmla="*/ 56 w 124"/>
                  <a:gd name="T27" fmla="*/ 172 h 110"/>
                  <a:gd name="T28" fmla="*/ 80 w 124"/>
                  <a:gd name="T29" fmla="*/ 163 h 110"/>
                  <a:gd name="T30" fmla="*/ 105 w 124"/>
                  <a:gd name="T31" fmla="*/ 161 h 110"/>
                  <a:gd name="T32" fmla="*/ 132 w 124"/>
                  <a:gd name="T33" fmla="*/ 161 h 110"/>
                  <a:gd name="T34" fmla="*/ 161 w 124"/>
                  <a:gd name="T35" fmla="*/ 168 h 110"/>
                  <a:gd name="T36" fmla="*/ 163 w 124"/>
                  <a:gd name="T37" fmla="*/ 161 h 110"/>
                  <a:gd name="T38" fmla="*/ 156 w 124"/>
                  <a:gd name="T39" fmla="*/ 127 h 110"/>
                  <a:gd name="T40" fmla="*/ 150 w 124"/>
                  <a:gd name="T41" fmla="*/ 86 h 110"/>
                  <a:gd name="T42" fmla="*/ 145 w 124"/>
                  <a:gd name="T43" fmla="*/ 68 h 110"/>
                  <a:gd name="T44" fmla="*/ 141 w 124"/>
                  <a:gd name="T45" fmla="*/ 68 h 110"/>
                  <a:gd name="T46" fmla="*/ 136 w 124"/>
                  <a:gd name="T47" fmla="*/ 66 h 110"/>
                  <a:gd name="T48" fmla="*/ 132 w 124"/>
                  <a:gd name="T49" fmla="*/ 59 h 110"/>
                  <a:gd name="T50" fmla="*/ 127 w 124"/>
                  <a:gd name="T51" fmla="*/ 52 h 110"/>
                  <a:gd name="T52" fmla="*/ 127 w 124"/>
                  <a:gd name="T53" fmla="*/ 43 h 110"/>
                  <a:gd name="T54" fmla="*/ 132 w 124"/>
                  <a:gd name="T55" fmla="*/ 32 h 110"/>
                  <a:gd name="T56" fmla="*/ 147 w 124"/>
                  <a:gd name="T57" fmla="*/ 18 h 110"/>
                  <a:gd name="T58" fmla="*/ 172 w 124"/>
                  <a:gd name="T59" fmla="*/ 0 h 110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Freeform 7"/>
              <p:cNvSpPr>
                <a:spLocks/>
              </p:cNvSpPr>
              <p:nvPr userDrawn="1"/>
            </p:nvSpPr>
            <p:spPr bwMode="ltGray">
              <a:xfrm rot="12185230" flipV="1">
                <a:off x="3977" y="973"/>
                <a:ext cx="245" cy="347"/>
              </a:xfrm>
              <a:custGeom>
                <a:avLst/>
                <a:gdLst>
                  <a:gd name="T0" fmla="*/ 0 w 109"/>
                  <a:gd name="T1" fmla="*/ 0 h 156"/>
                  <a:gd name="T2" fmla="*/ 11 w 109"/>
                  <a:gd name="T3" fmla="*/ 2 h 156"/>
                  <a:gd name="T4" fmla="*/ 40 w 109"/>
                  <a:gd name="T5" fmla="*/ 11 h 156"/>
                  <a:gd name="T6" fmla="*/ 83 w 109"/>
                  <a:gd name="T7" fmla="*/ 27 h 156"/>
                  <a:gd name="T8" fmla="*/ 130 w 109"/>
                  <a:gd name="T9" fmla="*/ 53 h 156"/>
                  <a:gd name="T10" fmla="*/ 175 w 109"/>
                  <a:gd name="T11" fmla="*/ 98 h 156"/>
                  <a:gd name="T12" fmla="*/ 216 w 109"/>
                  <a:gd name="T13" fmla="*/ 158 h 156"/>
                  <a:gd name="T14" fmla="*/ 241 w 109"/>
                  <a:gd name="T15" fmla="*/ 240 h 156"/>
                  <a:gd name="T16" fmla="*/ 245 w 109"/>
                  <a:gd name="T17" fmla="*/ 347 h 156"/>
                  <a:gd name="T18" fmla="*/ 236 w 109"/>
                  <a:gd name="T19" fmla="*/ 347 h 156"/>
                  <a:gd name="T20" fmla="*/ 223 w 109"/>
                  <a:gd name="T21" fmla="*/ 347 h 156"/>
                  <a:gd name="T22" fmla="*/ 209 w 109"/>
                  <a:gd name="T23" fmla="*/ 347 h 156"/>
                  <a:gd name="T24" fmla="*/ 196 w 109"/>
                  <a:gd name="T25" fmla="*/ 343 h 156"/>
                  <a:gd name="T26" fmla="*/ 182 w 109"/>
                  <a:gd name="T27" fmla="*/ 340 h 156"/>
                  <a:gd name="T28" fmla="*/ 166 w 109"/>
                  <a:gd name="T29" fmla="*/ 334 h 156"/>
                  <a:gd name="T30" fmla="*/ 148 w 109"/>
                  <a:gd name="T31" fmla="*/ 323 h 156"/>
                  <a:gd name="T32" fmla="*/ 130 w 109"/>
                  <a:gd name="T33" fmla="*/ 309 h 156"/>
                  <a:gd name="T34" fmla="*/ 119 w 109"/>
                  <a:gd name="T35" fmla="*/ 280 h 156"/>
                  <a:gd name="T36" fmla="*/ 119 w 109"/>
                  <a:gd name="T37" fmla="*/ 247 h 156"/>
                  <a:gd name="T38" fmla="*/ 126 w 109"/>
                  <a:gd name="T39" fmla="*/ 214 h 156"/>
                  <a:gd name="T40" fmla="*/ 133 w 109"/>
                  <a:gd name="T41" fmla="*/ 178 h 156"/>
                  <a:gd name="T42" fmla="*/ 126 w 109"/>
                  <a:gd name="T43" fmla="*/ 138 h 156"/>
                  <a:gd name="T44" fmla="*/ 108 w 109"/>
                  <a:gd name="T45" fmla="*/ 96 h 156"/>
                  <a:gd name="T46" fmla="*/ 70 w 109"/>
                  <a:gd name="T47" fmla="*/ 51 h 156"/>
                  <a:gd name="T48" fmla="*/ 0 w 109"/>
                  <a:gd name="T49" fmla="*/ 0 h 15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Freeform 8"/>
              <p:cNvSpPr>
                <a:spLocks/>
              </p:cNvSpPr>
              <p:nvPr userDrawn="1"/>
            </p:nvSpPr>
            <p:spPr bwMode="ltGray">
              <a:xfrm rot="12185230" flipV="1">
                <a:off x="3841" y="2207"/>
                <a:ext cx="103" cy="209"/>
              </a:xfrm>
              <a:custGeom>
                <a:avLst/>
                <a:gdLst>
                  <a:gd name="T0" fmla="*/ 69 w 46"/>
                  <a:gd name="T1" fmla="*/ 0 h 94"/>
                  <a:gd name="T2" fmla="*/ 45 w 46"/>
                  <a:gd name="T3" fmla="*/ 84 h 94"/>
                  <a:gd name="T4" fmla="*/ 34 w 46"/>
                  <a:gd name="T5" fmla="*/ 138 h 94"/>
                  <a:gd name="T6" fmla="*/ 25 w 46"/>
                  <a:gd name="T7" fmla="*/ 176 h 94"/>
                  <a:gd name="T8" fmla="*/ 0 w 46"/>
                  <a:gd name="T9" fmla="*/ 209 h 94"/>
                  <a:gd name="T10" fmla="*/ 27 w 46"/>
                  <a:gd name="T11" fmla="*/ 196 h 94"/>
                  <a:gd name="T12" fmla="*/ 52 w 46"/>
                  <a:gd name="T13" fmla="*/ 178 h 94"/>
                  <a:gd name="T14" fmla="*/ 72 w 46"/>
                  <a:gd name="T15" fmla="*/ 153 h 94"/>
                  <a:gd name="T16" fmla="*/ 90 w 46"/>
                  <a:gd name="T17" fmla="*/ 127 h 94"/>
                  <a:gd name="T18" fmla="*/ 101 w 46"/>
                  <a:gd name="T19" fmla="*/ 98 h 94"/>
                  <a:gd name="T20" fmla="*/ 103 w 46"/>
                  <a:gd name="T21" fmla="*/ 67 h 94"/>
                  <a:gd name="T22" fmla="*/ 94 w 46"/>
                  <a:gd name="T23" fmla="*/ 33 h 94"/>
                  <a:gd name="T24" fmla="*/ 69 w 46"/>
                  <a:gd name="T25" fmla="*/ 0 h 9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Freeform 9"/>
              <p:cNvSpPr>
                <a:spLocks/>
              </p:cNvSpPr>
              <p:nvPr userDrawn="1"/>
            </p:nvSpPr>
            <p:spPr bwMode="ltGray">
              <a:xfrm rot="12185230" flipV="1">
                <a:off x="3891" y="1324"/>
                <a:ext cx="120" cy="90"/>
              </a:xfrm>
              <a:custGeom>
                <a:avLst/>
                <a:gdLst>
                  <a:gd name="T0" fmla="*/ 0 w 54"/>
                  <a:gd name="T1" fmla="*/ 0 h 40"/>
                  <a:gd name="T2" fmla="*/ 2 w 54"/>
                  <a:gd name="T3" fmla="*/ 2 h 40"/>
                  <a:gd name="T4" fmla="*/ 13 w 54"/>
                  <a:gd name="T5" fmla="*/ 7 h 40"/>
                  <a:gd name="T6" fmla="*/ 29 w 54"/>
                  <a:gd name="T7" fmla="*/ 18 h 40"/>
                  <a:gd name="T8" fmla="*/ 47 w 54"/>
                  <a:gd name="T9" fmla="*/ 27 h 40"/>
                  <a:gd name="T10" fmla="*/ 64 w 54"/>
                  <a:gd name="T11" fmla="*/ 34 h 40"/>
                  <a:gd name="T12" fmla="*/ 84 w 54"/>
                  <a:gd name="T13" fmla="*/ 38 h 40"/>
                  <a:gd name="T14" fmla="*/ 102 w 54"/>
                  <a:gd name="T15" fmla="*/ 41 h 40"/>
                  <a:gd name="T16" fmla="*/ 120 w 54"/>
                  <a:gd name="T17" fmla="*/ 36 h 40"/>
                  <a:gd name="T18" fmla="*/ 118 w 54"/>
                  <a:gd name="T19" fmla="*/ 56 h 40"/>
                  <a:gd name="T20" fmla="*/ 111 w 54"/>
                  <a:gd name="T21" fmla="*/ 74 h 40"/>
                  <a:gd name="T22" fmla="*/ 98 w 54"/>
                  <a:gd name="T23" fmla="*/ 86 h 40"/>
                  <a:gd name="T24" fmla="*/ 82 w 54"/>
                  <a:gd name="T25" fmla="*/ 90 h 40"/>
                  <a:gd name="T26" fmla="*/ 62 w 54"/>
                  <a:gd name="T27" fmla="*/ 88 h 40"/>
                  <a:gd name="T28" fmla="*/ 42 w 54"/>
                  <a:gd name="T29" fmla="*/ 72 h 40"/>
                  <a:gd name="T30" fmla="*/ 22 w 54"/>
                  <a:gd name="T31" fmla="*/ 45 h 40"/>
                  <a:gd name="T32" fmla="*/ 0 w 54"/>
                  <a:gd name="T33" fmla="*/ 0 h 4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Freeform 10"/>
              <p:cNvSpPr>
                <a:spLocks/>
              </p:cNvSpPr>
              <p:nvPr userDrawn="1"/>
            </p:nvSpPr>
            <p:spPr bwMode="ltGray">
              <a:xfrm rot="12185230" flipV="1">
                <a:off x="3008" y="2344"/>
                <a:ext cx="330" cy="2059"/>
              </a:xfrm>
              <a:custGeom>
                <a:avLst/>
                <a:gdLst>
                  <a:gd name="T0" fmla="*/ 0 w 149"/>
                  <a:gd name="T1" fmla="*/ 0 h 704"/>
                  <a:gd name="T2" fmla="*/ 13 w 149"/>
                  <a:gd name="T3" fmla="*/ 18 h 704"/>
                  <a:gd name="T4" fmla="*/ 35 w 149"/>
                  <a:gd name="T5" fmla="*/ 41 h 704"/>
                  <a:gd name="T6" fmla="*/ 62 w 149"/>
                  <a:gd name="T7" fmla="*/ 70 h 704"/>
                  <a:gd name="T8" fmla="*/ 91 w 149"/>
                  <a:gd name="T9" fmla="*/ 108 h 704"/>
                  <a:gd name="T10" fmla="*/ 128 w 149"/>
                  <a:gd name="T11" fmla="*/ 155 h 704"/>
                  <a:gd name="T12" fmla="*/ 162 w 149"/>
                  <a:gd name="T13" fmla="*/ 205 h 704"/>
                  <a:gd name="T14" fmla="*/ 195 w 149"/>
                  <a:gd name="T15" fmla="*/ 263 h 704"/>
                  <a:gd name="T16" fmla="*/ 221 w 149"/>
                  <a:gd name="T17" fmla="*/ 330 h 704"/>
                  <a:gd name="T18" fmla="*/ 248 w 149"/>
                  <a:gd name="T19" fmla="*/ 401 h 704"/>
                  <a:gd name="T20" fmla="*/ 266 w 149"/>
                  <a:gd name="T21" fmla="*/ 483 h 704"/>
                  <a:gd name="T22" fmla="*/ 275 w 149"/>
                  <a:gd name="T23" fmla="*/ 573 h 704"/>
                  <a:gd name="T24" fmla="*/ 279 w 149"/>
                  <a:gd name="T25" fmla="*/ 667 h 704"/>
                  <a:gd name="T26" fmla="*/ 266 w 149"/>
                  <a:gd name="T27" fmla="*/ 772 h 704"/>
                  <a:gd name="T28" fmla="*/ 241 w 149"/>
                  <a:gd name="T29" fmla="*/ 883 h 704"/>
                  <a:gd name="T30" fmla="*/ 204 w 149"/>
                  <a:gd name="T31" fmla="*/ 1000 h 704"/>
                  <a:gd name="T32" fmla="*/ 148 w 149"/>
                  <a:gd name="T33" fmla="*/ 1129 h 704"/>
                  <a:gd name="T34" fmla="*/ 86 w 149"/>
                  <a:gd name="T35" fmla="*/ 1275 h 704"/>
                  <a:gd name="T36" fmla="*/ 47 w 149"/>
                  <a:gd name="T37" fmla="*/ 1410 h 704"/>
                  <a:gd name="T38" fmla="*/ 22 w 149"/>
                  <a:gd name="T39" fmla="*/ 1535 h 704"/>
                  <a:gd name="T40" fmla="*/ 13 w 149"/>
                  <a:gd name="T41" fmla="*/ 1655 h 704"/>
                  <a:gd name="T42" fmla="*/ 13 w 149"/>
                  <a:gd name="T43" fmla="*/ 1769 h 704"/>
                  <a:gd name="T44" fmla="*/ 18 w 149"/>
                  <a:gd name="T45" fmla="*/ 1875 h 704"/>
                  <a:gd name="T46" fmla="*/ 27 w 149"/>
                  <a:gd name="T47" fmla="*/ 1968 h 704"/>
                  <a:gd name="T48" fmla="*/ 31 w 149"/>
                  <a:gd name="T49" fmla="*/ 2059 h 704"/>
                  <a:gd name="T50" fmla="*/ 91 w 149"/>
                  <a:gd name="T51" fmla="*/ 2012 h 704"/>
                  <a:gd name="T52" fmla="*/ 86 w 149"/>
                  <a:gd name="T53" fmla="*/ 1989 h 704"/>
                  <a:gd name="T54" fmla="*/ 80 w 149"/>
                  <a:gd name="T55" fmla="*/ 1922 h 704"/>
                  <a:gd name="T56" fmla="*/ 73 w 149"/>
                  <a:gd name="T57" fmla="*/ 1819 h 704"/>
                  <a:gd name="T58" fmla="*/ 78 w 149"/>
                  <a:gd name="T59" fmla="*/ 1682 h 704"/>
                  <a:gd name="T60" fmla="*/ 91 w 149"/>
                  <a:gd name="T61" fmla="*/ 1518 h 704"/>
                  <a:gd name="T62" fmla="*/ 128 w 149"/>
                  <a:gd name="T63" fmla="*/ 1331 h 704"/>
                  <a:gd name="T64" fmla="*/ 190 w 149"/>
                  <a:gd name="T65" fmla="*/ 1129 h 704"/>
                  <a:gd name="T66" fmla="*/ 286 w 149"/>
                  <a:gd name="T67" fmla="*/ 915 h 704"/>
                  <a:gd name="T68" fmla="*/ 317 w 149"/>
                  <a:gd name="T69" fmla="*/ 816 h 704"/>
                  <a:gd name="T70" fmla="*/ 330 w 149"/>
                  <a:gd name="T71" fmla="*/ 687 h 704"/>
                  <a:gd name="T72" fmla="*/ 319 w 149"/>
                  <a:gd name="T73" fmla="*/ 538 h 704"/>
                  <a:gd name="T74" fmla="*/ 290 w 149"/>
                  <a:gd name="T75" fmla="*/ 392 h 704"/>
                  <a:gd name="T76" fmla="*/ 241 w 149"/>
                  <a:gd name="T77" fmla="*/ 249 h 704"/>
                  <a:gd name="T78" fmla="*/ 179 w 149"/>
                  <a:gd name="T79" fmla="*/ 129 h 704"/>
                  <a:gd name="T80" fmla="*/ 97 w 149"/>
                  <a:gd name="T81" fmla="*/ 41 h 704"/>
                  <a:gd name="T82" fmla="*/ 0 w 149"/>
                  <a:gd name="T83" fmla="*/ 0 h 70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" name="Freeform 11"/>
            <p:cNvSpPr>
              <a:spLocks/>
            </p:cNvSpPr>
            <p:nvPr userDrawn="1"/>
          </p:nvSpPr>
          <p:spPr bwMode="ltGray">
            <a:xfrm rot="373331" flipH="1">
              <a:off x="22" y="1957"/>
              <a:ext cx="323" cy="649"/>
            </a:xfrm>
            <a:custGeom>
              <a:avLst/>
              <a:gdLst>
                <a:gd name="T0" fmla="*/ 237 w 128"/>
                <a:gd name="T1" fmla="*/ 0 h 217"/>
                <a:gd name="T2" fmla="*/ 265 w 128"/>
                <a:gd name="T3" fmla="*/ 27 h 217"/>
                <a:gd name="T4" fmla="*/ 290 w 128"/>
                <a:gd name="T5" fmla="*/ 81 h 217"/>
                <a:gd name="T6" fmla="*/ 310 w 128"/>
                <a:gd name="T7" fmla="*/ 150 h 217"/>
                <a:gd name="T8" fmla="*/ 323 w 128"/>
                <a:gd name="T9" fmla="*/ 233 h 217"/>
                <a:gd name="T10" fmla="*/ 320 w 128"/>
                <a:gd name="T11" fmla="*/ 332 h 217"/>
                <a:gd name="T12" fmla="*/ 293 w 128"/>
                <a:gd name="T13" fmla="*/ 434 h 217"/>
                <a:gd name="T14" fmla="*/ 237 w 128"/>
                <a:gd name="T15" fmla="*/ 541 h 217"/>
                <a:gd name="T16" fmla="*/ 151 w 128"/>
                <a:gd name="T17" fmla="*/ 649 h 217"/>
                <a:gd name="T18" fmla="*/ 124 w 128"/>
                <a:gd name="T19" fmla="*/ 637 h 217"/>
                <a:gd name="T20" fmla="*/ 96 w 128"/>
                <a:gd name="T21" fmla="*/ 628 h 217"/>
                <a:gd name="T22" fmla="*/ 66 w 128"/>
                <a:gd name="T23" fmla="*/ 613 h 217"/>
                <a:gd name="T24" fmla="*/ 40 w 128"/>
                <a:gd name="T25" fmla="*/ 601 h 217"/>
                <a:gd name="T26" fmla="*/ 20 w 128"/>
                <a:gd name="T27" fmla="*/ 586 h 217"/>
                <a:gd name="T28" fmla="*/ 5 w 128"/>
                <a:gd name="T29" fmla="*/ 568 h 217"/>
                <a:gd name="T30" fmla="*/ 0 w 128"/>
                <a:gd name="T31" fmla="*/ 547 h 217"/>
                <a:gd name="T32" fmla="*/ 3 w 128"/>
                <a:gd name="T33" fmla="*/ 532 h 217"/>
                <a:gd name="T34" fmla="*/ 33 w 128"/>
                <a:gd name="T35" fmla="*/ 511 h 217"/>
                <a:gd name="T36" fmla="*/ 73 w 128"/>
                <a:gd name="T37" fmla="*/ 482 h 217"/>
                <a:gd name="T38" fmla="*/ 116 w 128"/>
                <a:gd name="T39" fmla="*/ 449 h 217"/>
                <a:gd name="T40" fmla="*/ 159 w 128"/>
                <a:gd name="T41" fmla="*/ 401 h 217"/>
                <a:gd name="T42" fmla="*/ 199 w 128"/>
                <a:gd name="T43" fmla="*/ 335 h 217"/>
                <a:gd name="T44" fmla="*/ 230 w 128"/>
                <a:gd name="T45" fmla="*/ 248 h 217"/>
                <a:gd name="T46" fmla="*/ 245 w 128"/>
                <a:gd name="T47" fmla="*/ 138 h 217"/>
                <a:gd name="T48" fmla="*/ 237 w 128"/>
                <a:gd name="T49" fmla="*/ 0 h 21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2"/>
            <p:cNvSpPr>
              <a:spLocks/>
            </p:cNvSpPr>
            <p:nvPr userDrawn="1"/>
          </p:nvSpPr>
          <p:spPr bwMode="ltGray">
            <a:xfrm>
              <a:off x="168" y="1260"/>
              <a:ext cx="1259" cy="1532"/>
            </a:xfrm>
            <a:custGeom>
              <a:avLst/>
              <a:gdLst>
                <a:gd name="T0" fmla="*/ 891 w 1259"/>
                <a:gd name="T1" fmla="*/ 1532 h 1532"/>
                <a:gd name="T2" fmla="*/ 954 w 1259"/>
                <a:gd name="T3" fmla="*/ 1452 h 1532"/>
                <a:gd name="T4" fmla="*/ 1032 w 1259"/>
                <a:gd name="T5" fmla="*/ 1338 h 1532"/>
                <a:gd name="T6" fmla="*/ 1115 w 1259"/>
                <a:gd name="T7" fmla="*/ 1188 h 1532"/>
                <a:gd name="T8" fmla="*/ 1194 w 1259"/>
                <a:gd name="T9" fmla="*/ 1023 h 1532"/>
                <a:gd name="T10" fmla="*/ 1244 w 1259"/>
                <a:gd name="T11" fmla="*/ 841 h 1532"/>
                <a:gd name="T12" fmla="*/ 1259 w 1259"/>
                <a:gd name="T13" fmla="*/ 647 h 1532"/>
                <a:gd name="T14" fmla="*/ 1230 w 1259"/>
                <a:gd name="T15" fmla="*/ 463 h 1532"/>
                <a:gd name="T16" fmla="*/ 1140 w 1259"/>
                <a:gd name="T17" fmla="*/ 294 h 1532"/>
                <a:gd name="T18" fmla="*/ 1043 w 1259"/>
                <a:gd name="T19" fmla="*/ 190 h 1532"/>
                <a:gd name="T20" fmla="*/ 961 w 1259"/>
                <a:gd name="T21" fmla="*/ 109 h 1532"/>
                <a:gd name="T22" fmla="*/ 894 w 1259"/>
                <a:gd name="T23" fmla="*/ 65 h 1532"/>
                <a:gd name="T24" fmla="*/ 786 w 1259"/>
                <a:gd name="T25" fmla="*/ 18 h 1532"/>
                <a:gd name="T26" fmla="*/ 642 w 1259"/>
                <a:gd name="T27" fmla="*/ 0 h 1532"/>
                <a:gd name="T28" fmla="*/ 440 w 1259"/>
                <a:gd name="T29" fmla="*/ 23 h 1532"/>
                <a:gd name="T30" fmla="*/ 366 w 1259"/>
                <a:gd name="T31" fmla="*/ 44 h 1532"/>
                <a:gd name="T32" fmla="*/ 292 w 1259"/>
                <a:gd name="T33" fmla="*/ 58 h 1532"/>
                <a:gd name="T34" fmla="*/ 229 w 1259"/>
                <a:gd name="T35" fmla="*/ 79 h 1532"/>
                <a:gd name="T36" fmla="*/ 178 w 1259"/>
                <a:gd name="T37" fmla="*/ 103 h 1532"/>
                <a:gd name="T38" fmla="*/ 127 w 1259"/>
                <a:gd name="T39" fmla="*/ 127 h 1532"/>
                <a:gd name="T40" fmla="*/ 82 w 1259"/>
                <a:gd name="T41" fmla="*/ 158 h 1532"/>
                <a:gd name="T42" fmla="*/ 41 w 1259"/>
                <a:gd name="T43" fmla="*/ 197 h 1532"/>
                <a:gd name="T44" fmla="*/ 0 w 1259"/>
                <a:gd name="T45" fmla="*/ 243 h 1532"/>
                <a:gd name="T46" fmla="*/ 76 w 1259"/>
                <a:gd name="T47" fmla="*/ 215 h 1532"/>
                <a:gd name="T48" fmla="*/ 144 w 1259"/>
                <a:gd name="T49" fmla="*/ 194 h 1532"/>
                <a:gd name="T50" fmla="*/ 212 w 1259"/>
                <a:gd name="T51" fmla="*/ 179 h 1532"/>
                <a:gd name="T52" fmla="*/ 280 w 1259"/>
                <a:gd name="T53" fmla="*/ 164 h 1532"/>
                <a:gd name="T54" fmla="*/ 336 w 1259"/>
                <a:gd name="T55" fmla="*/ 149 h 1532"/>
                <a:gd name="T56" fmla="*/ 397 w 1259"/>
                <a:gd name="T57" fmla="*/ 149 h 1532"/>
                <a:gd name="T58" fmla="*/ 458 w 1259"/>
                <a:gd name="T59" fmla="*/ 141 h 1532"/>
                <a:gd name="T60" fmla="*/ 511 w 1259"/>
                <a:gd name="T61" fmla="*/ 146 h 1532"/>
                <a:gd name="T62" fmla="*/ 565 w 1259"/>
                <a:gd name="T63" fmla="*/ 152 h 1532"/>
                <a:gd name="T64" fmla="*/ 618 w 1259"/>
                <a:gd name="T65" fmla="*/ 166 h 1532"/>
                <a:gd name="T66" fmla="*/ 669 w 1259"/>
                <a:gd name="T67" fmla="*/ 186 h 1532"/>
                <a:gd name="T68" fmla="*/ 715 w 1259"/>
                <a:gd name="T69" fmla="*/ 205 h 1532"/>
                <a:gd name="T70" fmla="*/ 760 w 1259"/>
                <a:gd name="T71" fmla="*/ 239 h 1532"/>
                <a:gd name="T72" fmla="*/ 811 w 1259"/>
                <a:gd name="T73" fmla="*/ 267 h 1532"/>
                <a:gd name="T74" fmla="*/ 855 w 1259"/>
                <a:gd name="T75" fmla="*/ 307 h 1532"/>
                <a:gd name="T76" fmla="*/ 899 w 1259"/>
                <a:gd name="T77" fmla="*/ 348 h 1532"/>
                <a:gd name="T78" fmla="*/ 971 w 1259"/>
                <a:gd name="T79" fmla="*/ 464 h 1532"/>
                <a:gd name="T80" fmla="*/ 1016 w 1259"/>
                <a:gd name="T81" fmla="*/ 606 h 1532"/>
                <a:gd name="T82" fmla="*/ 1027 w 1259"/>
                <a:gd name="T83" fmla="*/ 774 h 1532"/>
                <a:gd name="T84" fmla="*/ 1022 w 1259"/>
                <a:gd name="T85" fmla="*/ 939 h 1532"/>
                <a:gd name="T86" fmla="*/ 1002 w 1259"/>
                <a:gd name="T87" fmla="*/ 1117 h 1532"/>
                <a:gd name="T88" fmla="*/ 966 w 1259"/>
                <a:gd name="T89" fmla="*/ 1279 h 1532"/>
                <a:gd name="T90" fmla="*/ 933 w 1259"/>
                <a:gd name="T91" fmla="*/ 1421 h 1532"/>
                <a:gd name="T92" fmla="*/ 891 w 1259"/>
                <a:gd name="T93" fmla="*/ 1532 h 15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3"/>
            <p:cNvSpPr>
              <a:spLocks/>
            </p:cNvSpPr>
            <p:nvPr userDrawn="1"/>
          </p:nvSpPr>
          <p:spPr bwMode="ltGray">
            <a:xfrm>
              <a:off x="0" y="2610"/>
              <a:ext cx="801" cy="459"/>
            </a:xfrm>
            <a:custGeom>
              <a:avLst/>
              <a:gdLst>
                <a:gd name="T0" fmla="*/ 0 w 801"/>
                <a:gd name="T1" fmla="*/ 0 h 459"/>
                <a:gd name="T2" fmla="*/ 37 w 801"/>
                <a:gd name="T3" fmla="*/ 69 h 459"/>
                <a:gd name="T4" fmla="*/ 68 w 801"/>
                <a:gd name="T5" fmla="*/ 132 h 459"/>
                <a:gd name="T6" fmla="*/ 110 w 801"/>
                <a:gd name="T7" fmla="*/ 188 h 459"/>
                <a:gd name="T8" fmla="*/ 149 w 801"/>
                <a:gd name="T9" fmla="*/ 229 h 459"/>
                <a:gd name="T10" fmla="*/ 192 w 801"/>
                <a:gd name="T11" fmla="*/ 278 h 459"/>
                <a:gd name="T12" fmla="*/ 250 w 801"/>
                <a:gd name="T13" fmla="*/ 314 h 459"/>
                <a:gd name="T14" fmla="*/ 308 w 801"/>
                <a:gd name="T15" fmla="*/ 336 h 459"/>
                <a:gd name="T16" fmla="*/ 365 w 801"/>
                <a:gd name="T17" fmla="*/ 365 h 459"/>
                <a:gd name="T18" fmla="*/ 430 w 801"/>
                <a:gd name="T19" fmla="*/ 381 h 459"/>
                <a:gd name="T20" fmla="*/ 501 w 801"/>
                <a:gd name="T21" fmla="*/ 390 h 459"/>
                <a:gd name="T22" fmla="*/ 573 w 801"/>
                <a:gd name="T23" fmla="*/ 392 h 459"/>
                <a:gd name="T24" fmla="*/ 646 w 801"/>
                <a:gd name="T25" fmla="*/ 381 h 459"/>
                <a:gd name="T26" fmla="*/ 726 w 801"/>
                <a:gd name="T27" fmla="*/ 362 h 459"/>
                <a:gd name="T28" fmla="*/ 801 w 801"/>
                <a:gd name="T29" fmla="*/ 335 h 459"/>
                <a:gd name="T30" fmla="*/ 731 w 801"/>
                <a:gd name="T31" fmla="*/ 377 h 459"/>
                <a:gd name="T32" fmla="*/ 662 w 801"/>
                <a:gd name="T33" fmla="*/ 404 h 459"/>
                <a:gd name="T34" fmla="*/ 594 w 801"/>
                <a:gd name="T35" fmla="*/ 432 h 459"/>
                <a:gd name="T36" fmla="*/ 532 w 801"/>
                <a:gd name="T37" fmla="*/ 445 h 459"/>
                <a:gd name="T38" fmla="*/ 471 w 801"/>
                <a:gd name="T39" fmla="*/ 459 h 459"/>
                <a:gd name="T40" fmla="*/ 411 w 801"/>
                <a:gd name="T41" fmla="*/ 458 h 459"/>
                <a:gd name="T42" fmla="*/ 350 w 801"/>
                <a:gd name="T43" fmla="*/ 458 h 459"/>
                <a:gd name="T44" fmla="*/ 291 w 801"/>
                <a:gd name="T45" fmla="*/ 450 h 459"/>
                <a:gd name="T46" fmla="*/ 244 w 801"/>
                <a:gd name="T47" fmla="*/ 436 h 459"/>
                <a:gd name="T48" fmla="*/ 192 w 801"/>
                <a:gd name="T49" fmla="*/ 415 h 459"/>
                <a:gd name="T50" fmla="*/ 145 w 801"/>
                <a:gd name="T51" fmla="*/ 394 h 459"/>
                <a:gd name="T52" fmla="*/ 100 w 801"/>
                <a:gd name="T53" fmla="*/ 373 h 459"/>
                <a:gd name="T54" fmla="*/ 60 w 801"/>
                <a:gd name="T55" fmla="*/ 347 h 459"/>
                <a:gd name="T56" fmla="*/ 0 w 801"/>
                <a:gd name="T57" fmla="*/ 294 h 459"/>
                <a:gd name="T58" fmla="*/ 0 w 801"/>
                <a:gd name="T59" fmla="*/ 0 h 459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4"/>
            <p:cNvSpPr>
              <a:spLocks/>
            </p:cNvSpPr>
            <p:nvPr userDrawn="1"/>
          </p:nvSpPr>
          <p:spPr bwMode="ltGray">
            <a:xfrm rot="373331" flipH="1">
              <a:off x="898" y="2855"/>
              <a:ext cx="354" cy="464"/>
            </a:xfrm>
            <a:custGeom>
              <a:avLst/>
              <a:gdLst>
                <a:gd name="T0" fmla="*/ 227 w 117"/>
                <a:gd name="T1" fmla="*/ 0 h 132"/>
                <a:gd name="T2" fmla="*/ 0 w 117"/>
                <a:gd name="T3" fmla="*/ 88 h 132"/>
                <a:gd name="T4" fmla="*/ 9 w 117"/>
                <a:gd name="T5" fmla="*/ 91 h 132"/>
                <a:gd name="T6" fmla="*/ 42 w 117"/>
                <a:gd name="T7" fmla="*/ 102 h 132"/>
                <a:gd name="T8" fmla="*/ 88 w 117"/>
                <a:gd name="T9" fmla="*/ 127 h 132"/>
                <a:gd name="T10" fmla="*/ 139 w 117"/>
                <a:gd name="T11" fmla="*/ 165 h 132"/>
                <a:gd name="T12" fmla="*/ 200 w 117"/>
                <a:gd name="T13" fmla="*/ 218 h 132"/>
                <a:gd name="T14" fmla="*/ 254 w 117"/>
                <a:gd name="T15" fmla="*/ 281 h 132"/>
                <a:gd name="T16" fmla="*/ 309 w 117"/>
                <a:gd name="T17" fmla="*/ 362 h 132"/>
                <a:gd name="T18" fmla="*/ 351 w 117"/>
                <a:gd name="T19" fmla="*/ 464 h 132"/>
                <a:gd name="T20" fmla="*/ 354 w 117"/>
                <a:gd name="T21" fmla="*/ 422 h 132"/>
                <a:gd name="T22" fmla="*/ 348 w 117"/>
                <a:gd name="T23" fmla="*/ 376 h 132"/>
                <a:gd name="T24" fmla="*/ 327 w 117"/>
                <a:gd name="T25" fmla="*/ 316 h 132"/>
                <a:gd name="T26" fmla="*/ 300 w 117"/>
                <a:gd name="T27" fmla="*/ 260 h 132"/>
                <a:gd name="T28" fmla="*/ 269 w 117"/>
                <a:gd name="T29" fmla="*/ 204 h 132"/>
                <a:gd name="T30" fmla="*/ 236 w 117"/>
                <a:gd name="T31" fmla="*/ 158 h 132"/>
                <a:gd name="T32" fmla="*/ 203 w 117"/>
                <a:gd name="T33" fmla="*/ 127 h 132"/>
                <a:gd name="T34" fmla="*/ 175 w 117"/>
                <a:gd name="T35" fmla="*/ 112 h 132"/>
                <a:gd name="T36" fmla="*/ 209 w 117"/>
                <a:gd name="T37" fmla="*/ 102 h 132"/>
                <a:gd name="T38" fmla="*/ 239 w 117"/>
                <a:gd name="T39" fmla="*/ 98 h 132"/>
                <a:gd name="T40" fmla="*/ 269 w 117"/>
                <a:gd name="T41" fmla="*/ 91 h 132"/>
                <a:gd name="T42" fmla="*/ 297 w 117"/>
                <a:gd name="T43" fmla="*/ 88 h 132"/>
                <a:gd name="T44" fmla="*/ 318 w 117"/>
                <a:gd name="T45" fmla="*/ 84 h 132"/>
                <a:gd name="T46" fmla="*/ 330 w 117"/>
                <a:gd name="T47" fmla="*/ 77 h 132"/>
                <a:gd name="T48" fmla="*/ 342 w 117"/>
                <a:gd name="T49" fmla="*/ 74 h 132"/>
                <a:gd name="T50" fmla="*/ 345 w 117"/>
                <a:gd name="T51" fmla="*/ 74 h 132"/>
                <a:gd name="T52" fmla="*/ 227 w 117"/>
                <a:gd name="T53" fmla="*/ 0 h 13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0" t="0" r="r" b="b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5"/>
            <p:cNvSpPr>
              <a:spLocks/>
            </p:cNvSpPr>
            <p:nvPr userDrawn="1"/>
          </p:nvSpPr>
          <p:spPr bwMode="ltGray">
            <a:xfrm rot="373331" flipH="1">
              <a:off x="799" y="2979"/>
              <a:ext cx="87" cy="274"/>
            </a:xfrm>
            <a:custGeom>
              <a:avLst/>
              <a:gdLst>
                <a:gd name="T0" fmla="*/ 87 w 29"/>
                <a:gd name="T1" fmla="*/ 0 h 77"/>
                <a:gd name="T2" fmla="*/ 69 w 29"/>
                <a:gd name="T3" fmla="*/ 0 h 77"/>
                <a:gd name="T4" fmla="*/ 48 w 29"/>
                <a:gd name="T5" fmla="*/ 14 h 77"/>
                <a:gd name="T6" fmla="*/ 27 w 29"/>
                <a:gd name="T7" fmla="*/ 32 h 77"/>
                <a:gd name="T8" fmla="*/ 12 w 29"/>
                <a:gd name="T9" fmla="*/ 68 h 77"/>
                <a:gd name="T10" fmla="*/ 3 w 29"/>
                <a:gd name="T11" fmla="*/ 107 h 77"/>
                <a:gd name="T12" fmla="*/ 0 w 29"/>
                <a:gd name="T13" fmla="*/ 157 h 77"/>
                <a:gd name="T14" fmla="*/ 9 w 29"/>
                <a:gd name="T15" fmla="*/ 214 h 77"/>
                <a:gd name="T16" fmla="*/ 33 w 29"/>
                <a:gd name="T17" fmla="*/ 274 h 77"/>
                <a:gd name="T18" fmla="*/ 45 w 29"/>
                <a:gd name="T19" fmla="*/ 189 h 77"/>
                <a:gd name="T20" fmla="*/ 57 w 29"/>
                <a:gd name="T21" fmla="*/ 132 h 77"/>
                <a:gd name="T22" fmla="*/ 69 w 29"/>
                <a:gd name="T23" fmla="*/ 78 h 77"/>
                <a:gd name="T24" fmla="*/ 87 w 29"/>
                <a:gd name="T25" fmla="*/ 0 h 7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6"/>
            <p:cNvSpPr>
              <a:spLocks/>
            </p:cNvSpPr>
            <p:nvPr userDrawn="1"/>
          </p:nvSpPr>
          <p:spPr bwMode="ltGray">
            <a:xfrm>
              <a:off x="1190" y="3273"/>
              <a:ext cx="1108" cy="1047"/>
            </a:xfrm>
            <a:custGeom>
              <a:avLst/>
              <a:gdLst>
                <a:gd name="T0" fmla="*/ 784 w 1108"/>
                <a:gd name="T1" fmla="*/ 1047 h 1047"/>
                <a:gd name="T2" fmla="*/ 692 w 1108"/>
                <a:gd name="T3" fmla="*/ 1011 h 1047"/>
                <a:gd name="T4" fmla="*/ 607 w 1108"/>
                <a:gd name="T5" fmla="*/ 945 h 1047"/>
                <a:gd name="T6" fmla="*/ 517 w 1108"/>
                <a:gd name="T7" fmla="*/ 861 h 1047"/>
                <a:gd name="T8" fmla="*/ 432 w 1108"/>
                <a:gd name="T9" fmla="*/ 776 h 1047"/>
                <a:gd name="T10" fmla="*/ 350 w 1108"/>
                <a:gd name="T11" fmla="*/ 677 h 1047"/>
                <a:gd name="T12" fmla="*/ 266 w 1108"/>
                <a:gd name="T13" fmla="*/ 563 h 1047"/>
                <a:gd name="T14" fmla="*/ 188 w 1108"/>
                <a:gd name="T15" fmla="*/ 447 h 1047"/>
                <a:gd name="T16" fmla="*/ 122 w 1108"/>
                <a:gd name="T17" fmla="*/ 325 h 1047"/>
                <a:gd name="T18" fmla="*/ 65 w 1108"/>
                <a:gd name="T19" fmla="*/ 211 h 1047"/>
                <a:gd name="T20" fmla="*/ 21 w 1108"/>
                <a:gd name="T21" fmla="*/ 101 h 1047"/>
                <a:gd name="T22" fmla="*/ 0 w 1108"/>
                <a:gd name="T23" fmla="*/ 0 h 1047"/>
                <a:gd name="T24" fmla="*/ 109 w 1108"/>
                <a:gd name="T25" fmla="*/ 217 h 1047"/>
                <a:gd name="T26" fmla="*/ 209 w 1108"/>
                <a:gd name="T27" fmla="*/ 378 h 1047"/>
                <a:gd name="T28" fmla="*/ 294 w 1108"/>
                <a:gd name="T29" fmla="*/ 500 h 1047"/>
                <a:gd name="T30" fmla="*/ 373 w 1108"/>
                <a:gd name="T31" fmla="*/ 590 h 1047"/>
                <a:gd name="T32" fmla="*/ 441 w 1108"/>
                <a:gd name="T33" fmla="*/ 661 h 1047"/>
                <a:gd name="T34" fmla="*/ 506 w 1108"/>
                <a:gd name="T35" fmla="*/ 713 h 1047"/>
                <a:gd name="T36" fmla="*/ 564 w 1108"/>
                <a:gd name="T37" fmla="*/ 754 h 1047"/>
                <a:gd name="T38" fmla="*/ 620 w 1108"/>
                <a:gd name="T39" fmla="*/ 801 h 1047"/>
                <a:gd name="T40" fmla="*/ 754 w 1108"/>
                <a:gd name="T41" fmla="*/ 899 h 1047"/>
                <a:gd name="T42" fmla="*/ 925 w 1108"/>
                <a:gd name="T43" fmla="*/ 977 h 1047"/>
                <a:gd name="T44" fmla="*/ 1108 w 1108"/>
                <a:gd name="T45" fmla="*/ 1047 h 1047"/>
                <a:gd name="T46" fmla="*/ 784 w 1108"/>
                <a:gd name="T47" fmla="*/ 1047 h 104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" name="Group 17"/>
            <p:cNvGrpSpPr>
              <a:grpSpLocks/>
            </p:cNvGrpSpPr>
            <p:nvPr userDrawn="1"/>
          </p:nvGrpSpPr>
          <p:grpSpPr bwMode="auto">
            <a:xfrm rot="3220060">
              <a:off x="2636" y="751"/>
              <a:ext cx="569" cy="636"/>
              <a:chOff x="1727" y="866"/>
              <a:chExt cx="129" cy="157"/>
            </a:xfrm>
          </p:grpSpPr>
          <p:sp>
            <p:nvSpPr>
              <p:cNvPr id="36" name="Freeform 1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41 w 83"/>
                  <a:gd name="T1" fmla="*/ 14 h 117"/>
                  <a:gd name="T2" fmla="*/ 13 w 83"/>
                  <a:gd name="T3" fmla="*/ 0 h 117"/>
                  <a:gd name="T4" fmla="*/ 0 w 83"/>
                  <a:gd name="T5" fmla="*/ 59 h 117"/>
                  <a:gd name="T6" fmla="*/ 41 w 83"/>
                  <a:gd name="T7" fmla="*/ 14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Freeform 1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49 h 98"/>
                  <a:gd name="T2" fmla="*/ 59 w 140"/>
                  <a:gd name="T3" fmla="*/ 0 h 98"/>
                  <a:gd name="T4" fmla="*/ 70 w 140"/>
                  <a:gd name="T5" fmla="*/ 25 h 98"/>
                  <a:gd name="T6" fmla="*/ 0 w 140"/>
                  <a:gd name="T7" fmla="*/ 49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2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4 h 49"/>
                  <a:gd name="T2" fmla="*/ 73 w 145"/>
                  <a:gd name="T3" fmla="*/ 0 h 49"/>
                  <a:gd name="T4" fmla="*/ 66 w 145"/>
                  <a:gd name="T5" fmla="*/ 25 h 49"/>
                  <a:gd name="T6" fmla="*/ 0 w 145"/>
                  <a:gd name="T7" fmla="*/ 4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" name="Group 21"/>
            <p:cNvGrpSpPr>
              <a:grpSpLocks/>
            </p:cNvGrpSpPr>
            <p:nvPr userDrawn="1"/>
          </p:nvGrpSpPr>
          <p:grpSpPr bwMode="auto">
            <a:xfrm rot="-6691250">
              <a:off x="3640" y="123"/>
              <a:ext cx="356" cy="608"/>
              <a:chOff x="1730" y="866"/>
              <a:chExt cx="129" cy="157"/>
            </a:xfrm>
          </p:grpSpPr>
          <p:sp>
            <p:nvSpPr>
              <p:cNvPr id="33" name="Freeform 22"/>
              <p:cNvSpPr>
                <a:spLocks/>
              </p:cNvSpPr>
              <p:nvPr userDrawn="1"/>
            </p:nvSpPr>
            <p:spPr bwMode="ltGray">
              <a:xfrm>
                <a:off x="1731" y="866"/>
                <a:ext cx="41" cy="59"/>
              </a:xfrm>
              <a:custGeom>
                <a:avLst/>
                <a:gdLst>
                  <a:gd name="T0" fmla="*/ 41 w 83"/>
                  <a:gd name="T1" fmla="*/ 14 h 117"/>
                  <a:gd name="T2" fmla="*/ 13 w 83"/>
                  <a:gd name="T3" fmla="*/ 0 h 117"/>
                  <a:gd name="T4" fmla="*/ 0 w 83"/>
                  <a:gd name="T5" fmla="*/ 59 h 117"/>
                  <a:gd name="T6" fmla="*/ 41 w 83"/>
                  <a:gd name="T7" fmla="*/ 14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Freeform 23"/>
              <p:cNvSpPr>
                <a:spLocks/>
              </p:cNvSpPr>
              <p:nvPr userDrawn="1"/>
            </p:nvSpPr>
            <p:spPr bwMode="ltGray">
              <a:xfrm>
                <a:off x="1790" y="894"/>
                <a:ext cx="70" cy="49"/>
              </a:xfrm>
              <a:custGeom>
                <a:avLst/>
                <a:gdLst>
                  <a:gd name="T0" fmla="*/ 0 w 140"/>
                  <a:gd name="T1" fmla="*/ 49 h 98"/>
                  <a:gd name="T2" fmla="*/ 59 w 140"/>
                  <a:gd name="T3" fmla="*/ 0 h 98"/>
                  <a:gd name="T4" fmla="*/ 70 w 140"/>
                  <a:gd name="T5" fmla="*/ 25 h 98"/>
                  <a:gd name="T6" fmla="*/ 0 w 140"/>
                  <a:gd name="T7" fmla="*/ 49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Freeform 24"/>
              <p:cNvSpPr>
                <a:spLocks/>
              </p:cNvSpPr>
              <p:nvPr userDrawn="1"/>
            </p:nvSpPr>
            <p:spPr bwMode="ltGray">
              <a:xfrm>
                <a:off x="1774" y="998"/>
                <a:ext cx="73" cy="25"/>
              </a:xfrm>
              <a:custGeom>
                <a:avLst/>
                <a:gdLst>
                  <a:gd name="T0" fmla="*/ 0 w 145"/>
                  <a:gd name="T1" fmla="*/ 4 h 49"/>
                  <a:gd name="T2" fmla="*/ 73 w 145"/>
                  <a:gd name="T3" fmla="*/ 0 h 49"/>
                  <a:gd name="T4" fmla="*/ 66 w 145"/>
                  <a:gd name="T5" fmla="*/ 25 h 49"/>
                  <a:gd name="T6" fmla="*/ 0 w 145"/>
                  <a:gd name="T7" fmla="*/ 4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" name="Group 25"/>
            <p:cNvGrpSpPr>
              <a:grpSpLocks/>
            </p:cNvGrpSpPr>
            <p:nvPr userDrawn="1"/>
          </p:nvGrpSpPr>
          <p:grpSpPr bwMode="auto">
            <a:xfrm rot="8524840">
              <a:off x="677" y="3306"/>
              <a:ext cx="500" cy="500"/>
              <a:chOff x="1727" y="869"/>
              <a:chExt cx="129" cy="156"/>
            </a:xfrm>
          </p:grpSpPr>
          <p:sp>
            <p:nvSpPr>
              <p:cNvPr id="30" name="Freeform 26"/>
              <p:cNvSpPr>
                <a:spLocks/>
              </p:cNvSpPr>
              <p:nvPr userDrawn="1"/>
            </p:nvSpPr>
            <p:spPr bwMode="ltGray">
              <a:xfrm>
                <a:off x="1727" y="870"/>
                <a:ext cx="41" cy="59"/>
              </a:xfrm>
              <a:custGeom>
                <a:avLst/>
                <a:gdLst>
                  <a:gd name="T0" fmla="*/ 41 w 83"/>
                  <a:gd name="T1" fmla="*/ 14 h 117"/>
                  <a:gd name="T2" fmla="*/ 13 w 83"/>
                  <a:gd name="T3" fmla="*/ 0 h 117"/>
                  <a:gd name="T4" fmla="*/ 0 w 83"/>
                  <a:gd name="T5" fmla="*/ 59 h 117"/>
                  <a:gd name="T6" fmla="*/ 41 w 83"/>
                  <a:gd name="T7" fmla="*/ 14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Freeform 27"/>
              <p:cNvSpPr>
                <a:spLocks/>
              </p:cNvSpPr>
              <p:nvPr userDrawn="1"/>
            </p:nvSpPr>
            <p:spPr bwMode="ltGray">
              <a:xfrm>
                <a:off x="1786" y="898"/>
                <a:ext cx="70" cy="49"/>
              </a:xfrm>
              <a:custGeom>
                <a:avLst/>
                <a:gdLst>
                  <a:gd name="T0" fmla="*/ 0 w 140"/>
                  <a:gd name="T1" fmla="*/ 49 h 98"/>
                  <a:gd name="T2" fmla="*/ 59 w 140"/>
                  <a:gd name="T3" fmla="*/ 0 h 98"/>
                  <a:gd name="T4" fmla="*/ 70 w 140"/>
                  <a:gd name="T5" fmla="*/ 25 h 98"/>
                  <a:gd name="T6" fmla="*/ 0 w 140"/>
                  <a:gd name="T7" fmla="*/ 49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Freeform 28"/>
              <p:cNvSpPr>
                <a:spLocks/>
              </p:cNvSpPr>
              <p:nvPr userDrawn="1"/>
            </p:nvSpPr>
            <p:spPr bwMode="ltGray">
              <a:xfrm>
                <a:off x="1772" y="1001"/>
                <a:ext cx="73" cy="25"/>
              </a:xfrm>
              <a:custGeom>
                <a:avLst/>
                <a:gdLst>
                  <a:gd name="T0" fmla="*/ 0 w 145"/>
                  <a:gd name="T1" fmla="*/ 4 h 49"/>
                  <a:gd name="T2" fmla="*/ 73 w 145"/>
                  <a:gd name="T3" fmla="*/ 0 h 49"/>
                  <a:gd name="T4" fmla="*/ 66 w 145"/>
                  <a:gd name="T5" fmla="*/ 25 h 49"/>
                  <a:gd name="T6" fmla="*/ 0 w 145"/>
                  <a:gd name="T7" fmla="*/ 4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" name="Group 29"/>
            <p:cNvGrpSpPr>
              <a:grpSpLocks/>
            </p:cNvGrpSpPr>
            <p:nvPr userDrawn="1"/>
          </p:nvGrpSpPr>
          <p:grpSpPr bwMode="auto">
            <a:xfrm rot="4106450" flipH="1">
              <a:off x="404" y="266"/>
              <a:ext cx="708" cy="891"/>
              <a:chOff x="1727" y="866"/>
              <a:chExt cx="129" cy="157"/>
            </a:xfrm>
          </p:grpSpPr>
          <p:sp>
            <p:nvSpPr>
              <p:cNvPr id="27" name="Freeform 30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41 w 83"/>
                  <a:gd name="T1" fmla="*/ 14 h 117"/>
                  <a:gd name="T2" fmla="*/ 13 w 83"/>
                  <a:gd name="T3" fmla="*/ 0 h 117"/>
                  <a:gd name="T4" fmla="*/ 0 w 83"/>
                  <a:gd name="T5" fmla="*/ 59 h 117"/>
                  <a:gd name="T6" fmla="*/ 41 w 83"/>
                  <a:gd name="T7" fmla="*/ 14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Freeform 31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49 h 98"/>
                  <a:gd name="T2" fmla="*/ 59 w 140"/>
                  <a:gd name="T3" fmla="*/ 0 h 98"/>
                  <a:gd name="T4" fmla="*/ 70 w 140"/>
                  <a:gd name="T5" fmla="*/ 25 h 98"/>
                  <a:gd name="T6" fmla="*/ 0 w 140"/>
                  <a:gd name="T7" fmla="*/ 49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Freeform 3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4 h 49"/>
                  <a:gd name="T2" fmla="*/ 73 w 145"/>
                  <a:gd name="T3" fmla="*/ 0 h 49"/>
                  <a:gd name="T4" fmla="*/ 66 w 145"/>
                  <a:gd name="T5" fmla="*/ 25 h 49"/>
                  <a:gd name="T6" fmla="*/ 0 w 145"/>
                  <a:gd name="T7" fmla="*/ 4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" name="Group 33"/>
            <p:cNvGrpSpPr>
              <a:grpSpLocks/>
            </p:cNvGrpSpPr>
            <p:nvPr userDrawn="1"/>
          </p:nvGrpSpPr>
          <p:grpSpPr bwMode="auto">
            <a:xfrm rot="10015322" flipH="1">
              <a:off x="4620" y="2392"/>
              <a:ext cx="708" cy="891"/>
              <a:chOff x="1727" y="866"/>
              <a:chExt cx="129" cy="157"/>
            </a:xfrm>
          </p:grpSpPr>
          <p:sp>
            <p:nvSpPr>
              <p:cNvPr id="24" name="Freeform 3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41 w 83"/>
                  <a:gd name="T1" fmla="*/ 14 h 117"/>
                  <a:gd name="T2" fmla="*/ 13 w 83"/>
                  <a:gd name="T3" fmla="*/ 0 h 117"/>
                  <a:gd name="T4" fmla="*/ 0 w 83"/>
                  <a:gd name="T5" fmla="*/ 59 h 117"/>
                  <a:gd name="T6" fmla="*/ 41 w 83"/>
                  <a:gd name="T7" fmla="*/ 14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Freeform 3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49 h 98"/>
                  <a:gd name="T2" fmla="*/ 59 w 140"/>
                  <a:gd name="T3" fmla="*/ 0 h 98"/>
                  <a:gd name="T4" fmla="*/ 70 w 140"/>
                  <a:gd name="T5" fmla="*/ 25 h 98"/>
                  <a:gd name="T6" fmla="*/ 0 w 140"/>
                  <a:gd name="T7" fmla="*/ 49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Freeform 3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4 h 49"/>
                  <a:gd name="T2" fmla="*/ 73 w 145"/>
                  <a:gd name="T3" fmla="*/ 0 h 49"/>
                  <a:gd name="T4" fmla="*/ 66 w 145"/>
                  <a:gd name="T5" fmla="*/ 25 h 49"/>
                  <a:gd name="T6" fmla="*/ 0 w 145"/>
                  <a:gd name="T7" fmla="*/ 4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" name="Freeform 37"/>
            <p:cNvSpPr>
              <a:spLocks/>
            </p:cNvSpPr>
            <p:nvPr userDrawn="1"/>
          </p:nvSpPr>
          <p:spPr bwMode="ltGray">
            <a:xfrm>
              <a:off x="1217" y="2"/>
              <a:ext cx="862" cy="886"/>
            </a:xfrm>
            <a:custGeom>
              <a:avLst/>
              <a:gdLst>
                <a:gd name="T0" fmla="*/ 0 w 862"/>
                <a:gd name="T1" fmla="*/ 0 h 886"/>
                <a:gd name="T2" fmla="*/ 6 w 862"/>
                <a:gd name="T3" fmla="*/ 107 h 886"/>
                <a:gd name="T4" fmla="*/ 37 w 862"/>
                <a:gd name="T5" fmla="*/ 262 h 886"/>
                <a:gd name="T6" fmla="*/ 83 w 862"/>
                <a:gd name="T7" fmla="*/ 410 h 886"/>
                <a:gd name="T8" fmla="*/ 149 w 862"/>
                <a:gd name="T9" fmla="*/ 546 h 886"/>
                <a:gd name="T10" fmla="*/ 237 w 862"/>
                <a:gd name="T11" fmla="*/ 666 h 886"/>
                <a:gd name="T12" fmla="*/ 338 w 862"/>
                <a:gd name="T13" fmla="*/ 764 h 886"/>
                <a:gd name="T14" fmla="*/ 450 w 862"/>
                <a:gd name="T15" fmla="*/ 838 h 886"/>
                <a:gd name="T16" fmla="*/ 579 w 862"/>
                <a:gd name="T17" fmla="*/ 879 h 886"/>
                <a:gd name="T18" fmla="*/ 714 w 862"/>
                <a:gd name="T19" fmla="*/ 886 h 886"/>
                <a:gd name="T20" fmla="*/ 862 w 862"/>
                <a:gd name="T21" fmla="*/ 851 h 886"/>
                <a:gd name="T22" fmla="*/ 784 w 862"/>
                <a:gd name="T23" fmla="*/ 856 h 886"/>
                <a:gd name="T24" fmla="*/ 700 w 862"/>
                <a:gd name="T25" fmla="*/ 835 h 886"/>
                <a:gd name="T26" fmla="*/ 621 w 862"/>
                <a:gd name="T27" fmla="*/ 794 h 886"/>
                <a:gd name="T28" fmla="*/ 542 w 862"/>
                <a:gd name="T29" fmla="*/ 728 h 886"/>
                <a:gd name="T30" fmla="*/ 466 w 862"/>
                <a:gd name="T31" fmla="*/ 649 h 886"/>
                <a:gd name="T32" fmla="*/ 397 w 862"/>
                <a:gd name="T33" fmla="*/ 557 h 886"/>
                <a:gd name="T34" fmla="*/ 334 w 862"/>
                <a:gd name="T35" fmla="*/ 454 h 886"/>
                <a:gd name="T36" fmla="*/ 279 w 862"/>
                <a:gd name="T37" fmla="*/ 339 h 886"/>
                <a:gd name="T38" fmla="*/ 238 w 862"/>
                <a:gd name="T39" fmla="*/ 225 h 886"/>
                <a:gd name="T40" fmla="*/ 205 w 862"/>
                <a:gd name="T41" fmla="*/ 105 h 886"/>
                <a:gd name="T42" fmla="*/ 184 w 862"/>
                <a:gd name="T43" fmla="*/ 3 h 88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38"/>
            <p:cNvSpPr>
              <a:spLocks/>
            </p:cNvSpPr>
            <p:nvPr userDrawn="1"/>
          </p:nvSpPr>
          <p:spPr bwMode="ltGray">
            <a:xfrm rot="9832527" flipV="1">
              <a:off x="2158" y="102"/>
              <a:ext cx="681" cy="593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63 h 237"/>
                <a:gd name="T4" fmla="*/ 8 w 257"/>
                <a:gd name="T5" fmla="*/ 125 h 237"/>
                <a:gd name="T6" fmla="*/ 16 w 257"/>
                <a:gd name="T7" fmla="*/ 188 h 237"/>
                <a:gd name="T8" fmla="*/ 29 w 257"/>
                <a:gd name="T9" fmla="*/ 245 h 237"/>
                <a:gd name="T10" fmla="*/ 48 w 257"/>
                <a:gd name="T11" fmla="*/ 298 h 237"/>
                <a:gd name="T12" fmla="*/ 72 w 257"/>
                <a:gd name="T13" fmla="*/ 353 h 237"/>
                <a:gd name="T14" fmla="*/ 101 w 257"/>
                <a:gd name="T15" fmla="*/ 403 h 237"/>
                <a:gd name="T16" fmla="*/ 135 w 257"/>
                <a:gd name="T17" fmla="*/ 445 h 237"/>
                <a:gd name="T18" fmla="*/ 178 w 257"/>
                <a:gd name="T19" fmla="*/ 485 h 237"/>
                <a:gd name="T20" fmla="*/ 228 w 257"/>
                <a:gd name="T21" fmla="*/ 520 h 237"/>
                <a:gd name="T22" fmla="*/ 281 w 257"/>
                <a:gd name="T23" fmla="*/ 548 h 237"/>
                <a:gd name="T24" fmla="*/ 347 w 257"/>
                <a:gd name="T25" fmla="*/ 570 h 237"/>
                <a:gd name="T26" fmla="*/ 419 w 257"/>
                <a:gd name="T27" fmla="*/ 585 h 237"/>
                <a:gd name="T28" fmla="*/ 498 w 257"/>
                <a:gd name="T29" fmla="*/ 593 h 237"/>
                <a:gd name="T30" fmla="*/ 583 w 257"/>
                <a:gd name="T31" fmla="*/ 590 h 237"/>
                <a:gd name="T32" fmla="*/ 681 w 257"/>
                <a:gd name="T33" fmla="*/ 580 h 237"/>
                <a:gd name="T34" fmla="*/ 594 w 257"/>
                <a:gd name="T35" fmla="*/ 568 h 237"/>
                <a:gd name="T36" fmla="*/ 517 w 257"/>
                <a:gd name="T37" fmla="*/ 550 h 237"/>
                <a:gd name="T38" fmla="*/ 450 w 257"/>
                <a:gd name="T39" fmla="*/ 530 h 237"/>
                <a:gd name="T40" fmla="*/ 392 w 257"/>
                <a:gd name="T41" fmla="*/ 510 h 237"/>
                <a:gd name="T42" fmla="*/ 339 w 257"/>
                <a:gd name="T43" fmla="*/ 483 h 237"/>
                <a:gd name="T44" fmla="*/ 297 w 257"/>
                <a:gd name="T45" fmla="*/ 455 h 237"/>
                <a:gd name="T46" fmla="*/ 257 w 257"/>
                <a:gd name="T47" fmla="*/ 423 h 237"/>
                <a:gd name="T48" fmla="*/ 223 w 257"/>
                <a:gd name="T49" fmla="*/ 388 h 237"/>
                <a:gd name="T50" fmla="*/ 191 w 257"/>
                <a:gd name="T51" fmla="*/ 353 h 237"/>
                <a:gd name="T52" fmla="*/ 162 w 257"/>
                <a:gd name="T53" fmla="*/ 313 h 237"/>
                <a:gd name="T54" fmla="*/ 138 w 257"/>
                <a:gd name="T55" fmla="*/ 268 h 237"/>
                <a:gd name="T56" fmla="*/ 114 w 257"/>
                <a:gd name="T57" fmla="*/ 220 h 237"/>
                <a:gd name="T58" fmla="*/ 87 w 257"/>
                <a:gd name="T59" fmla="*/ 173 h 237"/>
                <a:gd name="T60" fmla="*/ 61 w 257"/>
                <a:gd name="T61" fmla="*/ 118 h 237"/>
                <a:gd name="T62" fmla="*/ 32 w 257"/>
                <a:gd name="T63" fmla="*/ 60 h 237"/>
                <a:gd name="T64" fmla="*/ 0 w 257"/>
                <a:gd name="T65" fmla="*/ 0 h 2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39"/>
            <p:cNvSpPr>
              <a:spLocks/>
            </p:cNvSpPr>
            <p:nvPr userDrawn="1"/>
          </p:nvSpPr>
          <p:spPr bwMode="ltGray">
            <a:xfrm rot="9832527" flipV="1">
              <a:off x="1997" y="858"/>
              <a:ext cx="330" cy="278"/>
            </a:xfrm>
            <a:custGeom>
              <a:avLst/>
              <a:gdLst>
                <a:gd name="T0" fmla="*/ 205 w 124"/>
                <a:gd name="T1" fmla="*/ 0 h 110"/>
                <a:gd name="T2" fmla="*/ 330 w 124"/>
                <a:gd name="T3" fmla="*/ 273 h 110"/>
                <a:gd name="T4" fmla="*/ 319 w 124"/>
                <a:gd name="T5" fmla="*/ 270 h 110"/>
                <a:gd name="T6" fmla="*/ 285 w 124"/>
                <a:gd name="T7" fmla="*/ 265 h 110"/>
                <a:gd name="T8" fmla="*/ 237 w 124"/>
                <a:gd name="T9" fmla="*/ 255 h 110"/>
                <a:gd name="T10" fmla="*/ 181 w 124"/>
                <a:gd name="T11" fmla="*/ 250 h 110"/>
                <a:gd name="T12" fmla="*/ 120 w 124"/>
                <a:gd name="T13" fmla="*/ 245 h 110"/>
                <a:gd name="T14" fmla="*/ 67 w 124"/>
                <a:gd name="T15" fmla="*/ 248 h 110"/>
                <a:gd name="T16" fmla="*/ 24 w 124"/>
                <a:gd name="T17" fmla="*/ 258 h 110"/>
                <a:gd name="T18" fmla="*/ 0 w 124"/>
                <a:gd name="T19" fmla="*/ 278 h 110"/>
                <a:gd name="T20" fmla="*/ 11 w 124"/>
                <a:gd name="T21" fmla="*/ 248 h 110"/>
                <a:gd name="T22" fmla="*/ 21 w 124"/>
                <a:gd name="T23" fmla="*/ 225 h 110"/>
                <a:gd name="T24" fmla="*/ 43 w 124"/>
                <a:gd name="T25" fmla="*/ 207 h 110"/>
                <a:gd name="T26" fmla="*/ 67 w 124"/>
                <a:gd name="T27" fmla="*/ 192 h 110"/>
                <a:gd name="T28" fmla="*/ 96 w 124"/>
                <a:gd name="T29" fmla="*/ 182 h 110"/>
                <a:gd name="T30" fmla="*/ 125 w 124"/>
                <a:gd name="T31" fmla="*/ 179 h 110"/>
                <a:gd name="T32" fmla="*/ 157 w 124"/>
                <a:gd name="T33" fmla="*/ 179 h 110"/>
                <a:gd name="T34" fmla="*/ 192 w 124"/>
                <a:gd name="T35" fmla="*/ 187 h 110"/>
                <a:gd name="T36" fmla="*/ 194 w 124"/>
                <a:gd name="T37" fmla="*/ 179 h 110"/>
                <a:gd name="T38" fmla="*/ 186 w 124"/>
                <a:gd name="T39" fmla="*/ 142 h 110"/>
                <a:gd name="T40" fmla="*/ 178 w 124"/>
                <a:gd name="T41" fmla="*/ 96 h 110"/>
                <a:gd name="T42" fmla="*/ 173 w 124"/>
                <a:gd name="T43" fmla="*/ 76 h 110"/>
                <a:gd name="T44" fmla="*/ 168 w 124"/>
                <a:gd name="T45" fmla="*/ 76 h 110"/>
                <a:gd name="T46" fmla="*/ 162 w 124"/>
                <a:gd name="T47" fmla="*/ 73 h 110"/>
                <a:gd name="T48" fmla="*/ 157 w 124"/>
                <a:gd name="T49" fmla="*/ 66 h 110"/>
                <a:gd name="T50" fmla="*/ 152 w 124"/>
                <a:gd name="T51" fmla="*/ 58 h 110"/>
                <a:gd name="T52" fmla="*/ 152 w 124"/>
                <a:gd name="T53" fmla="*/ 48 h 110"/>
                <a:gd name="T54" fmla="*/ 157 w 124"/>
                <a:gd name="T55" fmla="*/ 35 h 110"/>
                <a:gd name="T56" fmla="*/ 176 w 124"/>
                <a:gd name="T57" fmla="*/ 20 h 110"/>
                <a:gd name="T58" fmla="*/ 205 w 124"/>
                <a:gd name="T59" fmla="*/ 0 h 11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40"/>
            <p:cNvSpPr>
              <a:spLocks/>
            </p:cNvSpPr>
            <p:nvPr userDrawn="1"/>
          </p:nvSpPr>
          <p:spPr bwMode="ltGray">
            <a:xfrm rot="9832527" flipV="1">
              <a:off x="2224" y="808"/>
              <a:ext cx="123" cy="233"/>
            </a:xfrm>
            <a:custGeom>
              <a:avLst/>
              <a:gdLst>
                <a:gd name="T0" fmla="*/ 83 w 46"/>
                <a:gd name="T1" fmla="*/ 0 h 94"/>
                <a:gd name="T2" fmla="*/ 53 w 46"/>
                <a:gd name="T3" fmla="*/ 94 h 94"/>
                <a:gd name="T4" fmla="*/ 40 w 46"/>
                <a:gd name="T5" fmla="*/ 154 h 94"/>
                <a:gd name="T6" fmla="*/ 29 w 46"/>
                <a:gd name="T7" fmla="*/ 196 h 94"/>
                <a:gd name="T8" fmla="*/ 0 w 46"/>
                <a:gd name="T9" fmla="*/ 233 h 94"/>
                <a:gd name="T10" fmla="*/ 32 w 46"/>
                <a:gd name="T11" fmla="*/ 218 h 94"/>
                <a:gd name="T12" fmla="*/ 62 w 46"/>
                <a:gd name="T13" fmla="*/ 198 h 94"/>
                <a:gd name="T14" fmla="*/ 86 w 46"/>
                <a:gd name="T15" fmla="*/ 171 h 94"/>
                <a:gd name="T16" fmla="*/ 107 w 46"/>
                <a:gd name="T17" fmla="*/ 141 h 94"/>
                <a:gd name="T18" fmla="*/ 120 w 46"/>
                <a:gd name="T19" fmla="*/ 109 h 94"/>
                <a:gd name="T20" fmla="*/ 123 w 46"/>
                <a:gd name="T21" fmla="*/ 74 h 94"/>
                <a:gd name="T22" fmla="*/ 112 w 46"/>
                <a:gd name="T23" fmla="*/ 37 h 94"/>
                <a:gd name="T24" fmla="*/ 83 w 46"/>
                <a:gd name="T25" fmla="*/ 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41"/>
            <p:cNvSpPr>
              <a:spLocks/>
            </p:cNvSpPr>
            <p:nvPr userDrawn="1"/>
          </p:nvSpPr>
          <p:spPr bwMode="ltGray">
            <a:xfrm>
              <a:off x="1603" y="0"/>
              <a:ext cx="124" cy="121"/>
            </a:xfrm>
            <a:custGeom>
              <a:avLst/>
              <a:gdLst>
                <a:gd name="T0" fmla="*/ 124 w 124"/>
                <a:gd name="T1" fmla="*/ 0 h 121"/>
                <a:gd name="T2" fmla="*/ 113 w 124"/>
                <a:gd name="T3" fmla="*/ 9 h 121"/>
                <a:gd name="T4" fmla="*/ 99 w 124"/>
                <a:gd name="T5" fmla="*/ 25 h 121"/>
                <a:gd name="T6" fmla="*/ 81 w 124"/>
                <a:gd name="T7" fmla="*/ 41 h 121"/>
                <a:gd name="T8" fmla="*/ 63 w 124"/>
                <a:gd name="T9" fmla="*/ 54 h 121"/>
                <a:gd name="T10" fmla="*/ 41 w 124"/>
                <a:gd name="T11" fmla="*/ 66 h 121"/>
                <a:gd name="T12" fmla="*/ 22 w 124"/>
                <a:gd name="T13" fmla="*/ 74 h 121"/>
                <a:gd name="T14" fmla="*/ 0 w 124"/>
                <a:gd name="T15" fmla="*/ 75 h 121"/>
                <a:gd name="T16" fmla="*/ 10 w 124"/>
                <a:gd name="T17" fmla="*/ 96 h 121"/>
                <a:gd name="T18" fmla="*/ 23 w 124"/>
                <a:gd name="T19" fmla="*/ 113 h 121"/>
                <a:gd name="T20" fmla="*/ 41 w 124"/>
                <a:gd name="T21" fmla="*/ 121 h 121"/>
                <a:gd name="T22" fmla="*/ 60 w 124"/>
                <a:gd name="T23" fmla="*/ 121 h 121"/>
                <a:gd name="T24" fmla="*/ 83 w 124"/>
                <a:gd name="T25" fmla="*/ 111 h 121"/>
                <a:gd name="T26" fmla="*/ 101 w 124"/>
                <a:gd name="T27" fmla="*/ 88 h 121"/>
                <a:gd name="T28" fmla="*/ 116 w 124"/>
                <a:gd name="T29" fmla="*/ 53 h 121"/>
                <a:gd name="T30" fmla="*/ 124 w 124"/>
                <a:gd name="T31" fmla="*/ 0 h 12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42"/>
            <p:cNvSpPr>
              <a:spLocks/>
            </p:cNvSpPr>
            <p:nvPr userDrawn="1"/>
          </p:nvSpPr>
          <p:spPr bwMode="ltGray">
            <a:xfrm rot="9832527" flipV="1">
              <a:off x="2173" y="1238"/>
              <a:ext cx="393" cy="2300"/>
            </a:xfrm>
            <a:custGeom>
              <a:avLst/>
              <a:gdLst>
                <a:gd name="T0" fmla="*/ 0 w 149"/>
                <a:gd name="T1" fmla="*/ 0 h 704"/>
                <a:gd name="T2" fmla="*/ 16 w 149"/>
                <a:gd name="T3" fmla="*/ 20 h 704"/>
                <a:gd name="T4" fmla="*/ 42 w 149"/>
                <a:gd name="T5" fmla="*/ 46 h 704"/>
                <a:gd name="T6" fmla="*/ 74 w 149"/>
                <a:gd name="T7" fmla="*/ 78 h 704"/>
                <a:gd name="T8" fmla="*/ 108 w 149"/>
                <a:gd name="T9" fmla="*/ 121 h 704"/>
                <a:gd name="T10" fmla="*/ 153 w 149"/>
                <a:gd name="T11" fmla="*/ 173 h 704"/>
                <a:gd name="T12" fmla="*/ 193 w 149"/>
                <a:gd name="T13" fmla="*/ 229 h 704"/>
                <a:gd name="T14" fmla="*/ 232 w 149"/>
                <a:gd name="T15" fmla="*/ 294 h 704"/>
                <a:gd name="T16" fmla="*/ 264 w 149"/>
                <a:gd name="T17" fmla="*/ 369 h 704"/>
                <a:gd name="T18" fmla="*/ 295 w 149"/>
                <a:gd name="T19" fmla="*/ 448 h 704"/>
                <a:gd name="T20" fmla="*/ 317 w 149"/>
                <a:gd name="T21" fmla="*/ 539 h 704"/>
                <a:gd name="T22" fmla="*/ 327 w 149"/>
                <a:gd name="T23" fmla="*/ 640 h 704"/>
                <a:gd name="T24" fmla="*/ 332 w 149"/>
                <a:gd name="T25" fmla="*/ 745 h 704"/>
                <a:gd name="T26" fmla="*/ 317 w 149"/>
                <a:gd name="T27" fmla="*/ 863 h 704"/>
                <a:gd name="T28" fmla="*/ 287 w 149"/>
                <a:gd name="T29" fmla="*/ 987 h 704"/>
                <a:gd name="T30" fmla="*/ 243 w 149"/>
                <a:gd name="T31" fmla="*/ 1117 h 704"/>
                <a:gd name="T32" fmla="*/ 177 w 149"/>
                <a:gd name="T33" fmla="*/ 1261 h 704"/>
                <a:gd name="T34" fmla="*/ 103 w 149"/>
                <a:gd name="T35" fmla="*/ 1424 h 704"/>
                <a:gd name="T36" fmla="*/ 55 w 149"/>
                <a:gd name="T37" fmla="*/ 1575 h 704"/>
                <a:gd name="T38" fmla="*/ 26 w 149"/>
                <a:gd name="T39" fmla="*/ 1715 h 704"/>
                <a:gd name="T40" fmla="*/ 16 w 149"/>
                <a:gd name="T41" fmla="*/ 1849 h 704"/>
                <a:gd name="T42" fmla="*/ 16 w 149"/>
                <a:gd name="T43" fmla="*/ 1977 h 704"/>
                <a:gd name="T44" fmla="*/ 21 w 149"/>
                <a:gd name="T45" fmla="*/ 2094 h 704"/>
                <a:gd name="T46" fmla="*/ 32 w 149"/>
                <a:gd name="T47" fmla="*/ 2199 h 704"/>
                <a:gd name="T48" fmla="*/ 37 w 149"/>
                <a:gd name="T49" fmla="*/ 2300 h 704"/>
                <a:gd name="T50" fmla="*/ 108 w 149"/>
                <a:gd name="T51" fmla="*/ 2248 h 704"/>
                <a:gd name="T52" fmla="*/ 103 w 149"/>
                <a:gd name="T53" fmla="*/ 2222 h 704"/>
                <a:gd name="T54" fmla="*/ 95 w 149"/>
                <a:gd name="T55" fmla="*/ 2146 h 704"/>
                <a:gd name="T56" fmla="*/ 87 w 149"/>
                <a:gd name="T57" fmla="*/ 2032 h 704"/>
                <a:gd name="T58" fmla="*/ 92 w 149"/>
                <a:gd name="T59" fmla="*/ 1879 h 704"/>
                <a:gd name="T60" fmla="*/ 108 w 149"/>
                <a:gd name="T61" fmla="*/ 1696 h 704"/>
                <a:gd name="T62" fmla="*/ 153 w 149"/>
                <a:gd name="T63" fmla="*/ 1487 h 704"/>
                <a:gd name="T64" fmla="*/ 227 w 149"/>
                <a:gd name="T65" fmla="*/ 1261 h 704"/>
                <a:gd name="T66" fmla="*/ 340 w 149"/>
                <a:gd name="T67" fmla="*/ 1023 h 704"/>
                <a:gd name="T68" fmla="*/ 377 w 149"/>
                <a:gd name="T69" fmla="*/ 912 h 704"/>
                <a:gd name="T70" fmla="*/ 393 w 149"/>
                <a:gd name="T71" fmla="*/ 768 h 704"/>
                <a:gd name="T72" fmla="*/ 380 w 149"/>
                <a:gd name="T73" fmla="*/ 601 h 704"/>
                <a:gd name="T74" fmla="*/ 346 w 149"/>
                <a:gd name="T75" fmla="*/ 438 h 704"/>
                <a:gd name="T76" fmla="*/ 287 w 149"/>
                <a:gd name="T77" fmla="*/ 278 h 704"/>
                <a:gd name="T78" fmla="*/ 214 w 149"/>
                <a:gd name="T79" fmla="*/ 144 h 704"/>
                <a:gd name="T80" fmla="*/ 116 w 149"/>
                <a:gd name="T81" fmla="*/ 46 h 704"/>
                <a:gd name="T82" fmla="*/ 0 w 149"/>
                <a:gd name="T83" fmla="*/ 0 h 70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43"/>
            <p:cNvSpPr>
              <a:spLocks/>
            </p:cNvSpPr>
            <p:nvPr userDrawn="1"/>
          </p:nvSpPr>
          <p:spPr bwMode="ltGray">
            <a:xfrm>
              <a:off x="0" y="1848"/>
              <a:ext cx="36" cy="132"/>
            </a:xfrm>
            <a:custGeom>
              <a:avLst/>
              <a:gdLst>
                <a:gd name="T0" fmla="*/ 0 w 36"/>
                <a:gd name="T1" fmla="*/ 0 h 132"/>
                <a:gd name="T2" fmla="*/ 36 w 36"/>
                <a:gd name="T3" fmla="*/ 12 h 132"/>
                <a:gd name="T4" fmla="*/ 0 w 36"/>
                <a:gd name="T5" fmla="*/ 132 h 132"/>
                <a:gd name="T6" fmla="*/ 0 w 36"/>
                <a:gd name="T7" fmla="*/ 0 h 1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90863" name="Rectangle 47"/>
          <p:cNvSpPr>
            <a:spLocks noGrp="1" noChangeArrowheads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</p:spPr>
        <p:txBody>
          <a:bodyPr/>
          <a:lstStyle>
            <a:lvl1pPr>
              <a:defRPr sz="52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90864" name="Rectangle 48"/>
          <p:cNvSpPr>
            <a:spLocks noGrp="1" noChangeArrowheads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</p:spPr>
        <p:txBody>
          <a:bodyPr/>
          <a:lstStyle>
            <a:lvl1pPr marL="0" indent="0" algn="ctr">
              <a:buFontTx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6" name="Rectangle 4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" name="Rectangle 4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" name="Rectangle 4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EB2300-FB15-4C72-9B01-C0F7C8D741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3036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A03045-AFE8-4DD2-AA44-24A18F7F033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675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6225" y="103188"/>
            <a:ext cx="2060575" cy="59531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2913" y="103188"/>
            <a:ext cx="6030912" cy="59531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4EC436-DCED-4C1B-8A6B-D9D6B7138B1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7219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DD7546-07A1-4148-BFFC-7748BEBDC0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9942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D5B692-D995-4258-A327-97D83DB1B1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1040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E39DB1-220C-4659-9821-835C3E8AA3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4074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DAF684-56D6-4DDA-9567-46B4FB8FED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056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BB7869-53B2-408D-9D76-DA8CD350AB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173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3B19C-7C92-484A-BCD6-EF9B67F84A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3673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75DEA8-F9C8-4BAD-936B-F5D4EF5391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8344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09AE34-D626-42DB-BC8A-7EBFDBDF34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9184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7938" y="0"/>
            <a:ext cx="2833688" cy="6856413"/>
            <a:chOff x="-5" y="0"/>
            <a:chExt cx="1785" cy="4319"/>
          </a:xfrm>
        </p:grpSpPr>
        <p:sp>
          <p:nvSpPr>
            <p:cNvPr id="1032" name="Freeform 3"/>
            <p:cNvSpPr>
              <a:spLocks/>
            </p:cNvSpPr>
            <p:nvPr/>
          </p:nvSpPr>
          <p:spPr bwMode="ltGray">
            <a:xfrm>
              <a:off x="-5" y="3262"/>
              <a:ext cx="472" cy="802"/>
            </a:xfrm>
            <a:custGeom>
              <a:avLst/>
              <a:gdLst>
                <a:gd name="T0" fmla="*/ 5 w 472"/>
                <a:gd name="T1" fmla="*/ 32 h 802"/>
                <a:gd name="T2" fmla="*/ 189 w 472"/>
                <a:gd name="T3" fmla="*/ 26 h 802"/>
                <a:gd name="T4" fmla="*/ 309 w 472"/>
                <a:gd name="T5" fmla="*/ 66 h 802"/>
                <a:gd name="T6" fmla="*/ 357 w 472"/>
                <a:gd name="T7" fmla="*/ 98 h 802"/>
                <a:gd name="T8" fmla="*/ 413 w 472"/>
                <a:gd name="T9" fmla="*/ 162 h 802"/>
                <a:gd name="T10" fmla="*/ 437 w 472"/>
                <a:gd name="T11" fmla="*/ 250 h 802"/>
                <a:gd name="T12" fmla="*/ 397 w 472"/>
                <a:gd name="T13" fmla="*/ 530 h 802"/>
                <a:gd name="T14" fmla="*/ 341 w 472"/>
                <a:gd name="T15" fmla="*/ 634 h 802"/>
                <a:gd name="T16" fmla="*/ 173 w 472"/>
                <a:gd name="T17" fmla="*/ 714 h 802"/>
                <a:gd name="T18" fmla="*/ 77 w 472"/>
                <a:gd name="T19" fmla="*/ 730 h 802"/>
                <a:gd name="T20" fmla="*/ 69 w 472"/>
                <a:gd name="T21" fmla="*/ 802 h 802"/>
                <a:gd name="T22" fmla="*/ 7 w 472"/>
                <a:gd name="T23" fmla="*/ 788 h 802"/>
                <a:gd name="T24" fmla="*/ 5 w 472"/>
                <a:gd name="T25" fmla="*/ 751 h 802"/>
                <a:gd name="T26" fmla="*/ 37 w 472"/>
                <a:gd name="T27" fmla="*/ 722 h 802"/>
                <a:gd name="T28" fmla="*/ 5 w 472"/>
                <a:gd name="T29" fmla="*/ 670 h 802"/>
                <a:gd name="T30" fmla="*/ 5 w 472"/>
                <a:gd name="T31" fmla="*/ 32 h 8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33" name="Group 4"/>
            <p:cNvGrpSpPr>
              <a:grpSpLocks/>
            </p:cNvGrpSpPr>
            <p:nvPr/>
          </p:nvGrpSpPr>
          <p:grpSpPr bwMode="auto">
            <a:xfrm rot="14964908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1071" name="Freeform 5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41 w 83"/>
                  <a:gd name="T1" fmla="*/ 14 h 117"/>
                  <a:gd name="T2" fmla="*/ 13 w 83"/>
                  <a:gd name="T3" fmla="*/ 0 h 117"/>
                  <a:gd name="T4" fmla="*/ 0 w 83"/>
                  <a:gd name="T5" fmla="*/ 59 h 117"/>
                  <a:gd name="T6" fmla="*/ 41 w 83"/>
                  <a:gd name="T7" fmla="*/ 14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2" name="Freeform 6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49 h 98"/>
                  <a:gd name="T2" fmla="*/ 59 w 140"/>
                  <a:gd name="T3" fmla="*/ 0 h 98"/>
                  <a:gd name="T4" fmla="*/ 70 w 140"/>
                  <a:gd name="T5" fmla="*/ 25 h 98"/>
                  <a:gd name="T6" fmla="*/ 0 w 140"/>
                  <a:gd name="T7" fmla="*/ 49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73" name="Freeform 7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4 h 49"/>
                  <a:gd name="T2" fmla="*/ 73 w 145"/>
                  <a:gd name="T3" fmla="*/ 0 h 49"/>
                  <a:gd name="T4" fmla="*/ 66 w 145"/>
                  <a:gd name="T5" fmla="*/ 25 h 49"/>
                  <a:gd name="T6" fmla="*/ 0 w 145"/>
                  <a:gd name="T7" fmla="*/ 4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34" name="Freeform 8"/>
            <p:cNvSpPr>
              <a:spLocks/>
            </p:cNvSpPr>
            <p:nvPr/>
          </p:nvSpPr>
          <p:spPr bwMode="ltGray">
            <a:xfrm>
              <a:off x="90" y="1736"/>
              <a:ext cx="710" cy="768"/>
            </a:xfrm>
            <a:custGeom>
              <a:avLst/>
              <a:gdLst>
                <a:gd name="T0" fmla="*/ 14 w 710"/>
                <a:gd name="T1" fmla="*/ 416 h 768"/>
                <a:gd name="T2" fmla="*/ 14 w 710"/>
                <a:gd name="T3" fmla="*/ 272 h 768"/>
                <a:gd name="T4" fmla="*/ 102 w 710"/>
                <a:gd name="T5" fmla="*/ 144 h 768"/>
                <a:gd name="T6" fmla="*/ 150 w 710"/>
                <a:gd name="T7" fmla="*/ 96 h 768"/>
                <a:gd name="T8" fmla="*/ 198 w 710"/>
                <a:gd name="T9" fmla="*/ 64 h 768"/>
                <a:gd name="T10" fmla="*/ 350 w 710"/>
                <a:gd name="T11" fmla="*/ 0 h 768"/>
                <a:gd name="T12" fmla="*/ 534 w 710"/>
                <a:gd name="T13" fmla="*/ 8 h 768"/>
                <a:gd name="T14" fmla="*/ 662 w 710"/>
                <a:gd name="T15" fmla="*/ 96 h 768"/>
                <a:gd name="T16" fmla="*/ 710 w 710"/>
                <a:gd name="T17" fmla="*/ 200 h 768"/>
                <a:gd name="T18" fmla="*/ 702 w 710"/>
                <a:gd name="T19" fmla="*/ 400 h 768"/>
                <a:gd name="T20" fmla="*/ 678 w 710"/>
                <a:gd name="T21" fmla="*/ 448 h 768"/>
                <a:gd name="T22" fmla="*/ 550 w 710"/>
                <a:gd name="T23" fmla="*/ 632 h 768"/>
                <a:gd name="T24" fmla="*/ 518 w 710"/>
                <a:gd name="T25" fmla="*/ 656 h 768"/>
                <a:gd name="T26" fmla="*/ 470 w 710"/>
                <a:gd name="T27" fmla="*/ 664 h 768"/>
                <a:gd name="T28" fmla="*/ 518 w 710"/>
                <a:gd name="T29" fmla="*/ 680 h 768"/>
                <a:gd name="T30" fmla="*/ 566 w 710"/>
                <a:gd name="T31" fmla="*/ 696 h 768"/>
                <a:gd name="T32" fmla="*/ 574 w 710"/>
                <a:gd name="T33" fmla="*/ 720 h 768"/>
                <a:gd name="T34" fmla="*/ 526 w 710"/>
                <a:gd name="T35" fmla="*/ 736 h 768"/>
                <a:gd name="T36" fmla="*/ 502 w 710"/>
                <a:gd name="T37" fmla="*/ 752 h 768"/>
                <a:gd name="T38" fmla="*/ 454 w 710"/>
                <a:gd name="T39" fmla="*/ 768 h 768"/>
                <a:gd name="T40" fmla="*/ 438 w 710"/>
                <a:gd name="T41" fmla="*/ 712 h 768"/>
                <a:gd name="T42" fmla="*/ 246 w 710"/>
                <a:gd name="T43" fmla="*/ 688 h 768"/>
                <a:gd name="T44" fmla="*/ 134 w 710"/>
                <a:gd name="T45" fmla="*/ 648 h 768"/>
                <a:gd name="T46" fmla="*/ 110 w 710"/>
                <a:gd name="T47" fmla="*/ 624 h 768"/>
                <a:gd name="T48" fmla="*/ 78 w 710"/>
                <a:gd name="T49" fmla="*/ 576 h 768"/>
                <a:gd name="T50" fmla="*/ 54 w 710"/>
                <a:gd name="T51" fmla="*/ 464 h 768"/>
                <a:gd name="T52" fmla="*/ 30 w 710"/>
                <a:gd name="T53" fmla="*/ 408 h 768"/>
                <a:gd name="T54" fmla="*/ 22 w 710"/>
                <a:gd name="T55" fmla="*/ 384 h 768"/>
                <a:gd name="T56" fmla="*/ 14 w 710"/>
                <a:gd name="T57" fmla="*/ 416 h 76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35" name="Group 9"/>
            <p:cNvGrpSpPr>
              <a:grpSpLocks/>
            </p:cNvGrpSpPr>
            <p:nvPr/>
          </p:nvGrpSpPr>
          <p:grpSpPr bwMode="auto"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1062" name="Freeform 10"/>
              <p:cNvSpPr>
                <a:spLocks/>
              </p:cNvSpPr>
              <p:nvPr userDrawn="1"/>
            </p:nvSpPr>
            <p:spPr bwMode="ltGray">
              <a:xfrm rot="373331" flipH="1">
                <a:off x="125" y="2787"/>
                <a:ext cx="313" cy="303"/>
              </a:xfrm>
              <a:custGeom>
                <a:avLst/>
                <a:gdLst>
                  <a:gd name="T0" fmla="*/ 66 w 217"/>
                  <a:gd name="T1" fmla="*/ 303 h 210"/>
                  <a:gd name="T2" fmla="*/ 53 w 217"/>
                  <a:gd name="T3" fmla="*/ 286 h 210"/>
                  <a:gd name="T4" fmla="*/ 38 w 217"/>
                  <a:gd name="T5" fmla="*/ 261 h 210"/>
                  <a:gd name="T6" fmla="*/ 22 w 217"/>
                  <a:gd name="T7" fmla="*/ 229 h 210"/>
                  <a:gd name="T8" fmla="*/ 7 w 217"/>
                  <a:gd name="T9" fmla="*/ 195 h 210"/>
                  <a:gd name="T10" fmla="*/ 0 w 217"/>
                  <a:gd name="T11" fmla="*/ 157 h 210"/>
                  <a:gd name="T12" fmla="*/ 1 w 217"/>
                  <a:gd name="T13" fmla="*/ 118 h 210"/>
                  <a:gd name="T14" fmla="*/ 13 w 217"/>
                  <a:gd name="T15" fmla="*/ 82 h 210"/>
                  <a:gd name="T16" fmla="*/ 39 w 217"/>
                  <a:gd name="T17" fmla="*/ 51 h 210"/>
                  <a:gd name="T18" fmla="*/ 65 w 217"/>
                  <a:gd name="T19" fmla="*/ 32 h 210"/>
                  <a:gd name="T20" fmla="*/ 87 w 217"/>
                  <a:gd name="T21" fmla="*/ 17 h 210"/>
                  <a:gd name="T22" fmla="*/ 104 w 217"/>
                  <a:gd name="T23" fmla="*/ 10 h 210"/>
                  <a:gd name="T24" fmla="*/ 117 w 217"/>
                  <a:gd name="T25" fmla="*/ 7 h 210"/>
                  <a:gd name="T26" fmla="*/ 127 w 217"/>
                  <a:gd name="T27" fmla="*/ 7 h 210"/>
                  <a:gd name="T28" fmla="*/ 150 w 217"/>
                  <a:gd name="T29" fmla="*/ 0 h 210"/>
                  <a:gd name="T30" fmla="*/ 213 w 217"/>
                  <a:gd name="T31" fmla="*/ 12 h 210"/>
                  <a:gd name="T32" fmla="*/ 231 w 217"/>
                  <a:gd name="T33" fmla="*/ 17 h 210"/>
                  <a:gd name="T34" fmla="*/ 248 w 217"/>
                  <a:gd name="T35" fmla="*/ 22 h 210"/>
                  <a:gd name="T36" fmla="*/ 263 w 217"/>
                  <a:gd name="T37" fmla="*/ 27 h 210"/>
                  <a:gd name="T38" fmla="*/ 274 w 217"/>
                  <a:gd name="T39" fmla="*/ 33 h 210"/>
                  <a:gd name="T40" fmla="*/ 286 w 217"/>
                  <a:gd name="T41" fmla="*/ 39 h 210"/>
                  <a:gd name="T42" fmla="*/ 296 w 217"/>
                  <a:gd name="T43" fmla="*/ 46 h 210"/>
                  <a:gd name="T44" fmla="*/ 304 w 217"/>
                  <a:gd name="T45" fmla="*/ 55 h 210"/>
                  <a:gd name="T46" fmla="*/ 313 w 217"/>
                  <a:gd name="T47" fmla="*/ 65 h 210"/>
                  <a:gd name="T48" fmla="*/ 296 w 217"/>
                  <a:gd name="T49" fmla="*/ 58 h 210"/>
                  <a:gd name="T50" fmla="*/ 280 w 217"/>
                  <a:gd name="T51" fmla="*/ 52 h 210"/>
                  <a:gd name="T52" fmla="*/ 264 w 217"/>
                  <a:gd name="T53" fmla="*/ 48 h 210"/>
                  <a:gd name="T54" fmla="*/ 248 w 217"/>
                  <a:gd name="T55" fmla="*/ 43 h 210"/>
                  <a:gd name="T56" fmla="*/ 235 w 217"/>
                  <a:gd name="T57" fmla="*/ 39 h 210"/>
                  <a:gd name="T58" fmla="*/ 221 w 217"/>
                  <a:gd name="T59" fmla="*/ 38 h 210"/>
                  <a:gd name="T60" fmla="*/ 206 w 217"/>
                  <a:gd name="T61" fmla="*/ 35 h 210"/>
                  <a:gd name="T62" fmla="*/ 193 w 217"/>
                  <a:gd name="T63" fmla="*/ 35 h 210"/>
                  <a:gd name="T64" fmla="*/ 180 w 217"/>
                  <a:gd name="T65" fmla="*/ 35 h 210"/>
                  <a:gd name="T66" fmla="*/ 167 w 217"/>
                  <a:gd name="T67" fmla="*/ 36 h 210"/>
                  <a:gd name="T68" fmla="*/ 154 w 217"/>
                  <a:gd name="T69" fmla="*/ 39 h 210"/>
                  <a:gd name="T70" fmla="*/ 143 w 217"/>
                  <a:gd name="T71" fmla="*/ 42 h 210"/>
                  <a:gd name="T72" fmla="*/ 131 w 217"/>
                  <a:gd name="T73" fmla="*/ 48 h 210"/>
                  <a:gd name="T74" fmla="*/ 118 w 217"/>
                  <a:gd name="T75" fmla="*/ 52 h 210"/>
                  <a:gd name="T76" fmla="*/ 107 w 217"/>
                  <a:gd name="T77" fmla="*/ 59 h 210"/>
                  <a:gd name="T78" fmla="*/ 95 w 217"/>
                  <a:gd name="T79" fmla="*/ 66 h 210"/>
                  <a:gd name="T80" fmla="*/ 75 w 217"/>
                  <a:gd name="T81" fmla="*/ 88 h 210"/>
                  <a:gd name="T82" fmla="*/ 61 w 217"/>
                  <a:gd name="T83" fmla="*/ 115 h 210"/>
                  <a:gd name="T84" fmla="*/ 53 w 217"/>
                  <a:gd name="T85" fmla="*/ 149 h 210"/>
                  <a:gd name="T86" fmla="*/ 50 w 217"/>
                  <a:gd name="T87" fmla="*/ 182 h 210"/>
                  <a:gd name="T88" fmla="*/ 50 w 217"/>
                  <a:gd name="T89" fmla="*/ 218 h 210"/>
                  <a:gd name="T90" fmla="*/ 55 w 217"/>
                  <a:gd name="T91" fmla="*/ 251 h 210"/>
                  <a:gd name="T92" fmla="*/ 59 w 217"/>
                  <a:gd name="T93" fmla="*/ 280 h 210"/>
                  <a:gd name="T94" fmla="*/ 66 w 217"/>
                  <a:gd name="T95" fmla="*/ 303 h 210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3" name="Freeform 11"/>
              <p:cNvSpPr>
                <a:spLocks/>
              </p:cNvSpPr>
              <p:nvPr userDrawn="1"/>
            </p:nvSpPr>
            <p:spPr bwMode="ltGray">
              <a:xfrm rot="373331" flipH="1">
                <a:off x="41" y="2843"/>
                <a:ext cx="262" cy="308"/>
              </a:xfrm>
              <a:custGeom>
                <a:avLst/>
                <a:gdLst>
                  <a:gd name="T0" fmla="*/ 157 w 182"/>
                  <a:gd name="T1" fmla="*/ 0 h 213"/>
                  <a:gd name="T2" fmla="*/ 161 w 182"/>
                  <a:gd name="T3" fmla="*/ 3 h 213"/>
                  <a:gd name="T4" fmla="*/ 170 w 182"/>
                  <a:gd name="T5" fmla="*/ 12 h 213"/>
                  <a:gd name="T6" fmla="*/ 183 w 182"/>
                  <a:gd name="T7" fmla="*/ 26 h 213"/>
                  <a:gd name="T8" fmla="*/ 197 w 182"/>
                  <a:gd name="T9" fmla="*/ 48 h 213"/>
                  <a:gd name="T10" fmla="*/ 209 w 182"/>
                  <a:gd name="T11" fmla="*/ 75 h 213"/>
                  <a:gd name="T12" fmla="*/ 216 w 182"/>
                  <a:gd name="T13" fmla="*/ 110 h 213"/>
                  <a:gd name="T14" fmla="*/ 216 w 182"/>
                  <a:gd name="T15" fmla="*/ 152 h 213"/>
                  <a:gd name="T16" fmla="*/ 207 w 182"/>
                  <a:gd name="T17" fmla="*/ 201 h 213"/>
                  <a:gd name="T18" fmla="*/ 202 w 182"/>
                  <a:gd name="T19" fmla="*/ 215 h 213"/>
                  <a:gd name="T20" fmla="*/ 196 w 182"/>
                  <a:gd name="T21" fmla="*/ 227 h 213"/>
                  <a:gd name="T22" fmla="*/ 189 w 182"/>
                  <a:gd name="T23" fmla="*/ 239 h 213"/>
                  <a:gd name="T24" fmla="*/ 180 w 182"/>
                  <a:gd name="T25" fmla="*/ 250 h 213"/>
                  <a:gd name="T26" fmla="*/ 168 w 182"/>
                  <a:gd name="T27" fmla="*/ 260 h 213"/>
                  <a:gd name="T28" fmla="*/ 158 w 182"/>
                  <a:gd name="T29" fmla="*/ 268 h 213"/>
                  <a:gd name="T30" fmla="*/ 147 w 182"/>
                  <a:gd name="T31" fmla="*/ 276 h 213"/>
                  <a:gd name="T32" fmla="*/ 132 w 182"/>
                  <a:gd name="T33" fmla="*/ 282 h 213"/>
                  <a:gd name="T34" fmla="*/ 118 w 182"/>
                  <a:gd name="T35" fmla="*/ 285 h 213"/>
                  <a:gd name="T36" fmla="*/ 104 w 182"/>
                  <a:gd name="T37" fmla="*/ 289 h 213"/>
                  <a:gd name="T38" fmla="*/ 88 w 182"/>
                  <a:gd name="T39" fmla="*/ 291 h 213"/>
                  <a:gd name="T40" fmla="*/ 71 w 182"/>
                  <a:gd name="T41" fmla="*/ 291 h 213"/>
                  <a:gd name="T42" fmla="*/ 53 w 182"/>
                  <a:gd name="T43" fmla="*/ 289 h 213"/>
                  <a:gd name="T44" fmla="*/ 36 w 182"/>
                  <a:gd name="T45" fmla="*/ 285 h 213"/>
                  <a:gd name="T46" fmla="*/ 17 w 182"/>
                  <a:gd name="T47" fmla="*/ 279 h 213"/>
                  <a:gd name="T48" fmla="*/ 0 w 182"/>
                  <a:gd name="T49" fmla="*/ 272 h 213"/>
                  <a:gd name="T50" fmla="*/ 16 w 182"/>
                  <a:gd name="T51" fmla="*/ 282 h 213"/>
                  <a:gd name="T52" fmla="*/ 32 w 182"/>
                  <a:gd name="T53" fmla="*/ 289 h 213"/>
                  <a:gd name="T54" fmla="*/ 48 w 182"/>
                  <a:gd name="T55" fmla="*/ 296 h 213"/>
                  <a:gd name="T56" fmla="*/ 62 w 182"/>
                  <a:gd name="T57" fmla="*/ 301 h 213"/>
                  <a:gd name="T58" fmla="*/ 76 w 182"/>
                  <a:gd name="T59" fmla="*/ 305 h 213"/>
                  <a:gd name="T60" fmla="*/ 91 w 182"/>
                  <a:gd name="T61" fmla="*/ 307 h 213"/>
                  <a:gd name="T62" fmla="*/ 105 w 182"/>
                  <a:gd name="T63" fmla="*/ 308 h 213"/>
                  <a:gd name="T64" fmla="*/ 119 w 182"/>
                  <a:gd name="T65" fmla="*/ 308 h 213"/>
                  <a:gd name="T66" fmla="*/ 131 w 182"/>
                  <a:gd name="T67" fmla="*/ 307 h 213"/>
                  <a:gd name="T68" fmla="*/ 144 w 182"/>
                  <a:gd name="T69" fmla="*/ 304 h 213"/>
                  <a:gd name="T70" fmla="*/ 155 w 182"/>
                  <a:gd name="T71" fmla="*/ 301 h 213"/>
                  <a:gd name="T72" fmla="*/ 167 w 182"/>
                  <a:gd name="T73" fmla="*/ 298 h 213"/>
                  <a:gd name="T74" fmla="*/ 177 w 182"/>
                  <a:gd name="T75" fmla="*/ 294 h 213"/>
                  <a:gd name="T76" fmla="*/ 187 w 182"/>
                  <a:gd name="T77" fmla="*/ 288 h 213"/>
                  <a:gd name="T78" fmla="*/ 196 w 182"/>
                  <a:gd name="T79" fmla="*/ 282 h 213"/>
                  <a:gd name="T80" fmla="*/ 204 w 182"/>
                  <a:gd name="T81" fmla="*/ 276 h 213"/>
                  <a:gd name="T82" fmla="*/ 227 w 182"/>
                  <a:gd name="T83" fmla="*/ 254 h 213"/>
                  <a:gd name="T84" fmla="*/ 243 w 182"/>
                  <a:gd name="T85" fmla="*/ 233 h 213"/>
                  <a:gd name="T86" fmla="*/ 253 w 182"/>
                  <a:gd name="T87" fmla="*/ 208 h 213"/>
                  <a:gd name="T88" fmla="*/ 258 w 182"/>
                  <a:gd name="T89" fmla="*/ 185 h 213"/>
                  <a:gd name="T90" fmla="*/ 261 w 182"/>
                  <a:gd name="T91" fmla="*/ 161 h 213"/>
                  <a:gd name="T92" fmla="*/ 261 w 182"/>
                  <a:gd name="T93" fmla="*/ 137 h 213"/>
                  <a:gd name="T94" fmla="*/ 262 w 182"/>
                  <a:gd name="T95" fmla="*/ 114 h 213"/>
                  <a:gd name="T96" fmla="*/ 249 w 182"/>
                  <a:gd name="T97" fmla="*/ 67 h 213"/>
                  <a:gd name="T98" fmla="*/ 225 w 182"/>
                  <a:gd name="T99" fmla="*/ 30 h 213"/>
                  <a:gd name="T100" fmla="*/ 217 w 182"/>
                  <a:gd name="T101" fmla="*/ 26 h 213"/>
                  <a:gd name="T102" fmla="*/ 212 w 182"/>
                  <a:gd name="T103" fmla="*/ 22 h 213"/>
                  <a:gd name="T104" fmla="*/ 204 w 182"/>
                  <a:gd name="T105" fmla="*/ 19 h 213"/>
                  <a:gd name="T106" fmla="*/ 199 w 182"/>
                  <a:gd name="T107" fmla="*/ 16 h 213"/>
                  <a:gd name="T108" fmla="*/ 190 w 182"/>
                  <a:gd name="T109" fmla="*/ 13 h 213"/>
                  <a:gd name="T110" fmla="*/ 181 w 182"/>
                  <a:gd name="T111" fmla="*/ 9 h 213"/>
                  <a:gd name="T112" fmla="*/ 171 w 182"/>
                  <a:gd name="T113" fmla="*/ 4 h 213"/>
                  <a:gd name="T114" fmla="*/ 157 w 182"/>
                  <a:gd name="T115" fmla="*/ 0 h 213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</a:gdLst>
                <a:ahLst/>
                <a:cxnLst>
                  <a:cxn ang="T116">
                    <a:pos x="T0" y="T1"/>
                  </a:cxn>
                  <a:cxn ang="T117">
                    <a:pos x="T2" y="T3"/>
                  </a:cxn>
                  <a:cxn ang="T118">
                    <a:pos x="T4" y="T5"/>
                  </a:cxn>
                  <a:cxn ang="T119">
                    <a:pos x="T6" y="T7"/>
                  </a:cxn>
                  <a:cxn ang="T120">
                    <a:pos x="T8" y="T9"/>
                  </a:cxn>
                  <a:cxn ang="T121">
                    <a:pos x="T10" y="T11"/>
                  </a:cxn>
                  <a:cxn ang="T122">
                    <a:pos x="T12" y="T13"/>
                  </a:cxn>
                  <a:cxn ang="T123">
                    <a:pos x="T14" y="T15"/>
                  </a:cxn>
                  <a:cxn ang="T124">
                    <a:pos x="T16" y="T17"/>
                  </a:cxn>
                  <a:cxn ang="T125">
                    <a:pos x="T18" y="T19"/>
                  </a:cxn>
                  <a:cxn ang="T126">
                    <a:pos x="T20" y="T21"/>
                  </a:cxn>
                  <a:cxn ang="T127">
                    <a:pos x="T22" y="T23"/>
                  </a:cxn>
                  <a:cxn ang="T128">
                    <a:pos x="T24" y="T25"/>
                  </a:cxn>
                  <a:cxn ang="T129">
                    <a:pos x="T26" y="T27"/>
                  </a:cxn>
                  <a:cxn ang="T130">
                    <a:pos x="T28" y="T29"/>
                  </a:cxn>
                  <a:cxn ang="T131">
                    <a:pos x="T30" y="T31"/>
                  </a:cxn>
                  <a:cxn ang="T132">
                    <a:pos x="T32" y="T33"/>
                  </a:cxn>
                  <a:cxn ang="T133">
                    <a:pos x="T34" y="T35"/>
                  </a:cxn>
                  <a:cxn ang="T134">
                    <a:pos x="T36" y="T37"/>
                  </a:cxn>
                  <a:cxn ang="T135">
                    <a:pos x="T38" y="T39"/>
                  </a:cxn>
                  <a:cxn ang="T136">
                    <a:pos x="T40" y="T41"/>
                  </a:cxn>
                  <a:cxn ang="T137">
                    <a:pos x="T42" y="T43"/>
                  </a:cxn>
                  <a:cxn ang="T138">
                    <a:pos x="T44" y="T45"/>
                  </a:cxn>
                  <a:cxn ang="T139">
                    <a:pos x="T46" y="T47"/>
                  </a:cxn>
                  <a:cxn ang="T140">
                    <a:pos x="T48" y="T49"/>
                  </a:cxn>
                  <a:cxn ang="T141">
                    <a:pos x="T50" y="T51"/>
                  </a:cxn>
                  <a:cxn ang="T142">
                    <a:pos x="T52" y="T53"/>
                  </a:cxn>
                  <a:cxn ang="T143">
                    <a:pos x="T54" y="T55"/>
                  </a:cxn>
                  <a:cxn ang="T144">
                    <a:pos x="T56" y="T57"/>
                  </a:cxn>
                  <a:cxn ang="T145">
                    <a:pos x="T58" y="T59"/>
                  </a:cxn>
                  <a:cxn ang="T146">
                    <a:pos x="T60" y="T61"/>
                  </a:cxn>
                  <a:cxn ang="T147">
                    <a:pos x="T62" y="T63"/>
                  </a:cxn>
                  <a:cxn ang="T148">
                    <a:pos x="T64" y="T65"/>
                  </a:cxn>
                  <a:cxn ang="T149">
                    <a:pos x="T66" y="T67"/>
                  </a:cxn>
                  <a:cxn ang="T150">
                    <a:pos x="T68" y="T69"/>
                  </a:cxn>
                  <a:cxn ang="T151">
                    <a:pos x="T70" y="T71"/>
                  </a:cxn>
                  <a:cxn ang="T152">
                    <a:pos x="T72" y="T73"/>
                  </a:cxn>
                  <a:cxn ang="T153">
                    <a:pos x="T74" y="T75"/>
                  </a:cxn>
                  <a:cxn ang="T154">
                    <a:pos x="T76" y="T77"/>
                  </a:cxn>
                  <a:cxn ang="T155">
                    <a:pos x="T78" y="T79"/>
                  </a:cxn>
                  <a:cxn ang="T156">
                    <a:pos x="T80" y="T81"/>
                  </a:cxn>
                  <a:cxn ang="T157">
                    <a:pos x="T82" y="T83"/>
                  </a:cxn>
                  <a:cxn ang="T158">
                    <a:pos x="T84" y="T85"/>
                  </a:cxn>
                  <a:cxn ang="T159">
                    <a:pos x="T86" y="T87"/>
                  </a:cxn>
                  <a:cxn ang="T160">
                    <a:pos x="T88" y="T89"/>
                  </a:cxn>
                  <a:cxn ang="T161">
                    <a:pos x="T90" y="T91"/>
                  </a:cxn>
                  <a:cxn ang="T162">
                    <a:pos x="T92" y="T93"/>
                  </a:cxn>
                  <a:cxn ang="T163">
                    <a:pos x="T94" y="T95"/>
                  </a:cxn>
                  <a:cxn ang="T164">
                    <a:pos x="T96" y="T97"/>
                  </a:cxn>
                  <a:cxn ang="T165">
                    <a:pos x="T98" y="T99"/>
                  </a:cxn>
                  <a:cxn ang="T166">
                    <a:pos x="T100" y="T101"/>
                  </a:cxn>
                  <a:cxn ang="T167">
                    <a:pos x="T102" y="T103"/>
                  </a:cxn>
                  <a:cxn ang="T168">
                    <a:pos x="T104" y="T105"/>
                  </a:cxn>
                  <a:cxn ang="T169">
                    <a:pos x="T106" y="T107"/>
                  </a:cxn>
                  <a:cxn ang="T170">
                    <a:pos x="T108" y="T109"/>
                  </a:cxn>
                  <a:cxn ang="T171">
                    <a:pos x="T110" y="T111"/>
                  </a:cxn>
                  <a:cxn ang="T172">
                    <a:pos x="T112" y="T113"/>
                  </a:cxn>
                  <a:cxn ang="T173">
                    <a:pos x="T114" y="T115"/>
                  </a:cxn>
                </a:cxnLst>
                <a:rect l="0" t="0" r="r" b="b"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4" name="Freeform 12"/>
              <p:cNvSpPr>
                <a:spLocks/>
              </p:cNvSpPr>
              <p:nvPr userDrawn="1"/>
            </p:nvSpPr>
            <p:spPr bwMode="ltGray">
              <a:xfrm rot="373331" flipH="1">
                <a:off x="121" y="2907"/>
                <a:ext cx="93" cy="156"/>
              </a:xfrm>
              <a:custGeom>
                <a:avLst/>
                <a:gdLst>
                  <a:gd name="T0" fmla="*/ 68 w 128"/>
                  <a:gd name="T1" fmla="*/ 0 h 217"/>
                  <a:gd name="T2" fmla="*/ 76 w 128"/>
                  <a:gd name="T3" fmla="*/ 6 h 217"/>
                  <a:gd name="T4" fmla="*/ 84 w 128"/>
                  <a:gd name="T5" fmla="*/ 19 h 217"/>
                  <a:gd name="T6" fmla="*/ 89 w 128"/>
                  <a:gd name="T7" fmla="*/ 36 h 217"/>
                  <a:gd name="T8" fmla="*/ 93 w 128"/>
                  <a:gd name="T9" fmla="*/ 56 h 217"/>
                  <a:gd name="T10" fmla="*/ 92 w 128"/>
                  <a:gd name="T11" fmla="*/ 80 h 217"/>
                  <a:gd name="T12" fmla="*/ 84 w 128"/>
                  <a:gd name="T13" fmla="*/ 104 h 217"/>
                  <a:gd name="T14" fmla="*/ 68 w 128"/>
                  <a:gd name="T15" fmla="*/ 130 h 217"/>
                  <a:gd name="T16" fmla="*/ 44 w 128"/>
                  <a:gd name="T17" fmla="*/ 156 h 217"/>
                  <a:gd name="T18" fmla="*/ 36 w 128"/>
                  <a:gd name="T19" fmla="*/ 153 h 217"/>
                  <a:gd name="T20" fmla="*/ 28 w 128"/>
                  <a:gd name="T21" fmla="*/ 151 h 217"/>
                  <a:gd name="T22" fmla="*/ 19 w 128"/>
                  <a:gd name="T23" fmla="*/ 147 h 217"/>
                  <a:gd name="T24" fmla="*/ 12 w 128"/>
                  <a:gd name="T25" fmla="*/ 144 h 217"/>
                  <a:gd name="T26" fmla="*/ 6 w 128"/>
                  <a:gd name="T27" fmla="*/ 141 h 217"/>
                  <a:gd name="T28" fmla="*/ 1 w 128"/>
                  <a:gd name="T29" fmla="*/ 137 h 217"/>
                  <a:gd name="T30" fmla="*/ 0 w 128"/>
                  <a:gd name="T31" fmla="*/ 132 h 217"/>
                  <a:gd name="T32" fmla="*/ 1 w 128"/>
                  <a:gd name="T33" fmla="*/ 128 h 217"/>
                  <a:gd name="T34" fmla="*/ 9 w 128"/>
                  <a:gd name="T35" fmla="*/ 123 h 217"/>
                  <a:gd name="T36" fmla="*/ 21 w 128"/>
                  <a:gd name="T37" fmla="*/ 116 h 217"/>
                  <a:gd name="T38" fmla="*/ 33 w 128"/>
                  <a:gd name="T39" fmla="*/ 108 h 217"/>
                  <a:gd name="T40" fmla="*/ 46 w 128"/>
                  <a:gd name="T41" fmla="*/ 96 h 217"/>
                  <a:gd name="T42" fmla="*/ 57 w 128"/>
                  <a:gd name="T43" fmla="*/ 81 h 217"/>
                  <a:gd name="T44" fmla="*/ 66 w 128"/>
                  <a:gd name="T45" fmla="*/ 60 h 217"/>
                  <a:gd name="T46" fmla="*/ 70 w 128"/>
                  <a:gd name="T47" fmla="*/ 33 h 217"/>
                  <a:gd name="T48" fmla="*/ 68 w 128"/>
                  <a:gd name="T49" fmla="*/ 0 h 217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5" name="Freeform 13"/>
              <p:cNvSpPr>
                <a:spLocks/>
              </p:cNvSpPr>
              <p:nvPr userDrawn="1"/>
            </p:nvSpPr>
            <p:spPr bwMode="ltGray">
              <a:xfrm rot="373331" flipH="1">
                <a:off x="313" y="3110"/>
                <a:ext cx="85" cy="93"/>
              </a:xfrm>
              <a:custGeom>
                <a:avLst/>
                <a:gdLst>
                  <a:gd name="T0" fmla="*/ 54 w 117"/>
                  <a:gd name="T1" fmla="*/ 0 h 132"/>
                  <a:gd name="T2" fmla="*/ 0 w 117"/>
                  <a:gd name="T3" fmla="*/ 18 h 132"/>
                  <a:gd name="T4" fmla="*/ 2 w 117"/>
                  <a:gd name="T5" fmla="*/ 18 h 132"/>
                  <a:gd name="T6" fmla="*/ 10 w 117"/>
                  <a:gd name="T7" fmla="*/ 20 h 132"/>
                  <a:gd name="T8" fmla="*/ 21 w 117"/>
                  <a:gd name="T9" fmla="*/ 25 h 132"/>
                  <a:gd name="T10" fmla="*/ 33 w 117"/>
                  <a:gd name="T11" fmla="*/ 33 h 132"/>
                  <a:gd name="T12" fmla="*/ 48 w 117"/>
                  <a:gd name="T13" fmla="*/ 44 h 132"/>
                  <a:gd name="T14" fmla="*/ 61 w 117"/>
                  <a:gd name="T15" fmla="*/ 56 h 132"/>
                  <a:gd name="T16" fmla="*/ 74 w 117"/>
                  <a:gd name="T17" fmla="*/ 73 h 132"/>
                  <a:gd name="T18" fmla="*/ 84 w 117"/>
                  <a:gd name="T19" fmla="*/ 93 h 132"/>
                  <a:gd name="T20" fmla="*/ 85 w 117"/>
                  <a:gd name="T21" fmla="*/ 85 h 132"/>
                  <a:gd name="T22" fmla="*/ 84 w 117"/>
                  <a:gd name="T23" fmla="*/ 75 h 132"/>
                  <a:gd name="T24" fmla="*/ 78 w 117"/>
                  <a:gd name="T25" fmla="*/ 63 h 132"/>
                  <a:gd name="T26" fmla="*/ 72 w 117"/>
                  <a:gd name="T27" fmla="*/ 52 h 132"/>
                  <a:gd name="T28" fmla="*/ 65 w 117"/>
                  <a:gd name="T29" fmla="*/ 41 h 132"/>
                  <a:gd name="T30" fmla="*/ 57 w 117"/>
                  <a:gd name="T31" fmla="*/ 32 h 132"/>
                  <a:gd name="T32" fmla="*/ 49 w 117"/>
                  <a:gd name="T33" fmla="*/ 25 h 132"/>
                  <a:gd name="T34" fmla="*/ 42 w 117"/>
                  <a:gd name="T35" fmla="*/ 23 h 132"/>
                  <a:gd name="T36" fmla="*/ 50 w 117"/>
                  <a:gd name="T37" fmla="*/ 20 h 132"/>
                  <a:gd name="T38" fmla="*/ 57 w 117"/>
                  <a:gd name="T39" fmla="*/ 20 h 132"/>
                  <a:gd name="T40" fmla="*/ 65 w 117"/>
                  <a:gd name="T41" fmla="*/ 18 h 132"/>
                  <a:gd name="T42" fmla="*/ 71 w 117"/>
                  <a:gd name="T43" fmla="*/ 18 h 132"/>
                  <a:gd name="T44" fmla="*/ 76 w 117"/>
                  <a:gd name="T45" fmla="*/ 17 h 132"/>
                  <a:gd name="T46" fmla="*/ 79 w 117"/>
                  <a:gd name="T47" fmla="*/ 16 h 132"/>
                  <a:gd name="T48" fmla="*/ 82 w 117"/>
                  <a:gd name="T49" fmla="*/ 15 h 132"/>
                  <a:gd name="T50" fmla="*/ 83 w 117"/>
                  <a:gd name="T51" fmla="*/ 15 h 132"/>
                  <a:gd name="T52" fmla="*/ 54 w 117"/>
                  <a:gd name="T53" fmla="*/ 0 h 132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6" name="Freeform 14"/>
              <p:cNvSpPr>
                <a:spLocks/>
              </p:cNvSpPr>
              <p:nvPr userDrawn="1"/>
            </p:nvSpPr>
            <p:spPr bwMode="ltGray">
              <a:xfrm rot="373331" flipH="1">
                <a:off x="289" y="3133"/>
                <a:ext cx="21" cy="55"/>
              </a:xfrm>
              <a:custGeom>
                <a:avLst/>
                <a:gdLst>
                  <a:gd name="T0" fmla="*/ 21 w 29"/>
                  <a:gd name="T1" fmla="*/ 0 h 77"/>
                  <a:gd name="T2" fmla="*/ 17 w 29"/>
                  <a:gd name="T3" fmla="*/ 0 h 77"/>
                  <a:gd name="T4" fmla="*/ 12 w 29"/>
                  <a:gd name="T5" fmla="*/ 3 h 77"/>
                  <a:gd name="T6" fmla="*/ 7 w 29"/>
                  <a:gd name="T7" fmla="*/ 6 h 77"/>
                  <a:gd name="T8" fmla="*/ 3 w 29"/>
                  <a:gd name="T9" fmla="*/ 14 h 77"/>
                  <a:gd name="T10" fmla="*/ 1 w 29"/>
                  <a:gd name="T11" fmla="*/ 21 h 77"/>
                  <a:gd name="T12" fmla="*/ 0 w 29"/>
                  <a:gd name="T13" fmla="*/ 31 h 77"/>
                  <a:gd name="T14" fmla="*/ 2 w 29"/>
                  <a:gd name="T15" fmla="*/ 43 h 77"/>
                  <a:gd name="T16" fmla="*/ 8 w 29"/>
                  <a:gd name="T17" fmla="*/ 55 h 77"/>
                  <a:gd name="T18" fmla="*/ 11 w 29"/>
                  <a:gd name="T19" fmla="*/ 38 h 77"/>
                  <a:gd name="T20" fmla="*/ 14 w 29"/>
                  <a:gd name="T21" fmla="*/ 26 h 77"/>
                  <a:gd name="T22" fmla="*/ 17 w 29"/>
                  <a:gd name="T23" fmla="*/ 16 h 77"/>
                  <a:gd name="T24" fmla="*/ 21 w 29"/>
                  <a:gd name="T25" fmla="*/ 0 h 7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67" name="Group 15"/>
              <p:cNvGrpSpPr>
                <a:grpSpLocks/>
              </p:cNvGrpSpPr>
              <p:nvPr userDrawn="1"/>
            </p:nvGrpSpPr>
            <p:grpSpPr bwMode="auto">
              <a:xfrm rot="10886446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1068" name="Freeform 16"/>
                <p:cNvSpPr>
                  <a:spLocks/>
                </p:cNvSpPr>
                <p:nvPr userDrawn="1"/>
              </p:nvSpPr>
              <p:spPr bwMode="ltGray">
                <a:xfrm rot="4200091">
                  <a:off x="-243" y="1807"/>
                  <a:ext cx="143" cy="390"/>
                </a:xfrm>
                <a:custGeom>
                  <a:avLst/>
                  <a:gdLst>
                    <a:gd name="T0" fmla="*/ 8 w 207"/>
                    <a:gd name="T1" fmla="*/ 30 h 564"/>
                    <a:gd name="T2" fmla="*/ 4 w 207"/>
                    <a:gd name="T3" fmla="*/ 50 h 564"/>
                    <a:gd name="T4" fmla="*/ 2 w 207"/>
                    <a:gd name="T5" fmla="*/ 68 h 564"/>
                    <a:gd name="T6" fmla="*/ 0 w 207"/>
                    <a:gd name="T7" fmla="*/ 86 h 564"/>
                    <a:gd name="T8" fmla="*/ 0 w 207"/>
                    <a:gd name="T9" fmla="*/ 104 h 564"/>
                    <a:gd name="T10" fmla="*/ 2 w 207"/>
                    <a:gd name="T11" fmla="*/ 124 h 564"/>
                    <a:gd name="T12" fmla="*/ 5 w 207"/>
                    <a:gd name="T13" fmla="*/ 146 h 564"/>
                    <a:gd name="T14" fmla="*/ 11 w 207"/>
                    <a:gd name="T15" fmla="*/ 171 h 564"/>
                    <a:gd name="T16" fmla="*/ 20 w 207"/>
                    <a:gd name="T17" fmla="*/ 198 h 564"/>
                    <a:gd name="T18" fmla="*/ 30 w 207"/>
                    <a:gd name="T19" fmla="*/ 225 h 564"/>
                    <a:gd name="T20" fmla="*/ 42 w 207"/>
                    <a:gd name="T21" fmla="*/ 252 h 564"/>
                    <a:gd name="T22" fmla="*/ 57 w 207"/>
                    <a:gd name="T23" fmla="*/ 281 h 564"/>
                    <a:gd name="T24" fmla="*/ 73 w 207"/>
                    <a:gd name="T25" fmla="*/ 308 h 564"/>
                    <a:gd name="T26" fmla="*/ 91 w 207"/>
                    <a:gd name="T27" fmla="*/ 334 h 564"/>
                    <a:gd name="T28" fmla="*/ 108 w 207"/>
                    <a:gd name="T29" fmla="*/ 357 h 564"/>
                    <a:gd name="T30" fmla="*/ 126 w 207"/>
                    <a:gd name="T31" fmla="*/ 376 h 564"/>
                    <a:gd name="T32" fmla="*/ 143 w 207"/>
                    <a:gd name="T33" fmla="*/ 390 h 564"/>
                    <a:gd name="T34" fmla="*/ 111 w 207"/>
                    <a:gd name="T35" fmla="*/ 346 h 564"/>
                    <a:gd name="T36" fmla="*/ 88 w 207"/>
                    <a:gd name="T37" fmla="*/ 310 h 564"/>
                    <a:gd name="T38" fmla="*/ 71 w 207"/>
                    <a:gd name="T39" fmla="*/ 280 h 564"/>
                    <a:gd name="T40" fmla="*/ 60 w 207"/>
                    <a:gd name="T41" fmla="*/ 254 h 564"/>
                    <a:gd name="T42" fmla="*/ 52 w 207"/>
                    <a:gd name="T43" fmla="*/ 233 h 564"/>
                    <a:gd name="T44" fmla="*/ 47 w 207"/>
                    <a:gd name="T45" fmla="*/ 214 h 564"/>
                    <a:gd name="T46" fmla="*/ 44 w 207"/>
                    <a:gd name="T47" fmla="*/ 197 h 564"/>
                    <a:gd name="T48" fmla="*/ 39 w 207"/>
                    <a:gd name="T49" fmla="*/ 180 h 564"/>
                    <a:gd name="T50" fmla="*/ 30 w 207"/>
                    <a:gd name="T51" fmla="*/ 142 h 564"/>
                    <a:gd name="T52" fmla="*/ 28 w 207"/>
                    <a:gd name="T53" fmla="*/ 97 h 564"/>
                    <a:gd name="T54" fmla="*/ 30 w 207"/>
                    <a:gd name="T55" fmla="*/ 47 h 564"/>
                    <a:gd name="T56" fmla="*/ 35 w 207"/>
                    <a:gd name="T57" fmla="*/ 0 h 564"/>
                    <a:gd name="T58" fmla="*/ 8 w 207"/>
                    <a:gd name="T59" fmla="*/ 30 h 564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69" name="Freeform 17"/>
                <p:cNvSpPr>
                  <a:spLocks/>
                </p:cNvSpPr>
                <p:nvPr userDrawn="1"/>
              </p:nvSpPr>
              <p:spPr bwMode="ltGray">
                <a:xfrm rot="4200091">
                  <a:off x="124" y="1761"/>
                  <a:ext cx="33" cy="160"/>
                </a:xfrm>
                <a:custGeom>
                  <a:avLst/>
                  <a:gdLst>
                    <a:gd name="T0" fmla="*/ 0 w 47"/>
                    <a:gd name="T1" fmla="*/ 13 h 232"/>
                    <a:gd name="T2" fmla="*/ 10 w 47"/>
                    <a:gd name="T3" fmla="*/ 38 h 232"/>
                    <a:gd name="T4" fmla="*/ 15 w 47"/>
                    <a:gd name="T5" fmla="*/ 70 h 232"/>
                    <a:gd name="T6" fmla="*/ 17 w 47"/>
                    <a:gd name="T7" fmla="*/ 110 h 232"/>
                    <a:gd name="T8" fmla="*/ 13 w 47"/>
                    <a:gd name="T9" fmla="*/ 160 h 232"/>
                    <a:gd name="T10" fmla="*/ 32 w 47"/>
                    <a:gd name="T11" fmla="*/ 150 h 232"/>
                    <a:gd name="T12" fmla="*/ 33 w 47"/>
                    <a:gd name="T13" fmla="*/ 123 h 232"/>
                    <a:gd name="T14" fmla="*/ 33 w 47"/>
                    <a:gd name="T15" fmla="*/ 97 h 232"/>
                    <a:gd name="T16" fmla="*/ 32 w 47"/>
                    <a:gd name="T17" fmla="*/ 71 h 232"/>
                    <a:gd name="T18" fmla="*/ 29 w 47"/>
                    <a:gd name="T19" fmla="*/ 49 h 232"/>
                    <a:gd name="T20" fmla="*/ 25 w 47"/>
                    <a:gd name="T21" fmla="*/ 36 h 232"/>
                    <a:gd name="T22" fmla="*/ 20 w 47"/>
                    <a:gd name="T23" fmla="*/ 23 h 232"/>
                    <a:gd name="T24" fmla="*/ 15 w 47"/>
                    <a:gd name="T25" fmla="*/ 12 h 232"/>
                    <a:gd name="T26" fmla="*/ 9 w 47"/>
                    <a:gd name="T27" fmla="*/ 0 h 232"/>
                    <a:gd name="T28" fmla="*/ 0 w 47"/>
                    <a:gd name="T29" fmla="*/ 13 h 232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70" name="Freeform 18"/>
                <p:cNvSpPr>
                  <a:spLocks/>
                </p:cNvSpPr>
                <p:nvPr userDrawn="1"/>
              </p:nvSpPr>
              <p:spPr bwMode="ltGray">
                <a:xfrm rot="4200091">
                  <a:off x="193" y="1722"/>
                  <a:ext cx="60" cy="27"/>
                </a:xfrm>
                <a:custGeom>
                  <a:avLst/>
                  <a:gdLst>
                    <a:gd name="T0" fmla="*/ 60 w 87"/>
                    <a:gd name="T1" fmla="*/ 15 h 40"/>
                    <a:gd name="T2" fmla="*/ 53 w 87"/>
                    <a:gd name="T3" fmla="*/ 11 h 40"/>
                    <a:gd name="T4" fmla="*/ 47 w 87"/>
                    <a:gd name="T5" fmla="*/ 8 h 40"/>
                    <a:gd name="T6" fmla="*/ 40 w 87"/>
                    <a:gd name="T7" fmla="*/ 5 h 40"/>
                    <a:gd name="T8" fmla="*/ 32 w 87"/>
                    <a:gd name="T9" fmla="*/ 3 h 40"/>
                    <a:gd name="T10" fmla="*/ 26 w 87"/>
                    <a:gd name="T11" fmla="*/ 2 h 40"/>
                    <a:gd name="T12" fmla="*/ 18 w 87"/>
                    <a:gd name="T13" fmla="*/ 1 h 40"/>
                    <a:gd name="T14" fmla="*/ 9 w 87"/>
                    <a:gd name="T15" fmla="*/ 0 h 40"/>
                    <a:gd name="T16" fmla="*/ 0 w 87"/>
                    <a:gd name="T17" fmla="*/ 1 h 40"/>
                    <a:gd name="T18" fmla="*/ 4 w 87"/>
                    <a:gd name="T19" fmla="*/ 4 h 40"/>
                    <a:gd name="T20" fmla="*/ 10 w 87"/>
                    <a:gd name="T21" fmla="*/ 7 h 40"/>
                    <a:gd name="T22" fmla="*/ 15 w 87"/>
                    <a:gd name="T23" fmla="*/ 9 h 40"/>
                    <a:gd name="T24" fmla="*/ 23 w 87"/>
                    <a:gd name="T25" fmla="*/ 12 h 40"/>
                    <a:gd name="T26" fmla="*/ 29 w 87"/>
                    <a:gd name="T27" fmla="*/ 15 h 40"/>
                    <a:gd name="T28" fmla="*/ 36 w 87"/>
                    <a:gd name="T29" fmla="*/ 18 h 40"/>
                    <a:gd name="T30" fmla="*/ 44 w 87"/>
                    <a:gd name="T31" fmla="*/ 22 h 40"/>
                    <a:gd name="T32" fmla="*/ 51 w 87"/>
                    <a:gd name="T33" fmla="*/ 27 h 40"/>
                    <a:gd name="T34" fmla="*/ 60 w 87"/>
                    <a:gd name="T35" fmla="*/ 15 h 4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36" name="Group 19"/>
            <p:cNvGrpSpPr>
              <a:grpSpLocks/>
            </p:cNvGrpSpPr>
            <p:nvPr/>
          </p:nvGrpSpPr>
          <p:grpSpPr bwMode="auto">
            <a:xfrm rot="6248562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1059" name="Freeform 20"/>
              <p:cNvSpPr>
                <a:spLocks/>
              </p:cNvSpPr>
              <p:nvPr userDrawn="1"/>
            </p:nvSpPr>
            <p:spPr bwMode="ltGray">
              <a:xfrm>
                <a:off x="1727" y="868"/>
                <a:ext cx="41" cy="59"/>
              </a:xfrm>
              <a:custGeom>
                <a:avLst/>
                <a:gdLst>
                  <a:gd name="T0" fmla="*/ 41 w 83"/>
                  <a:gd name="T1" fmla="*/ 14 h 117"/>
                  <a:gd name="T2" fmla="*/ 13 w 83"/>
                  <a:gd name="T3" fmla="*/ 0 h 117"/>
                  <a:gd name="T4" fmla="*/ 0 w 83"/>
                  <a:gd name="T5" fmla="*/ 59 h 117"/>
                  <a:gd name="T6" fmla="*/ 41 w 83"/>
                  <a:gd name="T7" fmla="*/ 14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0" name="Freeform 21"/>
              <p:cNvSpPr>
                <a:spLocks/>
              </p:cNvSpPr>
              <p:nvPr userDrawn="1"/>
            </p:nvSpPr>
            <p:spPr bwMode="ltGray">
              <a:xfrm>
                <a:off x="1786" y="896"/>
                <a:ext cx="70" cy="49"/>
              </a:xfrm>
              <a:custGeom>
                <a:avLst/>
                <a:gdLst>
                  <a:gd name="T0" fmla="*/ 0 w 140"/>
                  <a:gd name="T1" fmla="*/ 49 h 98"/>
                  <a:gd name="T2" fmla="*/ 59 w 140"/>
                  <a:gd name="T3" fmla="*/ 0 h 98"/>
                  <a:gd name="T4" fmla="*/ 70 w 140"/>
                  <a:gd name="T5" fmla="*/ 25 h 98"/>
                  <a:gd name="T6" fmla="*/ 0 w 140"/>
                  <a:gd name="T7" fmla="*/ 49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1" name="Freeform 22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4 h 49"/>
                  <a:gd name="T2" fmla="*/ 73 w 145"/>
                  <a:gd name="T3" fmla="*/ 0 h 49"/>
                  <a:gd name="T4" fmla="*/ 66 w 145"/>
                  <a:gd name="T5" fmla="*/ 25 h 49"/>
                  <a:gd name="T6" fmla="*/ 0 w 145"/>
                  <a:gd name="T7" fmla="*/ 4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37" name="Group 23"/>
            <p:cNvGrpSpPr>
              <a:grpSpLocks/>
            </p:cNvGrpSpPr>
            <p:nvPr/>
          </p:nvGrpSpPr>
          <p:grpSpPr bwMode="auto"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1056" name="Freeform 24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41 w 83"/>
                  <a:gd name="T1" fmla="*/ 14 h 117"/>
                  <a:gd name="T2" fmla="*/ 13 w 83"/>
                  <a:gd name="T3" fmla="*/ 0 h 117"/>
                  <a:gd name="T4" fmla="*/ 0 w 83"/>
                  <a:gd name="T5" fmla="*/ 59 h 117"/>
                  <a:gd name="T6" fmla="*/ 41 w 83"/>
                  <a:gd name="T7" fmla="*/ 14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7" name="Freeform 25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49 h 98"/>
                  <a:gd name="T2" fmla="*/ 59 w 140"/>
                  <a:gd name="T3" fmla="*/ 0 h 98"/>
                  <a:gd name="T4" fmla="*/ 70 w 140"/>
                  <a:gd name="T5" fmla="*/ 25 h 98"/>
                  <a:gd name="T6" fmla="*/ 0 w 140"/>
                  <a:gd name="T7" fmla="*/ 49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8" name="Freeform 26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4 h 49"/>
                  <a:gd name="T2" fmla="*/ 73 w 145"/>
                  <a:gd name="T3" fmla="*/ 0 h 49"/>
                  <a:gd name="T4" fmla="*/ 66 w 145"/>
                  <a:gd name="T5" fmla="*/ 25 h 49"/>
                  <a:gd name="T6" fmla="*/ 0 w 145"/>
                  <a:gd name="T7" fmla="*/ 4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38" name="Group 27"/>
            <p:cNvGrpSpPr>
              <a:grpSpLocks/>
            </p:cNvGrpSpPr>
            <p:nvPr/>
          </p:nvGrpSpPr>
          <p:grpSpPr bwMode="auto"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1053" name="Freeform 28"/>
              <p:cNvSpPr>
                <a:spLocks/>
              </p:cNvSpPr>
              <p:nvPr userDrawn="1"/>
            </p:nvSpPr>
            <p:spPr bwMode="ltGray">
              <a:xfrm>
                <a:off x="1727" y="866"/>
                <a:ext cx="41" cy="59"/>
              </a:xfrm>
              <a:custGeom>
                <a:avLst/>
                <a:gdLst>
                  <a:gd name="T0" fmla="*/ 41 w 83"/>
                  <a:gd name="T1" fmla="*/ 14 h 117"/>
                  <a:gd name="T2" fmla="*/ 13 w 83"/>
                  <a:gd name="T3" fmla="*/ 0 h 117"/>
                  <a:gd name="T4" fmla="*/ 0 w 83"/>
                  <a:gd name="T5" fmla="*/ 59 h 117"/>
                  <a:gd name="T6" fmla="*/ 41 w 83"/>
                  <a:gd name="T7" fmla="*/ 14 h 11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4" name="Freeform 29"/>
              <p:cNvSpPr>
                <a:spLocks/>
              </p:cNvSpPr>
              <p:nvPr userDrawn="1"/>
            </p:nvSpPr>
            <p:spPr bwMode="ltGray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49 h 98"/>
                  <a:gd name="T2" fmla="*/ 59 w 140"/>
                  <a:gd name="T3" fmla="*/ 0 h 98"/>
                  <a:gd name="T4" fmla="*/ 70 w 140"/>
                  <a:gd name="T5" fmla="*/ 25 h 98"/>
                  <a:gd name="T6" fmla="*/ 0 w 140"/>
                  <a:gd name="T7" fmla="*/ 49 h 98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5" name="Freeform 30"/>
              <p:cNvSpPr>
                <a:spLocks/>
              </p:cNvSpPr>
              <p:nvPr userDrawn="1"/>
            </p:nvSpPr>
            <p:spPr bwMode="ltGray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4 h 49"/>
                  <a:gd name="T2" fmla="*/ 73 w 145"/>
                  <a:gd name="T3" fmla="*/ 0 h 49"/>
                  <a:gd name="T4" fmla="*/ 66 w 145"/>
                  <a:gd name="T5" fmla="*/ 25 h 49"/>
                  <a:gd name="T6" fmla="*/ 0 w 145"/>
                  <a:gd name="T7" fmla="*/ 4 h 4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39" name="Freeform 31"/>
            <p:cNvSpPr>
              <a:spLocks/>
            </p:cNvSpPr>
            <p:nvPr/>
          </p:nvSpPr>
          <p:spPr bwMode="ltGray">
            <a:xfrm>
              <a:off x="87" y="94"/>
              <a:ext cx="699" cy="756"/>
            </a:xfrm>
            <a:custGeom>
              <a:avLst/>
              <a:gdLst>
                <a:gd name="T0" fmla="*/ 1 w 699"/>
                <a:gd name="T1" fmla="*/ 392 h 756"/>
                <a:gd name="T2" fmla="*/ 3 w 699"/>
                <a:gd name="T3" fmla="*/ 252 h 756"/>
                <a:gd name="T4" fmla="*/ 21 w 699"/>
                <a:gd name="T5" fmla="*/ 210 h 756"/>
                <a:gd name="T6" fmla="*/ 29 w 699"/>
                <a:gd name="T7" fmla="*/ 182 h 756"/>
                <a:gd name="T8" fmla="*/ 39 w 699"/>
                <a:gd name="T9" fmla="*/ 154 h 756"/>
                <a:gd name="T10" fmla="*/ 51 w 699"/>
                <a:gd name="T11" fmla="*/ 138 h 756"/>
                <a:gd name="T12" fmla="*/ 111 w 699"/>
                <a:gd name="T13" fmla="*/ 74 h 756"/>
                <a:gd name="T14" fmla="*/ 169 w 699"/>
                <a:gd name="T15" fmla="*/ 30 h 756"/>
                <a:gd name="T16" fmla="*/ 225 w 699"/>
                <a:gd name="T17" fmla="*/ 10 h 756"/>
                <a:gd name="T18" fmla="*/ 249 w 699"/>
                <a:gd name="T19" fmla="*/ 4 h 756"/>
                <a:gd name="T20" fmla="*/ 265 w 699"/>
                <a:gd name="T21" fmla="*/ 0 h 756"/>
                <a:gd name="T22" fmla="*/ 357 w 699"/>
                <a:gd name="T23" fmla="*/ 2 h 756"/>
                <a:gd name="T24" fmla="*/ 385 w 699"/>
                <a:gd name="T25" fmla="*/ 6 h 756"/>
                <a:gd name="T26" fmla="*/ 489 w 699"/>
                <a:gd name="T27" fmla="*/ 40 h 756"/>
                <a:gd name="T28" fmla="*/ 619 w 699"/>
                <a:gd name="T29" fmla="*/ 128 h 756"/>
                <a:gd name="T30" fmla="*/ 653 w 699"/>
                <a:gd name="T31" fmla="*/ 178 h 756"/>
                <a:gd name="T32" fmla="*/ 693 w 699"/>
                <a:gd name="T33" fmla="*/ 322 h 756"/>
                <a:gd name="T34" fmla="*/ 687 w 699"/>
                <a:gd name="T35" fmla="*/ 434 h 756"/>
                <a:gd name="T36" fmla="*/ 665 w 699"/>
                <a:gd name="T37" fmla="*/ 538 h 756"/>
                <a:gd name="T38" fmla="*/ 639 w 699"/>
                <a:gd name="T39" fmla="*/ 564 h 756"/>
                <a:gd name="T40" fmla="*/ 631 w 699"/>
                <a:gd name="T41" fmla="*/ 580 h 756"/>
                <a:gd name="T42" fmla="*/ 607 w 699"/>
                <a:gd name="T43" fmla="*/ 588 h 756"/>
                <a:gd name="T44" fmla="*/ 473 w 699"/>
                <a:gd name="T45" fmla="*/ 664 h 756"/>
                <a:gd name="T46" fmla="*/ 449 w 699"/>
                <a:gd name="T47" fmla="*/ 678 h 756"/>
                <a:gd name="T48" fmla="*/ 405 w 699"/>
                <a:gd name="T49" fmla="*/ 684 h 756"/>
                <a:gd name="T50" fmla="*/ 375 w 699"/>
                <a:gd name="T51" fmla="*/ 690 h 756"/>
                <a:gd name="T52" fmla="*/ 267 w 699"/>
                <a:gd name="T53" fmla="*/ 684 h 756"/>
                <a:gd name="T54" fmla="*/ 259 w 699"/>
                <a:gd name="T55" fmla="*/ 722 h 756"/>
                <a:gd name="T56" fmla="*/ 241 w 699"/>
                <a:gd name="T57" fmla="*/ 756 h 756"/>
                <a:gd name="T58" fmla="*/ 185 w 699"/>
                <a:gd name="T59" fmla="*/ 728 h 756"/>
                <a:gd name="T60" fmla="*/ 163 w 699"/>
                <a:gd name="T61" fmla="*/ 720 h 756"/>
                <a:gd name="T62" fmla="*/ 151 w 699"/>
                <a:gd name="T63" fmla="*/ 716 h 756"/>
                <a:gd name="T64" fmla="*/ 195 w 699"/>
                <a:gd name="T65" fmla="*/ 674 h 756"/>
                <a:gd name="T66" fmla="*/ 211 w 699"/>
                <a:gd name="T67" fmla="*/ 644 h 756"/>
                <a:gd name="T68" fmla="*/ 209 w 699"/>
                <a:gd name="T69" fmla="*/ 626 h 756"/>
                <a:gd name="T70" fmla="*/ 195 w 699"/>
                <a:gd name="T71" fmla="*/ 620 h 756"/>
                <a:gd name="T72" fmla="*/ 165 w 699"/>
                <a:gd name="T73" fmla="*/ 596 h 756"/>
                <a:gd name="T74" fmla="*/ 99 w 699"/>
                <a:gd name="T75" fmla="*/ 534 h 756"/>
                <a:gd name="T76" fmla="*/ 61 w 699"/>
                <a:gd name="T77" fmla="*/ 506 h 756"/>
                <a:gd name="T78" fmla="*/ 23 w 699"/>
                <a:gd name="T79" fmla="*/ 470 h 756"/>
                <a:gd name="T80" fmla="*/ 7 w 699"/>
                <a:gd name="T81" fmla="*/ 434 h 756"/>
                <a:gd name="T82" fmla="*/ 5 w 699"/>
                <a:gd name="T83" fmla="*/ 396 h 756"/>
                <a:gd name="T84" fmla="*/ 1 w 699"/>
                <a:gd name="T85" fmla="*/ 392 h 75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0" name="Freeform 32"/>
            <p:cNvSpPr>
              <a:spLocks/>
            </p:cNvSpPr>
            <p:nvPr/>
          </p:nvSpPr>
          <p:spPr bwMode="ltGray">
            <a:xfrm rot="828663">
              <a:off x="242" y="3404"/>
              <a:ext cx="132" cy="167"/>
            </a:xfrm>
            <a:custGeom>
              <a:avLst/>
              <a:gdLst>
                <a:gd name="T0" fmla="*/ 0 w 109"/>
                <a:gd name="T1" fmla="*/ 0 h 156"/>
                <a:gd name="T2" fmla="*/ 6 w 109"/>
                <a:gd name="T3" fmla="*/ 1 h 156"/>
                <a:gd name="T4" fmla="*/ 22 w 109"/>
                <a:gd name="T5" fmla="*/ 5 h 156"/>
                <a:gd name="T6" fmla="*/ 45 w 109"/>
                <a:gd name="T7" fmla="*/ 13 h 156"/>
                <a:gd name="T8" fmla="*/ 70 w 109"/>
                <a:gd name="T9" fmla="*/ 26 h 156"/>
                <a:gd name="T10" fmla="*/ 94 w 109"/>
                <a:gd name="T11" fmla="*/ 47 h 156"/>
                <a:gd name="T12" fmla="*/ 116 w 109"/>
                <a:gd name="T13" fmla="*/ 76 h 156"/>
                <a:gd name="T14" fmla="*/ 130 w 109"/>
                <a:gd name="T15" fmla="*/ 116 h 156"/>
                <a:gd name="T16" fmla="*/ 132 w 109"/>
                <a:gd name="T17" fmla="*/ 167 h 156"/>
                <a:gd name="T18" fmla="*/ 127 w 109"/>
                <a:gd name="T19" fmla="*/ 167 h 156"/>
                <a:gd name="T20" fmla="*/ 120 w 109"/>
                <a:gd name="T21" fmla="*/ 167 h 156"/>
                <a:gd name="T22" fmla="*/ 113 w 109"/>
                <a:gd name="T23" fmla="*/ 167 h 156"/>
                <a:gd name="T24" fmla="*/ 105 w 109"/>
                <a:gd name="T25" fmla="*/ 165 h 156"/>
                <a:gd name="T26" fmla="*/ 98 w 109"/>
                <a:gd name="T27" fmla="*/ 164 h 156"/>
                <a:gd name="T28" fmla="*/ 90 w 109"/>
                <a:gd name="T29" fmla="*/ 161 h 156"/>
                <a:gd name="T30" fmla="*/ 80 w 109"/>
                <a:gd name="T31" fmla="*/ 155 h 156"/>
                <a:gd name="T32" fmla="*/ 70 w 109"/>
                <a:gd name="T33" fmla="*/ 149 h 156"/>
                <a:gd name="T34" fmla="*/ 64 w 109"/>
                <a:gd name="T35" fmla="*/ 135 h 156"/>
                <a:gd name="T36" fmla="*/ 64 w 109"/>
                <a:gd name="T37" fmla="*/ 119 h 156"/>
                <a:gd name="T38" fmla="*/ 68 w 109"/>
                <a:gd name="T39" fmla="*/ 103 h 156"/>
                <a:gd name="T40" fmla="*/ 71 w 109"/>
                <a:gd name="T41" fmla="*/ 86 h 156"/>
                <a:gd name="T42" fmla="*/ 68 w 109"/>
                <a:gd name="T43" fmla="*/ 66 h 156"/>
                <a:gd name="T44" fmla="*/ 58 w 109"/>
                <a:gd name="T45" fmla="*/ 46 h 156"/>
                <a:gd name="T46" fmla="*/ 38 w 109"/>
                <a:gd name="T47" fmla="*/ 25 h 156"/>
                <a:gd name="T48" fmla="*/ 0 w 109"/>
                <a:gd name="T49" fmla="*/ 0 h 1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1" name="Freeform 33"/>
            <p:cNvSpPr>
              <a:spLocks/>
            </p:cNvSpPr>
            <p:nvPr/>
          </p:nvSpPr>
          <p:spPr bwMode="ltGray">
            <a:xfrm rot="828663">
              <a:off x="266" y="3592"/>
              <a:ext cx="66" cy="43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7 w 54"/>
                <a:gd name="T5" fmla="*/ 3 h 40"/>
                <a:gd name="T6" fmla="*/ 16 w 54"/>
                <a:gd name="T7" fmla="*/ 9 h 40"/>
                <a:gd name="T8" fmla="*/ 26 w 54"/>
                <a:gd name="T9" fmla="*/ 13 h 40"/>
                <a:gd name="T10" fmla="*/ 35 w 54"/>
                <a:gd name="T11" fmla="*/ 16 h 40"/>
                <a:gd name="T12" fmla="*/ 46 w 54"/>
                <a:gd name="T13" fmla="*/ 18 h 40"/>
                <a:gd name="T14" fmla="*/ 56 w 54"/>
                <a:gd name="T15" fmla="*/ 19 h 40"/>
                <a:gd name="T16" fmla="*/ 66 w 54"/>
                <a:gd name="T17" fmla="*/ 17 h 40"/>
                <a:gd name="T18" fmla="*/ 65 w 54"/>
                <a:gd name="T19" fmla="*/ 27 h 40"/>
                <a:gd name="T20" fmla="*/ 61 w 54"/>
                <a:gd name="T21" fmla="*/ 35 h 40"/>
                <a:gd name="T22" fmla="*/ 54 w 54"/>
                <a:gd name="T23" fmla="*/ 41 h 40"/>
                <a:gd name="T24" fmla="*/ 45 w 54"/>
                <a:gd name="T25" fmla="*/ 43 h 40"/>
                <a:gd name="T26" fmla="*/ 34 w 54"/>
                <a:gd name="T27" fmla="*/ 42 h 40"/>
                <a:gd name="T28" fmla="*/ 23 w 54"/>
                <a:gd name="T29" fmla="*/ 34 h 40"/>
                <a:gd name="T30" fmla="*/ 12 w 54"/>
                <a:gd name="T31" fmla="*/ 22 h 40"/>
                <a:gd name="T32" fmla="*/ 0 w 54"/>
                <a:gd name="T33" fmla="*/ 0 h 4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2" name="Freeform 34"/>
            <p:cNvSpPr>
              <a:spLocks/>
            </p:cNvSpPr>
            <p:nvPr/>
          </p:nvSpPr>
          <p:spPr bwMode="ltGray">
            <a:xfrm>
              <a:off x="11" y="4110"/>
              <a:ext cx="118" cy="209"/>
            </a:xfrm>
            <a:custGeom>
              <a:avLst/>
              <a:gdLst>
                <a:gd name="T0" fmla="*/ 0 w 118"/>
                <a:gd name="T1" fmla="*/ 0 h 209"/>
                <a:gd name="T2" fmla="*/ 6 w 118"/>
                <a:gd name="T3" fmla="*/ 8 h 209"/>
                <a:gd name="T4" fmla="*/ 15 w 118"/>
                <a:gd name="T5" fmla="*/ 19 h 209"/>
                <a:gd name="T6" fmla="*/ 26 w 118"/>
                <a:gd name="T7" fmla="*/ 33 h 209"/>
                <a:gd name="T8" fmla="*/ 38 w 118"/>
                <a:gd name="T9" fmla="*/ 51 h 209"/>
                <a:gd name="T10" fmla="*/ 54 w 118"/>
                <a:gd name="T11" fmla="*/ 72 h 209"/>
                <a:gd name="T12" fmla="*/ 67 w 118"/>
                <a:gd name="T13" fmla="*/ 94 h 209"/>
                <a:gd name="T14" fmla="*/ 79 w 118"/>
                <a:gd name="T15" fmla="*/ 119 h 209"/>
                <a:gd name="T16" fmla="*/ 87 w 118"/>
                <a:gd name="T17" fmla="*/ 146 h 209"/>
                <a:gd name="T18" fmla="*/ 94 w 118"/>
                <a:gd name="T19" fmla="*/ 175 h 209"/>
                <a:gd name="T20" fmla="*/ 91 w 118"/>
                <a:gd name="T21" fmla="*/ 209 h 209"/>
                <a:gd name="T22" fmla="*/ 118 w 118"/>
                <a:gd name="T23" fmla="*/ 209 h 209"/>
                <a:gd name="T24" fmla="*/ 117 w 118"/>
                <a:gd name="T25" fmla="*/ 177 h 209"/>
                <a:gd name="T26" fmla="*/ 104 w 118"/>
                <a:gd name="T27" fmla="*/ 119 h 209"/>
                <a:gd name="T28" fmla="*/ 82 w 118"/>
                <a:gd name="T29" fmla="*/ 69 h 209"/>
                <a:gd name="T30" fmla="*/ 47 w 118"/>
                <a:gd name="T31" fmla="*/ 27 h 209"/>
                <a:gd name="T32" fmla="*/ 0 w 118"/>
                <a:gd name="T33" fmla="*/ 0 h 20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3" name="Freeform 35"/>
            <p:cNvSpPr>
              <a:spLocks/>
            </p:cNvSpPr>
            <p:nvPr/>
          </p:nvSpPr>
          <p:spPr bwMode="ltGray">
            <a:xfrm>
              <a:off x="0" y="3968"/>
              <a:ext cx="130" cy="128"/>
            </a:xfrm>
            <a:custGeom>
              <a:avLst/>
              <a:gdLst>
                <a:gd name="T0" fmla="*/ 103 w 130"/>
                <a:gd name="T1" fmla="*/ 0 h 128"/>
                <a:gd name="T2" fmla="*/ 130 w 130"/>
                <a:gd name="T3" fmla="*/ 128 h 128"/>
                <a:gd name="T4" fmla="*/ 125 w 130"/>
                <a:gd name="T5" fmla="*/ 126 h 128"/>
                <a:gd name="T6" fmla="*/ 111 w 130"/>
                <a:gd name="T7" fmla="*/ 121 h 128"/>
                <a:gd name="T8" fmla="*/ 92 w 130"/>
                <a:gd name="T9" fmla="*/ 111 h 128"/>
                <a:gd name="T10" fmla="*/ 68 w 130"/>
                <a:gd name="T11" fmla="*/ 103 h 128"/>
                <a:gd name="T12" fmla="*/ 41 w 130"/>
                <a:gd name="T13" fmla="*/ 94 h 128"/>
                <a:gd name="T14" fmla="*/ 19 w 130"/>
                <a:gd name="T15" fmla="*/ 90 h 128"/>
                <a:gd name="T16" fmla="*/ 0 w 130"/>
                <a:gd name="T17" fmla="*/ 93 h 128"/>
                <a:gd name="T18" fmla="*/ 0 w 130"/>
                <a:gd name="T19" fmla="*/ 72 h 128"/>
                <a:gd name="T20" fmla="*/ 12 w 130"/>
                <a:gd name="T21" fmla="*/ 70 h 128"/>
                <a:gd name="T22" fmla="*/ 24 w 130"/>
                <a:gd name="T23" fmla="*/ 66 h 128"/>
                <a:gd name="T24" fmla="*/ 38 w 130"/>
                <a:gd name="T25" fmla="*/ 66 h 128"/>
                <a:gd name="T26" fmla="*/ 51 w 130"/>
                <a:gd name="T27" fmla="*/ 67 h 128"/>
                <a:gd name="T28" fmla="*/ 65 w 130"/>
                <a:gd name="T29" fmla="*/ 70 h 128"/>
                <a:gd name="T30" fmla="*/ 78 w 130"/>
                <a:gd name="T31" fmla="*/ 78 h 128"/>
                <a:gd name="T32" fmla="*/ 81 w 130"/>
                <a:gd name="T33" fmla="*/ 74 h 128"/>
                <a:gd name="T34" fmla="*/ 81 w 130"/>
                <a:gd name="T35" fmla="*/ 58 h 128"/>
                <a:gd name="T36" fmla="*/ 82 w 130"/>
                <a:gd name="T37" fmla="*/ 37 h 128"/>
                <a:gd name="T38" fmla="*/ 82 w 130"/>
                <a:gd name="T39" fmla="*/ 29 h 128"/>
                <a:gd name="T40" fmla="*/ 80 w 130"/>
                <a:gd name="T41" fmla="*/ 29 h 128"/>
                <a:gd name="T42" fmla="*/ 77 w 130"/>
                <a:gd name="T43" fmla="*/ 27 h 128"/>
                <a:gd name="T44" fmla="*/ 76 w 130"/>
                <a:gd name="T45" fmla="*/ 22 h 128"/>
                <a:gd name="T46" fmla="*/ 75 w 130"/>
                <a:gd name="T47" fmla="*/ 19 h 128"/>
                <a:gd name="T48" fmla="*/ 76 w 130"/>
                <a:gd name="T49" fmla="*/ 15 h 128"/>
                <a:gd name="T50" fmla="*/ 79 w 130"/>
                <a:gd name="T51" fmla="*/ 10 h 128"/>
                <a:gd name="T52" fmla="*/ 89 w 130"/>
                <a:gd name="T53" fmla="*/ 6 h 128"/>
                <a:gd name="T54" fmla="*/ 103 w 130"/>
                <a:gd name="T55" fmla="*/ 0 h 12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0" t="0" r="r" b="b"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4" name="Freeform 36"/>
            <p:cNvSpPr>
              <a:spLocks/>
            </p:cNvSpPr>
            <p:nvPr/>
          </p:nvSpPr>
          <p:spPr bwMode="ltGray">
            <a:xfrm>
              <a:off x="0" y="3949"/>
              <a:ext cx="47" cy="86"/>
            </a:xfrm>
            <a:custGeom>
              <a:avLst/>
              <a:gdLst>
                <a:gd name="T0" fmla="*/ 37 w 47"/>
                <a:gd name="T1" fmla="*/ 0 h 86"/>
                <a:gd name="T2" fmla="*/ 15 w 47"/>
                <a:gd name="T3" fmla="*/ 37 h 86"/>
                <a:gd name="T4" fmla="*/ 0 w 47"/>
                <a:gd name="T5" fmla="*/ 59 h 86"/>
                <a:gd name="T6" fmla="*/ 0 w 47"/>
                <a:gd name="T7" fmla="*/ 86 h 86"/>
                <a:gd name="T8" fmla="*/ 8 w 47"/>
                <a:gd name="T9" fmla="*/ 82 h 86"/>
                <a:gd name="T10" fmla="*/ 20 w 47"/>
                <a:gd name="T11" fmla="*/ 73 h 86"/>
                <a:gd name="T12" fmla="*/ 33 w 47"/>
                <a:gd name="T13" fmla="*/ 63 h 86"/>
                <a:gd name="T14" fmla="*/ 42 w 47"/>
                <a:gd name="T15" fmla="*/ 51 h 86"/>
                <a:gd name="T16" fmla="*/ 47 w 47"/>
                <a:gd name="T17" fmla="*/ 36 h 86"/>
                <a:gd name="T18" fmla="*/ 46 w 47"/>
                <a:gd name="T19" fmla="*/ 19 h 86"/>
                <a:gd name="T20" fmla="*/ 37 w 47"/>
                <a:gd name="T21" fmla="*/ 0 h 8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5" name="Freeform 37"/>
            <p:cNvSpPr>
              <a:spLocks/>
            </p:cNvSpPr>
            <p:nvPr/>
          </p:nvSpPr>
          <p:spPr bwMode="ltGray">
            <a:xfrm>
              <a:off x="0" y="3239"/>
              <a:ext cx="497" cy="740"/>
            </a:xfrm>
            <a:custGeom>
              <a:avLst/>
              <a:gdLst>
                <a:gd name="T0" fmla="*/ 0 w 497"/>
                <a:gd name="T1" fmla="*/ 13 h 740"/>
                <a:gd name="T2" fmla="*/ 41 w 497"/>
                <a:gd name="T3" fmla="*/ 4 h 740"/>
                <a:gd name="T4" fmla="*/ 101 w 497"/>
                <a:gd name="T5" fmla="*/ 0 h 740"/>
                <a:gd name="T6" fmla="*/ 170 w 497"/>
                <a:gd name="T7" fmla="*/ 4 h 740"/>
                <a:gd name="T8" fmla="*/ 248 w 497"/>
                <a:gd name="T9" fmla="*/ 21 h 740"/>
                <a:gd name="T10" fmla="*/ 323 w 497"/>
                <a:gd name="T11" fmla="*/ 50 h 740"/>
                <a:gd name="T12" fmla="*/ 382 w 497"/>
                <a:gd name="T13" fmla="*/ 90 h 740"/>
                <a:gd name="T14" fmla="*/ 428 w 497"/>
                <a:gd name="T15" fmla="*/ 141 h 740"/>
                <a:gd name="T16" fmla="*/ 463 w 497"/>
                <a:gd name="T17" fmla="*/ 199 h 740"/>
                <a:gd name="T18" fmla="*/ 485 w 497"/>
                <a:gd name="T19" fmla="*/ 262 h 740"/>
                <a:gd name="T20" fmla="*/ 496 w 497"/>
                <a:gd name="T21" fmla="*/ 327 h 740"/>
                <a:gd name="T22" fmla="*/ 497 w 497"/>
                <a:gd name="T23" fmla="*/ 396 h 740"/>
                <a:gd name="T24" fmla="*/ 487 w 497"/>
                <a:gd name="T25" fmla="*/ 462 h 740"/>
                <a:gd name="T26" fmla="*/ 470 w 497"/>
                <a:gd name="T27" fmla="*/ 527 h 740"/>
                <a:gd name="T28" fmla="*/ 443 w 497"/>
                <a:gd name="T29" fmla="*/ 586 h 740"/>
                <a:gd name="T30" fmla="*/ 406 w 497"/>
                <a:gd name="T31" fmla="*/ 639 h 740"/>
                <a:gd name="T32" fmla="*/ 364 w 497"/>
                <a:gd name="T33" fmla="*/ 683 h 740"/>
                <a:gd name="T34" fmla="*/ 315 w 497"/>
                <a:gd name="T35" fmla="*/ 715 h 740"/>
                <a:gd name="T36" fmla="*/ 259 w 497"/>
                <a:gd name="T37" fmla="*/ 736 h 740"/>
                <a:gd name="T38" fmla="*/ 198 w 497"/>
                <a:gd name="T39" fmla="*/ 740 h 740"/>
                <a:gd name="T40" fmla="*/ 131 w 497"/>
                <a:gd name="T41" fmla="*/ 727 h 740"/>
                <a:gd name="T42" fmla="*/ 167 w 497"/>
                <a:gd name="T43" fmla="*/ 728 h 740"/>
                <a:gd name="T44" fmla="*/ 204 w 497"/>
                <a:gd name="T45" fmla="*/ 718 h 740"/>
                <a:gd name="T46" fmla="*/ 238 w 497"/>
                <a:gd name="T47" fmla="*/ 700 h 740"/>
                <a:gd name="T48" fmla="*/ 272 w 497"/>
                <a:gd name="T49" fmla="*/ 670 h 740"/>
                <a:gd name="T50" fmla="*/ 304 w 497"/>
                <a:gd name="T51" fmla="*/ 635 h 740"/>
                <a:gd name="T52" fmla="*/ 333 w 497"/>
                <a:gd name="T53" fmla="*/ 594 h 740"/>
                <a:gd name="T54" fmla="*/ 358 w 497"/>
                <a:gd name="T55" fmla="*/ 549 h 740"/>
                <a:gd name="T56" fmla="*/ 381 w 497"/>
                <a:gd name="T57" fmla="*/ 500 h 740"/>
                <a:gd name="T58" fmla="*/ 396 w 497"/>
                <a:gd name="T59" fmla="*/ 449 h 740"/>
                <a:gd name="T60" fmla="*/ 408 w 497"/>
                <a:gd name="T61" fmla="*/ 397 h 740"/>
                <a:gd name="T62" fmla="*/ 414 w 497"/>
                <a:gd name="T63" fmla="*/ 346 h 740"/>
                <a:gd name="T64" fmla="*/ 412 w 497"/>
                <a:gd name="T65" fmla="*/ 296 h 740"/>
                <a:gd name="T66" fmla="*/ 402 w 497"/>
                <a:gd name="T67" fmla="*/ 251 h 740"/>
                <a:gd name="T68" fmla="*/ 384 w 497"/>
                <a:gd name="T69" fmla="*/ 208 h 740"/>
                <a:gd name="T70" fmla="*/ 357 w 497"/>
                <a:gd name="T71" fmla="*/ 172 h 740"/>
                <a:gd name="T72" fmla="*/ 320 w 497"/>
                <a:gd name="T73" fmla="*/ 142 h 740"/>
                <a:gd name="T74" fmla="*/ 260 w 497"/>
                <a:gd name="T75" fmla="*/ 107 h 740"/>
                <a:gd name="T76" fmla="*/ 203 w 497"/>
                <a:gd name="T77" fmla="*/ 82 h 740"/>
                <a:gd name="T78" fmla="*/ 154 w 497"/>
                <a:gd name="T79" fmla="*/ 65 h 740"/>
                <a:gd name="T80" fmla="*/ 108 w 497"/>
                <a:gd name="T81" fmla="*/ 56 h 740"/>
                <a:gd name="T82" fmla="*/ 68 w 497"/>
                <a:gd name="T83" fmla="*/ 55 h 740"/>
                <a:gd name="T84" fmla="*/ 32 w 497"/>
                <a:gd name="T85" fmla="*/ 61 h 740"/>
                <a:gd name="T86" fmla="*/ 0 w 497"/>
                <a:gd name="T87" fmla="*/ 70 h 740"/>
                <a:gd name="T88" fmla="*/ 0 w 497"/>
                <a:gd name="T89" fmla="*/ 13 h 74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6" name="Freeform 38"/>
            <p:cNvSpPr>
              <a:spLocks/>
            </p:cNvSpPr>
            <p:nvPr/>
          </p:nvSpPr>
          <p:spPr bwMode="ltGray">
            <a:xfrm rot="1584153">
              <a:off x="20" y="410"/>
              <a:ext cx="344" cy="245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6 h 237"/>
                <a:gd name="T4" fmla="*/ 4 w 257"/>
                <a:gd name="T5" fmla="*/ 52 h 237"/>
                <a:gd name="T6" fmla="*/ 8 w 257"/>
                <a:gd name="T7" fmla="*/ 78 h 237"/>
                <a:gd name="T8" fmla="*/ 15 w 257"/>
                <a:gd name="T9" fmla="*/ 101 h 237"/>
                <a:gd name="T10" fmla="*/ 24 w 257"/>
                <a:gd name="T11" fmla="*/ 123 h 237"/>
                <a:gd name="T12" fmla="*/ 36 w 257"/>
                <a:gd name="T13" fmla="*/ 146 h 237"/>
                <a:gd name="T14" fmla="*/ 51 w 257"/>
                <a:gd name="T15" fmla="*/ 166 h 237"/>
                <a:gd name="T16" fmla="*/ 68 w 257"/>
                <a:gd name="T17" fmla="*/ 184 h 237"/>
                <a:gd name="T18" fmla="*/ 90 w 257"/>
                <a:gd name="T19" fmla="*/ 201 h 237"/>
                <a:gd name="T20" fmla="*/ 115 w 257"/>
                <a:gd name="T21" fmla="*/ 215 h 237"/>
                <a:gd name="T22" fmla="*/ 142 w 257"/>
                <a:gd name="T23" fmla="*/ 226 h 237"/>
                <a:gd name="T24" fmla="*/ 175 w 257"/>
                <a:gd name="T25" fmla="*/ 236 h 237"/>
                <a:gd name="T26" fmla="*/ 211 w 257"/>
                <a:gd name="T27" fmla="*/ 242 h 237"/>
                <a:gd name="T28" fmla="*/ 252 w 257"/>
                <a:gd name="T29" fmla="*/ 245 h 237"/>
                <a:gd name="T30" fmla="*/ 294 w 257"/>
                <a:gd name="T31" fmla="*/ 244 h 237"/>
                <a:gd name="T32" fmla="*/ 344 w 257"/>
                <a:gd name="T33" fmla="*/ 240 h 237"/>
                <a:gd name="T34" fmla="*/ 300 w 257"/>
                <a:gd name="T35" fmla="*/ 235 h 237"/>
                <a:gd name="T36" fmla="*/ 261 w 257"/>
                <a:gd name="T37" fmla="*/ 227 h 237"/>
                <a:gd name="T38" fmla="*/ 228 w 257"/>
                <a:gd name="T39" fmla="*/ 219 h 237"/>
                <a:gd name="T40" fmla="*/ 198 w 257"/>
                <a:gd name="T41" fmla="*/ 211 h 237"/>
                <a:gd name="T42" fmla="*/ 171 w 257"/>
                <a:gd name="T43" fmla="*/ 200 h 237"/>
                <a:gd name="T44" fmla="*/ 150 w 257"/>
                <a:gd name="T45" fmla="*/ 188 h 237"/>
                <a:gd name="T46" fmla="*/ 130 w 257"/>
                <a:gd name="T47" fmla="*/ 175 h 237"/>
                <a:gd name="T48" fmla="*/ 112 w 257"/>
                <a:gd name="T49" fmla="*/ 160 h 237"/>
                <a:gd name="T50" fmla="*/ 96 w 257"/>
                <a:gd name="T51" fmla="*/ 146 h 237"/>
                <a:gd name="T52" fmla="*/ 82 w 257"/>
                <a:gd name="T53" fmla="*/ 129 h 237"/>
                <a:gd name="T54" fmla="*/ 70 w 257"/>
                <a:gd name="T55" fmla="*/ 111 h 237"/>
                <a:gd name="T56" fmla="*/ 58 w 257"/>
                <a:gd name="T57" fmla="*/ 91 h 237"/>
                <a:gd name="T58" fmla="*/ 44 w 257"/>
                <a:gd name="T59" fmla="*/ 71 h 237"/>
                <a:gd name="T60" fmla="*/ 31 w 257"/>
                <a:gd name="T61" fmla="*/ 49 h 237"/>
                <a:gd name="T62" fmla="*/ 16 w 257"/>
                <a:gd name="T63" fmla="*/ 25 h 237"/>
                <a:gd name="T64" fmla="*/ 0 w 257"/>
                <a:gd name="T65" fmla="*/ 0 h 2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7" name="Freeform 39"/>
            <p:cNvSpPr>
              <a:spLocks/>
            </p:cNvSpPr>
            <p:nvPr/>
          </p:nvSpPr>
          <p:spPr bwMode="ltGray">
            <a:xfrm rot="1584153">
              <a:off x="242" y="756"/>
              <a:ext cx="167" cy="115"/>
            </a:xfrm>
            <a:custGeom>
              <a:avLst/>
              <a:gdLst>
                <a:gd name="T0" fmla="*/ 104 w 124"/>
                <a:gd name="T1" fmla="*/ 0 h 110"/>
                <a:gd name="T2" fmla="*/ 167 w 124"/>
                <a:gd name="T3" fmla="*/ 113 h 110"/>
                <a:gd name="T4" fmla="*/ 162 w 124"/>
                <a:gd name="T5" fmla="*/ 112 h 110"/>
                <a:gd name="T6" fmla="*/ 144 w 124"/>
                <a:gd name="T7" fmla="*/ 110 h 110"/>
                <a:gd name="T8" fmla="*/ 120 w 124"/>
                <a:gd name="T9" fmla="*/ 106 h 110"/>
                <a:gd name="T10" fmla="*/ 92 w 124"/>
                <a:gd name="T11" fmla="*/ 104 h 110"/>
                <a:gd name="T12" fmla="*/ 61 w 124"/>
                <a:gd name="T13" fmla="*/ 101 h 110"/>
                <a:gd name="T14" fmla="*/ 34 w 124"/>
                <a:gd name="T15" fmla="*/ 102 h 110"/>
                <a:gd name="T16" fmla="*/ 12 w 124"/>
                <a:gd name="T17" fmla="*/ 107 h 110"/>
                <a:gd name="T18" fmla="*/ 0 w 124"/>
                <a:gd name="T19" fmla="*/ 115 h 110"/>
                <a:gd name="T20" fmla="*/ 5 w 124"/>
                <a:gd name="T21" fmla="*/ 102 h 110"/>
                <a:gd name="T22" fmla="*/ 11 w 124"/>
                <a:gd name="T23" fmla="*/ 93 h 110"/>
                <a:gd name="T24" fmla="*/ 22 w 124"/>
                <a:gd name="T25" fmla="*/ 86 h 110"/>
                <a:gd name="T26" fmla="*/ 34 w 124"/>
                <a:gd name="T27" fmla="*/ 79 h 110"/>
                <a:gd name="T28" fmla="*/ 48 w 124"/>
                <a:gd name="T29" fmla="*/ 75 h 110"/>
                <a:gd name="T30" fmla="*/ 63 w 124"/>
                <a:gd name="T31" fmla="*/ 74 h 110"/>
                <a:gd name="T32" fmla="*/ 79 w 124"/>
                <a:gd name="T33" fmla="*/ 74 h 110"/>
                <a:gd name="T34" fmla="*/ 97 w 124"/>
                <a:gd name="T35" fmla="*/ 77 h 110"/>
                <a:gd name="T36" fmla="*/ 98 w 124"/>
                <a:gd name="T37" fmla="*/ 74 h 110"/>
                <a:gd name="T38" fmla="*/ 94 w 124"/>
                <a:gd name="T39" fmla="*/ 59 h 110"/>
                <a:gd name="T40" fmla="*/ 90 w 124"/>
                <a:gd name="T41" fmla="*/ 40 h 110"/>
                <a:gd name="T42" fmla="*/ 88 w 124"/>
                <a:gd name="T43" fmla="*/ 31 h 110"/>
                <a:gd name="T44" fmla="*/ 85 w 124"/>
                <a:gd name="T45" fmla="*/ 31 h 110"/>
                <a:gd name="T46" fmla="*/ 82 w 124"/>
                <a:gd name="T47" fmla="*/ 30 h 110"/>
                <a:gd name="T48" fmla="*/ 79 w 124"/>
                <a:gd name="T49" fmla="*/ 27 h 110"/>
                <a:gd name="T50" fmla="*/ 77 w 124"/>
                <a:gd name="T51" fmla="*/ 24 h 110"/>
                <a:gd name="T52" fmla="*/ 77 w 124"/>
                <a:gd name="T53" fmla="*/ 20 h 110"/>
                <a:gd name="T54" fmla="*/ 79 w 124"/>
                <a:gd name="T55" fmla="*/ 15 h 110"/>
                <a:gd name="T56" fmla="*/ 89 w 124"/>
                <a:gd name="T57" fmla="*/ 8 h 110"/>
                <a:gd name="T58" fmla="*/ 104 w 124"/>
                <a:gd name="T59" fmla="*/ 0 h 11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8" name="Freeform 40"/>
            <p:cNvSpPr>
              <a:spLocks/>
            </p:cNvSpPr>
            <p:nvPr/>
          </p:nvSpPr>
          <p:spPr bwMode="ltGray">
            <a:xfrm rot="1584153">
              <a:off x="574" y="286"/>
              <a:ext cx="147" cy="160"/>
            </a:xfrm>
            <a:custGeom>
              <a:avLst/>
              <a:gdLst>
                <a:gd name="T0" fmla="*/ 0 w 109"/>
                <a:gd name="T1" fmla="*/ 0 h 156"/>
                <a:gd name="T2" fmla="*/ 7 w 109"/>
                <a:gd name="T3" fmla="*/ 1 h 156"/>
                <a:gd name="T4" fmla="*/ 24 w 109"/>
                <a:gd name="T5" fmla="*/ 5 h 156"/>
                <a:gd name="T6" fmla="*/ 50 w 109"/>
                <a:gd name="T7" fmla="*/ 12 h 156"/>
                <a:gd name="T8" fmla="*/ 78 w 109"/>
                <a:gd name="T9" fmla="*/ 25 h 156"/>
                <a:gd name="T10" fmla="*/ 105 w 109"/>
                <a:gd name="T11" fmla="*/ 45 h 156"/>
                <a:gd name="T12" fmla="*/ 129 w 109"/>
                <a:gd name="T13" fmla="*/ 73 h 156"/>
                <a:gd name="T14" fmla="*/ 144 w 109"/>
                <a:gd name="T15" fmla="*/ 111 h 156"/>
                <a:gd name="T16" fmla="*/ 147 w 109"/>
                <a:gd name="T17" fmla="*/ 160 h 156"/>
                <a:gd name="T18" fmla="*/ 142 w 109"/>
                <a:gd name="T19" fmla="*/ 160 h 156"/>
                <a:gd name="T20" fmla="*/ 134 w 109"/>
                <a:gd name="T21" fmla="*/ 160 h 156"/>
                <a:gd name="T22" fmla="*/ 125 w 109"/>
                <a:gd name="T23" fmla="*/ 160 h 156"/>
                <a:gd name="T24" fmla="*/ 117 w 109"/>
                <a:gd name="T25" fmla="*/ 158 h 156"/>
                <a:gd name="T26" fmla="*/ 109 w 109"/>
                <a:gd name="T27" fmla="*/ 157 h 156"/>
                <a:gd name="T28" fmla="*/ 100 w 109"/>
                <a:gd name="T29" fmla="*/ 154 h 156"/>
                <a:gd name="T30" fmla="*/ 89 w 109"/>
                <a:gd name="T31" fmla="*/ 149 h 156"/>
                <a:gd name="T32" fmla="*/ 78 w 109"/>
                <a:gd name="T33" fmla="*/ 143 h 156"/>
                <a:gd name="T34" fmla="*/ 71 w 109"/>
                <a:gd name="T35" fmla="*/ 129 h 156"/>
                <a:gd name="T36" fmla="*/ 71 w 109"/>
                <a:gd name="T37" fmla="*/ 114 h 156"/>
                <a:gd name="T38" fmla="*/ 76 w 109"/>
                <a:gd name="T39" fmla="*/ 98 h 156"/>
                <a:gd name="T40" fmla="*/ 80 w 109"/>
                <a:gd name="T41" fmla="*/ 82 h 156"/>
                <a:gd name="T42" fmla="*/ 76 w 109"/>
                <a:gd name="T43" fmla="*/ 64 h 156"/>
                <a:gd name="T44" fmla="*/ 65 w 109"/>
                <a:gd name="T45" fmla="*/ 44 h 156"/>
                <a:gd name="T46" fmla="*/ 42 w 109"/>
                <a:gd name="T47" fmla="*/ 24 h 156"/>
                <a:gd name="T48" fmla="*/ 0 w 109"/>
                <a:gd name="T49" fmla="*/ 0 h 15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9" name="Freeform 41"/>
            <p:cNvSpPr>
              <a:spLocks/>
            </p:cNvSpPr>
            <p:nvPr/>
          </p:nvSpPr>
          <p:spPr bwMode="ltGray">
            <a:xfrm rot="1584153">
              <a:off x="236" y="721"/>
              <a:ext cx="62" cy="97"/>
            </a:xfrm>
            <a:custGeom>
              <a:avLst/>
              <a:gdLst>
                <a:gd name="T0" fmla="*/ 42 w 46"/>
                <a:gd name="T1" fmla="*/ 0 h 94"/>
                <a:gd name="T2" fmla="*/ 27 w 46"/>
                <a:gd name="T3" fmla="*/ 39 h 94"/>
                <a:gd name="T4" fmla="*/ 20 w 46"/>
                <a:gd name="T5" fmla="*/ 64 h 94"/>
                <a:gd name="T6" fmla="*/ 15 w 46"/>
                <a:gd name="T7" fmla="*/ 82 h 94"/>
                <a:gd name="T8" fmla="*/ 0 w 46"/>
                <a:gd name="T9" fmla="*/ 97 h 94"/>
                <a:gd name="T10" fmla="*/ 16 w 46"/>
                <a:gd name="T11" fmla="*/ 91 h 94"/>
                <a:gd name="T12" fmla="*/ 31 w 46"/>
                <a:gd name="T13" fmla="*/ 83 h 94"/>
                <a:gd name="T14" fmla="*/ 43 w 46"/>
                <a:gd name="T15" fmla="*/ 71 h 94"/>
                <a:gd name="T16" fmla="*/ 54 w 46"/>
                <a:gd name="T17" fmla="*/ 59 h 94"/>
                <a:gd name="T18" fmla="*/ 61 w 46"/>
                <a:gd name="T19" fmla="*/ 45 h 94"/>
                <a:gd name="T20" fmla="*/ 62 w 46"/>
                <a:gd name="T21" fmla="*/ 31 h 94"/>
                <a:gd name="T22" fmla="*/ 57 w 46"/>
                <a:gd name="T23" fmla="*/ 15 h 94"/>
                <a:gd name="T24" fmla="*/ 42 w 46"/>
                <a:gd name="T25" fmla="*/ 0 h 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0" name="Freeform 42"/>
            <p:cNvSpPr>
              <a:spLocks/>
            </p:cNvSpPr>
            <p:nvPr/>
          </p:nvSpPr>
          <p:spPr bwMode="ltGray">
            <a:xfrm rot="1584153">
              <a:off x="585" y="466"/>
              <a:ext cx="72" cy="41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8 w 54"/>
                <a:gd name="T5" fmla="*/ 3 h 40"/>
                <a:gd name="T6" fmla="*/ 17 w 54"/>
                <a:gd name="T7" fmla="*/ 8 h 40"/>
                <a:gd name="T8" fmla="*/ 28 w 54"/>
                <a:gd name="T9" fmla="*/ 12 h 40"/>
                <a:gd name="T10" fmla="*/ 39 w 54"/>
                <a:gd name="T11" fmla="*/ 15 h 40"/>
                <a:gd name="T12" fmla="*/ 51 w 54"/>
                <a:gd name="T13" fmla="*/ 17 h 40"/>
                <a:gd name="T14" fmla="*/ 61 w 54"/>
                <a:gd name="T15" fmla="*/ 18 h 40"/>
                <a:gd name="T16" fmla="*/ 72 w 54"/>
                <a:gd name="T17" fmla="*/ 16 h 40"/>
                <a:gd name="T18" fmla="*/ 71 w 54"/>
                <a:gd name="T19" fmla="*/ 26 h 40"/>
                <a:gd name="T20" fmla="*/ 67 w 54"/>
                <a:gd name="T21" fmla="*/ 34 h 40"/>
                <a:gd name="T22" fmla="*/ 59 w 54"/>
                <a:gd name="T23" fmla="*/ 39 h 40"/>
                <a:gd name="T24" fmla="*/ 49 w 54"/>
                <a:gd name="T25" fmla="*/ 41 h 40"/>
                <a:gd name="T26" fmla="*/ 37 w 54"/>
                <a:gd name="T27" fmla="*/ 40 h 40"/>
                <a:gd name="T28" fmla="*/ 25 w 54"/>
                <a:gd name="T29" fmla="*/ 33 h 40"/>
                <a:gd name="T30" fmla="*/ 13 w 54"/>
                <a:gd name="T31" fmla="*/ 21 h 40"/>
                <a:gd name="T32" fmla="*/ 0 w 54"/>
                <a:gd name="T33" fmla="*/ 0 h 4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1" name="Freeform 43"/>
            <p:cNvSpPr>
              <a:spLocks/>
            </p:cNvSpPr>
            <p:nvPr/>
          </p:nvSpPr>
          <p:spPr bwMode="ltGray">
            <a:xfrm>
              <a:off x="0" y="886"/>
              <a:ext cx="360" cy="650"/>
            </a:xfrm>
            <a:custGeom>
              <a:avLst/>
              <a:gdLst>
                <a:gd name="T0" fmla="*/ 264 w 360"/>
                <a:gd name="T1" fmla="*/ 0 h 650"/>
                <a:gd name="T2" fmla="*/ 269 w 360"/>
                <a:gd name="T3" fmla="*/ 9 h 650"/>
                <a:gd name="T4" fmla="*/ 277 w 360"/>
                <a:gd name="T5" fmla="*/ 22 h 650"/>
                <a:gd name="T6" fmla="*/ 286 w 360"/>
                <a:gd name="T7" fmla="*/ 39 h 650"/>
                <a:gd name="T8" fmla="*/ 297 w 360"/>
                <a:gd name="T9" fmla="*/ 58 h 650"/>
                <a:gd name="T10" fmla="*/ 309 w 360"/>
                <a:gd name="T11" fmla="*/ 83 h 650"/>
                <a:gd name="T12" fmla="*/ 319 w 360"/>
                <a:gd name="T13" fmla="*/ 108 h 650"/>
                <a:gd name="T14" fmla="*/ 329 w 360"/>
                <a:gd name="T15" fmla="*/ 136 h 650"/>
                <a:gd name="T16" fmla="*/ 333 w 360"/>
                <a:gd name="T17" fmla="*/ 163 h 650"/>
                <a:gd name="T18" fmla="*/ 336 w 360"/>
                <a:gd name="T19" fmla="*/ 193 h 650"/>
                <a:gd name="T20" fmla="*/ 332 w 360"/>
                <a:gd name="T21" fmla="*/ 223 h 650"/>
                <a:gd name="T22" fmla="*/ 323 w 360"/>
                <a:gd name="T23" fmla="*/ 255 h 650"/>
                <a:gd name="T24" fmla="*/ 310 w 360"/>
                <a:gd name="T25" fmla="*/ 285 h 650"/>
                <a:gd name="T26" fmla="*/ 287 w 360"/>
                <a:gd name="T27" fmla="*/ 315 h 650"/>
                <a:gd name="T28" fmla="*/ 257 w 360"/>
                <a:gd name="T29" fmla="*/ 343 h 650"/>
                <a:gd name="T30" fmla="*/ 218 w 360"/>
                <a:gd name="T31" fmla="*/ 370 h 650"/>
                <a:gd name="T32" fmla="*/ 167 w 360"/>
                <a:gd name="T33" fmla="*/ 396 h 650"/>
                <a:gd name="T34" fmla="*/ 111 w 360"/>
                <a:gd name="T35" fmla="*/ 425 h 650"/>
                <a:gd name="T36" fmla="*/ 69 w 360"/>
                <a:gd name="T37" fmla="*/ 457 h 650"/>
                <a:gd name="T38" fmla="*/ 35 w 360"/>
                <a:gd name="T39" fmla="*/ 490 h 650"/>
                <a:gd name="T40" fmla="*/ 12 w 360"/>
                <a:gd name="T41" fmla="*/ 526 h 650"/>
                <a:gd name="T42" fmla="*/ 0 w 360"/>
                <a:gd name="T43" fmla="*/ 553 h 650"/>
                <a:gd name="T44" fmla="*/ 0 w 360"/>
                <a:gd name="T45" fmla="*/ 650 h 650"/>
                <a:gd name="T46" fmla="*/ 6 w 360"/>
                <a:gd name="T47" fmla="*/ 628 h 650"/>
                <a:gd name="T48" fmla="*/ 19 w 360"/>
                <a:gd name="T49" fmla="*/ 594 h 650"/>
                <a:gd name="T50" fmla="*/ 43 w 360"/>
                <a:gd name="T51" fmla="*/ 551 h 650"/>
                <a:gd name="T52" fmla="*/ 76 w 360"/>
                <a:gd name="T53" fmla="*/ 503 h 650"/>
                <a:gd name="T54" fmla="*/ 125 w 360"/>
                <a:gd name="T55" fmla="*/ 454 h 650"/>
                <a:gd name="T56" fmla="*/ 190 w 360"/>
                <a:gd name="T57" fmla="*/ 408 h 650"/>
                <a:gd name="T58" fmla="*/ 275 w 360"/>
                <a:gd name="T59" fmla="*/ 365 h 650"/>
                <a:gd name="T60" fmla="*/ 308 w 360"/>
                <a:gd name="T61" fmla="*/ 342 h 650"/>
                <a:gd name="T62" fmla="*/ 335 w 360"/>
                <a:gd name="T63" fmla="*/ 305 h 650"/>
                <a:gd name="T64" fmla="*/ 352 w 360"/>
                <a:gd name="T65" fmla="*/ 255 h 650"/>
                <a:gd name="T66" fmla="*/ 360 w 360"/>
                <a:gd name="T67" fmla="*/ 201 h 650"/>
                <a:gd name="T68" fmla="*/ 356 w 360"/>
                <a:gd name="T69" fmla="*/ 144 h 650"/>
                <a:gd name="T70" fmla="*/ 341 w 360"/>
                <a:gd name="T71" fmla="*/ 88 h 650"/>
                <a:gd name="T72" fmla="*/ 311 w 360"/>
                <a:gd name="T73" fmla="*/ 39 h 650"/>
                <a:gd name="T74" fmla="*/ 264 w 360"/>
                <a:gd name="T75" fmla="*/ 0 h 65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2" name="Freeform 44"/>
            <p:cNvSpPr>
              <a:spLocks/>
            </p:cNvSpPr>
            <p:nvPr/>
          </p:nvSpPr>
          <p:spPr bwMode="ltGray">
            <a:xfrm rot="1584153">
              <a:off x="56" y="84"/>
              <a:ext cx="804" cy="686"/>
            </a:xfrm>
            <a:custGeom>
              <a:avLst/>
              <a:gdLst>
                <a:gd name="T0" fmla="*/ 22 w 596"/>
                <a:gd name="T1" fmla="*/ 381 h 666"/>
                <a:gd name="T2" fmla="*/ 8 w 596"/>
                <a:gd name="T3" fmla="*/ 351 h 666"/>
                <a:gd name="T4" fmla="*/ 0 w 596"/>
                <a:gd name="T5" fmla="*/ 298 h 666"/>
                <a:gd name="T6" fmla="*/ 5 w 596"/>
                <a:gd name="T7" fmla="*/ 229 h 666"/>
                <a:gd name="T8" fmla="*/ 34 w 596"/>
                <a:gd name="T9" fmla="*/ 156 h 666"/>
                <a:gd name="T10" fmla="*/ 93 w 596"/>
                <a:gd name="T11" fmla="*/ 87 h 666"/>
                <a:gd name="T12" fmla="*/ 192 w 596"/>
                <a:gd name="T13" fmla="*/ 32 h 666"/>
                <a:gd name="T14" fmla="*/ 333 w 596"/>
                <a:gd name="T15" fmla="*/ 2 h 666"/>
                <a:gd name="T16" fmla="*/ 513 w 596"/>
                <a:gd name="T17" fmla="*/ 9 h 666"/>
                <a:gd name="T18" fmla="*/ 653 w 596"/>
                <a:gd name="T19" fmla="*/ 70 h 666"/>
                <a:gd name="T20" fmla="*/ 747 w 596"/>
                <a:gd name="T21" fmla="*/ 170 h 666"/>
                <a:gd name="T22" fmla="*/ 797 w 596"/>
                <a:gd name="T23" fmla="*/ 293 h 666"/>
                <a:gd name="T24" fmla="*/ 803 w 596"/>
                <a:gd name="T25" fmla="*/ 421 h 666"/>
                <a:gd name="T26" fmla="*/ 764 w 596"/>
                <a:gd name="T27" fmla="*/ 541 h 666"/>
                <a:gd name="T28" fmla="*/ 684 w 596"/>
                <a:gd name="T29" fmla="*/ 633 h 666"/>
                <a:gd name="T30" fmla="*/ 563 w 596"/>
                <a:gd name="T31" fmla="*/ 683 h 666"/>
                <a:gd name="T32" fmla="*/ 525 w 596"/>
                <a:gd name="T33" fmla="*/ 679 h 666"/>
                <a:gd name="T34" fmla="*/ 595 w 596"/>
                <a:gd name="T35" fmla="*/ 636 h 666"/>
                <a:gd name="T36" fmla="*/ 650 w 596"/>
                <a:gd name="T37" fmla="*/ 560 h 666"/>
                <a:gd name="T38" fmla="*/ 687 w 596"/>
                <a:gd name="T39" fmla="*/ 468 h 666"/>
                <a:gd name="T40" fmla="*/ 701 w 596"/>
                <a:gd name="T41" fmla="*/ 366 h 666"/>
                <a:gd name="T42" fmla="*/ 693 w 596"/>
                <a:gd name="T43" fmla="*/ 266 h 666"/>
                <a:gd name="T44" fmla="*/ 654 w 596"/>
                <a:gd name="T45" fmla="*/ 179 h 666"/>
                <a:gd name="T46" fmla="*/ 584 w 596"/>
                <a:gd name="T47" fmla="*/ 115 h 666"/>
                <a:gd name="T48" fmla="*/ 460 w 596"/>
                <a:gd name="T49" fmla="*/ 77 h 666"/>
                <a:gd name="T50" fmla="*/ 332 w 596"/>
                <a:gd name="T51" fmla="*/ 63 h 666"/>
                <a:gd name="T52" fmla="*/ 235 w 596"/>
                <a:gd name="T53" fmla="*/ 73 h 666"/>
                <a:gd name="T54" fmla="*/ 163 w 596"/>
                <a:gd name="T55" fmla="*/ 104 h 666"/>
                <a:gd name="T56" fmla="*/ 113 w 596"/>
                <a:gd name="T57" fmla="*/ 153 h 666"/>
                <a:gd name="T58" fmla="*/ 77 w 596"/>
                <a:gd name="T59" fmla="*/ 212 h 666"/>
                <a:gd name="T60" fmla="*/ 54 w 596"/>
                <a:gd name="T61" fmla="*/ 280 h 666"/>
                <a:gd name="T62" fmla="*/ 38 w 596"/>
                <a:gd name="T63" fmla="*/ 349 h 66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9837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442913" y="103188"/>
            <a:ext cx="8243887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4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89839" name="Rectangle 4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9840" name="Rectangle 4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9841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97FF443A-D13D-4A2B-A5D9-216586D1A3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7DE7C1FF-7F87-45CB-934C-0F998C6BDBE8}" type="slidenum">
              <a:rPr lang="en-US" altLang="zh-CN" smtClean="0"/>
              <a:pPr eaLnBrk="1" hangingPunct="1"/>
              <a:t>1</a:t>
            </a:fld>
            <a:endParaRPr lang="en-US" altLang="zh-CN"/>
          </a:p>
        </p:txBody>
      </p:sp>
      <p:sp>
        <p:nvSpPr>
          <p:cNvPr id="30208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汇编语言程序设计</a:t>
            </a:r>
          </a:p>
        </p:txBody>
      </p:sp>
      <p:sp>
        <p:nvSpPr>
          <p:cNvPr id="30208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10</a:t>
            </a:r>
            <a:r>
              <a:rPr lang="zh-CN" altLang="en-US" dirty="0"/>
              <a:t>月</a:t>
            </a:r>
            <a:r>
              <a:rPr lang="en-US" altLang="zh-CN"/>
              <a:t>28</a:t>
            </a:r>
            <a:r>
              <a:rPr lang="zh-CN" altLang="en-US"/>
              <a:t>日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4F8EDFB3-59C1-46B2-A3F2-D3642BFAF81C}" type="slidenum">
              <a:rPr lang="en-US" altLang="zh-CN" smtClean="0"/>
              <a:pPr eaLnBrk="1" hangingPunct="1"/>
              <a:t>10</a:t>
            </a:fld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04813"/>
            <a:ext cx="8507413" cy="63373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 err="1">
                <a:solidFill>
                  <a:srgbClr val="0000FF"/>
                </a:solidFill>
              </a:rPr>
              <a:t>logic_rule</a:t>
            </a:r>
            <a:r>
              <a:rPr lang="en-US" altLang="zh-CN" sz="2400" dirty="0">
                <a:solidFill>
                  <a:srgbClr val="0000FF"/>
                </a:solidFill>
              </a:rPr>
              <a:t>      </a:t>
            </a:r>
            <a:r>
              <a:rPr lang="en-US" altLang="zh-CN" sz="2400" dirty="0" err="1">
                <a:solidFill>
                  <a:srgbClr val="0000FF"/>
                </a:solidFill>
              </a:rPr>
              <a:t>dw</a:t>
            </a:r>
            <a:r>
              <a:rPr lang="en-US" altLang="zh-CN" sz="2400" dirty="0">
                <a:solidFill>
                  <a:srgbClr val="0000FF"/>
                </a:solidFill>
              </a:rPr>
              <a:t>      11011100B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		</a:t>
            </a:r>
            <a:r>
              <a:rPr lang="en-US" altLang="zh-CN" sz="2400" dirty="0" err="1"/>
              <a:t>mov</a:t>
            </a:r>
            <a:r>
              <a:rPr lang="en-US" altLang="zh-CN" sz="2400" dirty="0"/>
              <a:t>	</a:t>
            </a:r>
            <a:r>
              <a:rPr lang="en-US" altLang="zh-CN" sz="2400" dirty="0" err="1"/>
              <a:t>bx</a:t>
            </a:r>
            <a:r>
              <a:rPr lang="en-US" altLang="zh-CN" sz="2400" dirty="0"/>
              <a:t> , 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      	</a:t>
            </a:r>
            <a:r>
              <a:rPr lang="en-US" altLang="zh-CN" sz="2400" dirty="0" err="1"/>
              <a:t>mov</a:t>
            </a:r>
            <a:r>
              <a:rPr lang="en-US" altLang="zh-CN" sz="2400" dirty="0"/>
              <a:t>	cx , 10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      	</a:t>
            </a:r>
            <a:r>
              <a:rPr lang="en-US" altLang="zh-CN" sz="2400" dirty="0" err="1"/>
              <a:t>mov</a:t>
            </a:r>
            <a:r>
              <a:rPr lang="en-US" altLang="zh-CN" sz="2400" dirty="0"/>
              <a:t>	dx , </a:t>
            </a:r>
            <a:r>
              <a:rPr lang="en-US" altLang="zh-CN" sz="2400" dirty="0" err="1"/>
              <a:t>logic_rule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next: </a:t>
            </a:r>
            <a:r>
              <a:rPr lang="en-US" altLang="zh-CN" sz="2400" dirty="0" err="1"/>
              <a:t>mov</a:t>
            </a:r>
            <a:r>
              <a:rPr lang="en-US" altLang="zh-CN" sz="2400" dirty="0"/>
              <a:t>	ax , x[</a:t>
            </a:r>
            <a:r>
              <a:rPr lang="en-US" altLang="zh-CN" sz="2400" dirty="0" err="1"/>
              <a:t>bx</a:t>
            </a:r>
            <a:r>
              <a:rPr lang="en-US" altLang="zh-CN" sz="2400" dirty="0"/>
              <a:t>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      	</a:t>
            </a:r>
            <a:r>
              <a:rPr lang="en-US" altLang="zh-CN" sz="2400" dirty="0" err="1"/>
              <a:t>shr</a:t>
            </a:r>
            <a:r>
              <a:rPr lang="en-US" altLang="zh-CN" sz="2400" dirty="0"/>
              <a:t>	dx , 1			</a:t>
            </a:r>
            <a:r>
              <a:rPr lang="zh-CN" altLang="en-US" sz="2400" dirty="0">
                <a:solidFill>
                  <a:srgbClr val="990099"/>
                </a:solidFill>
              </a:rPr>
              <a:t>；每次取一位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/>
              <a:t>        	</a:t>
            </a:r>
            <a:r>
              <a:rPr lang="en-US" altLang="zh-CN" sz="2400" dirty="0" err="1"/>
              <a:t>jc</a:t>
            </a:r>
            <a:r>
              <a:rPr lang="en-US" altLang="zh-CN" sz="2400" dirty="0"/>
              <a:t>	subtract		</a:t>
            </a:r>
            <a:r>
              <a:rPr lang="zh-CN" altLang="en-US" sz="2400" dirty="0">
                <a:solidFill>
                  <a:srgbClr val="990099"/>
                </a:solidFill>
              </a:rPr>
              <a:t>；如果取出来是</a:t>
            </a:r>
            <a:r>
              <a:rPr lang="en-US" altLang="zh-CN" sz="2400" dirty="0">
                <a:solidFill>
                  <a:srgbClr val="990099"/>
                </a:solidFill>
              </a:rPr>
              <a:t>1</a:t>
            </a:r>
            <a:r>
              <a:rPr lang="zh-CN" altLang="en-US" sz="2400" dirty="0">
                <a:solidFill>
                  <a:srgbClr val="990099"/>
                </a:solidFill>
              </a:rPr>
              <a:t>，表示减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/>
              <a:t>        	</a:t>
            </a:r>
            <a:r>
              <a:rPr lang="en-US" altLang="zh-CN" sz="2400" dirty="0"/>
              <a:t>add	ax , y[</a:t>
            </a:r>
            <a:r>
              <a:rPr lang="en-US" altLang="zh-CN" sz="2400" dirty="0" err="1"/>
              <a:t>bx</a:t>
            </a:r>
            <a:r>
              <a:rPr lang="en-US" altLang="zh-CN" sz="2400" dirty="0"/>
              <a:t>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      </a:t>
            </a:r>
            <a:r>
              <a:rPr lang="en-US" altLang="zh-CN" sz="2400" dirty="0">
                <a:solidFill>
                  <a:srgbClr val="990099"/>
                </a:solidFill>
              </a:rPr>
              <a:t>	</a:t>
            </a:r>
            <a:r>
              <a:rPr lang="en-US" altLang="zh-CN" sz="2400" dirty="0" err="1">
                <a:solidFill>
                  <a:srgbClr val="990099"/>
                </a:solidFill>
              </a:rPr>
              <a:t>jmp</a:t>
            </a:r>
            <a:r>
              <a:rPr lang="en-US" altLang="zh-CN" sz="2400" dirty="0"/>
              <a:t>	short result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subtract: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      	sub	ax , y[</a:t>
            </a:r>
            <a:r>
              <a:rPr lang="en-US" altLang="zh-CN" sz="2400" dirty="0" err="1"/>
              <a:t>bx</a:t>
            </a:r>
            <a:r>
              <a:rPr lang="en-US" altLang="zh-CN" sz="2400" dirty="0"/>
              <a:t>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result: 	</a:t>
            </a:r>
            <a:r>
              <a:rPr lang="en-US" altLang="zh-CN" sz="2400" dirty="0" err="1"/>
              <a:t>mov</a:t>
            </a:r>
            <a:r>
              <a:rPr lang="en-US" altLang="zh-CN" sz="2400" dirty="0"/>
              <a:t>	z[</a:t>
            </a:r>
            <a:r>
              <a:rPr lang="en-US" altLang="zh-CN" sz="2400" dirty="0" err="1"/>
              <a:t>bx</a:t>
            </a:r>
            <a:r>
              <a:rPr lang="en-US" altLang="zh-CN" sz="2400" dirty="0"/>
              <a:t>] , ax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      	add	</a:t>
            </a:r>
            <a:r>
              <a:rPr lang="en-US" altLang="zh-CN" sz="2400" dirty="0" err="1"/>
              <a:t>bx</a:t>
            </a:r>
            <a:r>
              <a:rPr lang="en-US" altLang="zh-CN" sz="2400" dirty="0"/>
              <a:t> , 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      	loop	next</a:t>
            </a:r>
          </a:p>
        </p:txBody>
      </p:sp>
      <p:sp>
        <p:nvSpPr>
          <p:cNvPr id="5124" name="Line 4"/>
          <p:cNvSpPr>
            <a:spLocks noChangeShapeType="1"/>
          </p:cNvSpPr>
          <p:nvPr/>
        </p:nvSpPr>
        <p:spPr bwMode="auto">
          <a:xfrm flipH="1">
            <a:off x="250825" y="6237288"/>
            <a:ext cx="2889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125" name="Line 5"/>
          <p:cNvSpPr>
            <a:spLocks noChangeShapeType="1"/>
          </p:cNvSpPr>
          <p:nvPr/>
        </p:nvSpPr>
        <p:spPr bwMode="auto">
          <a:xfrm flipV="1">
            <a:off x="250825" y="2635250"/>
            <a:ext cx="0" cy="360203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>
            <a:off x="250825" y="2635250"/>
            <a:ext cx="28892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3895" name="Text Box 7"/>
          <p:cNvSpPr txBox="1">
            <a:spLocks noChangeArrowheads="1"/>
          </p:cNvSpPr>
          <p:nvPr/>
        </p:nvSpPr>
        <p:spPr bwMode="auto">
          <a:xfrm>
            <a:off x="4932363" y="836712"/>
            <a:ext cx="3653564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990099"/>
                </a:solidFill>
                <a:latin typeface="Times New Roman" pitchFamily="18" charset="0"/>
              </a:rPr>
              <a:t>逻辑尺</a:t>
            </a:r>
            <a:r>
              <a:rPr kumimoji="1" lang="zh-CN" altLang="en-US" sz="2400" b="1" dirty="0">
                <a:latin typeface="Times New Roman" pitchFamily="18" charset="0"/>
              </a:rPr>
              <a:t>：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0 0 </a:t>
            </a:r>
            <a:r>
              <a:rPr kumimoji="1" lang="en-US" altLang="zh-CN" sz="2400" b="1" dirty="0">
                <a:solidFill>
                  <a:srgbClr val="FF3300"/>
                </a:solidFill>
                <a:latin typeface="Times New Roman" pitchFamily="18" charset="0"/>
              </a:rPr>
              <a:t>1 1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0 </a:t>
            </a:r>
            <a:r>
              <a:rPr kumimoji="1" lang="en-US" altLang="zh-CN" sz="2400" b="1" dirty="0">
                <a:solidFill>
                  <a:srgbClr val="FF3300"/>
                </a:solidFill>
                <a:latin typeface="Times New Roman" pitchFamily="18" charset="0"/>
              </a:rPr>
              <a:t>1 1 1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0 0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                </a:t>
            </a:r>
            <a:r>
              <a:rPr kumimoji="1" lang="en-US" altLang="zh-CN" sz="2400" b="1" dirty="0">
                <a:solidFill>
                  <a:srgbClr val="FF3300"/>
                </a:solidFill>
                <a:latin typeface="Times New Roman" pitchFamily="18" charset="0"/>
              </a:rPr>
              <a:t>1  </a:t>
            </a:r>
            <a:r>
              <a:rPr kumimoji="1" lang="zh-CN" altLang="en-US" sz="2400" b="1" dirty="0">
                <a:solidFill>
                  <a:srgbClr val="FF3300"/>
                </a:solidFill>
                <a:latin typeface="Times New Roman" pitchFamily="18" charset="0"/>
              </a:rPr>
              <a:t>减法</a:t>
            </a:r>
            <a:endParaRPr kumimoji="1" lang="zh-CN" altLang="en-US" sz="2400" b="1" dirty="0">
              <a:solidFill>
                <a:srgbClr val="0000FF"/>
              </a:solidFill>
              <a:latin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                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0  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加法</a:t>
            </a:r>
            <a:endParaRPr kumimoji="1" lang="zh-CN" altLang="en-US" sz="24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3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3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F53D7E2B-EA18-40C9-AE3D-9BB63F38EBFB}" type="slidenum">
              <a:rPr lang="en-US" altLang="zh-CN" smtClean="0"/>
              <a:pPr eaLnBrk="1" hangingPunct="1"/>
              <a:t>11</a:t>
            </a:fld>
            <a:endParaRPr lang="en-US" altLang="zh-CN"/>
          </a:p>
        </p:txBody>
      </p:sp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950" y="103188"/>
            <a:ext cx="4319588" cy="63500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dirty="0"/>
              <a:t>例</a:t>
            </a:r>
            <a:r>
              <a:rPr lang="en-US" altLang="zh-CN" sz="3600" dirty="0"/>
              <a:t>5.6 </a:t>
            </a:r>
            <a:r>
              <a:rPr lang="zh-CN" altLang="en-US" sz="3600" dirty="0"/>
              <a:t>试编制一程序：从键盘输入一行字符，要求第一个键入的字符必须是</a:t>
            </a:r>
            <a:r>
              <a:rPr lang="zh-CN" altLang="en-US" sz="3600" dirty="0">
                <a:solidFill>
                  <a:srgbClr val="FF0000"/>
                </a:solidFill>
              </a:rPr>
              <a:t>空格符</a:t>
            </a:r>
            <a:r>
              <a:rPr lang="zh-CN" altLang="en-US" sz="3600" dirty="0"/>
              <a:t>，如果不是，则退出程序；如是，则开始接受键入的字符并顺序存放在首地址为</a:t>
            </a:r>
            <a:r>
              <a:rPr lang="en-US" altLang="zh-CN" sz="4000" b="1" i="1" dirty="0">
                <a:latin typeface="Times New Roman" pitchFamily="18" charset="0"/>
                <a:cs typeface="Times New Roman" pitchFamily="18" charset="0"/>
              </a:rPr>
              <a:t>BUFFER</a:t>
            </a:r>
            <a:r>
              <a:rPr lang="zh-CN" altLang="en-US" sz="3600" dirty="0"/>
              <a:t>的缓冲区中（空格符不存入），直到接收到第二个</a:t>
            </a:r>
            <a:r>
              <a:rPr lang="zh-CN" altLang="en-US" sz="3600" dirty="0">
                <a:solidFill>
                  <a:srgbClr val="FF0000"/>
                </a:solidFill>
              </a:rPr>
              <a:t>空格符</a:t>
            </a:r>
            <a:r>
              <a:rPr lang="zh-CN" altLang="en-US" sz="3600" dirty="0"/>
              <a:t>时退出程序。</a:t>
            </a:r>
          </a:p>
        </p:txBody>
      </p:sp>
      <p:pic>
        <p:nvPicPr>
          <p:cNvPr id="6148" name="Picture 4" descr="例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938" y="1556792"/>
            <a:ext cx="4964112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3959865C-F28F-47F6-8809-D799EB943EC6}" type="slidenum">
              <a:rPr lang="en-US" altLang="zh-CN" smtClean="0"/>
              <a:pPr eaLnBrk="1" hangingPunct="1"/>
              <a:t>12</a:t>
            </a:fld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5013" y="404813"/>
            <a:ext cx="8229600" cy="63373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/>
              <a:t> 		lea	</a:t>
            </a:r>
            <a:r>
              <a:rPr lang="en-US" altLang="zh-CN" sz="2400" dirty="0" err="1"/>
              <a:t>bx</a:t>
            </a:r>
            <a:r>
              <a:rPr lang="en-US" altLang="zh-CN" sz="2400" dirty="0"/>
              <a:t> , buffer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/>
              <a:t>        	</a:t>
            </a:r>
            <a:r>
              <a:rPr lang="en-US" altLang="zh-CN" sz="2400" dirty="0" err="1"/>
              <a:t>mov</a:t>
            </a:r>
            <a:r>
              <a:rPr lang="en-US" altLang="zh-CN" sz="2400" dirty="0"/>
              <a:t>	flag , 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/>
              <a:t>next:	</a:t>
            </a:r>
            <a:r>
              <a:rPr lang="en-US" altLang="zh-CN" sz="2400" dirty="0" err="1"/>
              <a:t>mov</a:t>
            </a:r>
            <a:r>
              <a:rPr lang="en-US" altLang="zh-CN" sz="2400" dirty="0"/>
              <a:t>	ah , 01    </a:t>
            </a:r>
            <a:r>
              <a:rPr lang="zh-CN" altLang="en-US" sz="2400" dirty="0">
                <a:solidFill>
                  <a:srgbClr val="990099"/>
                </a:solidFill>
              </a:rPr>
              <a:t>；</a:t>
            </a:r>
            <a:r>
              <a:rPr lang="zh-CN" altLang="en-US" sz="2400" b="1" dirty="0">
                <a:solidFill>
                  <a:srgbClr val="990099"/>
                </a:solidFill>
              </a:rPr>
              <a:t>接受单个字符输入，存入</a:t>
            </a:r>
            <a:r>
              <a:rPr lang="en-US" altLang="zh-CN" sz="2400" b="1" dirty="0">
                <a:solidFill>
                  <a:srgbClr val="990099"/>
                </a:solidFill>
              </a:rPr>
              <a:t>al</a:t>
            </a:r>
            <a:endParaRPr lang="zh-CN" altLang="en-US" sz="24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dirty="0"/>
              <a:t>        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	21h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/>
              <a:t>        	test	flag , 01h	</a:t>
            </a:r>
            <a:r>
              <a:rPr lang="zh-CN" altLang="en-US" sz="2400" dirty="0">
                <a:solidFill>
                  <a:srgbClr val="990099"/>
                </a:solidFill>
              </a:rPr>
              <a:t>；判断是否为第一个字符</a:t>
            </a:r>
            <a:r>
              <a:rPr lang="zh-CN" altLang="en-US" sz="2400" dirty="0"/>
              <a:t>    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dirty="0"/>
              <a:t>        	</a:t>
            </a:r>
            <a:r>
              <a:rPr lang="en-US" altLang="zh-CN" sz="2400" dirty="0" err="1"/>
              <a:t>jnz</a:t>
            </a:r>
            <a:r>
              <a:rPr lang="en-US" altLang="zh-CN" sz="2400" dirty="0"/>
              <a:t>	follow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/>
              <a:t>        	</a:t>
            </a:r>
            <a:r>
              <a:rPr lang="en-US" altLang="zh-CN" sz="2400" dirty="0" err="1"/>
              <a:t>cmp</a:t>
            </a:r>
            <a:r>
              <a:rPr lang="en-US" altLang="zh-CN" sz="2400" dirty="0"/>
              <a:t>	al , 20h	</a:t>
            </a:r>
            <a:r>
              <a:rPr lang="zh-CN" altLang="en-US" sz="2400" dirty="0">
                <a:solidFill>
                  <a:srgbClr val="990099"/>
                </a:solidFill>
              </a:rPr>
              <a:t>；如果是第一个，判断是否空格</a:t>
            </a:r>
            <a:endParaRPr lang="zh-CN" altLang="en-US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dirty="0"/>
              <a:t>        	</a:t>
            </a:r>
            <a:r>
              <a:rPr lang="en-US" altLang="zh-CN" sz="2400" dirty="0" err="1"/>
              <a:t>jnz</a:t>
            </a:r>
            <a:r>
              <a:rPr lang="en-US" altLang="zh-CN" sz="2400" dirty="0"/>
              <a:t>	</a:t>
            </a:r>
            <a:r>
              <a:rPr lang="en-US" altLang="zh-CN" sz="2400" dirty="0">
                <a:solidFill>
                  <a:srgbClr val="0000FF"/>
                </a:solidFill>
              </a:rPr>
              <a:t>exit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/>
              <a:t>        	</a:t>
            </a:r>
            <a:r>
              <a:rPr lang="en-US" altLang="zh-CN" sz="2400" dirty="0" err="1"/>
              <a:t>mov</a:t>
            </a:r>
            <a:r>
              <a:rPr lang="en-US" altLang="zh-CN" sz="2400" dirty="0"/>
              <a:t>	flag , 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/>
              <a:t>        </a:t>
            </a:r>
            <a:r>
              <a:rPr lang="en-US" altLang="zh-CN" sz="2400" dirty="0">
                <a:solidFill>
                  <a:srgbClr val="990099"/>
                </a:solidFill>
              </a:rPr>
              <a:t>	</a:t>
            </a:r>
            <a:r>
              <a:rPr lang="en-US" altLang="zh-CN" sz="2400" dirty="0" err="1">
                <a:solidFill>
                  <a:srgbClr val="990099"/>
                </a:solidFill>
              </a:rPr>
              <a:t>jmp</a:t>
            </a:r>
            <a:r>
              <a:rPr lang="en-US" altLang="zh-CN" sz="2400" dirty="0">
                <a:solidFill>
                  <a:srgbClr val="990099"/>
                </a:solidFill>
              </a:rPr>
              <a:t>   </a:t>
            </a:r>
            <a:r>
              <a:rPr lang="en-US" altLang="zh-CN" sz="2400" dirty="0"/>
              <a:t>next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/>
              <a:t>follow: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/>
              <a:t>		</a:t>
            </a:r>
            <a:r>
              <a:rPr lang="en-US" altLang="zh-CN" sz="2400" dirty="0" err="1"/>
              <a:t>cmp</a:t>
            </a:r>
            <a:r>
              <a:rPr lang="en-US" altLang="zh-CN" sz="2400" dirty="0"/>
              <a:t>	al , 20h	</a:t>
            </a:r>
            <a:r>
              <a:rPr lang="zh-CN" altLang="en-US" sz="2400" dirty="0">
                <a:solidFill>
                  <a:srgbClr val="990099"/>
                </a:solidFill>
              </a:rPr>
              <a:t>；</a:t>
            </a:r>
            <a:r>
              <a:rPr lang="zh-CN" altLang="en-US" sz="2000" dirty="0">
                <a:solidFill>
                  <a:srgbClr val="990099"/>
                </a:solidFill>
              </a:rPr>
              <a:t>如果不是第一个，判断是否空格</a:t>
            </a:r>
            <a:endParaRPr lang="zh-CN" altLang="en-US" sz="20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dirty="0"/>
              <a:t>       	</a:t>
            </a:r>
            <a:r>
              <a:rPr lang="en-US" altLang="zh-CN" sz="2400" dirty="0" err="1"/>
              <a:t>jz</a:t>
            </a:r>
            <a:r>
              <a:rPr lang="en-US" altLang="zh-CN" sz="2400" dirty="0"/>
              <a:t>      	</a:t>
            </a:r>
            <a:r>
              <a:rPr lang="en-US" altLang="zh-CN" sz="2400" dirty="0">
                <a:solidFill>
                  <a:srgbClr val="0000FF"/>
                </a:solidFill>
              </a:rPr>
              <a:t>exit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/>
              <a:t>        	</a:t>
            </a:r>
            <a:r>
              <a:rPr lang="en-US" altLang="zh-CN" sz="2400" dirty="0" err="1"/>
              <a:t>mov</a:t>
            </a:r>
            <a:r>
              <a:rPr lang="en-US" altLang="zh-CN" sz="2400" dirty="0"/>
              <a:t> 	[</a:t>
            </a:r>
            <a:r>
              <a:rPr lang="en-US" altLang="zh-CN" sz="2400" dirty="0" err="1"/>
              <a:t>bx</a:t>
            </a:r>
            <a:r>
              <a:rPr lang="en-US" altLang="zh-CN" sz="2400" dirty="0"/>
              <a:t>] , al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/>
              <a:t>        	</a:t>
            </a:r>
            <a:r>
              <a:rPr lang="en-US" altLang="zh-CN" sz="2400" dirty="0" err="1"/>
              <a:t>inc</a:t>
            </a:r>
            <a:r>
              <a:rPr lang="en-US" altLang="zh-CN" sz="2400" dirty="0"/>
              <a:t>	</a:t>
            </a:r>
            <a:r>
              <a:rPr lang="en-US" altLang="zh-CN" sz="2400" dirty="0" err="1"/>
              <a:t>bx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/>
              <a:t>        </a:t>
            </a:r>
            <a:r>
              <a:rPr lang="en-US" altLang="zh-CN" sz="2400" dirty="0">
                <a:solidFill>
                  <a:srgbClr val="990099"/>
                </a:solidFill>
              </a:rPr>
              <a:t>	</a:t>
            </a:r>
            <a:r>
              <a:rPr lang="en-US" altLang="zh-CN" sz="2400" dirty="0" err="1">
                <a:solidFill>
                  <a:srgbClr val="990099"/>
                </a:solidFill>
              </a:rPr>
              <a:t>jmp</a:t>
            </a:r>
            <a:r>
              <a:rPr lang="en-US" altLang="zh-CN" sz="2400" dirty="0"/>
              <a:t>	next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/>
              <a:t>exit:  ret</a:t>
            </a:r>
          </a:p>
        </p:txBody>
      </p:sp>
      <p:sp>
        <p:nvSpPr>
          <p:cNvPr id="7172" name="Line 4"/>
          <p:cNvSpPr>
            <a:spLocks noChangeShapeType="1"/>
          </p:cNvSpPr>
          <p:nvPr/>
        </p:nvSpPr>
        <p:spPr bwMode="auto">
          <a:xfrm flipH="1">
            <a:off x="179388" y="3933825"/>
            <a:ext cx="2159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73" name="Line 5"/>
          <p:cNvSpPr>
            <a:spLocks noChangeShapeType="1"/>
          </p:cNvSpPr>
          <p:nvPr/>
        </p:nvSpPr>
        <p:spPr bwMode="auto">
          <a:xfrm flipV="1">
            <a:off x="179388" y="1341438"/>
            <a:ext cx="0" cy="259238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>
            <a:off x="179388" y="1341438"/>
            <a:ext cx="2159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 flipH="1">
            <a:off x="468313" y="6092825"/>
            <a:ext cx="35877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 flipV="1">
            <a:off x="468313" y="1341438"/>
            <a:ext cx="0" cy="475138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177" name="Line 10"/>
          <p:cNvSpPr>
            <a:spLocks noChangeShapeType="1"/>
          </p:cNvSpPr>
          <p:nvPr/>
        </p:nvSpPr>
        <p:spPr bwMode="auto">
          <a:xfrm>
            <a:off x="468313" y="1341438"/>
            <a:ext cx="28733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下周实验</a:t>
            </a: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P67 </a:t>
            </a:r>
            <a:r>
              <a:rPr lang="zh-CN" altLang="en-US" dirty="0"/>
              <a:t>实验</a:t>
            </a:r>
            <a:r>
              <a:rPr lang="en-US" altLang="zh-CN"/>
              <a:t>2.4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03B19C-7C92-484A-BCD6-EF9B67F84ADE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7114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5239F447-D91F-4EA9-96B0-EFA82DD7E505}" type="slidenum">
              <a:rPr lang="en-US" altLang="zh-CN" smtClean="0"/>
              <a:pPr eaLnBrk="1" hangingPunct="1"/>
              <a:t>14</a:t>
            </a:fld>
            <a:endParaRPr lang="en-US" altLang="zh-CN"/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1752600" y="1550556"/>
            <a:ext cx="3755504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3600" b="1" dirty="0">
                <a:latin typeface="Times New Roman" pitchFamily="18" charset="0"/>
              </a:rPr>
              <a:t>第五章作业</a:t>
            </a:r>
          </a:p>
          <a:p>
            <a:pPr eaLnBrk="0" hangingPunct="0">
              <a:spcBef>
                <a:spcPct val="50000"/>
              </a:spcBef>
            </a:pPr>
            <a:r>
              <a:rPr kumimoji="1" lang="en-US" altLang="zh-CN" sz="3600" b="1" dirty="0">
                <a:solidFill>
                  <a:srgbClr val="0000FF"/>
                </a:solidFill>
                <a:latin typeface="Times New Roman" pitchFamily="18" charset="0"/>
              </a:rPr>
              <a:t>5.12 </a:t>
            </a:r>
          </a:p>
          <a:p>
            <a:pPr eaLnBrk="0" hangingPunct="0">
              <a:spcBef>
                <a:spcPct val="50000"/>
              </a:spcBef>
            </a:pPr>
            <a:r>
              <a:rPr kumimoji="1" lang="en-US" altLang="zh-CN" sz="3600" b="1" dirty="0">
                <a:solidFill>
                  <a:srgbClr val="0000FF"/>
                </a:solidFill>
                <a:latin typeface="Times New Roman" pitchFamily="18" charset="0"/>
              </a:rPr>
              <a:t>5.13</a:t>
            </a:r>
          </a:p>
          <a:p>
            <a:pPr eaLnBrk="0" hangingPunct="0">
              <a:spcBef>
                <a:spcPct val="50000"/>
              </a:spcBef>
            </a:pPr>
            <a:r>
              <a:rPr kumimoji="1" lang="en-US" altLang="zh-CN" sz="3600" b="1" dirty="0">
                <a:solidFill>
                  <a:srgbClr val="0000FF"/>
                </a:solidFill>
                <a:latin typeface="Times New Roman" pitchFamily="18" charset="0"/>
              </a:rPr>
              <a:t>5.19 </a:t>
            </a:r>
          </a:p>
          <a:p>
            <a:pPr eaLnBrk="0" hangingPunct="0">
              <a:spcBef>
                <a:spcPct val="50000"/>
              </a:spcBef>
            </a:pPr>
            <a:r>
              <a:rPr kumimoji="1" lang="en-US" altLang="zh-CN" sz="3600" b="1" dirty="0">
                <a:solidFill>
                  <a:srgbClr val="0000FF"/>
                </a:solidFill>
                <a:latin typeface="Times New Roman" pitchFamily="18" charset="0"/>
              </a:rPr>
              <a:t>5.22</a:t>
            </a:r>
            <a:endParaRPr kumimoji="1" lang="en-US" altLang="zh-CN" sz="3600" b="1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81739FD-4A70-4BE5-9EBA-D1A25015CF92}" type="slidenum">
              <a:rPr lang="en-US" altLang="zh-CN" smtClean="0"/>
              <a:pPr eaLnBrk="1" hangingPunct="1"/>
              <a:t>2</a:t>
            </a:fld>
            <a:endParaRPr lang="en-US" altLang="zh-CN"/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b="1"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rPr>
              <a:t>第五章  循环与分支程序设计</a:t>
            </a:r>
            <a:endParaRPr lang="zh-CN" altLang="en-US"/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685800" y="914400"/>
            <a:ext cx="7696200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程序结构：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            顺序结构                               循环结构</a:t>
            </a:r>
          </a:p>
          <a:p>
            <a:pPr algn="just">
              <a:spcBef>
                <a:spcPct val="50000"/>
              </a:spcBef>
            </a:pPr>
            <a:endParaRPr kumimoji="1" lang="zh-CN" altLang="en-US" sz="2400" b="1">
              <a:latin typeface="Times New Roman" pitchFamily="18" charset="0"/>
            </a:endParaRPr>
          </a:p>
          <a:p>
            <a:pPr algn="just">
              <a:spcBef>
                <a:spcPct val="50000"/>
              </a:spcBef>
            </a:pPr>
            <a:endParaRPr kumimoji="1" lang="zh-CN" altLang="en-US" sz="2400" b="1">
              <a:latin typeface="Times New Roman" pitchFamily="18" charset="0"/>
            </a:endParaRPr>
          </a:p>
          <a:p>
            <a:pPr algn="just">
              <a:spcBef>
                <a:spcPct val="50000"/>
              </a:spcBef>
            </a:pPr>
            <a:endParaRPr kumimoji="1" lang="zh-CN" altLang="en-US" sz="2400" b="1">
              <a:latin typeface="Times New Roman" pitchFamily="18" charset="0"/>
            </a:endParaRPr>
          </a:p>
          <a:p>
            <a:pPr algn="just">
              <a:spcBef>
                <a:spcPct val="50000"/>
              </a:spcBef>
            </a:pPr>
            <a:endParaRPr kumimoji="1" lang="zh-CN" altLang="en-US" sz="2400" b="1">
              <a:latin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             分支结构                              子程序结构</a:t>
            </a:r>
          </a:p>
          <a:p>
            <a:pPr algn="just">
              <a:spcBef>
                <a:spcPct val="50000"/>
              </a:spcBef>
            </a:pPr>
            <a:endParaRPr kumimoji="1" lang="zh-CN" altLang="en-US" sz="2400" b="1">
              <a:latin typeface="Times New Roman" pitchFamily="18" charset="0"/>
            </a:endParaRPr>
          </a:p>
          <a:p>
            <a:pPr algn="just">
              <a:spcBef>
                <a:spcPct val="50000"/>
              </a:spcBef>
            </a:pPr>
            <a:endParaRPr kumimoji="1" lang="zh-CN" altLang="en-US" sz="2400" b="1">
              <a:latin typeface="Times New Roman" pitchFamily="18" charset="0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          复合结构：多种程序结构的组合</a:t>
            </a:r>
            <a:endParaRPr kumimoji="1" lang="zh-CN" altLang="en-US" sz="2400">
              <a:latin typeface="Times New Roman" pitchFamily="18" charset="0"/>
            </a:endParaRPr>
          </a:p>
        </p:txBody>
      </p:sp>
      <p:grpSp>
        <p:nvGrpSpPr>
          <p:cNvPr id="5125" name="Group 4"/>
          <p:cNvGrpSpPr>
            <a:grpSpLocks/>
          </p:cNvGrpSpPr>
          <p:nvPr/>
        </p:nvGrpSpPr>
        <p:grpSpPr bwMode="auto">
          <a:xfrm>
            <a:off x="2286000" y="2286000"/>
            <a:ext cx="76200" cy="1371600"/>
            <a:chOff x="3420" y="1911"/>
            <a:chExt cx="0" cy="1401"/>
          </a:xfrm>
        </p:grpSpPr>
        <p:sp>
          <p:nvSpPr>
            <p:cNvPr id="5149" name="Line 5"/>
            <p:cNvSpPr>
              <a:spLocks noChangeShapeType="1"/>
            </p:cNvSpPr>
            <p:nvPr/>
          </p:nvSpPr>
          <p:spPr bwMode="auto">
            <a:xfrm>
              <a:off x="3420" y="1911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0" name="Line 6"/>
            <p:cNvSpPr>
              <a:spLocks noChangeShapeType="1"/>
            </p:cNvSpPr>
            <p:nvPr/>
          </p:nvSpPr>
          <p:spPr bwMode="auto">
            <a:xfrm>
              <a:off x="3420" y="2376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1" name="Line 7"/>
            <p:cNvSpPr>
              <a:spLocks noChangeShapeType="1"/>
            </p:cNvSpPr>
            <p:nvPr/>
          </p:nvSpPr>
          <p:spPr bwMode="auto">
            <a:xfrm>
              <a:off x="3420" y="2844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126" name="Group 8"/>
          <p:cNvGrpSpPr>
            <a:grpSpLocks/>
          </p:cNvGrpSpPr>
          <p:nvPr/>
        </p:nvGrpSpPr>
        <p:grpSpPr bwMode="auto">
          <a:xfrm>
            <a:off x="5486400" y="2057400"/>
            <a:ext cx="838200" cy="1828800"/>
            <a:chOff x="3456" y="1248"/>
            <a:chExt cx="528" cy="1008"/>
          </a:xfrm>
        </p:grpSpPr>
        <p:sp>
          <p:nvSpPr>
            <p:cNvPr id="5140" name="Line 9"/>
            <p:cNvSpPr>
              <a:spLocks noChangeShapeType="1"/>
            </p:cNvSpPr>
            <p:nvPr/>
          </p:nvSpPr>
          <p:spPr bwMode="auto">
            <a:xfrm>
              <a:off x="3984" y="1248"/>
              <a:ext cx="0" cy="3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1" name="Line 10"/>
            <p:cNvSpPr>
              <a:spLocks noChangeShapeType="1"/>
            </p:cNvSpPr>
            <p:nvPr/>
          </p:nvSpPr>
          <p:spPr bwMode="auto">
            <a:xfrm>
              <a:off x="3984" y="1549"/>
              <a:ext cx="0" cy="30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2" name="Line 11"/>
            <p:cNvSpPr>
              <a:spLocks noChangeShapeType="1"/>
            </p:cNvSpPr>
            <p:nvPr/>
          </p:nvSpPr>
          <p:spPr bwMode="auto">
            <a:xfrm>
              <a:off x="3984" y="1852"/>
              <a:ext cx="0" cy="40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3" name="Line 12"/>
            <p:cNvSpPr>
              <a:spLocks noChangeShapeType="1"/>
            </p:cNvSpPr>
            <p:nvPr/>
          </p:nvSpPr>
          <p:spPr bwMode="auto">
            <a:xfrm flipH="1">
              <a:off x="3632" y="1953"/>
              <a:ext cx="3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4" name="Line 13"/>
            <p:cNvSpPr>
              <a:spLocks noChangeShapeType="1"/>
            </p:cNvSpPr>
            <p:nvPr/>
          </p:nvSpPr>
          <p:spPr bwMode="auto">
            <a:xfrm flipV="1">
              <a:off x="3632" y="1650"/>
              <a:ext cx="0" cy="2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5" name="Line 14"/>
            <p:cNvSpPr>
              <a:spLocks noChangeShapeType="1"/>
            </p:cNvSpPr>
            <p:nvPr/>
          </p:nvSpPr>
          <p:spPr bwMode="auto">
            <a:xfrm>
              <a:off x="3632" y="1650"/>
              <a:ext cx="3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6" name="Line 15"/>
            <p:cNvSpPr>
              <a:spLocks noChangeShapeType="1"/>
            </p:cNvSpPr>
            <p:nvPr/>
          </p:nvSpPr>
          <p:spPr bwMode="auto">
            <a:xfrm flipH="1">
              <a:off x="3456" y="2139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7" name="Line 16"/>
            <p:cNvSpPr>
              <a:spLocks noChangeShapeType="1"/>
            </p:cNvSpPr>
            <p:nvPr/>
          </p:nvSpPr>
          <p:spPr bwMode="auto">
            <a:xfrm flipV="1">
              <a:off x="3456" y="1420"/>
              <a:ext cx="0" cy="71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8" name="Line 17"/>
            <p:cNvSpPr>
              <a:spLocks noChangeShapeType="1"/>
            </p:cNvSpPr>
            <p:nvPr/>
          </p:nvSpPr>
          <p:spPr bwMode="auto">
            <a:xfrm>
              <a:off x="3456" y="1420"/>
              <a:ext cx="52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127" name="Group 18"/>
          <p:cNvGrpSpPr>
            <a:grpSpLocks/>
          </p:cNvGrpSpPr>
          <p:nvPr/>
        </p:nvGrpSpPr>
        <p:grpSpPr bwMode="auto">
          <a:xfrm>
            <a:off x="1676400" y="4724400"/>
            <a:ext cx="1752600" cy="1219200"/>
            <a:chOff x="5040" y="1752"/>
            <a:chExt cx="1800" cy="1248"/>
          </a:xfrm>
        </p:grpSpPr>
        <p:sp>
          <p:nvSpPr>
            <p:cNvPr id="5134" name="Line 19"/>
            <p:cNvSpPr>
              <a:spLocks noChangeShapeType="1"/>
            </p:cNvSpPr>
            <p:nvPr/>
          </p:nvSpPr>
          <p:spPr bwMode="auto">
            <a:xfrm>
              <a:off x="5760" y="1752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5" name="Line 20"/>
            <p:cNvSpPr>
              <a:spLocks noChangeShapeType="1"/>
            </p:cNvSpPr>
            <p:nvPr/>
          </p:nvSpPr>
          <p:spPr bwMode="auto">
            <a:xfrm>
              <a:off x="5040" y="2220"/>
              <a:ext cx="18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6" name="Line 21"/>
            <p:cNvSpPr>
              <a:spLocks noChangeShapeType="1"/>
            </p:cNvSpPr>
            <p:nvPr/>
          </p:nvSpPr>
          <p:spPr bwMode="auto">
            <a:xfrm>
              <a:off x="5040" y="2220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7" name="Line 22"/>
            <p:cNvSpPr>
              <a:spLocks noChangeShapeType="1"/>
            </p:cNvSpPr>
            <p:nvPr/>
          </p:nvSpPr>
          <p:spPr bwMode="auto">
            <a:xfrm>
              <a:off x="6300" y="2220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8" name="Line 23"/>
            <p:cNvSpPr>
              <a:spLocks noChangeShapeType="1"/>
            </p:cNvSpPr>
            <p:nvPr/>
          </p:nvSpPr>
          <p:spPr bwMode="auto">
            <a:xfrm>
              <a:off x="6840" y="2220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9" name="Text Box 24"/>
            <p:cNvSpPr txBox="1">
              <a:spLocks noChangeArrowheads="1"/>
            </p:cNvSpPr>
            <p:nvPr/>
          </p:nvSpPr>
          <p:spPr bwMode="auto">
            <a:xfrm>
              <a:off x="5220" y="2376"/>
              <a:ext cx="900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just"/>
              <a:r>
                <a:rPr kumimoji="1" lang="en-US" altLang="zh-CN" sz="1000" b="1">
                  <a:latin typeface="Times New Roman" pitchFamily="18" charset="0"/>
                </a:rPr>
                <a:t>……</a:t>
              </a:r>
            </a:p>
          </p:txBody>
        </p:sp>
      </p:grpSp>
      <p:grpSp>
        <p:nvGrpSpPr>
          <p:cNvPr id="5128" name="Group 25"/>
          <p:cNvGrpSpPr>
            <a:grpSpLocks/>
          </p:cNvGrpSpPr>
          <p:nvPr/>
        </p:nvGrpSpPr>
        <p:grpSpPr bwMode="auto">
          <a:xfrm>
            <a:off x="6096000" y="4876800"/>
            <a:ext cx="533400" cy="990600"/>
            <a:chOff x="6120" y="1911"/>
            <a:chExt cx="468" cy="1012"/>
          </a:xfrm>
        </p:grpSpPr>
        <p:sp>
          <p:nvSpPr>
            <p:cNvPr id="5129" name="Line 26"/>
            <p:cNvSpPr>
              <a:spLocks noChangeShapeType="1"/>
            </p:cNvSpPr>
            <p:nvPr/>
          </p:nvSpPr>
          <p:spPr bwMode="auto">
            <a:xfrm>
              <a:off x="6120" y="1911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" name="Line 27"/>
            <p:cNvSpPr>
              <a:spLocks noChangeShapeType="1"/>
            </p:cNvSpPr>
            <p:nvPr/>
          </p:nvSpPr>
          <p:spPr bwMode="auto">
            <a:xfrm>
              <a:off x="6120" y="2455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" name="Line 28"/>
            <p:cNvSpPr>
              <a:spLocks noChangeShapeType="1"/>
            </p:cNvSpPr>
            <p:nvPr/>
          </p:nvSpPr>
          <p:spPr bwMode="auto">
            <a:xfrm>
              <a:off x="6506" y="2154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Line 29"/>
            <p:cNvSpPr>
              <a:spLocks noChangeShapeType="1"/>
            </p:cNvSpPr>
            <p:nvPr/>
          </p:nvSpPr>
          <p:spPr bwMode="auto">
            <a:xfrm rot="8100000">
              <a:off x="6300" y="2376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3" name="Line 30"/>
            <p:cNvSpPr>
              <a:spLocks noChangeShapeType="1"/>
            </p:cNvSpPr>
            <p:nvPr/>
          </p:nvSpPr>
          <p:spPr bwMode="auto">
            <a:xfrm rot="-8100000">
              <a:off x="6354" y="1986"/>
              <a:ext cx="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690AF0CB-4FDB-4F73-9FFE-918FD711390C}" type="slidenum">
              <a:rPr lang="en-US" altLang="zh-CN" smtClean="0"/>
              <a:pPr eaLnBrk="1" hangingPunct="1"/>
              <a:t>3</a:t>
            </a:fld>
            <a:endParaRPr lang="en-US" altLang="zh-CN"/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685800" y="304800"/>
            <a:ext cx="7848600" cy="637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/>
            <a:r>
              <a:rPr kumimoji="1" lang="en-US" altLang="zh-CN" sz="2800" b="1">
                <a:latin typeface="黑体" pitchFamily="49" charset="-122"/>
                <a:ea typeface="黑体" pitchFamily="49" charset="-122"/>
              </a:rPr>
              <a:t>5.1  </a:t>
            </a:r>
            <a:r>
              <a:rPr kumimoji="1" lang="zh-CN" altLang="en-US" sz="2800" b="1">
                <a:latin typeface="黑体" pitchFamily="49" charset="-122"/>
                <a:ea typeface="黑体" pitchFamily="49" charset="-122"/>
              </a:rPr>
              <a:t>循环程序设计</a:t>
            </a:r>
            <a:endParaRPr kumimoji="1" lang="zh-CN" altLang="en-US" sz="2800" b="1">
              <a:latin typeface="Times New Roman" pitchFamily="18" charset="0"/>
            </a:endParaRPr>
          </a:p>
          <a:p>
            <a:pPr algn="just"/>
            <a:endParaRPr kumimoji="1" lang="zh-CN" altLang="en-US" sz="2800" b="1">
              <a:latin typeface="Times New Roman" pitchFamily="18" charset="0"/>
            </a:endParaRPr>
          </a:p>
          <a:p>
            <a:pPr algn="just"/>
            <a:endParaRPr kumimoji="1" lang="zh-CN" altLang="en-US" sz="2800" b="1">
              <a:latin typeface="Times New Roman" pitchFamily="18" charset="0"/>
            </a:endParaRPr>
          </a:p>
          <a:p>
            <a:pPr algn="just"/>
            <a:endParaRPr kumimoji="1" lang="zh-CN" altLang="en-US" sz="2800" b="1">
              <a:latin typeface="Times New Roman" pitchFamily="18" charset="0"/>
            </a:endParaRPr>
          </a:p>
          <a:p>
            <a:pPr algn="just"/>
            <a:endParaRPr kumimoji="1" lang="zh-CN" altLang="en-US" sz="2800" b="1">
              <a:latin typeface="Times New Roman" pitchFamily="18" charset="0"/>
            </a:endParaRPr>
          </a:p>
          <a:p>
            <a:pPr algn="just"/>
            <a:endParaRPr kumimoji="1" lang="zh-CN" altLang="en-US" sz="2800" b="1">
              <a:latin typeface="Times New Roman" pitchFamily="18" charset="0"/>
            </a:endParaRPr>
          </a:p>
          <a:p>
            <a:pPr algn="just"/>
            <a:endParaRPr kumimoji="1" lang="zh-CN" altLang="en-US" sz="2800" b="1">
              <a:latin typeface="Times New Roman" pitchFamily="18" charset="0"/>
            </a:endParaRPr>
          </a:p>
          <a:p>
            <a:pPr algn="just"/>
            <a:endParaRPr kumimoji="1" lang="zh-CN" altLang="en-US" sz="2800" b="1">
              <a:latin typeface="Times New Roman" pitchFamily="18" charset="0"/>
            </a:endParaRPr>
          </a:p>
          <a:p>
            <a:pPr algn="just"/>
            <a:endParaRPr kumimoji="1" lang="zh-CN" altLang="en-US" sz="2800" b="1">
              <a:latin typeface="Times New Roman" pitchFamily="18" charset="0"/>
            </a:endParaRPr>
          </a:p>
          <a:p>
            <a:pPr algn="just"/>
            <a:endParaRPr kumimoji="1" lang="zh-CN" altLang="en-US" sz="2800" b="1">
              <a:latin typeface="Times New Roman" pitchFamily="18" charset="0"/>
            </a:endParaRPr>
          </a:p>
          <a:p>
            <a:pPr algn="just"/>
            <a:endParaRPr kumimoji="1" lang="zh-CN" altLang="en-US" sz="2800" b="1">
              <a:latin typeface="Times New Roman" pitchFamily="18" charset="0"/>
            </a:endParaRPr>
          </a:p>
          <a:p>
            <a:pPr algn="just"/>
            <a:endParaRPr kumimoji="1" lang="zh-CN" altLang="en-US" sz="2800" b="1">
              <a:latin typeface="Times New Roman" pitchFamily="18" charset="0"/>
            </a:endParaRPr>
          </a:p>
          <a:p>
            <a:pPr algn="just"/>
            <a:endParaRPr kumimoji="1" lang="zh-CN" altLang="en-US" sz="2800" b="1">
              <a:latin typeface="Times New Roman" pitchFamily="18" charset="0"/>
            </a:endParaRPr>
          </a:p>
          <a:p>
            <a:pPr algn="just"/>
            <a:r>
              <a:rPr kumimoji="1" lang="zh-CN" altLang="en-US" sz="2400" b="1">
                <a:latin typeface="Times New Roman" pitchFamily="18" charset="0"/>
              </a:rPr>
              <a:t>（</a:t>
            </a:r>
            <a:r>
              <a:rPr kumimoji="1" lang="en-US" altLang="zh-CN" sz="2400" b="1">
                <a:latin typeface="Times New Roman" pitchFamily="18" charset="0"/>
              </a:rPr>
              <a:t>1</a:t>
            </a:r>
            <a:r>
              <a:rPr kumimoji="1" lang="zh-CN" altLang="en-US" sz="2400" b="1">
                <a:latin typeface="Times New Roman" pitchFamily="18" charset="0"/>
              </a:rPr>
              <a:t>） </a:t>
            </a:r>
            <a:r>
              <a:rPr kumimoji="1" lang="en-US" altLang="zh-CN" b="1"/>
              <a:t>DO-UNTIL</a:t>
            </a:r>
            <a:r>
              <a:rPr kumimoji="1" lang="en-US" altLang="zh-CN"/>
              <a:t> </a:t>
            </a:r>
            <a:r>
              <a:rPr kumimoji="1" lang="zh-CN" altLang="zh-CN" sz="2400" b="1">
                <a:latin typeface="Times New Roman" pitchFamily="18" charset="0"/>
              </a:rPr>
              <a:t>结构             （2） </a:t>
            </a:r>
            <a:r>
              <a:rPr kumimoji="1" lang="en-US" altLang="zh-CN" b="1"/>
              <a:t>DO-WHILE</a:t>
            </a:r>
            <a:r>
              <a:rPr kumimoji="1" lang="zh-CN" altLang="zh-CN" sz="2400" b="1">
                <a:latin typeface="Times New Roman" pitchFamily="18" charset="0"/>
              </a:rPr>
              <a:t>结构</a:t>
            </a:r>
            <a:endParaRPr kumimoji="1" lang="zh-CN" altLang="en-US" sz="2800" b="1">
              <a:latin typeface="Times New Roman" pitchFamily="18" charset="0"/>
            </a:endParaRPr>
          </a:p>
          <a:p>
            <a:pPr algn="just"/>
            <a:endParaRPr kumimoji="1" lang="en-US" altLang="zh-CN" sz="2400" b="1" i="1"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6148" name="组合 1"/>
          <p:cNvGrpSpPr>
            <a:grpSpLocks/>
          </p:cNvGrpSpPr>
          <p:nvPr/>
        </p:nvGrpSpPr>
        <p:grpSpPr bwMode="auto">
          <a:xfrm>
            <a:off x="1263650" y="1066800"/>
            <a:ext cx="6310313" cy="4594225"/>
            <a:chOff x="1263650" y="1066800"/>
            <a:chExt cx="6310313" cy="4594225"/>
          </a:xfrm>
        </p:grpSpPr>
        <p:grpSp>
          <p:nvGrpSpPr>
            <p:cNvPr id="6149" name="Group 3"/>
            <p:cNvGrpSpPr>
              <a:grpSpLocks/>
            </p:cNvGrpSpPr>
            <p:nvPr/>
          </p:nvGrpSpPr>
          <p:grpSpPr bwMode="auto">
            <a:xfrm>
              <a:off x="1263650" y="1066800"/>
              <a:ext cx="6310313" cy="4594225"/>
              <a:chOff x="809" y="1004"/>
              <a:chExt cx="3975" cy="2894"/>
            </a:xfrm>
          </p:grpSpPr>
          <p:sp>
            <p:nvSpPr>
              <p:cNvPr id="6151" name="Freeform 4"/>
              <p:cNvSpPr>
                <a:spLocks/>
              </p:cNvSpPr>
              <p:nvPr/>
            </p:nvSpPr>
            <p:spPr bwMode="auto">
              <a:xfrm>
                <a:off x="1366" y="1072"/>
                <a:ext cx="525" cy="274"/>
              </a:xfrm>
              <a:custGeom>
                <a:avLst/>
                <a:gdLst>
                  <a:gd name="T0" fmla="*/ 31 w 525"/>
                  <a:gd name="T1" fmla="*/ 0 h 274"/>
                  <a:gd name="T2" fmla="*/ 19 w 525"/>
                  <a:gd name="T3" fmla="*/ 4 h 274"/>
                  <a:gd name="T4" fmla="*/ 9 w 525"/>
                  <a:gd name="T5" fmla="*/ 10 h 274"/>
                  <a:gd name="T6" fmla="*/ 3 w 525"/>
                  <a:gd name="T7" fmla="*/ 22 h 274"/>
                  <a:gd name="T8" fmla="*/ 0 w 525"/>
                  <a:gd name="T9" fmla="*/ 35 h 274"/>
                  <a:gd name="T10" fmla="*/ 0 w 525"/>
                  <a:gd name="T11" fmla="*/ 241 h 274"/>
                  <a:gd name="T12" fmla="*/ 3 w 525"/>
                  <a:gd name="T13" fmla="*/ 254 h 274"/>
                  <a:gd name="T14" fmla="*/ 9 w 525"/>
                  <a:gd name="T15" fmla="*/ 264 h 274"/>
                  <a:gd name="T16" fmla="*/ 19 w 525"/>
                  <a:gd name="T17" fmla="*/ 271 h 274"/>
                  <a:gd name="T18" fmla="*/ 31 w 525"/>
                  <a:gd name="T19" fmla="*/ 274 h 274"/>
                  <a:gd name="T20" fmla="*/ 494 w 525"/>
                  <a:gd name="T21" fmla="*/ 274 h 274"/>
                  <a:gd name="T22" fmla="*/ 506 w 525"/>
                  <a:gd name="T23" fmla="*/ 271 h 274"/>
                  <a:gd name="T24" fmla="*/ 516 w 525"/>
                  <a:gd name="T25" fmla="*/ 264 h 274"/>
                  <a:gd name="T26" fmla="*/ 522 w 525"/>
                  <a:gd name="T27" fmla="*/ 254 h 274"/>
                  <a:gd name="T28" fmla="*/ 525 w 525"/>
                  <a:gd name="T29" fmla="*/ 241 h 274"/>
                  <a:gd name="T30" fmla="*/ 525 w 525"/>
                  <a:gd name="T31" fmla="*/ 35 h 274"/>
                  <a:gd name="T32" fmla="*/ 522 w 525"/>
                  <a:gd name="T33" fmla="*/ 22 h 274"/>
                  <a:gd name="T34" fmla="*/ 516 w 525"/>
                  <a:gd name="T35" fmla="*/ 10 h 274"/>
                  <a:gd name="T36" fmla="*/ 506 w 525"/>
                  <a:gd name="T37" fmla="*/ 4 h 274"/>
                  <a:gd name="T38" fmla="*/ 494 w 525"/>
                  <a:gd name="T39" fmla="*/ 0 h 274"/>
                  <a:gd name="T40" fmla="*/ 31 w 525"/>
                  <a:gd name="T41" fmla="*/ 0 h 274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25"/>
                  <a:gd name="T64" fmla="*/ 0 h 274"/>
                  <a:gd name="T65" fmla="*/ 525 w 525"/>
                  <a:gd name="T66" fmla="*/ 274 h 274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25" h="274">
                    <a:moveTo>
                      <a:pt x="31" y="0"/>
                    </a:moveTo>
                    <a:lnTo>
                      <a:pt x="19" y="4"/>
                    </a:lnTo>
                    <a:lnTo>
                      <a:pt x="9" y="10"/>
                    </a:lnTo>
                    <a:lnTo>
                      <a:pt x="3" y="22"/>
                    </a:lnTo>
                    <a:lnTo>
                      <a:pt x="0" y="35"/>
                    </a:lnTo>
                    <a:lnTo>
                      <a:pt x="0" y="241"/>
                    </a:lnTo>
                    <a:lnTo>
                      <a:pt x="3" y="254"/>
                    </a:lnTo>
                    <a:lnTo>
                      <a:pt x="9" y="264"/>
                    </a:lnTo>
                    <a:lnTo>
                      <a:pt x="19" y="271"/>
                    </a:lnTo>
                    <a:lnTo>
                      <a:pt x="31" y="274"/>
                    </a:lnTo>
                    <a:lnTo>
                      <a:pt x="494" y="274"/>
                    </a:lnTo>
                    <a:lnTo>
                      <a:pt x="506" y="271"/>
                    </a:lnTo>
                    <a:lnTo>
                      <a:pt x="516" y="264"/>
                    </a:lnTo>
                    <a:lnTo>
                      <a:pt x="522" y="254"/>
                    </a:lnTo>
                    <a:lnTo>
                      <a:pt x="525" y="241"/>
                    </a:lnTo>
                    <a:lnTo>
                      <a:pt x="525" y="35"/>
                    </a:lnTo>
                    <a:lnTo>
                      <a:pt x="522" y="22"/>
                    </a:lnTo>
                    <a:lnTo>
                      <a:pt x="516" y="10"/>
                    </a:lnTo>
                    <a:lnTo>
                      <a:pt x="506" y="4"/>
                    </a:lnTo>
                    <a:lnTo>
                      <a:pt x="494" y="0"/>
                    </a:lnTo>
                    <a:lnTo>
                      <a:pt x="31" y="0"/>
                    </a:lnTo>
                    <a:close/>
                  </a:path>
                </a:pathLst>
              </a:custGeom>
              <a:noFill/>
              <a:ln w="14351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2" name="Rectangle 5"/>
              <p:cNvSpPr>
                <a:spLocks noChangeArrowheads="1"/>
              </p:cNvSpPr>
              <p:nvPr/>
            </p:nvSpPr>
            <p:spPr bwMode="auto">
              <a:xfrm>
                <a:off x="1338" y="1004"/>
                <a:ext cx="669" cy="9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3" name="Rectangle 6"/>
              <p:cNvSpPr>
                <a:spLocks noChangeArrowheads="1"/>
              </p:cNvSpPr>
              <p:nvPr/>
            </p:nvSpPr>
            <p:spPr bwMode="auto">
              <a:xfrm>
                <a:off x="1427" y="1089"/>
                <a:ext cx="14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just" eaLnBrk="0" hangingPunct="0"/>
                <a:r>
                  <a:rPr kumimoji="1" lang="zh-CN" altLang="en-US" b="1">
                    <a:solidFill>
                      <a:srgbClr val="000000"/>
                    </a:solidFill>
                    <a:latin typeface="宋体" pitchFamily="2" charset="-122"/>
                  </a:rPr>
                  <a:t>开</a:t>
                </a:r>
                <a:endParaRPr kumimoji="1" lang="zh-CN" altLang="en-US" sz="2400" b="1" i="1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6154" name="Rectangle 7"/>
              <p:cNvSpPr>
                <a:spLocks noChangeArrowheads="1"/>
              </p:cNvSpPr>
              <p:nvPr/>
            </p:nvSpPr>
            <p:spPr bwMode="auto">
              <a:xfrm>
                <a:off x="1557" y="1084"/>
                <a:ext cx="7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just" eaLnBrk="0" hangingPunct="0"/>
                <a:r>
                  <a:rPr kumimoji="1" lang="en-US" altLang="zh-CN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rPr>
                  <a:t>  </a:t>
                </a:r>
                <a:endParaRPr kumimoji="1" lang="en-US" altLang="zh-CN" sz="2400" b="1" i="1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6155" name="Rectangle 8"/>
              <p:cNvSpPr>
                <a:spLocks noChangeArrowheads="1"/>
              </p:cNvSpPr>
              <p:nvPr/>
            </p:nvSpPr>
            <p:spPr bwMode="auto">
              <a:xfrm>
                <a:off x="1688" y="1089"/>
                <a:ext cx="14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just" eaLnBrk="0" hangingPunct="0"/>
                <a:r>
                  <a:rPr kumimoji="1" lang="zh-CN" altLang="en-US" b="1">
                    <a:solidFill>
                      <a:srgbClr val="000000"/>
                    </a:solidFill>
                    <a:latin typeface="宋体" pitchFamily="2" charset="-122"/>
                  </a:rPr>
                  <a:t>始</a:t>
                </a:r>
                <a:endParaRPr kumimoji="1" lang="zh-CN" altLang="en-US" sz="2400" b="1" i="1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6156" name="Rectangle 9"/>
              <p:cNvSpPr>
                <a:spLocks noChangeArrowheads="1"/>
              </p:cNvSpPr>
              <p:nvPr/>
            </p:nvSpPr>
            <p:spPr bwMode="auto">
              <a:xfrm>
                <a:off x="1338" y="3565"/>
                <a:ext cx="669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7" name="Rectangle 10"/>
              <p:cNvSpPr>
                <a:spLocks noChangeArrowheads="1"/>
              </p:cNvSpPr>
              <p:nvPr/>
            </p:nvSpPr>
            <p:spPr bwMode="auto">
              <a:xfrm>
                <a:off x="1427" y="3648"/>
                <a:ext cx="14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just" eaLnBrk="0" hangingPunct="0"/>
                <a:r>
                  <a:rPr kumimoji="1" lang="zh-CN" altLang="en-US" b="1">
                    <a:solidFill>
                      <a:srgbClr val="000000"/>
                    </a:solidFill>
                    <a:latin typeface="宋体" pitchFamily="2" charset="-122"/>
                  </a:rPr>
                  <a:t>结</a:t>
                </a:r>
                <a:endParaRPr kumimoji="1" lang="zh-CN" altLang="en-US" sz="2400" b="1" i="1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6158" name="Rectangle 11"/>
              <p:cNvSpPr>
                <a:spLocks noChangeArrowheads="1"/>
              </p:cNvSpPr>
              <p:nvPr/>
            </p:nvSpPr>
            <p:spPr bwMode="auto">
              <a:xfrm>
                <a:off x="1557" y="3643"/>
                <a:ext cx="7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just" eaLnBrk="0" hangingPunct="0"/>
                <a:r>
                  <a:rPr kumimoji="1" lang="en-US" altLang="zh-CN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rPr>
                  <a:t>  </a:t>
                </a:r>
                <a:endParaRPr kumimoji="1" lang="en-US" altLang="zh-CN" sz="2400" b="1" i="1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6159" name="Rectangle 12"/>
              <p:cNvSpPr>
                <a:spLocks noChangeArrowheads="1"/>
              </p:cNvSpPr>
              <p:nvPr/>
            </p:nvSpPr>
            <p:spPr bwMode="auto">
              <a:xfrm>
                <a:off x="1688" y="3648"/>
                <a:ext cx="14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just" eaLnBrk="0" hangingPunct="0"/>
                <a:r>
                  <a:rPr kumimoji="1" lang="zh-CN" altLang="en-US" b="1">
                    <a:solidFill>
                      <a:srgbClr val="000000"/>
                    </a:solidFill>
                    <a:latin typeface="宋体" pitchFamily="2" charset="-122"/>
                  </a:rPr>
                  <a:t>束</a:t>
                </a:r>
                <a:endParaRPr kumimoji="1" lang="zh-CN" altLang="en-US" sz="2400" b="1" i="1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6160" name="Freeform 13"/>
              <p:cNvSpPr>
                <a:spLocks/>
              </p:cNvSpPr>
              <p:nvPr/>
            </p:nvSpPr>
            <p:spPr bwMode="auto">
              <a:xfrm>
                <a:off x="1366" y="3633"/>
                <a:ext cx="519" cy="265"/>
              </a:xfrm>
              <a:custGeom>
                <a:avLst/>
                <a:gdLst>
                  <a:gd name="T0" fmla="*/ 29 w 519"/>
                  <a:gd name="T1" fmla="*/ 0 h 265"/>
                  <a:gd name="T2" fmla="*/ 17 w 519"/>
                  <a:gd name="T3" fmla="*/ 3 h 265"/>
                  <a:gd name="T4" fmla="*/ 9 w 519"/>
                  <a:gd name="T5" fmla="*/ 10 h 265"/>
                  <a:gd name="T6" fmla="*/ 3 w 519"/>
                  <a:gd name="T7" fmla="*/ 20 h 265"/>
                  <a:gd name="T8" fmla="*/ 0 w 519"/>
                  <a:gd name="T9" fmla="*/ 33 h 265"/>
                  <a:gd name="T10" fmla="*/ 0 w 519"/>
                  <a:gd name="T11" fmla="*/ 232 h 265"/>
                  <a:gd name="T12" fmla="*/ 3 w 519"/>
                  <a:gd name="T13" fmla="*/ 245 h 265"/>
                  <a:gd name="T14" fmla="*/ 9 w 519"/>
                  <a:gd name="T15" fmla="*/ 255 h 265"/>
                  <a:gd name="T16" fmla="*/ 17 w 519"/>
                  <a:gd name="T17" fmla="*/ 262 h 265"/>
                  <a:gd name="T18" fmla="*/ 29 w 519"/>
                  <a:gd name="T19" fmla="*/ 265 h 265"/>
                  <a:gd name="T20" fmla="*/ 489 w 519"/>
                  <a:gd name="T21" fmla="*/ 265 h 265"/>
                  <a:gd name="T22" fmla="*/ 501 w 519"/>
                  <a:gd name="T23" fmla="*/ 262 h 265"/>
                  <a:gd name="T24" fmla="*/ 510 w 519"/>
                  <a:gd name="T25" fmla="*/ 255 h 265"/>
                  <a:gd name="T26" fmla="*/ 516 w 519"/>
                  <a:gd name="T27" fmla="*/ 245 h 265"/>
                  <a:gd name="T28" fmla="*/ 519 w 519"/>
                  <a:gd name="T29" fmla="*/ 232 h 265"/>
                  <a:gd name="T30" fmla="*/ 519 w 519"/>
                  <a:gd name="T31" fmla="*/ 33 h 265"/>
                  <a:gd name="T32" fmla="*/ 516 w 519"/>
                  <a:gd name="T33" fmla="*/ 20 h 265"/>
                  <a:gd name="T34" fmla="*/ 510 w 519"/>
                  <a:gd name="T35" fmla="*/ 10 h 265"/>
                  <a:gd name="T36" fmla="*/ 501 w 519"/>
                  <a:gd name="T37" fmla="*/ 3 h 265"/>
                  <a:gd name="T38" fmla="*/ 489 w 519"/>
                  <a:gd name="T39" fmla="*/ 0 h 265"/>
                  <a:gd name="T40" fmla="*/ 29 w 519"/>
                  <a:gd name="T41" fmla="*/ 0 h 26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519"/>
                  <a:gd name="T64" fmla="*/ 0 h 265"/>
                  <a:gd name="T65" fmla="*/ 519 w 519"/>
                  <a:gd name="T66" fmla="*/ 265 h 26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519" h="265">
                    <a:moveTo>
                      <a:pt x="29" y="0"/>
                    </a:moveTo>
                    <a:lnTo>
                      <a:pt x="17" y="3"/>
                    </a:lnTo>
                    <a:lnTo>
                      <a:pt x="9" y="10"/>
                    </a:lnTo>
                    <a:lnTo>
                      <a:pt x="3" y="20"/>
                    </a:lnTo>
                    <a:lnTo>
                      <a:pt x="0" y="33"/>
                    </a:lnTo>
                    <a:lnTo>
                      <a:pt x="0" y="232"/>
                    </a:lnTo>
                    <a:lnTo>
                      <a:pt x="3" y="245"/>
                    </a:lnTo>
                    <a:lnTo>
                      <a:pt x="9" y="255"/>
                    </a:lnTo>
                    <a:lnTo>
                      <a:pt x="17" y="262"/>
                    </a:lnTo>
                    <a:lnTo>
                      <a:pt x="29" y="265"/>
                    </a:lnTo>
                    <a:lnTo>
                      <a:pt x="489" y="265"/>
                    </a:lnTo>
                    <a:lnTo>
                      <a:pt x="501" y="262"/>
                    </a:lnTo>
                    <a:lnTo>
                      <a:pt x="510" y="255"/>
                    </a:lnTo>
                    <a:lnTo>
                      <a:pt x="516" y="245"/>
                    </a:lnTo>
                    <a:lnTo>
                      <a:pt x="519" y="232"/>
                    </a:lnTo>
                    <a:lnTo>
                      <a:pt x="519" y="33"/>
                    </a:lnTo>
                    <a:lnTo>
                      <a:pt x="516" y="20"/>
                    </a:lnTo>
                    <a:lnTo>
                      <a:pt x="510" y="10"/>
                    </a:lnTo>
                    <a:lnTo>
                      <a:pt x="501" y="3"/>
                    </a:lnTo>
                    <a:lnTo>
                      <a:pt x="489" y="0"/>
                    </a:lnTo>
                    <a:lnTo>
                      <a:pt x="29" y="0"/>
                    </a:lnTo>
                    <a:close/>
                  </a:path>
                </a:pathLst>
              </a:cu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161" name="Group 14"/>
              <p:cNvGrpSpPr>
                <a:grpSpLocks/>
              </p:cNvGrpSpPr>
              <p:nvPr/>
            </p:nvGrpSpPr>
            <p:grpSpPr bwMode="auto">
              <a:xfrm>
                <a:off x="1571" y="1361"/>
                <a:ext cx="97" cy="332"/>
                <a:chOff x="1571" y="1361"/>
                <a:chExt cx="97" cy="332"/>
              </a:xfrm>
            </p:grpSpPr>
            <p:sp>
              <p:nvSpPr>
                <p:cNvPr id="6196" name="Line 15"/>
                <p:cNvSpPr>
                  <a:spLocks noChangeShapeType="1"/>
                </p:cNvSpPr>
                <p:nvPr/>
              </p:nvSpPr>
              <p:spPr bwMode="auto">
                <a:xfrm>
                  <a:off x="1625" y="1361"/>
                  <a:ext cx="1" cy="219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97" name="Freeform 16"/>
                <p:cNvSpPr>
                  <a:spLocks/>
                </p:cNvSpPr>
                <p:nvPr/>
              </p:nvSpPr>
              <p:spPr bwMode="auto">
                <a:xfrm>
                  <a:off x="1571" y="1585"/>
                  <a:ext cx="97" cy="108"/>
                </a:xfrm>
                <a:custGeom>
                  <a:avLst/>
                  <a:gdLst>
                    <a:gd name="T0" fmla="*/ 0 w 97"/>
                    <a:gd name="T1" fmla="*/ 0 h 108"/>
                    <a:gd name="T2" fmla="*/ 49 w 97"/>
                    <a:gd name="T3" fmla="*/ 108 h 108"/>
                    <a:gd name="T4" fmla="*/ 97 w 97"/>
                    <a:gd name="T5" fmla="*/ 0 h 108"/>
                    <a:gd name="T6" fmla="*/ 0 w 97"/>
                    <a:gd name="T7" fmla="*/ 0 h 10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7"/>
                    <a:gd name="T13" fmla="*/ 0 h 108"/>
                    <a:gd name="T14" fmla="*/ 97 w 97"/>
                    <a:gd name="T15" fmla="*/ 108 h 10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7" h="108">
                      <a:moveTo>
                        <a:pt x="0" y="0"/>
                      </a:moveTo>
                      <a:lnTo>
                        <a:pt x="49" y="108"/>
                      </a:lnTo>
                      <a:lnTo>
                        <a:pt x="9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162" name="Rectangle 17"/>
              <p:cNvSpPr>
                <a:spLocks noChangeArrowheads="1"/>
              </p:cNvSpPr>
              <p:nvPr/>
            </p:nvSpPr>
            <p:spPr bwMode="auto">
              <a:xfrm>
                <a:off x="1004" y="1651"/>
                <a:ext cx="1003" cy="9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3" name="Rectangle 18"/>
              <p:cNvSpPr>
                <a:spLocks noChangeArrowheads="1"/>
              </p:cNvSpPr>
              <p:nvPr/>
            </p:nvSpPr>
            <p:spPr bwMode="auto">
              <a:xfrm>
                <a:off x="1093" y="1731"/>
                <a:ext cx="14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just" eaLnBrk="0" hangingPunct="0"/>
                <a:r>
                  <a:rPr kumimoji="1" lang="en-US" altLang="zh-CN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rPr>
                  <a:t>    </a:t>
                </a:r>
                <a:endParaRPr kumimoji="1" lang="en-US" altLang="zh-CN" sz="2400" b="1" i="1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6164" name="Rectangle 19"/>
              <p:cNvSpPr>
                <a:spLocks noChangeArrowheads="1"/>
              </p:cNvSpPr>
              <p:nvPr/>
            </p:nvSpPr>
            <p:spPr bwMode="auto">
              <a:xfrm>
                <a:off x="1354" y="1736"/>
                <a:ext cx="14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just" eaLnBrk="0" hangingPunct="0"/>
                <a:r>
                  <a:rPr kumimoji="1" lang="zh-CN" altLang="en-US" b="1">
                    <a:solidFill>
                      <a:srgbClr val="000000"/>
                    </a:solidFill>
                    <a:latin typeface="宋体" pitchFamily="2" charset="-122"/>
                  </a:rPr>
                  <a:t>初</a:t>
                </a:r>
                <a:endParaRPr kumimoji="1" lang="zh-CN" altLang="en-US" sz="2400" b="1" i="1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6165" name="Rectangle 20"/>
              <p:cNvSpPr>
                <a:spLocks noChangeArrowheads="1"/>
              </p:cNvSpPr>
              <p:nvPr/>
            </p:nvSpPr>
            <p:spPr bwMode="auto">
              <a:xfrm>
                <a:off x="1483" y="1731"/>
                <a:ext cx="3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just" eaLnBrk="0" hangingPunct="0"/>
                <a:r>
                  <a:rPr kumimoji="1" lang="en-US" altLang="zh-CN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rPr>
                  <a:t> </a:t>
                </a:r>
                <a:endParaRPr kumimoji="1" lang="en-US" altLang="zh-CN" sz="2400" b="1" i="1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6166" name="Rectangle 21"/>
              <p:cNvSpPr>
                <a:spLocks noChangeArrowheads="1"/>
              </p:cNvSpPr>
              <p:nvPr/>
            </p:nvSpPr>
            <p:spPr bwMode="auto">
              <a:xfrm>
                <a:off x="1548" y="1736"/>
                <a:ext cx="145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just" eaLnBrk="0" hangingPunct="0"/>
                <a:r>
                  <a:rPr kumimoji="1" lang="zh-CN" altLang="en-US" b="1">
                    <a:solidFill>
                      <a:srgbClr val="000000"/>
                    </a:solidFill>
                    <a:latin typeface="宋体" pitchFamily="2" charset="-122"/>
                  </a:rPr>
                  <a:t>始</a:t>
                </a:r>
                <a:endParaRPr kumimoji="1" lang="zh-CN" altLang="en-US" sz="2400" b="1" i="1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6167" name="Rectangle 22"/>
              <p:cNvSpPr>
                <a:spLocks noChangeArrowheads="1"/>
              </p:cNvSpPr>
              <p:nvPr/>
            </p:nvSpPr>
            <p:spPr bwMode="auto">
              <a:xfrm>
                <a:off x="1679" y="1731"/>
                <a:ext cx="3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just" eaLnBrk="0" hangingPunct="0"/>
                <a:r>
                  <a:rPr kumimoji="1" lang="en-US" altLang="zh-CN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rPr>
                  <a:t> </a:t>
                </a:r>
                <a:endParaRPr kumimoji="1" lang="en-US" altLang="zh-CN" sz="2400" b="1" i="1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6168" name="Rectangle 23"/>
              <p:cNvSpPr>
                <a:spLocks noChangeArrowheads="1"/>
              </p:cNvSpPr>
              <p:nvPr/>
            </p:nvSpPr>
            <p:spPr bwMode="auto">
              <a:xfrm>
                <a:off x="1743" y="1736"/>
                <a:ext cx="232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just" eaLnBrk="0" hangingPunct="0"/>
                <a:r>
                  <a:rPr kumimoji="1" lang="zh-CN" altLang="en-US" b="1">
                    <a:solidFill>
                      <a:srgbClr val="000000"/>
                    </a:solidFill>
                    <a:latin typeface="宋体" pitchFamily="2" charset="-122"/>
                  </a:rPr>
                  <a:t>化                循环的初始状态</a:t>
                </a:r>
                <a:endParaRPr kumimoji="1" lang="zh-CN" altLang="en-US" sz="2400" b="1" i="1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6169" name="Rectangle 24"/>
              <p:cNvSpPr>
                <a:spLocks noChangeArrowheads="1"/>
              </p:cNvSpPr>
              <p:nvPr/>
            </p:nvSpPr>
            <p:spPr bwMode="auto">
              <a:xfrm>
                <a:off x="1004" y="2298"/>
                <a:ext cx="1226" cy="9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70" name="Rectangle 25"/>
              <p:cNvSpPr>
                <a:spLocks noChangeArrowheads="1"/>
              </p:cNvSpPr>
              <p:nvPr/>
            </p:nvSpPr>
            <p:spPr bwMode="auto">
              <a:xfrm>
                <a:off x="1093" y="2377"/>
                <a:ext cx="144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just" eaLnBrk="0" hangingPunct="0"/>
                <a:r>
                  <a:rPr kumimoji="1" lang="en-US" altLang="zh-CN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rPr>
                  <a:t>    </a:t>
                </a:r>
                <a:endParaRPr kumimoji="1" lang="en-US" altLang="zh-CN" sz="2400" b="1" i="1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6171" name="Rectangle 26"/>
              <p:cNvSpPr>
                <a:spLocks noChangeArrowheads="1"/>
              </p:cNvSpPr>
              <p:nvPr/>
            </p:nvSpPr>
            <p:spPr bwMode="auto">
              <a:xfrm>
                <a:off x="1354" y="2382"/>
                <a:ext cx="14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just" eaLnBrk="0" hangingPunct="0"/>
                <a:r>
                  <a:rPr kumimoji="1" lang="zh-CN" altLang="en-US" b="1">
                    <a:solidFill>
                      <a:srgbClr val="000000"/>
                    </a:solidFill>
                    <a:latin typeface="宋体" pitchFamily="2" charset="-122"/>
                  </a:rPr>
                  <a:t>循</a:t>
                </a:r>
                <a:endParaRPr kumimoji="1" lang="zh-CN" altLang="en-US" sz="2400" b="1" i="1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6172" name="Rectangle 27"/>
              <p:cNvSpPr>
                <a:spLocks noChangeArrowheads="1"/>
              </p:cNvSpPr>
              <p:nvPr/>
            </p:nvSpPr>
            <p:spPr bwMode="auto">
              <a:xfrm>
                <a:off x="1483" y="2377"/>
                <a:ext cx="3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just" eaLnBrk="0" hangingPunct="0"/>
                <a:r>
                  <a:rPr kumimoji="1" lang="en-US" altLang="zh-CN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rPr>
                  <a:t> </a:t>
                </a:r>
                <a:endParaRPr kumimoji="1" lang="en-US" altLang="zh-CN" sz="2400" b="1" i="1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6173" name="Rectangle 28"/>
              <p:cNvSpPr>
                <a:spLocks noChangeArrowheads="1"/>
              </p:cNvSpPr>
              <p:nvPr/>
            </p:nvSpPr>
            <p:spPr bwMode="auto">
              <a:xfrm>
                <a:off x="1548" y="2382"/>
                <a:ext cx="14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just" eaLnBrk="0" hangingPunct="0"/>
                <a:r>
                  <a:rPr kumimoji="1" lang="zh-CN" altLang="en-US" b="1">
                    <a:solidFill>
                      <a:srgbClr val="000000"/>
                    </a:solidFill>
                    <a:latin typeface="宋体" pitchFamily="2" charset="-122"/>
                  </a:rPr>
                  <a:t>环</a:t>
                </a:r>
                <a:endParaRPr kumimoji="1" lang="zh-CN" altLang="en-US" sz="2400" b="1" i="1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6174" name="Rectangle 29"/>
              <p:cNvSpPr>
                <a:spLocks noChangeArrowheads="1"/>
              </p:cNvSpPr>
              <p:nvPr/>
            </p:nvSpPr>
            <p:spPr bwMode="auto">
              <a:xfrm>
                <a:off x="1679" y="2377"/>
                <a:ext cx="3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just" eaLnBrk="0" hangingPunct="0"/>
                <a:r>
                  <a:rPr kumimoji="1" lang="en-US" altLang="zh-CN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rPr>
                  <a:t> </a:t>
                </a:r>
                <a:endParaRPr kumimoji="1" lang="en-US" altLang="zh-CN" sz="2400" b="1" i="1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6175" name="Rectangle 30"/>
              <p:cNvSpPr>
                <a:spLocks noChangeArrowheads="1"/>
              </p:cNvSpPr>
              <p:nvPr/>
            </p:nvSpPr>
            <p:spPr bwMode="auto">
              <a:xfrm>
                <a:off x="1743" y="2382"/>
                <a:ext cx="3041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just" eaLnBrk="0" hangingPunct="0"/>
                <a:r>
                  <a:rPr kumimoji="1" lang="zh-CN" altLang="en-US" b="1">
                    <a:solidFill>
                      <a:srgbClr val="000000"/>
                    </a:solidFill>
                    <a:latin typeface="宋体" pitchFamily="2" charset="-122"/>
                  </a:rPr>
                  <a:t>体                循环的工作部分及修改部分</a:t>
                </a:r>
                <a:endParaRPr kumimoji="1" lang="zh-CN" altLang="en-US" sz="2400" b="1" i="1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6176" name="Rectangle 31"/>
              <p:cNvSpPr>
                <a:spLocks noChangeArrowheads="1"/>
              </p:cNvSpPr>
              <p:nvPr/>
            </p:nvSpPr>
            <p:spPr bwMode="auto">
              <a:xfrm>
                <a:off x="892" y="2944"/>
                <a:ext cx="1449" cy="5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77" name="Rectangle 32"/>
              <p:cNvSpPr>
                <a:spLocks noChangeArrowheads="1"/>
              </p:cNvSpPr>
              <p:nvPr/>
            </p:nvSpPr>
            <p:spPr bwMode="auto">
              <a:xfrm>
                <a:off x="982" y="3022"/>
                <a:ext cx="216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just" eaLnBrk="0" hangingPunct="0"/>
                <a:r>
                  <a:rPr kumimoji="1" lang="en-US" altLang="zh-CN">
                    <a:solidFill>
                      <a:srgbClr val="000000"/>
                    </a:solidFill>
                    <a:latin typeface="Times New Roman" pitchFamily="18" charset="0"/>
                    <a:ea typeface="楷体_GB2312" pitchFamily="49" charset="-122"/>
                  </a:rPr>
                  <a:t>      </a:t>
                </a:r>
                <a:endParaRPr kumimoji="1" lang="en-US" altLang="zh-CN" sz="2400" b="1" i="1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6178" name="Rectangle 33"/>
              <p:cNvSpPr>
                <a:spLocks noChangeArrowheads="1"/>
              </p:cNvSpPr>
              <p:nvPr/>
            </p:nvSpPr>
            <p:spPr bwMode="auto">
              <a:xfrm>
                <a:off x="1314" y="3036"/>
                <a:ext cx="2622" cy="5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algn="just" eaLnBrk="0" hangingPunct="0"/>
                <a:r>
                  <a:rPr kumimoji="1" lang="zh-CN" altLang="en-US" b="1">
                    <a:solidFill>
                      <a:srgbClr val="000000"/>
                    </a:solidFill>
                    <a:latin typeface="宋体" pitchFamily="2" charset="-122"/>
                  </a:rPr>
                  <a:t>控制条件</a:t>
                </a:r>
                <a:r>
                  <a:rPr kumimoji="1" lang="zh-CN" altLang="en-US">
                    <a:solidFill>
                      <a:srgbClr val="000000"/>
                    </a:solidFill>
                    <a:latin typeface="宋体" pitchFamily="2" charset="-122"/>
                  </a:rPr>
                  <a:t>                </a:t>
                </a:r>
                <a:r>
                  <a:rPr kumimoji="1" lang="zh-CN" altLang="en-US" b="1">
                    <a:solidFill>
                      <a:srgbClr val="000000"/>
                    </a:solidFill>
                    <a:latin typeface="宋体" pitchFamily="2" charset="-122"/>
                  </a:rPr>
                  <a:t>计数控制</a:t>
                </a:r>
              </a:p>
              <a:p>
                <a:pPr algn="just" eaLnBrk="0" hangingPunct="0"/>
                <a:r>
                  <a:rPr kumimoji="1" lang="zh-CN" altLang="en-US" b="1">
                    <a:solidFill>
                      <a:srgbClr val="000000"/>
                    </a:solidFill>
                    <a:latin typeface="宋体" pitchFamily="2" charset="-122"/>
                  </a:rPr>
                  <a:t>                        特征值控制</a:t>
                </a:r>
              </a:p>
              <a:p>
                <a:pPr algn="just" eaLnBrk="0" hangingPunct="0"/>
                <a:r>
                  <a:rPr kumimoji="1" lang="zh-CN" altLang="en-US" b="1">
                    <a:solidFill>
                      <a:srgbClr val="000000"/>
                    </a:solidFill>
                    <a:latin typeface="宋体" pitchFamily="2" charset="-122"/>
                  </a:rPr>
                  <a:t>                        地址边界控制</a:t>
                </a:r>
                <a:endParaRPr kumimoji="1" lang="zh-CN" altLang="en-US" sz="2400" b="1" i="1"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6179" name="Rectangle 34"/>
              <p:cNvSpPr>
                <a:spLocks noChangeArrowheads="1"/>
              </p:cNvSpPr>
              <p:nvPr/>
            </p:nvSpPr>
            <p:spPr bwMode="auto">
              <a:xfrm>
                <a:off x="1254" y="1674"/>
                <a:ext cx="781" cy="325"/>
              </a:xfrm>
              <a:prstGeom prst="rect">
                <a:avLst/>
              </a:prstGeom>
              <a:noFill/>
              <a:ln w="1428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80" name="Rectangle 35"/>
              <p:cNvSpPr>
                <a:spLocks noChangeArrowheads="1"/>
              </p:cNvSpPr>
              <p:nvPr/>
            </p:nvSpPr>
            <p:spPr bwMode="auto">
              <a:xfrm>
                <a:off x="1254" y="2328"/>
                <a:ext cx="781" cy="325"/>
              </a:xfrm>
              <a:prstGeom prst="rect">
                <a:avLst/>
              </a:prstGeom>
              <a:noFill/>
              <a:ln w="14288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181" name="Group 36"/>
              <p:cNvGrpSpPr>
                <a:grpSpLocks/>
              </p:cNvGrpSpPr>
              <p:nvPr/>
            </p:nvGrpSpPr>
            <p:grpSpPr bwMode="auto">
              <a:xfrm>
                <a:off x="1571" y="2003"/>
                <a:ext cx="97" cy="332"/>
                <a:chOff x="1571" y="2003"/>
                <a:chExt cx="97" cy="332"/>
              </a:xfrm>
            </p:grpSpPr>
            <p:sp>
              <p:nvSpPr>
                <p:cNvPr id="6194" name="Line 37"/>
                <p:cNvSpPr>
                  <a:spLocks noChangeShapeType="1"/>
                </p:cNvSpPr>
                <p:nvPr/>
              </p:nvSpPr>
              <p:spPr bwMode="auto">
                <a:xfrm>
                  <a:off x="1625" y="2003"/>
                  <a:ext cx="1" cy="219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95" name="Freeform 38"/>
                <p:cNvSpPr>
                  <a:spLocks/>
                </p:cNvSpPr>
                <p:nvPr/>
              </p:nvSpPr>
              <p:spPr bwMode="auto">
                <a:xfrm>
                  <a:off x="1571" y="2227"/>
                  <a:ext cx="97" cy="108"/>
                </a:xfrm>
                <a:custGeom>
                  <a:avLst/>
                  <a:gdLst>
                    <a:gd name="T0" fmla="*/ 0 w 97"/>
                    <a:gd name="T1" fmla="*/ 0 h 108"/>
                    <a:gd name="T2" fmla="*/ 49 w 97"/>
                    <a:gd name="T3" fmla="*/ 108 h 108"/>
                    <a:gd name="T4" fmla="*/ 97 w 97"/>
                    <a:gd name="T5" fmla="*/ 0 h 108"/>
                    <a:gd name="T6" fmla="*/ 0 w 97"/>
                    <a:gd name="T7" fmla="*/ 0 h 10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7"/>
                    <a:gd name="T13" fmla="*/ 0 h 108"/>
                    <a:gd name="T14" fmla="*/ 97 w 97"/>
                    <a:gd name="T15" fmla="*/ 108 h 10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7" h="108">
                      <a:moveTo>
                        <a:pt x="0" y="0"/>
                      </a:moveTo>
                      <a:lnTo>
                        <a:pt x="49" y="108"/>
                      </a:lnTo>
                      <a:lnTo>
                        <a:pt x="9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182" name="Freeform 42"/>
              <p:cNvSpPr>
                <a:spLocks/>
              </p:cNvSpPr>
              <p:nvPr/>
            </p:nvSpPr>
            <p:spPr bwMode="auto">
              <a:xfrm>
                <a:off x="1121" y="2983"/>
                <a:ext cx="1001" cy="323"/>
              </a:xfrm>
              <a:custGeom>
                <a:avLst/>
                <a:gdLst>
                  <a:gd name="T0" fmla="*/ 501 w 1001"/>
                  <a:gd name="T1" fmla="*/ 0 h 323"/>
                  <a:gd name="T2" fmla="*/ 0 w 1001"/>
                  <a:gd name="T3" fmla="*/ 160 h 323"/>
                  <a:gd name="T4" fmla="*/ 501 w 1001"/>
                  <a:gd name="T5" fmla="*/ 323 h 323"/>
                  <a:gd name="T6" fmla="*/ 1001 w 1001"/>
                  <a:gd name="T7" fmla="*/ 160 h 323"/>
                  <a:gd name="T8" fmla="*/ 501 w 1001"/>
                  <a:gd name="T9" fmla="*/ 0 h 32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01"/>
                  <a:gd name="T16" fmla="*/ 0 h 323"/>
                  <a:gd name="T17" fmla="*/ 1001 w 1001"/>
                  <a:gd name="T18" fmla="*/ 323 h 32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01" h="323">
                    <a:moveTo>
                      <a:pt x="501" y="0"/>
                    </a:moveTo>
                    <a:lnTo>
                      <a:pt x="0" y="160"/>
                    </a:lnTo>
                    <a:lnTo>
                      <a:pt x="501" y="323"/>
                    </a:lnTo>
                    <a:lnTo>
                      <a:pt x="1001" y="160"/>
                    </a:lnTo>
                    <a:lnTo>
                      <a:pt x="501" y="0"/>
                    </a:lnTo>
                    <a:close/>
                  </a:path>
                </a:pathLst>
              </a:cu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183" name="Group 43"/>
              <p:cNvGrpSpPr>
                <a:grpSpLocks/>
              </p:cNvGrpSpPr>
              <p:nvPr/>
            </p:nvGrpSpPr>
            <p:grpSpPr bwMode="auto">
              <a:xfrm>
                <a:off x="1571" y="3311"/>
                <a:ext cx="97" cy="318"/>
                <a:chOff x="1571" y="3311"/>
                <a:chExt cx="97" cy="318"/>
              </a:xfrm>
            </p:grpSpPr>
            <p:sp>
              <p:nvSpPr>
                <p:cNvPr id="6192" name="Line 44"/>
                <p:cNvSpPr>
                  <a:spLocks noChangeShapeType="1"/>
                </p:cNvSpPr>
                <p:nvPr/>
              </p:nvSpPr>
              <p:spPr bwMode="auto">
                <a:xfrm>
                  <a:off x="1625" y="3311"/>
                  <a:ext cx="1" cy="219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93" name="Freeform 45"/>
                <p:cNvSpPr>
                  <a:spLocks/>
                </p:cNvSpPr>
                <p:nvPr/>
              </p:nvSpPr>
              <p:spPr bwMode="auto">
                <a:xfrm>
                  <a:off x="1571" y="3522"/>
                  <a:ext cx="97" cy="107"/>
                </a:xfrm>
                <a:custGeom>
                  <a:avLst/>
                  <a:gdLst>
                    <a:gd name="T0" fmla="*/ 0 w 97"/>
                    <a:gd name="T1" fmla="*/ 0 h 107"/>
                    <a:gd name="T2" fmla="*/ 49 w 97"/>
                    <a:gd name="T3" fmla="*/ 107 h 107"/>
                    <a:gd name="T4" fmla="*/ 97 w 97"/>
                    <a:gd name="T5" fmla="*/ 0 h 107"/>
                    <a:gd name="T6" fmla="*/ 0 w 97"/>
                    <a:gd name="T7" fmla="*/ 0 h 10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7"/>
                    <a:gd name="T13" fmla="*/ 0 h 107"/>
                    <a:gd name="T14" fmla="*/ 97 w 97"/>
                    <a:gd name="T15" fmla="*/ 107 h 10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7" h="107">
                      <a:moveTo>
                        <a:pt x="0" y="0"/>
                      </a:moveTo>
                      <a:lnTo>
                        <a:pt x="49" y="107"/>
                      </a:lnTo>
                      <a:lnTo>
                        <a:pt x="9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184" name="Line 46"/>
              <p:cNvSpPr>
                <a:spLocks noChangeShapeType="1"/>
              </p:cNvSpPr>
              <p:nvPr/>
            </p:nvSpPr>
            <p:spPr bwMode="auto">
              <a:xfrm flipH="1">
                <a:off x="809" y="3150"/>
                <a:ext cx="334" cy="1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85" name="Line 47"/>
              <p:cNvSpPr>
                <a:spLocks noChangeShapeType="1"/>
              </p:cNvSpPr>
              <p:nvPr/>
            </p:nvSpPr>
            <p:spPr bwMode="auto">
              <a:xfrm flipV="1">
                <a:off x="809" y="2150"/>
                <a:ext cx="1" cy="99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186" name="Group 48"/>
              <p:cNvGrpSpPr>
                <a:grpSpLocks/>
              </p:cNvGrpSpPr>
              <p:nvPr/>
            </p:nvGrpSpPr>
            <p:grpSpPr bwMode="auto">
              <a:xfrm>
                <a:off x="809" y="2114"/>
                <a:ext cx="801" cy="108"/>
                <a:chOff x="809" y="2114"/>
                <a:chExt cx="801" cy="108"/>
              </a:xfrm>
            </p:grpSpPr>
            <p:sp>
              <p:nvSpPr>
                <p:cNvPr id="6190" name="Line 49"/>
                <p:cNvSpPr>
                  <a:spLocks noChangeShapeType="1"/>
                </p:cNvSpPr>
                <p:nvPr/>
              </p:nvSpPr>
              <p:spPr bwMode="auto">
                <a:xfrm>
                  <a:off x="809" y="2158"/>
                  <a:ext cx="712" cy="1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91" name="Freeform 50"/>
                <p:cNvSpPr>
                  <a:spLocks/>
                </p:cNvSpPr>
                <p:nvPr/>
              </p:nvSpPr>
              <p:spPr bwMode="auto">
                <a:xfrm>
                  <a:off x="1514" y="2114"/>
                  <a:ext cx="96" cy="108"/>
                </a:xfrm>
                <a:custGeom>
                  <a:avLst/>
                  <a:gdLst>
                    <a:gd name="T0" fmla="*/ 0 w 96"/>
                    <a:gd name="T1" fmla="*/ 108 h 108"/>
                    <a:gd name="T2" fmla="*/ 96 w 96"/>
                    <a:gd name="T3" fmla="*/ 53 h 108"/>
                    <a:gd name="T4" fmla="*/ 0 w 96"/>
                    <a:gd name="T5" fmla="*/ 0 h 108"/>
                    <a:gd name="T6" fmla="*/ 0 w 96"/>
                    <a:gd name="T7" fmla="*/ 108 h 10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6"/>
                    <a:gd name="T13" fmla="*/ 0 h 108"/>
                    <a:gd name="T14" fmla="*/ 96 w 96"/>
                    <a:gd name="T15" fmla="*/ 108 h 10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6" h="108">
                      <a:moveTo>
                        <a:pt x="0" y="108"/>
                      </a:moveTo>
                      <a:lnTo>
                        <a:pt x="96" y="53"/>
                      </a:lnTo>
                      <a:lnTo>
                        <a:pt x="0" y="0"/>
                      </a:lnTo>
                      <a:lnTo>
                        <a:pt x="0" y="1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187" name="Group 51"/>
              <p:cNvGrpSpPr>
                <a:grpSpLocks/>
              </p:cNvGrpSpPr>
              <p:nvPr/>
            </p:nvGrpSpPr>
            <p:grpSpPr bwMode="auto">
              <a:xfrm>
                <a:off x="1571" y="2664"/>
                <a:ext cx="97" cy="333"/>
                <a:chOff x="1571" y="2664"/>
                <a:chExt cx="97" cy="333"/>
              </a:xfrm>
            </p:grpSpPr>
            <p:sp>
              <p:nvSpPr>
                <p:cNvPr id="6188" name="Line 52"/>
                <p:cNvSpPr>
                  <a:spLocks noChangeShapeType="1"/>
                </p:cNvSpPr>
                <p:nvPr/>
              </p:nvSpPr>
              <p:spPr bwMode="auto">
                <a:xfrm>
                  <a:off x="1625" y="2664"/>
                  <a:ext cx="1" cy="219"/>
                </a:xfrm>
                <a:prstGeom prst="line">
                  <a:avLst/>
                </a:prstGeom>
                <a:noFill/>
                <a:ln w="1428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89" name="Freeform 53"/>
                <p:cNvSpPr>
                  <a:spLocks/>
                </p:cNvSpPr>
                <p:nvPr/>
              </p:nvSpPr>
              <p:spPr bwMode="auto">
                <a:xfrm>
                  <a:off x="1571" y="2889"/>
                  <a:ext cx="97" cy="108"/>
                </a:xfrm>
                <a:custGeom>
                  <a:avLst/>
                  <a:gdLst>
                    <a:gd name="T0" fmla="*/ 0 w 97"/>
                    <a:gd name="T1" fmla="*/ 0 h 108"/>
                    <a:gd name="T2" fmla="*/ 49 w 97"/>
                    <a:gd name="T3" fmla="*/ 108 h 108"/>
                    <a:gd name="T4" fmla="*/ 97 w 97"/>
                    <a:gd name="T5" fmla="*/ 0 h 108"/>
                    <a:gd name="T6" fmla="*/ 0 w 97"/>
                    <a:gd name="T7" fmla="*/ 0 h 10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97"/>
                    <a:gd name="T13" fmla="*/ 0 h 108"/>
                    <a:gd name="T14" fmla="*/ 97 w 97"/>
                    <a:gd name="T15" fmla="*/ 108 h 10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97" h="108">
                      <a:moveTo>
                        <a:pt x="0" y="0"/>
                      </a:moveTo>
                      <a:lnTo>
                        <a:pt x="49" y="108"/>
                      </a:lnTo>
                      <a:lnTo>
                        <a:pt x="9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150" name="AutoShape 54"/>
            <p:cNvSpPr>
              <a:spLocks/>
            </p:cNvSpPr>
            <p:nvPr/>
          </p:nvSpPr>
          <p:spPr bwMode="auto">
            <a:xfrm>
              <a:off x="4572000" y="4267200"/>
              <a:ext cx="76200" cy="762000"/>
            </a:xfrm>
            <a:prstGeom prst="leftBrace">
              <a:avLst>
                <a:gd name="adj1" fmla="val 83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9EB90883-5469-45A9-8901-60B6D649B728}" type="slidenum">
              <a:rPr lang="en-US" altLang="zh-CN" smtClean="0"/>
              <a:pPr eaLnBrk="1" hangingPunct="1"/>
              <a:t>4</a:t>
            </a:fld>
            <a:endParaRPr lang="en-US" altLang="zh-CN"/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609600" y="457200"/>
            <a:ext cx="8534400" cy="599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/>
            <a:r>
              <a:rPr kumimoji="1" lang="en-US" altLang="zh-CN" sz="2800" b="1">
                <a:latin typeface="黑体" pitchFamily="49" charset="-122"/>
                <a:ea typeface="黑体" pitchFamily="49" charset="-122"/>
              </a:rPr>
              <a:t>5.2  </a:t>
            </a:r>
            <a:r>
              <a:rPr kumimoji="1" lang="zh-CN" altLang="en-US" sz="2800" b="1">
                <a:latin typeface="黑体" pitchFamily="49" charset="-122"/>
                <a:ea typeface="黑体" pitchFamily="49" charset="-122"/>
              </a:rPr>
              <a:t>分支程序设计</a:t>
            </a:r>
            <a:endParaRPr kumimoji="1" lang="zh-CN" altLang="en-US" sz="2400">
              <a:latin typeface="Times New Roman" pitchFamily="18" charset="0"/>
            </a:endParaRPr>
          </a:p>
          <a:p>
            <a:pPr algn="just"/>
            <a:r>
              <a:rPr kumimoji="1" lang="zh-CN" altLang="en-US" sz="2400">
                <a:latin typeface="Times New Roman" pitchFamily="18" charset="0"/>
              </a:rPr>
              <a:t>  两种结构</a:t>
            </a:r>
            <a:r>
              <a:rPr kumimoji="1" lang="zh-CN" altLang="en-US" sz="2400">
                <a:latin typeface="Times New Roman" pitchFamily="18" charset="0"/>
                <a:sym typeface="Wingdings" pitchFamily="2" charset="2"/>
              </a:rPr>
              <a:t>： （</a:t>
            </a:r>
            <a:r>
              <a:rPr kumimoji="1" lang="en-US" altLang="zh-CN" sz="2400">
                <a:latin typeface="Times New Roman" pitchFamily="18" charset="0"/>
                <a:sym typeface="Wingdings" pitchFamily="2" charset="2"/>
              </a:rPr>
              <a:t>1</a:t>
            </a:r>
            <a:r>
              <a:rPr kumimoji="1" lang="zh-CN" altLang="en-US" sz="2400">
                <a:latin typeface="Times New Roman" pitchFamily="18" charset="0"/>
                <a:sym typeface="Wingdings" pitchFamily="2" charset="2"/>
              </a:rPr>
              <a:t>）</a:t>
            </a:r>
            <a:r>
              <a:rPr kumimoji="1" lang="en-US" altLang="zh-CN" sz="2400">
                <a:latin typeface="Times New Roman" pitchFamily="18" charset="0"/>
                <a:sym typeface="Wingdings" pitchFamily="2" charset="2"/>
              </a:rPr>
              <a:t>IF THEN  ELSE</a:t>
            </a:r>
            <a:r>
              <a:rPr kumimoji="1" lang="zh-CN" altLang="en-US" sz="2400">
                <a:latin typeface="Times New Roman" pitchFamily="18" charset="0"/>
                <a:sym typeface="Wingdings" pitchFamily="2" charset="2"/>
              </a:rPr>
              <a:t>；（</a:t>
            </a:r>
            <a:r>
              <a:rPr kumimoji="1" lang="en-US" altLang="zh-CN" sz="2400">
                <a:latin typeface="Times New Roman" pitchFamily="18" charset="0"/>
                <a:sym typeface="Wingdings" pitchFamily="2" charset="2"/>
              </a:rPr>
              <a:t>2</a:t>
            </a:r>
            <a:r>
              <a:rPr kumimoji="1" lang="zh-CN" altLang="en-US" sz="2400">
                <a:latin typeface="Times New Roman" pitchFamily="18" charset="0"/>
                <a:sym typeface="Wingdings" pitchFamily="2" charset="2"/>
              </a:rPr>
              <a:t>）</a:t>
            </a:r>
            <a:r>
              <a:rPr kumimoji="1" lang="en-US" altLang="zh-CN" sz="2400">
                <a:latin typeface="Times New Roman" pitchFamily="18" charset="0"/>
                <a:sym typeface="Wingdings" pitchFamily="2" charset="2"/>
              </a:rPr>
              <a:t>CASE</a:t>
            </a:r>
            <a:r>
              <a:rPr kumimoji="1" lang="zh-CN" altLang="en-US" sz="2400">
                <a:latin typeface="Times New Roman" pitchFamily="18" charset="0"/>
                <a:sym typeface="Wingdings" pitchFamily="2" charset="2"/>
              </a:rPr>
              <a:t>。</a:t>
            </a:r>
          </a:p>
          <a:p>
            <a:pPr algn="just"/>
            <a:r>
              <a:rPr kumimoji="1" lang="zh-CN" altLang="en-US" sz="2400">
                <a:latin typeface="Times New Roman" pitchFamily="18" charset="0"/>
                <a:sym typeface="Wingdings" pitchFamily="2" charset="2"/>
              </a:rPr>
              <a:t>  三种方法：</a:t>
            </a:r>
            <a:endParaRPr kumimoji="1" lang="zh-CN" altLang="en-US" sz="2400">
              <a:latin typeface="Times New Roman" pitchFamily="18" charset="0"/>
            </a:endParaRPr>
          </a:p>
          <a:p>
            <a:pPr algn="just"/>
            <a:r>
              <a:rPr kumimoji="1" lang="zh-CN" altLang="en-US" sz="2400" b="1">
                <a:latin typeface="Times New Roman" pitchFamily="18" charset="0"/>
              </a:rPr>
              <a:t>（</a:t>
            </a:r>
            <a:r>
              <a:rPr kumimoji="1" lang="en-US" altLang="zh-CN" sz="2400" b="1">
                <a:latin typeface="Times New Roman" pitchFamily="18" charset="0"/>
              </a:rPr>
              <a:t>1</a:t>
            </a:r>
            <a:r>
              <a:rPr kumimoji="1" lang="zh-CN" altLang="en-US" sz="2400" b="1">
                <a:latin typeface="Times New Roman" pitchFamily="18" charset="0"/>
              </a:rPr>
              <a:t>）逻辑尺控制 </a:t>
            </a:r>
            <a:r>
              <a:rPr kumimoji="1" lang="zh-CN" altLang="en-US" sz="2000" b="1">
                <a:solidFill>
                  <a:srgbClr val="990099"/>
                </a:solidFill>
                <a:latin typeface="Times New Roman" pitchFamily="18" charset="0"/>
              </a:rPr>
              <a:t>     </a:t>
            </a:r>
            <a:r>
              <a:rPr kumimoji="1" lang="zh-CN" altLang="en-US" sz="2400" b="1">
                <a:latin typeface="Times New Roman" pitchFamily="18" charset="0"/>
              </a:rPr>
              <a:t> （</a:t>
            </a:r>
            <a:r>
              <a:rPr kumimoji="1" lang="en-US" altLang="zh-CN" sz="2400" b="1">
                <a:latin typeface="Times New Roman" pitchFamily="18" charset="0"/>
              </a:rPr>
              <a:t>2</a:t>
            </a:r>
            <a:r>
              <a:rPr kumimoji="1" lang="zh-CN" altLang="en-US" sz="2400" b="1">
                <a:latin typeface="Times New Roman" pitchFamily="18" charset="0"/>
              </a:rPr>
              <a:t>）条件控制</a:t>
            </a:r>
            <a:r>
              <a:rPr kumimoji="1" lang="zh-CN" altLang="en-US" sz="2000" b="1">
                <a:solidFill>
                  <a:srgbClr val="990099"/>
                </a:solidFill>
                <a:latin typeface="Times New Roman" pitchFamily="18" charset="0"/>
              </a:rPr>
              <a:t>   </a:t>
            </a:r>
          </a:p>
          <a:p>
            <a:pPr algn="just"/>
            <a:endParaRPr kumimoji="1" lang="zh-CN" altLang="en-US" sz="2400" b="1">
              <a:latin typeface="Times New Roman" pitchFamily="18" charset="0"/>
            </a:endParaRPr>
          </a:p>
          <a:p>
            <a:pPr algn="just"/>
            <a:endParaRPr kumimoji="1" lang="zh-CN" altLang="en-US" sz="2400" b="1">
              <a:latin typeface="Times New Roman" pitchFamily="18" charset="0"/>
            </a:endParaRPr>
          </a:p>
          <a:p>
            <a:pPr algn="just"/>
            <a:endParaRPr kumimoji="1" lang="zh-CN" altLang="en-US" sz="2400" b="1">
              <a:latin typeface="Times New Roman" pitchFamily="18" charset="0"/>
            </a:endParaRPr>
          </a:p>
          <a:p>
            <a:pPr algn="just"/>
            <a:endParaRPr kumimoji="1" lang="zh-CN" altLang="en-US" sz="2400" b="1">
              <a:latin typeface="Times New Roman" pitchFamily="18" charset="0"/>
            </a:endParaRPr>
          </a:p>
          <a:p>
            <a:pPr algn="just"/>
            <a:endParaRPr kumimoji="1" lang="zh-CN" altLang="en-US" sz="2400" b="1">
              <a:latin typeface="Times New Roman" pitchFamily="18" charset="0"/>
            </a:endParaRPr>
          </a:p>
          <a:p>
            <a:pPr algn="just"/>
            <a:endParaRPr kumimoji="1" lang="zh-CN" altLang="en-US" sz="2400" b="1">
              <a:latin typeface="Times New Roman" pitchFamily="18" charset="0"/>
            </a:endParaRPr>
          </a:p>
          <a:p>
            <a:pPr algn="just"/>
            <a:endParaRPr kumimoji="1" lang="zh-CN" altLang="en-US" sz="2400" b="1">
              <a:latin typeface="Times New Roman" pitchFamily="18" charset="0"/>
            </a:endParaRPr>
          </a:p>
          <a:p>
            <a:pPr algn="just"/>
            <a:endParaRPr kumimoji="1" lang="zh-CN" altLang="en-US" sz="2400" b="1">
              <a:latin typeface="Times New Roman" pitchFamily="18" charset="0"/>
            </a:endParaRPr>
          </a:p>
          <a:p>
            <a:pPr algn="just"/>
            <a:endParaRPr kumimoji="1" lang="zh-CN" altLang="en-US" sz="2400" b="1">
              <a:latin typeface="Times New Roman" pitchFamily="18" charset="0"/>
            </a:endParaRPr>
          </a:p>
          <a:p>
            <a:pPr algn="just"/>
            <a:r>
              <a:rPr kumimoji="1" lang="zh-CN" altLang="en-US" sz="2400" b="1">
                <a:latin typeface="Times New Roman" pitchFamily="18" charset="0"/>
              </a:rPr>
              <a:t>（</a:t>
            </a:r>
            <a:r>
              <a:rPr kumimoji="1" lang="en-US" altLang="zh-CN" sz="2400" b="1">
                <a:latin typeface="Times New Roman" pitchFamily="18" charset="0"/>
              </a:rPr>
              <a:t>3</a:t>
            </a:r>
            <a:r>
              <a:rPr kumimoji="1" lang="zh-CN" altLang="en-US" sz="2400" b="1">
                <a:latin typeface="Times New Roman" pitchFamily="18" charset="0"/>
              </a:rPr>
              <a:t>）地址跳跃表</a:t>
            </a:r>
            <a:r>
              <a:rPr kumimoji="1" lang="zh-CN" altLang="en-US" sz="2000" b="1">
                <a:solidFill>
                  <a:srgbClr val="990099"/>
                </a:solidFill>
                <a:latin typeface="Times New Roman" pitchFamily="18" charset="0"/>
              </a:rPr>
              <a:t> </a:t>
            </a:r>
            <a:r>
              <a:rPr kumimoji="1" lang="zh-CN" altLang="en-US" sz="2400" b="1">
                <a:latin typeface="Times New Roman" pitchFamily="18" charset="0"/>
              </a:rPr>
              <a:t> </a:t>
            </a:r>
          </a:p>
          <a:p>
            <a:pPr algn="just"/>
            <a:r>
              <a:rPr kumimoji="1" lang="zh-CN" altLang="en-US" sz="2400" b="1">
                <a:latin typeface="Times New Roman" pitchFamily="18" charset="0"/>
              </a:rPr>
              <a:t>          </a:t>
            </a:r>
          </a:p>
          <a:p>
            <a:pPr algn="just"/>
            <a:r>
              <a:rPr kumimoji="1" lang="zh-CN" altLang="en-US" sz="2400" b="1">
                <a:latin typeface="Times New Roman" pitchFamily="18" charset="0"/>
              </a:rPr>
              <a:t>          值与地址有对应关系的表</a:t>
            </a:r>
          </a:p>
        </p:txBody>
      </p:sp>
      <p:grpSp>
        <p:nvGrpSpPr>
          <p:cNvPr id="7172" name="Group 26"/>
          <p:cNvGrpSpPr>
            <a:grpSpLocks/>
          </p:cNvGrpSpPr>
          <p:nvPr/>
        </p:nvGrpSpPr>
        <p:grpSpPr bwMode="auto">
          <a:xfrm>
            <a:off x="1066800" y="2438400"/>
            <a:ext cx="3276600" cy="2011363"/>
            <a:chOff x="768" y="1056"/>
            <a:chExt cx="2064" cy="1267"/>
          </a:xfrm>
        </p:grpSpPr>
        <p:grpSp>
          <p:nvGrpSpPr>
            <p:cNvPr id="7190" name="Group 3"/>
            <p:cNvGrpSpPr>
              <a:grpSpLocks/>
            </p:cNvGrpSpPr>
            <p:nvPr/>
          </p:nvGrpSpPr>
          <p:grpSpPr bwMode="auto">
            <a:xfrm>
              <a:off x="1008" y="1056"/>
              <a:ext cx="1488" cy="710"/>
              <a:chOff x="3600" y="2064"/>
              <a:chExt cx="2520" cy="936"/>
            </a:xfrm>
          </p:grpSpPr>
          <p:sp>
            <p:nvSpPr>
              <p:cNvPr id="7192" name="Line 4"/>
              <p:cNvSpPr>
                <a:spLocks noChangeShapeType="1"/>
              </p:cNvSpPr>
              <p:nvPr/>
            </p:nvSpPr>
            <p:spPr bwMode="auto">
              <a:xfrm>
                <a:off x="4860" y="2064"/>
                <a:ext cx="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93" name="Line 5"/>
              <p:cNvSpPr>
                <a:spLocks noChangeShapeType="1"/>
              </p:cNvSpPr>
              <p:nvPr/>
            </p:nvSpPr>
            <p:spPr bwMode="auto">
              <a:xfrm>
                <a:off x="3600" y="2532"/>
                <a:ext cx="252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94" name="Line 6"/>
              <p:cNvSpPr>
                <a:spLocks noChangeShapeType="1"/>
              </p:cNvSpPr>
              <p:nvPr/>
            </p:nvSpPr>
            <p:spPr bwMode="auto">
              <a:xfrm>
                <a:off x="3600" y="2532"/>
                <a:ext cx="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95" name="Line 7"/>
              <p:cNvSpPr>
                <a:spLocks noChangeShapeType="1"/>
              </p:cNvSpPr>
              <p:nvPr/>
            </p:nvSpPr>
            <p:spPr bwMode="auto">
              <a:xfrm>
                <a:off x="4500" y="2532"/>
                <a:ext cx="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96" name="Line 8"/>
              <p:cNvSpPr>
                <a:spLocks noChangeShapeType="1"/>
              </p:cNvSpPr>
              <p:nvPr/>
            </p:nvSpPr>
            <p:spPr bwMode="auto">
              <a:xfrm>
                <a:off x="6120" y="2532"/>
                <a:ext cx="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191" name="Text Box 9"/>
            <p:cNvSpPr txBox="1">
              <a:spLocks noChangeArrowheads="1"/>
            </p:cNvSpPr>
            <p:nvPr/>
          </p:nvSpPr>
          <p:spPr bwMode="auto">
            <a:xfrm>
              <a:off x="768" y="1824"/>
              <a:ext cx="2064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just"/>
              <a:r>
                <a:rPr kumimoji="1" lang="en-US" altLang="zh-CN" sz="2000" b="1">
                  <a:latin typeface="Times New Roman" pitchFamily="18" charset="0"/>
                </a:rPr>
                <a:t>case 1   case 2           case n</a:t>
              </a:r>
              <a:endParaRPr kumimoji="1" lang="en-US" altLang="zh-CN" sz="1000">
                <a:latin typeface="Times New Roman" pitchFamily="18" charset="0"/>
              </a:endParaRPr>
            </a:p>
          </p:txBody>
        </p:sp>
      </p:grpSp>
      <p:grpSp>
        <p:nvGrpSpPr>
          <p:cNvPr id="7173" name="Group 27"/>
          <p:cNvGrpSpPr>
            <a:grpSpLocks/>
          </p:cNvGrpSpPr>
          <p:nvPr/>
        </p:nvGrpSpPr>
        <p:grpSpPr bwMode="auto">
          <a:xfrm>
            <a:off x="5257800" y="2057400"/>
            <a:ext cx="3276600" cy="3230563"/>
            <a:chOff x="3408" y="1056"/>
            <a:chExt cx="2064" cy="2035"/>
          </a:xfrm>
        </p:grpSpPr>
        <p:grpSp>
          <p:nvGrpSpPr>
            <p:cNvPr id="7175" name="Group 10"/>
            <p:cNvGrpSpPr>
              <a:grpSpLocks/>
            </p:cNvGrpSpPr>
            <p:nvPr/>
          </p:nvGrpSpPr>
          <p:grpSpPr bwMode="auto">
            <a:xfrm>
              <a:off x="3408" y="1056"/>
              <a:ext cx="1728" cy="1536"/>
              <a:chOff x="3408" y="1056"/>
              <a:chExt cx="1728" cy="1536"/>
            </a:xfrm>
          </p:grpSpPr>
          <p:sp>
            <p:nvSpPr>
              <p:cNvPr id="7177" name="Line 11"/>
              <p:cNvSpPr>
                <a:spLocks noChangeShapeType="1"/>
              </p:cNvSpPr>
              <p:nvPr/>
            </p:nvSpPr>
            <p:spPr bwMode="auto">
              <a:xfrm>
                <a:off x="3754" y="1056"/>
                <a:ext cx="0" cy="30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178" name="Group 12"/>
              <p:cNvGrpSpPr>
                <a:grpSpLocks/>
              </p:cNvGrpSpPr>
              <p:nvPr/>
            </p:nvGrpSpPr>
            <p:grpSpPr bwMode="auto">
              <a:xfrm>
                <a:off x="3408" y="1363"/>
                <a:ext cx="691" cy="410"/>
                <a:chOff x="7380" y="4872"/>
                <a:chExt cx="1080" cy="624"/>
              </a:xfrm>
            </p:grpSpPr>
            <p:sp>
              <p:nvSpPr>
                <p:cNvPr id="7188" name="AutoShape 13"/>
                <p:cNvSpPr>
                  <a:spLocks noChangeArrowheads="1"/>
                </p:cNvSpPr>
                <p:nvPr/>
              </p:nvSpPr>
              <p:spPr bwMode="auto">
                <a:xfrm>
                  <a:off x="7380" y="4872"/>
                  <a:ext cx="1080" cy="468"/>
                </a:xfrm>
                <a:prstGeom prst="flowChartDecision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8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7740" y="4872"/>
                  <a:ext cx="720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?</a:t>
                  </a:r>
                  <a:endParaRPr kumimoji="1" lang="en-US" altLang="zh-CN" sz="200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7179" name="Line 15"/>
              <p:cNvSpPr>
                <a:spLocks noChangeShapeType="1"/>
              </p:cNvSpPr>
              <p:nvPr/>
            </p:nvSpPr>
            <p:spPr bwMode="auto">
              <a:xfrm>
                <a:off x="3754" y="1670"/>
                <a:ext cx="0" cy="30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180" name="Group 16"/>
              <p:cNvGrpSpPr>
                <a:grpSpLocks/>
              </p:cNvGrpSpPr>
              <p:nvPr/>
            </p:nvGrpSpPr>
            <p:grpSpPr bwMode="auto">
              <a:xfrm>
                <a:off x="3408" y="1978"/>
                <a:ext cx="691" cy="409"/>
                <a:chOff x="7380" y="4872"/>
                <a:chExt cx="1080" cy="624"/>
              </a:xfrm>
            </p:grpSpPr>
            <p:sp>
              <p:nvSpPr>
                <p:cNvPr id="7186" name="AutoShape 17"/>
                <p:cNvSpPr>
                  <a:spLocks noChangeArrowheads="1"/>
                </p:cNvSpPr>
                <p:nvPr/>
              </p:nvSpPr>
              <p:spPr bwMode="auto">
                <a:xfrm>
                  <a:off x="7380" y="4872"/>
                  <a:ext cx="1080" cy="468"/>
                </a:xfrm>
                <a:prstGeom prst="flowChartDecision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87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7740" y="4872"/>
                  <a:ext cx="720" cy="6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algn="just"/>
                  <a:r>
                    <a:rPr kumimoji="1" lang="en-US" altLang="zh-CN" sz="2000" b="1">
                      <a:latin typeface="Times New Roman" pitchFamily="18" charset="0"/>
                    </a:rPr>
                    <a:t>?</a:t>
                  </a:r>
                  <a:endParaRPr kumimoji="1" lang="en-US" altLang="zh-CN" sz="100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7181" name="Line 19"/>
              <p:cNvSpPr>
                <a:spLocks noChangeShapeType="1"/>
              </p:cNvSpPr>
              <p:nvPr/>
            </p:nvSpPr>
            <p:spPr bwMode="auto">
              <a:xfrm>
                <a:off x="3754" y="2285"/>
                <a:ext cx="0" cy="30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2" name="Line 20"/>
              <p:cNvSpPr>
                <a:spLocks noChangeShapeType="1"/>
              </p:cNvSpPr>
              <p:nvPr/>
            </p:nvSpPr>
            <p:spPr bwMode="auto">
              <a:xfrm>
                <a:off x="4099" y="2134"/>
                <a:ext cx="34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3" name="Line 21"/>
              <p:cNvSpPr>
                <a:spLocks noChangeShapeType="1"/>
              </p:cNvSpPr>
              <p:nvPr/>
            </p:nvSpPr>
            <p:spPr bwMode="auto">
              <a:xfrm>
                <a:off x="4445" y="2134"/>
                <a:ext cx="0" cy="45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4" name="Line 22"/>
              <p:cNvSpPr>
                <a:spLocks noChangeShapeType="1"/>
              </p:cNvSpPr>
              <p:nvPr/>
            </p:nvSpPr>
            <p:spPr bwMode="auto">
              <a:xfrm>
                <a:off x="4099" y="1520"/>
                <a:ext cx="103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5" name="Line 23"/>
              <p:cNvSpPr>
                <a:spLocks noChangeShapeType="1"/>
              </p:cNvSpPr>
              <p:nvPr/>
            </p:nvSpPr>
            <p:spPr bwMode="auto">
              <a:xfrm>
                <a:off x="5136" y="1517"/>
                <a:ext cx="0" cy="106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176" name="Text Box 24"/>
            <p:cNvSpPr txBox="1">
              <a:spLocks noChangeArrowheads="1"/>
            </p:cNvSpPr>
            <p:nvPr/>
          </p:nvSpPr>
          <p:spPr bwMode="auto">
            <a:xfrm>
              <a:off x="3408" y="2592"/>
              <a:ext cx="2064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just"/>
              <a:r>
                <a:rPr kumimoji="1" lang="en-US" altLang="zh-CN" sz="2000" b="1">
                  <a:latin typeface="Times New Roman" pitchFamily="18" charset="0"/>
                </a:rPr>
                <a:t>case 1       case 2           case 3</a:t>
              </a:r>
              <a:endParaRPr kumimoji="1" lang="en-US" altLang="zh-CN" sz="1000" b="1">
                <a:latin typeface="Times New Roman" pitchFamily="18" charset="0"/>
              </a:endParaRPr>
            </a:p>
          </p:txBody>
        </p:sp>
      </p:grpSp>
      <p:sp>
        <p:nvSpPr>
          <p:cNvPr id="7174" name="Text Box 25"/>
          <p:cNvSpPr txBox="1">
            <a:spLocks noChangeArrowheads="1"/>
          </p:cNvSpPr>
          <p:nvPr/>
        </p:nvSpPr>
        <p:spPr bwMode="auto">
          <a:xfrm>
            <a:off x="1981200" y="2362200"/>
            <a:ext cx="289560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/>
            <a:r>
              <a:rPr kumimoji="1" lang="en-US" altLang="zh-CN" sz="1000">
                <a:latin typeface="Times New Roman" pitchFamily="18" charset="0"/>
              </a:rPr>
              <a:t>                       </a:t>
            </a:r>
            <a:r>
              <a:rPr kumimoji="1" lang="zh-CN" altLang="en-US" sz="1000">
                <a:latin typeface="Times New Roman" pitchFamily="18" charset="0"/>
              </a:rPr>
              <a:t>。。。。。。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A3C6E382-6496-45E5-BBC6-67C22FBD6195}" type="slidenum">
              <a:rPr lang="en-US" altLang="zh-CN" smtClean="0"/>
              <a:pPr eaLnBrk="1" hangingPunct="1"/>
              <a:t>5</a:t>
            </a:fld>
            <a:endParaRPr lang="en-US" altLang="zh-CN"/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88925" y="228600"/>
            <a:ext cx="4787900" cy="6224588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3600" dirty="0"/>
              <a:t>例 </a:t>
            </a:r>
            <a:r>
              <a:rPr lang="en-US" altLang="zh-CN" sz="3600" dirty="0"/>
              <a:t>5.3 </a:t>
            </a:r>
            <a:r>
              <a:rPr lang="zh-CN" altLang="en-US" sz="3600" dirty="0"/>
              <a:t>在</a:t>
            </a:r>
            <a:r>
              <a:rPr lang="zh-CN" altLang="en-US" sz="3600" b="1" dirty="0">
                <a:solidFill>
                  <a:srgbClr val="7030A0"/>
                </a:solidFill>
              </a:rPr>
              <a:t>附加段</a:t>
            </a:r>
            <a:r>
              <a:rPr lang="zh-CN" altLang="en-US" sz="3600" dirty="0"/>
              <a:t>中，有一个首地址为</a:t>
            </a:r>
            <a:r>
              <a:rPr lang="en-US" altLang="zh-CN" sz="3600" dirty="0"/>
              <a:t>LIST</a:t>
            </a:r>
            <a:r>
              <a:rPr lang="zh-CN" altLang="en-US" sz="3600" dirty="0"/>
              <a:t>的未经排序的字数组。在数组的第一个字中，存放着该数组的</a:t>
            </a:r>
            <a:r>
              <a:rPr lang="zh-CN" altLang="en-US" sz="3600" b="1" dirty="0">
                <a:solidFill>
                  <a:srgbClr val="7030A0"/>
                </a:solidFill>
              </a:rPr>
              <a:t>长度</a:t>
            </a:r>
            <a:r>
              <a:rPr lang="zh-CN" altLang="en-US" sz="3600" dirty="0"/>
              <a:t>，数组的首地址已经存放在</a:t>
            </a:r>
            <a:r>
              <a:rPr lang="en-US" altLang="zh-CN" sz="3600" b="1" dirty="0">
                <a:solidFill>
                  <a:srgbClr val="7030A0"/>
                </a:solidFill>
              </a:rPr>
              <a:t>DI</a:t>
            </a:r>
            <a:r>
              <a:rPr lang="zh-CN" altLang="en-US" sz="3600" dirty="0"/>
              <a:t>寄存器中，</a:t>
            </a:r>
            <a:r>
              <a:rPr lang="en-US" altLang="zh-CN" sz="3600" dirty="0"/>
              <a:t>AX</a:t>
            </a:r>
            <a:r>
              <a:rPr lang="zh-CN" altLang="en-US" sz="3600" dirty="0"/>
              <a:t>寄存器中存放着一个数。要求在数组中查找该数，如果找到将其从数组中</a:t>
            </a:r>
            <a:r>
              <a:rPr lang="zh-CN" altLang="en-US" sz="3600" b="1" dirty="0">
                <a:solidFill>
                  <a:srgbClr val="7030A0"/>
                </a:solidFill>
              </a:rPr>
              <a:t>删除</a:t>
            </a:r>
            <a:r>
              <a:rPr lang="zh-CN" altLang="en-US" sz="3600" dirty="0"/>
              <a:t>。</a:t>
            </a:r>
          </a:p>
        </p:txBody>
      </p:sp>
      <p:pic>
        <p:nvPicPr>
          <p:cNvPr id="13316" name="Picture 4" descr="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160338"/>
            <a:ext cx="2860675" cy="662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4B04CBF3-5AB9-4B9C-A188-B53BB5CAD5EB}" type="slidenum">
              <a:rPr lang="en-US" altLang="zh-CN" smtClean="0"/>
              <a:pPr eaLnBrk="1" hangingPunct="1"/>
              <a:t>6</a:t>
            </a:fld>
            <a:endParaRPr lang="en-US" altLang="zh-CN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5888"/>
            <a:ext cx="8229600" cy="67421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/>
              <a:t> 	     		</a:t>
            </a:r>
            <a:r>
              <a:rPr lang="en-US" altLang="zh-CN" sz="2000" dirty="0" err="1"/>
              <a:t>mov</a:t>
            </a:r>
            <a:r>
              <a:rPr lang="en-US" altLang="zh-CN" sz="2000" dirty="0"/>
              <a:t>	ax, </a:t>
            </a:r>
            <a:r>
              <a:rPr lang="en-US" altLang="zh-CN" sz="2000" dirty="0" err="1"/>
              <a:t>num</a:t>
            </a:r>
            <a:endParaRPr lang="en-US" altLang="zh-CN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/>
              <a:t>			</a:t>
            </a:r>
            <a:r>
              <a:rPr lang="en-US" altLang="zh-CN" sz="2000" dirty="0" err="1"/>
              <a:t>cld</a:t>
            </a:r>
            <a:endParaRPr lang="en-US" altLang="zh-CN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/>
              <a:t>			</a:t>
            </a:r>
            <a:r>
              <a:rPr lang="en-US" altLang="zh-CN" sz="2000" dirty="0">
                <a:solidFill>
                  <a:srgbClr val="FF0000"/>
                </a:solidFill>
              </a:rPr>
              <a:t>push	di</a:t>
            </a:r>
            <a:r>
              <a:rPr lang="en-US" altLang="zh-CN" sz="2000" dirty="0"/>
              <a:t>		</a:t>
            </a:r>
            <a:r>
              <a:rPr lang="zh-CN" altLang="en-US" sz="2000" dirty="0">
                <a:solidFill>
                  <a:srgbClr val="990099"/>
                </a:solidFill>
              </a:rPr>
              <a:t>；保存首地址</a:t>
            </a:r>
            <a:endParaRPr lang="zh-CN" altLang="en-US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dirty="0"/>
              <a:t>        		</a:t>
            </a:r>
            <a:r>
              <a:rPr lang="en-US" altLang="zh-CN" sz="2000" dirty="0" err="1"/>
              <a:t>mov</a:t>
            </a:r>
            <a:r>
              <a:rPr lang="en-US" altLang="zh-CN" sz="2000" dirty="0"/>
              <a:t>	</a:t>
            </a:r>
            <a:r>
              <a:rPr lang="en-US" altLang="zh-CN" sz="2000" dirty="0">
                <a:solidFill>
                  <a:srgbClr val="0000FF"/>
                </a:solidFill>
              </a:rPr>
              <a:t>cx</a:t>
            </a:r>
            <a:r>
              <a:rPr lang="en-US" altLang="zh-CN" sz="2000" dirty="0"/>
              <a:t> , </a:t>
            </a:r>
            <a:r>
              <a:rPr lang="en-US" altLang="zh-CN" sz="2000" dirty="0" err="1"/>
              <a:t>es</a:t>
            </a:r>
            <a:r>
              <a:rPr lang="en-US" altLang="zh-CN" sz="2000" dirty="0"/>
              <a:t>:[di]	</a:t>
            </a:r>
            <a:r>
              <a:rPr lang="zh-CN" altLang="en-US" sz="2000" dirty="0">
                <a:solidFill>
                  <a:srgbClr val="990099"/>
                </a:solidFill>
              </a:rPr>
              <a:t>；个数</a:t>
            </a:r>
            <a:endParaRPr lang="zh-CN" altLang="en-US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dirty="0"/>
              <a:t>        		</a:t>
            </a:r>
            <a:r>
              <a:rPr lang="en-US" altLang="zh-CN" sz="2000" dirty="0"/>
              <a:t>add	</a:t>
            </a:r>
            <a:r>
              <a:rPr lang="en-US" altLang="zh-CN" sz="2000" dirty="0">
                <a:solidFill>
                  <a:srgbClr val="660066"/>
                </a:solidFill>
              </a:rPr>
              <a:t>di</a:t>
            </a:r>
            <a:r>
              <a:rPr lang="en-US" altLang="zh-CN" sz="2000" dirty="0"/>
              <a:t> , 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/>
              <a:t>        		</a:t>
            </a:r>
            <a:r>
              <a:rPr lang="en-US" altLang="zh-CN" sz="2000" dirty="0" err="1"/>
              <a:t>repne</a:t>
            </a:r>
            <a:r>
              <a:rPr lang="en-US" altLang="zh-CN" sz="2000" dirty="0"/>
              <a:t>  	</a:t>
            </a:r>
            <a:r>
              <a:rPr lang="en-US" altLang="zh-CN" sz="2000" dirty="0" err="1"/>
              <a:t>scasw</a:t>
            </a:r>
            <a:r>
              <a:rPr lang="en-US" altLang="zh-CN" sz="2000" dirty="0"/>
              <a:t>		</a:t>
            </a:r>
            <a:r>
              <a:rPr lang="zh-CN" altLang="en-US" sz="2000" dirty="0">
                <a:solidFill>
                  <a:srgbClr val="990099"/>
                </a:solidFill>
              </a:rPr>
              <a:t>；字查找</a:t>
            </a:r>
            <a:endParaRPr lang="zh-CN" altLang="en-US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dirty="0"/>
              <a:t>        		</a:t>
            </a:r>
            <a:r>
              <a:rPr lang="en-US" altLang="zh-CN" sz="2000" dirty="0"/>
              <a:t>je       	delete		</a:t>
            </a:r>
            <a:r>
              <a:rPr lang="zh-CN" altLang="en-US" sz="2000" dirty="0">
                <a:solidFill>
                  <a:srgbClr val="990099"/>
                </a:solidFill>
              </a:rPr>
              <a:t>；如果找到了</a:t>
            </a:r>
            <a:endParaRPr lang="zh-CN" altLang="en-US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dirty="0"/>
              <a:t>        		</a:t>
            </a:r>
            <a:r>
              <a:rPr lang="en-US" altLang="zh-CN" sz="2000" dirty="0">
                <a:solidFill>
                  <a:srgbClr val="FF0000"/>
                </a:solidFill>
              </a:rPr>
              <a:t>pop     di</a:t>
            </a:r>
            <a:r>
              <a:rPr lang="en-US" altLang="zh-CN" sz="2000" dirty="0"/>
              <a:t>		</a:t>
            </a:r>
            <a:r>
              <a:rPr lang="zh-CN" altLang="en-US" sz="2000" dirty="0">
                <a:solidFill>
                  <a:srgbClr val="990099"/>
                </a:solidFill>
              </a:rPr>
              <a:t>；如果没找到</a:t>
            </a:r>
            <a:endParaRPr lang="zh-CN" altLang="en-US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dirty="0"/>
              <a:t>        		</a:t>
            </a:r>
            <a:r>
              <a:rPr lang="en-US" altLang="zh-CN" sz="2000" dirty="0" err="1"/>
              <a:t>jmp</a:t>
            </a:r>
            <a:r>
              <a:rPr lang="en-US" altLang="zh-CN" sz="2000" dirty="0"/>
              <a:t>     short exit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/>
              <a:t>delete:  	</a:t>
            </a:r>
            <a:r>
              <a:rPr lang="en-US" altLang="zh-CN" sz="2000" dirty="0" err="1"/>
              <a:t>jcxz</a:t>
            </a:r>
            <a:r>
              <a:rPr lang="en-US" altLang="zh-CN" sz="2000" dirty="0"/>
              <a:t>    	</a:t>
            </a:r>
            <a:r>
              <a:rPr lang="en-US" altLang="zh-CN" sz="2000" dirty="0" err="1"/>
              <a:t>dec_cnt</a:t>
            </a:r>
            <a:r>
              <a:rPr lang="en-US" altLang="zh-CN" sz="2000" dirty="0"/>
              <a:t>	</a:t>
            </a:r>
            <a:r>
              <a:rPr lang="zh-CN" altLang="en-US" sz="2000" dirty="0">
                <a:solidFill>
                  <a:srgbClr val="990099"/>
                </a:solidFill>
              </a:rPr>
              <a:t>；如果是最后一个</a:t>
            </a:r>
            <a:endParaRPr lang="zh-CN" altLang="en-US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 err="1"/>
              <a:t>next_el</a:t>
            </a:r>
            <a:r>
              <a:rPr lang="en-US" altLang="zh-CN" sz="2000" dirty="0"/>
              <a:t>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/>
              <a:t>        		</a:t>
            </a:r>
            <a:r>
              <a:rPr lang="en-US" altLang="zh-CN" sz="2000" dirty="0" err="1"/>
              <a:t>mov</a:t>
            </a:r>
            <a:r>
              <a:rPr lang="en-US" altLang="zh-CN" sz="2000" dirty="0"/>
              <a:t>     </a:t>
            </a:r>
            <a:r>
              <a:rPr lang="en-US" altLang="zh-CN" sz="2000" dirty="0" err="1"/>
              <a:t>bx</a:t>
            </a:r>
            <a:r>
              <a:rPr lang="en-US" altLang="zh-CN" sz="2000" dirty="0"/>
              <a:t> , </a:t>
            </a:r>
            <a:r>
              <a:rPr lang="en-US" altLang="zh-CN" sz="2000" dirty="0" err="1"/>
              <a:t>es</a:t>
            </a:r>
            <a:r>
              <a:rPr lang="en-US" altLang="zh-CN" sz="2000" dirty="0"/>
              <a:t>:[</a:t>
            </a:r>
            <a:r>
              <a:rPr lang="en-US" altLang="zh-CN" sz="2000" dirty="0">
                <a:solidFill>
                  <a:srgbClr val="660066"/>
                </a:solidFill>
              </a:rPr>
              <a:t>di</a:t>
            </a:r>
            <a:r>
              <a:rPr lang="en-US" altLang="zh-CN" sz="2000" dirty="0"/>
              <a:t>]	</a:t>
            </a:r>
            <a:r>
              <a:rPr lang="zh-CN" altLang="en-US" sz="2000" dirty="0">
                <a:solidFill>
                  <a:srgbClr val="990099"/>
                </a:solidFill>
              </a:rPr>
              <a:t>；不是最后一个</a:t>
            </a:r>
            <a:endParaRPr lang="zh-CN" altLang="en-US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dirty="0"/>
              <a:t>        		</a:t>
            </a:r>
            <a:r>
              <a:rPr lang="en-US" altLang="zh-CN" sz="2000" dirty="0" err="1"/>
              <a:t>mov</a:t>
            </a:r>
            <a:r>
              <a:rPr lang="en-US" altLang="zh-CN" sz="2000" dirty="0"/>
              <a:t>     </a:t>
            </a:r>
            <a:r>
              <a:rPr lang="en-US" altLang="zh-CN" sz="2000" dirty="0" err="1"/>
              <a:t>es</a:t>
            </a:r>
            <a:r>
              <a:rPr lang="en-US" altLang="zh-CN" sz="2000" dirty="0"/>
              <a:t>:[</a:t>
            </a:r>
            <a:r>
              <a:rPr lang="en-US" altLang="zh-CN" sz="2000" dirty="0">
                <a:solidFill>
                  <a:srgbClr val="660066"/>
                </a:solidFill>
              </a:rPr>
              <a:t>di</a:t>
            </a:r>
            <a:r>
              <a:rPr lang="en-US" altLang="zh-CN" sz="2000" dirty="0"/>
              <a:t> - 2] , </a:t>
            </a:r>
            <a:r>
              <a:rPr lang="en-US" altLang="zh-CN" sz="2000" dirty="0" err="1"/>
              <a:t>bx</a:t>
            </a:r>
            <a:endParaRPr lang="en-US" altLang="zh-CN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/>
              <a:t>        		add     </a:t>
            </a:r>
            <a:r>
              <a:rPr lang="en-US" altLang="zh-CN" sz="2000" dirty="0">
                <a:solidFill>
                  <a:srgbClr val="660066"/>
                </a:solidFill>
              </a:rPr>
              <a:t>di</a:t>
            </a:r>
            <a:r>
              <a:rPr lang="en-US" altLang="zh-CN" sz="2000" dirty="0"/>
              <a:t> , 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/>
              <a:t>        		loop    	</a:t>
            </a:r>
            <a:r>
              <a:rPr lang="en-US" altLang="zh-CN" sz="2000" dirty="0" err="1"/>
              <a:t>next_el</a:t>
            </a:r>
            <a:r>
              <a:rPr lang="en-US" altLang="zh-CN" sz="2000" dirty="0"/>
              <a:t>	</a:t>
            </a:r>
            <a:r>
              <a:rPr lang="zh-CN" altLang="en-US" sz="2000" dirty="0">
                <a:solidFill>
                  <a:srgbClr val="990099"/>
                </a:solidFill>
              </a:rPr>
              <a:t>；注意</a:t>
            </a:r>
            <a:r>
              <a:rPr lang="en-US" altLang="zh-CN" sz="2000" dirty="0">
                <a:solidFill>
                  <a:srgbClr val="990099"/>
                </a:solidFill>
              </a:rPr>
              <a:t>CX</a:t>
            </a:r>
            <a:r>
              <a:rPr lang="zh-CN" altLang="en-US" sz="2000" dirty="0">
                <a:solidFill>
                  <a:srgbClr val="990099"/>
                </a:solidFill>
              </a:rPr>
              <a:t>的值</a:t>
            </a:r>
            <a:endParaRPr lang="zh-CN" altLang="en-US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 err="1"/>
              <a:t>dec_cnt</a:t>
            </a:r>
            <a:r>
              <a:rPr lang="en-US" altLang="zh-CN" sz="2000" dirty="0"/>
              <a:t>:	</a:t>
            </a:r>
            <a:r>
              <a:rPr lang="en-US" altLang="zh-CN" sz="2000" dirty="0">
                <a:solidFill>
                  <a:srgbClr val="FF0000"/>
                </a:solidFill>
              </a:rPr>
              <a:t>pop     di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/>
              <a:t>        		</a:t>
            </a:r>
            <a:r>
              <a:rPr lang="en-US" altLang="zh-CN" sz="2000" dirty="0" err="1"/>
              <a:t>dec</a:t>
            </a:r>
            <a:r>
              <a:rPr lang="en-US" altLang="zh-CN" sz="2000" dirty="0"/>
              <a:t>     	word </a:t>
            </a:r>
            <a:r>
              <a:rPr lang="en-US" altLang="zh-CN" sz="2000" dirty="0" err="1"/>
              <a:t>ptr</a:t>
            </a:r>
            <a:r>
              <a:rPr lang="en-US" altLang="zh-CN" sz="2000" dirty="0"/>
              <a:t> </a:t>
            </a:r>
            <a:r>
              <a:rPr lang="en-US" altLang="zh-CN" sz="2000" dirty="0" err="1"/>
              <a:t>es</a:t>
            </a:r>
            <a:r>
              <a:rPr lang="en-US" altLang="zh-CN" sz="2000" dirty="0"/>
              <a:t>:[di]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/>
              <a:t>exit:   		ret</a:t>
            </a:r>
          </a:p>
        </p:txBody>
      </p:sp>
      <p:grpSp>
        <p:nvGrpSpPr>
          <p:cNvPr id="14340" name="组合 2"/>
          <p:cNvGrpSpPr>
            <a:grpSpLocks/>
          </p:cNvGrpSpPr>
          <p:nvPr/>
        </p:nvGrpSpPr>
        <p:grpSpPr bwMode="auto">
          <a:xfrm>
            <a:off x="323850" y="3644900"/>
            <a:ext cx="215900" cy="1368425"/>
            <a:chOff x="323528" y="3645024"/>
            <a:chExt cx="216222" cy="1368152"/>
          </a:xfrm>
        </p:grpSpPr>
        <p:sp>
          <p:nvSpPr>
            <p:cNvPr id="14345" name="Line 4"/>
            <p:cNvSpPr>
              <a:spLocks noChangeShapeType="1"/>
            </p:cNvSpPr>
            <p:nvPr/>
          </p:nvSpPr>
          <p:spPr bwMode="auto">
            <a:xfrm flipH="1">
              <a:off x="323850" y="5013176"/>
              <a:ext cx="2159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6" name="Line 5"/>
            <p:cNvSpPr>
              <a:spLocks noChangeShapeType="1"/>
            </p:cNvSpPr>
            <p:nvPr/>
          </p:nvSpPr>
          <p:spPr bwMode="auto">
            <a:xfrm flipV="1">
              <a:off x="323528" y="3645024"/>
              <a:ext cx="322" cy="136815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7" name="Line 6"/>
            <p:cNvSpPr>
              <a:spLocks noChangeShapeType="1"/>
            </p:cNvSpPr>
            <p:nvPr/>
          </p:nvSpPr>
          <p:spPr bwMode="auto">
            <a:xfrm>
              <a:off x="323850" y="3645024"/>
              <a:ext cx="2159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341" name="组合 1"/>
          <p:cNvGrpSpPr>
            <a:grpSpLocks/>
          </p:cNvGrpSpPr>
          <p:nvPr/>
        </p:nvGrpSpPr>
        <p:grpSpPr bwMode="auto">
          <a:xfrm>
            <a:off x="1187450" y="1916113"/>
            <a:ext cx="215900" cy="144462"/>
            <a:chOff x="1187450" y="1916386"/>
            <a:chExt cx="215900" cy="144462"/>
          </a:xfrm>
        </p:grpSpPr>
        <p:sp>
          <p:nvSpPr>
            <p:cNvPr id="14342" name="Line 7"/>
            <p:cNvSpPr>
              <a:spLocks noChangeShapeType="1"/>
            </p:cNvSpPr>
            <p:nvPr/>
          </p:nvSpPr>
          <p:spPr bwMode="auto">
            <a:xfrm flipH="1">
              <a:off x="1187450" y="2060848"/>
              <a:ext cx="2159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3" name="Line 8"/>
            <p:cNvSpPr>
              <a:spLocks noChangeShapeType="1"/>
            </p:cNvSpPr>
            <p:nvPr/>
          </p:nvSpPr>
          <p:spPr bwMode="auto">
            <a:xfrm flipV="1">
              <a:off x="1187450" y="1916386"/>
              <a:ext cx="0" cy="14446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44" name="Line 9"/>
            <p:cNvSpPr>
              <a:spLocks noChangeShapeType="1"/>
            </p:cNvSpPr>
            <p:nvPr/>
          </p:nvSpPr>
          <p:spPr bwMode="auto">
            <a:xfrm>
              <a:off x="1187450" y="1916386"/>
              <a:ext cx="2159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F148C01A-D8A2-499F-8E32-77BC10BDF2AC}" type="slidenum">
              <a:rPr lang="en-US" altLang="zh-CN" smtClean="0"/>
              <a:pPr eaLnBrk="1" hangingPunct="1"/>
              <a:t>7</a:t>
            </a:fld>
            <a:endParaRPr lang="en-US" altLang="zh-CN"/>
          </a:p>
        </p:txBody>
      </p:sp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zh-CN" altLang="en-US"/>
              <a:t>例 </a:t>
            </a:r>
            <a:r>
              <a:rPr lang="en-US" altLang="zh-CN"/>
              <a:t>5.4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41475"/>
            <a:ext cx="3886200" cy="48831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将</a:t>
            </a:r>
            <a:r>
              <a:rPr lang="zh-CN" altLang="en-US" dirty="0">
                <a:solidFill>
                  <a:srgbClr val="FF0000"/>
                </a:solidFill>
              </a:rPr>
              <a:t>正数</a:t>
            </a:r>
            <a:r>
              <a:rPr lang="en-US" altLang="zh-CN" dirty="0"/>
              <a:t>N</a:t>
            </a:r>
            <a:r>
              <a:rPr lang="zh-CN" altLang="en-US" b="1" dirty="0">
                <a:solidFill>
                  <a:srgbClr val="7030A0"/>
                </a:solidFill>
              </a:rPr>
              <a:t>插入</a:t>
            </a:r>
            <a:r>
              <a:rPr lang="zh-CN" altLang="en-US" dirty="0"/>
              <a:t>一个已</a:t>
            </a:r>
            <a:r>
              <a:rPr lang="zh-CN" altLang="en-US" b="1" dirty="0">
                <a:solidFill>
                  <a:srgbClr val="0000FF"/>
                </a:solidFill>
              </a:rPr>
              <a:t>整序</a:t>
            </a:r>
            <a:r>
              <a:rPr lang="zh-CN" altLang="en-US" dirty="0"/>
              <a:t>的字数组的正确位置。该数组的首地址＆末地址分别为</a:t>
            </a:r>
            <a:r>
              <a:rPr lang="en-US" altLang="zh-CN" dirty="0"/>
              <a:t>ARRAY_HEAD</a:t>
            </a:r>
            <a:r>
              <a:rPr lang="zh-CN" altLang="en-US" dirty="0"/>
              <a:t>和</a:t>
            </a:r>
            <a:r>
              <a:rPr lang="en-US" altLang="zh-CN" dirty="0"/>
              <a:t>ARRAY_END</a:t>
            </a:r>
            <a:r>
              <a:rPr lang="zh-CN" altLang="en-US" dirty="0"/>
              <a:t>，其中所有数</a:t>
            </a:r>
            <a:r>
              <a:rPr lang="zh-CN" altLang="en-US" dirty="0">
                <a:solidFill>
                  <a:srgbClr val="FF0000"/>
                </a:solidFill>
              </a:rPr>
              <a:t>均为正数</a:t>
            </a:r>
            <a:r>
              <a:rPr lang="zh-CN" altLang="en-US" dirty="0"/>
              <a:t>且已按</a:t>
            </a:r>
            <a:r>
              <a:rPr lang="zh-CN" altLang="en-US" dirty="0">
                <a:solidFill>
                  <a:srgbClr val="0000FF"/>
                </a:solidFill>
              </a:rPr>
              <a:t>递增</a:t>
            </a:r>
            <a:r>
              <a:rPr lang="zh-CN" altLang="en-US" dirty="0"/>
              <a:t>的次序排列</a:t>
            </a:r>
          </a:p>
        </p:txBody>
      </p:sp>
      <p:pic>
        <p:nvPicPr>
          <p:cNvPr id="15365" name="Picture 4" descr="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908050"/>
            <a:ext cx="3870325" cy="511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59F7BB5A-6371-49D7-BA59-398468CAD49C}" type="slidenum">
              <a:rPr lang="en-US" altLang="zh-CN" smtClean="0"/>
              <a:pPr eaLnBrk="1" hangingPunct="1"/>
              <a:t>8</a:t>
            </a:fld>
            <a:endParaRPr lang="en-US" altLang="zh-CN"/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609600" y="381000"/>
            <a:ext cx="8001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/>
            <a:endParaRPr kumimoji="1" lang="zh-CN" altLang="zh-CN" sz="2200" b="1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533400" y="457200"/>
            <a:ext cx="8610600" cy="637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prstDash val="dash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en-US" altLang="zh-CN" sz="2400" dirty="0">
                <a:latin typeface="宋体" pitchFamily="2" charset="-122"/>
              </a:rPr>
              <a:t>   </a:t>
            </a:r>
            <a:r>
              <a:rPr kumimoji="1" lang="en-US" altLang="zh-CN" sz="2400" b="1" dirty="0">
                <a:solidFill>
                  <a:srgbClr val="FF0000"/>
                </a:solidFill>
                <a:latin typeface="Lucida Sans Unicode" pitchFamily="34" charset="0"/>
              </a:rPr>
              <a:t>x                  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Lucida Sans Unicode" pitchFamily="34" charset="0"/>
              </a:rPr>
              <a:t>dw</a:t>
            </a:r>
            <a:r>
              <a:rPr kumimoji="1" lang="en-US" altLang="zh-CN" sz="2400" b="1" dirty="0">
                <a:solidFill>
                  <a:srgbClr val="FF0000"/>
                </a:solidFill>
                <a:latin typeface="Lucida Sans Unicode" pitchFamily="34" charset="0"/>
              </a:rPr>
              <a:t>     ?</a:t>
            </a:r>
          </a:p>
          <a:p>
            <a:pPr algn="just"/>
            <a:r>
              <a:rPr kumimoji="1" lang="en-US" altLang="zh-CN" sz="2400" b="1" dirty="0">
                <a:solidFill>
                  <a:srgbClr val="0000FF"/>
                </a:solidFill>
                <a:latin typeface="Lucida Sans Unicode" pitchFamily="34" charset="0"/>
              </a:rPr>
              <a:t>     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Lucida Sans Unicode" pitchFamily="34" charset="0"/>
              </a:rPr>
              <a:t>array_head</a:t>
            </a:r>
            <a:r>
              <a:rPr kumimoji="1" lang="en-US" altLang="zh-CN" sz="2400" b="1" dirty="0">
                <a:solidFill>
                  <a:srgbClr val="0000FF"/>
                </a:solidFill>
                <a:latin typeface="Lucida Sans Unicode" pitchFamily="34" charset="0"/>
              </a:rPr>
              <a:t>   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Lucida Sans Unicode" pitchFamily="34" charset="0"/>
              </a:rPr>
              <a:t>dw</a:t>
            </a:r>
            <a:r>
              <a:rPr kumimoji="1" lang="en-US" altLang="zh-CN" sz="2400" b="1" dirty="0">
                <a:solidFill>
                  <a:srgbClr val="0000FF"/>
                </a:solidFill>
                <a:latin typeface="Lucida Sans Unicode" pitchFamily="34" charset="0"/>
              </a:rPr>
              <a:t>     </a:t>
            </a:r>
            <a:r>
              <a:rPr kumimoji="1" lang="en-US" altLang="zh-CN" sz="1600" b="1" dirty="0">
                <a:solidFill>
                  <a:srgbClr val="0000FF"/>
                </a:solidFill>
                <a:latin typeface="Lucida Sans Unicode" pitchFamily="34" charset="0"/>
              </a:rPr>
              <a:t>3H,5H,15H,23H,37H,49H,52H,65H,78H,99H</a:t>
            </a:r>
            <a:endParaRPr kumimoji="1" lang="en-US" altLang="zh-CN" sz="2400" b="1" dirty="0">
              <a:solidFill>
                <a:srgbClr val="0000FF"/>
              </a:solidFill>
              <a:latin typeface="Lucida Sans Unicode" pitchFamily="34" charset="0"/>
            </a:endParaRPr>
          </a:p>
          <a:p>
            <a:pPr algn="just"/>
            <a:r>
              <a:rPr kumimoji="1" lang="en-US" altLang="zh-CN" sz="2400" b="1" dirty="0">
                <a:solidFill>
                  <a:srgbClr val="0000FF"/>
                </a:solidFill>
                <a:latin typeface="Lucida Sans Unicode" pitchFamily="34" charset="0"/>
              </a:rPr>
              <a:t>     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Lucida Sans Unicode" pitchFamily="34" charset="0"/>
              </a:rPr>
              <a:t>array_end</a:t>
            </a:r>
            <a:r>
              <a:rPr kumimoji="1" lang="en-US" altLang="zh-CN" sz="2400" b="1" dirty="0">
                <a:solidFill>
                  <a:srgbClr val="0000FF"/>
                </a:solidFill>
                <a:latin typeface="Lucida Sans Unicode" pitchFamily="34" charset="0"/>
              </a:rPr>
              <a:t>     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Lucida Sans Unicode" pitchFamily="34" charset="0"/>
              </a:rPr>
              <a:t>dw</a:t>
            </a:r>
            <a:r>
              <a:rPr kumimoji="1" lang="en-US" altLang="zh-CN" sz="2400" b="1" dirty="0">
                <a:solidFill>
                  <a:srgbClr val="0000FF"/>
                </a:solidFill>
                <a:latin typeface="Lucida Sans Unicode" pitchFamily="34" charset="0"/>
              </a:rPr>
              <a:t>     105H</a:t>
            </a:r>
          </a:p>
          <a:p>
            <a:pPr algn="just"/>
            <a:r>
              <a:rPr kumimoji="1" lang="en-US" altLang="zh-CN" sz="2400" b="1" dirty="0">
                <a:solidFill>
                  <a:srgbClr val="0000FF"/>
                </a:solidFill>
                <a:latin typeface="Lucida Sans Unicode" pitchFamily="34" charset="0"/>
              </a:rPr>
              <a:t>     n                  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Lucida Sans Unicode" pitchFamily="34" charset="0"/>
              </a:rPr>
              <a:t>dw</a:t>
            </a:r>
            <a:r>
              <a:rPr kumimoji="1" lang="en-US" altLang="zh-CN" sz="2400" b="1" dirty="0">
                <a:solidFill>
                  <a:srgbClr val="0000FF"/>
                </a:solidFill>
                <a:latin typeface="Lucida Sans Unicode" pitchFamily="34" charset="0"/>
              </a:rPr>
              <a:t>     32H</a:t>
            </a:r>
          </a:p>
          <a:p>
            <a:pPr algn="just"/>
            <a:endParaRPr kumimoji="1" lang="en-US" altLang="zh-CN" sz="2400" b="1" dirty="0">
              <a:solidFill>
                <a:srgbClr val="0000FF"/>
              </a:solidFill>
              <a:latin typeface="Lucida Sans Unicode" pitchFamily="34" charset="0"/>
            </a:endParaRPr>
          </a:p>
          <a:p>
            <a:pPr lvl="1" algn="just"/>
            <a:r>
              <a:rPr kumimoji="1" lang="en-US" altLang="zh-CN" sz="2400" b="1" dirty="0">
                <a:latin typeface="Lucida Sans Unicode" pitchFamily="34" charset="0"/>
              </a:rPr>
              <a:t>        mov   ax, n</a:t>
            </a:r>
          </a:p>
          <a:p>
            <a:pPr lvl="1" algn="just"/>
            <a:r>
              <a:rPr kumimoji="1" lang="en-US" altLang="zh-CN" sz="2400" b="1" dirty="0">
                <a:latin typeface="Lucida Sans Unicode" pitchFamily="34" charset="0"/>
              </a:rPr>
              <a:t>        mov   array_head-2, 0ffffh</a:t>
            </a:r>
          </a:p>
          <a:p>
            <a:pPr lvl="1" algn="just"/>
            <a:r>
              <a:rPr kumimoji="1" lang="en-US" altLang="zh-CN" sz="2400" b="1" dirty="0">
                <a:latin typeface="Lucida Sans Unicode" pitchFamily="34" charset="0"/>
              </a:rPr>
              <a:t>        mov   </a:t>
            </a:r>
            <a:r>
              <a:rPr kumimoji="1" lang="en-US" altLang="zh-CN" sz="2400" b="1" dirty="0" err="1">
                <a:latin typeface="Lucida Sans Unicode" pitchFamily="34" charset="0"/>
              </a:rPr>
              <a:t>si</a:t>
            </a:r>
            <a:r>
              <a:rPr kumimoji="1" lang="en-US" altLang="zh-CN" sz="2400" b="1" dirty="0">
                <a:latin typeface="Lucida Sans Unicode" pitchFamily="34" charset="0"/>
              </a:rPr>
              <a:t>, 0</a:t>
            </a:r>
          </a:p>
          <a:p>
            <a:pPr algn="just"/>
            <a:r>
              <a:rPr kumimoji="1" lang="en-US" altLang="zh-CN" sz="2400" b="1" dirty="0">
                <a:latin typeface="Lucida Sans Unicode" pitchFamily="34" charset="0"/>
              </a:rPr>
              <a:t>compare:</a:t>
            </a:r>
          </a:p>
          <a:p>
            <a:pPr lvl="1" algn="just"/>
            <a:r>
              <a:rPr kumimoji="1" lang="en-US" altLang="zh-CN" sz="2400" b="1" dirty="0">
                <a:latin typeface="Lucida Sans Unicode" pitchFamily="34" charset="0"/>
              </a:rPr>
              <a:t>        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Lucida Sans Unicode" pitchFamily="34" charset="0"/>
              </a:rPr>
              <a:t>cmp</a:t>
            </a:r>
            <a:r>
              <a:rPr kumimoji="1" lang="en-US" altLang="zh-CN" sz="2400" b="1" dirty="0">
                <a:solidFill>
                  <a:srgbClr val="FF0000"/>
                </a:solidFill>
                <a:latin typeface="Lucida Sans Unicode" pitchFamily="34" charset="0"/>
              </a:rPr>
              <a:t>   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Lucida Sans Unicode" pitchFamily="34" charset="0"/>
              </a:rPr>
              <a:t>array_end</a:t>
            </a:r>
            <a:r>
              <a:rPr kumimoji="1" lang="en-US" altLang="zh-CN" sz="2400" b="1" dirty="0">
                <a:solidFill>
                  <a:srgbClr val="FF0000"/>
                </a:solidFill>
                <a:latin typeface="Lucida Sans Unicode" pitchFamily="34" charset="0"/>
              </a:rPr>
              <a:t>[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Lucida Sans Unicode" pitchFamily="34" charset="0"/>
              </a:rPr>
              <a:t>si</a:t>
            </a:r>
            <a:r>
              <a:rPr kumimoji="1" lang="en-US" altLang="zh-CN" sz="2400" b="1" dirty="0">
                <a:solidFill>
                  <a:srgbClr val="FF0000"/>
                </a:solidFill>
                <a:latin typeface="Lucida Sans Unicode" pitchFamily="34" charset="0"/>
              </a:rPr>
              <a:t>], ax</a:t>
            </a:r>
          </a:p>
          <a:p>
            <a:pPr lvl="1" algn="just"/>
            <a:r>
              <a:rPr kumimoji="1" lang="en-US" altLang="zh-CN" sz="2400" b="1" dirty="0">
                <a:latin typeface="Lucida Sans Unicode" pitchFamily="34" charset="0"/>
              </a:rPr>
              <a:t>        </a:t>
            </a:r>
            <a:r>
              <a:rPr kumimoji="1" lang="en-US" altLang="zh-CN" sz="2400" b="1" dirty="0" err="1">
                <a:latin typeface="Lucida Sans Unicode" pitchFamily="34" charset="0"/>
              </a:rPr>
              <a:t>jle</a:t>
            </a:r>
            <a:r>
              <a:rPr kumimoji="1" lang="en-US" altLang="zh-CN" sz="2400" b="1" dirty="0">
                <a:latin typeface="Lucida Sans Unicode" pitchFamily="34" charset="0"/>
              </a:rPr>
              <a:t>      insert</a:t>
            </a:r>
          </a:p>
          <a:p>
            <a:pPr lvl="1" algn="just"/>
            <a:r>
              <a:rPr kumimoji="1" lang="en-US" altLang="zh-CN" sz="2400" b="1" dirty="0">
                <a:latin typeface="Lucida Sans Unicode" pitchFamily="34" charset="0"/>
              </a:rPr>
              <a:t>        mov   bx, </a:t>
            </a:r>
            <a:r>
              <a:rPr kumimoji="1" lang="en-US" altLang="zh-CN" sz="2400" b="1" dirty="0" err="1">
                <a:latin typeface="Lucida Sans Unicode" pitchFamily="34" charset="0"/>
              </a:rPr>
              <a:t>array_end</a:t>
            </a:r>
            <a:r>
              <a:rPr kumimoji="1" lang="en-US" altLang="zh-CN" sz="2400" b="1" dirty="0">
                <a:latin typeface="Lucida Sans Unicode" pitchFamily="34" charset="0"/>
              </a:rPr>
              <a:t>[</a:t>
            </a:r>
            <a:r>
              <a:rPr kumimoji="1" lang="en-US" altLang="zh-CN" sz="2400" b="1" dirty="0" err="1">
                <a:latin typeface="Lucida Sans Unicode" pitchFamily="34" charset="0"/>
              </a:rPr>
              <a:t>si</a:t>
            </a:r>
            <a:r>
              <a:rPr kumimoji="1" lang="en-US" altLang="zh-CN" sz="2400" b="1" dirty="0">
                <a:latin typeface="Lucida Sans Unicode" pitchFamily="34" charset="0"/>
              </a:rPr>
              <a:t>]</a:t>
            </a:r>
          </a:p>
          <a:p>
            <a:pPr lvl="1" algn="just"/>
            <a:r>
              <a:rPr kumimoji="1" lang="en-US" altLang="zh-CN" sz="2400" b="1" dirty="0">
                <a:latin typeface="Lucida Sans Unicode" pitchFamily="34" charset="0"/>
              </a:rPr>
              <a:t>        mov   </a:t>
            </a:r>
            <a:r>
              <a:rPr kumimoji="1" lang="en-US" altLang="zh-CN" sz="2400" b="1" dirty="0" err="1">
                <a:latin typeface="Lucida Sans Unicode" pitchFamily="34" charset="0"/>
              </a:rPr>
              <a:t>array_end</a:t>
            </a:r>
            <a:r>
              <a:rPr kumimoji="1" lang="en-US" altLang="zh-CN" sz="2400" b="1" dirty="0">
                <a:latin typeface="Lucida Sans Unicode" pitchFamily="34" charset="0"/>
              </a:rPr>
              <a:t>[si+2], bx</a:t>
            </a:r>
          </a:p>
          <a:p>
            <a:pPr lvl="1" algn="just"/>
            <a:r>
              <a:rPr kumimoji="1" lang="en-US" altLang="zh-CN" sz="2400" b="1" dirty="0">
                <a:latin typeface="Lucida Sans Unicode" pitchFamily="34" charset="0"/>
              </a:rPr>
              <a:t>        sub    </a:t>
            </a:r>
            <a:r>
              <a:rPr kumimoji="1" lang="en-US" altLang="zh-CN" sz="2400" b="1" dirty="0" err="1">
                <a:latin typeface="Lucida Sans Unicode" pitchFamily="34" charset="0"/>
              </a:rPr>
              <a:t>si</a:t>
            </a:r>
            <a:r>
              <a:rPr kumimoji="1" lang="en-US" altLang="zh-CN" sz="2400" b="1" dirty="0">
                <a:latin typeface="Lucida Sans Unicode" pitchFamily="34" charset="0"/>
              </a:rPr>
              <a:t>, 2 </a:t>
            </a:r>
          </a:p>
          <a:p>
            <a:pPr lvl="1" algn="just"/>
            <a:r>
              <a:rPr kumimoji="1" lang="en-US" altLang="zh-CN" sz="2400" b="1" dirty="0">
                <a:latin typeface="Lucida Sans Unicode" pitchFamily="34" charset="0"/>
              </a:rPr>
              <a:t>        </a:t>
            </a:r>
            <a:r>
              <a:rPr kumimoji="1" lang="en-US" altLang="zh-CN" sz="2400" b="1" dirty="0" err="1">
                <a:latin typeface="Lucida Sans Unicode" pitchFamily="34" charset="0"/>
              </a:rPr>
              <a:t>jmp</a:t>
            </a:r>
            <a:r>
              <a:rPr kumimoji="1" lang="en-US" altLang="zh-CN" sz="2400" b="1" dirty="0">
                <a:latin typeface="Lucida Sans Unicode" pitchFamily="34" charset="0"/>
              </a:rPr>
              <a:t>    short compare</a:t>
            </a:r>
          </a:p>
          <a:p>
            <a:pPr algn="just"/>
            <a:r>
              <a:rPr kumimoji="1" lang="en-US" altLang="zh-CN" sz="2400" b="1" dirty="0">
                <a:latin typeface="Lucida Sans Unicode" pitchFamily="34" charset="0"/>
              </a:rPr>
              <a:t>insert:</a:t>
            </a:r>
          </a:p>
          <a:p>
            <a:pPr lvl="1" algn="just"/>
            <a:r>
              <a:rPr kumimoji="1" lang="en-US" altLang="zh-CN" sz="2400" b="1" dirty="0">
                <a:latin typeface="Lucida Sans Unicode" pitchFamily="34" charset="0"/>
              </a:rPr>
              <a:t>        mov   </a:t>
            </a:r>
            <a:r>
              <a:rPr kumimoji="1" lang="en-US" altLang="zh-CN" sz="2400" b="1" dirty="0" err="1">
                <a:latin typeface="Lucida Sans Unicode" pitchFamily="34" charset="0"/>
              </a:rPr>
              <a:t>array_end</a:t>
            </a:r>
            <a:r>
              <a:rPr kumimoji="1" lang="en-US" altLang="zh-CN" sz="2400" b="1" dirty="0">
                <a:latin typeface="Lucida Sans Unicode" pitchFamily="34" charset="0"/>
              </a:rPr>
              <a:t>[si+2], ax</a:t>
            </a:r>
          </a:p>
        </p:txBody>
      </p:sp>
      <p:grpSp>
        <p:nvGrpSpPr>
          <p:cNvPr id="16389" name="Group 49"/>
          <p:cNvGrpSpPr>
            <a:grpSpLocks/>
          </p:cNvGrpSpPr>
          <p:nvPr/>
        </p:nvGrpSpPr>
        <p:grpSpPr bwMode="auto">
          <a:xfrm>
            <a:off x="6477000" y="1676400"/>
            <a:ext cx="1828800" cy="4670425"/>
            <a:chOff x="4080" y="1296"/>
            <a:chExt cx="1152" cy="2942"/>
          </a:xfrm>
        </p:grpSpPr>
        <p:grpSp>
          <p:nvGrpSpPr>
            <p:cNvPr id="16392" name="Group 4"/>
            <p:cNvGrpSpPr>
              <a:grpSpLocks/>
            </p:cNvGrpSpPr>
            <p:nvPr/>
          </p:nvGrpSpPr>
          <p:grpSpPr bwMode="auto">
            <a:xfrm>
              <a:off x="4608" y="1344"/>
              <a:ext cx="624" cy="414"/>
              <a:chOff x="5040" y="2347"/>
              <a:chExt cx="769" cy="624"/>
            </a:xfrm>
          </p:grpSpPr>
          <p:sp>
            <p:nvSpPr>
              <p:cNvPr id="16435" name="Rectangle 5"/>
              <p:cNvSpPr>
                <a:spLocks noChangeArrowheads="1"/>
              </p:cNvSpPr>
              <p:nvPr/>
            </p:nvSpPr>
            <p:spPr bwMode="auto">
              <a:xfrm>
                <a:off x="5040" y="2376"/>
                <a:ext cx="720" cy="31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36" name="Text Box 6"/>
              <p:cNvSpPr txBox="1">
                <a:spLocks noChangeArrowheads="1"/>
              </p:cNvSpPr>
              <p:nvPr/>
            </p:nvSpPr>
            <p:spPr bwMode="auto">
              <a:xfrm>
                <a:off x="5089" y="2347"/>
                <a:ext cx="720" cy="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algn="just"/>
                <a:r>
                  <a:rPr kumimoji="1" lang="en-US" altLang="zh-CN" sz="1000">
                    <a:solidFill>
                      <a:srgbClr val="FF0000"/>
                    </a:solidFill>
                    <a:latin typeface="Times New Roman" pitchFamily="18" charset="0"/>
                  </a:rPr>
                  <a:t>    </a:t>
                </a:r>
                <a:r>
                  <a:rPr kumimoji="1" lang="en-US" altLang="zh-CN" sz="2000" b="1">
                    <a:solidFill>
                      <a:srgbClr val="FF0000"/>
                    </a:solidFill>
                    <a:latin typeface="Times New Roman" pitchFamily="18" charset="0"/>
                  </a:rPr>
                  <a:t>-1</a:t>
                </a:r>
                <a:endParaRPr kumimoji="1" lang="en-US" altLang="zh-CN" sz="1000" b="1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16393" name="Group 7"/>
            <p:cNvGrpSpPr>
              <a:grpSpLocks/>
            </p:cNvGrpSpPr>
            <p:nvPr/>
          </p:nvGrpSpPr>
          <p:grpSpPr bwMode="auto">
            <a:xfrm>
              <a:off x="4608" y="1551"/>
              <a:ext cx="624" cy="413"/>
              <a:chOff x="5040" y="2347"/>
              <a:chExt cx="769" cy="624"/>
            </a:xfrm>
          </p:grpSpPr>
          <p:sp>
            <p:nvSpPr>
              <p:cNvPr id="16433" name="Rectangle 8"/>
              <p:cNvSpPr>
                <a:spLocks noChangeArrowheads="1"/>
              </p:cNvSpPr>
              <p:nvPr/>
            </p:nvSpPr>
            <p:spPr bwMode="auto">
              <a:xfrm>
                <a:off x="5040" y="2376"/>
                <a:ext cx="720" cy="31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34" name="Text Box 9"/>
              <p:cNvSpPr txBox="1">
                <a:spLocks noChangeArrowheads="1"/>
              </p:cNvSpPr>
              <p:nvPr/>
            </p:nvSpPr>
            <p:spPr bwMode="auto">
              <a:xfrm>
                <a:off x="5089" y="2347"/>
                <a:ext cx="720" cy="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algn="just"/>
                <a:r>
                  <a:rPr kumimoji="1" lang="en-US" altLang="zh-CN" sz="1000">
                    <a:latin typeface="Times New Roman" pitchFamily="18" charset="0"/>
                  </a:rPr>
                  <a:t>      </a:t>
                </a:r>
                <a:r>
                  <a:rPr kumimoji="1" lang="en-US" altLang="zh-CN" sz="2000" b="1">
                    <a:latin typeface="Times New Roman" pitchFamily="18" charset="0"/>
                  </a:rPr>
                  <a:t>3</a:t>
                </a:r>
                <a:endParaRPr kumimoji="1" lang="en-US" altLang="zh-CN" sz="1000" b="1">
                  <a:latin typeface="Times New Roman" pitchFamily="18" charset="0"/>
                </a:endParaRPr>
              </a:p>
            </p:txBody>
          </p:sp>
        </p:grpSp>
        <p:grpSp>
          <p:nvGrpSpPr>
            <p:cNvPr id="16394" name="Group 10"/>
            <p:cNvGrpSpPr>
              <a:grpSpLocks/>
            </p:cNvGrpSpPr>
            <p:nvPr/>
          </p:nvGrpSpPr>
          <p:grpSpPr bwMode="auto">
            <a:xfrm>
              <a:off x="4608" y="1758"/>
              <a:ext cx="624" cy="413"/>
              <a:chOff x="5040" y="2347"/>
              <a:chExt cx="769" cy="624"/>
            </a:xfrm>
          </p:grpSpPr>
          <p:sp>
            <p:nvSpPr>
              <p:cNvPr id="16431" name="Rectangle 11"/>
              <p:cNvSpPr>
                <a:spLocks noChangeArrowheads="1"/>
              </p:cNvSpPr>
              <p:nvPr/>
            </p:nvSpPr>
            <p:spPr bwMode="auto">
              <a:xfrm>
                <a:off x="5040" y="2376"/>
                <a:ext cx="720" cy="31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32" name="Text Box 12"/>
              <p:cNvSpPr txBox="1">
                <a:spLocks noChangeArrowheads="1"/>
              </p:cNvSpPr>
              <p:nvPr/>
            </p:nvSpPr>
            <p:spPr bwMode="auto">
              <a:xfrm>
                <a:off x="5089" y="2347"/>
                <a:ext cx="720" cy="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algn="just"/>
                <a:r>
                  <a:rPr kumimoji="1" lang="en-US" altLang="zh-CN" sz="2000">
                    <a:latin typeface="Times New Roman" pitchFamily="18" charset="0"/>
                  </a:rPr>
                  <a:t>   </a:t>
                </a:r>
                <a:r>
                  <a:rPr kumimoji="1" lang="en-US" altLang="zh-CN" sz="2000" b="1">
                    <a:latin typeface="Times New Roman" pitchFamily="18" charset="0"/>
                  </a:rPr>
                  <a:t>5</a:t>
                </a:r>
                <a:endParaRPr kumimoji="1" lang="en-US" altLang="zh-CN" sz="2000">
                  <a:latin typeface="Times New Roman" pitchFamily="18" charset="0"/>
                </a:endParaRPr>
              </a:p>
            </p:txBody>
          </p:sp>
        </p:grpSp>
        <p:grpSp>
          <p:nvGrpSpPr>
            <p:cNvPr id="16395" name="Group 13"/>
            <p:cNvGrpSpPr>
              <a:grpSpLocks/>
            </p:cNvGrpSpPr>
            <p:nvPr/>
          </p:nvGrpSpPr>
          <p:grpSpPr bwMode="auto">
            <a:xfrm>
              <a:off x="4608" y="2585"/>
              <a:ext cx="624" cy="413"/>
              <a:chOff x="5040" y="2347"/>
              <a:chExt cx="769" cy="624"/>
            </a:xfrm>
          </p:grpSpPr>
          <p:sp>
            <p:nvSpPr>
              <p:cNvPr id="16429" name="Rectangle 14"/>
              <p:cNvSpPr>
                <a:spLocks noChangeArrowheads="1"/>
              </p:cNvSpPr>
              <p:nvPr/>
            </p:nvSpPr>
            <p:spPr bwMode="auto">
              <a:xfrm>
                <a:off x="5040" y="2376"/>
                <a:ext cx="720" cy="31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30" name="Text Box 15"/>
              <p:cNvSpPr txBox="1">
                <a:spLocks noChangeArrowheads="1"/>
              </p:cNvSpPr>
              <p:nvPr/>
            </p:nvSpPr>
            <p:spPr bwMode="auto">
              <a:xfrm>
                <a:off x="5089" y="2347"/>
                <a:ext cx="720" cy="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algn="just"/>
                <a:r>
                  <a:rPr kumimoji="1" lang="en-US" altLang="zh-CN" sz="1000">
                    <a:latin typeface="Times New Roman" pitchFamily="18" charset="0"/>
                  </a:rPr>
                  <a:t>   </a:t>
                </a:r>
                <a:r>
                  <a:rPr kumimoji="1" lang="en-US" altLang="zh-CN" sz="1000" b="1">
                    <a:latin typeface="Times New Roman" pitchFamily="18" charset="0"/>
                  </a:rPr>
                  <a:t> </a:t>
                </a:r>
                <a:r>
                  <a:rPr kumimoji="1" lang="en-US" altLang="zh-CN" sz="2000" b="1">
                    <a:latin typeface="Times New Roman" pitchFamily="18" charset="0"/>
                  </a:rPr>
                  <a:t>49</a:t>
                </a:r>
                <a:endParaRPr kumimoji="1" lang="en-US" altLang="zh-CN" sz="1000">
                  <a:latin typeface="Times New Roman" pitchFamily="18" charset="0"/>
                </a:endParaRPr>
              </a:p>
            </p:txBody>
          </p:sp>
        </p:grpSp>
        <p:grpSp>
          <p:nvGrpSpPr>
            <p:cNvPr id="16396" name="Group 16"/>
            <p:cNvGrpSpPr>
              <a:grpSpLocks/>
            </p:cNvGrpSpPr>
            <p:nvPr/>
          </p:nvGrpSpPr>
          <p:grpSpPr bwMode="auto">
            <a:xfrm>
              <a:off x="4608" y="1964"/>
              <a:ext cx="624" cy="414"/>
              <a:chOff x="5040" y="2347"/>
              <a:chExt cx="769" cy="624"/>
            </a:xfrm>
          </p:grpSpPr>
          <p:sp>
            <p:nvSpPr>
              <p:cNvPr id="16427" name="Rectangle 17"/>
              <p:cNvSpPr>
                <a:spLocks noChangeArrowheads="1"/>
              </p:cNvSpPr>
              <p:nvPr/>
            </p:nvSpPr>
            <p:spPr bwMode="auto">
              <a:xfrm>
                <a:off x="5040" y="2376"/>
                <a:ext cx="720" cy="31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28" name="Text Box 18"/>
              <p:cNvSpPr txBox="1">
                <a:spLocks noChangeArrowheads="1"/>
              </p:cNvSpPr>
              <p:nvPr/>
            </p:nvSpPr>
            <p:spPr bwMode="auto">
              <a:xfrm>
                <a:off x="5089" y="2347"/>
                <a:ext cx="720" cy="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algn="just"/>
                <a:r>
                  <a:rPr kumimoji="1" lang="en-US" altLang="zh-CN" sz="1000">
                    <a:latin typeface="Times New Roman" pitchFamily="18" charset="0"/>
                  </a:rPr>
                  <a:t> </a:t>
                </a:r>
                <a:r>
                  <a:rPr kumimoji="1" lang="en-US" altLang="zh-CN" sz="2000">
                    <a:latin typeface="Times New Roman" pitchFamily="18" charset="0"/>
                  </a:rPr>
                  <a:t>  </a:t>
                </a:r>
                <a:r>
                  <a:rPr kumimoji="1" lang="en-US" altLang="zh-CN" sz="2000" b="1">
                    <a:latin typeface="Times New Roman" pitchFamily="18" charset="0"/>
                  </a:rPr>
                  <a:t>15</a:t>
                </a:r>
                <a:endParaRPr kumimoji="1" lang="en-US" altLang="zh-CN" sz="1000" b="1">
                  <a:latin typeface="Times New Roman" pitchFamily="18" charset="0"/>
                </a:endParaRPr>
              </a:p>
            </p:txBody>
          </p:sp>
        </p:grpSp>
        <p:grpSp>
          <p:nvGrpSpPr>
            <p:cNvPr id="16397" name="Group 19"/>
            <p:cNvGrpSpPr>
              <a:grpSpLocks/>
            </p:cNvGrpSpPr>
            <p:nvPr/>
          </p:nvGrpSpPr>
          <p:grpSpPr bwMode="auto">
            <a:xfrm>
              <a:off x="4608" y="2791"/>
              <a:ext cx="624" cy="414"/>
              <a:chOff x="5040" y="2347"/>
              <a:chExt cx="769" cy="624"/>
            </a:xfrm>
          </p:grpSpPr>
          <p:sp>
            <p:nvSpPr>
              <p:cNvPr id="16425" name="Rectangle 20"/>
              <p:cNvSpPr>
                <a:spLocks noChangeArrowheads="1"/>
              </p:cNvSpPr>
              <p:nvPr/>
            </p:nvSpPr>
            <p:spPr bwMode="auto">
              <a:xfrm>
                <a:off x="5040" y="2376"/>
                <a:ext cx="720" cy="31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26" name="Text Box 21"/>
              <p:cNvSpPr txBox="1">
                <a:spLocks noChangeArrowheads="1"/>
              </p:cNvSpPr>
              <p:nvPr/>
            </p:nvSpPr>
            <p:spPr bwMode="auto">
              <a:xfrm>
                <a:off x="5089" y="2347"/>
                <a:ext cx="720" cy="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algn="just"/>
                <a:r>
                  <a:rPr kumimoji="1" lang="en-US" altLang="zh-CN" sz="1000">
                    <a:latin typeface="Times New Roman" pitchFamily="18" charset="0"/>
                  </a:rPr>
                  <a:t>  </a:t>
                </a:r>
                <a:r>
                  <a:rPr kumimoji="1" lang="en-US" altLang="zh-CN" sz="1000" b="1">
                    <a:latin typeface="Times New Roman" pitchFamily="18" charset="0"/>
                  </a:rPr>
                  <a:t>  </a:t>
                </a:r>
                <a:r>
                  <a:rPr kumimoji="1" lang="en-US" altLang="zh-CN" sz="2000" b="1">
                    <a:latin typeface="Times New Roman" pitchFamily="18" charset="0"/>
                  </a:rPr>
                  <a:t>52</a:t>
                </a:r>
                <a:endParaRPr kumimoji="1" lang="en-US" altLang="zh-CN" sz="1000">
                  <a:latin typeface="Times New Roman" pitchFamily="18" charset="0"/>
                </a:endParaRPr>
              </a:p>
            </p:txBody>
          </p:sp>
        </p:grpSp>
        <p:grpSp>
          <p:nvGrpSpPr>
            <p:cNvPr id="16398" name="Group 22"/>
            <p:cNvGrpSpPr>
              <a:grpSpLocks/>
            </p:cNvGrpSpPr>
            <p:nvPr/>
          </p:nvGrpSpPr>
          <p:grpSpPr bwMode="auto">
            <a:xfrm>
              <a:off x="4608" y="2171"/>
              <a:ext cx="624" cy="414"/>
              <a:chOff x="5040" y="2347"/>
              <a:chExt cx="769" cy="624"/>
            </a:xfrm>
          </p:grpSpPr>
          <p:sp>
            <p:nvSpPr>
              <p:cNvPr id="16423" name="Rectangle 23"/>
              <p:cNvSpPr>
                <a:spLocks noChangeArrowheads="1"/>
              </p:cNvSpPr>
              <p:nvPr/>
            </p:nvSpPr>
            <p:spPr bwMode="auto">
              <a:xfrm>
                <a:off x="5040" y="2376"/>
                <a:ext cx="720" cy="31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24" name="Text Box 24"/>
              <p:cNvSpPr txBox="1">
                <a:spLocks noChangeArrowheads="1"/>
              </p:cNvSpPr>
              <p:nvPr/>
            </p:nvSpPr>
            <p:spPr bwMode="auto">
              <a:xfrm>
                <a:off x="5089" y="2347"/>
                <a:ext cx="720" cy="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algn="just"/>
                <a:r>
                  <a:rPr kumimoji="1" lang="en-US" altLang="zh-CN" sz="1000">
                    <a:latin typeface="Times New Roman" pitchFamily="18" charset="0"/>
                  </a:rPr>
                  <a:t>    </a:t>
                </a:r>
                <a:r>
                  <a:rPr kumimoji="1" lang="en-US" altLang="zh-CN" sz="2000" b="1">
                    <a:latin typeface="Times New Roman" pitchFamily="18" charset="0"/>
                  </a:rPr>
                  <a:t>23</a:t>
                </a:r>
                <a:endParaRPr kumimoji="1" lang="en-US" altLang="zh-CN" sz="1000" b="1">
                  <a:latin typeface="Times New Roman" pitchFamily="18" charset="0"/>
                </a:endParaRPr>
              </a:p>
            </p:txBody>
          </p:sp>
        </p:grpSp>
        <p:grpSp>
          <p:nvGrpSpPr>
            <p:cNvPr id="16399" name="Group 25"/>
            <p:cNvGrpSpPr>
              <a:grpSpLocks/>
            </p:cNvGrpSpPr>
            <p:nvPr/>
          </p:nvGrpSpPr>
          <p:grpSpPr bwMode="auto">
            <a:xfrm>
              <a:off x="4608" y="2378"/>
              <a:ext cx="624" cy="413"/>
              <a:chOff x="5040" y="2347"/>
              <a:chExt cx="769" cy="624"/>
            </a:xfrm>
          </p:grpSpPr>
          <p:sp>
            <p:nvSpPr>
              <p:cNvPr id="16421" name="Rectangle 26"/>
              <p:cNvSpPr>
                <a:spLocks noChangeArrowheads="1"/>
              </p:cNvSpPr>
              <p:nvPr/>
            </p:nvSpPr>
            <p:spPr bwMode="auto">
              <a:xfrm>
                <a:off x="5040" y="2376"/>
                <a:ext cx="720" cy="31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22" name="Text Box 27"/>
              <p:cNvSpPr txBox="1">
                <a:spLocks noChangeArrowheads="1"/>
              </p:cNvSpPr>
              <p:nvPr/>
            </p:nvSpPr>
            <p:spPr bwMode="auto">
              <a:xfrm>
                <a:off x="5089" y="2347"/>
                <a:ext cx="720" cy="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algn="just"/>
                <a:r>
                  <a:rPr kumimoji="1" lang="en-US" altLang="zh-CN" sz="2000">
                    <a:latin typeface="Times New Roman" pitchFamily="18" charset="0"/>
                  </a:rPr>
                  <a:t>  </a:t>
                </a:r>
                <a:r>
                  <a:rPr kumimoji="1" lang="en-US" altLang="zh-CN" sz="2000" b="1">
                    <a:latin typeface="Times New Roman" pitchFamily="18" charset="0"/>
                  </a:rPr>
                  <a:t>37</a:t>
                </a:r>
                <a:endParaRPr kumimoji="1" lang="en-US" altLang="zh-CN" sz="2000">
                  <a:latin typeface="Times New Roman" pitchFamily="18" charset="0"/>
                </a:endParaRPr>
              </a:p>
            </p:txBody>
          </p:sp>
        </p:grpSp>
        <p:grpSp>
          <p:nvGrpSpPr>
            <p:cNvPr id="16400" name="Group 28"/>
            <p:cNvGrpSpPr>
              <a:grpSpLocks/>
            </p:cNvGrpSpPr>
            <p:nvPr/>
          </p:nvGrpSpPr>
          <p:grpSpPr bwMode="auto">
            <a:xfrm>
              <a:off x="4608" y="3618"/>
              <a:ext cx="624" cy="414"/>
              <a:chOff x="5040" y="2347"/>
              <a:chExt cx="769" cy="624"/>
            </a:xfrm>
          </p:grpSpPr>
          <p:sp>
            <p:nvSpPr>
              <p:cNvPr id="16419" name="Rectangle 29"/>
              <p:cNvSpPr>
                <a:spLocks noChangeArrowheads="1"/>
              </p:cNvSpPr>
              <p:nvPr/>
            </p:nvSpPr>
            <p:spPr bwMode="auto">
              <a:xfrm>
                <a:off x="5040" y="2376"/>
                <a:ext cx="720" cy="31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20" name="Text Box 30"/>
              <p:cNvSpPr txBox="1">
                <a:spLocks noChangeArrowheads="1"/>
              </p:cNvSpPr>
              <p:nvPr/>
            </p:nvSpPr>
            <p:spPr bwMode="auto">
              <a:xfrm>
                <a:off x="5089" y="2347"/>
                <a:ext cx="720" cy="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algn="just"/>
                <a:r>
                  <a:rPr kumimoji="1" lang="en-US" altLang="zh-CN" sz="1000">
                    <a:latin typeface="Times New Roman" pitchFamily="18" charset="0"/>
                  </a:rPr>
                  <a:t>    </a:t>
                </a:r>
                <a:r>
                  <a:rPr kumimoji="1" lang="en-US" altLang="zh-CN" sz="2000" b="1">
                    <a:latin typeface="Times New Roman" pitchFamily="18" charset="0"/>
                  </a:rPr>
                  <a:t>105</a:t>
                </a:r>
                <a:endParaRPr kumimoji="1" lang="en-US" altLang="zh-CN" sz="1000" b="1">
                  <a:latin typeface="Times New Roman" pitchFamily="18" charset="0"/>
                </a:endParaRPr>
              </a:p>
            </p:txBody>
          </p:sp>
        </p:grpSp>
        <p:grpSp>
          <p:nvGrpSpPr>
            <p:cNvPr id="16401" name="Group 31"/>
            <p:cNvGrpSpPr>
              <a:grpSpLocks/>
            </p:cNvGrpSpPr>
            <p:nvPr/>
          </p:nvGrpSpPr>
          <p:grpSpPr bwMode="auto">
            <a:xfrm>
              <a:off x="4608" y="3412"/>
              <a:ext cx="624" cy="413"/>
              <a:chOff x="5040" y="2347"/>
              <a:chExt cx="769" cy="624"/>
            </a:xfrm>
          </p:grpSpPr>
          <p:sp>
            <p:nvSpPr>
              <p:cNvPr id="16417" name="Rectangle 32"/>
              <p:cNvSpPr>
                <a:spLocks noChangeArrowheads="1"/>
              </p:cNvSpPr>
              <p:nvPr/>
            </p:nvSpPr>
            <p:spPr bwMode="auto">
              <a:xfrm>
                <a:off x="5040" y="2376"/>
                <a:ext cx="720" cy="31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8" name="Text Box 33"/>
              <p:cNvSpPr txBox="1">
                <a:spLocks noChangeArrowheads="1"/>
              </p:cNvSpPr>
              <p:nvPr/>
            </p:nvSpPr>
            <p:spPr bwMode="auto">
              <a:xfrm>
                <a:off x="5089" y="2347"/>
                <a:ext cx="720" cy="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algn="just"/>
                <a:r>
                  <a:rPr kumimoji="1" lang="en-US" altLang="zh-CN" sz="2000">
                    <a:latin typeface="Times New Roman" pitchFamily="18" charset="0"/>
                  </a:rPr>
                  <a:t>  </a:t>
                </a:r>
                <a:r>
                  <a:rPr kumimoji="1" lang="en-US" altLang="zh-CN" sz="2000" b="1">
                    <a:latin typeface="Times New Roman" pitchFamily="18" charset="0"/>
                  </a:rPr>
                  <a:t>99</a:t>
                </a:r>
                <a:endParaRPr kumimoji="1" lang="en-US" altLang="zh-CN" sz="2000">
                  <a:latin typeface="Times New Roman" pitchFamily="18" charset="0"/>
                </a:endParaRPr>
              </a:p>
            </p:txBody>
          </p:sp>
        </p:grpSp>
        <p:grpSp>
          <p:nvGrpSpPr>
            <p:cNvPr id="16402" name="Group 34"/>
            <p:cNvGrpSpPr>
              <a:grpSpLocks/>
            </p:cNvGrpSpPr>
            <p:nvPr/>
          </p:nvGrpSpPr>
          <p:grpSpPr bwMode="auto">
            <a:xfrm>
              <a:off x="4608" y="3205"/>
              <a:ext cx="624" cy="413"/>
              <a:chOff x="5040" y="2347"/>
              <a:chExt cx="769" cy="624"/>
            </a:xfrm>
          </p:grpSpPr>
          <p:sp>
            <p:nvSpPr>
              <p:cNvPr id="16415" name="Rectangle 35"/>
              <p:cNvSpPr>
                <a:spLocks noChangeArrowheads="1"/>
              </p:cNvSpPr>
              <p:nvPr/>
            </p:nvSpPr>
            <p:spPr bwMode="auto">
              <a:xfrm>
                <a:off x="5040" y="2376"/>
                <a:ext cx="720" cy="31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6" name="Text Box 36"/>
              <p:cNvSpPr txBox="1">
                <a:spLocks noChangeArrowheads="1"/>
              </p:cNvSpPr>
              <p:nvPr/>
            </p:nvSpPr>
            <p:spPr bwMode="auto">
              <a:xfrm>
                <a:off x="5089" y="2347"/>
                <a:ext cx="720" cy="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algn="just"/>
                <a:r>
                  <a:rPr kumimoji="1" lang="en-US" altLang="zh-CN" sz="2000">
                    <a:latin typeface="Times New Roman" pitchFamily="18" charset="0"/>
                  </a:rPr>
                  <a:t>  </a:t>
                </a:r>
                <a:r>
                  <a:rPr kumimoji="1" lang="en-US" altLang="zh-CN" sz="2000" b="1">
                    <a:latin typeface="Times New Roman" pitchFamily="18" charset="0"/>
                  </a:rPr>
                  <a:t>78</a:t>
                </a:r>
                <a:endParaRPr kumimoji="1" lang="en-US" altLang="zh-CN" sz="2000">
                  <a:latin typeface="Times New Roman" pitchFamily="18" charset="0"/>
                </a:endParaRPr>
              </a:p>
            </p:txBody>
          </p:sp>
        </p:grpSp>
        <p:grpSp>
          <p:nvGrpSpPr>
            <p:cNvPr id="16403" name="Group 37"/>
            <p:cNvGrpSpPr>
              <a:grpSpLocks/>
            </p:cNvGrpSpPr>
            <p:nvPr/>
          </p:nvGrpSpPr>
          <p:grpSpPr bwMode="auto">
            <a:xfrm>
              <a:off x="4608" y="2998"/>
              <a:ext cx="624" cy="414"/>
              <a:chOff x="5040" y="2347"/>
              <a:chExt cx="769" cy="624"/>
            </a:xfrm>
          </p:grpSpPr>
          <p:sp>
            <p:nvSpPr>
              <p:cNvPr id="16413" name="Rectangle 38"/>
              <p:cNvSpPr>
                <a:spLocks noChangeArrowheads="1"/>
              </p:cNvSpPr>
              <p:nvPr/>
            </p:nvSpPr>
            <p:spPr bwMode="auto">
              <a:xfrm>
                <a:off x="5040" y="2376"/>
                <a:ext cx="720" cy="31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4" name="Text Box 39"/>
              <p:cNvSpPr txBox="1">
                <a:spLocks noChangeArrowheads="1"/>
              </p:cNvSpPr>
              <p:nvPr/>
            </p:nvSpPr>
            <p:spPr bwMode="auto">
              <a:xfrm>
                <a:off x="5089" y="2347"/>
                <a:ext cx="720" cy="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algn="just"/>
                <a:r>
                  <a:rPr kumimoji="1" lang="en-US" altLang="zh-CN" sz="1000">
                    <a:latin typeface="Times New Roman" pitchFamily="18" charset="0"/>
                  </a:rPr>
                  <a:t> </a:t>
                </a:r>
                <a:r>
                  <a:rPr kumimoji="1" lang="en-US" altLang="zh-CN" sz="2000">
                    <a:latin typeface="Times New Roman" pitchFamily="18" charset="0"/>
                  </a:rPr>
                  <a:t> </a:t>
                </a:r>
                <a:r>
                  <a:rPr kumimoji="1" lang="en-US" altLang="zh-CN" sz="2000" b="1">
                    <a:latin typeface="Times New Roman" pitchFamily="18" charset="0"/>
                  </a:rPr>
                  <a:t> 65</a:t>
                </a:r>
                <a:endParaRPr kumimoji="1" lang="en-US" altLang="zh-CN" sz="1000">
                  <a:latin typeface="Times New Roman" pitchFamily="18" charset="0"/>
                </a:endParaRPr>
              </a:p>
            </p:txBody>
          </p:sp>
        </p:grpSp>
        <p:sp>
          <p:nvSpPr>
            <p:cNvPr id="16404" name="Line 40"/>
            <p:cNvSpPr>
              <a:spLocks noChangeShapeType="1"/>
            </p:cNvSpPr>
            <p:nvPr/>
          </p:nvSpPr>
          <p:spPr bwMode="auto">
            <a:xfrm>
              <a:off x="4272" y="14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5" name="Line 41"/>
            <p:cNvSpPr>
              <a:spLocks noChangeShapeType="1"/>
            </p:cNvSpPr>
            <p:nvPr/>
          </p:nvSpPr>
          <p:spPr bwMode="auto">
            <a:xfrm>
              <a:off x="4272" y="16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6" name="Line 42"/>
            <p:cNvSpPr>
              <a:spLocks noChangeShapeType="1"/>
            </p:cNvSpPr>
            <p:nvPr/>
          </p:nvSpPr>
          <p:spPr bwMode="auto">
            <a:xfrm>
              <a:off x="4272" y="37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6407" name="Group 43"/>
            <p:cNvGrpSpPr>
              <a:grpSpLocks/>
            </p:cNvGrpSpPr>
            <p:nvPr/>
          </p:nvGrpSpPr>
          <p:grpSpPr bwMode="auto">
            <a:xfrm>
              <a:off x="4608" y="3824"/>
              <a:ext cx="624" cy="414"/>
              <a:chOff x="5040" y="2347"/>
              <a:chExt cx="769" cy="624"/>
            </a:xfrm>
          </p:grpSpPr>
          <p:sp>
            <p:nvSpPr>
              <p:cNvPr id="16411" name="Rectangle 44"/>
              <p:cNvSpPr>
                <a:spLocks noChangeArrowheads="1"/>
              </p:cNvSpPr>
              <p:nvPr/>
            </p:nvSpPr>
            <p:spPr bwMode="auto">
              <a:xfrm>
                <a:off x="5040" y="2376"/>
                <a:ext cx="720" cy="312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2" name="Text Box 45"/>
              <p:cNvSpPr txBox="1">
                <a:spLocks noChangeArrowheads="1"/>
              </p:cNvSpPr>
              <p:nvPr/>
            </p:nvSpPr>
            <p:spPr bwMode="auto">
              <a:xfrm>
                <a:off x="5089" y="2347"/>
                <a:ext cx="720" cy="6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algn="just"/>
                <a:r>
                  <a:rPr kumimoji="1" lang="en-US" altLang="zh-CN" sz="1000">
                    <a:latin typeface="Times New Roman" pitchFamily="18" charset="0"/>
                  </a:rPr>
                  <a:t>    </a:t>
                </a:r>
                <a:r>
                  <a:rPr kumimoji="1" lang="en-US" altLang="zh-CN" sz="2000" b="1">
                    <a:latin typeface="Times New Roman" pitchFamily="18" charset="0"/>
                  </a:rPr>
                  <a:t>32</a:t>
                </a:r>
                <a:endParaRPr kumimoji="1" lang="en-US" altLang="zh-CN" sz="1000">
                  <a:latin typeface="Times New Roman" pitchFamily="18" charset="0"/>
                </a:endParaRPr>
              </a:p>
            </p:txBody>
          </p:sp>
        </p:grpSp>
        <p:sp>
          <p:nvSpPr>
            <p:cNvPr id="16408" name="Line 46"/>
            <p:cNvSpPr>
              <a:spLocks noChangeShapeType="1"/>
            </p:cNvSpPr>
            <p:nvPr/>
          </p:nvSpPr>
          <p:spPr bwMode="auto">
            <a:xfrm>
              <a:off x="4272" y="39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9" name="Text Box 47"/>
            <p:cNvSpPr txBox="1">
              <a:spLocks noChangeArrowheads="1"/>
            </p:cNvSpPr>
            <p:nvPr/>
          </p:nvSpPr>
          <p:spPr bwMode="auto">
            <a:xfrm>
              <a:off x="4080" y="129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x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6410" name="Text Box 48"/>
            <p:cNvSpPr txBox="1">
              <a:spLocks noChangeArrowheads="1"/>
            </p:cNvSpPr>
            <p:nvPr/>
          </p:nvSpPr>
          <p:spPr bwMode="auto">
            <a:xfrm>
              <a:off x="4080" y="3792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n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</p:grpSp>
      <p:sp>
        <p:nvSpPr>
          <p:cNvPr id="16390" name="Line 50"/>
          <p:cNvSpPr>
            <a:spLocks noChangeShapeType="1"/>
          </p:cNvSpPr>
          <p:nvPr/>
        </p:nvSpPr>
        <p:spPr bwMode="auto">
          <a:xfrm flipH="1">
            <a:off x="762000" y="5805264"/>
            <a:ext cx="99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6391" name="Line 51"/>
          <p:cNvSpPr>
            <a:spLocks noChangeShapeType="1"/>
          </p:cNvSpPr>
          <p:nvPr/>
        </p:nvSpPr>
        <p:spPr bwMode="auto">
          <a:xfrm flipV="1">
            <a:off x="762000" y="3824064"/>
            <a:ext cx="0" cy="1981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64100478-E900-4B02-BABD-7115BFEAEBB8}" type="slidenum">
              <a:rPr lang="en-US" altLang="zh-CN" smtClean="0"/>
              <a:pPr eaLnBrk="1" hangingPunct="1"/>
              <a:t>9</a:t>
            </a:fld>
            <a:endParaRPr lang="en-US" altLang="zh-CN"/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61938" y="114300"/>
            <a:ext cx="4968875" cy="66294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4000" dirty="0"/>
              <a:t>例 </a:t>
            </a:r>
            <a:r>
              <a:rPr lang="en-US" altLang="zh-CN" sz="4000" dirty="0"/>
              <a:t>5.5 </a:t>
            </a:r>
            <a:r>
              <a:rPr lang="zh-CN" altLang="en-US" sz="4000" dirty="0"/>
              <a:t>设有数组</a:t>
            </a:r>
            <a:r>
              <a:rPr lang="en-US" altLang="zh-CN" sz="40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4000" dirty="0"/>
              <a:t>和</a:t>
            </a:r>
            <a:r>
              <a:rPr lang="en-US" altLang="zh-CN" sz="4000" b="1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4000" dirty="0"/>
              <a:t>，</a:t>
            </a:r>
            <a:r>
              <a:rPr lang="en-US" altLang="zh-CN" sz="40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4000" dirty="0"/>
              <a:t>数组中有</a:t>
            </a:r>
            <a:r>
              <a:rPr lang="en-US" altLang="zh-CN" sz="40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4000" baseline="-25000" dirty="0"/>
              <a:t>1</a:t>
            </a:r>
            <a:r>
              <a:rPr lang="zh-CN" altLang="en-US" sz="4000" dirty="0"/>
              <a:t>，</a:t>
            </a:r>
            <a:r>
              <a:rPr lang="en-US" altLang="zh-CN" sz="4000" dirty="0">
                <a:latin typeface="Arial"/>
              </a:rPr>
              <a:t>……</a:t>
            </a:r>
            <a:r>
              <a:rPr lang="zh-CN" altLang="en-US" sz="4000" dirty="0"/>
              <a:t>，</a:t>
            </a:r>
            <a:r>
              <a:rPr lang="en-US" altLang="zh-CN" sz="40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4000" baseline="-25000" dirty="0"/>
              <a:t>10</a:t>
            </a:r>
            <a:r>
              <a:rPr lang="zh-CN" altLang="en-US" sz="4000" dirty="0"/>
              <a:t>；</a:t>
            </a:r>
            <a:r>
              <a:rPr lang="en-US" altLang="zh-CN" sz="4000" b="1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4000" dirty="0"/>
              <a:t>数组中有</a:t>
            </a:r>
            <a:r>
              <a:rPr lang="en-US" altLang="zh-CN" sz="4000" b="1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4000" baseline="-25000" dirty="0"/>
              <a:t>1</a:t>
            </a:r>
            <a:r>
              <a:rPr lang="zh-CN" altLang="en-US" sz="4000" dirty="0"/>
              <a:t>，</a:t>
            </a:r>
            <a:r>
              <a:rPr lang="en-US" altLang="zh-CN" sz="4000" dirty="0">
                <a:latin typeface="Arial"/>
              </a:rPr>
              <a:t>……</a:t>
            </a:r>
            <a:r>
              <a:rPr lang="zh-CN" altLang="en-US" sz="4000" dirty="0"/>
              <a:t>，</a:t>
            </a:r>
            <a:r>
              <a:rPr lang="en-US" altLang="zh-CN" sz="4000" b="1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4000" baseline="-25000" dirty="0"/>
              <a:t>10</a:t>
            </a:r>
            <a:r>
              <a:rPr lang="zh-CN" altLang="en-US" sz="4000" dirty="0"/>
              <a:t>。试编制程序计算</a:t>
            </a:r>
            <a:r>
              <a:rPr lang="en-US" altLang="zh-CN" sz="4000" b="1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4000" baseline="-25000" dirty="0"/>
              <a:t>1</a:t>
            </a:r>
            <a:r>
              <a:rPr lang="zh-CN" altLang="en-US" sz="4000" dirty="0"/>
              <a:t>＝</a:t>
            </a:r>
            <a:r>
              <a:rPr lang="en-US" altLang="zh-CN" sz="40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4000" baseline="-25000" dirty="0"/>
              <a:t>1</a:t>
            </a:r>
            <a:r>
              <a:rPr lang="zh-CN" altLang="en-US" sz="4000" dirty="0"/>
              <a:t>＋</a:t>
            </a:r>
            <a:r>
              <a:rPr lang="en-US" altLang="zh-CN" sz="4000" b="1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4000" baseline="-25000" dirty="0"/>
              <a:t>1</a:t>
            </a:r>
            <a:br>
              <a:rPr lang="en-US" altLang="zh-CN" sz="4000" dirty="0"/>
            </a:br>
            <a:r>
              <a:rPr lang="en-US" altLang="zh-CN" sz="4000" dirty="0"/>
              <a:t> </a:t>
            </a:r>
            <a:r>
              <a:rPr lang="en-US" altLang="zh-CN" sz="4000" b="1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4000" baseline="-25000" dirty="0"/>
              <a:t>2</a:t>
            </a:r>
            <a:r>
              <a:rPr lang="zh-CN" altLang="en-US" sz="4000" dirty="0"/>
              <a:t>＝</a:t>
            </a:r>
            <a:r>
              <a:rPr lang="en-US" altLang="zh-CN" sz="40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4000" baseline="-25000" dirty="0"/>
              <a:t>2</a:t>
            </a:r>
            <a:r>
              <a:rPr lang="zh-CN" altLang="en-US" sz="4000" dirty="0"/>
              <a:t>＋</a:t>
            </a:r>
            <a:r>
              <a:rPr lang="en-US" altLang="zh-CN" sz="4000" b="1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4000" baseline="-25000" dirty="0"/>
              <a:t>2</a:t>
            </a:r>
            <a:br>
              <a:rPr lang="en-US" altLang="zh-CN" sz="4000" baseline="-25000" dirty="0"/>
            </a:br>
            <a:r>
              <a:rPr lang="en-US" altLang="zh-CN" sz="4000" baseline="-25000" dirty="0"/>
              <a:t> </a:t>
            </a:r>
            <a:r>
              <a:rPr lang="en-US" altLang="zh-CN" sz="4000" b="1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4000" baseline="-25000" dirty="0"/>
              <a:t>3</a:t>
            </a:r>
            <a:r>
              <a:rPr lang="zh-CN" altLang="en-US" sz="4000" dirty="0"/>
              <a:t>＝</a:t>
            </a:r>
            <a:r>
              <a:rPr lang="en-US" altLang="zh-CN" sz="40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4000" baseline="-25000" dirty="0"/>
              <a:t>3</a:t>
            </a:r>
            <a:r>
              <a:rPr lang="zh-CN" altLang="en-US" sz="4000" dirty="0"/>
              <a:t>－</a:t>
            </a:r>
            <a:r>
              <a:rPr lang="en-US" altLang="zh-CN" sz="4000" b="1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4000" baseline="-25000" dirty="0"/>
              <a:t>3</a:t>
            </a:r>
            <a:br>
              <a:rPr lang="en-US" altLang="zh-CN" sz="4000" baseline="-25000" dirty="0"/>
            </a:br>
            <a:r>
              <a:rPr lang="en-US" altLang="zh-CN" sz="4000" baseline="-25000" dirty="0"/>
              <a:t> </a:t>
            </a:r>
            <a:r>
              <a:rPr lang="en-US" altLang="zh-CN" sz="4000" b="1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4000" baseline="-25000" dirty="0"/>
              <a:t>4</a:t>
            </a:r>
            <a:r>
              <a:rPr lang="zh-CN" altLang="en-US" sz="4000" dirty="0"/>
              <a:t>＝</a:t>
            </a:r>
            <a:r>
              <a:rPr lang="en-US" altLang="zh-CN" sz="40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4000" baseline="-25000" dirty="0"/>
              <a:t>4</a:t>
            </a:r>
            <a:r>
              <a:rPr lang="zh-CN" altLang="en-US" sz="4000" dirty="0"/>
              <a:t>－</a:t>
            </a:r>
            <a:r>
              <a:rPr lang="en-US" altLang="zh-CN" sz="4000" b="1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4000" baseline="-25000" dirty="0"/>
              <a:t>4</a:t>
            </a:r>
            <a:br>
              <a:rPr lang="en-US" altLang="zh-CN" sz="4000" baseline="-25000" dirty="0"/>
            </a:br>
            <a:r>
              <a:rPr lang="en-US" altLang="zh-CN" sz="4000" baseline="-25000" dirty="0">
                <a:latin typeface="Arial"/>
              </a:rPr>
              <a:t>…</a:t>
            </a:r>
            <a:r>
              <a:rPr lang="en-US" altLang="zh-CN" sz="4000" baseline="-25000" dirty="0"/>
              <a:t> </a:t>
            </a:r>
            <a:r>
              <a:rPr lang="en-US" altLang="zh-CN" sz="4000" dirty="0">
                <a:latin typeface="Arial"/>
              </a:rPr>
              <a:t>……</a:t>
            </a:r>
            <a:r>
              <a:rPr lang="en-US" altLang="zh-CN" sz="4000" baseline="-25000" dirty="0"/>
              <a:t> </a:t>
            </a:r>
            <a:r>
              <a:rPr lang="en-US" altLang="zh-CN" sz="4000" baseline="-25000" dirty="0">
                <a:latin typeface="Arial"/>
              </a:rPr>
              <a:t>…</a:t>
            </a:r>
            <a:br>
              <a:rPr lang="en-US" altLang="zh-CN" sz="4000" dirty="0"/>
            </a:br>
            <a:r>
              <a:rPr lang="en-US" altLang="zh-CN" sz="4000" baseline="-25000" dirty="0"/>
              <a:t> </a:t>
            </a:r>
            <a:r>
              <a:rPr lang="en-US" altLang="zh-CN" sz="4000" b="1" i="1" dirty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4000" baseline="-25000" dirty="0"/>
              <a:t>10</a:t>
            </a:r>
            <a:r>
              <a:rPr lang="zh-CN" altLang="en-US" sz="4000" dirty="0"/>
              <a:t>＝</a:t>
            </a:r>
            <a:r>
              <a:rPr lang="en-US" altLang="zh-CN" sz="40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4000" baseline="-25000" dirty="0"/>
              <a:t>10</a:t>
            </a:r>
            <a:r>
              <a:rPr lang="zh-CN" altLang="en-US" sz="4000" dirty="0"/>
              <a:t>＋</a:t>
            </a:r>
            <a:r>
              <a:rPr lang="en-US" altLang="zh-CN" sz="4000" b="1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4000" baseline="-25000" dirty="0"/>
              <a:t>10</a:t>
            </a:r>
          </a:p>
        </p:txBody>
      </p:sp>
      <p:pic>
        <p:nvPicPr>
          <p:cNvPr id="4100" name="Picture 4" descr="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404813"/>
            <a:ext cx="3679825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lloons">
  <a:themeElements>
    <a:clrScheme name="Balloons 8">
      <a:dk1>
        <a:srgbClr val="006699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5682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Balloons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宋体" pitchFamily="2" charset="-122"/>
          </a:defRPr>
        </a:defPPr>
      </a:lstStyle>
    </a:lnDef>
  </a:objectDefaults>
  <a:extraClrSchemeLst>
    <a:extraClrScheme>
      <a:clrScheme name="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Balloons</Template>
  <TotalTime>6128</TotalTime>
  <Words>1032</Words>
  <Application>Microsoft Office PowerPoint</Application>
  <PresentationFormat>全屏显示(4:3)</PresentationFormat>
  <Paragraphs>182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黑体</vt:lpstr>
      <vt:lpstr>宋体</vt:lpstr>
      <vt:lpstr>Arial</vt:lpstr>
      <vt:lpstr>Lucida Sans Unicode</vt:lpstr>
      <vt:lpstr>Times New Roman</vt:lpstr>
      <vt:lpstr>Verdana</vt:lpstr>
      <vt:lpstr>Balloons</vt:lpstr>
      <vt:lpstr>汇编语言程序设计</vt:lpstr>
      <vt:lpstr>第五章  循环与分支程序设计</vt:lpstr>
      <vt:lpstr>PowerPoint 演示文稿</vt:lpstr>
      <vt:lpstr>PowerPoint 演示文稿</vt:lpstr>
      <vt:lpstr>例 5.3 在附加段中，有一个首地址为LIST的未经排序的字数组。在数组的第一个字中，存放着该数组的长度，数组的首地址已经存放在DI寄存器中，AX寄存器中存放着一个数。要求在数组中查找该数，如果找到将其从数组中删除。</vt:lpstr>
      <vt:lpstr>PowerPoint 演示文稿</vt:lpstr>
      <vt:lpstr>例 5.4</vt:lpstr>
      <vt:lpstr>PowerPoint 演示文稿</vt:lpstr>
      <vt:lpstr>例 5.5 设有数组X和Y，X数组中有X1，……，X10；Y数组中有Y1，……，Y10。试编制程序计算Z1＝X1＋Y1  Z2＝X2＋Y2  Z3＝X3－Y3  Z4＝X4－Y4 … …… …  Z10＝X10＋Y10</vt:lpstr>
      <vt:lpstr>PowerPoint 演示文稿</vt:lpstr>
      <vt:lpstr>例5.6 试编制一程序：从键盘输入一行字符，要求第一个键入的字符必须是空格符，如果不是，则退出程序；如是，则开始接受键入的字符并顺序存放在首地址为BUFFER的缓冲区中（空格符不存入），直到接收到第二个空格符时退出程序。</vt:lpstr>
      <vt:lpstr>PowerPoint 演示文稿</vt:lpstr>
      <vt:lpstr>下周实验</vt:lpstr>
      <vt:lpstr>PowerPoint 演示文稿</vt:lpstr>
    </vt:vector>
  </TitlesOfParts>
  <Company>计算机系应用组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 IBM PC机的指令系统和寻址方式</dc:title>
  <dc:creator>毛希平</dc:creator>
  <cp:lastModifiedBy>颖 鞠</cp:lastModifiedBy>
  <cp:revision>222</cp:revision>
  <cp:lastPrinted>2001-03-21T04:19:29Z</cp:lastPrinted>
  <dcterms:created xsi:type="dcterms:W3CDTF">2000-09-18T08:05:18Z</dcterms:created>
  <dcterms:modified xsi:type="dcterms:W3CDTF">2024-10-27T15:42:35Z</dcterms:modified>
</cp:coreProperties>
</file>