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d2f39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d2f39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d2f390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d2f390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2125"/>
            <a:ext cx="85206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Analysis Presentation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75" y="1460025"/>
            <a:ext cx="7337980" cy="30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8" y="152400"/>
            <a:ext cx="7483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52400"/>
            <a:ext cx="7483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