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0" r:id="rId4"/>
    <p:sldId id="257" r:id="rId5"/>
    <p:sldId id="279" r:id="rId6"/>
    <p:sldId id="291" r:id="rId7"/>
    <p:sldId id="292" r:id="rId8"/>
    <p:sldId id="293" r:id="rId9"/>
    <p:sldId id="294" r:id="rId10"/>
    <p:sldId id="307" r:id="rId11"/>
    <p:sldId id="308" r:id="rId12"/>
    <p:sldId id="280" r:id="rId13"/>
    <p:sldId id="297" r:id="rId14"/>
    <p:sldId id="296" r:id="rId15"/>
    <p:sldId id="281" r:id="rId16"/>
    <p:sldId id="299" r:id="rId17"/>
    <p:sldId id="300" r:id="rId18"/>
    <p:sldId id="301" r:id="rId19"/>
    <p:sldId id="302" r:id="rId20"/>
    <p:sldId id="303" r:id="rId21"/>
    <p:sldId id="282" r:id="rId22"/>
    <p:sldId id="283" r:id="rId23"/>
    <p:sldId id="286" r:id="rId24"/>
    <p:sldId id="287" r:id="rId25"/>
    <p:sldId id="285" r:id="rId26"/>
    <p:sldId id="309" r:id="rId27"/>
    <p:sldId id="277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4FCA4C-C9F8-4F21-A0FA-18198E50C98B}">
          <p14:sldIdLst>
            <p14:sldId id="256"/>
            <p14:sldId id="259"/>
          </p14:sldIdLst>
        </p14:section>
        <p14:section name="Section récapitulative" id="{88D2124D-3E2F-48D6-9991-236B2E0B7F24}">
          <p14:sldIdLst/>
        </p14:section>
        <p14:section name="Présentateurs" id="{665C2207-73C5-452F-8F3E-01D06B6CC151}">
          <p14:sldIdLst>
            <p14:sldId id="260"/>
          </p14:sldIdLst>
        </p14:section>
        <p14:section name="BioLogic" id="{6387B55B-0105-4F7A-B420-2B9B76B403E5}">
          <p14:sldIdLst>
            <p14:sldId id="257"/>
          </p14:sldIdLst>
        </p14:section>
        <p14:section name="Contexte - Problématique" id="{5AC566ED-609A-405C-89A1-B54E689A3A87}">
          <p14:sldIdLst>
            <p14:sldId id="279"/>
            <p14:sldId id="291"/>
            <p14:sldId id="292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0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FF7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 err="1">
                <a:solidFill>
                  <a:schemeClr val="bg1"/>
                </a:solidFill>
                <a:latin typeface="Gilroy Bold" panose="00000800000000000000" pitchFamily="50" charset="0"/>
              </a:rPr>
              <a:t>Thank</a:t>
            </a: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 </a:t>
            </a:r>
            <a:r>
              <a:rPr lang="fr-FR" sz="4800" b="0" i="0" dirty="0" err="1">
                <a:solidFill>
                  <a:schemeClr val="bg1"/>
                </a:solidFill>
                <a:latin typeface="Gilroy Bold" panose="00000800000000000000" pitchFamily="50" charset="0"/>
              </a:rPr>
              <a:t>you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120FE46E-197A-4CBD-BA7D-B0097E0955D4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- 2022- </a:t>
            </a:r>
            <a:r>
              <a:rPr lang="en-US" sz="900" dirty="0">
                <a:solidFill>
                  <a:srgbClr val="F92C03"/>
                </a:solidFill>
                <a:latin typeface="Gilroy" panose="00000500000000000000" pitchFamily="50" charset="0"/>
              </a:rPr>
              <a:t>Confidential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0E64F7-29DD-4B19-9E5B-CDEF08E9AE8D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CB7FCD9B-B6EA-47DE-9D67-89DA1595B115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296415-DD52-4179-A752-ECDDB64AA4FE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8C0E5DC-579B-456C-9E78-94E877116598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8A967F75-F57F-47AC-BD2B-5AE3A9F2B9F8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C0FE845-913A-47BF-806C-C514D8767152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fld id="{E695EE16-81D1-45DB-834E-A0B0F632FF9B}" type="datetime4">
              <a:rPr lang="fr-FR" smtClean="0"/>
              <a:t>26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- 2022- </a:t>
            </a:r>
            <a:r>
              <a:rPr lang="en-US" sz="900" dirty="0">
                <a:solidFill>
                  <a:srgbClr val="F92C03"/>
                </a:solidFill>
                <a:latin typeface="Gilroy" panose="00000500000000000000" pitchFamily="50" charset="0"/>
              </a:rPr>
              <a:t>Confidential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hyperlink" Target="https://www.youtube.com/watch?v=i0ajeO2FrE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wovalab/open-source/presentations/ten-things-to-know-about-labview-events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youtube.com/watch?v=i0ajeO2FrEY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slide" Target="slide15.xml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slide" Target="slide12.xml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slide" Target="slide5.xml"/><Relationship Id="rId5" Type="http://schemas.openxmlformats.org/officeDocument/2006/relationships/image" Target="../media/image53.png"/><Relationship Id="rId15" Type="http://schemas.openxmlformats.org/officeDocument/2006/relationships/slide" Target="slide22.xml"/><Relationship Id="rId10" Type="http://schemas.openxmlformats.org/officeDocument/2006/relationships/slide" Target="slide4.xml"/><Relationship Id="rId4" Type="http://schemas.openxmlformats.org/officeDocument/2006/relationships/image" Target="../media/image52.png"/><Relationship Id="rId9" Type="http://schemas.openxmlformats.org/officeDocument/2006/relationships/slide" Target="slide3.xml"/><Relationship Id="rId1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: +5s</a:t>
            </a:r>
          </a:p>
          <a:p>
            <a:pPr lvl="1"/>
            <a:r>
              <a:rPr lang="fr-FR" dirty="0"/>
              <a:t>Action continue =&gt; Appel récurrent à la DLL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 ++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: +5s</a:t>
            </a:r>
          </a:p>
          <a:p>
            <a:pPr lvl="1"/>
            <a:r>
              <a:rPr lang="fr-FR" dirty="0"/>
              <a:t>Action continue =&gt;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387360"/>
            <a:chOff x="9582150" y="3657600"/>
            <a:chExt cx="2276475" cy="293693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1050266" y="5231484"/>
              <a:ext cx="807741" cy="1363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b="1" dirty="0">
                  <a:solidFill>
                    <a:srgbClr val="FF7854"/>
                  </a:solidFill>
                </a:rPr>
                <a:t>C</a:t>
              </a:r>
              <a:endParaRPr lang="fr-FR" sz="11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id="{C0C7FE1A-DA7C-4840-87E8-21E80320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7360" y="6520120"/>
            <a:ext cx="1564640" cy="337879"/>
          </a:xfrm>
        </p:spPr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405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1" name="Picture 2" descr="Afficher l’image source">
            <a:hlinkClick r:id="rId3"/>
            <a:extLst>
              <a:ext uri="{FF2B5EF4-FFF2-40B4-BE49-F238E27FC236}">
                <a16:creationId xmlns:a16="http://schemas.microsoft.com/office/drawing/2014/main" id="{D0596E21-B2D7-4713-A103-2BFDB916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62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A1A15CC0-9FAD-42ED-A9A7-3B81A564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88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68" y="3832752"/>
            <a:ext cx="3144964" cy="21061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r>
              <a:rPr lang="fr-FR" dirty="0"/>
              <a:t>Header (.h)</a:t>
            </a:r>
          </a:p>
          <a:p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7A521E-D7AB-447E-95AB-DEB72D6D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32" y="1475132"/>
            <a:ext cx="299152" cy="293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39" y="2463363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09740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5064473" y="4414652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142CBF0-1720-4F71-82C1-381E167A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9" y="1969247"/>
            <a:ext cx="299152" cy="2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r>
              <a:rPr lang="fr-FR" dirty="0"/>
              <a:t>Header (.h)</a:t>
            </a:r>
          </a:p>
          <a:p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F5AD3E-6B66-459D-98A1-8CF98838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86" y="1994301"/>
            <a:ext cx="246645" cy="243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7A521E-D7AB-447E-95AB-DEB72D6D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32" y="1475132"/>
            <a:ext cx="299152" cy="293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9" y="2463363"/>
            <a:ext cx="246645" cy="2434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09740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64473" y="4414652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5BFAFD5-50B4-4E5C-9241-10F8B6973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99" y="1969247"/>
            <a:ext cx="299152" cy="2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r>
              <a:rPr lang="fr-FR" dirty="0"/>
              <a:t>Header (.h)</a:t>
            </a:r>
          </a:p>
          <a:p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F5AD3E-6B66-459D-98A1-8CF98838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86" y="1994301"/>
            <a:ext cx="246645" cy="243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7A521E-D7AB-447E-95AB-DEB72D6D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32" y="1475132"/>
            <a:ext cx="299152" cy="293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39" y="2463363"/>
            <a:ext cx="246645" cy="2434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00" y="4319315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57001" y="4771815"/>
            <a:ext cx="542094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095" y="2942235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067641" y="4771815"/>
            <a:ext cx="542095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9736" y="4419390"/>
            <a:ext cx="3371850" cy="7048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1F106D7-1450-4CD1-B037-0E0B7028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9" y="1969247"/>
            <a:ext cx="299152" cy="2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r>
              <a:rPr lang="fr-FR" dirty="0"/>
              <a:t>Header (.h)</a:t>
            </a:r>
          </a:p>
          <a:p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F5AD3E-6B66-459D-98A1-8CF98838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86" y="1994301"/>
            <a:ext cx="246645" cy="243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7A521E-D7AB-447E-95AB-DEB72D6D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32" y="1475132"/>
            <a:ext cx="299152" cy="293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39" y="2463363"/>
            <a:ext cx="246645" cy="24341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10" y="4209691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246" y="3234603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431160" y="4590985"/>
            <a:ext cx="652086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101" y="3506561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8047580" y="4590985"/>
            <a:ext cx="1259521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217433" y="1623474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Présentateurs</a:t>
            </a:r>
          </a:p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r>
              <a:rPr lang="fr-FR" dirty="0"/>
              <a:t>Header (.h)</a:t>
            </a:r>
          </a:p>
          <a:p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pPr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F5AD3E-6B66-459D-98A1-8CF98838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86" y="1994301"/>
            <a:ext cx="246645" cy="243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7A521E-D7AB-447E-95AB-DEB72D6D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32" y="1475132"/>
            <a:ext cx="299152" cy="293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39" y="2463363"/>
            <a:ext cx="246645" cy="24341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638" y="3668731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646537" y="4753155"/>
            <a:ext cx="915995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157" y="3064614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0" y="4273860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rgbClr val="8F8F8F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2161E-08BA-48B5-8BB2-66E6B4CDA4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626725" y="6519863"/>
            <a:ext cx="1565275" cy="338137"/>
          </a:xfrm>
        </p:spPr>
        <p:txBody>
          <a:bodyPr/>
          <a:lstStyle/>
          <a:p>
            <a:fld id="{120FE46E-197A-4CBD-BA7D-B0097E0955D4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F8DD5-5CA4-429D-9938-34489BF2E0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5875"/>
            <a:ext cx="746125" cy="365125"/>
          </a:xfrm>
        </p:spPr>
        <p:txBody>
          <a:bodyPr/>
          <a:lstStyle/>
          <a:p>
            <a:fld id="{CB7920DE-DA26-4201-A337-FC43B769B7CA}" type="slidenum">
              <a:rPr lang="en-US" smtClean="0"/>
              <a:t>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23</a:t>
            </a:fld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C2849AB-B717-4619-BEA4-2FF2481F1CEA}"/>
              </a:ext>
            </a:extLst>
          </p:cNvPr>
          <p:cNvSpPr/>
          <p:nvPr/>
        </p:nvSpPr>
        <p:spPr>
          <a:xfrm>
            <a:off x="2362200" y="4424515"/>
            <a:ext cx="1219200" cy="6300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04F83-5D9E-4297-813D-5B5FED198E18}"/>
              </a:ext>
            </a:extLst>
          </p:cNvPr>
          <p:cNvSpPr/>
          <p:nvPr/>
        </p:nvSpPr>
        <p:spPr>
          <a:xfrm>
            <a:off x="4216400" y="5072215"/>
            <a:ext cx="1346200" cy="11888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B6B58-E14C-49F6-8589-816FD379DF77}"/>
              </a:ext>
            </a:extLst>
          </p:cNvPr>
          <p:cNvSpPr/>
          <p:nvPr/>
        </p:nvSpPr>
        <p:spPr>
          <a:xfrm>
            <a:off x="5934540" y="3429000"/>
            <a:ext cx="2294538" cy="1968500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2F9924-07E6-474F-957F-021B2032D023}"/>
              </a:ext>
            </a:extLst>
          </p:cNvPr>
          <p:cNvSpPr/>
          <p:nvPr/>
        </p:nvSpPr>
        <p:spPr>
          <a:xfrm>
            <a:off x="8726079" y="5054600"/>
            <a:ext cx="1346200" cy="11888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43731F-6C3D-4611-890B-013F9B241040}"/>
              </a:ext>
            </a:extLst>
          </p:cNvPr>
          <p:cNvSpPr/>
          <p:nvPr/>
        </p:nvSpPr>
        <p:spPr>
          <a:xfrm>
            <a:off x="10627360" y="4422119"/>
            <a:ext cx="1219200" cy="630085"/>
          </a:xfrm>
          <a:prstGeom prst="rect">
            <a:avLst/>
          </a:prstGeom>
          <a:noFill/>
          <a:ln w="4762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24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2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25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55" y="1240924"/>
            <a:ext cx="3048425" cy="47822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40784" y="2828041"/>
            <a:ext cx="2007909" cy="1847654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 </a:t>
            </a:r>
            <a:r>
              <a:rPr lang="fr-FR" dirty="0" err="1"/>
              <a:t>stuff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5AECE-D254-44A0-A5F8-C7FC767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46E-197A-4CBD-BA7D-B0097E0955D4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50787-4EEE-41C5-A97E-C28824D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1338700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 13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 14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725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B56EF-E565-42A5-90F1-D34A79B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8F-889F-471A-B6EE-F12CF7DFEFEF}" type="datetime4">
              <a:rPr lang="fr-FR" smtClean="0"/>
              <a:t>26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D2BCC-6E1C-4150-AC4E-B2DCAFEB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442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BioLogic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5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00" y="2295527"/>
            <a:ext cx="5715798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6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INSTRUMENTS en INSTR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3193152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D6F768-4BB7-409D-88AC-D4F07BA8DC6B}"/>
              </a:ext>
            </a:extLst>
          </p:cNvPr>
          <p:cNvGrpSpPr/>
          <p:nvPr/>
        </p:nvGrpSpPr>
        <p:grpSpPr>
          <a:xfrm>
            <a:off x="1246129" y="3338782"/>
            <a:ext cx="1762563" cy="1809535"/>
            <a:chOff x="5034163" y="3195687"/>
            <a:chExt cx="2281572" cy="244113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D1C40D0-7FF4-4D64-A830-74341B40C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34163" y="3195687"/>
              <a:ext cx="1295150" cy="1295150"/>
              <a:chOff x="3273095" y="238642"/>
              <a:chExt cx="2123675" cy="2123675"/>
            </a:xfrm>
          </p:grpSpPr>
          <p:sp>
            <p:nvSpPr>
              <p:cNvPr id="16" name="Forme 15">
                <a:extLst>
                  <a:ext uri="{FF2B5EF4-FFF2-40B4-BE49-F238E27FC236}">
                    <a16:creationId xmlns:a16="http://schemas.microsoft.com/office/drawing/2014/main" id="{613F9590-F17A-49C6-B4F5-BBBBA8CD805A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Forme 4">
                <a:extLst>
                  <a:ext uri="{FF2B5EF4-FFF2-40B4-BE49-F238E27FC236}">
                    <a16:creationId xmlns:a16="http://schemas.microsoft.com/office/drawing/2014/main" id="{D376D331-EFC8-461E-9C16-8FB070883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490F24A-C4D4-4CE0-8BE4-6536FF835E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9407" y="3252511"/>
              <a:ext cx="1086328" cy="1086328"/>
              <a:chOff x="3273095" y="238642"/>
              <a:chExt cx="2123675" cy="2123675"/>
            </a:xfrm>
          </p:grpSpPr>
          <p:sp>
            <p:nvSpPr>
              <p:cNvPr id="19" name="Forme 18">
                <a:extLst>
                  <a:ext uri="{FF2B5EF4-FFF2-40B4-BE49-F238E27FC236}">
                    <a16:creationId xmlns:a16="http://schemas.microsoft.com/office/drawing/2014/main" id="{4E42EB28-08AB-4806-9144-6812943C63B9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Forme 4">
                <a:extLst>
                  <a:ext uri="{FF2B5EF4-FFF2-40B4-BE49-F238E27FC236}">
                    <a16:creationId xmlns:a16="http://schemas.microsoft.com/office/drawing/2014/main" id="{CDE51344-EEA5-4A4D-AF2D-0A6E74D6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B203C23-FAEC-4D67-B0C7-A3B8110BCE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5022" y="4143719"/>
              <a:ext cx="1493098" cy="1493098"/>
              <a:chOff x="3273095" y="238642"/>
              <a:chExt cx="2123675" cy="2123675"/>
            </a:xfrm>
          </p:grpSpPr>
          <p:sp>
            <p:nvSpPr>
              <p:cNvPr id="22" name="Forme 21">
                <a:extLst>
                  <a:ext uri="{FF2B5EF4-FFF2-40B4-BE49-F238E27FC236}">
                    <a16:creationId xmlns:a16="http://schemas.microsoft.com/office/drawing/2014/main" id="{4B956CC6-E4F2-4BA1-9A81-F0861A1F548B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Forme 4">
                <a:extLst>
                  <a:ext uri="{FF2B5EF4-FFF2-40B4-BE49-F238E27FC236}">
                    <a16:creationId xmlns:a16="http://schemas.microsoft.com/office/drawing/2014/main" id="{1E5D59B9-EC9D-47B6-BFC7-3D5D744FE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marL="0" lvl="0" indent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3100" kern="1200"/>
              </a:p>
            </p:txBody>
          </p:sp>
        </p:grp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5AF51487-8C83-47F7-9EE6-E1DA2C09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24" y="3291049"/>
            <a:ext cx="2781300" cy="19050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C801264D-34E9-4199-8FA4-8E566EE1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008" y="2818432"/>
            <a:ext cx="2133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7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684590" y="4868683"/>
                <a:ext cx="191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6042641" y="3523136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8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95090-DEE2-495F-8F24-4A9D42B7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89D-16A0-4C85-8400-9C86E1826DC0}" type="datetime4">
              <a:rPr lang="fr-FR" smtClean="0"/>
              <a:t>26 septembre 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26C0-CE23-4F80-B746-EC07610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9</a:t>
            </a:fld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387360"/>
            <a:chOff x="9582150" y="3657600"/>
            <a:chExt cx="2276475" cy="29369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1050266" y="5231484"/>
              <a:ext cx="807741" cy="1363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b="1" dirty="0">
                  <a:solidFill>
                    <a:srgbClr val="FF7854"/>
                  </a:solidFill>
                </a:rPr>
                <a:t>C</a:t>
              </a:r>
              <a:endParaRPr lang="fr-FR" sz="11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454</Words>
  <Application>Microsoft Office PowerPoint</Application>
  <PresentationFormat>Grand écran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AGENDA</vt:lpstr>
      <vt:lpstr>Présentateurs</vt:lpstr>
      <vt:lpstr>BioLogic</vt:lpstr>
      <vt:lpstr>Contexte - Problématique</vt:lpstr>
      <vt:lpstr>Contexte - Problématique</vt:lpstr>
      <vt:lpstr>Contexte - Alternative</vt:lpstr>
      <vt:lpstr>Contexte - Alternative</vt:lpstr>
      <vt:lpstr>Contexte - Solution</vt:lpstr>
      <vt:lpstr>Contexte - Solution</vt:lpstr>
      <vt:lpstr>Contexte - Solution ++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Loïc Wohleber</cp:lastModifiedBy>
  <cp:revision>83</cp:revision>
  <dcterms:created xsi:type="dcterms:W3CDTF">2022-02-14T15:18:06Z</dcterms:created>
  <dcterms:modified xsi:type="dcterms:W3CDTF">2022-09-26T07:52:57Z</dcterms:modified>
</cp:coreProperties>
</file>