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05" r:id="rId5"/>
    <p:sldId id="306" r:id="rId6"/>
    <p:sldId id="307" r:id="rId7"/>
    <p:sldId id="308" r:id="rId8"/>
    <p:sldId id="3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68F733-BDFA-0FCC-A587-8D18A5223848}"/>
              </a:ext>
            </a:extLst>
          </p:cNvPr>
          <p:cNvSpPr txBox="1"/>
          <p:nvPr/>
        </p:nvSpPr>
        <p:spPr>
          <a:xfrm>
            <a:off x="519113" y="285750"/>
            <a:ext cx="111537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Direction Of Arrival Estimation Using </a:t>
            </a:r>
            <a:r>
              <a:rPr lang="en-IN" sz="7200" b="1" dirty="0"/>
              <a:t>Direct-Path Relative Transfer Function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65204-8C35-86CE-C31E-30372CD0B504}"/>
              </a:ext>
            </a:extLst>
          </p:cNvPr>
          <p:cNvSpPr txBox="1"/>
          <p:nvPr/>
        </p:nvSpPr>
        <p:spPr>
          <a:xfrm>
            <a:off x="8743950" y="4810065"/>
            <a:ext cx="2928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S Harsha Vardhan</a:t>
            </a:r>
          </a:p>
          <a:p>
            <a:r>
              <a:rPr lang="en-US" dirty="0"/>
              <a:t>14-July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76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C2F46D-B576-305B-1083-31759DF8781C}"/>
              </a:ext>
            </a:extLst>
          </p:cNvPr>
          <p:cNvSpPr txBox="1"/>
          <p:nvPr/>
        </p:nvSpPr>
        <p:spPr>
          <a:xfrm>
            <a:off x="1971675" y="180975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Applications of Direction of Arrival Estimation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AB1B-7CFC-C51A-8E26-D8D7BC8A5AAE}"/>
              </a:ext>
            </a:extLst>
          </p:cNvPr>
          <p:cNvSpPr txBox="1"/>
          <p:nvPr/>
        </p:nvSpPr>
        <p:spPr>
          <a:xfrm>
            <a:off x="5581651" y="3429000"/>
            <a:ext cx="3195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Audio Localization: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It is used in audio localization to determine the location of sound sources. This information can be used to improve the quality of audio systems, such as headphones and speakers.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9AAC0-11F7-C3EE-0857-70EDAE5F8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914844"/>
            <a:ext cx="2446166" cy="1724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E57700-B465-40F7-82EC-9421BC4B8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55" y="3260051"/>
            <a:ext cx="2057401" cy="2239242"/>
          </a:xfrm>
          <a:prstGeom prst="rect">
            <a:avLst/>
          </a:prstGeom>
        </p:spPr>
      </p:pic>
      <p:pic>
        <p:nvPicPr>
          <p:cNvPr id="2056" name="Picture 8" descr="Direction-of-Voice (DoV) Estimation for Intuitive Speech Interaction with Smart  Devices Ecosystems | Proceedings of the 33rd Annual ACM Symposium on User  Interface Software and Technology">
            <a:extLst>
              <a:ext uri="{FF2B5EF4-FFF2-40B4-BE49-F238E27FC236}">
                <a16:creationId xmlns:a16="http://schemas.microsoft.com/office/drawing/2014/main" id="{F7623971-C640-8B05-F4C3-C58741CF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974" y="779770"/>
            <a:ext cx="254169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ifference between active and passive noise cancelling Off 65%">
            <a:extLst>
              <a:ext uri="{FF2B5EF4-FFF2-40B4-BE49-F238E27FC236}">
                <a16:creationId xmlns:a16="http://schemas.microsoft.com/office/drawing/2014/main" id="{C390D610-D7EB-DE3F-C15F-702D6F624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971" y="3336059"/>
            <a:ext cx="2787279" cy="181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9E76C9-A05F-9E57-6419-4347A7ABABED}"/>
              </a:ext>
            </a:extLst>
          </p:cNvPr>
          <p:cNvSpPr txBox="1"/>
          <p:nvPr/>
        </p:nvSpPr>
        <p:spPr>
          <a:xfrm>
            <a:off x="2892795" y="1038193"/>
            <a:ext cx="2741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Radar: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Used to Determine the location of targets. </a:t>
            </a:r>
            <a:r>
              <a:rPr lang="en-US" sz="18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This information can be used to track aircraft, ships, and other objects.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81F5B-56C7-0FB3-9B80-11AA72835AC9}"/>
              </a:ext>
            </a:extLst>
          </p:cNvPr>
          <p:cNvSpPr txBox="1"/>
          <p:nvPr/>
        </p:nvSpPr>
        <p:spPr>
          <a:xfrm>
            <a:off x="570450" y="3572799"/>
            <a:ext cx="2628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Sonar: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Determines the location of underwater objects. </a:t>
            </a:r>
            <a:r>
              <a:rPr lang="en-US" sz="18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can be used to track submarines, mines, ships etc. 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7FA512-AD81-63DA-F248-5FB30C0F4B18}"/>
              </a:ext>
            </a:extLst>
          </p:cNvPr>
          <p:cNvSpPr txBox="1"/>
          <p:nvPr/>
        </p:nvSpPr>
        <p:spPr>
          <a:xfrm>
            <a:off x="8348832" y="642640"/>
            <a:ext cx="3557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Speech Recognition: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Improves the accuracy of speech recognition systems by determining the direction of arrival of a speaker's voice and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can be used to improve the accuracy of speech recognition systems.</a:t>
            </a:r>
          </a:p>
          <a:p>
            <a:pPr algn="l"/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77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3DB0382-3A70-BF28-ACA9-8F9C18C52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08" y="1919169"/>
            <a:ext cx="5695951" cy="73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538A55-1D95-186E-6BA4-9C75E5010433}"/>
              </a:ext>
            </a:extLst>
          </p:cNvPr>
          <p:cNvSpPr txBox="1"/>
          <p:nvPr/>
        </p:nvSpPr>
        <p:spPr>
          <a:xfrm>
            <a:off x="1181100" y="139753"/>
            <a:ext cx="9853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Different Methods in Direction Of Arrival estimation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F05CF-27C2-B1A8-95E5-74C4B6EF3E34}"/>
              </a:ext>
            </a:extLst>
          </p:cNvPr>
          <p:cNvSpPr txBox="1"/>
          <p:nvPr/>
        </p:nvSpPr>
        <p:spPr>
          <a:xfrm>
            <a:off x="278606" y="573583"/>
            <a:ext cx="996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N</a:t>
            </a:r>
            <a:r>
              <a:rPr lang="en-IN" sz="2400" b="1" i="0" u="none" strike="noStrike" dirty="0">
                <a:effectLst/>
              </a:rPr>
              <a:t>arrowband</a:t>
            </a:r>
            <a:r>
              <a:rPr lang="en-IN" sz="2400" b="0" i="0" u="none" strike="noStrike" dirty="0">
                <a:effectLst/>
              </a:rPr>
              <a:t> and </a:t>
            </a:r>
            <a:r>
              <a:rPr lang="en-IN" sz="2400" b="1" dirty="0"/>
              <a:t>B</a:t>
            </a:r>
            <a:r>
              <a:rPr lang="en-IN" sz="2400" b="1" i="0" u="none" strike="noStrike" dirty="0">
                <a:effectLst/>
              </a:rPr>
              <a:t>roadband</a:t>
            </a:r>
            <a:r>
              <a:rPr lang="en-US" sz="2400" b="1" i="0" u="none" strike="noStrike" dirty="0">
                <a:effectLst/>
              </a:rPr>
              <a:t> 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971F7-6EF7-9881-2729-BE9F0A17214C}"/>
              </a:ext>
            </a:extLst>
          </p:cNvPr>
          <p:cNvSpPr txBox="1"/>
          <p:nvPr/>
        </p:nvSpPr>
        <p:spPr>
          <a:xfrm>
            <a:off x="278606" y="906082"/>
            <a:ext cx="1165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Narrowband DOA estimation methods assume that the signal is narrowband, meaning that it has a single frequency</a:t>
            </a:r>
            <a:endParaRPr lang="en-IN" sz="16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Broadband DOA estimation methods assume that the signal is broadband, meaning that it has a range of frequencies, typically  more accurate than narrowband DOA estimation methods.</a:t>
            </a:r>
          </a:p>
          <a:p>
            <a:pPr marL="285750" indent="-285750">
              <a:buFontTx/>
              <a:buChar char="-"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A7E58-6555-FB29-D219-3F32AF0135A4}"/>
              </a:ext>
            </a:extLst>
          </p:cNvPr>
          <p:cNvSpPr txBox="1"/>
          <p:nvPr/>
        </p:nvSpPr>
        <p:spPr>
          <a:xfrm flipH="1">
            <a:off x="278606" y="1642169"/>
            <a:ext cx="984885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</a:rPr>
              <a:t>Traditional DSP methods for DOA estimation</a:t>
            </a:r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8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Multiple signal classification (MUSIC)</a:t>
            </a:r>
          </a:p>
          <a:p>
            <a:pPr marR="57150" algn="just" rtl="0">
              <a:spcBef>
                <a:spcPts val="0"/>
              </a:spcBef>
              <a:spcAft>
                <a:spcPts val="0"/>
              </a:spcAft>
            </a:pPr>
            <a:endParaRPr lang="en-IN" sz="180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works by first decomposing the received signal into its spatial and temporal components. </a:t>
            </a:r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spatial spectrum is computed by taking the Fourier transform of the cross-correlation matrix.</a:t>
            </a:r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peaks in the spatial spectrum correspond to the directions of arrival of the sound sources.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Time Difference of Arrival (TDOA)</a:t>
            </a:r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stimating the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DOAof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sound sources based on the time differences between the arrival of sound signals at different sensor locations.</a:t>
            </a:r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It relies on the principle that sound travels at a finite speed, so the time delay between the arrival of the sound at different sensors can be used to determine the source's direction.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b="1" i="0" u="none" strike="noStrike" dirty="0">
                <a:effectLst/>
              </a:rPr>
              <a:t>Deep learning based methods for DOA estimation</a:t>
            </a:r>
            <a:endParaRPr lang="en-IN" sz="2400" b="1" u="sng" strike="noStrike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Convolutional neural networks (CNNs)</a:t>
            </a:r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CNNs are designed to automatically learn hierarchical representations of input data by leveraging</a:t>
            </a:r>
          </a:p>
          <a:p>
            <a:pPr marR="57150" algn="just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convolutional layers, pooling layers, and fully connected layers. </a:t>
            </a:r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These networks excel at capturing spatial patterns and features within the data.</a:t>
            </a:r>
            <a:endParaRPr lang="en-US" sz="2000" b="0" dirty="0">
              <a:effectLst/>
            </a:endParaRPr>
          </a:p>
          <a:p>
            <a:br>
              <a:rPr lang="en-US" sz="2400" dirty="0"/>
            </a:b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1ABCED4-C700-58BA-ECA0-853778614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459" y="2866951"/>
            <a:ext cx="1724024" cy="204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F02E53C-6C76-F4D7-FC36-CB0135373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862" y="4762500"/>
            <a:ext cx="3236481" cy="150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56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7D3DC5-4D87-F0AF-FAEE-A947CC16C861}"/>
              </a:ext>
            </a:extLst>
          </p:cNvPr>
          <p:cNvSpPr txBox="1"/>
          <p:nvPr/>
        </p:nvSpPr>
        <p:spPr>
          <a:xfrm>
            <a:off x="2990850" y="333375"/>
            <a:ext cx="526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METHODOLOGY</a:t>
            </a:r>
            <a:endParaRPr lang="en-IN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63977-C36A-1617-28E4-6FE1AE83D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823" y="853639"/>
            <a:ext cx="3424600" cy="182226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1B941E3-651C-A969-B1FE-AF06A80E3A44}"/>
              </a:ext>
            </a:extLst>
          </p:cNvPr>
          <p:cNvGrpSpPr/>
          <p:nvPr/>
        </p:nvGrpSpPr>
        <p:grpSpPr>
          <a:xfrm>
            <a:off x="554503" y="847485"/>
            <a:ext cx="7810498" cy="1704702"/>
            <a:chOff x="4162425" y="946180"/>
            <a:chExt cx="7810498" cy="17047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7125FF-54B1-38BE-9CE4-51595787B277}"/>
                </a:ext>
              </a:extLst>
            </p:cNvPr>
            <p:cNvSpPr txBox="1"/>
            <p:nvPr/>
          </p:nvSpPr>
          <p:spPr>
            <a:xfrm>
              <a:off x="4162425" y="946180"/>
              <a:ext cx="76247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The signal received by the m-</a:t>
              </a:r>
              <a:r>
                <a:rPr lang="en-US" sz="1600" dirty="0" err="1"/>
                <a:t>th</a:t>
              </a:r>
              <a:r>
                <a:rPr lang="en-US" sz="1600" dirty="0"/>
                <a:t> microphone where m is [1,2] </a:t>
              </a:r>
              <a:r>
                <a:rPr lang="en-US" sz="1600" dirty="0" err="1"/>
                <a:t>i.e</a:t>
              </a:r>
              <a:r>
                <a:rPr lang="en-US" sz="1600" dirty="0"/>
                <a:t> left or right</a:t>
              </a:r>
              <a:endParaRPr lang="en-IN" sz="16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B4DA450-7E4D-F390-6651-24BDBC73C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8352" y="1285997"/>
              <a:ext cx="4143702" cy="26950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0684D9-F014-BAAF-F56C-07B2F8F581A1}"/>
                </a:ext>
              </a:extLst>
            </p:cNvPr>
            <p:cNvSpPr txBox="1"/>
            <p:nvPr/>
          </p:nvSpPr>
          <p:spPr>
            <a:xfrm>
              <a:off x="4162425" y="1518946"/>
              <a:ext cx="78104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s(t) ,</a:t>
              </a:r>
              <a:r>
                <a:rPr lang="en-IN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sz="16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sz="1600" dirty="0"/>
                <a:t>(t) denotes the source signal, noise signal at the m-</a:t>
              </a:r>
              <a:r>
                <a:rPr lang="en-US" sz="1600" dirty="0" err="1"/>
                <a:t>th</a:t>
              </a:r>
              <a:r>
                <a:rPr lang="en-US" sz="1600" dirty="0"/>
                <a:t> microphone, and </a:t>
              </a:r>
              <a:r>
                <a:rPr lang="en-IN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sz="16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sz="1600" dirty="0"/>
                <a:t>(t, θ) is the acoustic impulse response from the source at θ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And we apply STFT to eq(1)</a:t>
              </a:r>
              <a:endParaRPr lang="en-IN" sz="1600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E1F4F7-B2D4-939E-047C-0D8D56119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8352" y="2349943"/>
              <a:ext cx="4143702" cy="300939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59EFB6D-2DFD-7F89-9CAE-281B584FCE53}"/>
              </a:ext>
            </a:extLst>
          </p:cNvPr>
          <p:cNvSpPr txBox="1"/>
          <p:nvPr/>
        </p:nvSpPr>
        <p:spPr>
          <a:xfrm>
            <a:off x="523875" y="2565357"/>
            <a:ext cx="11401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sz="1600" dirty="0"/>
              <a:t>(n, f), S(n, f) and </a:t>
            </a:r>
            <a:r>
              <a:rPr lang="en-US" sz="1600" dirty="0" err="1"/>
              <a:t>V</a:t>
            </a:r>
            <a:r>
              <a:rPr lang="en-US" sz="16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sz="1600" dirty="0"/>
              <a:t>(n, f) represent the microphone, source and noise signals in the TF domain, respectively. The acoustic transfer function 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sz="1600" dirty="0"/>
              <a:t>(f, θ) is the Fourier transform of 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sz="1600" dirty="0"/>
              <a:t>(t, θ).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acoustic transfer function involves the direct and reflected propagation paths of the sound source to the microphones, i.e.,</a:t>
            </a:r>
            <a:endParaRPr lang="en-IN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FAEAF0-BCA9-4730-9242-BB82DA7DAC7E}"/>
              </a:ext>
            </a:extLst>
          </p:cNvPr>
          <p:cNvGrpSpPr/>
          <p:nvPr/>
        </p:nvGrpSpPr>
        <p:grpSpPr>
          <a:xfrm>
            <a:off x="1221253" y="3338737"/>
            <a:ext cx="4143701" cy="304843"/>
            <a:chOff x="1221253" y="3338737"/>
            <a:chExt cx="4143701" cy="30484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D7F5CE1-64E0-0E07-8C21-F4ECD79B83EB}"/>
                </a:ext>
              </a:extLst>
            </p:cNvPr>
            <p:cNvGrpSpPr/>
            <p:nvPr/>
          </p:nvGrpSpPr>
          <p:grpSpPr>
            <a:xfrm>
              <a:off x="1221253" y="3338737"/>
              <a:ext cx="3884147" cy="304843"/>
              <a:chOff x="1221253" y="3338737"/>
              <a:chExt cx="3884147" cy="304843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1EB6BD22-6B69-3752-6B1E-2E1E657FA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1253" y="3368383"/>
                <a:ext cx="3884147" cy="271891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277E10AA-905D-24F4-F0DF-F292CDEBA6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0084" y="3338737"/>
                <a:ext cx="295316" cy="304843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0D44BA1-18B4-E845-3C84-2F060361C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05399" y="3365077"/>
              <a:ext cx="259555" cy="235959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9BBA5D-9DFC-9C44-4D66-97AB9DDB0F70}"/>
              </a:ext>
            </a:extLst>
          </p:cNvPr>
          <p:cNvSpPr txBox="1"/>
          <p:nvPr/>
        </p:nvSpPr>
        <p:spPr>
          <a:xfrm>
            <a:off x="523875" y="3640274"/>
            <a:ext cx="1140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direct-path relative transfer function (DPRTF) is defined as the ratio between the two </a:t>
            </a:r>
            <a:r>
              <a:rPr lang="en-US" sz="1600" dirty="0" err="1"/>
              <a:t>directpath</a:t>
            </a:r>
            <a:r>
              <a:rPr lang="en-US" sz="1600" dirty="0"/>
              <a:t> acoustic transfer functions, </a:t>
            </a:r>
            <a:endParaRPr lang="en-IN" sz="16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7998E2-CA4E-5BBE-A74A-C83656DA0589}"/>
              </a:ext>
            </a:extLst>
          </p:cNvPr>
          <p:cNvGrpSpPr/>
          <p:nvPr/>
        </p:nvGrpSpPr>
        <p:grpSpPr>
          <a:xfrm>
            <a:off x="1221253" y="3931505"/>
            <a:ext cx="4006553" cy="530427"/>
            <a:chOff x="1221253" y="3931505"/>
            <a:chExt cx="4006553" cy="53042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2592CB7-B2EC-A30A-1AAB-95F922FC9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21253" y="3931505"/>
              <a:ext cx="1648625" cy="53042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0C4F202-9008-206F-EA42-4D6474F0D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93435" y="4057942"/>
              <a:ext cx="234371" cy="20596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520D3E2-835D-7A49-A2E3-975F5EE1C962}"/>
              </a:ext>
            </a:extLst>
          </p:cNvPr>
          <p:cNvGrpSpPr/>
          <p:nvPr/>
        </p:nvGrpSpPr>
        <p:grpSpPr>
          <a:xfrm>
            <a:off x="1040277" y="4263905"/>
            <a:ext cx="10111445" cy="638556"/>
            <a:chOff x="309128" y="4202472"/>
            <a:chExt cx="11406622" cy="88288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839103B-5F67-6E1D-261F-A2F51A632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9128" y="4605189"/>
              <a:ext cx="3296110" cy="35247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9B1ABCA-2022-656D-30DA-D5B3FB22C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75351" y="4385733"/>
              <a:ext cx="3762900" cy="66684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98B090A-82AE-B132-CEB0-0126438D7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402903" y="4687365"/>
              <a:ext cx="2133935" cy="39799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0C7A52D-690E-E363-7BDC-44E5E17EE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089189" y="4202472"/>
              <a:ext cx="2626561" cy="575793"/>
            </a:xfrm>
            <a:prstGeom prst="rect">
              <a:avLst/>
            </a:prstGeom>
          </p:spPr>
        </p:pic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79DD5E2-15CF-59AB-9F18-DC27163CBE4B}"/>
                </a:ext>
              </a:extLst>
            </p:cNvPr>
            <p:cNvCxnSpPr/>
            <p:nvPr/>
          </p:nvCxnSpPr>
          <p:spPr>
            <a:xfrm>
              <a:off x="3738358" y="471915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AE1A3A7-CFAE-2BB8-FD4B-8C9376FBB93B}"/>
                </a:ext>
              </a:extLst>
            </p:cNvPr>
            <p:cNvCxnSpPr/>
            <p:nvPr/>
          </p:nvCxnSpPr>
          <p:spPr>
            <a:xfrm>
              <a:off x="8362948" y="4687365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A7C4141A-5A78-FD95-6D7A-06F5859782D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9436" y="5032968"/>
            <a:ext cx="3510316" cy="8095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54BA40B-389D-0BC0-9745-F62CC58FF4B4}"/>
              </a:ext>
            </a:extLst>
          </p:cNvPr>
          <p:cNvSpPr txBox="1"/>
          <p:nvPr/>
        </p:nvSpPr>
        <p:spPr>
          <a:xfrm>
            <a:off x="4114309" y="5023744"/>
            <a:ext cx="77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Finally, the DOA of the sound source is estimated by looking up the DP-RTF dictionary (taking the direction that minimizes the dictionary matching result), i.e.,</a:t>
            </a:r>
            <a:endParaRPr lang="en-IN" sz="16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418A031-7A2D-6696-C448-77CCFC7959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22958" y="5564225"/>
            <a:ext cx="251495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0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A4786D-BDE0-1E72-FA55-331F1FBA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469"/>
            <a:ext cx="12192000" cy="383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7EBFFD-2215-FFC1-4977-0F97436B8496}"/>
              </a:ext>
            </a:extLst>
          </p:cNvPr>
          <p:cNvSpPr txBox="1"/>
          <p:nvPr/>
        </p:nvSpPr>
        <p:spPr>
          <a:xfrm>
            <a:off x="5453697" y="371475"/>
            <a:ext cx="6347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architecture for DP-RTF estimation. The model consists of two parts, namely the </a:t>
            </a:r>
            <a:r>
              <a:rPr lang="en-US" b="1" dirty="0"/>
              <a:t>monaural enhancement</a:t>
            </a:r>
            <a:r>
              <a:rPr lang="en-US" dirty="0"/>
              <a:t> network and the </a:t>
            </a:r>
            <a:r>
              <a:rPr lang="en-US" b="1" dirty="0"/>
              <a:t>DP-RTF learning</a:t>
            </a:r>
            <a:r>
              <a:rPr lang="en-US" dirty="0"/>
              <a:t>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Monaural enhancement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Deep learning has been widely used for monaural speech enhancement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recovers the clean magnitude spectrogram by learning the structured magnitude spectral pattern of speech.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Accounting for the following DP-RTF learning, the clean direct-path sound is taken as the target signal, which means both noise reduction and dereverberation are conducted.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During testing, the binaural microphone signals are separately enhanced using the same monaural speech enhancement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A9025-95A7-BE64-76CB-7120D8279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212"/>
            <a:ext cx="5453697" cy="3923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8CF01-EF8D-4F75-B5C6-C5D1C56E5E4F}"/>
              </a:ext>
            </a:extLst>
          </p:cNvPr>
          <p:cNvSpPr txBox="1"/>
          <p:nvPr/>
        </p:nvSpPr>
        <p:spPr>
          <a:xfrm>
            <a:off x="247650" y="4221447"/>
            <a:ext cx="11696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DP-RTF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magnitude and phase spectrograms of binaural signals are taken as the network input.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Both original and enhanced binaural signals are used, as they are complementary in the sense that the original signals are noisy but less speech-distorted, while the enhanced signals are less noisy but possibly speech-distorted.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The magnitude and phase spectrograms are processed by separate convolutional neural networks (CNNs).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The outputs of the CNNs are then combined and processed by a convolutional recurrent neural network (CRNN).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The CRNN extracts temporal features from the combined features and outputs a prediction of the DP-RTF.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The model is trained using a supervised learning approach. The training data consists of pairs of binaural signals and ground truth DP-RTFs. The model is trained to minimize the error between its estimated DP-RTFs and the ground truth DP-RTFs.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845155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{15969BB2-9A07-4D5F-9FE7-6D02FFE141DF}tf22712842_win32</Template>
  <TotalTime>1408</TotalTime>
  <Words>816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Times New Roman</vt:lpstr>
      <vt:lpstr>Wingdings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DP-RTF</dc:title>
  <dc:creator>Somisetty Harsha Vardhan</dc:creator>
  <cp:lastModifiedBy>Somisetty Harsha Vardhan</cp:lastModifiedBy>
  <cp:revision>5</cp:revision>
  <dcterms:created xsi:type="dcterms:W3CDTF">2023-07-13T04:46:46Z</dcterms:created>
  <dcterms:modified xsi:type="dcterms:W3CDTF">2023-07-14T04:15:01Z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