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72" r:id="rId10"/>
    <p:sldId id="264" r:id="rId11"/>
    <p:sldId id="271" r:id="rId12"/>
    <p:sldId id="265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AC5EF0-18A1-466D-9DC0-75E38EC7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04DF576-D296-450D-B89E-07A8CDC3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0159DE-4CD0-4278-8D78-B54B6A5B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49CD0F-9C01-440E-A174-65F8F2EC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D05578-93D5-487F-ADD7-9DB3A72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35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318F70-CC72-42E2-9F2A-31AAC0D3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7DA874C-5A56-49FF-B917-5188A044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15FDD4-EB7E-4074-B28E-080EABAB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A5416B-96C8-40D6-8E23-43C55800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F6CB3F-EB6C-4BE7-B75E-C2F052F9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59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B39032C-4D5E-4324-81C7-DD382BC2D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BBAEF01-C04F-41ED-877D-3717B203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D6BF4C-B0F3-4A2D-913E-62EA33ED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B4F62B-01A2-4259-83AD-C39FF8BD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B90187-43C9-4967-8DE9-F6431FE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97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FFC53-F585-42E1-BB13-463824B8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A133B8-7B05-4B73-AA44-B492D07C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DDB3D7-9684-43C0-83A4-3F4FDF98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E6474C-CF12-40F6-9393-B7B9F1B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28B5FB-F817-430B-BBC0-6177E517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5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D764B6-A282-45CB-AB43-FF6F80B3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D7B452-BABF-4A77-9120-FD98638E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0A393A-2C84-4D39-B038-A36CED04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4C1EC1-A318-4C04-886C-F6271FF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DD9F35-15DB-429A-A551-8897F848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4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E85D1-1A75-4A5E-B843-F778C3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22F60-56AE-4D41-A8E7-28BBDF1C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4E4217-57C5-4F5E-9892-416D87318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55E792-2447-4FA8-807F-2B0BEBB1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408CE4-F8DA-4A5E-A84F-1D4274C5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95BB8C-88B3-4553-9FCF-B1024A1F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01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8BFC1-C55E-449A-A256-6434539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C3DBB0-9925-4EC5-BDE7-F2310C8E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20BDFFB-8E1B-4090-A118-8D0479F52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36154DB-64D6-4EF9-B1DE-6157712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D85C1F4-FD2E-4DAC-B740-A93286D93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7D40EBF-9AC5-4EC1-BC9F-98A52F86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53BFE5-CF87-4975-A96C-F47D297A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94E2ADB-B4F8-4450-A427-2E17586B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25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A26480-272C-4787-B55D-A8674A5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99A72F-309A-4634-AD81-F4FBF8D6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E07457-C329-44E1-A5F9-67113462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DDF5D76-B407-4F38-9424-6493F5E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65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F4C7305-A19C-4012-98BF-AE9B34FD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14C8A3A-7DE5-4CB9-A3B2-0B3273FE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6AF547D-AF62-4ABF-BC76-311E250B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21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2D38B9-8111-448A-A77A-0BB31023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E81C0C-FF67-4EAA-B1F9-065A847B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B4E795-FB25-49F0-A27C-0C6A11C0A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508B18A-5A1A-4110-BDA3-916BD3C8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B621CB-18C3-4045-B32C-F33F74A3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34C8E5-E19F-457B-BC1A-94CABA99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1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02943-A70B-42B3-BACA-8FAE282C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4D2E2B-0B1C-4095-AF9A-F362996C2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A9D715-BD54-46DF-B937-02392B76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FE1626-85D2-4155-8F56-22F6EA45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F5D04B-7A0E-432D-BE13-61F19586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356031-FD0B-4923-8CC4-0D81DE89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84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C453FB7-46E5-4DD9-A348-11A781D2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B6575-9032-43A1-8734-8583BF33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0167FE-0959-45D6-A0DE-826F4A399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DDE9-ACEC-406D-B2FC-2C8C2AAF0E2A}" type="datetimeFigureOut">
              <a:rPr lang="pl-PL" smtClean="0"/>
              <a:t>07.11.2021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00BEB2-2EAC-4A15-A25F-C711E3C2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802C7A-4F2E-47C4-989A-8FE91FFC2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6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BFE04DE-795B-4ED5-BDF1-44842BC0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19"/>
            <a:ext cx="12192000" cy="6135161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784369" y="292076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50420" y="13506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855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9360955-30A2-41CD-801D-06EAFA2F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00" y="0"/>
            <a:ext cx="10282854" cy="6858000"/>
          </a:xfrm>
          <a:prstGeom prst="rect">
            <a:avLst/>
          </a:prstGeom>
        </p:spPr>
      </p:pic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904300" y="15519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2015979" y="151639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8EC7032F-4B94-478F-8DB3-DC0C84D6CF66}"/>
              </a:ext>
            </a:extLst>
          </p:cNvPr>
          <p:cNvSpPr/>
          <p:nvPr/>
        </p:nvSpPr>
        <p:spPr>
          <a:xfrm>
            <a:off x="2701779" y="23069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F177CA2B-0980-4F5C-8EE5-B300CAE4C74D}"/>
              </a:ext>
            </a:extLst>
          </p:cNvPr>
          <p:cNvSpPr/>
          <p:nvPr/>
        </p:nvSpPr>
        <p:spPr>
          <a:xfrm>
            <a:off x="7396141" y="2306972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7AE23127-0424-43AA-A1F9-5A461B2F379A}"/>
              </a:ext>
            </a:extLst>
          </p:cNvPr>
          <p:cNvSpPr/>
          <p:nvPr/>
        </p:nvSpPr>
        <p:spPr>
          <a:xfrm>
            <a:off x="1904300" y="6040772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7</a:t>
            </a: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300CB760-F27B-478B-8130-34770C0DF86B}"/>
              </a:ext>
            </a:extLst>
          </p:cNvPr>
          <p:cNvSpPr/>
          <p:nvPr/>
        </p:nvSpPr>
        <p:spPr>
          <a:xfrm>
            <a:off x="2701779" y="545974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4D262350-6453-478D-A555-D56124A6D1AA}"/>
              </a:ext>
            </a:extLst>
          </p:cNvPr>
          <p:cNvSpPr/>
          <p:nvPr/>
        </p:nvSpPr>
        <p:spPr>
          <a:xfrm>
            <a:off x="7396140" y="5032520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0981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34B81-9BC2-4E79-89D4-9A40EB3F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506CE-9270-4969-A21E-8F2B369E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D116E84-042A-4496-874E-5E879D75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874"/>
            <a:ext cx="12192000" cy="5988251"/>
          </a:xfrm>
          <a:prstGeom prst="rect">
            <a:avLst/>
          </a:prstGeom>
        </p:spPr>
      </p:pic>
      <p:sp>
        <p:nvSpPr>
          <p:cNvPr id="6" name="Owal 5">
            <a:extLst>
              <a:ext uri="{FF2B5EF4-FFF2-40B4-BE49-F238E27FC236}">
                <a16:creationId xmlns:a16="http://schemas.microsoft.com/office/drawing/2014/main" id="{A275390A-283D-4763-BAF9-540BD9C1A136}"/>
              </a:ext>
            </a:extLst>
          </p:cNvPr>
          <p:cNvSpPr/>
          <p:nvPr/>
        </p:nvSpPr>
        <p:spPr>
          <a:xfrm>
            <a:off x="3510094" y="299320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4FC0E834-749C-4702-82F7-9EEBC04C7988}"/>
              </a:ext>
            </a:extLst>
          </p:cNvPr>
          <p:cNvSpPr/>
          <p:nvPr/>
        </p:nvSpPr>
        <p:spPr>
          <a:xfrm>
            <a:off x="7101019" y="299320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EB431EEB-AB1E-43B8-BF2B-2A15401BD88F}"/>
              </a:ext>
            </a:extLst>
          </p:cNvPr>
          <p:cNvSpPr/>
          <p:nvPr/>
        </p:nvSpPr>
        <p:spPr>
          <a:xfrm>
            <a:off x="2786194" y="452673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707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721BC4A-F3DE-43F2-B8F3-1F36CF1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19"/>
            <a:ext cx="12192000" cy="6135203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4452454" y="775280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9AD6B7C-45DA-4658-A1B9-D8315DE4CDCE}"/>
              </a:ext>
            </a:extLst>
          </p:cNvPr>
          <p:cNvSpPr/>
          <p:nvPr/>
        </p:nvSpPr>
        <p:spPr>
          <a:xfrm>
            <a:off x="-1" y="361419"/>
            <a:ext cx="12192001" cy="36485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078ED556-A047-4BF7-B661-A597A30A1199}"/>
              </a:ext>
            </a:extLst>
          </p:cNvPr>
          <p:cNvSpPr/>
          <p:nvPr/>
        </p:nvSpPr>
        <p:spPr>
          <a:xfrm>
            <a:off x="10322650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7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2A4BAB5F-3595-49F8-8E5A-4CCA66695EFD}"/>
              </a:ext>
            </a:extLst>
          </p:cNvPr>
          <p:cNvSpPr/>
          <p:nvPr/>
        </p:nvSpPr>
        <p:spPr>
          <a:xfrm>
            <a:off x="4676859" y="1078331"/>
            <a:ext cx="4601365" cy="3607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ADE7A393-36FF-49CA-8216-F560AF991C23}"/>
              </a:ext>
            </a:extLst>
          </p:cNvPr>
          <p:cNvSpPr/>
          <p:nvPr/>
        </p:nvSpPr>
        <p:spPr>
          <a:xfrm>
            <a:off x="4676859" y="1875987"/>
            <a:ext cx="4601365" cy="9594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553C09D-F4F4-4344-850D-1126FADC38C0}"/>
              </a:ext>
            </a:extLst>
          </p:cNvPr>
          <p:cNvSpPr/>
          <p:nvPr/>
        </p:nvSpPr>
        <p:spPr>
          <a:xfrm>
            <a:off x="4676859" y="2958166"/>
            <a:ext cx="1419141" cy="3607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C0659EC7-B116-4D0B-B473-A76E24D0CA69}"/>
              </a:ext>
            </a:extLst>
          </p:cNvPr>
          <p:cNvSpPr/>
          <p:nvPr/>
        </p:nvSpPr>
        <p:spPr>
          <a:xfrm>
            <a:off x="4462942" y="15809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C985A0CB-847D-4F1F-9BE6-D39F83926123}"/>
              </a:ext>
            </a:extLst>
          </p:cNvPr>
          <p:cNvSpPr/>
          <p:nvPr/>
        </p:nvSpPr>
        <p:spPr>
          <a:xfrm>
            <a:off x="4452453" y="27164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870EA9D1-DAB9-4FD9-A588-562015EC9DD8}"/>
              </a:ext>
            </a:extLst>
          </p:cNvPr>
          <p:cNvSpPr/>
          <p:nvPr/>
        </p:nvSpPr>
        <p:spPr>
          <a:xfrm>
            <a:off x="10577119" y="752379"/>
            <a:ext cx="1360412" cy="9594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AF864AC-6EB9-4230-8D3C-E97F6EEE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381" y="2125732"/>
            <a:ext cx="9201150" cy="4267200"/>
          </a:xfrm>
          <a:prstGeom prst="rect">
            <a:avLst/>
          </a:prstGeom>
        </p:spPr>
      </p:pic>
      <p:sp>
        <p:nvSpPr>
          <p:cNvPr id="21" name="Owal 20">
            <a:extLst>
              <a:ext uri="{FF2B5EF4-FFF2-40B4-BE49-F238E27FC236}">
                <a16:creationId xmlns:a16="http://schemas.microsoft.com/office/drawing/2014/main" id="{253A8DFB-6D66-4459-BAD6-281927888F4E}"/>
              </a:ext>
            </a:extLst>
          </p:cNvPr>
          <p:cNvSpPr/>
          <p:nvPr/>
        </p:nvSpPr>
        <p:spPr>
          <a:xfrm>
            <a:off x="2921464" y="34688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9FF67B9D-CF51-498C-AC2D-05E4B4F6C852}"/>
              </a:ext>
            </a:extLst>
          </p:cNvPr>
          <p:cNvSpPr/>
          <p:nvPr/>
        </p:nvSpPr>
        <p:spPr>
          <a:xfrm>
            <a:off x="7135620" y="346738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A48298DC-C6E2-413B-B471-A33FA7FA710D}"/>
              </a:ext>
            </a:extLst>
          </p:cNvPr>
          <p:cNvSpPr/>
          <p:nvPr/>
        </p:nvSpPr>
        <p:spPr>
          <a:xfrm>
            <a:off x="2921463" y="421774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E71C6C0E-DE1F-4EED-8210-4B7508F3F6C6}"/>
              </a:ext>
            </a:extLst>
          </p:cNvPr>
          <p:cNvSpPr/>
          <p:nvPr/>
        </p:nvSpPr>
        <p:spPr>
          <a:xfrm>
            <a:off x="7135620" y="481783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611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87C57A7-02E5-4400-86DC-5ABBE4E7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02"/>
            <a:ext cx="12192000" cy="6037196"/>
          </a:xfrm>
          <a:prstGeom prst="rect">
            <a:avLst/>
          </a:prstGeom>
        </p:spPr>
      </p:pic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935463" y="103184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4782413" y="23391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8791063" y="223965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7BC7A504-F030-4A25-A409-171C855F808A}"/>
              </a:ext>
            </a:extLst>
          </p:cNvPr>
          <p:cNvSpPr/>
          <p:nvPr/>
        </p:nvSpPr>
        <p:spPr>
          <a:xfrm>
            <a:off x="5795312" y="3429000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9AC1AF7-E2AD-4BB2-BD7F-F2645EC37086}"/>
              </a:ext>
            </a:extLst>
          </p:cNvPr>
          <p:cNvSpPr/>
          <p:nvPr/>
        </p:nvSpPr>
        <p:spPr>
          <a:xfrm>
            <a:off x="4699866" y="5019221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3050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45E9DEA-9DCA-40F5-BB8E-D74FE87E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511"/>
            <a:ext cx="12192000" cy="6144977"/>
          </a:xfrm>
          <a:prstGeom prst="rect">
            <a:avLst/>
          </a:prstGeom>
        </p:spPr>
      </p:pic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10489035" y="67565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45DF03F-F915-4A56-A693-33B93226676C}"/>
              </a:ext>
            </a:extLst>
          </p:cNvPr>
          <p:cNvSpPr/>
          <p:nvPr/>
        </p:nvSpPr>
        <p:spPr>
          <a:xfrm>
            <a:off x="2041319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6C0C84E-1BF8-40B7-8601-1592B2F2F0BF}"/>
              </a:ext>
            </a:extLst>
          </p:cNvPr>
          <p:cNvSpPr/>
          <p:nvPr/>
        </p:nvSpPr>
        <p:spPr>
          <a:xfrm>
            <a:off x="5557705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89BA9539-1396-49DD-ADE7-4C3DF3384028}"/>
              </a:ext>
            </a:extLst>
          </p:cNvPr>
          <p:cNvSpPr/>
          <p:nvPr/>
        </p:nvSpPr>
        <p:spPr>
          <a:xfrm>
            <a:off x="10489034" y="556923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090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AECE878-B7DB-4017-A93D-CB9D834A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485"/>
            <a:ext cx="12192000" cy="6145029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10489035" y="67565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45DF03F-F915-4A56-A693-33B93226676C}"/>
              </a:ext>
            </a:extLst>
          </p:cNvPr>
          <p:cNvSpPr/>
          <p:nvPr/>
        </p:nvSpPr>
        <p:spPr>
          <a:xfrm>
            <a:off x="2041319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6C0C84E-1BF8-40B7-8601-1592B2F2F0BF}"/>
              </a:ext>
            </a:extLst>
          </p:cNvPr>
          <p:cNvSpPr/>
          <p:nvPr/>
        </p:nvSpPr>
        <p:spPr>
          <a:xfrm>
            <a:off x="5557705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89BA9539-1396-49DD-ADE7-4C3DF3384028}"/>
              </a:ext>
            </a:extLst>
          </p:cNvPr>
          <p:cNvSpPr/>
          <p:nvPr/>
        </p:nvSpPr>
        <p:spPr>
          <a:xfrm>
            <a:off x="10489034" y="4663225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1268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4CC77AE-7241-4C7F-B400-1955A8F9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648"/>
            <a:ext cx="12192000" cy="6128704"/>
          </a:xfrm>
          <a:prstGeom prst="rect">
            <a:avLst/>
          </a:prstGeom>
        </p:spPr>
      </p:pic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10489035" y="67565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45DF03F-F915-4A56-A693-33B93226676C}"/>
              </a:ext>
            </a:extLst>
          </p:cNvPr>
          <p:cNvSpPr/>
          <p:nvPr/>
        </p:nvSpPr>
        <p:spPr>
          <a:xfrm>
            <a:off x="2041319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596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D35BA32-8C16-400D-87D2-D26127B2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42"/>
            <a:ext cx="12192000" cy="613191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784369" y="292076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50420" y="13506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435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1DA7948-6741-425E-8E8D-ECD96ED2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940"/>
            <a:ext cx="12192000" cy="2086498"/>
          </a:xfrm>
          <a:prstGeom prst="rect">
            <a:avLst/>
          </a:prstGeom>
        </p:spPr>
      </p:pic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6564384" y="191408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1BB75AF2-B544-410D-AA09-A5204F7B20A0}"/>
              </a:ext>
            </a:extLst>
          </p:cNvPr>
          <p:cNvSpPr/>
          <p:nvPr/>
        </p:nvSpPr>
        <p:spPr>
          <a:xfrm>
            <a:off x="2879521" y="191408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B9BFA937-D306-42DD-A9AA-4B3C51319C7B}"/>
              </a:ext>
            </a:extLst>
          </p:cNvPr>
          <p:cNvSpPr/>
          <p:nvPr/>
        </p:nvSpPr>
        <p:spPr>
          <a:xfrm>
            <a:off x="10203106" y="191408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27D79983-0474-4672-BBD3-1145D230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4" y="4364328"/>
            <a:ext cx="2847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4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9EC2548-2060-4A71-AF14-31C75D10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466"/>
            <a:ext cx="12192000" cy="610906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20"/>
            <a:ext cx="12192000" cy="51165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5128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784369" y="292076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16864" y="105701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262CC70D-99A2-44F3-AA0F-3BB75E4B77D1}"/>
              </a:ext>
            </a:extLst>
          </p:cNvPr>
          <p:cNvSpPr/>
          <p:nvPr/>
        </p:nvSpPr>
        <p:spPr>
          <a:xfrm>
            <a:off x="7271855" y="110734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13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3856394-A3F4-49E1-869D-28079AC5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31"/>
            <a:ext cx="12192000" cy="613853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50420" y="13506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18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04EAEBA-FA31-4CDA-A1B1-352A15EF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331"/>
            <a:ext cx="12192000" cy="607333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11146171" y="44496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511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77A2EF2-52FE-40DA-A557-1CB1F132D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307"/>
            <a:ext cx="12192000" cy="6125386"/>
          </a:xfrm>
          <a:prstGeom prst="rect">
            <a:avLst/>
          </a:prstGeom>
        </p:spPr>
      </p:pic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659309" y="989901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2785144" y="4084951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FFEB2C3C-D717-464F-BAD4-A683C157E933}"/>
              </a:ext>
            </a:extLst>
          </p:cNvPr>
          <p:cNvSpPr/>
          <p:nvPr/>
        </p:nvSpPr>
        <p:spPr>
          <a:xfrm>
            <a:off x="2659309" y="1858572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871B6094-6FFD-45B4-8FB3-29831C2C80EC}"/>
              </a:ext>
            </a:extLst>
          </p:cNvPr>
          <p:cNvSpPr/>
          <p:nvPr/>
        </p:nvSpPr>
        <p:spPr>
          <a:xfrm>
            <a:off x="7643395" y="104141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BB6D45D4-E7C0-43E7-8D85-24C9749E1CEC}"/>
              </a:ext>
            </a:extLst>
          </p:cNvPr>
          <p:cNvSpPr/>
          <p:nvPr/>
        </p:nvSpPr>
        <p:spPr>
          <a:xfrm>
            <a:off x="5648215" y="1858571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D1F97D1E-E8F9-4C96-9258-869FB9DEBC8E}"/>
              </a:ext>
            </a:extLst>
          </p:cNvPr>
          <p:cNvSpPr/>
          <p:nvPr/>
        </p:nvSpPr>
        <p:spPr>
          <a:xfrm>
            <a:off x="9532691" y="104141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1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920C8E0-BE7B-48FF-AECB-E531D77C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871"/>
            <a:ext cx="12192000" cy="6086257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2063690" y="34520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9F395FB-3DA0-4AD8-BBE7-10DC461E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818" y="675659"/>
            <a:ext cx="8848725" cy="291465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471C1EB-9DE9-4A16-8302-0A71002E4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30" y="3583925"/>
            <a:ext cx="8801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411C1937-6102-4771-A85C-429C058F8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75" t="46078" r="435" b="37900"/>
          <a:stretch/>
        </p:blipFill>
        <p:spPr>
          <a:xfrm>
            <a:off x="8512141" y="2935616"/>
            <a:ext cx="2780522" cy="83852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E804B8E-6666-46DE-8FAA-B495B15D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5" y="1154767"/>
            <a:ext cx="3505200" cy="4838700"/>
          </a:xfrm>
          <a:prstGeom prst="rect">
            <a:avLst/>
          </a:prstGeom>
        </p:spPr>
      </p:pic>
      <p:sp>
        <p:nvSpPr>
          <p:cNvPr id="10" name="Owal 9">
            <a:extLst>
              <a:ext uri="{FF2B5EF4-FFF2-40B4-BE49-F238E27FC236}">
                <a16:creationId xmlns:a16="http://schemas.microsoft.com/office/drawing/2014/main" id="{26C9B7E8-973C-4A41-BF6D-7B69D9DB737B}"/>
              </a:ext>
            </a:extLst>
          </p:cNvPr>
          <p:cNvSpPr/>
          <p:nvPr/>
        </p:nvSpPr>
        <p:spPr>
          <a:xfrm>
            <a:off x="8075889" y="1047051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815DC8B8-F6CC-4ABF-88C5-B1C963B5F521}"/>
              </a:ext>
            </a:extLst>
          </p:cNvPr>
          <p:cNvSpPr/>
          <p:nvPr/>
        </p:nvSpPr>
        <p:spPr>
          <a:xfrm>
            <a:off x="8075889" y="3476175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C7FAD2CA-90D6-4730-A32E-D3CD88F26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309" y="1718812"/>
            <a:ext cx="4667250" cy="3514725"/>
          </a:xfrm>
          <a:prstGeom prst="rect">
            <a:avLst/>
          </a:prstGeom>
        </p:spPr>
      </p:pic>
      <p:sp>
        <p:nvSpPr>
          <p:cNvPr id="16" name="Owal 15">
            <a:extLst>
              <a:ext uri="{FF2B5EF4-FFF2-40B4-BE49-F238E27FC236}">
                <a16:creationId xmlns:a16="http://schemas.microsoft.com/office/drawing/2014/main" id="{440E4FDB-AD33-4CF3-87AA-562F932858BD}"/>
              </a:ext>
            </a:extLst>
          </p:cNvPr>
          <p:cNvSpPr/>
          <p:nvPr/>
        </p:nvSpPr>
        <p:spPr>
          <a:xfrm>
            <a:off x="1924050" y="2399601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2D3AAA1D-7307-4A35-BA27-6D30E16F93AB}"/>
              </a:ext>
            </a:extLst>
          </p:cNvPr>
          <p:cNvSpPr/>
          <p:nvPr/>
        </p:nvSpPr>
        <p:spPr>
          <a:xfrm>
            <a:off x="1946309" y="38165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FC818240-8E90-4102-93D3-9BD64E0D72AF}"/>
              </a:ext>
            </a:extLst>
          </p:cNvPr>
          <p:cNvSpPr/>
          <p:nvPr/>
        </p:nvSpPr>
        <p:spPr>
          <a:xfrm>
            <a:off x="5137184" y="45404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70452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75</Words>
  <Application>Microsoft Office PowerPoint</Application>
  <PresentationFormat>Panoramiczny</PresentationFormat>
  <Paragraphs>75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Łożyński</dc:creator>
  <cp:lastModifiedBy>Wojciech Łożyński</cp:lastModifiedBy>
  <cp:revision>4</cp:revision>
  <dcterms:created xsi:type="dcterms:W3CDTF">2021-10-17T18:42:40Z</dcterms:created>
  <dcterms:modified xsi:type="dcterms:W3CDTF">2021-11-07T18:08:52Z</dcterms:modified>
</cp:coreProperties>
</file>