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AC5EF0-18A1-466D-9DC0-75E38EC7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04DF576-D296-450D-B89E-07A8CDC34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0159DE-4CD0-4278-8D78-B54B6A5B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49CD0F-9C01-440E-A174-65F8F2EC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D05578-93D5-487F-ADD7-9DB3A72C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35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318F70-CC72-42E2-9F2A-31AAC0D3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7DA874C-5A56-49FF-B917-5188A044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15FDD4-EB7E-4074-B28E-080EABAB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A5416B-96C8-40D6-8E23-43C55800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F6CB3F-EB6C-4BE7-B75E-C2F052F9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59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B39032C-4D5E-4324-81C7-DD382BC2D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BBAEF01-C04F-41ED-877D-3717B203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D6BF4C-B0F3-4A2D-913E-62EA33ED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B4F62B-01A2-4259-83AD-C39FF8BD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B90187-43C9-4967-8DE9-F6431FE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97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EFFC53-F585-42E1-BB13-463824B8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A133B8-7B05-4B73-AA44-B492D07C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DDB3D7-9684-43C0-83A4-3F4FDF98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E6474C-CF12-40F6-9393-B7B9F1BD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28B5FB-F817-430B-BBC0-6177E517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5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D764B6-A282-45CB-AB43-FF6F80B3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D7B452-BABF-4A77-9120-FD98638E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0A393A-2C84-4D39-B038-A36CED04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4C1EC1-A318-4C04-886C-F6271FF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DD9F35-15DB-429A-A551-8897F848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4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E85D1-1A75-4A5E-B843-F778C33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B22F60-56AE-4D41-A8E7-28BBDF1C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4E4217-57C5-4F5E-9892-416D87318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55E792-2447-4FA8-807F-2B0BEBB1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4408CE4-F8DA-4A5E-A84F-1D4274C5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95BB8C-88B3-4553-9FCF-B1024A1F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01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8BFC1-C55E-449A-A256-6434539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C3DBB0-9925-4EC5-BDE7-F2310C8E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20BDFFB-8E1B-4090-A118-8D0479F52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36154DB-64D6-4EF9-B1DE-6157712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D85C1F4-FD2E-4DAC-B740-A93286D93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7D40EBF-9AC5-4EC1-BC9F-98A52F86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E53BFE5-CF87-4975-A96C-F47D297A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94E2ADB-B4F8-4450-A427-2E17586B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25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A26480-272C-4787-B55D-A8674A5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99A72F-309A-4634-AD81-F4FBF8D6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E07457-C329-44E1-A5F9-67113462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DDF5D76-B407-4F38-9424-6493F5E3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65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F4C7305-A19C-4012-98BF-AE9B34FD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14C8A3A-7DE5-4CB9-A3B2-0B3273FE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6AF547D-AF62-4ABF-BC76-311E250B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21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2D38B9-8111-448A-A77A-0BB31023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E81C0C-FF67-4EAA-B1F9-065A847B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B4E795-FB25-49F0-A27C-0C6A11C0A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508B18A-5A1A-4110-BDA3-916BD3C8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B621CB-18C3-4045-B32C-F33F74A3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34C8E5-E19F-457B-BC1A-94CABA99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1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02943-A70B-42B3-BACA-8FAE282C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4D2E2B-0B1C-4095-AF9A-F362996C2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A9D715-BD54-46DF-B937-02392B76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FE1626-85D2-4155-8F56-22F6EA45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F5D04B-7A0E-432D-BE13-61F19586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356031-FD0B-4923-8CC4-0D81DE89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84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C453FB7-46E5-4DD9-A348-11A781D2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B6575-9032-43A1-8734-8583BF33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0167FE-0959-45D6-A0DE-826F4A399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DDE9-ACEC-406D-B2FC-2C8C2AAF0E2A}" type="datetimeFigureOut">
              <a:rPr lang="pl-PL" smtClean="0"/>
              <a:t>17.10.2021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00BEB2-2EAC-4A15-A25F-C711E3C2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802C7A-4F2E-47C4-989A-8FE91FFC2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86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BFE04DE-795B-4ED5-BDF1-44842BC0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19"/>
            <a:ext cx="12192000" cy="6135161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784369" y="292076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50420" y="135062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855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602C24C-0399-4FFA-B129-231704E9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01"/>
            <a:ext cx="12192000" cy="6037196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410401"/>
            <a:ext cx="1971413" cy="9821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410401"/>
            <a:ext cx="12192000" cy="6037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410400"/>
            <a:ext cx="1971413" cy="6037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C8A9D5A-E849-4005-A1B5-7AD6400AAC6A}"/>
              </a:ext>
            </a:extLst>
          </p:cNvPr>
          <p:cNvSpPr/>
          <p:nvPr/>
        </p:nvSpPr>
        <p:spPr>
          <a:xfrm>
            <a:off x="1971412" y="1695252"/>
            <a:ext cx="10220588" cy="33297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2063689" y="157293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7BC7A504-F030-4A25-A409-171C855F808A}"/>
              </a:ext>
            </a:extLst>
          </p:cNvPr>
          <p:cNvSpPr/>
          <p:nvPr/>
        </p:nvSpPr>
        <p:spPr>
          <a:xfrm>
            <a:off x="4722292" y="340471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8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217D489F-2488-4A18-AEF4-65B32E242F84}"/>
              </a:ext>
            </a:extLst>
          </p:cNvPr>
          <p:cNvSpPr/>
          <p:nvPr/>
        </p:nvSpPr>
        <p:spPr>
          <a:xfrm>
            <a:off x="5018009" y="2096258"/>
            <a:ext cx="3521984" cy="3607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F5E46A25-F131-4834-8F55-72854E9905E7}"/>
              </a:ext>
            </a:extLst>
          </p:cNvPr>
          <p:cNvSpPr/>
          <p:nvPr/>
        </p:nvSpPr>
        <p:spPr>
          <a:xfrm>
            <a:off x="4908952" y="2999401"/>
            <a:ext cx="3521984" cy="4295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949503EB-3B83-46E3-B856-C880FD24270B}"/>
              </a:ext>
            </a:extLst>
          </p:cNvPr>
          <p:cNvSpPr/>
          <p:nvPr/>
        </p:nvSpPr>
        <p:spPr>
          <a:xfrm>
            <a:off x="8976220" y="2039584"/>
            <a:ext cx="3095538" cy="9598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74BDCA0-C025-4322-9D8C-0C72897EC2C1}"/>
              </a:ext>
            </a:extLst>
          </p:cNvPr>
          <p:cNvSpPr/>
          <p:nvPr/>
        </p:nvSpPr>
        <p:spPr>
          <a:xfrm>
            <a:off x="4722292" y="178564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05CD3EEE-CA10-41F2-AF6A-ADF551A85D76}"/>
              </a:ext>
            </a:extLst>
          </p:cNvPr>
          <p:cNvSpPr/>
          <p:nvPr/>
        </p:nvSpPr>
        <p:spPr>
          <a:xfrm>
            <a:off x="4722292" y="269060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C27A5AE7-0814-43FC-97C5-B2C0789C1457}"/>
              </a:ext>
            </a:extLst>
          </p:cNvPr>
          <p:cNvSpPr/>
          <p:nvPr/>
        </p:nvSpPr>
        <p:spPr>
          <a:xfrm>
            <a:off x="8749718" y="1786855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3050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70FE086-2EBF-4388-B4F4-9815B67B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188"/>
            <a:ext cx="12192000" cy="613199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10489035" y="67565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D45DF03F-F915-4A56-A693-33B93226676C}"/>
              </a:ext>
            </a:extLst>
          </p:cNvPr>
          <p:cNvSpPr/>
          <p:nvPr/>
        </p:nvSpPr>
        <p:spPr>
          <a:xfrm>
            <a:off x="2041319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6C0C84E-1BF8-40B7-8601-1592B2F2F0BF}"/>
              </a:ext>
            </a:extLst>
          </p:cNvPr>
          <p:cNvSpPr/>
          <p:nvPr/>
        </p:nvSpPr>
        <p:spPr>
          <a:xfrm>
            <a:off x="5557705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5090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4CC77AE-7241-4C7F-B400-1955A8F9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648"/>
            <a:ext cx="12192000" cy="61287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20"/>
            <a:ext cx="12192000" cy="5519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10489035" y="67565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D45DF03F-F915-4A56-A693-33B93226676C}"/>
              </a:ext>
            </a:extLst>
          </p:cNvPr>
          <p:cNvSpPr/>
          <p:nvPr/>
        </p:nvSpPr>
        <p:spPr>
          <a:xfrm>
            <a:off x="2041319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6C0C84E-1BF8-40B7-8601-1592B2F2F0BF}"/>
              </a:ext>
            </a:extLst>
          </p:cNvPr>
          <p:cNvSpPr/>
          <p:nvPr/>
        </p:nvSpPr>
        <p:spPr>
          <a:xfrm>
            <a:off x="5557705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96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D35BA32-8C16-400D-87D2-D26127B2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42"/>
            <a:ext cx="12192000" cy="6131916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784369" y="292076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50420" y="135062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435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1DA7948-6741-425E-8E8D-ECD96ED2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940"/>
            <a:ext cx="12192000" cy="2086498"/>
          </a:xfrm>
          <a:prstGeom prst="rect">
            <a:avLst/>
          </a:prstGeom>
        </p:spPr>
      </p:pic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6564384" y="191408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1BB75AF2-B544-410D-AA09-A5204F7B20A0}"/>
              </a:ext>
            </a:extLst>
          </p:cNvPr>
          <p:cNvSpPr/>
          <p:nvPr/>
        </p:nvSpPr>
        <p:spPr>
          <a:xfrm>
            <a:off x="2879521" y="191408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B9BFA937-D306-42DD-A9AA-4B3C51319C7B}"/>
              </a:ext>
            </a:extLst>
          </p:cNvPr>
          <p:cNvSpPr/>
          <p:nvPr/>
        </p:nvSpPr>
        <p:spPr>
          <a:xfrm>
            <a:off x="10203106" y="191408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27D79983-0474-4672-BBD3-1145D230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4" y="4364328"/>
            <a:ext cx="28479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4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9EC2548-2060-4A71-AF14-31C75D10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466"/>
            <a:ext cx="12192000" cy="610906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20"/>
            <a:ext cx="12192000" cy="51165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51282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784369" y="292076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16864" y="105701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262CC70D-99A2-44F3-AA0F-3BB75E4B77D1}"/>
              </a:ext>
            </a:extLst>
          </p:cNvPr>
          <p:cNvSpPr/>
          <p:nvPr/>
        </p:nvSpPr>
        <p:spPr>
          <a:xfrm>
            <a:off x="7271855" y="110734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13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3856394-A3F4-49E1-869D-28079AC5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731"/>
            <a:ext cx="12192000" cy="613853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50420" y="135062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118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04EAEBA-FA31-4CDA-A1B1-352A15EF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331"/>
            <a:ext cx="12192000" cy="607333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11146171" y="44496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511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ABF1410-6092-48EB-9641-DC865FA0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599"/>
            <a:ext cx="12192000" cy="6066801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2063690" y="332155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113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E99E619-A3B3-422A-8C7A-B064B9A9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188"/>
            <a:ext cx="12192000" cy="613199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54773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58460A97-B22B-4B2D-A02C-08C333DFB3BA}"/>
              </a:ext>
            </a:extLst>
          </p:cNvPr>
          <p:cNvSpPr/>
          <p:nvPr/>
        </p:nvSpPr>
        <p:spPr>
          <a:xfrm>
            <a:off x="2903987" y="193766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FEE4E2BC-F7A5-4030-9F0B-357AC8DB550D}"/>
              </a:ext>
            </a:extLst>
          </p:cNvPr>
          <p:cNvSpPr/>
          <p:nvPr/>
        </p:nvSpPr>
        <p:spPr>
          <a:xfrm>
            <a:off x="3205990" y="2034249"/>
            <a:ext cx="6793687" cy="19922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4E515B4F-462C-40B4-881F-DB9110614D34}"/>
              </a:ext>
            </a:extLst>
          </p:cNvPr>
          <p:cNvSpPr/>
          <p:nvPr/>
        </p:nvSpPr>
        <p:spPr>
          <a:xfrm>
            <a:off x="3407325" y="4026486"/>
            <a:ext cx="6315515" cy="14001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59E216A4-7A2E-46B5-90C3-8A16B46CF662}"/>
              </a:ext>
            </a:extLst>
          </p:cNvPr>
          <p:cNvSpPr/>
          <p:nvPr/>
        </p:nvSpPr>
        <p:spPr>
          <a:xfrm>
            <a:off x="3474438" y="4052192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300A9F9-1CB4-4F1F-A185-7F2165B4361C}"/>
              </a:ext>
            </a:extLst>
          </p:cNvPr>
          <p:cNvSpPr/>
          <p:nvPr/>
        </p:nvSpPr>
        <p:spPr>
          <a:xfrm>
            <a:off x="2125208" y="1546140"/>
            <a:ext cx="8293919" cy="42925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D608EC4F-3B04-4AE3-A547-F27CEF9F2B70}"/>
              </a:ext>
            </a:extLst>
          </p:cNvPr>
          <p:cNvSpPr/>
          <p:nvPr/>
        </p:nvSpPr>
        <p:spPr>
          <a:xfrm>
            <a:off x="2125208" y="1364892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981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721BC4A-F3DE-43F2-B8F3-1F36CF1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19"/>
            <a:ext cx="12192000" cy="6135203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4452454" y="775280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9AD6B7C-45DA-4658-A1B9-D8315DE4CDCE}"/>
              </a:ext>
            </a:extLst>
          </p:cNvPr>
          <p:cNvSpPr/>
          <p:nvPr/>
        </p:nvSpPr>
        <p:spPr>
          <a:xfrm>
            <a:off x="-1" y="361419"/>
            <a:ext cx="12192001" cy="36485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078ED556-A047-4BF7-B661-A597A30A1199}"/>
              </a:ext>
            </a:extLst>
          </p:cNvPr>
          <p:cNvSpPr/>
          <p:nvPr/>
        </p:nvSpPr>
        <p:spPr>
          <a:xfrm>
            <a:off x="10322650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7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2A4BAB5F-3595-49F8-8E5A-4CCA66695EFD}"/>
              </a:ext>
            </a:extLst>
          </p:cNvPr>
          <p:cNvSpPr/>
          <p:nvPr/>
        </p:nvSpPr>
        <p:spPr>
          <a:xfrm>
            <a:off x="4676859" y="1078331"/>
            <a:ext cx="4601365" cy="3607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ADE7A393-36FF-49CA-8216-F560AF991C23}"/>
              </a:ext>
            </a:extLst>
          </p:cNvPr>
          <p:cNvSpPr/>
          <p:nvPr/>
        </p:nvSpPr>
        <p:spPr>
          <a:xfrm>
            <a:off x="4676859" y="1875987"/>
            <a:ext cx="4601365" cy="9594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553C09D-F4F4-4344-850D-1126FADC38C0}"/>
              </a:ext>
            </a:extLst>
          </p:cNvPr>
          <p:cNvSpPr/>
          <p:nvPr/>
        </p:nvSpPr>
        <p:spPr>
          <a:xfrm>
            <a:off x="4676859" y="2958166"/>
            <a:ext cx="1419141" cy="3607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C0659EC7-B116-4D0B-B473-A76E24D0CA69}"/>
              </a:ext>
            </a:extLst>
          </p:cNvPr>
          <p:cNvSpPr/>
          <p:nvPr/>
        </p:nvSpPr>
        <p:spPr>
          <a:xfrm>
            <a:off x="4462942" y="158096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C985A0CB-847D-4F1F-9BE6-D39F83926123}"/>
              </a:ext>
            </a:extLst>
          </p:cNvPr>
          <p:cNvSpPr/>
          <p:nvPr/>
        </p:nvSpPr>
        <p:spPr>
          <a:xfrm>
            <a:off x="4452453" y="27164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870EA9D1-DAB9-4FD9-A588-562015EC9DD8}"/>
              </a:ext>
            </a:extLst>
          </p:cNvPr>
          <p:cNvSpPr/>
          <p:nvPr/>
        </p:nvSpPr>
        <p:spPr>
          <a:xfrm>
            <a:off x="10577119" y="752379"/>
            <a:ext cx="1360412" cy="9594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61164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56</Words>
  <Application>Microsoft Office PowerPoint</Application>
  <PresentationFormat>Panoramiczny</PresentationFormat>
  <Paragraphs>56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Łożyński</dc:creator>
  <cp:lastModifiedBy>Wojciech Łożyński</cp:lastModifiedBy>
  <cp:revision>2</cp:revision>
  <dcterms:created xsi:type="dcterms:W3CDTF">2021-10-17T18:42:40Z</dcterms:created>
  <dcterms:modified xsi:type="dcterms:W3CDTF">2021-10-17T19:38:18Z</dcterms:modified>
</cp:coreProperties>
</file>