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6"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75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29FBAB47-7E15-B843-8768-48388FE42189}"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404023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29FBAB47-7E15-B843-8768-48388FE42189}"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84993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29FBAB47-7E15-B843-8768-48388FE42189}"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54569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29FBAB47-7E15-B843-8768-48388FE42189}"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88799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29FBAB47-7E15-B843-8768-48388FE42189}" type="datetimeFigureOut">
              <a:rPr lang="en-US" smtClean="0"/>
              <a:t>3/6/21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28248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29FBAB47-7E15-B843-8768-48388FE42189}" type="datetimeFigureOut">
              <a:rPr lang="en-US" smtClean="0"/>
              <a:t>3/6/21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77946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29FBAB47-7E15-B843-8768-48388FE42189}" type="datetimeFigureOut">
              <a:rPr lang="en-US" smtClean="0"/>
              <a:t>3/6/21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60294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29FBAB47-7E15-B843-8768-48388FE42189}" type="datetimeFigureOut">
              <a:rPr lang="en-US" smtClean="0"/>
              <a:t>3/6/21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352813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BAB47-7E15-B843-8768-48388FE42189}" type="datetimeFigureOut">
              <a:rPr lang="en-US" smtClean="0"/>
              <a:t>3/6/21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100453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9FBAB47-7E15-B843-8768-48388FE42189}" type="datetimeFigureOut">
              <a:rPr lang="en-US" smtClean="0"/>
              <a:t>3/6/21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4276182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9FBAB47-7E15-B843-8768-48388FE42189}" type="datetimeFigureOut">
              <a:rPr lang="en-US" smtClean="0"/>
              <a:t>3/6/21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EC065-19D8-4B46-A0A1-652453DA2797}" type="slidenum">
              <a:rPr lang="en-US" smtClean="0"/>
              <a:t>‹#›</a:t>
            </a:fld>
            <a:endParaRPr lang="en-US"/>
          </a:p>
        </p:txBody>
      </p:sp>
    </p:spTree>
    <p:extLst>
      <p:ext uri="{BB962C8B-B14F-4D97-AF65-F5344CB8AC3E}">
        <p14:creationId xmlns:p14="http://schemas.microsoft.com/office/powerpoint/2010/main" val="3467083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BAB47-7E15-B843-8768-48388FE42189}" type="datetimeFigureOut">
              <a:rPr lang="en-US" smtClean="0"/>
              <a:t>3/6/21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EC065-19D8-4B46-A0A1-652453DA2797}" type="slidenum">
              <a:rPr lang="en-US" smtClean="0"/>
              <a:t>‹#›</a:t>
            </a:fld>
            <a:endParaRPr lang="en-US"/>
          </a:p>
        </p:txBody>
      </p:sp>
    </p:spTree>
    <p:extLst>
      <p:ext uri="{BB962C8B-B14F-4D97-AF65-F5344CB8AC3E}">
        <p14:creationId xmlns:p14="http://schemas.microsoft.com/office/powerpoint/2010/main" val="380146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Luke Patch </a:t>
            </a:r>
            <a:r>
              <a:rPr lang="en-US" dirty="0" err="1" smtClean="0"/>
              <a:t>Flextrack</a:t>
            </a:r>
            <a:r>
              <a:rPr lang="en-US" dirty="0" smtClean="0"/>
              <a:t> T1A3 terminal app</a:t>
            </a:r>
            <a:endParaRPr lang="en-US" dirty="0"/>
          </a:p>
        </p:txBody>
      </p:sp>
      <p:sp>
        <p:nvSpPr>
          <p:cNvPr id="3" name="Content Placeholder 2"/>
          <p:cNvSpPr>
            <a:spLocks noGrp="1"/>
          </p:cNvSpPr>
          <p:nvPr>
            <p:ph idx="1"/>
          </p:nvPr>
        </p:nvSpPr>
        <p:spPr/>
        <p:txBody>
          <a:bodyPr/>
          <a:lstStyle/>
          <a:p>
            <a:r>
              <a:rPr lang="en-US" b="1" cap="small" dirty="0"/>
              <a:t>Introduction</a:t>
            </a:r>
            <a:endParaRPr lang="en-AU" b="1" dirty="0"/>
          </a:p>
          <a:p>
            <a:r>
              <a:rPr lang="en-IN" i="1" dirty="0"/>
              <a:t>The intention of this project and application is to fullfil the guidelines of the final assignement of term 1 of the Flextrack boot camp. </a:t>
            </a:r>
            <a:endParaRPr lang="en-AU" dirty="0"/>
          </a:p>
          <a:p>
            <a:endParaRPr lang="en-US" dirty="0"/>
          </a:p>
        </p:txBody>
      </p:sp>
    </p:spTree>
    <p:extLst>
      <p:ext uri="{BB962C8B-B14F-4D97-AF65-F5344CB8AC3E}">
        <p14:creationId xmlns:p14="http://schemas.microsoft.com/office/powerpoint/2010/main" val="364486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13" y="475037"/>
            <a:ext cx="8229600" cy="4525963"/>
          </a:xfrm>
        </p:spPr>
        <p:txBody>
          <a:bodyPr>
            <a:normAutofit fontScale="77500" lnSpcReduction="20000"/>
          </a:bodyPr>
          <a:lstStyle/>
          <a:p>
            <a:r>
              <a:rPr lang="en-US" b="1" cap="small" dirty="0"/>
              <a:t>Project Scope</a:t>
            </a:r>
            <a:endParaRPr lang="en-AU" b="1" dirty="0"/>
          </a:p>
          <a:p>
            <a:r>
              <a:rPr lang="en-IN" i="1" dirty="0"/>
              <a:t>1.Project needs- The application will be a terminal based text role playing game in the format of the “Choose Your Own Adventure” books. This will be implemented using the Ruby programming language.</a:t>
            </a:r>
            <a:endParaRPr lang="en-AU" dirty="0"/>
          </a:p>
          <a:p>
            <a:r>
              <a:rPr lang="en-IN" i="1" dirty="0"/>
              <a:t> 2.Objective and goals-As per instroduction. The goals of this application will be based on the SMART principle (Specific, Measurable, Realistic and completed in the allocated Timeframe).</a:t>
            </a:r>
            <a:endParaRPr lang="en-AU" dirty="0"/>
          </a:p>
          <a:p>
            <a:r>
              <a:rPr lang="en-IN" i="1" dirty="0"/>
              <a:t>This a text based terminal game in the style of the choose your own adventure books. The story is based lossley on Tolkien’s works and is set in his Middle Earth from the Lord of The Rings and Hobbit books. </a:t>
            </a:r>
            <a:endParaRPr lang="en-AU" dirty="0"/>
          </a:p>
          <a:p>
            <a:endParaRPr lang="en-US" dirty="0"/>
          </a:p>
        </p:txBody>
      </p:sp>
    </p:spTree>
    <p:extLst>
      <p:ext uri="{BB962C8B-B14F-4D97-AF65-F5344CB8AC3E}">
        <p14:creationId xmlns:p14="http://schemas.microsoft.com/office/powerpoint/2010/main" val="387557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53737" y="513682"/>
            <a:ext cx="269717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Mirkwood_Game.rb</a:t>
            </a:r>
            <a:endParaRPr lang="en-US" dirty="0"/>
          </a:p>
        </p:txBody>
      </p:sp>
      <p:sp>
        <p:nvSpPr>
          <p:cNvPr id="5" name="Rounded Rectangle 4"/>
          <p:cNvSpPr/>
          <p:nvPr/>
        </p:nvSpPr>
        <p:spPr>
          <a:xfrm>
            <a:off x="399582" y="1769346"/>
            <a:ext cx="118554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Story.rb</a:t>
            </a:r>
            <a:endParaRPr lang="en-US" dirty="0"/>
          </a:p>
        </p:txBody>
      </p:sp>
      <p:sp>
        <p:nvSpPr>
          <p:cNvPr id="6" name="Rounded Rectangle 5"/>
          <p:cNvSpPr/>
          <p:nvPr/>
        </p:nvSpPr>
        <p:spPr>
          <a:xfrm>
            <a:off x="2240513" y="1769346"/>
            <a:ext cx="1242628"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Story2.rb</a:t>
            </a:r>
            <a:endParaRPr lang="en-US" dirty="0"/>
          </a:p>
        </p:txBody>
      </p:sp>
      <p:sp>
        <p:nvSpPr>
          <p:cNvPr id="7" name="Rounded Rectangle 6"/>
          <p:cNvSpPr/>
          <p:nvPr/>
        </p:nvSpPr>
        <p:spPr>
          <a:xfrm>
            <a:off x="3895922" y="1769346"/>
            <a:ext cx="128544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Story3.rb</a:t>
            </a:r>
            <a:endParaRPr lang="en-US" dirty="0"/>
          </a:p>
        </p:txBody>
      </p:sp>
      <p:cxnSp>
        <p:nvCxnSpPr>
          <p:cNvPr id="10" name="Straight Arrow Connector 9"/>
          <p:cNvCxnSpPr>
            <a:stCxn id="4" idx="2"/>
          </p:cNvCxnSpPr>
          <p:nvPr/>
        </p:nvCxnSpPr>
        <p:spPr>
          <a:xfrm flipH="1">
            <a:off x="3253737" y="1428082"/>
            <a:ext cx="1348589" cy="4554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1"/>
            <a:endCxn id="5" idx="0"/>
          </p:cNvCxnSpPr>
          <p:nvPr/>
        </p:nvCxnSpPr>
        <p:spPr>
          <a:xfrm flipH="1">
            <a:off x="992354" y="970882"/>
            <a:ext cx="2261383" cy="7984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4" idx="2"/>
            <a:endCxn id="7" idx="0"/>
          </p:cNvCxnSpPr>
          <p:nvPr/>
        </p:nvCxnSpPr>
        <p:spPr>
          <a:xfrm flipH="1">
            <a:off x="4538642" y="1428082"/>
            <a:ext cx="63684" cy="3412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7459038" y="3156404"/>
            <a:ext cx="118554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Story6.rb</a:t>
            </a:r>
            <a:endParaRPr lang="en-US" dirty="0"/>
          </a:p>
        </p:txBody>
      </p:sp>
      <p:sp>
        <p:nvSpPr>
          <p:cNvPr id="23" name="Rounded Rectangle 22"/>
          <p:cNvSpPr/>
          <p:nvPr/>
        </p:nvSpPr>
        <p:spPr>
          <a:xfrm>
            <a:off x="5675191" y="3156404"/>
            <a:ext cx="118554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Story5.rb</a:t>
            </a:r>
            <a:endParaRPr lang="en-US" dirty="0"/>
          </a:p>
        </p:txBody>
      </p:sp>
      <p:sp>
        <p:nvSpPr>
          <p:cNvPr id="24" name="Rounded Rectangle 23"/>
          <p:cNvSpPr/>
          <p:nvPr/>
        </p:nvSpPr>
        <p:spPr>
          <a:xfrm>
            <a:off x="3895922" y="3156404"/>
            <a:ext cx="118554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Story4.rb</a:t>
            </a:r>
            <a:endParaRPr lang="en-US" dirty="0"/>
          </a:p>
        </p:txBody>
      </p:sp>
      <p:sp>
        <p:nvSpPr>
          <p:cNvPr id="25" name="Rounded Rectangle 24"/>
          <p:cNvSpPr/>
          <p:nvPr/>
        </p:nvSpPr>
        <p:spPr>
          <a:xfrm>
            <a:off x="399582" y="4390269"/>
            <a:ext cx="118554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Story7.rb</a:t>
            </a:r>
            <a:endParaRPr lang="en-US" dirty="0"/>
          </a:p>
        </p:txBody>
      </p:sp>
      <p:sp>
        <p:nvSpPr>
          <p:cNvPr id="26" name="Rounded Rectangle 25"/>
          <p:cNvSpPr/>
          <p:nvPr/>
        </p:nvSpPr>
        <p:spPr>
          <a:xfrm>
            <a:off x="2233914" y="4390269"/>
            <a:ext cx="118554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Story8.rb</a:t>
            </a:r>
            <a:endParaRPr lang="en-US" dirty="0"/>
          </a:p>
        </p:txBody>
      </p:sp>
      <p:sp>
        <p:nvSpPr>
          <p:cNvPr id="27" name="Rounded Rectangle 26"/>
          <p:cNvSpPr/>
          <p:nvPr/>
        </p:nvSpPr>
        <p:spPr>
          <a:xfrm>
            <a:off x="3895922" y="4390269"/>
            <a:ext cx="118554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Story9.rb</a:t>
            </a:r>
            <a:endParaRPr lang="en-US" dirty="0"/>
          </a:p>
        </p:txBody>
      </p:sp>
      <p:sp>
        <p:nvSpPr>
          <p:cNvPr id="30" name="Rounded Rectangle 29"/>
          <p:cNvSpPr/>
          <p:nvPr/>
        </p:nvSpPr>
        <p:spPr>
          <a:xfrm>
            <a:off x="3875051" y="5717279"/>
            <a:ext cx="118554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Story10.rb</a:t>
            </a:r>
            <a:endParaRPr lang="en-US" dirty="0"/>
          </a:p>
        </p:txBody>
      </p:sp>
      <p:sp>
        <p:nvSpPr>
          <p:cNvPr id="31" name="Rounded Rectangle 30"/>
          <p:cNvSpPr/>
          <p:nvPr/>
        </p:nvSpPr>
        <p:spPr>
          <a:xfrm>
            <a:off x="399581" y="5717279"/>
            <a:ext cx="3083559"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 OVER</a:t>
            </a:r>
            <a:endParaRPr lang="en-US" dirty="0"/>
          </a:p>
        </p:txBody>
      </p:sp>
      <p:cxnSp>
        <p:nvCxnSpPr>
          <p:cNvPr id="33" name="Elbow Connector 32"/>
          <p:cNvCxnSpPr>
            <a:stCxn id="5" idx="2"/>
            <a:endCxn id="24" idx="1"/>
          </p:cNvCxnSpPr>
          <p:nvPr/>
        </p:nvCxnSpPr>
        <p:spPr>
          <a:xfrm rot="16200000" flipH="1">
            <a:off x="1979209" y="1696891"/>
            <a:ext cx="929858" cy="290356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1585126" y="2683746"/>
            <a:ext cx="541220" cy="3412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2126346" y="3025011"/>
            <a:ext cx="3824568" cy="499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endCxn id="23" idx="0"/>
          </p:cNvCxnSpPr>
          <p:nvPr/>
        </p:nvCxnSpPr>
        <p:spPr>
          <a:xfrm>
            <a:off x="5950914" y="3074951"/>
            <a:ext cx="317049" cy="814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556560" y="2683745"/>
            <a:ext cx="0" cy="1706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6" idx="2"/>
            <a:endCxn id="24" idx="0"/>
          </p:cNvCxnSpPr>
          <p:nvPr/>
        </p:nvCxnSpPr>
        <p:spPr>
          <a:xfrm>
            <a:off x="2861827" y="2683746"/>
            <a:ext cx="1626867" cy="4726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3895923" y="2825246"/>
            <a:ext cx="1779268" cy="51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6" idx="3"/>
          </p:cNvCxnSpPr>
          <p:nvPr/>
        </p:nvCxnSpPr>
        <p:spPr>
          <a:xfrm>
            <a:off x="3483141" y="2226546"/>
            <a:ext cx="391910" cy="59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 idx="2"/>
            <a:endCxn id="25" idx="0"/>
          </p:cNvCxnSpPr>
          <p:nvPr/>
        </p:nvCxnSpPr>
        <p:spPr>
          <a:xfrm flipH="1">
            <a:off x="992354" y="2683746"/>
            <a:ext cx="1869473" cy="17065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7" idx="1"/>
          </p:cNvCxnSpPr>
          <p:nvPr/>
        </p:nvCxnSpPr>
        <p:spPr>
          <a:xfrm flipH="1">
            <a:off x="1441348" y="2226546"/>
            <a:ext cx="2454574" cy="21637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7" idx="3"/>
          </p:cNvCxnSpPr>
          <p:nvPr/>
        </p:nvCxnSpPr>
        <p:spPr>
          <a:xfrm>
            <a:off x="5181362" y="2226546"/>
            <a:ext cx="969343" cy="8484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endCxn id="22" idx="0"/>
          </p:cNvCxnSpPr>
          <p:nvPr/>
        </p:nvCxnSpPr>
        <p:spPr>
          <a:xfrm>
            <a:off x="5181362" y="2683745"/>
            <a:ext cx="2870448" cy="4726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24" idx="1"/>
          </p:cNvCxnSpPr>
          <p:nvPr/>
        </p:nvCxnSpPr>
        <p:spPr>
          <a:xfrm flipH="1">
            <a:off x="1585126" y="3613604"/>
            <a:ext cx="2310796" cy="776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24" idx="2"/>
          </p:cNvCxnSpPr>
          <p:nvPr/>
        </p:nvCxnSpPr>
        <p:spPr>
          <a:xfrm flipH="1">
            <a:off x="3253737" y="4070804"/>
            <a:ext cx="1234957" cy="319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23" idx="2"/>
          </p:cNvCxnSpPr>
          <p:nvPr/>
        </p:nvCxnSpPr>
        <p:spPr>
          <a:xfrm>
            <a:off x="6267963" y="4070804"/>
            <a:ext cx="0" cy="195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1298641" y="4266407"/>
            <a:ext cx="496932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298641" y="4266407"/>
            <a:ext cx="0" cy="123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22" idx="2"/>
          </p:cNvCxnSpPr>
          <p:nvPr/>
        </p:nvCxnSpPr>
        <p:spPr>
          <a:xfrm>
            <a:off x="8051810" y="4070804"/>
            <a:ext cx="0" cy="319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6267963" y="4266407"/>
            <a:ext cx="1783847" cy="123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27" idx="2"/>
          </p:cNvCxnSpPr>
          <p:nvPr/>
        </p:nvCxnSpPr>
        <p:spPr>
          <a:xfrm flipH="1">
            <a:off x="3483140" y="5304669"/>
            <a:ext cx="1005554" cy="412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30" idx="0"/>
          </p:cNvCxnSpPr>
          <p:nvPr/>
        </p:nvCxnSpPr>
        <p:spPr>
          <a:xfrm flipV="1">
            <a:off x="4467823" y="5304669"/>
            <a:ext cx="20871" cy="412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H="1">
            <a:off x="4951483" y="3613604"/>
            <a:ext cx="2398443" cy="2103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flipV="1">
            <a:off x="3419458" y="5304669"/>
            <a:ext cx="455593" cy="412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3100743" y="0"/>
            <a:ext cx="4249183" cy="646331"/>
          </a:xfrm>
          <a:prstGeom prst="rect">
            <a:avLst/>
          </a:prstGeom>
          <a:noFill/>
        </p:spPr>
        <p:txBody>
          <a:bodyPr wrap="square" rtlCol="0">
            <a:spAutoFit/>
          </a:bodyPr>
          <a:lstStyle/>
          <a:p>
            <a:r>
              <a:rPr lang="en-US" sz="3600" dirty="0" smtClean="0"/>
              <a:t>Control flow</a:t>
            </a:r>
            <a:endParaRPr lang="en-US" sz="3600" dirty="0"/>
          </a:p>
        </p:txBody>
      </p:sp>
    </p:spTree>
    <p:extLst>
      <p:ext uri="{BB962C8B-B14F-4D97-AF65-F5344CB8AC3E}">
        <p14:creationId xmlns:p14="http://schemas.microsoft.com/office/powerpoint/2010/main" val="16692718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21-06-03 at 7.20.2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 r="28299" b="-55597"/>
          <a:stretch/>
        </p:blipFill>
        <p:spPr>
          <a:xfrm>
            <a:off x="457200" y="1600200"/>
            <a:ext cx="8229600" cy="4525962"/>
          </a:xfrm>
        </p:spPr>
      </p:pic>
    </p:spTree>
    <p:extLst>
      <p:ext uri="{BB962C8B-B14F-4D97-AF65-F5344CB8AC3E}">
        <p14:creationId xmlns:p14="http://schemas.microsoft.com/office/powerpoint/2010/main" val="417169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21-06-03 at 7.20.3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6019" r="38112" b="-29317"/>
          <a:stretch/>
        </p:blipFill>
        <p:spPr/>
      </p:pic>
    </p:spTree>
    <p:extLst>
      <p:ext uri="{BB962C8B-B14F-4D97-AF65-F5344CB8AC3E}">
        <p14:creationId xmlns:p14="http://schemas.microsoft.com/office/powerpoint/2010/main" val="409742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21-06-03 at 7.20.56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41" t="-1" r="10823" b="-11585"/>
          <a:stretch/>
        </p:blipFill>
        <p:spPr/>
      </p:pic>
    </p:spTree>
    <p:extLst>
      <p:ext uri="{BB962C8B-B14F-4D97-AF65-F5344CB8AC3E}">
        <p14:creationId xmlns:p14="http://schemas.microsoft.com/office/powerpoint/2010/main" val="273015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21-06-03 at 7.21.0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11" r="50349" b="-45488"/>
          <a:stretch/>
        </p:blipFill>
        <p:spPr/>
      </p:pic>
    </p:spTree>
    <p:extLst>
      <p:ext uri="{BB962C8B-B14F-4D97-AF65-F5344CB8AC3E}">
        <p14:creationId xmlns:p14="http://schemas.microsoft.com/office/powerpoint/2010/main" val="208939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21-06-03 at 7.27.22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r="25646" b="-28419"/>
          <a:stretch/>
        </p:blipFill>
        <p:spPr/>
      </p:pic>
    </p:spTree>
    <p:extLst>
      <p:ext uri="{BB962C8B-B14F-4D97-AF65-F5344CB8AC3E}">
        <p14:creationId xmlns:p14="http://schemas.microsoft.com/office/powerpoint/2010/main" val="417485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 Shot 2021-06-03 at 7.27.36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5172" r="55992" b="-38947"/>
          <a:stretch/>
        </p:blipFill>
        <p:spPr/>
      </p:pic>
    </p:spTree>
    <p:extLst>
      <p:ext uri="{BB962C8B-B14F-4D97-AF65-F5344CB8AC3E}">
        <p14:creationId xmlns:p14="http://schemas.microsoft.com/office/powerpoint/2010/main" val="375328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TotalTime>
  <Words>185</Words>
  <Application>Microsoft Macintosh PowerPoint</Application>
  <PresentationFormat>On-screen Show (4:3)</PresentationFormat>
  <Paragraphs>20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Luke Patch Flextrack T1A3 terminal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Balmz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Patch</dc:creator>
  <cp:lastModifiedBy>Luke Patch</cp:lastModifiedBy>
  <cp:revision>4</cp:revision>
  <dcterms:created xsi:type="dcterms:W3CDTF">2021-06-03T07:58:41Z</dcterms:created>
  <dcterms:modified xsi:type="dcterms:W3CDTF">2021-06-03T09:31:39Z</dcterms:modified>
</cp:coreProperties>
</file>