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CAF23E8-5C87-4269-9262-C40D3B107A1B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E24"/>
    <a:srgbClr val="4A5564"/>
    <a:srgbClr val="14141E"/>
    <a:srgbClr val="3F3F3F"/>
    <a:srgbClr val="5B5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E5429-7DF2-9C09-80C3-A4213446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FAAE19-7B75-8742-9F1D-81DB0AAA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58BFE9-1101-80B1-1197-B34AE5C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24EC9D-07E8-2701-8B30-AF5DB4A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79964-B2D8-E3E4-6ADA-B6E8E04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08031-FF77-A23F-9C9E-E66C946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79C1EA-3D40-5AFA-148A-F57AFA09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D3A01-C64C-0320-7CC2-9DAF97F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079B0F-56FD-E3A9-0EB3-2DD4D8FB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77FA5F-EBF1-16AB-C295-760F473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62DE526-9246-7B0D-AA28-39A32BB5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6295EF-07CA-F9AF-F024-2FC32D00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38B51-A877-4C51-B28E-A053B02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A79726-F4D7-ACDE-3B6D-4DA5525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476C1-5F39-A580-4B27-84C335D9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8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ECD95-D17F-503A-49AF-1BE089A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C23EB-2012-2771-A6C2-DB1A2A66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592CDC-AFF2-8164-A0DF-F81C0A6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EA21E2-BBE8-7CC6-5A60-ABE2982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55AE00-196D-CA48-E592-1597D35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B19CE-8E34-A723-91ED-10A5AE4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2B9806-B5A3-01D5-DA33-8F4AC4A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71A96-2D01-5485-7131-64ED6A2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49B52-C01F-D303-8E22-C6467C7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6CEB9-075E-3349-99C4-5B6FA10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6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A6D0E-7E0D-B576-C5A9-94219D8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21B76-1684-7BBC-398F-01C18303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FB821F-942A-AD35-9A17-65A69AA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A7ECB9E-B298-3738-797D-882D92C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FBB1FF-48A4-E969-FEC8-9F8994F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A9A31B-E060-41C9-203F-419E49D1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4A5817-F0FD-0A52-C028-9B4B317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49F121-2E30-E9F0-1E10-43E2D4A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31FFBE-E4FD-5C38-C4D7-4324C8FE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31252-48CB-D19F-413C-45B286CE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26E6D98-1C1E-05EB-C7FD-E30445B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366A44-6652-58CC-F41E-C9D72FC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068137-A03E-9A9E-57BC-E79DF12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59DFA62-3F71-778D-0E7D-5990F3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5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39CF-BE32-8375-5CAF-2062F5F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1A4B95A-191E-DA34-412B-66C59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B031D4-17A9-A4B7-0A14-8073B2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61A4B-2D0C-AF16-A44C-16CCF8A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0B062-3093-CF88-DBF9-E47AE2D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44925-E7D2-E038-1838-E01A633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4176E-89F4-F8D6-CB90-597D34C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BDD4D-AAED-9FFD-FCA3-47CC945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D470C-76D3-43EB-C17F-2A73E1B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998CE5-B9C1-B7F7-D1DE-BE08F6A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A0382F-D950-DB85-02A3-980BEEC2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43FB37-33C3-CFFE-9925-53A7ED0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C4817-8805-C2FF-F4BA-66C6C88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5B31D-9454-D3A5-F88F-11CE695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5D828E-B57D-FCA9-AEC8-3020DFA0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CADA96-FB43-D2E5-5099-6CF625B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9438A2-69D4-BA05-08E7-6B528D5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D6FC3A-5738-C6D6-BBBB-8D582EC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6523DF-1FE6-0CC7-17A7-D167DB6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EC44C34-7116-4C29-50DD-428333E2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27E5F2-6CCB-2E7E-232D-615B2BF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983E60-D18D-09C4-B2E0-39C2CFE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3DC02C-211B-00E9-A7DE-118001A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0199A2-C5D9-72EC-5263-58C5EB5C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A5564"/>
          </a:fgClr>
          <a:bgClr>
            <a:srgbClr val="1A1E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61B2-0C1B-72C5-4674-7C49D097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>
                <a:latin typeface="Franklin Gothic Demi" panose="020B07030201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Internet věcí a chytrá domácnost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obilní zařízení s aplikacemi">
            <a:extLst>
              <a:ext uri="{FF2B5EF4-FFF2-40B4-BE49-F238E27FC236}">
                <a16:creationId xmlns:a16="http://schemas.microsoft.com/office/drawing/2014/main" id="{BB04C680-BC11-B7CF-D8ED-6AA803685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9" r="13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9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4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interiér, uspořádáno&#10;&#10;Popis byl vytvořen automaticky">
            <a:extLst>
              <a:ext uri="{FF2B5EF4-FFF2-40B4-BE49-F238E27FC236}">
                <a16:creationId xmlns:a16="http://schemas.microsoft.com/office/drawing/2014/main" id="{80EBF38B-78E5-FE06-EC82-22D6EAA4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10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201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</Words>
  <Application>Microsoft Office PowerPoint</Application>
  <PresentationFormat>Širokoúhlá obrazovka</PresentationFormat>
  <Paragraphs>1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Motiv Office</vt:lpstr>
      <vt:lpstr>Internet věcí a chytrá domácnost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pro git</dc:title>
  <dc:creator>Pávek Lukáš</dc:creator>
  <cp:lastModifiedBy>Pávek Lukáš</cp:lastModifiedBy>
  <cp:revision>5</cp:revision>
  <dcterms:created xsi:type="dcterms:W3CDTF">2023-01-02T20:56:14Z</dcterms:created>
  <dcterms:modified xsi:type="dcterms:W3CDTF">2023-01-17T17:57:33Z</dcterms:modified>
</cp:coreProperties>
</file>