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Σκούρο στυλ 2 - Έμφαση 5/Έμφαση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F971D-A096-43E1-8184-093C9B32B6AE}" type="datetimeFigureOut">
              <a:rPr lang="el-GR" smtClean="0"/>
              <a:t>12/1/2019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9B267-7F6C-4C6B-BB36-45F0FBFEE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4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="" xmlns:a16="http://schemas.microsoft.com/office/drawing/2014/main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="" xmlns:a16="http://schemas.microsoft.com/office/drawing/2014/main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="" xmlns:a16="http://schemas.microsoft.com/office/drawing/2014/main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="" xmlns:a16="http://schemas.microsoft.com/office/drawing/2014/main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="" xmlns:a16="http://schemas.microsoft.com/office/drawing/2014/main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="" xmlns:a16="http://schemas.microsoft.com/office/drawing/2014/main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="" xmlns:a16="http://schemas.microsoft.com/office/drawing/2014/main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="" xmlns:a16="http://schemas.microsoft.com/office/drawing/2014/main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="" xmlns:a16="http://schemas.microsoft.com/office/drawing/2014/main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="" xmlns:a16="http://schemas.microsoft.com/office/drawing/2014/main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="" xmlns:a16="http://schemas.microsoft.com/office/drawing/2014/main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="" xmlns:a16="http://schemas.microsoft.com/office/drawing/2014/main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="" xmlns:a16="http://schemas.microsoft.com/office/drawing/2014/main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avesettings.t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airportretrieve.tx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="" xmlns:a16="http://schemas.microsoft.com/office/drawing/2014/main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="" xmlns:a16="http://schemas.microsoft.com/office/drawing/2014/main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="" xmlns:a16="http://schemas.microsoft.com/office/drawing/2014/main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19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="" xmlns:a16="http://schemas.microsoft.com/office/drawing/2014/main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=""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94545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Αποθήκευση των αλλαγών της φόρμας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Settings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 </a:t>
            </a: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στην βάση δεδομένων (με τους ελέγχους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)</a:t>
            </a:r>
            <a:endParaRPr lang="en-US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Ανάκτηση αεροδρομίων από την βάση δεδομένων και εάν δεν το βρει από το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API</a:t>
            </a:r>
            <a:endParaRPr lang="el-GR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21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4310"/>
              </p:ext>
            </p:extLst>
          </p:nvPr>
        </p:nvGraphicFramePr>
        <p:xfrm>
          <a:off x="0" y="1700808"/>
          <a:ext cx="9144000" cy="5108888"/>
        </p:xfrm>
        <a:graphic>
          <a:graphicData uri="http://schemas.openxmlformats.org/drawingml/2006/table">
            <a:tbl>
              <a:tblPr/>
              <a:tblGrid>
                <a:gridCol w="782817"/>
                <a:gridCol w="6762687"/>
                <a:gridCol w="1598496"/>
              </a:tblGrid>
              <a:tr h="47787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Major Version Control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Date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Edition implemented with PHP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04/11/2018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Bootstrap Implementation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23/11/2018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Mobile Ready Web Application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30/11/2018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The site is in </a:t>
                      </a: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English, </a:t>
                      </a: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MVC Logic, All main pages are pure front end html clean and tidy code sections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07/12/2018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Token implemented in site navigation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09/12/2018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Front end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15/12/2018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V2.3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Forgot Password. Minor bugs,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V2.4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Save, Load, Delete search filters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03/01/2019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V2.5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Change profile settings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06/01/2019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(1/2)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092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11560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Θετικές ερωτήσεις</a:t>
            </a:r>
            <a:endParaRPr lang="en-US" dirty="0"/>
          </a:p>
        </p:txBody>
      </p:sp>
      <p:sp>
        <p:nvSpPr>
          <p:cNvPr id="6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(2/2)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Αρνητικές ερωτήσεις</a:t>
            </a:r>
            <a:endParaRPr lang="en-US" dirty="0"/>
          </a:p>
        </p:txBody>
      </p:sp>
      <p:pic>
        <p:nvPicPr>
          <p:cNvPr id="6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1108"/>
          </a:xfrm>
          <a:prstGeom prst="rect">
            <a:avLst/>
          </a:prstGeom>
          <a:ln/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="" xmlns:a16="http://schemas.microsoft.com/office/drawing/2014/main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="" xmlns:a16="http://schemas.microsoft.com/office/drawing/2014/main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="" xmlns:a16="http://schemas.microsoft.com/office/drawing/2014/main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="" xmlns:a16="http://schemas.microsoft.com/office/drawing/2014/main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=""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="" xmlns:a16="http://schemas.microsoft.com/office/drawing/2014/main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="" xmlns:a16="http://schemas.microsoft.com/office/drawing/2014/main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  <p:sp>
        <p:nvSpPr>
          <p:cNvPr id="8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29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="" xmlns:a16="http://schemas.microsoft.com/office/drawing/2014/main" id="{C5ED6A7E-9836-424E-919F-E6DBC25355EF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=""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="" xmlns:a16="http://schemas.microsoft.com/office/drawing/2014/main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  <p:sp>
        <p:nvSpPr>
          <p:cNvPr id="7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30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πεξήγηση με στρογγυλεμένο παραλληλόγραμμο 3"/>
          <p:cNvSpPr/>
          <p:nvPr/>
        </p:nvSpPr>
        <p:spPr>
          <a:xfrm>
            <a:off x="2267744" y="2492896"/>
            <a:ext cx="4896544" cy="2664296"/>
          </a:xfrm>
          <a:prstGeom prst="wedgeRoundRectCallout">
            <a:avLst>
              <a:gd name="adj1" fmla="val 59304"/>
              <a:gd name="adj2" fmla="val -80780"/>
              <a:gd name="adj3" fmla="val 16667"/>
            </a:avLst>
          </a:prstGeom>
          <a:noFill/>
          <a:ln w="47625" cmpd="tri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Questions ?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2339752" y="270892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</a:rPr>
              <a:t>Ευχαριστούμε!</a:t>
            </a: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l-GR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762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</a:rPr>
              <a:t>Είμαστε στην διάθεσή σας για ερωτήσεις!</a:t>
            </a: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="" xmlns:a16="http://schemas.microsoft.com/office/drawing/2014/main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4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="" xmlns:a16="http://schemas.microsoft.com/office/drawing/2014/main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5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="" xmlns:a16="http://schemas.microsoft.com/office/drawing/2014/main" id="{F2ACC44A-E547-4763-B494-B0FDB4E6E19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="" xmlns:a16="http://schemas.microsoft.com/office/drawing/2014/main" id="{C9F505FC-03D9-4D39-BD12-CAB88219AC4D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="" xmlns:a16="http://schemas.microsoft.com/office/drawing/2014/main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6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="" xmlns:a16="http://schemas.microsoft.com/office/drawing/2014/main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  <p:sp>
        <p:nvSpPr>
          <p:cNvPr id="5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7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="" xmlns:a16="http://schemas.microsoft.com/office/drawing/2014/main" id="{3BC97FB7-40C7-478B-A15A-855F48B11FAE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="" xmlns:a16="http://schemas.microsoft.com/office/drawing/2014/main" id="{579E7F43-5DF3-4043-B53A-B4C0F1BD7F9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="" xmlns:a16="http://schemas.microsoft.com/office/drawing/2014/main" id="{CD467801-E869-419C-9026-21B20796CB32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="" xmlns:a16="http://schemas.microsoft.com/office/drawing/2014/main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="" xmlns:a16="http://schemas.microsoft.com/office/drawing/2014/main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8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=""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Profile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="" xmlns:a16="http://schemas.microsoft.com/office/drawing/2014/main" id="{4F163C71-9728-4CFE-9387-8B9E2887DEB9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="" xmlns:a16="http://schemas.microsoft.com/office/drawing/2014/main" id="{1D60BD48-9154-46F2-A573-60BF6A55A60F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="" xmlns:a16="http://schemas.microsoft.com/office/drawing/2014/main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7956376" y="6577881"/>
            <a:ext cx="802432" cy="280119"/>
          </a:xfrm>
        </p:spPr>
        <p:txBody>
          <a:bodyPr/>
          <a:lstStyle/>
          <a:p>
            <a:fld id="{82BD1F62-BAB9-4678-A758-6842827ADFA9}" type="slidenum">
              <a:rPr lang="es-ES" altLang="el-GR" b="1" smtClean="0">
                <a:solidFill>
                  <a:schemeClr val="bg1"/>
                </a:solidFill>
                <a:latin typeface="Bookman Old Style" panose="02050604050505020204" pitchFamily="18" charset="0"/>
              </a:rPr>
              <a:pPr/>
              <a:t>9</a:t>
            </a:fld>
            <a:endParaRPr lang="es-ES" altLang="el-GR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923</Words>
  <Application>Microsoft Office PowerPoint</Application>
  <PresentationFormat>Προβολή στην οθόνη (4:3)</PresentationFormat>
  <Paragraphs>178</Paragraphs>
  <Slides>31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Diseño predeterminado</vt:lpstr>
      <vt:lpstr>Flight Scanner</vt:lpstr>
      <vt:lpstr>Περιεχόμενα</vt:lpstr>
      <vt:lpstr>Αρχιτεκτονική</vt:lpstr>
      <vt:lpstr>Αρχιτεκτονική Site – Home page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Profile settings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 (1/2)</vt:lpstr>
      <vt:lpstr>System Usability Scale  SUS (2/2)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  <vt:lpstr>Questions 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Kostas</cp:lastModifiedBy>
  <cp:revision>898</cp:revision>
  <dcterms:created xsi:type="dcterms:W3CDTF">2010-05-23T14:28:12Z</dcterms:created>
  <dcterms:modified xsi:type="dcterms:W3CDTF">2019-01-12T09:44:40Z</dcterms:modified>
</cp:coreProperties>
</file>