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4" name="Group 53"/>
          <p:cNvGrpSpPr/>
          <p:nvPr/>
        </p:nvGrpSpPr>
        <p:grpSpPr>
          <a:xfrm>
            <a:off x="1184910" y="520065"/>
            <a:ext cx="6503035" cy="2192655"/>
            <a:chOff x="1866" y="1885"/>
            <a:chExt cx="10241" cy="3453"/>
          </a:xfrm>
        </p:grpSpPr>
        <p:sp>
          <p:nvSpPr>
            <p:cNvPr id="4" name="Oval 3"/>
            <p:cNvSpPr/>
            <p:nvPr/>
          </p:nvSpPr>
          <p:spPr>
            <a:xfrm>
              <a:off x="1866" y="4552"/>
              <a:ext cx="814" cy="78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 sz="1000"/>
                <a:t>C</a:t>
              </a:r>
              <a:r>
                <a:rPr lang="en-US" altLang="en-US" sz="1000" baseline="-25000"/>
                <a:t>1</a:t>
              </a:r>
              <a:endParaRPr lang="en-US" altLang="en-US" sz="1000" baseline="-25000"/>
            </a:p>
          </p:txBody>
        </p:sp>
        <p:sp>
          <p:nvSpPr>
            <p:cNvPr id="5" name="7-Point Star 4"/>
            <p:cNvSpPr/>
            <p:nvPr/>
          </p:nvSpPr>
          <p:spPr>
            <a:xfrm>
              <a:off x="3186" y="1885"/>
              <a:ext cx="845" cy="667"/>
            </a:xfrm>
            <a:prstGeom prst="star7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000"/>
                <a:t>f</a:t>
              </a:r>
              <a:r>
                <a:rPr lang="en-US" altLang="en-US" sz="1000" baseline="-25000"/>
                <a:t>1</a:t>
              </a:r>
              <a:endParaRPr lang="en-US" altLang="en-US" sz="1000" baseline="-25000"/>
            </a:p>
          </p:txBody>
        </p:sp>
        <p:sp>
          <p:nvSpPr>
            <p:cNvPr id="6" name="Oval 5"/>
            <p:cNvSpPr/>
            <p:nvPr/>
          </p:nvSpPr>
          <p:spPr>
            <a:xfrm>
              <a:off x="3706" y="4552"/>
              <a:ext cx="814" cy="78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 sz="1000"/>
                <a:t>C</a:t>
              </a:r>
              <a:r>
                <a:rPr lang="en-US" altLang="en-US" sz="1000" baseline="-25000"/>
                <a:t>2</a:t>
              </a:r>
              <a:endParaRPr lang="en-US" altLang="en-US" sz="1000" baseline="-25000"/>
            </a:p>
          </p:txBody>
        </p:sp>
        <p:sp>
          <p:nvSpPr>
            <p:cNvPr id="7" name="Oval 6"/>
            <p:cNvSpPr/>
            <p:nvPr/>
          </p:nvSpPr>
          <p:spPr>
            <a:xfrm>
              <a:off x="5692" y="4552"/>
              <a:ext cx="814" cy="78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 sz="1000"/>
                <a:t>C</a:t>
              </a:r>
              <a:r>
                <a:rPr lang="en-US" altLang="en-US" sz="1000" baseline="-25000"/>
                <a:t>3</a:t>
              </a:r>
              <a:endParaRPr lang="en-US" altLang="en-US" sz="1000" baseline="-25000"/>
            </a:p>
          </p:txBody>
        </p:sp>
        <p:sp>
          <p:nvSpPr>
            <p:cNvPr id="8" name="Oval 7"/>
            <p:cNvSpPr/>
            <p:nvPr/>
          </p:nvSpPr>
          <p:spPr>
            <a:xfrm>
              <a:off x="7785" y="4552"/>
              <a:ext cx="814" cy="78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 sz="1000"/>
                <a:t>C</a:t>
              </a:r>
              <a:r>
                <a:rPr lang="en-US" altLang="en-US" sz="1000" baseline="-25000"/>
                <a:t>4</a:t>
              </a:r>
              <a:endParaRPr lang="en-US" altLang="en-US" sz="1000" baseline="-25000"/>
            </a:p>
          </p:txBody>
        </p:sp>
        <p:sp>
          <p:nvSpPr>
            <p:cNvPr id="9" name="Oval 8"/>
            <p:cNvSpPr/>
            <p:nvPr/>
          </p:nvSpPr>
          <p:spPr>
            <a:xfrm>
              <a:off x="9799" y="4552"/>
              <a:ext cx="814" cy="78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 sz="1000"/>
                <a:t>C</a:t>
              </a:r>
              <a:r>
                <a:rPr lang="en-US" altLang="en-US" sz="1000" baseline="-25000"/>
                <a:t>5</a:t>
              </a:r>
              <a:endParaRPr lang="en-US" altLang="en-US" sz="1000" baseline="-25000"/>
            </a:p>
          </p:txBody>
        </p:sp>
        <p:sp>
          <p:nvSpPr>
            <p:cNvPr id="10" name="Trapezoid 9"/>
            <p:cNvSpPr/>
            <p:nvPr/>
          </p:nvSpPr>
          <p:spPr>
            <a:xfrm>
              <a:off x="11293" y="4552"/>
              <a:ext cx="814" cy="787"/>
            </a:xfrm>
            <a:prstGeom prst="trapezoi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 sz="1000"/>
                <a:t>I</a:t>
              </a:r>
              <a:r>
                <a:rPr lang="en-US" altLang="en-US" sz="1000" baseline="-25000"/>
                <a:t>5</a:t>
              </a:r>
              <a:endParaRPr lang="en-US" altLang="en-US" sz="1000" baseline="-250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0" y="4766"/>
              <a:ext cx="307" cy="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4" idx="6"/>
              <a:endCxn id="11" idx="1"/>
            </p:cNvCxnSpPr>
            <p:nvPr/>
          </p:nvCxnSpPr>
          <p:spPr>
            <a:xfrm>
              <a:off x="2680" y="4946"/>
              <a:ext cx="3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6" idx="2"/>
              <a:endCxn id="11" idx="3"/>
            </p:cNvCxnSpPr>
            <p:nvPr/>
          </p:nvCxnSpPr>
          <p:spPr>
            <a:xfrm flipH="1">
              <a:off x="3347" y="4946"/>
              <a:ext cx="35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943" y="4765"/>
              <a:ext cx="307" cy="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6" idx="6"/>
              <a:endCxn id="14" idx="1"/>
            </p:cNvCxnSpPr>
            <p:nvPr/>
          </p:nvCxnSpPr>
          <p:spPr>
            <a:xfrm flipV="1">
              <a:off x="4520" y="4945"/>
              <a:ext cx="423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7" idx="2"/>
              <a:endCxn id="14" idx="3"/>
            </p:cNvCxnSpPr>
            <p:nvPr/>
          </p:nvCxnSpPr>
          <p:spPr>
            <a:xfrm flipH="1" flipV="1">
              <a:off x="5250" y="4945"/>
              <a:ext cx="44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992" y="4766"/>
              <a:ext cx="307" cy="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7" idx="6"/>
              <a:endCxn id="20" idx="1"/>
            </p:cNvCxnSpPr>
            <p:nvPr/>
          </p:nvCxnSpPr>
          <p:spPr>
            <a:xfrm>
              <a:off x="6506" y="4946"/>
              <a:ext cx="48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8" idx="2"/>
              <a:endCxn id="20" idx="3"/>
            </p:cNvCxnSpPr>
            <p:nvPr/>
          </p:nvCxnSpPr>
          <p:spPr>
            <a:xfrm flipH="1">
              <a:off x="7299" y="4946"/>
              <a:ext cx="48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9090" y="4765"/>
              <a:ext cx="307" cy="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8" idx="6"/>
              <a:endCxn id="23" idx="1"/>
            </p:cNvCxnSpPr>
            <p:nvPr/>
          </p:nvCxnSpPr>
          <p:spPr>
            <a:xfrm flipV="1">
              <a:off x="8599" y="4945"/>
              <a:ext cx="491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9" idx="2"/>
              <a:endCxn id="23" idx="3"/>
            </p:cNvCxnSpPr>
            <p:nvPr/>
          </p:nvCxnSpPr>
          <p:spPr>
            <a:xfrm flipH="1" flipV="1">
              <a:off x="9397" y="4945"/>
              <a:ext cx="40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Flowchart: Decision 25"/>
            <p:cNvSpPr/>
            <p:nvPr/>
          </p:nvSpPr>
          <p:spPr>
            <a:xfrm>
              <a:off x="10863" y="4765"/>
              <a:ext cx="307" cy="360"/>
            </a:xfrm>
            <a:prstGeom prst="flowChartDecision">
              <a:avLst/>
            </a:prstGeom>
            <a:solidFill>
              <a:srgbClr val="FF000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9" idx="6"/>
              <a:endCxn id="26" idx="1"/>
            </p:cNvCxnSpPr>
            <p:nvPr/>
          </p:nvCxnSpPr>
          <p:spPr>
            <a:xfrm flipV="1">
              <a:off x="10613" y="4945"/>
              <a:ext cx="250" cy="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0" idx="1"/>
              <a:endCxn id="26" idx="3"/>
            </p:cNvCxnSpPr>
            <p:nvPr/>
          </p:nvCxnSpPr>
          <p:spPr>
            <a:xfrm flipH="1" flipV="1">
              <a:off x="11170" y="4945"/>
              <a:ext cx="221" cy="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4" idx="0"/>
              <a:endCxn id="5" idx="3"/>
            </p:cNvCxnSpPr>
            <p:nvPr/>
          </p:nvCxnSpPr>
          <p:spPr>
            <a:xfrm flipV="1">
              <a:off x="2273" y="2552"/>
              <a:ext cx="1147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Isosceles Triangle 30"/>
            <p:cNvSpPr/>
            <p:nvPr/>
          </p:nvSpPr>
          <p:spPr>
            <a:xfrm>
              <a:off x="2680" y="3397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7-Point Star 31"/>
            <p:cNvSpPr/>
            <p:nvPr/>
          </p:nvSpPr>
          <p:spPr>
            <a:xfrm>
              <a:off x="6147" y="1885"/>
              <a:ext cx="845" cy="667"/>
            </a:xfrm>
            <a:prstGeom prst="star7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000"/>
                <a:t>f</a:t>
              </a:r>
              <a:r>
                <a:rPr lang="en-US" altLang="en-US" sz="1000" baseline="-25000"/>
                <a:t>2</a:t>
              </a:r>
              <a:endParaRPr lang="en-US" altLang="en-US" sz="1000" baseline="-25000"/>
            </a:p>
          </p:txBody>
        </p:sp>
        <p:sp>
          <p:nvSpPr>
            <p:cNvPr id="33" name="7-Point Star 32"/>
            <p:cNvSpPr/>
            <p:nvPr/>
          </p:nvSpPr>
          <p:spPr>
            <a:xfrm>
              <a:off x="8954" y="1885"/>
              <a:ext cx="845" cy="667"/>
            </a:xfrm>
            <a:prstGeom prst="star7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000"/>
                <a:t>f</a:t>
              </a:r>
              <a:r>
                <a:rPr lang="en-US" altLang="en-US" sz="1000" baseline="-25000"/>
                <a:t>3</a:t>
              </a:r>
              <a:endParaRPr lang="en-US" altLang="en-US" sz="1000" baseline="-25000"/>
            </a:p>
          </p:txBody>
        </p:sp>
        <p:cxnSp>
          <p:nvCxnSpPr>
            <p:cNvPr id="34" name="Straight Connector 33"/>
            <p:cNvCxnSpPr>
              <a:stCxn id="6" idx="0"/>
              <a:endCxn id="5" idx="3"/>
            </p:cNvCxnSpPr>
            <p:nvPr/>
          </p:nvCxnSpPr>
          <p:spPr>
            <a:xfrm flipH="1" flipV="1">
              <a:off x="3420" y="2552"/>
              <a:ext cx="693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3408" y="2558"/>
              <a:ext cx="2631" cy="1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5" idx="3"/>
            </p:cNvCxnSpPr>
            <p:nvPr/>
          </p:nvCxnSpPr>
          <p:spPr>
            <a:xfrm flipH="1" flipV="1">
              <a:off x="3420" y="2552"/>
              <a:ext cx="4766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9" idx="0"/>
              <a:endCxn id="5" idx="3"/>
            </p:cNvCxnSpPr>
            <p:nvPr/>
          </p:nvCxnSpPr>
          <p:spPr>
            <a:xfrm flipH="1" flipV="1">
              <a:off x="3420" y="2552"/>
              <a:ext cx="6786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Isosceles Triangle 37"/>
            <p:cNvSpPr/>
            <p:nvPr/>
          </p:nvSpPr>
          <p:spPr>
            <a:xfrm>
              <a:off x="3613" y="3372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4113" y="3037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4636" y="3012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5102" y="285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6" idx="0"/>
              <a:endCxn id="32" idx="3"/>
            </p:cNvCxnSpPr>
            <p:nvPr/>
          </p:nvCxnSpPr>
          <p:spPr>
            <a:xfrm flipV="1">
              <a:off x="4113" y="2552"/>
              <a:ext cx="2268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7" idx="0"/>
              <a:endCxn id="32" idx="3"/>
            </p:cNvCxnSpPr>
            <p:nvPr/>
          </p:nvCxnSpPr>
          <p:spPr>
            <a:xfrm flipV="1">
              <a:off x="6099" y="2552"/>
              <a:ext cx="282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8" idx="0"/>
              <a:endCxn id="32" idx="3"/>
            </p:cNvCxnSpPr>
            <p:nvPr/>
          </p:nvCxnSpPr>
          <p:spPr>
            <a:xfrm flipH="1" flipV="1">
              <a:off x="6381" y="2552"/>
              <a:ext cx="1811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7" idx="0"/>
              <a:endCxn id="33" idx="3"/>
            </p:cNvCxnSpPr>
            <p:nvPr/>
          </p:nvCxnSpPr>
          <p:spPr>
            <a:xfrm flipV="1">
              <a:off x="6099" y="2552"/>
              <a:ext cx="3089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8" idx="0"/>
              <a:endCxn id="33" idx="3"/>
            </p:cNvCxnSpPr>
            <p:nvPr/>
          </p:nvCxnSpPr>
          <p:spPr>
            <a:xfrm flipV="1">
              <a:off x="8192" y="2552"/>
              <a:ext cx="996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9" idx="0"/>
              <a:endCxn id="33" idx="3"/>
            </p:cNvCxnSpPr>
            <p:nvPr/>
          </p:nvCxnSpPr>
          <p:spPr>
            <a:xfrm flipH="1" flipV="1">
              <a:off x="9188" y="2552"/>
              <a:ext cx="1018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Isosceles Triangle 47"/>
            <p:cNvSpPr/>
            <p:nvPr/>
          </p:nvSpPr>
          <p:spPr>
            <a:xfrm>
              <a:off x="5692" y="277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Isosceles Triangle 48"/>
            <p:cNvSpPr/>
            <p:nvPr/>
          </p:nvSpPr>
          <p:spPr>
            <a:xfrm>
              <a:off x="6147" y="285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Isosceles Triangle 49"/>
            <p:cNvSpPr/>
            <p:nvPr/>
          </p:nvSpPr>
          <p:spPr>
            <a:xfrm>
              <a:off x="6660" y="285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8186" y="285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691" y="313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9444" y="313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187450" y="3432175"/>
            <a:ext cx="7736840" cy="2194560"/>
            <a:chOff x="1866" y="1885"/>
            <a:chExt cx="12184" cy="3456"/>
          </a:xfrm>
        </p:grpSpPr>
        <p:sp>
          <p:nvSpPr>
            <p:cNvPr id="56" name="Oval 55"/>
            <p:cNvSpPr/>
            <p:nvPr/>
          </p:nvSpPr>
          <p:spPr>
            <a:xfrm>
              <a:off x="1866" y="4552"/>
              <a:ext cx="814" cy="78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 sz="1000"/>
                <a:t>C</a:t>
              </a:r>
              <a:r>
                <a:rPr lang="en-US" altLang="en-US" sz="1000" baseline="-25000"/>
                <a:t>1</a:t>
              </a:r>
              <a:endParaRPr lang="en-US" altLang="en-US" sz="1000" baseline="-25000"/>
            </a:p>
          </p:txBody>
        </p:sp>
        <p:sp>
          <p:nvSpPr>
            <p:cNvPr id="57" name="7-Point Star 56"/>
            <p:cNvSpPr/>
            <p:nvPr/>
          </p:nvSpPr>
          <p:spPr>
            <a:xfrm>
              <a:off x="3186" y="1885"/>
              <a:ext cx="845" cy="667"/>
            </a:xfrm>
            <a:prstGeom prst="star7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000"/>
                <a:t>f</a:t>
              </a:r>
              <a:r>
                <a:rPr lang="en-US" altLang="en-US" sz="1000" baseline="-25000"/>
                <a:t>1</a:t>
              </a:r>
              <a:endParaRPr lang="en-US" altLang="en-US" sz="1000" baseline="-25000"/>
            </a:p>
          </p:txBody>
        </p:sp>
        <p:sp>
          <p:nvSpPr>
            <p:cNvPr id="58" name="Oval 57"/>
            <p:cNvSpPr/>
            <p:nvPr/>
          </p:nvSpPr>
          <p:spPr>
            <a:xfrm>
              <a:off x="3706" y="4552"/>
              <a:ext cx="814" cy="78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 sz="1000"/>
                <a:t>C</a:t>
              </a:r>
              <a:r>
                <a:rPr lang="en-US" altLang="en-US" sz="1000" baseline="-25000"/>
                <a:t>2</a:t>
              </a:r>
              <a:endParaRPr lang="en-US" altLang="en-US" sz="1000" baseline="-25000"/>
            </a:p>
          </p:txBody>
        </p:sp>
        <p:sp>
          <p:nvSpPr>
            <p:cNvPr id="59" name="Oval 58"/>
            <p:cNvSpPr/>
            <p:nvPr/>
          </p:nvSpPr>
          <p:spPr>
            <a:xfrm>
              <a:off x="5692" y="4552"/>
              <a:ext cx="814" cy="78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 sz="1000"/>
                <a:t>C</a:t>
              </a:r>
              <a:r>
                <a:rPr lang="en-US" altLang="en-US" sz="1000" baseline="-25000"/>
                <a:t>3</a:t>
              </a:r>
              <a:endParaRPr lang="en-US" altLang="en-US" sz="1000" baseline="-25000"/>
            </a:p>
          </p:txBody>
        </p:sp>
        <p:sp>
          <p:nvSpPr>
            <p:cNvPr id="60" name="Oval 59"/>
            <p:cNvSpPr/>
            <p:nvPr/>
          </p:nvSpPr>
          <p:spPr>
            <a:xfrm>
              <a:off x="7785" y="4552"/>
              <a:ext cx="814" cy="78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 sz="1000"/>
                <a:t>C</a:t>
              </a:r>
              <a:r>
                <a:rPr lang="en-US" altLang="en-US" sz="1000" baseline="-25000"/>
                <a:t>4</a:t>
              </a:r>
              <a:endParaRPr lang="en-US" altLang="en-US" sz="1000" baseline="-25000"/>
            </a:p>
          </p:txBody>
        </p:sp>
        <p:sp>
          <p:nvSpPr>
            <p:cNvPr id="61" name="Oval 60"/>
            <p:cNvSpPr/>
            <p:nvPr/>
          </p:nvSpPr>
          <p:spPr>
            <a:xfrm>
              <a:off x="9799" y="4552"/>
              <a:ext cx="814" cy="78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 sz="1000"/>
                <a:t>C</a:t>
              </a:r>
              <a:r>
                <a:rPr lang="en-US" altLang="en-US" sz="1000" baseline="-25000"/>
                <a:t>5</a:t>
              </a:r>
              <a:endParaRPr lang="en-US" altLang="en-US" sz="1000" baseline="-25000"/>
            </a:p>
          </p:txBody>
        </p:sp>
        <p:sp>
          <p:nvSpPr>
            <p:cNvPr id="62" name="Trapezoid 61"/>
            <p:cNvSpPr/>
            <p:nvPr/>
          </p:nvSpPr>
          <p:spPr>
            <a:xfrm>
              <a:off x="13236" y="4554"/>
              <a:ext cx="814" cy="787"/>
            </a:xfrm>
            <a:prstGeom prst="trapezoid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" altLang="en-US" sz="1000"/>
                <a:t>I</a:t>
              </a:r>
              <a:r>
                <a:rPr lang="" altLang="en-US" sz="1000" baseline="-25000"/>
                <a:t>6</a:t>
              </a:r>
              <a:endParaRPr lang="" altLang="en-US" sz="1000" baseline="-2500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040" y="4766"/>
              <a:ext cx="307" cy="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56" idx="6"/>
              <a:endCxn id="63" idx="1"/>
            </p:cNvCxnSpPr>
            <p:nvPr/>
          </p:nvCxnSpPr>
          <p:spPr>
            <a:xfrm>
              <a:off x="2680" y="4946"/>
              <a:ext cx="360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2"/>
              <a:endCxn id="63" idx="3"/>
            </p:cNvCxnSpPr>
            <p:nvPr/>
          </p:nvCxnSpPr>
          <p:spPr>
            <a:xfrm flipH="1">
              <a:off x="3347" y="4946"/>
              <a:ext cx="35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943" y="4765"/>
              <a:ext cx="307" cy="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>
              <a:stCxn id="58" idx="6"/>
              <a:endCxn id="66" idx="1"/>
            </p:cNvCxnSpPr>
            <p:nvPr/>
          </p:nvCxnSpPr>
          <p:spPr>
            <a:xfrm flipV="1">
              <a:off x="4520" y="4945"/>
              <a:ext cx="423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9" idx="2"/>
              <a:endCxn id="66" idx="3"/>
            </p:cNvCxnSpPr>
            <p:nvPr/>
          </p:nvCxnSpPr>
          <p:spPr>
            <a:xfrm flipH="1" flipV="1">
              <a:off x="5250" y="4945"/>
              <a:ext cx="44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6992" y="4766"/>
              <a:ext cx="307" cy="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>
              <a:stCxn id="59" idx="6"/>
              <a:endCxn id="69" idx="1"/>
            </p:cNvCxnSpPr>
            <p:nvPr/>
          </p:nvCxnSpPr>
          <p:spPr>
            <a:xfrm>
              <a:off x="6506" y="4946"/>
              <a:ext cx="48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0" idx="2"/>
              <a:endCxn id="69" idx="3"/>
            </p:cNvCxnSpPr>
            <p:nvPr/>
          </p:nvCxnSpPr>
          <p:spPr>
            <a:xfrm flipH="1">
              <a:off x="7299" y="4946"/>
              <a:ext cx="48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9090" y="4765"/>
              <a:ext cx="307" cy="3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>
              <a:stCxn id="60" idx="6"/>
              <a:endCxn id="72" idx="1"/>
            </p:cNvCxnSpPr>
            <p:nvPr/>
          </p:nvCxnSpPr>
          <p:spPr>
            <a:xfrm flipV="1">
              <a:off x="8599" y="4945"/>
              <a:ext cx="491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1" idx="2"/>
              <a:endCxn id="72" idx="3"/>
            </p:cNvCxnSpPr>
            <p:nvPr/>
          </p:nvCxnSpPr>
          <p:spPr>
            <a:xfrm flipH="1" flipV="1">
              <a:off x="9397" y="4945"/>
              <a:ext cx="40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102" idx="6"/>
              <a:endCxn id="62" idx="1"/>
            </p:cNvCxnSpPr>
            <p:nvPr/>
          </p:nvCxnSpPr>
          <p:spPr>
            <a:xfrm>
              <a:off x="12530" y="4947"/>
              <a:ext cx="804" cy="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6" idx="0"/>
              <a:endCxn id="57" idx="3"/>
            </p:cNvCxnSpPr>
            <p:nvPr/>
          </p:nvCxnSpPr>
          <p:spPr>
            <a:xfrm flipV="1">
              <a:off x="2273" y="2552"/>
              <a:ext cx="1147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>
              <a:off x="2680" y="3397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7-Point Star 79"/>
            <p:cNvSpPr/>
            <p:nvPr/>
          </p:nvSpPr>
          <p:spPr>
            <a:xfrm>
              <a:off x="6147" y="1885"/>
              <a:ext cx="845" cy="667"/>
            </a:xfrm>
            <a:prstGeom prst="star7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000"/>
                <a:t>f</a:t>
              </a:r>
              <a:r>
                <a:rPr lang="en-US" altLang="en-US" sz="1000" baseline="-25000"/>
                <a:t>2</a:t>
              </a:r>
              <a:endParaRPr lang="en-US" altLang="en-US" sz="1000" baseline="-25000"/>
            </a:p>
          </p:txBody>
        </p:sp>
        <p:sp>
          <p:nvSpPr>
            <p:cNvPr id="81" name="7-Point Star 80"/>
            <p:cNvSpPr/>
            <p:nvPr/>
          </p:nvSpPr>
          <p:spPr>
            <a:xfrm>
              <a:off x="8954" y="1885"/>
              <a:ext cx="845" cy="667"/>
            </a:xfrm>
            <a:prstGeom prst="star7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en-US" sz="1000"/>
                <a:t>f</a:t>
              </a:r>
              <a:r>
                <a:rPr lang="en-US" altLang="en-US" sz="1000" baseline="-25000"/>
                <a:t>3</a:t>
              </a:r>
              <a:endParaRPr lang="en-US" altLang="en-US" sz="1000" baseline="-25000"/>
            </a:p>
          </p:txBody>
        </p:sp>
        <p:cxnSp>
          <p:nvCxnSpPr>
            <p:cNvPr id="82" name="Straight Connector 81"/>
            <p:cNvCxnSpPr>
              <a:stCxn id="58" idx="0"/>
              <a:endCxn id="57" idx="3"/>
            </p:cNvCxnSpPr>
            <p:nvPr/>
          </p:nvCxnSpPr>
          <p:spPr>
            <a:xfrm flipH="1" flipV="1">
              <a:off x="3420" y="2552"/>
              <a:ext cx="693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 flipV="1">
              <a:off x="3408" y="2558"/>
              <a:ext cx="2631" cy="19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endCxn id="57" idx="3"/>
            </p:cNvCxnSpPr>
            <p:nvPr/>
          </p:nvCxnSpPr>
          <p:spPr>
            <a:xfrm flipH="1" flipV="1">
              <a:off x="3420" y="2552"/>
              <a:ext cx="4766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61" idx="0"/>
              <a:endCxn id="57" idx="3"/>
            </p:cNvCxnSpPr>
            <p:nvPr/>
          </p:nvCxnSpPr>
          <p:spPr>
            <a:xfrm flipH="1" flipV="1">
              <a:off x="3420" y="2552"/>
              <a:ext cx="6786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Isosceles Triangle 85"/>
            <p:cNvSpPr/>
            <p:nvPr/>
          </p:nvSpPr>
          <p:spPr>
            <a:xfrm>
              <a:off x="3613" y="3372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4113" y="3037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4636" y="3012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102" y="285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58" idx="0"/>
              <a:endCxn id="80" idx="3"/>
            </p:cNvCxnSpPr>
            <p:nvPr/>
          </p:nvCxnSpPr>
          <p:spPr>
            <a:xfrm flipV="1">
              <a:off x="4113" y="2552"/>
              <a:ext cx="2268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59" idx="0"/>
              <a:endCxn id="80" idx="3"/>
            </p:cNvCxnSpPr>
            <p:nvPr/>
          </p:nvCxnSpPr>
          <p:spPr>
            <a:xfrm flipV="1">
              <a:off x="6099" y="2552"/>
              <a:ext cx="282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60" idx="0"/>
              <a:endCxn id="80" idx="3"/>
            </p:cNvCxnSpPr>
            <p:nvPr/>
          </p:nvCxnSpPr>
          <p:spPr>
            <a:xfrm flipH="1" flipV="1">
              <a:off x="6381" y="2552"/>
              <a:ext cx="1811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59" idx="0"/>
              <a:endCxn id="81" idx="3"/>
            </p:cNvCxnSpPr>
            <p:nvPr/>
          </p:nvCxnSpPr>
          <p:spPr>
            <a:xfrm flipV="1">
              <a:off x="6099" y="2552"/>
              <a:ext cx="3089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60" idx="0"/>
              <a:endCxn id="81" idx="3"/>
            </p:cNvCxnSpPr>
            <p:nvPr/>
          </p:nvCxnSpPr>
          <p:spPr>
            <a:xfrm flipV="1">
              <a:off x="8192" y="2552"/>
              <a:ext cx="996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61" idx="0"/>
              <a:endCxn id="81" idx="3"/>
            </p:cNvCxnSpPr>
            <p:nvPr/>
          </p:nvCxnSpPr>
          <p:spPr>
            <a:xfrm flipH="1" flipV="1">
              <a:off x="9188" y="2552"/>
              <a:ext cx="1018" cy="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Isosceles Triangle 95"/>
            <p:cNvSpPr/>
            <p:nvPr/>
          </p:nvSpPr>
          <p:spPr>
            <a:xfrm>
              <a:off x="5692" y="277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>
              <a:off x="6147" y="285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6660" y="285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8186" y="285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Isosceles Triangle 99"/>
            <p:cNvSpPr/>
            <p:nvPr/>
          </p:nvSpPr>
          <p:spPr>
            <a:xfrm>
              <a:off x="8691" y="313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Isosceles Triangle 100"/>
            <p:cNvSpPr/>
            <p:nvPr/>
          </p:nvSpPr>
          <p:spPr>
            <a:xfrm>
              <a:off x="9444" y="3131"/>
              <a:ext cx="307" cy="3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02" name="Oval 101"/>
          <p:cNvSpPr/>
          <p:nvPr/>
        </p:nvSpPr>
        <p:spPr>
          <a:xfrm>
            <a:off x="7442200" y="5126355"/>
            <a:ext cx="516890" cy="4997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en-US" sz="1000"/>
              <a:t>C</a:t>
            </a:r>
            <a:r>
              <a:rPr lang="" altLang="en-US" sz="1000" baseline="-25000"/>
              <a:t>6</a:t>
            </a:r>
            <a:endParaRPr lang="" altLang="en-US" sz="1000" baseline="-25000"/>
          </a:p>
        </p:txBody>
      </p:sp>
      <p:cxnSp>
        <p:nvCxnSpPr>
          <p:cNvPr id="103" name="Straight Connector 102"/>
          <p:cNvCxnSpPr>
            <a:stCxn id="61" idx="6"/>
            <a:endCxn id="102" idx="2"/>
          </p:cNvCxnSpPr>
          <p:nvPr/>
        </p:nvCxnSpPr>
        <p:spPr>
          <a:xfrm>
            <a:off x="6741795" y="5375910"/>
            <a:ext cx="700405" cy="63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990715" y="5262245"/>
            <a:ext cx="194945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5" name="Flowchart: Decision 104"/>
          <p:cNvSpPr/>
          <p:nvPr/>
        </p:nvSpPr>
        <p:spPr>
          <a:xfrm>
            <a:off x="8112760" y="5262880"/>
            <a:ext cx="194945" cy="22860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6" name="7-Point Star 105"/>
          <p:cNvSpPr/>
          <p:nvPr/>
        </p:nvSpPr>
        <p:spPr>
          <a:xfrm>
            <a:off x="7161530" y="3435985"/>
            <a:ext cx="536575" cy="423545"/>
          </a:xfrm>
          <a:prstGeom prst="star7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f</a:t>
            </a:r>
            <a:r>
              <a:rPr lang="en-US" altLang="en-US" sz="1000" baseline="-25000"/>
              <a:t>4</a:t>
            </a:r>
            <a:endParaRPr lang="en-US" altLang="en-US" sz="1000" baseline="-25000"/>
          </a:p>
        </p:txBody>
      </p:sp>
      <p:cxnSp>
        <p:nvCxnSpPr>
          <p:cNvPr id="107" name="Straight Connector 106"/>
          <p:cNvCxnSpPr>
            <a:stCxn id="102" idx="0"/>
            <a:endCxn id="106" idx="3"/>
          </p:cNvCxnSpPr>
          <p:nvPr/>
        </p:nvCxnSpPr>
        <p:spPr>
          <a:xfrm flipH="1" flipV="1">
            <a:off x="7310120" y="3859530"/>
            <a:ext cx="390525" cy="1266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endCxn id="81" idx="3"/>
          </p:cNvCxnSpPr>
          <p:nvPr/>
        </p:nvCxnSpPr>
        <p:spPr>
          <a:xfrm flipH="1" flipV="1">
            <a:off x="5836920" y="3855720"/>
            <a:ext cx="1858645" cy="1261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Isosceles Triangle 108"/>
          <p:cNvSpPr/>
          <p:nvPr/>
        </p:nvSpPr>
        <p:spPr>
          <a:xfrm>
            <a:off x="6480810" y="4163695"/>
            <a:ext cx="194945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0" name="Isosceles Triangle 109"/>
          <p:cNvSpPr/>
          <p:nvPr/>
        </p:nvSpPr>
        <p:spPr>
          <a:xfrm>
            <a:off x="7332345" y="4147820"/>
            <a:ext cx="194945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Flowchart: Decision 1"/>
          <p:cNvSpPr/>
          <p:nvPr/>
        </p:nvSpPr>
        <p:spPr>
          <a:xfrm>
            <a:off x="7853680" y="1428115"/>
            <a:ext cx="194945" cy="228600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Isosceles Triangle 2"/>
          <p:cNvSpPr/>
          <p:nvPr/>
        </p:nvSpPr>
        <p:spPr>
          <a:xfrm>
            <a:off x="7853680" y="636905"/>
            <a:ext cx="194945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53680" y="1064260"/>
            <a:ext cx="194945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112760" y="636905"/>
            <a:ext cx="828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Visual</a:t>
            </a:r>
            <a:endParaRPr lang="" altLang="en-US" sz="1400"/>
          </a:p>
        </p:txBody>
      </p:sp>
      <p:sp>
        <p:nvSpPr>
          <p:cNvPr id="19" name="Text Box 18"/>
          <p:cNvSpPr txBox="1"/>
          <p:nvPr/>
        </p:nvSpPr>
        <p:spPr>
          <a:xfrm>
            <a:off x="8112760" y="1024890"/>
            <a:ext cx="828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IMU</a:t>
            </a:r>
            <a:endParaRPr lang="" altLang="en-US" sz="1400"/>
          </a:p>
        </p:txBody>
      </p:sp>
      <p:sp>
        <p:nvSpPr>
          <p:cNvPr id="29" name="Text Box 28"/>
          <p:cNvSpPr txBox="1"/>
          <p:nvPr/>
        </p:nvSpPr>
        <p:spPr>
          <a:xfrm>
            <a:off x="8112760" y="1428115"/>
            <a:ext cx="8286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1400"/>
              <a:t>Tic</a:t>
            </a:r>
            <a:endParaRPr lang="" alt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WPS Presentation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DejaVu Sans</vt:lpstr>
      <vt:lpstr>Calibri</vt:lpstr>
      <vt:lpstr>微软雅黑</vt:lpstr>
      <vt:lpstr>AR PL UKai CN</vt:lpstr>
      <vt:lpstr>宋体</vt:lpstr>
      <vt:lpstr>Arial Unicode MS</vt:lpstr>
      <vt:lpstr>Abyssinica SIL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andy</dc:creator>
  <cp:lastModifiedBy>andy</cp:lastModifiedBy>
  <cp:revision>8</cp:revision>
  <dcterms:created xsi:type="dcterms:W3CDTF">2019-03-31T14:29:26Z</dcterms:created>
  <dcterms:modified xsi:type="dcterms:W3CDTF">2019-03-31T14:29:26Z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