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62" r:id="rId2"/>
    <p:sldId id="285" r:id="rId3"/>
    <p:sldId id="261" r:id="rId4"/>
    <p:sldId id="264" r:id="rId5"/>
    <p:sldId id="288" r:id="rId6"/>
    <p:sldId id="302" r:id="rId7"/>
    <p:sldId id="289" r:id="rId8"/>
    <p:sldId id="266" r:id="rId9"/>
    <p:sldId id="278" r:id="rId10"/>
    <p:sldId id="282" r:id="rId11"/>
    <p:sldId id="283" r:id="rId12"/>
    <p:sldId id="268" r:id="rId13"/>
    <p:sldId id="271" r:id="rId14"/>
    <p:sldId id="300" r:id="rId15"/>
    <p:sldId id="295" r:id="rId16"/>
    <p:sldId id="298" r:id="rId17"/>
    <p:sldId id="299"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DEBF"/>
    <a:srgbClr val="94F319"/>
    <a:srgbClr val="30E845"/>
    <a:srgbClr val="FFC000"/>
    <a:srgbClr val="A9D1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450AAB-A41A-4D63-B549-6C1EE5155994}" v="77" dt="2021-05-27T06:58:43.382"/>
    <p1510:client id="{E30D9DE5-65E2-D89E-7C37-85A25F9EEE05}" v="10" dt="2021-05-27T06:35:29.476"/>
    <p1510:client id="{FA6E953C-9811-F185-9034-3F849482A971}" v="1041" dt="2021-05-27T07:18:17.8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Y QUOC HUNG" userId="S::110119014@st.tvu.edu.vn::4e63695f-5ff6-439b-825a-2df929c04f18" providerId="AD" clId="Web-{E30D9DE5-65E2-D89E-7C37-85A25F9EEE05}"/>
    <pc:docChg chg="modSld">
      <pc:chgData name="LY QUOC HUNG" userId="S::110119014@st.tvu.edu.vn::4e63695f-5ff6-439b-825a-2df929c04f18" providerId="AD" clId="Web-{E30D9DE5-65E2-D89E-7C37-85A25F9EEE05}" dt="2021-05-27T06:35:29.476" v="7" actId="20577"/>
      <pc:docMkLst>
        <pc:docMk/>
      </pc:docMkLst>
      <pc:sldChg chg="modSp">
        <pc:chgData name="LY QUOC HUNG" userId="S::110119014@st.tvu.edu.vn::4e63695f-5ff6-439b-825a-2df929c04f18" providerId="AD" clId="Web-{E30D9DE5-65E2-D89E-7C37-85A25F9EEE05}" dt="2021-05-27T06:35:29.476" v="7" actId="20577"/>
        <pc:sldMkLst>
          <pc:docMk/>
          <pc:sldMk cId="2336782184" sldId="261"/>
        </pc:sldMkLst>
        <pc:spChg chg="mod">
          <ac:chgData name="LY QUOC HUNG" userId="S::110119014@st.tvu.edu.vn::4e63695f-5ff6-439b-825a-2df929c04f18" providerId="AD" clId="Web-{E30D9DE5-65E2-D89E-7C37-85A25F9EEE05}" dt="2021-05-27T06:35:29.476" v="7" actId="20577"/>
          <ac:spMkLst>
            <pc:docMk/>
            <pc:sldMk cId="2336782184" sldId="261"/>
            <ac:spMk id="2" creationId="{E7B3D2A4-C41C-42BC-95E0-BD70718FB44A}"/>
          </ac:spMkLst>
        </pc:spChg>
        <pc:spChg chg="mod">
          <ac:chgData name="LY QUOC HUNG" userId="S::110119014@st.tvu.edu.vn::4e63695f-5ff6-439b-825a-2df929c04f18" providerId="AD" clId="Web-{E30D9DE5-65E2-D89E-7C37-85A25F9EEE05}" dt="2021-05-27T06:35:20.804" v="5" actId="1076"/>
          <ac:spMkLst>
            <pc:docMk/>
            <pc:sldMk cId="2336782184" sldId="261"/>
            <ac:spMk id="3" creationId="{8AFFD68E-357E-46A1-963F-B85A068B6309}"/>
          </ac:spMkLst>
        </pc:spChg>
      </pc:sldChg>
      <pc:sldChg chg="modSp">
        <pc:chgData name="LY QUOC HUNG" userId="S::110119014@st.tvu.edu.vn::4e63695f-5ff6-439b-825a-2df929c04f18" providerId="AD" clId="Web-{E30D9DE5-65E2-D89E-7C37-85A25F9EEE05}" dt="2021-05-27T06:34:57.507" v="4" actId="1076"/>
        <pc:sldMkLst>
          <pc:docMk/>
          <pc:sldMk cId="4204205391" sldId="285"/>
        </pc:sldMkLst>
        <pc:spChg chg="mod">
          <ac:chgData name="LY QUOC HUNG" userId="S::110119014@st.tvu.edu.vn::4e63695f-5ff6-439b-825a-2df929c04f18" providerId="AD" clId="Web-{E30D9DE5-65E2-D89E-7C37-85A25F9EEE05}" dt="2021-05-27T06:34:54.210" v="3" actId="1076"/>
          <ac:spMkLst>
            <pc:docMk/>
            <pc:sldMk cId="4204205391" sldId="285"/>
            <ac:spMk id="8" creationId="{D93D970A-0C4A-4EE3-ACEA-C3873B5A7CDD}"/>
          </ac:spMkLst>
        </pc:spChg>
        <pc:spChg chg="mod">
          <ac:chgData name="LY QUOC HUNG" userId="S::110119014@st.tvu.edu.vn::4e63695f-5ff6-439b-825a-2df929c04f18" providerId="AD" clId="Web-{E30D9DE5-65E2-D89E-7C37-85A25F9EEE05}" dt="2021-05-27T06:34:57.507" v="4" actId="1076"/>
          <ac:spMkLst>
            <pc:docMk/>
            <pc:sldMk cId="4204205391" sldId="285"/>
            <ac:spMk id="9" creationId="{B94A36DC-C7EC-4F7D-8810-957013F43756}"/>
          </ac:spMkLst>
        </pc:spChg>
      </pc:sldChg>
    </pc:docChg>
  </pc:docChgLst>
  <pc:docChgLst>
    <pc:chgData name="VO DUY THONG" userId="S::110119052@st.tvu.edu.vn::75f68276-4cf6-4c4b-a750-44f5f28f1240" providerId="AD" clId="Web-{8FAF6A6A-3625-E7F7-F66D-C7CDC394123D}"/>
    <pc:docChg chg="modSld">
      <pc:chgData name="VO DUY THONG" userId="S::110119052@st.tvu.edu.vn::75f68276-4cf6-4c4b-a750-44f5f28f1240" providerId="AD" clId="Web-{8FAF6A6A-3625-E7F7-F66D-C7CDC394123D}" dt="2021-05-24T03:39:34.412" v="1" actId="20577"/>
      <pc:docMkLst>
        <pc:docMk/>
      </pc:docMkLst>
      <pc:sldChg chg="modSp">
        <pc:chgData name="VO DUY THONG" userId="S::110119052@st.tvu.edu.vn::75f68276-4cf6-4c4b-a750-44f5f28f1240" providerId="AD" clId="Web-{8FAF6A6A-3625-E7F7-F66D-C7CDC394123D}" dt="2021-05-24T03:39:34.412" v="1" actId="20577"/>
        <pc:sldMkLst>
          <pc:docMk/>
          <pc:sldMk cId="4204205391" sldId="285"/>
        </pc:sldMkLst>
        <pc:spChg chg="mod">
          <ac:chgData name="VO DUY THONG" userId="S::110119052@st.tvu.edu.vn::75f68276-4cf6-4c4b-a750-44f5f28f1240" providerId="AD" clId="Web-{8FAF6A6A-3625-E7F7-F66D-C7CDC394123D}" dt="2021-05-24T03:39:34.412" v="1" actId="20577"/>
          <ac:spMkLst>
            <pc:docMk/>
            <pc:sldMk cId="4204205391" sldId="285"/>
            <ac:spMk id="2" creationId="{9E7C6BF6-5498-4CC4-B79F-39E081C46786}"/>
          </ac:spMkLst>
        </pc:spChg>
      </pc:sldChg>
    </pc:docChg>
  </pc:docChgLst>
  <pc:docChgLst>
    <pc:chgData name="LY QUOC HUNG" userId="4e63695f-5ff6-439b-825a-2df929c04f18" providerId="ADAL" clId="{76450AAB-A41A-4D63-B549-6C1EE5155994}"/>
    <pc:docChg chg="undo custSel modSld">
      <pc:chgData name="LY QUOC HUNG" userId="4e63695f-5ff6-439b-825a-2df929c04f18" providerId="ADAL" clId="{76450AAB-A41A-4D63-B549-6C1EE5155994}" dt="2021-05-27T06:58:43.382" v="76" actId="20577"/>
      <pc:docMkLst>
        <pc:docMk/>
      </pc:docMkLst>
      <pc:sldChg chg="modSp mod">
        <pc:chgData name="LY QUOC HUNG" userId="4e63695f-5ff6-439b-825a-2df929c04f18" providerId="ADAL" clId="{76450AAB-A41A-4D63-B549-6C1EE5155994}" dt="2021-05-27T06:36:18.490" v="47" actId="14100"/>
        <pc:sldMkLst>
          <pc:docMk/>
          <pc:sldMk cId="2336782184" sldId="261"/>
        </pc:sldMkLst>
        <pc:spChg chg="mod">
          <ac:chgData name="LY QUOC HUNG" userId="4e63695f-5ff6-439b-825a-2df929c04f18" providerId="ADAL" clId="{76450AAB-A41A-4D63-B549-6C1EE5155994}" dt="2021-05-27T06:36:18.490" v="47" actId="14100"/>
          <ac:spMkLst>
            <pc:docMk/>
            <pc:sldMk cId="2336782184" sldId="261"/>
            <ac:spMk id="2" creationId="{E7B3D2A4-C41C-42BC-95E0-BD70718FB44A}"/>
          </ac:spMkLst>
        </pc:spChg>
      </pc:sldChg>
      <pc:sldChg chg="modSp mod">
        <pc:chgData name="LY QUOC HUNG" userId="4e63695f-5ff6-439b-825a-2df929c04f18" providerId="ADAL" clId="{76450AAB-A41A-4D63-B549-6C1EE5155994}" dt="2021-05-27T06:39:22.263" v="60" actId="2711"/>
        <pc:sldMkLst>
          <pc:docMk/>
          <pc:sldMk cId="4275077470" sldId="271"/>
        </pc:sldMkLst>
        <pc:spChg chg="mod">
          <ac:chgData name="LY QUOC HUNG" userId="4e63695f-5ff6-439b-825a-2df929c04f18" providerId="ADAL" clId="{76450AAB-A41A-4D63-B549-6C1EE5155994}" dt="2021-05-27T06:38:53.826" v="58" actId="255"/>
          <ac:spMkLst>
            <pc:docMk/>
            <pc:sldMk cId="4275077470" sldId="271"/>
            <ac:spMk id="2" creationId="{38679166-3C40-4EB5-AC73-74DB0D913B48}"/>
          </ac:spMkLst>
        </pc:spChg>
        <pc:spChg chg="mod">
          <ac:chgData name="LY QUOC HUNG" userId="4e63695f-5ff6-439b-825a-2df929c04f18" providerId="ADAL" clId="{76450AAB-A41A-4D63-B549-6C1EE5155994}" dt="2021-05-27T06:38:33.691" v="55" actId="255"/>
          <ac:spMkLst>
            <pc:docMk/>
            <pc:sldMk cId="4275077470" sldId="271"/>
            <ac:spMk id="4" creationId="{44195030-41AD-4372-9603-FC81781FFCE9}"/>
          </ac:spMkLst>
        </pc:spChg>
        <pc:spChg chg="mod">
          <ac:chgData name="LY QUOC HUNG" userId="4e63695f-5ff6-439b-825a-2df929c04f18" providerId="ADAL" clId="{76450AAB-A41A-4D63-B549-6C1EE5155994}" dt="2021-05-27T06:38:33.691" v="55" actId="255"/>
          <ac:spMkLst>
            <pc:docMk/>
            <pc:sldMk cId="4275077470" sldId="271"/>
            <ac:spMk id="5" creationId="{5BCC60D4-F454-4CF2-9FD2-E77C2409F5B7}"/>
          </ac:spMkLst>
        </pc:spChg>
        <pc:spChg chg="mod">
          <ac:chgData name="LY QUOC HUNG" userId="4e63695f-5ff6-439b-825a-2df929c04f18" providerId="ADAL" clId="{76450AAB-A41A-4D63-B549-6C1EE5155994}" dt="2021-05-27T06:39:22.263" v="60" actId="2711"/>
          <ac:spMkLst>
            <pc:docMk/>
            <pc:sldMk cId="4275077470" sldId="271"/>
            <ac:spMk id="6" creationId="{D246E26C-0C90-4107-A28D-188052CDCE01}"/>
          </ac:spMkLst>
        </pc:spChg>
        <pc:picChg chg="mod">
          <ac:chgData name="LY QUOC HUNG" userId="4e63695f-5ff6-439b-825a-2df929c04f18" providerId="ADAL" clId="{76450AAB-A41A-4D63-B549-6C1EE5155994}" dt="2021-05-27T06:38:33.691" v="55" actId="255"/>
          <ac:picMkLst>
            <pc:docMk/>
            <pc:sldMk cId="4275077470" sldId="271"/>
            <ac:picMk id="3" creationId="{48BFCCD8-C9FD-4F6F-9F03-B3EA76336FC0}"/>
          </ac:picMkLst>
        </pc:picChg>
        <pc:picChg chg="mod">
          <ac:chgData name="LY QUOC HUNG" userId="4e63695f-5ff6-439b-825a-2df929c04f18" providerId="ADAL" clId="{76450AAB-A41A-4D63-B549-6C1EE5155994}" dt="2021-05-27T06:38:33.691" v="55" actId="255"/>
          <ac:picMkLst>
            <pc:docMk/>
            <pc:sldMk cId="4275077470" sldId="271"/>
            <ac:picMk id="7" creationId="{18AABEFE-5AC9-4807-8C67-CFF837758C16}"/>
          </ac:picMkLst>
        </pc:picChg>
      </pc:sldChg>
      <pc:sldChg chg="modSp mod">
        <pc:chgData name="LY QUOC HUNG" userId="4e63695f-5ff6-439b-825a-2df929c04f18" providerId="ADAL" clId="{76450AAB-A41A-4D63-B549-6C1EE5155994}" dt="2021-05-27T06:36:41.313" v="50" actId="1076"/>
        <pc:sldMkLst>
          <pc:docMk/>
          <pc:sldMk cId="4204205391" sldId="285"/>
        </pc:sldMkLst>
        <pc:spChg chg="mod">
          <ac:chgData name="LY QUOC HUNG" userId="4e63695f-5ff6-439b-825a-2df929c04f18" providerId="ADAL" clId="{76450AAB-A41A-4D63-B549-6C1EE5155994}" dt="2021-05-27T06:36:41.313" v="50" actId="1076"/>
          <ac:spMkLst>
            <pc:docMk/>
            <pc:sldMk cId="4204205391" sldId="285"/>
            <ac:spMk id="3" creationId="{B64521D2-DC87-4CB2-839E-287FD760D5FC}"/>
          </ac:spMkLst>
        </pc:spChg>
        <pc:spChg chg="mod">
          <ac:chgData name="LY QUOC HUNG" userId="4e63695f-5ff6-439b-825a-2df929c04f18" providerId="ADAL" clId="{76450AAB-A41A-4D63-B549-6C1EE5155994}" dt="2021-05-27T06:36:41.313" v="50" actId="1076"/>
          <ac:spMkLst>
            <pc:docMk/>
            <pc:sldMk cId="4204205391" sldId="285"/>
            <ac:spMk id="7" creationId="{97E80669-D19A-4AC9-B246-F4F92BA30809}"/>
          </ac:spMkLst>
        </pc:spChg>
        <pc:spChg chg="mod">
          <ac:chgData name="LY QUOC HUNG" userId="4e63695f-5ff6-439b-825a-2df929c04f18" providerId="ADAL" clId="{76450AAB-A41A-4D63-B549-6C1EE5155994}" dt="2021-05-27T06:36:41.313" v="50" actId="1076"/>
          <ac:spMkLst>
            <pc:docMk/>
            <pc:sldMk cId="4204205391" sldId="285"/>
            <ac:spMk id="8" creationId="{D93D970A-0C4A-4EE3-ACEA-C3873B5A7CDD}"/>
          </ac:spMkLst>
        </pc:spChg>
        <pc:spChg chg="mod">
          <ac:chgData name="LY QUOC HUNG" userId="4e63695f-5ff6-439b-825a-2df929c04f18" providerId="ADAL" clId="{76450AAB-A41A-4D63-B549-6C1EE5155994}" dt="2021-05-27T06:36:41.313" v="50" actId="1076"/>
          <ac:spMkLst>
            <pc:docMk/>
            <pc:sldMk cId="4204205391" sldId="285"/>
            <ac:spMk id="9" creationId="{B94A36DC-C7EC-4F7D-8810-957013F43756}"/>
          </ac:spMkLst>
        </pc:spChg>
      </pc:sldChg>
      <pc:sldChg chg="modSp mod modAnim">
        <pc:chgData name="LY QUOC HUNG" userId="4e63695f-5ff6-439b-825a-2df929c04f18" providerId="ADAL" clId="{76450AAB-A41A-4D63-B549-6C1EE5155994}" dt="2021-05-27T06:42:34.229" v="68" actId="1076"/>
        <pc:sldMkLst>
          <pc:docMk/>
          <pc:sldMk cId="1566925492" sldId="288"/>
        </pc:sldMkLst>
        <pc:spChg chg="mod">
          <ac:chgData name="LY QUOC HUNG" userId="4e63695f-5ff6-439b-825a-2df929c04f18" providerId="ADAL" clId="{76450AAB-A41A-4D63-B549-6C1EE5155994}" dt="2021-05-27T06:42:34.229" v="68" actId="1076"/>
          <ac:spMkLst>
            <pc:docMk/>
            <pc:sldMk cId="1566925492" sldId="288"/>
            <ac:spMk id="3" creationId="{EE4253C1-5FBC-42D4-99C8-763099FC9DBE}"/>
          </ac:spMkLst>
        </pc:spChg>
      </pc:sldChg>
      <pc:sldChg chg="modSp mod modAnim">
        <pc:chgData name="LY QUOC HUNG" userId="4e63695f-5ff6-439b-825a-2df929c04f18" providerId="ADAL" clId="{76450AAB-A41A-4D63-B549-6C1EE5155994}" dt="2021-05-27T06:39:35.401" v="61" actId="20577"/>
        <pc:sldMkLst>
          <pc:docMk/>
          <pc:sldMk cId="572363890" sldId="300"/>
        </pc:sldMkLst>
        <pc:spChg chg="mod">
          <ac:chgData name="LY QUOC HUNG" userId="4e63695f-5ff6-439b-825a-2df929c04f18" providerId="ADAL" clId="{76450AAB-A41A-4D63-B549-6C1EE5155994}" dt="2021-05-27T06:39:35.401" v="61" actId="20577"/>
          <ac:spMkLst>
            <pc:docMk/>
            <pc:sldMk cId="572363890" sldId="300"/>
            <ac:spMk id="11" creationId="{0B89EC11-8EF4-485A-9DF8-E865E5BFF3BD}"/>
          </ac:spMkLst>
        </pc:spChg>
        <pc:picChg chg="mod">
          <ac:chgData name="LY QUOC HUNG" userId="4e63695f-5ff6-439b-825a-2df929c04f18" providerId="ADAL" clId="{76450AAB-A41A-4D63-B549-6C1EE5155994}" dt="2021-05-25T07:26:44.224" v="23" actId="1076"/>
          <ac:picMkLst>
            <pc:docMk/>
            <pc:sldMk cId="572363890" sldId="300"/>
            <ac:picMk id="3" creationId="{510EFA3E-755F-40C7-A248-878EFFA2C6F3}"/>
          </ac:picMkLst>
        </pc:picChg>
        <pc:picChg chg="mod">
          <ac:chgData name="LY QUOC HUNG" userId="4e63695f-5ff6-439b-825a-2df929c04f18" providerId="ADAL" clId="{76450AAB-A41A-4D63-B549-6C1EE5155994}" dt="2021-05-25T07:26:47.964" v="24" actId="1076"/>
          <ac:picMkLst>
            <pc:docMk/>
            <pc:sldMk cId="572363890" sldId="300"/>
            <ac:picMk id="6" creationId="{EC0ACBF5-FD52-48B2-96B2-296BA00783B8}"/>
          </ac:picMkLst>
        </pc:picChg>
      </pc:sldChg>
      <pc:sldChg chg="modSp mod">
        <pc:chgData name="LY QUOC HUNG" userId="4e63695f-5ff6-439b-825a-2df929c04f18" providerId="ADAL" clId="{76450AAB-A41A-4D63-B549-6C1EE5155994}" dt="2021-05-27T06:58:43.382" v="76" actId="20577"/>
        <pc:sldMkLst>
          <pc:docMk/>
          <pc:sldMk cId="2416722671" sldId="301"/>
        </pc:sldMkLst>
        <pc:spChg chg="mod">
          <ac:chgData name="LY QUOC HUNG" userId="4e63695f-5ff6-439b-825a-2df929c04f18" providerId="ADAL" clId="{76450AAB-A41A-4D63-B549-6C1EE5155994}" dt="2021-05-27T06:56:55.676" v="73" actId="14100"/>
          <ac:spMkLst>
            <pc:docMk/>
            <pc:sldMk cId="2416722671" sldId="301"/>
            <ac:spMk id="10" creationId="{D0527A57-F76E-4DCB-A37A-A972DD2FD66C}"/>
          </ac:spMkLst>
        </pc:spChg>
        <pc:spChg chg="mod">
          <ac:chgData name="LY QUOC HUNG" userId="4e63695f-5ff6-439b-825a-2df929c04f18" providerId="ADAL" clId="{76450AAB-A41A-4D63-B549-6C1EE5155994}" dt="2021-05-27T06:58:43.382" v="76" actId="20577"/>
          <ac:spMkLst>
            <pc:docMk/>
            <pc:sldMk cId="2416722671" sldId="301"/>
            <ac:spMk id="11" creationId="{0B89EC11-8EF4-485A-9DF8-E865E5BFF3BD}"/>
          </ac:spMkLst>
        </pc:spChg>
      </pc:sldChg>
      <pc:sldChg chg="modSp">
        <pc:chgData name="LY QUOC HUNG" userId="4e63695f-5ff6-439b-825a-2df929c04f18" providerId="ADAL" clId="{76450AAB-A41A-4D63-B549-6C1EE5155994}" dt="2021-05-27T06:55:54.714" v="71" actId="20577"/>
        <pc:sldMkLst>
          <pc:docMk/>
          <pc:sldMk cId="1928313342" sldId="302"/>
        </pc:sldMkLst>
        <pc:spChg chg="mod">
          <ac:chgData name="LY QUOC HUNG" userId="4e63695f-5ff6-439b-825a-2df929c04f18" providerId="ADAL" clId="{76450AAB-A41A-4D63-B549-6C1EE5155994}" dt="2021-05-27T06:55:54.714" v="71" actId="20577"/>
          <ac:spMkLst>
            <pc:docMk/>
            <pc:sldMk cId="1928313342" sldId="302"/>
            <ac:spMk id="11" creationId="{0B89EC11-8EF4-485A-9DF8-E865E5BFF3BD}"/>
          </ac:spMkLst>
        </pc:spChg>
      </pc:sldChg>
    </pc:docChg>
  </pc:docChgLst>
  <pc:docChgLst>
    <pc:chgData name="LY QUOC HUNG" userId="S::110119014@st.tvu.edu.vn::4e63695f-5ff6-439b-825a-2df929c04f18" providerId="AD" clId="Web-{883ACDBD-E9A3-2A6C-EFE8-967C30BB4206}"/>
    <pc:docChg chg="modSld">
      <pc:chgData name="LY QUOC HUNG" userId="S::110119014@st.tvu.edu.vn::4e63695f-5ff6-439b-825a-2df929c04f18" providerId="AD" clId="Web-{883ACDBD-E9A3-2A6C-EFE8-967C30BB4206}" dt="2021-05-25T07:24:11.432" v="2" actId="1076"/>
      <pc:docMkLst>
        <pc:docMk/>
      </pc:docMkLst>
      <pc:sldChg chg="modSp">
        <pc:chgData name="LY QUOC HUNG" userId="S::110119014@st.tvu.edu.vn::4e63695f-5ff6-439b-825a-2df929c04f18" providerId="AD" clId="Web-{883ACDBD-E9A3-2A6C-EFE8-967C30BB4206}" dt="2021-05-25T07:23:40.039" v="0" actId="14100"/>
        <pc:sldMkLst>
          <pc:docMk/>
          <pc:sldMk cId="1191260376" sldId="264"/>
        </pc:sldMkLst>
        <pc:spChg chg="mod">
          <ac:chgData name="LY QUOC HUNG" userId="S::110119014@st.tvu.edu.vn::4e63695f-5ff6-439b-825a-2df929c04f18" providerId="AD" clId="Web-{883ACDBD-E9A3-2A6C-EFE8-967C30BB4206}" dt="2021-05-25T07:23:40.039" v="0" actId="14100"/>
          <ac:spMkLst>
            <pc:docMk/>
            <pc:sldMk cId="1191260376" sldId="264"/>
            <ac:spMk id="4" creationId="{44195030-41AD-4372-9603-FC81781FFCE9}"/>
          </ac:spMkLst>
        </pc:spChg>
      </pc:sldChg>
      <pc:sldChg chg="modSp">
        <pc:chgData name="LY QUOC HUNG" userId="S::110119014@st.tvu.edu.vn::4e63695f-5ff6-439b-825a-2df929c04f18" providerId="AD" clId="Web-{883ACDBD-E9A3-2A6C-EFE8-967C30BB4206}" dt="2021-05-25T07:24:11.432" v="2" actId="1076"/>
        <pc:sldMkLst>
          <pc:docMk/>
          <pc:sldMk cId="1566925492" sldId="288"/>
        </pc:sldMkLst>
        <pc:spChg chg="mod">
          <ac:chgData name="LY QUOC HUNG" userId="S::110119014@st.tvu.edu.vn::4e63695f-5ff6-439b-825a-2df929c04f18" providerId="AD" clId="Web-{883ACDBD-E9A3-2A6C-EFE8-967C30BB4206}" dt="2021-05-25T07:24:11.432" v="2" actId="1076"/>
          <ac:spMkLst>
            <pc:docMk/>
            <pc:sldMk cId="1566925492" sldId="288"/>
            <ac:spMk id="6" creationId="{54044BB5-99F4-4557-A8F7-31FC2A4E672E}"/>
          </ac:spMkLst>
        </pc:spChg>
      </pc:sldChg>
    </pc:docChg>
  </pc:docChgLst>
  <pc:docChgLst>
    <pc:chgData name="VO DUY THONG" userId="S::110119052@st.tvu.edu.vn::75f68276-4cf6-4c4b-a750-44f5f28f1240" providerId="AD" clId="Web-{3CA30509-FB9A-0B88-602B-316839E8BDB3}"/>
    <pc:docChg chg="addSld delSld modSld sldOrd">
      <pc:chgData name="VO DUY THONG" userId="S::110119052@st.tvu.edu.vn::75f68276-4cf6-4c4b-a750-44f5f28f1240" providerId="AD" clId="Web-{3CA30509-FB9A-0B88-602B-316839E8BDB3}" dt="2021-05-24T04:21:21.530" v="710"/>
      <pc:docMkLst>
        <pc:docMk/>
      </pc:docMkLst>
      <pc:sldChg chg="modSp">
        <pc:chgData name="VO DUY THONG" userId="S::110119052@st.tvu.edu.vn::75f68276-4cf6-4c4b-a750-44f5f28f1240" providerId="AD" clId="Web-{3CA30509-FB9A-0B88-602B-316839E8BDB3}" dt="2021-05-24T04:18:17.932" v="678" actId="20577"/>
        <pc:sldMkLst>
          <pc:docMk/>
          <pc:sldMk cId="2336782184" sldId="261"/>
        </pc:sldMkLst>
        <pc:spChg chg="mod">
          <ac:chgData name="VO DUY THONG" userId="S::110119052@st.tvu.edu.vn::75f68276-4cf6-4c4b-a750-44f5f28f1240" providerId="AD" clId="Web-{3CA30509-FB9A-0B88-602B-316839E8BDB3}" dt="2021-05-24T04:18:17.932" v="678" actId="20577"/>
          <ac:spMkLst>
            <pc:docMk/>
            <pc:sldMk cId="2336782184" sldId="261"/>
            <ac:spMk id="2" creationId="{E7B3D2A4-C41C-42BC-95E0-BD70718FB44A}"/>
          </ac:spMkLst>
        </pc:spChg>
        <pc:spChg chg="mod">
          <ac:chgData name="VO DUY THONG" userId="S::110119052@st.tvu.edu.vn::75f68276-4cf6-4c4b-a750-44f5f28f1240" providerId="AD" clId="Web-{3CA30509-FB9A-0B88-602B-316839E8BDB3}" dt="2021-05-24T03:45:24.869" v="125" actId="1076"/>
          <ac:spMkLst>
            <pc:docMk/>
            <pc:sldMk cId="2336782184" sldId="261"/>
            <ac:spMk id="3" creationId="{8AFFD68E-357E-46A1-963F-B85A068B6309}"/>
          </ac:spMkLst>
        </pc:spChg>
      </pc:sldChg>
      <pc:sldChg chg="modSp">
        <pc:chgData name="VO DUY THONG" userId="S::110119052@st.tvu.edu.vn::75f68276-4cf6-4c4b-a750-44f5f28f1240" providerId="AD" clId="Web-{3CA30509-FB9A-0B88-602B-316839E8BDB3}" dt="2021-05-24T03:40:21.221" v="16" actId="20577"/>
        <pc:sldMkLst>
          <pc:docMk/>
          <pc:sldMk cId="4256120422" sldId="262"/>
        </pc:sldMkLst>
        <pc:spChg chg="mod">
          <ac:chgData name="VO DUY THONG" userId="S::110119052@st.tvu.edu.vn::75f68276-4cf6-4c4b-a750-44f5f28f1240" providerId="AD" clId="Web-{3CA30509-FB9A-0B88-602B-316839E8BDB3}" dt="2021-05-24T03:40:21.221" v="16" actId="20577"/>
          <ac:spMkLst>
            <pc:docMk/>
            <pc:sldMk cId="4256120422" sldId="262"/>
            <ac:spMk id="5" creationId="{D65A3267-4D79-43A3-804B-7A15FB87ACC5}"/>
          </ac:spMkLst>
        </pc:spChg>
      </pc:sldChg>
      <pc:sldChg chg="addSp modSp addAnim">
        <pc:chgData name="VO DUY THONG" userId="S::110119052@st.tvu.edu.vn::75f68276-4cf6-4c4b-a750-44f5f28f1240" providerId="AD" clId="Web-{3CA30509-FB9A-0B88-602B-316839E8BDB3}" dt="2021-05-24T03:50:05.626" v="259" actId="1076"/>
        <pc:sldMkLst>
          <pc:docMk/>
          <pc:sldMk cId="1191260376" sldId="264"/>
        </pc:sldMkLst>
        <pc:spChg chg="mod">
          <ac:chgData name="VO DUY THONG" userId="S::110119052@st.tvu.edu.vn::75f68276-4cf6-4c4b-a750-44f5f28f1240" providerId="AD" clId="Web-{3CA30509-FB9A-0B88-602B-316839E8BDB3}" dt="2021-05-24T03:47:58.670" v="192" actId="1076"/>
          <ac:spMkLst>
            <pc:docMk/>
            <pc:sldMk cId="1191260376" sldId="264"/>
            <ac:spMk id="3" creationId="{7FFE4F92-55B0-456A-99A8-82F8CFC601FC}"/>
          </ac:spMkLst>
        </pc:spChg>
        <pc:spChg chg="mod">
          <ac:chgData name="VO DUY THONG" userId="S::110119052@st.tvu.edu.vn::75f68276-4cf6-4c4b-a750-44f5f28f1240" providerId="AD" clId="Web-{3CA30509-FB9A-0B88-602B-316839E8BDB3}" dt="2021-05-24T03:46:17.058" v="148" actId="14100"/>
          <ac:spMkLst>
            <pc:docMk/>
            <pc:sldMk cId="1191260376" sldId="264"/>
            <ac:spMk id="4" creationId="{44195030-41AD-4372-9603-FC81781FFCE9}"/>
          </ac:spMkLst>
        </pc:spChg>
        <pc:spChg chg="add mod">
          <ac:chgData name="VO DUY THONG" userId="S::110119052@st.tvu.edu.vn::75f68276-4cf6-4c4b-a750-44f5f28f1240" providerId="AD" clId="Web-{3CA30509-FB9A-0B88-602B-316839E8BDB3}" dt="2021-05-24T03:50:05.626" v="259" actId="1076"/>
          <ac:spMkLst>
            <pc:docMk/>
            <pc:sldMk cId="1191260376" sldId="264"/>
            <ac:spMk id="5" creationId="{6913D92A-AF1C-48A8-8861-322D087F46FC}"/>
          </ac:spMkLst>
        </pc:spChg>
        <pc:spChg chg="mod">
          <ac:chgData name="VO DUY THONG" userId="S::110119052@st.tvu.edu.vn::75f68276-4cf6-4c4b-a750-44f5f28f1240" providerId="AD" clId="Web-{3CA30509-FB9A-0B88-602B-316839E8BDB3}" dt="2021-05-24T03:49:02.843" v="228" actId="1076"/>
          <ac:spMkLst>
            <pc:docMk/>
            <pc:sldMk cId="1191260376" sldId="264"/>
            <ac:spMk id="6" creationId="{F0217A71-FD32-4474-881A-2FEFF21C1ABF}"/>
          </ac:spMkLst>
        </pc:spChg>
        <pc:spChg chg="mod">
          <ac:chgData name="VO DUY THONG" userId="S::110119052@st.tvu.edu.vn::75f68276-4cf6-4c4b-a750-44f5f28f1240" providerId="AD" clId="Web-{3CA30509-FB9A-0B88-602B-316839E8BDB3}" dt="2021-05-24T03:48:23.389" v="207" actId="14100"/>
          <ac:spMkLst>
            <pc:docMk/>
            <pc:sldMk cId="1191260376" sldId="264"/>
            <ac:spMk id="8" creationId="{644950DC-FE76-438B-8855-8E6EED36FC5C}"/>
          </ac:spMkLst>
        </pc:spChg>
        <pc:spChg chg="mod">
          <ac:chgData name="VO DUY THONG" userId="S::110119052@st.tvu.edu.vn::75f68276-4cf6-4c4b-a750-44f5f28f1240" providerId="AD" clId="Web-{3CA30509-FB9A-0B88-602B-316839E8BDB3}" dt="2021-05-24T03:48:00.748" v="193" actId="1076"/>
          <ac:spMkLst>
            <pc:docMk/>
            <pc:sldMk cId="1191260376" sldId="264"/>
            <ac:spMk id="10" creationId="{43E7CB3C-108F-4C89-AFAC-2AAA5BC43E1C}"/>
          </ac:spMkLst>
        </pc:spChg>
        <pc:spChg chg="mod">
          <ac:chgData name="VO DUY THONG" userId="S::110119052@st.tvu.edu.vn::75f68276-4cf6-4c4b-a750-44f5f28f1240" providerId="AD" clId="Web-{3CA30509-FB9A-0B88-602B-316839E8BDB3}" dt="2021-05-24T03:47:36.185" v="185" actId="1076"/>
          <ac:spMkLst>
            <pc:docMk/>
            <pc:sldMk cId="1191260376" sldId="264"/>
            <ac:spMk id="12" creationId="{A3E29D3C-33C9-4832-A1A4-7AC593EACB1B}"/>
          </ac:spMkLst>
        </pc:spChg>
        <pc:picChg chg="mod">
          <ac:chgData name="VO DUY THONG" userId="S::110119052@st.tvu.edu.vn::75f68276-4cf6-4c4b-a750-44f5f28f1240" providerId="AD" clId="Web-{3CA30509-FB9A-0B88-602B-316839E8BDB3}" dt="2021-05-24T03:49:37.360" v="232" actId="1076"/>
          <ac:picMkLst>
            <pc:docMk/>
            <pc:sldMk cId="1191260376" sldId="264"/>
            <ac:picMk id="9" creationId="{2E927077-BCD6-45B6-8764-6638B6A8C5BB}"/>
          </ac:picMkLst>
        </pc:picChg>
      </pc:sldChg>
      <pc:sldChg chg="modSp addAnim delAnim modAnim">
        <pc:chgData name="VO DUY THONG" userId="S::110119052@st.tvu.edu.vn::75f68276-4cf6-4c4b-a750-44f5f28f1240" providerId="AD" clId="Web-{3CA30509-FB9A-0B88-602B-316839E8BDB3}" dt="2021-05-24T04:21:12.764" v="705"/>
        <pc:sldMkLst>
          <pc:docMk/>
          <pc:sldMk cId="2568076719" sldId="266"/>
        </pc:sldMkLst>
        <pc:spChg chg="mod">
          <ac:chgData name="VO DUY THONG" userId="S::110119052@st.tvu.edu.vn::75f68276-4cf6-4c4b-a750-44f5f28f1240" providerId="AD" clId="Web-{3CA30509-FB9A-0B88-602B-316839E8BDB3}" dt="2021-05-24T04:21:03.467" v="700" actId="20577"/>
          <ac:spMkLst>
            <pc:docMk/>
            <pc:sldMk cId="2568076719" sldId="266"/>
            <ac:spMk id="11" creationId="{0B89EC11-8EF4-485A-9DF8-E865E5BFF3BD}"/>
          </ac:spMkLst>
        </pc:spChg>
      </pc:sldChg>
      <pc:sldChg chg="modSp ord">
        <pc:chgData name="VO DUY THONG" userId="S::110119052@st.tvu.edu.vn::75f68276-4cf6-4c4b-a750-44f5f28f1240" providerId="AD" clId="Web-{3CA30509-FB9A-0B88-602B-316839E8BDB3}" dt="2021-05-24T03:56:30.151" v="382" actId="20577"/>
        <pc:sldMkLst>
          <pc:docMk/>
          <pc:sldMk cId="187427856" sldId="268"/>
        </pc:sldMkLst>
        <pc:spChg chg="mod">
          <ac:chgData name="VO DUY THONG" userId="S::110119052@st.tvu.edu.vn::75f68276-4cf6-4c4b-a750-44f5f28f1240" providerId="AD" clId="Web-{3CA30509-FB9A-0B88-602B-316839E8BDB3}" dt="2021-05-24T03:56:30.151" v="382" actId="20577"/>
          <ac:spMkLst>
            <pc:docMk/>
            <pc:sldMk cId="187427856" sldId="268"/>
            <ac:spMk id="11" creationId="{0B89EC11-8EF4-485A-9DF8-E865E5BFF3BD}"/>
          </ac:spMkLst>
        </pc:spChg>
      </pc:sldChg>
      <pc:sldChg chg="delSp modSp delAnim">
        <pc:chgData name="VO DUY THONG" userId="S::110119052@st.tvu.edu.vn::75f68276-4cf6-4c4b-a750-44f5f28f1240" providerId="AD" clId="Web-{3CA30509-FB9A-0B88-602B-316839E8BDB3}" dt="2021-05-24T04:01:07.704" v="453" actId="1076"/>
        <pc:sldMkLst>
          <pc:docMk/>
          <pc:sldMk cId="4275077470" sldId="271"/>
        </pc:sldMkLst>
        <pc:spChg chg="mod">
          <ac:chgData name="VO DUY THONG" userId="S::110119052@st.tvu.edu.vn::75f68276-4cf6-4c4b-a750-44f5f28f1240" providerId="AD" clId="Web-{3CA30509-FB9A-0B88-602B-316839E8BDB3}" dt="2021-05-24T04:00:54.157" v="448" actId="1076"/>
          <ac:spMkLst>
            <pc:docMk/>
            <pc:sldMk cId="4275077470" sldId="271"/>
            <ac:spMk id="4" creationId="{44195030-41AD-4372-9603-FC81781FFCE9}"/>
          </ac:spMkLst>
        </pc:spChg>
        <pc:spChg chg="mod">
          <ac:chgData name="VO DUY THONG" userId="S::110119052@st.tvu.edu.vn::75f68276-4cf6-4c4b-a750-44f5f28f1240" providerId="AD" clId="Web-{3CA30509-FB9A-0B88-602B-316839E8BDB3}" dt="2021-05-24T04:00:55.579" v="449" actId="1076"/>
          <ac:spMkLst>
            <pc:docMk/>
            <pc:sldMk cId="4275077470" sldId="271"/>
            <ac:spMk id="5" creationId="{5BCC60D4-F454-4CF2-9FD2-E77C2409F5B7}"/>
          </ac:spMkLst>
        </pc:spChg>
        <pc:spChg chg="mod">
          <ac:chgData name="VO DUY THONG" userId="S::110119052@st.tvu.edu.vn::75f68276-4cf6-4c4b-a750-44f5f28f1240" providerId="AD" clId="Web-{3CA30509-FB9A-0B88-602B-316839E8BDB3}" dt="2021-05-24T04:00:59.376" v="451" actId="14100"/>
          <ac:spMkLst>
            <pc:docMk/>
            <pc:sldMk cId="4275077470" sldId="271"/>
            <ac:spMk id="6" creationId="{D246E26C-0C90-4107-A28D-188052CDCE01}"/>
          </ac:spMkLst>
        </pc:spChg>
        <pc:spChg chg="del">
          <ac:chgData name="VO DUY THONG" userId="S::110119052@st.tvu.edu.vn::75f68276-4cf6-4c4b-a750-44f5f28f1240" providerId="AD" clId="Web-{3CA30509-FB9A-0B88-602B-316839E8BDB3}" dt="2021-05-24T04:00:37.500" v="440"/>
          <ac:spMkLst>
            <pc:docMk/>
            <pc:sldMk cId="4275077470" sldId="271"/>
            <ac:spMk id="10" creationId="{43E7CB3C-108F-4C89-AFAC-2AAA5BC43E1C}"/>
          </ac:spMkLst>
        </pc:spChg>
        <pc:spChg chg="del">
          <ac:chgData name="VO DUY THONG" userId="S::110119052@st.tvu.edu.vn::75f68276-4cf6-4c4b-a750-44f5f28f1240" providerId="AD" clId="Web-{3CA30509-FB9A-0B88-602B-316839E8BDB3}" dt="2021-05-24T04:00:35.656" v="439"/>
          <ac:spMkLst>
            <pc:docMk/>
            <pc:sldMk cId="4275077470" sldId="271"/>
            <ac:spMk id="12" creationId="{A3E29D3C-33C9-4832-A1A4-7AC593EACB1B}"/>
          </ac:spMkLst>
        </pc:spChg>
        <pc:picChg chg="mod">
          <ac:chgData name="VO DUY THONG" userId="S::110119052@st.tvu.edu.vn::75f68276-4cf6-4c4b-a750-44f5f28f1240" providerId="AD" clId="Web-{3CA30509-FB9A-0B88-602B-316839E8BDB3}" dt="2021-05-24T04:01:07.704" v="453" actId="1076"/>
          <ac:picMkLst>
            <pc:docMk/>
            <pc:sldMk cId="4275077470" sldId="271"/>
            <ac:picMk id="3" creationId="{48BFCCD8-C9FD-4F6F-9F03-B3EA76336FC0}"/>
          </ac:picMkLst>
        </pc:picChg>
      </pc:sldChg>
      <pc:sldChg chg="modSp">
        <pc:chgData name="VO DUY THONG" userId="S::110119052@st.tvu.edu.vn::75f68276-4cf6-4c4b-a750-44f5f28f1240" providerId="AD" clId="Web-{3CA30509-FB9A-0B88-602B-316839E8BDB3}" dt="2021-05-24T04:05:27.023" v="546" actId="20577"/>
        <pc:sldMkLst>
          <pc:docMk/>
          <pc:sldMk cId="1528772764" sldId="274"/>
        </pc:sldMkLst>
        <pc:spChg chg="mod">
          <ac:chgData name="VO DUY THONG" userId="S::110119052@st.tvu.edu.vn::75f68276-4cf6-4c4b-a750-44f5f28f1240" providerId="AD" clId="Web-{3CA30509-FB9A-0B88-602B-316839E8BDB3}" dt="2021-05-24T04:05:27.023" v="546" actId="20577"/>
          <ac:spMkLst>
            <pc:docMk/>
            <pc:sldMk cId="1528772764" sldId="274"/>
            <ac:spMk id="11" creationId="{EDF4C9C3-6F97-4A3E-8343-12F978F77087}"/>
          </ac:spMkLst>
        </pc:spChg>
      </pc:sldChg>
      <pc:sldChg chg="del">
        <pc:chgData name="VO DUY THONG" userId="S::110119052@st.tvu.edu.vn::75f68276-4cf6-4c4b-a750-44f5f28f1240" providerId="AD" clId="Web-{3CA30509-FB9A-0B88-602B-316839E8BDB3}" dt="2021-05-24T04:01:47.580" v="465"/>
        <pc:sldMkLst>
          <pc:docMk/>
          <pc:sldMk cId="1855969879" sldId="276"/>
        </pc:sldMkLst>
      </pc:sldChg>
      <pc:sldChg chg="modSp ord">
        <pc:chgData name="VO DUY THONG" userId="S::110119052@st.tvu.edu.vn::75f68276-4cf6-4c4b-a750-44f5f28f1240" providerId="AD" clId="Web-{3CA30509-FB9A-0B88-602B-316839E8BDB3}" dt="2021-05-24T03:55:11.852" v="328" actId="20577"/>
        <pc:sldMkLst>
          <pc:docMk/>
          <pc:sldMk cId="26771028" sldId="278"/>
        </pc:sldMkLst>
        <pc:spChg chg="mod">
          <ac:chgData name="VO DUY THONG" userId="S::110119052@st.tvu.edu.vn::75f68276-4cf6-4c4b-a750-44f5f28f1240" providerId="AD" clId="Web-{3CA30509-FB9A-0B88-602B-316839E8BDB3}" dt="2021-05-24T03:55:11.852" v="328" actId="20577"/>
          <ac:spMkLst>
            <pc:docMk/>
            <pc:sldMk cId="26771028" sldId="278"/>
            <ac:spMk id="8" creationId="{D0B9CA78-C7DE-417D-9EA3-BCE5FF532C99}"/>
          </ac:spMkLst>
        </pc:spChg>
      </pc:sldChg>
      <pc:sldChg chg="modSp ord addAnim delAnim modAnim">
        <pc:chgData name="VO DUY THONG" userId="S::110119052@st.tvu.edu.vn::75f68276-4cf6-4c4b-a750-44f5f28f1240" providerId="AD" clId="Web-{3CA30509-FB9A-0B88-602B-316839E8BDB3}" dt="2021-05-24T04:21:21.530" v="710"/>
        <pc:sldMkLst>
          <pc:docMk/>
          <pc:sldMk cId="894829499" sldId="282"/>
        </pc:sldMkLst>
        <pc:spChg chg="mod">
          <ac:chgData name="VO DUY THONG" userId="S::110119052@st.tvu.edu.vn::75f68276-4cf6-4c4b-a750-44f5f28f1240" providerId="AD" clId="Web-{3CA30509-FB9A-0B88-602B-316839E8BDB3}" dt="2021-05-24T03:57:45.934" v="394" actId="20577"/>
          <ac:spMkLst>
            <pc:docMk/>
            <pc:sldMk cId="894829499" sldId="282"/>
            <ac:spMk id="11" creationId="{0B89EC11-8EF4-485A-9DF8-E865E5BFF3BD}"/>
          </ac:spMkLst>
        </pc:spChg>
      </pc:sldChg>
      <pc:sldChg chg="modSp ord">
        <pc:chgData name="VO DUY THONG" userId="S::110119052@st.tvu.edu.vn::75f68276-4cf6-4c4b-a750-44f5f28f1240" providerId="AD" clId="Web-{3CA30509-FB9A-0B88-602B-316839E8BDB3}" dt="2021-05-24T03:55:53.868" v="364" actId="20577"/>
        <pc:sldMkLst>
          <pc:docMk/>
          <pc:sldMk cId="2924469580" sldId="283"/>
        </pc:sldMkLst>
        <pc:spChg chg="mod">
          <ac:chgData name="VO DUY THONG" userId="S::110119052@st.tvu.edu.vn::75f68276-4cf6-4c4b-a750-44f5f28f1240" providerId="AD" clId="Web-{3CA30509-FB9A-0B88-602B-316839E8BDB3}" dt="2021-05-24T03:55:53.868" v="364" actId="20577"/>
          <ac:spMkLst>
            <pc:docMk/>
            <pc:sldMk cId="2924469580" sldId="283"/>
            <ac:spMk id="11" creationId="{0B89EC11-8EF4-485A-9DF8-E865E5BFF3BD}"/>
          </ac:spMkLst>
        </pc:spChg>
      </pc:sldChg>
      <pc:sldChg chg="delSp modSp ord delAnim">
        <pc:chgData name="VO DUY THONG" userId="S::110119052@st.tvu.edu.vn::75f68276-4cf6-4c4b-a750-44f5f28f1240" providerId="AD" clId="Web-{3CA30509-FB9A-0B88-602B-316839E8BDB3}" dt="2021-05-24T04:18:01.494" v="661"/>
        <pc:sldMkLst>
          <pc:docMk/>
          <pc:sldMk cId="4204205391" sldId="285"/>
        </pc:sldMkLst>
        <pc:spChg chg="mod">
          <ac:chgData name="VO DUY THONG" userId="S::110119052@st.tvu.edu.vn::75f68276-4cf6-4c4b-a750-44f5f28f1240" providerId="AD" clId="Web-{3CA30509-FB9A-0B88-602B-316839E8BDB3}" dt="2021-05-24T03:41:30.207" v="23" actId="20577"/>
          <ac:spMkLst>
            <pc:docMk/>
            <pc:sldMk cId="4204205391" sldId="285"/>
            <ac:spMk id="3" creationId="{B64521D2-DC87-4CB2-839E-287FD760D5FC}"/>
          </ac:spMkLst>
        </pc:spChg>
        <pc:spChg chg="mod">
          <ac:chgData name="VO DUY THONG" userId="S::110119052@st.tvu.edu.vn::75f68276-4cf6-4c4b-a750-44f5f28f1240" providerId="AD" clId="Web-{3CA30509-FB9A-0B88-602B-316839E8BDB3}" dt="2021-05-24T03:41:45.083" v="39" actId="20577"/>
          <ac:spMkLst>
            <pc:docMk/>
            <pc:sldMk cId="4204205391" sldId="285"/>
            <ac:spMk id="7" creationId="{97E80669-D19A-4AC9-B246-F4F92BA30809}"/>
          </ac:spMkLst>
        </pc:spChg>
        <pc:spChg chg="mod">
          <ac:chgData name="VO DUY THONG" userId="S::110119052@st.tvu.edu.vn::75f68276-4cf6-4c4b-a750-44f5f28f1240" providerId="AD" clId="Web-{3CA30509-FB9A-0B88-602B-316839E8BDB3}" dt="2021-05-24T03:41:59.052" v="63" actId="20577"/>
          <ac:spMkLst>
            <pc:docMk/>
            <pc:sldMk cId="4204205391" sldId="285"/>
            <ac:spMk id="8" creationId="{D93D970A-0C4A-4EE3-ACEA-C3873B5A7CDD}"/>
          </ac:spMkLst>
        </pc:spChg>
        <pc:spChg chg="mod">
          <ac:chgData name="VO DUY THONG" userId="S::110119052@st.tvu.edu.vn::75f68276-4cf6-4c4b-a750-44f5f28f1240" providerId="AD" clId="Web-{3CA30509-FB9A-0B88-602B-316839E8BDB3}" dt="2021-05-24T03:42:33.818" v="101" actId="1076"/>
          <ac:spMkLst>
            <pc:docMk/>
            <pc:sldMk cId="4204205391" sldId="285"/>
            <ac:spMk id="9" creationId="{B94A36DC-C7EC-4F7D-8810-957013F43756}"/>
          </ac:spMkLst>
        </pc:spChg>
        <pc:spChg chg="del mod">
          <ac:chgData name="VO DUY THONG" userId="S::110119052@st.tvu.edu.vn::75f68276-4cf6-4c4b-a750-44f5f28f1240" providerId="AD" clId="Web-{3CA30509-FB9A-0B88-602B-316839E8BDB3}" dt="2021-05-24T03:42:14.349" v="79"/>
          <ac:spMkLst>
            <pc:docMk/>
            <pc:sldMk cId="4204205391" sldId="285"/>
            <ac:spMk id="10" creationId="{06A52A8C-2C72-4FA4-B2FB-D5B3866F2231}"/>
          </ac:spMkLst>
        </pc:spChg>
        <pc:spChg chg="del">
          <ac:chgData name="VO DUY THONG" userId="S::110119052@st.tvu.edu.vn::75f68276-4cf6-4c4b-a750-44f5f28f1240" providerId="AD" clId="Web-{3CA30509-FB9A-0B88-602B-316839E8BDB3}" dt="2021-05-24T03:42:08.411" v="78"/>
          <ac:spMkLst>
            <pc:docMk/>
            <pc:sldMk cId="4204205391" sldId="285"/>
            <ac:spMk id="11" creationId="{179A0A84-94DE-4013-B91F-D1055E8D5E11}"/>
          </ac:spMkLst>
        </pc:spChg>
      </pc:sldChg>
      <pc:sldChg chg="del">
        <pc:chgData name="VO DUY THONG" userId="S::110119052@st.tvu.edu.vn::75f68276-4cf6-4c4b-a750-44f5f28f1240" providerId="AD" clId="Web-{3CA30509-FB9A-0B88-602B-316839E8BDB3}" dt="2021-05-24T04:17:07.555" v="659"/>
        <pc:sldMkLst>
          <pc:docMk/>
          <pc:sldMk cId="138395783" sldId="286"/>
        </pc:sldMkLst>
      </pc:sldChg>
      <pc:sldChg chg="del">
        <pc:chgData name="VO DUY THONG" userId="S::110119052@st.tvu.edu.vn::75f68276-4cf6-4c4b-a750-44f5f28f1240" providerId="AD" clId="Web-{3CA30509-FB9A-0B88-602B-316839E8BDB3}" dt="2021-05-24T04:17:43.603" v="660"/>
        <pc:sldMkLst>
          <pc:docMk/>
          <pc:sldMk cId="4274122953" sldId="287"/>
        </pc:sldMkLst>
      </pc:sldChg>
      <pc:sldChg chg="addSp delSp modSp ord addAnim delAnim modAnim">
        <pc:chgData name="VO DUY THONG" userId="S::110119052@st.tvu.edu.vn::75f68276-4cf6-4c4b-a750-44f5f28f1240" providerId="AD" clId="Web-{3CA30509-FB9A-0B88-602B-316839E8BDB3}" dt="2021-05-24T04:19:26.777" v="690"/>
        <pc:sldMkLst>
          <pc:docMk/>
          <pc:sldMk cId="1566925492" sldId="288"/>
        </pc:sldMkLst>
        <pc:spChg chg="del mod">
          <ac:chgData name="VO DUY THONG" userId="S::110119052@st.tvu.edu.vn::75f68276-4cf6-4c4b-a750-44f5f28f1240" providerId="AD" clId="Web-{3CA30509-FB9A-0B88-602B-316839E8BDB3}" dt="2021-05-24T03:45:03.853" v="123"/>
          <ac:spMkLst>
            <pc:docMk/>
            <pc:sldMk cId="1566925492" sldId="288"/>
            <ac:spMk id="3" creationId="{5242A203-6485-4B1B-8ED9-A7F90CDB42D3}"/>
          </ac:spMkLst>
        </pc:spChg>
        <pc:spChg chg="add del mod ord">
          <ac:chgData name="VO DUY THONG" userId="S::110119052@st.tvu.edu.vn::75f68276-4cf6-4c4b-a750-44f5f28f1240" providerId="AD" clId="Web-{3CA30509-FB9A-0B88-602B-316839E8BDB3}" dt="2021-05-24T03:51:36.644" v="276"/>
          <ac:spMkLst>
            <pc:docMk/>
            <pc:sldMk cId="1566925492" sldId="288"/>
            <ac:spMk id="5" creationId="{CA0B7BF0-ACC4-446B-8BE8-68E370F73C62}"/>
          </ac:spMkLst>
        </pc:spChg>
        <pc:spChg chg="add mod">
          <ac:chgData name="VO DUY THONG" userId="S::110119052@st.tvu.edu.vn::75f68276-4cf6-4c4b-a750-44f5f28f1240" providerId="AD" clId="Web-{3CA30509-FB9A-0B88-602B-316839E8BDB3}" dt="2021-05-24T03:52:34.458" v="315" actId="1076"/>
          <ac:spMkLst>
            <pc:docMk/>
            <pc:sldMk cId="1566925492" sldId="288"/>
            <ac:spMk id="6" creationId="{54044BB5-99F4-4557-A8F7-31FC2A4E672E}"/>
          </ac:spMkLst>
        </pc:spChg>
        <pc:spChg chg="mod">
          <ac:chgData name="VO DUY THONG" userId="S::110119052@st.tvu.edu.vn::75f68276-4cf6-4c4b-a750-44f5f28f1240" providerId="AD" clId="Web-{3CA30509-FB9A-0B88-602B-316839E8BDB3}" dt="2021-05-24T03:52:29.067" v="314" actId="1076"/>
          <ac:spMkLst>
            <pc:docMk/>
            <pc:sldMk cId="1566925492" sldId="288"/>
            <ac:spMk id="13" creationId="{61EFD3BC-82F4-4BEB-AF78-E3652DEB8374}"/>
          </ac:spMkLst>
        </pc:spChg>
      </pc:sldChg>
      <pc:sldChg chg="modSp ord">
        <pc:chgData name="VO DUY THONG" userId="S::110119052@st.tvu.edu.vn::75f68276-4cf6-4c4b-a750-44f5f28f1240" providerId="AD" clId="Web-{3CA30509-FB9A-0B88-602B-316839E8BDB3}" dt="2021-05-24T03:53:22.881" v="320" actId="1076"/>
        <pc:sldMkLst>
          <pc:docMk/>
          <pc:sldMk cId="1156099233" sldId="289"/>
        </pc:sldMkLst>
        <pc:spChg chg="mod">
          <ac:chgData name="VO DUY THONG" userId="S::110119052@st.tvu.edu.vn::75f68276-4cf6-4c4b-a750-44f5f28f1240" providerId="AD" clId="Web-{3CA30509-FB9A-0B88-602B-316839E8BDB3}" dt="2021-05-24T03:53:22.881" v="320" actId="1076"/>
          <ac:spMkLst>
            <pc:docMk/>
            <pc:sldMk cId="1156099233" sldId="289"/>
            <ac:spMk id="11" creationId="{0B89EC11-8EF4-485A-9DF8-E865E5BFF3BD}"/>
          </ac:spMkLst>
        </pc:spChg>
      </pc:sldChg>
      <pc:sldChg chg="del">
        <pc:chgData name="VO DUY THONG" userId="S::110119052@st.tvu.edu.vn::75f68276-4cf6-4c4b-a750-44f5f28f1240" providerId="AD" clId="Web-{3CA30509-FB9A-0B88-602B-316839E8BDB3}" dt="2021-05-24T04:00:06.562" v="412"/>
        <pc:sldMkLst>
          <pc:docMk/>
          <pc:sldMk cId="2367337146" sldId="290"/>
        </pc:sldMkLst>
      </pc:sldChg>
      <pc:sldChg chg="del">
        <pc:chgData name="VO DUY THONG" userId="S::110119052@st.tvu.edu.vn::75f68276-4cf6-4c4b-a750-44f5f28f1240" providerId="AD" clId="Web-{3CA30509-FB9A-0B88-602B-316839E8BDB3}" dt="2021-05-24T04:01:47.580" v="464"/>
        <pc:sldMkLst>
          <pc:docMk/>
          <pc:sldMk cId="3827470401" sldId="291"/>
        </pc:sldMkLst>
      </pc:sldChg>
      <pc:sldChg chg="del">
        <pc:chgData name="VO DUY THONG" userId="S::110119052@st.tvu.edu.vn::75f68276-4cf6-4c4b-a750-44f5f28f1240" providerId="AD" clId="Web-{3CA30509-FB9A-0B88-602B-316839E8BDB3}" dt="2021-05-24T04:01:47.580" v="463"/>
        <pc:sldMkLst>
          <pc:docMk/>
          <pc:sldMk cId="3561412794" sldId="292"/>
        </pc:sldMkLst>
      </pc:sldChg>
      <pc:sldChg chg="del">
        <pc:chgData name="VO DUY THONG" userId="S::110119052@st.tvu.edu.vn::75f68276-4cf6-4c4b-a750-44f5f28f1240" providerId="AD" clId="Web-{3CA30509-FB9A-0B88-602B-316839E8BDB3}" dt="2021-05-24T04:01:47.564" v="462"/>
        <pc:sldMkLst>
          <pc:docMk/>
          <pc:sldMk cId="133603383" sldId="293"/>
        </pc:sldMkLst>
      </pc:sldChg>
      <pc:sldChg chg="del">
        <pc:chgData name="VO DUY THONG" userId="S::110119052@st.tvu.edu.vn::75f68276-4cf6-4c4b-a750-44f5f28f1240" providerId="AD" clId="Web-{3CA30509-FB9A-0B88-602B-316839E8BDB3}" dt="2021-05-24T04:01:47.564" v="461"/>
        <pc:sldMkLst>
          <pc:docMk/>
          <pc:sldMk cId="1050606517" sldId="294"/>
        </pc:sldMkLst>
      </pc:sldChg>
      <pc:sldChg chg="addSp delSp modSp addAnim delAnim">
        <pc:chgData name="VO DUY THONG" userId="S::110119052@st.tvu.edu.vn::75f68276-4cf6-4c4b-a750-44f5f28f1240" providerId="AD" clId="Web-{3CA30509-FB9A-0B88-602B-316839E8BDB3}" dt="2021-05-24T04:05:15.647" v="539" actId="1076"/>
        <pc:sldMkLst>
          <pc:docMk/>
          <pc:sldMk cId="2817757185" sldId="295"/>
        </pc:sldMkLst>
        <pc:spChg chg="add mod">
          <ac:chgData name="VO DUY THONG" userId="S::110119052@st.tvu.edu.vn::75f68276-4cf6-4c4b-a750-44f5f28f1240" providerId="AD" clId="Web-{3CA30509-FB9A-0B88-602B-316839E8BDB3}" dt="2021-05-24T04:05:13.225" v="537" actId="1076"/>
          <ac:spMkLst>
            <pc:docMk/>
            <pc:sldMk cId="2817757185" sldId="295"/>
            <ac:spMk id="3" creationId="{646656ED-D514-4408-B63D-A02C62119395}"/>
          </ac:spMkLst>
        </pc:spChg>
        <pc:spChg chg="mod">
          <ac:chgData name="VO DUY THONG" userId="S::110119052@st.tvu.edu.vn::75f68276-4cf6-4c4b-a750-44f5f28f1240" providerId="AD" clId="Web-{3CA30509-FB9A-0B88-602B-316839E8BDB3}" dt="2021-05-24T04:01:41.267" v="460" actId="20577"/>
          <ac:spMkLst>
            <pc:docMk/>
            <pc:sldMk cId="2817757185" sldId="295"/>
            <ac:spMk id="4" creationId="{44195030-41AD-4372-9603-FC81781FFCE9}"/>
          </ac:spMkLst>
        </pc:spChg>
        <pc:spChg chg="add del mod">
          <ac:chgData name="VO DUY THONG" userId="S::110119052@st.tvu.edu.vn::75f68276-4cf6-4c4b-a750-44f5f28f1240" providerId="AD" clId="Web-{3CA30509-FB9A-0B88-602B-316839E8BDB3}" dt="2021-05-24T04:05:14.288" v="538" actId="1076"/>
          <ac:spMkLst>
            <pc:docMk/>
            <pc:sldMk cId="2817757185" sldId="295"/>
            <ac:spMk id="10" creationId="{43E7CB3C-108F-4C89-AFAC-2AAA5BC43E1C}"/>
          </ac:spMkLst>
        </pc:spChg>
        <pc:spChg chg="add del mod">
          <ac:chgData name="VO DUY THONG" userId="S::110119052@st.tvu.edu.vn::75f68276-4cf6-4c4b-a750-44f5f28f1240" providerId="AD" clId="Web-{3CA30509-FB9A-0B88-602B-316839E8BDB3}" dt="2021-05-24T04:05:15.647" v="539" actId="1076"/>
          <ac:spMkLst>
            <pc:docMk/>
            <pc:sldMk cId="2817757185" sldId="295"/>
            <ac:spMk id="12" creationId="{A3E29D3C-33C9-4832-A1A4-7AC593EACB1B}"/>
          </ac:spMkLst>
        </pc:spChg>
      </pc:sldChg>
      <pc:sldChg chg="modSp del ord">
        <pc:chgData name="VO DUY THONG" userId="S::110119052@st.tvu.edu.vn::75f68276-4cf6-4c4b-a750-44f5f28f1240" providerId="AD" clId="Web-{3CA30509-FB9A-0B88-602B-316839E8BDB3}" dt="2021-05-24T04:16:22.866" v="657"/>
        <pc:sldMkLst>
          <pc:docMk/>
          <pc:sldMk cId="3746545390" sldId="296"/>
        </pc:sldMkLst>
        <pc:spChg chg="mod">
          <ac:chgData name="VO DUY THONG" userId="S::110119052@st.tvu.edu.vn::75f68276-4cf6-4c4b-a750-44f5f28f1240" providerId="AD" clId="Web-{3CA30509-FB9A-0B88-602B-316839E8BDB3}" dt="2021-05-24T04:02:41.159" v="469" actId="20577"/>
          <ac:spMkLst>
            <pc:docMk/>
            <pc:sldMk cId="3746545390" sldId="296"/>
            <ac:spMk id="6" creationId="{AF2FCDB2-62F6-4EE5-AB4A-1A384326BCA5}"/>
          </ac:spMkLst>
        </pc:spChg>
      </pc:sldChg>
      <pc:sldChg chg="del ord">
        <pc:chgData name="VO DUY THONG" userId="S::110119052@st.tvu.edu.vn::75f68276-4cf6-4c4b-a750-44f5f28f1240" providerId="AD" clId="Web-{3CA30509-FB9A-0B88-602B-316839E8BDB3}" dt="2021-05-24T04:16:52.054" v="658"/>
        <pc:sldMkLst>
          <pc:docMk/>
          <pc:sldMk cId="71688487" sldId="297"/>
        </pc:sldMkLst>
      </pc:sldChg>
      <pc:sldChg chg="addSp delSp modSp add replId addAnim delAnim modAnim">
        <pc:chgData name="VO DUY THONG" userId="S::110119052@st.tvu.edu.vn::75f68276-4cf6-4c4b-a750-44f5f28f1240" providerId="AD" clId="Web-{3CA30509-FB9A-0B88-602B-316839E8BDB3}" dt="2021-05-24T04:20:06.168" v="699"/>
        <pc:sldMkLst>
          <pc:docMk/>
          <pc:sldMk cId="572363890" sldId="300"/>
        </pc:sldMkLst>
        <pc:spChg chg="add del mod">
          <ac:chgData name="VO DUY THONG" userId="S::110119052@st.tvu.edu.vn::75f68276-4cf6-4c4b-a750-44f5f28f1240" providerId="AD" clId="Web-{3CA30509-FB9A-0B88-602B-316839E8BDB3}" dt="2021-05-24T04:13:49.988" v="598"/>
          <ac:spMkLst>
            <pc:docMk/>
            <pc:sldMk cId="572363890" sldId="300"/>
            <ac:spMk id="2" creationId="{ABA3C834-B519-406B-9C42-F707F6E9509A}"/>
          </ac:spMkLst>
        </pc:spChg>
        <pc:spChg chg="mod">
          <ac:chgData name="VO DUY THONG" userId="S::110119052@st.tvu.edu.vn::75f68276-4cf6-4c4b-a750-44f5f28f1240" providerId="AD" clId="Web-{3CA30509-FB9A-0B88-602B-316839E8BDB3}" dt="2021-05-24T04:15:53.491" v="647" actId="20577"/>
          <ac:spMkLst>
            <pc:docMk/>
            <pc:sldMk cId="572363890" sldId="300"/>
            <ac:spMk id="11" creationId="{0B89EC11-8EF4-485A-9DF8-E865E5BFF3BD}"/>
          </ac:spMkLst>
        </pc:spChg>
        <pc:picChg chg="add mod">
          <ac:chgData name="VO DUY THONG" userId="S::110119052@st.tvu.edu.vn::75f68276-4cf6-4c4b-a750-44f5f28f1240" providerId="AD" clId="Web-{3CA30509-FB9A-0B88-602B-316839E8BDB3}" dt="2021-05-24T04:16:20.085" v="656" actId="1076"/>
          <ac:picMkLst>
            <pc:docMk/>
            <pc:sldMk cId="572363890" sldId="300"/>
            <ac:picMk id="3" creationId="{510EFA3E-755F-40C7-A248-878EFFA2C6F3}"/>
          </ac:picMkLst>
        </pc:picChg>
        <pc:picChg chg="del">
          <ac:chgData name="VO DUY THONG" userId="S::110119052@st.tvu.edu.vn::75f68276-4cf6-4c4b-a750-44f5f28f1240" providerId="AD" clId="Web-{3CA30509-FB9A-0B88-602B-316839E8BDB3}" dt="2021-05-24T04:12:36.002" v="556"/>
          <ac:picMkLst>
            <pc:docMk/>
            <pc:sldMk cId="572363890" sldId="300"/>
            <ac:picMk id="4" creationId="{2DF0237B-4311-4702-A9A4-647950FB2789}"/>
          </ac:picMkLst>
        </pc:picChg>
        <pc:picChg chg="add mod">
          <ac:chgData name="VO DUY THONG" userId="S::110119052@st.tvu.edu.vn::75f68276-4cf6-4c4b-a750-44f5f28f1240" providerId="AD" clId="Web-{3CA30509-FB9A-0B88-602B-316839E8BDB3}" dt="2021-05-24T04:16:14.585" v="655" actId="1076"/>
          <ac:picMkLst>
            <pc:docMk/>
            <pc:sldMk cId="572363890" sldId="300"/>
            <ac:picMk id="6" creationId="{EC0ACBF5-FD52-48B2-96B2-296BA00783B8}"/>
          </ac:picMkLst>
        </pc:picChg>
      </pc:sldChg>
    </pc:docChg>
  </pc:docChgLst>
  <pc:docChgLst>
    <pc:chgData name="VO DUY THONG" userId="S::110119052@st.tvu.edu.vn::75f68276-4cf6-4c4b-a750-44f5f28f1240" providerId="AD" clId="Web-{FA6E953C-9811-F185-9034-3F849482A971}"/>
    <pc:docChg chg="addSld delSld modSld">
      <pc:chgData name="VO DUY THONG" userId="S::110119052@st.tvu.edu.vn::75f68276-4cf6-4c4b-a750-44f5f28f1240" providerId="AD" clId="Web-{FA6E953C-9811-F185-9034-3F849482A971}" dt="2021-05-27T07:18:17.849" v="798"/>
      <pc:docMkLst>
        <pc:docMk/>
      </pc:docMkLst>
      <pc:sldChg chg="delSp modSp delAnim">
        <pc:chgData name="VO DUY THONG" userId="S::110119052@st.tvu.edu.vn::75f68276-4cf6-4c4b-a750-44f5f28f1240" providerId="AD" clId="Web-{FA6E953C-9811-F185-9034-3F849482A971}" dt="2021-05-27T06:46:48.462" v="164" actId="20577"/>
        <pc:sldMkLst>
          <pc:docMk/>
          <pc:sldMk cId="1191260376" sldId="264"/>
        </pc:sldMkLst>
        <pc:spChg chg="mod">
          <ac:chgData name="VO DUY THONG" userId="S::110119052@st.tvu.edu.vn::75f68276-4cf6-4c4b-a750-44f5f28f1240" providerId="AD" clId="Web-{FA6E953C-9811-F185-9034-3F849482A971}" dt="2021-05-27T06:46:25.898" v="156" actId="20577"/>
          <ac:spMkLst>
            <pc:docMk/>
            <pc:sldMk cId="1191260376" sldId="264"/>
            <ac:spMk id="3" creationId="{7FFE4F92-55B0-456A-99A8-82F8CFC601FC}"/>
          </ac:spMkLst>
        </pc:spChg>
        <pc:spChg chg="mod">
          <ac:chgData name="VO DUY THONG" userId="S::110119052@st.tvu.edu.vn::75f68276-4cf6-4c4b-a750-44f5f28f1240" providerId="AD" clId="Web-{FA6E953C-9811-F185-9034-3F849482A971}" dt="2021-05-27T06:46:48.462" v="164" actId="20577"/>
          <ac:spMkLst>
            <pc:docMk/>
            <pc:sldMk cId="1191260376" sldId="264"/>
            <ac:spMk id="5" creationId="{6913D92A-AF1C-48A8-8861-322D087F46FC}"/>
          </ac:spMkLst>
        </pc:spChg>
        <pc:spChg chg="mod">
          <ac:chgData name="VO DUY THONG" userId="S::110119052@st.tvu.edu.vn::75f68276-4cf6-4c4b-a750-44f5f28f1240" providerId="AD" clId="Web-{FA6E953C-9811-F185-9034-3F849482A971}" dt="2021-05-27T06:46:45.555" v="162" actId="20577"/>
          <ac:spMkLst>
            <pc:docMk/>
            <pc:sldMk cId="1191260376" sldId="264"/>
            <ac:spMk id="6" creationId="{F0217A71-FD32-4474-881A-2FEFF21C1ABF}"/>
          </ac:spMkLst>
        </pc:spChg>
        <pc:spChg chg="mod">
          <ac:chgData name="VO DUY THONG" userId="S::110119052@st.tvu.edu.vn::75f68276-4cf6-4c4b-a750-44f5f28f1240" providerId="AD" clId="Web-{FA6E953C-9811-F185-9034-3F849482A971}" dt="2021-05-27T06:46:43.758" v="161" actId="20577"/>
          <ac:spMkLst>
            <pc:docMk/>
            <pc:sldMk cId="1191260376" sldId="264"/>
            <ac:spMk id="8" creationId="{644950DC-FE76-438B-8855-8E6EED36FC5C}"/>
          </ac:spMkLst>
        </pc:spChg>
        <pc:spChg chg="del">
          <ac:chgData name="VO DUY THONG" userId="S::110119052@st.tvu.edu.vn::75f68276-4cf6-4c4b-a750-44f5f28f1240" providerId="AD" clId="Web-{FA6E953C-9811-F185-9034-3F849482A971}" dt="2021-05-27T06:46:18.056" v="148"/>
          <ac:spMkLst>
            <pc:docMk/>
            <pc:sldMk cId="1191260376" sldId="264"/>
            <ac:spMk id="10" creationId="{43E7CB3C-108F-4C89-AFAC-2AAA5BC43E1C}"/>
          </ac:spMkLst>
        </pc:spChg>
        <pc:spChg chg="mod">
          <ac:chgData name="VO DUY THONG" userId="S::110119052@st.tvu.edu.vn::75f68276-4cf6-4c4b-a750-44f5f28f1240" providerId="AD" clId="Web-{FA6E953C-9811-F185-9034-3F849482A971}" dt="2021-05-27T06:46:23.413" v="154" actId="20577"/>
          <ac:spMkLst>
            <pc:docMk/>
            <pc:sldMk cId="1191260376" sldId="264"/>
            <ac:spMk id="12" creationId="{A3E29D3C-33C9-4832-A1A4-7AC593EACB1B}"/>
          </ac:spMkLst>
        </pc:spChg>
      </pc:sldChg>
      <pc:sldChg chg="modSp">
        <pc:chgData name="VO DUY THONG" userId="S::110119052@st.tvu.edu.vn::75f68276-4cf6-4c4b-a750-44f5f28f1240" providerId="AD" clId="Web-{FA6E953C-9811-F185-9034-3F849482A971}" dt="2021-05-27T06:46:55.509" v="167" actId="20577"/>
        <pc:sldMkLst>
          <pc:docMk/>
          <pc:sldMk cId="2568076719" sldId="266"/>
        </pc:sldMkLst>
        <pc:spChg chg="mod">
          <ac:chgData name="VO DUY THONG" userId="S::110119052@st.tvu.edu.vn::75f68276-4cf6-4c4b-a750-44f5f28f1240" providerId="AD" clId="Web-{FA6E953C-9811-F185-9034-3F849482A971}" dt="2021-05-27T06:46:55.509" v="167" actId="20577"/>
          <ac:spMkLst>
            <pc:docMk/>
            <pc:sldMk cId="2568076719" sldId="266"/>
            <ac:spMk id="11" creationId="{0B89EC11-8EF4-485A-9DF8-E865E5BFF3BD}"/>
          </ac:spMkLst>
        </pc:spChg>
      </pc:sldChg>
      <pc:sldChg chg="modSp">
        <pc:chgData name="VO DUY THONG" userId="S::110119052@st.tvu.edu.vn::75f68276-4cf6-4c4b-a750-44f5f28f1240" providerId="AD" clId="Web-{FA6E953C-9811-F185-9034-3F849482A971}" dt="2021-05-27T06:47:27.401" v="177" actId="20577"/>
        <pc:sldMkLst>
          <pc:docMk/>
          <pc:sldMk cId="187427856" sldId="268"/>
        </pc:sldMkLst>
        <pc:spChg chg="mod">
          <ac:chgData name="VO DUY THONG" userId="S::110119052@st.tvu.edu.vn::75f68276-4cf6-4c4b-a750-44f5f28f1240" providerId="AD" clId="Web-{FA6E953C-9811-F185-9034-3F849482A971}" dt="2021-05-27T06:47:27.401" v="177" actId="20577"/>
          <ac:spMkLst>
            <pc:docMk/>
            <pc:sldMk cId="187427856" sldId="268"/>
            <ac:spMk id="11" creationId="{0B89EC11-8EF4-485A-9DF8-E865E5BFF3BD}"/>
          </ac:spMkLst>
        </pc:spChg>
      </pc:sldChg>
      <pc:sldChg chg="delSp modSp delAnim">
        <pc:chgData name="VO DUY THONG" userId="S::110119052@st.tvu.edu.vn::75f68276-4cf6-4c4b-a750-44f5f28f1240" providerId="AD" clId="Web-{FA6E953C-9811-F185-9034-3F849482A971}" dt="2021-05-27T07:13:26.974" v="751" actId="14100"/>
        <pc:sldMkLst>
          <pc:docMk/>
          <pc:sldMk cId="4275077470" sldId="271"/>
        </pc:sldMkLst>
        <pc:spChg chg="mod">
          <ac:chgData name="VO DUY THONG" userId="S::110119052@st.tvu.edu.vn::75f68276-4cf6-4c4b-a750-44f5f28f1240" providerId="AD" clId="Web-{FA6E953C-9811-F185-9034-3F849482A971}" dt="2021-05-27T07:13:26.974" v="751" actId="14100"/>
          <ac:spMkLst>
            <pc:docMk/>
            <pc:sldMk cId="4275077470" sldId="271"/>
            <ac:spMk id="4" creationId="{44195030-41AD-4372-9603-FC81781FFCE9}"/>
          </ac:spMkLst>
        </pc:spChg>
        <pc:spChg chg="del mod">
          <ac:chgData name="VO DUY THONG" userId="S::110119052@st.tvu.edu.vn::75f68276-4cf6-4c4b-a750-44f5f28f1240" providerId="AD" clId="Web-{FA6E953C-9811-F185-9034-3F849482A971}" dt="2021-05-27T07:13:18.082" v="749"/>
          <ac:spMkLst>
            <pc:docMk/>
            <pc:sldMk cId="4275077470" sldId="271"/>
            <ac:spMk id="5" creationId="{5BCC60D4-F454-4CF2-9FD2-E77C2409F5B7}"/>
          </ac:spMkLst>
        </pc:spChg>
        <pc:spChg chg="del">
          <ac:chgData name="VO DUY THONG" userId="S::110119052@st.tvu.edu.vn::75f68276-4cf6-4c4b-a750-44f5f28f1240" providerId="AD" clId="Web-{FA6E953C-9811-F185-9034-3F849482A971}" dt="2021-05-27T07:12:53.456" v="744"/>
          <ac:spMkLst>
            <pc:docMk/>
            <pc:sldMk cId="4275077470" sldId="271"/>
            <ac:spMk id="6" creationId="{D246E26C-0C90-4107-A28D-188052CDCE01}"/>
          </ac:spMkLst>
        </pc:spChg>
      </pc:sldChg>
      <pc:sldChg chg="modSp">
        <pc:chgData name="VO DUY THONG" userId="S::110119052@st.tvu.edu.vn::75f68276-4cf6-4c4b-a750-44f5f28f1240" providerId="AD" clId="Web-{FA6E953C-9811-F185-9034-3F849482A971}" dt="2021-05-27T06:47:06.369" v="170" actId="20577"/>
        <pc:sldMkLst>
          <pc:docMk/>
          <pc:sldMk cId="26771028" sldId="278"/>
        </pc:sldMkLst>
        <pc:spChg chg="mod">
          <ac:chgData name="VO DUY THONG" userId="S::110119052@st.tvu.edu.vn::75f68276-4cf6-4c4b-a750-44f5f28f1240" providerId="AD" clId="Web-{FA6E953C-9811-F185-9034-3F849482A971}" dt="2021-05-27T06:47:06.369" v="170" actId="20577"/>
          <ac:spMkLst>
            <pc:docMk/>
            <pc:sldMk cId="26771028" sldId="278"/>
            <ac:spMk id="8" creationId="{D0B9CA78-C7DE-417D-9EA3-BCE5FF532C99}"/>
          </ac:spMkLst>
        </pc:spChg>
      </pc:sldChg>
      <pc:sldChg chg="modSp">
        <pc:chgData name="VO DUY THONG" userId="S::110119052@st.tvu.edu.vn::75f68276-4cf6-4c4b-a750-44f5f28f1240" providerId="AD" clId="Web-{FA6E953C-9811-F185-9034-3F849482A971}" dt="2021-05-27T06:47:10.791" v="173" actId="20577"/>
        <pc:sldMkLst>
          <pc:docMk/>
          <pc:sldMk cId="894829499" sldId="282"/>
        </pc:sldMkLst>
        <pc:spChg chg="mod">
          <ac:chgData name="VO DUY THONG" userId="S::110119052@st.tvu.edu.vn::75f68276-4cf6-4c4b-a750-44f5f28f1240" providerId="AD" clId="Web-{FA6E953C-9811-F185-9034-3F849482A971}" dt="2021-05-27T06:47:10.791" v="173" actId="20577"/>
          <ac:spMkLst>
            <pc:docMk/>
            <pc:sldMk cId="894829499" sldId="282"/>
            <ac:spMk id="11" creationId="{0B89EC11-8EF4-485A-9DF8-E865E5BFF3BD}"/>
          </ac:spMkLst>
        </pc:spChg>
      </pc:sldChg>
      <pc:sldChg chg="modSp">
        <pc:chgData name="VO DUY THONG" userId="S::110119052@st.tvu.edu.vn::75f68276-4cf6-4c4b-a750-44f5f28f1240" providerId="AD" clId="Web-{FA6E953C-9811-F185-9034-3F849482A971}" dt="2021-05-27T06:47:20.463" v="175" actId="20577"/>
        <pc:sldMkLst>
          <pc:docMk/>
          <pc:sldMk cId="2924469580" sldId="283"/>
        </pc:sldMkLst>
        <pc:spChg chg="mod">
          <ac:chgData name="VO DUY THONG" userId="S::110119052@st.tvu.edu.vn::75f68276-4cf6-4c4b-a750-44f5f28f1240" providerId="AD" clId="Web-{FA6E953C-9811-F185-9034-3F849482A971}" dt="2021-05-27T06:47:20.463" v="175" actId="20577"/>
          <ac:spMkLst>
            <pc:docMk/>
            <pc:sldMk cId="2924469580" sldId="283"/>
            <ac:spMk id="11" creationId="{0B89EC11-8EF4-485A-9DF8-E865E5BFF3BD}"/>
          </ac:spMkLst>
        </pc:spChg>
      </pc:sldChg>
      <pc:sldChg chg="addSp delSp modSp addAnim delAnim modAnim">
        <pc:chgData name="VO DUY THONG" userId="S::110119052@st.tvu.edu.vn::75f68276-4cf6-4c4b-a750-44f5f28f1240" providerId="AD" clId="Web-{FA6E953C-9811-F185-9034-3F849482A971}" dt="2021-05-27T06:53:24.906" v="312"/>
        <pc:sldMkLst>
          <pc:docMk/>
          <pc:sldMk cId="1566925492" sldId="288"/>
        </pc:sldMkLst>
        <pc:spChg chg="add del mod">
          <ac:chgData name="VO DUY THONG" userId="S::110119052@st.tvu.edu.vn::75f68276-4cf6-4c4b-a750-44f5f28f1240" providerId="AD" clId="Web-{FA6E953C-9811-F185-9034-3F849482A971}" dt="2021-05-27T06:48:53.062" v="178"/>
          <ac:spMkLst>
            <pc:docMk/>
            <pc:sldMk cId="1566925492" sldId="288"/>
            <ac:spMk id="3" creationId="{EE4253C1-5FBC-42D4-99C8-763099FC9DBE}"/>
          </ac:spMkLst>
        </pc:spChg>
        <pc:spChg chg="mod">
          <ac:chgData name="VO DUY THONG" userId="S::110119052@st.tvu.edu.vn::75f68276-4cf6-4c4b-a750-44f5f28f1240" providerId="AD" clId="Web-{FA6E953C-9811-F185-9034-3F849482A971}" dt="2021-05-27T06:50:36.849" v="261" actId="1076"/>
          <ac:spMkLst>
            <pc:docMk/>
            <pc:sldMk cId="1566925492" sldId="288"/>
            <ac:spMk id="4" creationId="{B7EE6FF8-32DD-49E5-8CE4-FC5BAFD61183}"/>
          </ac:spMkLst>
        </pc:spChg>
        <pc:spChg chg="add mod">
          <ac:chgData name="VO DUY THONG" userId="S::110119052@st.tvu.edu.vn::75f68276-4cf6-4c4b-a750-44f5f28f1240" providerId="AD" clId="Web-{FA6E953C-9811-F185-9034-3F849482A971}" dt="2021-05-27T06:51:08.320" v="286" actId="1076"/>
          <ac:spMkLst>
            <pc:docMk/>
            <pc:sldMk cId="1566925492" sldId="288"/>
            <ac:spMk id="5" creationId="{9F506826-908E-49F5-A08F-38428CDAEFD2}"/>
          </ac:spMkLst>
        </pc:spChg>
        <pc:spChg chg="mod">
          <ac:chgData name="VO DUY THONG" userId="S::110119052@st.tvu.edu.vn::75f68276-4cf6-4c4b-a750-44f5f28f1240" providerId="AD" clId="Web-{FA6E953C-9811-F185-9034-3F849482A971}" dt="2021-05-27T06:46:30.523" v="159" actId="20577"/>
          <ac:spMkLst>
            <pc:docMk/>
            <pc:sldMk cId="1566925492" sldId="288"/>
            <ac:spMk id="6" creationId="{54044BB5-99F4-4557-A8F7-31FC2A4E672E}"/>
          </ac:spMkLst>
        </pc:spChg>
        <pc:spChg chg="mod">
          <ac:chgData name="VO DUY THONG" userId="S::110119052@st.tvu.edu.vn::75f68276-4cf6-4c4b-a750-44f5f28f1240" providerId="AD" clId="Web-{FA6E953C-9811-F185-9034-3F849482A971}" dt="2021-05-27T06:50:38.865" v="262" actId="1076"/>
          <ac:spMkLst>
            <pc:docMk/>
            <pc:sldMk cId="1566925492" sldId="288"/>
            <ac:spMk id="8" creationId="{0D8D6D1B-E816-4501-A328-1723A47E5CF5}"/>
          </ac:spMkLst>
        </pc:spChg>
        <pc:spChg chg="mod">
          <ac:chgData name="VO DUY THONG" userId="S::110119052@st.tvu.edu.vn::75f68276-4cf6-4c4b-a750-44f5f28f1240" providerId="AD" clId="Web-{FA6E953C-9811-F185-9034-3F849482A971}" dt="2021-05-27T06:50:28.818" v="259" actId="1076"/>
          <ac:spMkLst>
            <pc:docMk/>
            <pc:sldMk cId="1566925492" sldId="288"/>
            <ac:spMk id="12" creationId="{FBF00B95-AC0E-46D3-B398-560A2B7A84C0}"/>
          </ac:spMkLst>
        </pc:spChg>
        <pc:spChg chg="mod">
          <ac:chgData name="VO DUY THONG" userId="S::110119052@st.tvu.edu.vn::75f68276-4cf6-4c4b-a750-44f5f28f1240" providerId="AD" clId="Web-{FA6E953C-9811-F185-9034-3F849482A971}" dt="2021-05-27T06:50:32.740" v="260" actId="1076"/>
          <ac:spMkLst>
            <pc:docMk/>
            <pc:sldMk cId="1566925492" sldId="288"/>
            <ac:spMk id="13" creationId="{61EFD3BC-82F4-4BEB-AF78-E3652DEB8374}"/>
          </ac:spMkLst>
        </pc:spChg>
      </pc:sldChg>
      <pc:sldChg chg="addSp delSp modSp addAnim delAnim modAnim">
        <pc:chgData name="VO DUY THONG" userId="S::110119052@st.tvu.edu.vn::75f68276-4cf6-4c4b-a750-44f5f28f1240" providerId="AD" clId="Web-{FA6E953C-9811-F185-9034-3F849482A971}" dt="2021-05-27T07:18:17.849" v="798"/>
        <pc:sldMkLst>
          <pc:docMk/>
          <pc:sldMk cId="1156099233" sldId="289"/>
        </pc:sldMkLst>
        <pc:spChg chg="mod">
          <ac:chgData name="VO DUY THONG" userId="S::110119052@st.tvu.edu.vn::75f68276-4cf6-4c4b-a750-44f5f28f1240" providerId="AD" clId="Web-{FA6E953C-9811-F185-9034-3F849482A971}" dt="2021-05-27T06:46:51.681" v="165" actId="20577"/>
          <ac:spMkLst>
            <pc:docMk/>
            <pc:sldMk cId="1156099233" sldId="289"/>
            <ac:spMk id="11" creationId="{0B89EC11-8EF4-485A-9DF8-E865E5BFF3BD}"/>
          </ac:spMkLst>
        </pc:spChg>
        <pc:grpChg chg="del ord">
          <ac:chgData name="VO DUY THONG" userId="S::110119052@st.tvu.edu.vn::75f68276-4cf6-4c4b-a750-44f5f28f1240" providerId="AD" clId="Web-{FA6E953C-9811-F185-9034-3F849482A971}" dt="2021-05-27T07:16:28.671" v="768"/>
          <ac:grpSpMkLst>
            <pc:docMk/>
            <pc:sldMk cId="1156099233" sldId="289"/>
            <ac:grpSpMk id="3" creationId="{C304AEA3-C644-480F-8A89-A0034C9FD436}"/>
          </ac:grpSpMkLst>
        </pc:grpChg>
        <pc:grpChg chg="ord">
          <ac:chgData name="VO DUY THONG" userId="S::110119052@st.tvu.edu.vn::75f68276-4cf6-4c4b-a750-44f5f28f1240" providerId="AD" clId="Web-{FA6E953C-9811-F185-9034-3F849482A971}" dt="2021-05-27T07:17:28.456" v="779"/>
          <ac:grpSpMkLst>
            <pc:docMk/>
            <pc:sldMk cId="1156099233" sldId="289"/>
            <ac:grpSpMk id="6" creationId="{7BC68721-F564-4546-89AC-1F9A8217DB65}"/>
          </ac:grpSpMkLst>
        </pc:grpChg>
        <pc:grpChg chg="ord">
          <ac:chgData name="VO DUY THONG" userId="S::110119052@st.tvu.edu.vn::75f68276-4cf6-4c4b-a750-44f5f28f1240" providerId="AD" clId="Web-{FA6E953C-9811-F185-9034-3F849482A971}" dt="2021-05-27T07:17:46.941" v="784"/>
          <ac:grpSpMkLst>
            <pc:docMk/>
            <pc:sldMk cId="1156099233" sldId="289"/>
            <ac:grpSpMk id="9" creationId="{F22F8AE5-90FF-4FCF-8CC2-6F4BB7FBECE7}"/>
          </ac:grpSpMkLst>
        </pc:grpChg>
        <pc:grpChg chg="ord">
          <ac:chgData name="VO DUY THONG" userId="S::110119052@st.tvu.edu.vn::75f68276-4cf6-4c4b-a750-44f5f28f1240" providerId="AD" clId="Web-{FA6E953C-9811-F185-9034-3F849482A971}" dt="2021-05-27T07:18:03.442" v="790"/>
          <ac:grpSpMkLst>
            <pc:docMk/>
            <pc:sldMk cId="1156099233" sldId="289"/>
            <ac:grpSpMk id="12" creationId="{A393C96D-77CD-45C9-BE94-A18C7C567839}"/>
          </ac:grpSpMkLst>
        </pc:grpChg>
        <pc:grpChg chg="topLvl">
          <ac:chgData name="VO DUY THONG" userId="S::110119052@st.tvu.edu.vn::75f68276-4cf6-4c4b-a750-44f5f28f1240" providerId="AD" clId="Web-{FA6E953C-9811-F185-9034-3F849482A971}" dt="2021-05-27T07:16:28.671" v="768"/>
          <ac:grpSpMkLst>
            <pc:docMk/>
            <pc:sldMk cId="1156099233" sldId="289"/>
            <ac:grpSpMk id="14" creationId="{23E7770E-13F2-4E8C-9E2D-2DDB60538679}"/>
          </ac:grpSpMkLst>
        </pc:grpChg>
        <pc:grpChg chg="ord">
          <ac:chgData name="VO DUY THONG" userId="S::110119052@st.tvu.edu.vn::75f68276-4cf6-4c4b-a750-44f5f28f1240" providerId="AD" clId="Web-{FA6E953C-9811-F185-9034-3F849482A971}" dt="2021-05-27T07:18:08.708" v="791"/>
          <ac:grpSpMkLst>
            <pc:docMk/>
            <pc:sldMk cId="1156099233" sldId="289"/>
            <ac:grpSpMk id="15" creationId="{485F07CF-B7C5-44ED-BA52-744C04BB32DC}"/>
          </ac:grpSpMkLst>
        </pc:grpChg>
        <pc:grpChg chg="ord">
          <ac:chgData name="VO DUY THONG" userId="S::110119052@st.tvu.edu.vn::75f68276-4cf6-4c4b-a750-44f5f28f1240" providerId="AD" clId="Web-{FA6E953C-9811-F185-9034-3F849482A971}" dt="2021-05-27T07:18:17.849" v="798"/>
          <ac:grpSpMkLst>
            <pc:docMk/>
            <pc:sldMk cId="1156099233" sldId="289"/>
            <ac:grpSpMk id="19" creationId="{C6C23FE5-2BAA-47B1-8918-7A8470E4DC3C}"/>
          </ac:grpSpMkLst>
        </pc:grpChg>
        <pc:grpChg chg="add ord">
          <ac:chgData name="VO DUY THONG" userId="S::110119052@st.tvu.edu.vn::75f68276-4cf6-4c4b-a750-44f5f28f1240" providerId="AD" clId="Web-{FA6E953C-9811-F185-9034-3F849482A971}" dt="2021-05-27T07:16:57.532" v="775"/>
          <ac:grpSpMkLst>
            <pc:docMk/>
            <pc:sldMk cId="1156099233" sldId="289"/>
            <ac:grpSpMk id="21" creationId="{60CFFDAF-BD9E-49A6-9711-F739AF0B7297}"/>
          </ac:grpSpMkLst>
        </pc:grpChg>
        <pc:picChg chg="del topLvl">
          <ac:chgData name="VO DUY THONG" userId="S::110119052@st.tvu.edu.vn::75f68276-4cf6-4c4b-a750-44f5f28f1240" providerId="AD" clId="Web-{FA6E953C-9811-F185-9034-3F849482A971}" dt="2021-05-27T07:16:30.874" v="769"/>
          <ac:picMkLst>
            <pc:docMk/>
            <pc:sldMk cId="1156099233" sldId="289"/>
            <ac:picMk id="2" creationId="{4D2C13F0-4DA1-4AD4-B4BA-7F4ED321DF87}"/>
          </ac:picMkLst>
        </pc:picChg>
        <pc:picChg chg="add mod">
          <ac:chgData name="VO DUY THONG" userId="S::110119052@st.tvu.edu.vn::75f68276-4cf6-4c4b-a750-44f5f28f1240" providerId="AD" clId="Web-{FA6E953C-9811-F185-9034-3F849482A971}" dt="2021-05-27T07:16:38.344" v="773" actId="14100"/>
          <ac:picMkLst>
            <pc:docMk/>
            <pc:sldMk cId="1156099233" sldId="289"/>
            <ac:picMk id="20" creationId="{61FF0D80-B46B-450E-93FD-2C3B61802259}"/>
          </ac:picMkLst>
        </pc:picChg>
      </pc:sldChg>
      <pc:sldChg chg="modSp">
        <pc:chgData name="VO DUY THONG" userId="S::110119052@st.tvu.edu.vn::75f68276-4cf6-4c4b-a750-44f5f28f1240" providerId="AD" clId="Web-{FA6E953C-9811-F185-9034-3F849482A971}" dt="2021-05-27T07:13:42.599" v="766" actId="20577"/>
        <pc:sldMkLst>
          <pc:docMk/>
          <pc:sldMk cId="572363890" sldId="300"/>
        </pc:sldMkLst>
        <pc:spChg chg="mod">
          <ac:chgData name="VO DUY THONG" userId="S::110119052@st.tvu.edu.vn::75f68276-4cf6-4c4b-a750-44f5f28f1240" providerId="AD" clId="Web-{FA6E953C-9811-F185-9034-3F849482A971}" dt="2021-05-27T07:13:42.599" v="766" actId="20577"/>
          <ac:spMkLst>
            <pc:docMk/>
            <pc:sldMk cId="572363890" sldId="300"/>
            <ac:spMk id="11" creationId="{0B89EC11-8EF4-485A-9DF8-E865E5BFF3BD}"/>
          </ac:spMkLst>
        </pc:spChg>
      </pc:sldChg>
      <pc:sldChg chg="delSp modSp add del replId addAnim delAnim modAnim">
        <pc:chgData name="VO DUY THONG" userId="S::110119052@st.tvu.edu.vn::75f68276-4cf6-4c4b-a750-44f5f28f1240" providerId="AD" clId="Web-{FA6E953C-9811-F185-9034-3F849482A971}" dt="2021-05-27T07:07:35.594" v="738"/>
        <pc:sldMkLst>
          <pc:docMk/>
          <pc:sldMk cId="2416722671" sldId="301"/>
        </pc:sldMkLst>
        <pc:spChg chg="mod">
          <ac:chgData name="VO DUY THONG" userId="S::110119052@st.tvu.edu.vn::75f68276-4cf6-4c4b-a750-44f5f28f1240" providerId="AD" clId="Web-{FA6E953C-9811-F185-9034-3F849482A971}" dt="2021-05-27T06:42:15.497" v="63" actId="14100"/>
          <ac:spMkLst>
            <pc:docMk/>
            <pc:sldMk cId="2416722671" sldId="301"/>
            <ac:spMk id="10" creationId="{D0527A57-F76E-4DCB-A37A-A972DD2FD66C}"/>
          </ac:spMkLst>
        </pc:spChg>
        <pc:spChg chg="mod">
          <ac:chgData name="VO DUY THONG" userId="S::110119052@st.tvu.edu.vn::75f68276-4cf6-4c4b-a750-44f5f28f1240" providerId="AD" clId="Web-{FA6E953C-9811-F185-9034-3F849482A971}" dt="2021-05-27T07:02:49.328" v="493" actId="1076"/>
          <ac:spMkLst>
            <pc:docMk/>
            <pc:sldMk cId="2416722671" sldId="301"/>
            <ac:spMk id="11" creationId="{0B89EC11-8EF4-485A-9DF8-E865E5BFF3BD}"/>
          </ac:spMkLst>
        </pc:spChg>
        <pc:picChg chg="del">
          <ac:chgData name="VO DUY THONG" userId="S::110119052@st.tvu.edu.vn::75f68276-4cf6-4c4b-a750-44f5f28f1240" providerId="AD" clId="Web-{FA6E953C-9811-F185-9034-3F849482A971}" dt="2021-05-27T06:41:08.677" v="48"/>
          <ac:picMkLst>
            <pc:docMk/>
            <pc:sldMk cId="2416722671" sldId="301"/>
            <ac:picMk id="3" creationId="{510EFA3E-755F-40C7-A248-878EFFA2C6F3}"/>
          </ac:picMkLst>
        </pc:picChg>
        <pc:picChg chg="del">
          <ac:chgData name="VO DUY THONG" userId="S::110119052@st.tvu.edu.vn::75f68276-4cf6-4c4b-a750-44f5f28f1240" providerId="AD" clId="Web-{FA6E953C-9811-F185-9034-3F849482A971}" dt="2021-05-27T06:41:10.474" v="49"/>
          <ac:picMkLst>
            <pc:docMk/>
            <pc:sldMk cId="2416722671" sldId="301"/>
            <ac:picMk id="6" creationId="{EC0ACBF5-FD52-48B2-96B2-296BA00783B8}"/>
          </ac:picMkLst>
        </pc:picChg>
      </pc:sldChg>
      <pc:sldChg chg="addSp delSp modSp add replId addAnim delAnim modAnim">
        <pc:chgData name="VO DUY THONG" userId="S::110119052@st.tvu.edu.vn::75f68276-4cf6-4c4b-a750-44f5f28f1240" providerId="AD" clId="Web-{FA6E953C-9811-F185-9034-3F849482A971}" dt="2021-05-27T06:52:15.386" v="297"/>
        <pc:sldMkLst>
          <pc:docMk/>
          <pc:sldMk cId="1928313342" sldId="302"/>
        </pc:sldMkLst>
        <pc:spChg chg="mod">
          <ac:chgData name="VO DUY THONG" userId="S::110119052@st.tvu.edu.vn::75f68276-4cf6-4c4b-a750-44f5f28f1240" providerId="AD" clId="Web-{FA6E953C-9811-F185-9034-3F849482A971}" dt="2021-05-27T06:51:35.228" v="288" actId="20577"/>
          <ac:spMkLst>
            <pc:docMk/>
            <pc:sldMk cId="1928313342" sldId="302"/>
            <ac:spMk id="11" creationId="{0B89EC11-8EF4-485A-9DF8-E865E5BFF3BD}"/>
          </ac:spMkLst>
        </pc:spChg>
        <pc:picChg chg="add mod">
          <ac:chgData name="VO DUY THONG" userId="S::110119052@st.tvu.edu.vn::75f68276-4cf6-4c4b-a750-44f5f28f1240" providerId="AD" clId="Web-{FA6E953C-9811-F185-9034-3F849482A971}" dt="2021-05-27T06:51:55.901" v="290" actId="1076"/>
          <ac:picMkLst>
            <pc:docMk/>
            <pc:sldMk cId="1928313342" sldId="302"/>
            <ac:picMk id="2" creationId="{D13438FC-EF8A-4A60-8485-2EC848197603}"/>
          </ac:picMkLst>
        </pc:picChg>
        <pc:picChg chg="del">
          <ac:chgData name="VO DUY THONG" userId="S::110119052@st.tvu.edu.vn::75f68276-4cf6-4c4b-a750-44f5f28f1240" providerId="AD" clId="Web-{FA6E953C-9811-F185-9034-3F849482A971}" dt="2021-05-27T06:49:18.189" v="180"/>
          <ac:picMkLst>
            <pc:docMk/>
            <pc:sldMk cId="1928313342" sldId="302"/>
            <ac:picMk id="3" creationId="{510EFA3E-755F-40C7-A248-878EFFA2C6F3}"/>
          </ac:picMkLst>
        </pc:picChg>
        <pc:picChg chg="del">
          <ac:chgData name="VO DUY THONG" userId="S::110119052@st.tvu.edu.vn::75f68276-4cf6-4c4b-a750-44f5f28f1240" providerId="AD" clId="Web-{FA6E953C-9811-F185-9034-3F849482A971}" dt="2021-05-27T06:49:19.883" v="181"/>
          <ac:picMkLst>
            <pc:docMk/>
            <pc:sldMk cId="1928313342" sldId="302"/>
            <ac:picMk id="6" creationId="{EC0ACBF5-FD52-48B2-96B2-296BA00783B8}"/>
          </ac:picMkLst>
        </pc:picChg>
      </pc:sldChg>
      <pc:sldChg chg="modSp add del replId">
        <pc:chgData name="VO DUY THONG" userId="S::110119052@st.tvu.edu.vn::75f68276-4cf6-4c4b-a750-44f5f28f1240" providerId="AD" clId="Web-{FA6E953C-9811-F185-9034-3F849482A971}" dt="2021-05-27T07:13:02.425" v="747"/>
        <pc:sldMkLst>
          <pc:docMk/>
          <pc:sldMk cId="842786199" sldId="303"/>
        </pc:sldMkLst>
        <pc:spChg chg="mod">
          <ac:chgData name="VO DUY THONG" userId="S::110119052@st.tvu.edu.vn::75f68276-4cf6-4c4b-a750-44f5f28f1240" providerId="AD" clId="Web-{FA6E953C-9811-F185-9034-3F849482A971}" dt="2021-05-27T07:07:13.734" v="736"/>
          <ac:spMkLst>
            <pc:docMk/>
            <pc:sldMk cId="842786199" sldId="303"/>
            <ac:spMk id="5" creationId="{13A57FCB-53D5-4166-A880-DF3DB6AC786B}"/>
          </ac:spMkLst>
        </pc:spChg>
        <pc:spChg chg="mod">
          <ac:chgData name="VO DUY THONG" userId="S::110119052@st.tvu.edu.vn::75f68276-4cf6-4c4b-a750-44f5f28f1240" providerId="AD" clId="Web-{FA6E953C-9811-F185-9034-3F849482A971}" dt="2021-05-27T07:07:21.470" v="737"/>
          <ac:spMkLst>
            <pc:docMk/>
            <pc:sldMk cId="842786199" sldId="303"/>
            <ac:spMk id="8" creationId="{A4D49C6D-491F-4E9E-A358-74C648AA3078}"/>
          </ac:spMkLst>
        </pc:spChg>
        <pc:spChg chg="mod">
          <ac:chgData name="VO DUY THONG" userId="S::110119052@st.tvu.edu.vn::75f68276-4cf6-4c4b-a750-44f5f28f1240" providerId="AD" clId="Web-{FA6E953C-9811-F185-9034-3F849482A971}" dt="2021-05-27T07:00:59.338" v="359" actId="20577"/>
          <ac:spMkLst>
            <pc:docMk/>
            <pc:sldMk cId="842786199" sldId="303"/>
            <ac:spMk id="11" creationId="{8EC473B7-0FF9-443F-8931-2275DCDB6F0B}"/>
          </ac:spMkLst>
        </pc:spChg>
      </pc:sldChg>
      <pc:sldChg chg="add del replId">
        <pc:chgData name="VO DUY THONG" userId="S::110119052@st.tvu.edu.vn::75f68276-4cf6-4c4b-a750-44f5f28f1240" providerId="AD" clId="Web-{FA6E953C-9811-F185-9034-3F849482A971}" dt="2021-05-27T06:49:28.361" v="186"/>
        <pc:sldMkLst>
          <pc:docMk/>
          <pc:sldMk cId="3366684640" sldId="30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755A4B-C5CC-46B3-83DD-5309542E8908}" type="datetimeFigureOut">
              <a:rPr lang="en-US" smtClean="0"/>
              <a:t>5/27/2021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3CDC36-939F-4E91-8E6A-FFD516BE1B29}" type="slidenum">
              <a:rPr lang="en-US" smtClean="0"/>
              <a:t>‹#›</a:t>
            </a:fld>
            <a:endParaRPr lang="en-US"/>
          </a:p>
        </p:txBody>
      </p:sp>
    </p:spTree>
    <p:extLst>
      <p:ext uri="{BB962C8B-B14F-4D97-AF65-F5344CB8AC3E}">
        <p14:creationId xmlns:p14="http://schemas.microsoft.com/office/powerpoint/2010/main" val="3540789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3CDC36-939F-4E91-8E6A-FFD516BE1B29}" type="slidenum">
              <a:rPr lang="en-US" smtClean="0"/>
              <a:t>9</a:t>
            </a:fld>
            <a:endParaRPr lang="en-US"/>
          </a:p>
        </p:txBody>
      </p:sp>
    </p:spTree>
    <p:extLst>
      <p:ext uri="{BB962C8B-B14F-4D97-AF65-F5344CB8AC3E}">
        <p14:creationId xmlns:p14="http://schemas.microsoft.com/office/powerpoint/2010/main" val="1675229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gi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24.gif"/></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g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5543" y="2508021"/>
            <a:ext cx="5564994" cy="1738806"/>
          </a:xfrm>
        </p:spPr>
        <p:txBody>
          <a:bodyPr vert="horz" lIns="91440" tIns="45720" rIns="91440" bIns="45720" rtlCol="0" anchor="t">
            <a:noAutofit/>
          </a:bodyPr>
          <a:lstStyle/>
          <a:p>
            <a:pPr indent="-228600" algn="l">
              <a:spcBef>
                <a:spcPts val="0"/>
              </a:spcBef>
              <a:spcAft>
                <a:spcPts val="600"/>
              </a:spcAft>
              <a:buFont typeface="Arial" panose="020B0604020202020204" pitchFamily="34" charset="0"/>
              <a:buChar char="•"/>
            </a:pPr>
            <a:r>
              <a:rPr lang="en-US" b="1" err="1">
                <a:latin typeface="Arial"/>
                <a:cs typeface="Arial"/>
              </a:rPr>
              <a:t>Nhóm</a:t>
            </a:r>
            <a:r>
              <a:rPr lang="en-US" b="1">
                <a:latin typeface="Arial"/>
                <a:cs typeface="Arial"/>
              </a:rPr>
              <a:t> </a:t>
            </a:r>
            <a:r>
              <a:rPr lang="en-US" b="1" err="1">
                <a:latin typeface="Arial"/>
                <a:cs typeface="Arial"/>
              </a:rPr>
              <a:t>sinh</a:t>
            </a:r>
            <a:r>
              <a:rPr lang="en-US" b="1">
                <a:latin typeface="Arial"/>
                <a:cs typeface="Arial"/>
              </a:rPr>
              <a:t> </a:t>
            </a:r>
            <a:r>
              <a:rPr lang="en-US" b="1" err="1">
                <a:latin typeface="Arial"/>
                <a:cs typeface="Arial"/>
              </a:rPr>
              <a:t>viên</a:t>
            </a:r>
            <a:r>
              <a:rPr lang="en-US" b="1">
                <a:latin typeface="Arial"/>
                <a:cs typeface="Arial"/>
              </a:rPr>
              <a:t> </a:t>
            </a:r>
            <a:r>
              <a:rPr lang="en-US" b="1" err="1">
                <a:latin typeface="Arial"/>
                <a:cs typeface="Arial"/>
              </a:rPr>
              <a:t>thực</a:t>
            </a:r>
            <a:r>
              <a:rPr lang="en-US" b="1">
                <a:latin typeface="Arial"/>
                <a:cs typeface="Arial"/>
              </a:rPr>
              <a:t> </a:t>
            </a:r>
            <a:r>
              <a:rPr lang="en-US" b="1" err="1">
                <a:latin typeface="Arial"/>
                <a:cs typeface="Arial"/>
              </a:rPr>
              <a:t>hiện</a:t>
            </a:r>
            <a:r>
              <a:rPr lang="en-US" b="1">
                <a:latin typeface="Arial"/>
                <a:cs typeface="Arial"/>
              </a:rPr>
              <a:t>:</a:t>
            </a:r>
            <a:endParaRPr lang="en-US">
              <a:latin typeface="Arial"/>
              <a:cs typeface="Arial"/>
            </a:endParaRPr>
          </a:p>
          <a:p>
            <a:pPr marL="685800" lvl="2" algn="l">
              <a:spcBef>
                <a:spcPts val="0"/>
              </a:spcBef>
              <a:spcAft>
                <a:spcPts val="600"/>
              </a:spcAft>
            </a:pPr>
            <a:r>
              <a:rPr lang="en-US" sz="2400">
                <a:latin typeface="Arial"/>
                <a:cs typeface="Arial"/>
              </a:rPr>
              <a:t>110119004: </a:t>
            </a:r>
            <a:r>
              <a:rPr lang="en-US" sz="2400" err="1">
                <a:latin typeface="Arial"/>
                <a:cs typeface="Arial"/>
              </a:rPr>
              <a:t>Kiên</a:t>
            </a:r>
            <a:r>
              <a:rPr lang="en-US" sz="2400">
                <a:latin typeface="Arial"/>
                <a:cs typeface="Arial"/>
              </a:rPr>
              <a:t> Thanh </a:t>
            </a:r>
            <a:r>
              <a:rPr lang="en-US" sz="2400" err="1">
                <a:latin typeface="Arial"/>
                <a:cs typeface="Arial"/>
              </a:rPr>
              <a:t>Bình</a:t>
            </a:r>
            <a:endParaRPr lang="en-US" sz="2400">
              <a:latin typeface="Arial"/>
              <a:cs typeface="Arial"/>
            </a:endParaRPr>
          </a:p>
          <a:p>
            <a:pPr marL="685800" lvl="2" algn="l">
              <a:spcBef>
                <a:spcPts val="0"/>
              </a:spcBef>
              <a:spcAft>
                <a:spcPts val="600"/>
              </a:spcAft>
            </a:pPr>
            <a:r>
              <a:rPr lang="en-US" sz="2400">
                <a:latin typeface="Arial"/>
                <a:cs typeface="Arial"/>
              </a:rPr>
              <a:t>110119014: Lý </a:t>
            </a:r>
            <a:r>
              <a:rPr lang="en-US" sz="2400" err="1">
                <a:latin typeface="Arial"/>
                <a:cs typeface="Arial"/>
              </a:rPr>
              <a:t>Quốc</a:t>
            </a:r>
            <a:r>
              <a:rPr lang="en-US" sz="2400">
                <a:latin typeface="Arial"/>
                <a:cs typeface="Arial"/>
              </a:rPr>
              <a:t> </a:t>
            </a:r>
            <a:r>
              <a:rPr lang="en-US" sz="2400" err="1">
                <a:latin typeface="Arial"/>
                <a:cs typeface="Arial"/>
              </a:rPr>
              <a:t>Hưng</a:t>
            </a:r>
            <a:endParaRPr lang="en-US" sz="2400">
              <a:latin typeface="Arial"/>
              <a:cs typeface="Arial"/>
            </a:endParaRPr>
          </a:p>
          <a:p>
            <a:pPr marL="685800" lvl="2" algn="l">
              <a:spcBef>
                <a:spcPts val="0"/>
              </a:spcBef>
              <a:spcAft>
                <a:spcPts val="600"/>
              </a:spcAft>
            </a:pPr>
            <a:r>
              <a:rPr lang="en-US" sz="2400">
                <a:latin typeface="Arial"/>
                <a:cs typeface="Arial"/>
              </a:rPr>
              <a:t>110119052: </a:t>
            </a:r>
            <a:r>
              <a:rPr lang="en-US" sz="2400" err="1">
                <a:latin typeface="Arial"/>
                <a:cs typeface="Arial"/>
              </a:rPr>
              <a:t>Võ</a:t>
            </a:r>
            <a:r>
              <a:rPr lang="en-US" sz="2400">
                <a:latin typeface="Arial"/>
                <a:cs typeface="Arial"/>
              </a:rPr>
              <a:t> </a:t>
            </a:r>
            <a:r>
              <a:rPr lang="en-US" sz="2400" err="1">
                <a:latin typeface="Arial"/>
                <a:cs typeface="Arial"/>
              </a:rPr>
              <a:t>Duy</a:t>
            </a:r>
            <a:r>
              <a:rPr lang="en-US" sz="2400">
                <a:latin typeface="Arial"/>
                <a:cs typeface="Arial"/>
              </a:rPr>
              <a:t> </a:t>
            </a:r>
            <a:r>
              <a:rPr lang="en-US" sz="2400" err="1">
                <a:latin typeface="Arial"/>
                <a:cs typeface="Arial"/>
              </a:rPr>
              <a:t>Thông</a:t>
            </a:r>
            <a:r>
              <a:rPr lang="en-US" sz="2400">
                <a:latin typeface="Arial"/>
                <a:cs typeface="Arial"/>
              </a:rPr>
              <a:t> </a:t>
            </a:r>
          </a:p>
          <a:p>
            <a:pPr indent="-228600" algn="l">
              <a:spcBef>
                <a:spcPts val="0"/>
              </a:spcBef>
              <a:spcAft>
                <a:spcPts val="600"/>
              </a:spcAft>
              <a:buFont typeface="Arial" panose="020B0604020202020204" pitchFamily="34" charset="0"/>
              <a:buChar char="•"/>
            </a:pPr>
            <a:endParaRPr lang="en-US" sz="800"/>
          </a:p>
        </p:txBody>
      </p:sp>
      <p:sp>
        <p:nvSpPr>
          <p:cNvPr id="32" name="Freeform 17">
            <a:extLst>
              <a:ext uri="{FF2B5EF4-FFF2-40B4-BE49-F238E27FC236}">
                <a16:creationId xmlns:a16="http://schemas.microsoft.com/office/drawing/2014/main" id="{41F18803-BE79-4916-AE6B-5DE238B36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663110" cy="2130951"/>
          </a:xfrm>
          <a:custGeom>
            <a:avLst/>
            <a:gdLst>
              <a:gd name="connsiteX0" fmla="*/ 0 w 8663110"/>
              <a:gd name="connsiteY0" fmla="*/ 0 h 2130951"/>
              <a:gd name="connsiteX1" fmla="*/ 819150 w 8663110"/>
              <a:gd name="connsiteY1" fmla="*/ 0 h 2130951"/>
              <a:gd name="connsiteX2" fmla="*/ 1028700 w 8663110"/>
              <a:gd name="connsiteY2" fmla="*/ 0 h 2130951"/>
              <a:gd name="connsiteX3" fmla="*/ 4187970 w 8663110"/>
              <a:gd name="connsiteY3" fmla="*/ 0 h 2130951"/>
              <a:gd name="connsiteX4" fmla="*/ 4400550 w 8663110"/>
              <a:gd name="connsiteY4" fmla="*/ 0 h 2130951"/>
              <a:gd name="connsiteX5" fmla="*/ 5262791 w 8663110"/>
              <a:gd name="connsiteY5" fmla="*/ 0 h 2130951"/>
              <a:gd name="connsiteX6" fmla="*/ 5262791 w 8663110"/>
              <a:gd name="connsiteY6" fmla="*/ 478 h 2130951"/>
              <a:gd name="connsiteX7" fmla="*/ 8663110 w 8663110"/>
              <a:gd name="connsiteY7" fmla="*/ 478 h 2130951"/>
              <a:gd name="connsiteX8" fmla="*/ 7676422 w 8663110"/>
              <a:gd name="connsiteY8" fmla="*/ 2130951 h 2130951"/>
              <a:gd name="connsiteX9" fmla="*/ 4400550 w 8663110"/>
              <a:gd name="connsiteY9" fmla="*/ 2130951 h 2130951"/>
              <a:gd name="connsiteX10" fmla="*/ 4187970 w 8663110"/>
              <a:gd name="connsiteY10" fmla="*/ 2130951 h 2130951"/>
              <a:gd name="connsiteX11" fmla="*/ 1028700 w 8663110"/>
              <a:gd name="connsiteY11" fmla="*/ 2130951 h 2130951"/>
              <a:gd name="connsiteX12" fmla="*/ 819150 w 8663110"/>
              <a:gd name="connsiteY12" fmla="*/ 2130951 h 2130951"/>
              <a:gd name="connsiteX13" fmla="*/ 0 w 8663110"/>
              <a:gd name="connsiteY13"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663110" h="2130951">
                <a:moveTo>
                  <a:pt x="0" y="0"/>
                </a:moveTo>
                <a:lnTo>
                  <a:pt x="819150" y="0"/>
                </a:lnTo>
                <a:lnTo>
                  <a:pt x="1028700" y="0"/>
                </a:lnTo>
                <a:lnTo>
                  <a:pt x="4187970" y="0"/>
                </a:lnTo>
                <a:lnTo>
                  <a:pt x="4400550" y="0"/>
                </a:lnTo>
                <a:lnTo>
                  <a:pt x="5262791" y="0"/>
                </a:lnTo>
                <a:lnTo>
                  <a:pt x="5262791" y="478"/>
                </a:lnTo>
                <a:lnTo>
                  <a:pt x="8663110" y="478"/>
                </a:lnTo>
                <a:lnTo>
                  <a:pt x="7676422" y="2130951"/>
                </a:lnTo>
                <a:lnTo>
                  <a:pt x="4400550" y="2130951"/>
                </a:lnTo>
                <a:lnTo>
                  <a:pt x="4187970" y="2130951"/>
                </a:lnTo>
                <a:lnTo>
                  <a:pt x="1028700" y="2130951"/>
                </a:lnTo>
                <a:lnTo>
                  <a:pt x="819150" y="2130951"/>
                </a:lnTo>
                <a:lnTo>
                  <a:pt x="0" y="2130951"/>
                </a:lnTo>
                <a:close/>
              </a:path>
            </a:pathLst>
          </a:custGeom>
          <a:solidFill>
            <a:srgbClr val="418E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18">
            <a:extLst>
              <a:ext uri="{FF2B5EF4-FFF2-40B4-BE49-F238E27FC236}">
                <a16:creationId xmlns:a16="http://schemas.microsoft.com/office/drawing/2014/main" id="{C15229F3-7A2E-4558-98FE-7A5F69409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683319"/>
            <a:ext cx="6516874" cy="2174681"/>
          </a:xfrm>
          <a:custGeom>
            <a:avLst/>
            <a:gdLst>
              <a:gd name="connsiteX0" fmla="*/ 0 w 6516874"/>
              <a:gd name="connsiteY0" fmla="*/ 0 h 2174681"/>
              <a:gd name="connsiteX1" fmla="*/ 819150 w 6516874"/>
              <a:gd name="connsiteY1" fmla="*/ 0 h 2174681"/>
              <a:gd name="connsiteX2" fmla="*/ 1038225 w 6516874"/>
              <a:gd name="connsiteY2" fmla="*/ 0 h 2174681"/>
              <a:gd name="connsiteX3" fmla="*/ 6516874 w 6516874"/>
              <a:gd name="connsiteY3" fmla="*/ 0 h 2174681"/>
              <a:gd name="connsiteX4" fmla="*/ 5509712 w 6516874"/>
              <a:gd name="connsiteY4" fmla="*/ 2174681 h 2174681"/>
              <a:gd name="connsiteX5" fmla="*/ 1038225 w 6516874"/>
              <a:gd name="connsiteY5" fmla="*/ 2174681 h 2174681"/>
              <a:gd name="connsiteX6" fmla="*/ 947987 w 6516874"/>
              <a:gd name="connsiteY6" fmla="*/ 2174681 h 2174681"/>
              <a:gd name="connsiteX7" fmla="*/ 819150 w 6516874"/>
              <a:gd name="connsiteY7" fmla="*/ 2174681 h 2174681"/>
              <a:gd name="connsiteX8" fmla="*/ 0 w 6516874"/>
              <a:gd name="connsiteY8" fmla="*/ 2174681 h 2174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16874" h="2174681">
                <a:moveTo>
                  <a:pt x="0" y="0"/>
                </a:moveTo>
                <a:lnTo>
                  <a:pt x="819150" y="0"/>
                </a:lnTo>
                <a:lnTo>
                  <a:pt x="1038225" y="0"/>
                </a:lnTo>
                <a:lnTo>
                  <a:pt x="6516874" y="0"/>
                </a:lnTo>
                <a:lnTo>
                  <a:pt x="5509712" y="2174681"/>
                </a:lnTo>
                <a:lnTo>
                  <a:pt x="1038225" y="2174681"/>
                </a:lnTo>
                <a:lnTo>
                  <a:pt x="947987" y="2174681"/>
                </a:lnTo>
                <a:lnTo>
                  <a:pt x="819150" y="2174681"/>
                </a:lnTo>
                <a:lnTo>
                  <a:pt x="0" y="2174681"/>
                </a:lnTo>
                <a:close/>
              </a:path>
            </a:pathLst>
          </a:custGeom>
          <a:solidFill>
            <a:srgbClr val="4A4A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85234" y="164286"/>
            <a:ext cx="7778265" cy="1586918"/>
          </a:xfrm>
        </p:spPr>
        <p:txBody>
          <a:bodyPr vert="horz" lIns="91440" tIns="45720" rIns="91440" bIns="45720" rtlCol="0">
            <a:noAutofit/>
          </a:bodyPr>
          <a:lstStyle/>
          <a:p>
            <a:pPr algn="l"/>
            <a:r>
              <a:rPr lang="en-US" sz="3600" b="1" err="1">
                <a:solidFill>
                  <a:schemeClr val="bg1"/>
                </a:solidFill>
                <a:latin typeface="Arial"/>
                <a:cs typeface="Arial"/>
              </a:rPr>
              <a:t>Xây</a:t>
            </a:r>
            <a:r>
              <a:rPr lang="en-US" sz="3600" b="1">
                <a:solidFill>
                  <a:schemeClr val="bg1"/>
                </a:solidFill>
                <a:latin typeface="Arial"/>
                <a:cs typeface="Arial"/>
              </a:rPr>
              <a:t> </a:t>
            </a:r>
            <a:r>
              <a:rPr lang="en-US" sz="3600" b="1" err="1">
                <a:solidFill>
                  <a:schemeClr val="bg1"/>
                </a:solidFill>
                <a:latin typeface="Arial"/>
                <a:cs typeface="Arial"/>
              </a:rPr>
              <a:t>dựng</a:t>
            </a:r>
            <a:r>
              <a:rPr lang="en-US" sz="3600" b="1">
                <a:solidFill>
                  <a:schemeClr val="bg1"/>
                </a:solidFill>
                <a:latin typeface="Arial"/>
                <a:cs typeface="Arial"/>
              </a:rPr>
              <a:t> </a:t>
            </a:r>
            <a:r>
              <a:rPr lang="en-US" sz="3600" b="1" err="1">
                <a:solidFill>
                  <a:schemeClr val="bg1"/>
                </a:solidFill>
                <a:latin typeface="Arial"/>
                <a:cs typeface="Arial"/>
              </a:rPr>
              <a:t>hệ</a:t>
            </a:r>
            <a:r>
              <a:rPr lang="en-US" sz="3600" b="1">
                <a:solidFill>
                  <a:schemeClr val="bg1"/>
                </a:solidFill>
                <a:latin typeface="Arial"/>
                <a:cs typeface="Arial"/>
              </a:rPr>
              <a:t> </a:t>
            </a:r>
            <a:r>
              <a:rPr lang="en-US" sz="3600" b="1" err="1">
                <a:solidFill>
                  <a:schemeClr val="bg1"/>
                </a:solidFill>
                <a:latin typeface="Arial"/>
                <a:cs typeface="Arial"/>
              </a:rPr>
              <a:t>thống</a:t>
            </a:r>
            <a:r>
              <a:rPr lang="en-US" sz="3600" b="1">
                <a:solidFill>
                  <a:schemeClr val="bg1"/>
                </a:solidFill>
                <a:latin typeface="Arial"/>
                <a:cs typeface="Arial"/>
              </a:rPr>
              <a:t> </a:t>
            </a:r>
            <a:r>
              <a:rPr lang="en-US" sz="3600" b="1" err="1">
                <a:solidFill>
                  <a:schemeClr val="bg1"/>
                </a:solidFill>
                <a:latin typeface="Arial"/>
                <a:cs typeface="Arial"/>
              </a:rPr>
              <a:t>quản</a:t>
            </a:r>
            <a:r>
              <a:rPr lang="en-US" sz="3600" b="1">
                <a:solidFill>
                  <a:schemeClr val="bg1"/>
                </a:solidFill>
                <a:latin typeface="Arial"/>
                <a:cs typeface="Arial"/>
              </a:rPr>
              <a:t> </a:t>
            </a:r>
            <a:r>
              <a:rPr lang="en-US" sz="3600" b="1" err="1">
                <a:solidFill>
                  <a:schemeClr val="bg1"/>
                </a:solidFill>
                <a:latin typeface="Arial"/>
                <a:cs typeface="Arial"/>
              </a:rPr>
              <a:t>lý</a:t>
            </a:r>
            <a:r>
              <a:rPr lang="en-US" sz="3600" b="1">
                <a:solidFill>
                  <a:schemeClr val="bg1"/>
                </a:solidFill>
                <a:latin typeface="Arial"/>
                <a:cs typeface="Arial"/>
              </a:rPr>
              <a:t> </a:t>
            </a:r>
            <a:br>
              <a:rPr lang="en-US" sz="3600" b="1">
                <a:solidFill>
                  <a:schemeClr val="bg1"/>
                </a:solidFill>
                <a:latin typeface="Arial"/>
                <a:cs typeface="Arial"/>
              </a:rPr>
            </a:br>
            <a:r>
              <a:rPr lang="en-US" sz="3600" b="1" err="1">
                <a:solidFill>
                  <a:schemeClr val="bg1"/>
                </a:solidFill>
                <a:latin typeface="Arial"/>
                <a:cs typeface="Arial"/>
              </a:rPr>
              <a:t>dịch</a:t>
            </a:r>
            <a:r>
              <a:rPr lang="en-US" sz="3600" b="1">
                <a:solidFill>
                  <a:schemeClr val="bg1"/>
                </a:solidFill>
                <a:latin typeface="Arial"/>
                <a:cs typeface="Arial"/>
              </a:rPr>
              <a:t> vụ </a:t>
            </a:r>
            <a:r>
              <a:rPr lang="en-US" sz="3600" b="1" err="1">
                <a:solidFill>
                  <a:schemeClr val="bg1"/>
                </a:solidFill>
                <a:latin typeface="Arial"/>
                <a:cs typeface="Arial"/>
              </a:rPr>
              <a:t>giao</a:t>
            </a:r>
            <a:r>
              <a:rPr lang="en-US" sz="3600" b="1">
                <a:solidFill>
                  <a:schemeClr val="bg1"/>
                </a:solidFill>
                <a:latin typeface="Arial"/>
                <a:cs typeface="Arial"/>
              </a:rPr>
              <a:t> </a:t>
            </a:r>
            <a:r>
              <a:rPr lang="en-US" sz="3600" b="1" err="1">
                <a:solidFill>
                  <a:schemeClr val="bg1"/>
                </a:solidFill>
                <a:latin typeface="Arial"/>
                <a:cs typeface="Arial"/>
              </a:rPr>
              <a:t>hàng</a:t>
            </a:r>
            <a:r>
              <a:rPr lang="en-US" sz="3600" b="1">
                <a:solidFill>
                  <a:schemeClr val="bg1"/>
                </a:solidFill>
                <a:latin typeface="Arial"/>
                <a:cs typeface="Arial"/>
              </a:rPr>
              <a:t> </a:t>
            </a:r>
            <a:r>
              <a:rPr lang="en-US" sz="3600" b="1" err="1">
                <a:solidFill>
                  <a:schemeClr val="bg1"/>
                </a:solidFill>
                <a:latin typeface="Arial"/>
                <a:cs typeface="Arial"/>
              </a:rPr>
              <a:t>nhanh</a:t>
            </a:r>
            <a:endParaRPr lang="en-US" sz="3600" b="1">
              <a:solidFill>
                <a:schemeClr val="bg1"/>
              </a:solidFill>
              <a:latin typeface="Arial"/>
              <a:cs typeface="Arial"/>
            </a:endParaRPr>
          </a:p>
        </p:txBody>
      </p:sp>
      <p:pic>
        <p:nvPicPr>
          <p:cNvPr id="7" name="Picture 7">
            <a:extLst>
              <a:ext uri="{FF2B5EF4-FFF2-40B4-BE49-F238E27FC236}">
                <a16:creationId xmlns:a16="http://schemas.microsoft.com/office/drawing/2014/main" id="{D4676920-0F9B-49DC-8281-1436CC7B59B5}"/>
              </a:ext>
            </a:extLst>
          </p:cNvPr>
          <p:cNvPicPr>
            <a:picLocks noChangeAspect="1"/>
          </p:cNvPicPr>
          <p:nvPr/>
        </p:nvPicPr>
        <p:blipFill>
          <a:blip r:embed="rId2"/>
          <a:stretch>
            <a:fillRect/>
          </a:stretch>
        </p:blipFill>
        <p:spPr>
          <a:xfrm>
            <a:off x="8067827" y="2701229"/>
            <a:ext cx="4267200" cy="4267200"/>
          </a:xfrm>
          <a:prstGeom prst="rect">
            <a:avLst/>
          </a:prstGeom>
        </p:spPr>
      </p:pic>
      <p:pic>
        <p:nvPicPr>
          <p:cNvPr id="8" name="Picture 9">
            <a:extLst>
              <a:ext uri="{FF2B5EF4-FFF2-40B4-BE49-F238E27FC236}">
                <a16:creationId xmlns:a16="http://schemas.microsoft.com/office/drawing/2014/main" id="{3A12A46B-1512-492D-B0E4-C06FDDBBB39C}"/>
              </a:ext>
            </a:extLst>
          </p:cNvPr>
          <p:cNvPicPr>
            <a:picLocks noChangeAspect="1"/>
          </p:cNvPicPr>
          <p:nvPr/>
        </p:nvPicPr>
        <p:blipFill>
          <a:blip r:embed="rId3"/>
          <a:stretch>
            <a:fillRect/>
          </a:stretch>
        </p:blipFill>
        <p:spPr>
          <a:xfrm>
            <a:off x="8811491" y="2704"/>
            <a:ext cx="2743200" cy="2765502"/>
          </a:xfrm>
          <a:prstGeom prst="rect">
            <a:avLst/>
          </a:prstGeom>
        </p:spPr>
      </p:pic>
      <p:sp>
        <p:nvSpPr>
          <p:cNvPr id="5" name="Title 1">
            <a:extLst>
              <a:ext uri="{FF2B5EF4-FFF2-40B4-BE49-F238E27FC236}">
                <a16:creationId xmlns:a16="http://schemas.microsoft.com/office/drawing/2014/main" id="{D65A3267-4D79-43A3-804B-7A15FB87ACC5}"/>
              </a:ext>
            </a:extLst>
          </p:cNvPr>
          <p:cNvSpPr txBox="1">
            <a:spLocks/>
          </p:cNvSpPr>
          <p:nvPr/>
        </p:nvSpPr>
        <p:spPr>
          <a:xfrm>
            <a:off x="365543" y="5277395"/>
            <a:ext cx="4761536" cy="7473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err="1">
                <a:solidFill>
                  <a:srgbClr val="FFFF00"/>
                </a:solidFill>
                <a:latin typeface="Arial"/>
                <a:cs typeface="Arial"/>
              </a:rPr>
              <a:t>Giảng</a:t>
            </a:r>
            <a:r>
              <a:rPr lang="en-US" sz="2400" b="1">
                <a:solidFill>
                  <a:srgbClr val="FFFF00"/>
                </a:solidFill>
                <a:latin typeface="Arial"/>
                <a:cs typeface="Arial"/>
              </a:rPr>
              <a:t> </a:t>
            </a:r>
            <a:r>
              <a:rPr lang="en-US" sz="2400" b="1" err="1">
                <a:solidFill>
                  <a:srgbClr val="FFFF00"/>
                </a:solidFill>
                <a:latin typeface="Arial"/>
                <a:cs typeface="Arial"/>
              </a:rPr>
              <a:t>viên</a:t>
            </a:r>
            <a:r>
              <a:rPr lang="en-US" sz="2400" b="1">
                <a:solidFill>
                  <a:srgbClr val="FFFF00"/>
                </a:solidFill>
                <a:latin typeface="Arial"/>
                <a:cs typeface="Arial"/>
              </a:rPr>
              <a:t> </a:t>
            </a:r>
            <a:r>
              <a:rPr lang="en-US" sz="2400" b="1" err="1">
                <a:solidFill>
                  <a:srgbClr val="FFFF00"/>
                </a:solidFill>
                <a:latin typeface="Arial"/>
                <a:cs typeface="Arial"/>
              </a:rPr>
              <a:t>hướng</a:t>
            </a:r>
            <a:r>
              <a:rPr lang="en-US" sz="2400" b="1">
                <a:solidFill>
                  <a:srgbClr val="FFFF00"/>
                </a:solidFill>
                <a:latin typeface="Arial"/>
                <a:cs typeface="Arial"/>
              </a:rPr>
              <a:t> </a:t>
            </a:r>
            <a:r>
              <a:rPr lang="en-US" sz="2400" b="1" err="1">
                <a:solidFill>
                  <a:srgbClr val="FFFF00"/>
                </a:solidFill>
                <a:latin typeface="Arial"/>
                <a:cs typeface="Arial"/>
              </a:rPr>
              <a:t>dẫn</a:t>
            </a:r>
            <a:r>
              <a:rPr lang="en-US" sz="2400" b="1">
                <a:solidFill>
                  <a:srgbClr val="FFFF00"/>
                </a:solidFill>
                <a:latin typeface="Arial"/>
                <a:cs typeface="Arial"/>
              </a:rPr>
              <a:t>:</a:t>
            </a:r>
          </a:p>
          <a:p>
            <a:pPr algn="l"/>
            <a:r>
              <a:rPr lang="en-US" sz="2400" b="1">
                <a:solidFill>
                  <a:srgbClr val="FFFF00"/>
                </a:solidFill>
                <a:latin typeface="Arial"/>
                <a:cs typeface="Arial"/>
              </a:rPr>
              <a:t>	</a:t>
            </a:r>
            <a:r>
              <a:rPr lang="en-US" sz="2400" b="1" err="1">
                <a:solidFill>
                  <a:srgbClr val="FFFF00"/>
                </a:solidFill>
                <a:latin typeface="Arial"/>
                <a:cs typeface="Arial"/>
              </a:rPr>
              <a:t>Nguyễn</a:t>
            </a:r>
            <a:r>
              <a:rPr lang="en-US" sz="2400" b="1">
                <a:solidFill>
                  <a:srgbClr val="FFFF00"/>
                </a:solidFill>
                <a:latin typeface="Arial"/>
                <a:cs typeface="Arial"/>
              </a:rPr>
              <a:t> </a:t>
            </a:r>
            <a:r>
              <a:rPr lang="en-US" sz="2400" b="1" err="1">
                <a:solidFill>
                  <a:srgbClr val="FFFF00"/>
                </a:solidFill>
                <a:latin typeface="Arial"/>
                <a:cs typeface="Arial"/>
              </a:rPr>
              <a:t>Khắc</a:t>
            </a:r>
            <a:r>
              <a:rPr lang="en-US" sz="2400" b="1">
                <a:solidFill>
                  <a:srgbClr val="FFFF00"/>
                </a:solidFill>
                <a:latin typeface="Arial"/>
                <a:cs typeface="Arial"/>
              </a:rPr>
              <a:t> </a:t>
            </a:r>
            <a:r>
              <a:rPr lang="en-US" sz="2400" b="1" err="1">
                <a:solidFill>
                  <a:srgbClr val="FFFF00"/>
                </a:solidFill>
                <a:latin typeface="Arial"/>
                <a:cs typeface="Arial"/>
              </a:rPr>
              <a:t>Quốc</a:t>
            </a:r>
            <a:endParaRPr lang="en-US" sz="2400" b="1">
              <a:solidFill>
                <a:srgbClr val="FFFF00"/>
              </a:solidFill>
              <a:latin typeface="Arial"/>
              <a:cs typeface="Arial"/>
            </a:endParaRPr>
          </a:p>
        </p:txBody>
      </p:sp>
    </p:spTree>
    <p:extLst>
      <p:ext uri="{BB962C8B-B14F-4D97-AF65-F5344CB8AC3E}">
        <p14:creationId xmlns:p14="http://schemas.microsoft.com/office/powerpoint/2010/main" val="425612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additive="base">
                                        <p:cTn id="2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64D04C-3CE5-471C-9952-509EBF8340A7}"/>
              </a:ext>
            </a:extLst>
          </p:cNvPr>
          <p:cNvSpPr/>
          <p:nvPr/>
        </p:nvSpPr>
        <p:spPr>
          <a:xfrm>
            <a:off x="-3120" y="4965"/>
            <a:ext cx="12192000" cy="800904"/>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i="1">
                <a:solidFill>
                  <a:schemeClr val="tx2"/>
                </a:solidFill>
                <a:latin typeface="Arial"/>
                <a:cs typeface="Arial"/>
              </a:rPr>
              <a:t>Xây dựng hệ thống quản lý dịch vụ giao hàng nhanh</a:t>
            </a:r>
            <a:endParaRPr lang="en-US">
              <a:solidFill>
                <a:schemeClr val="tx2"/>
              </a:solidFill>
            </a:endParaRPr>
          </a:p>
          <a:p>
            <a:pPr algn="ctr"/>
            <a:endParaRPr lang="en-US">
              <a:cs typeface="Calibri"/>
            </a:endParaRPr>
          </a:p>
        </p:txBody>
      </p:sp>
      <p:pic>
        <p:nvPicPr>
          <p:cNvPr id="7" name="Picture 7">
            <a:extLst>
              <a:ext uri="{FF2B5EF4-FFF2-40B4-BE49-F238E27FC236}">
                <a16:creationId xmlns:a16="http://schemas.microsoft.com/office/drawing/2014/main" id="{A9822911-2219-4606-989D-02E1B97C775D}"/>
              </a:ext>
            </a:extLst>
          </p:cNvPr>
          <p:cNvPicPr>
            <a:picLocks noChangeAspect="1"/>
          </p:cNvPicPr>
          <p:nvPr/>
        </p:nvPicPr>
        <p:blipFill>
          <a:blip r:embed="rId2"/>
          <a:stretch>
            <a:fillRect/>
          </a:stretch>
        </p:blipFill>
        <p:spPr>
          <a:xfrm>
            <a:off x="70597" y="3362"/>
            <a:ext cx="800100" cy="800100"/>
          </a:xfrm>
          <a:prstGeom prst="rect">
            <a:avLst/>
          </a:prstGeom>
        </p:spPr>
      </p:pic>
      <p:sp>
        <p:nvSpPr>
          <p:cNvPr id="10" name="Parallelogram 9">
            <a:extLst>
              <a:ext uri="{FF2B5EF4-FFF2-40B4-BE49-F238E27FC236}">
                <a16:creationId xmlns:a16="http://schemas.microsoft.com/office/drawing/2014/main" id="{D0527A57-F76E-4DCB-A37A-A972DD2FD66C}"/>
              </a:ext>
            </a:extLst>
          </p:cNvPr>
          <p:cNvSpPr/>
          <p:nvPr/>
        </p:nvSpPr>
        <p:spPr>
          <a:xfrm flipH="1">
            <a:off x="67506" y="936192"/>
            <a:ext cx="12054103" cy="5710177"/>
          </a:xfrm>
          <a:prstGeom prst="parallelogram">
            <a:avLst>
              <a:gd name="adj" fmla="val 12615"/>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Calibri"/>
            </a:endParaRPr>
          </a:p>
        </p:txBody>
      </p:sp>
      <p:sp>
        <p:nvSpPr>
          <p:cNvPr id="11" name="TextBox 1">
            <a:extLst>
              <a:ext uri="{FF2B5EF4-FFF2-40B4-BE49-F238E27FC236}">
                <a16:creationId xmlns:a16="http://schemas.microsoft.com/office/drawing/2014/main" id="{0B89EC11-8EF4-485A-9DF8-E865E5BFF3BD}"/>
              </a:ext>
            </a:extLst>
          </p:cNvPr>
          <p:cNvSpPr txBox="1"/>
          <p:nvPr/>
        </p:nvSpPr>
        <p:spPr>
          <a:xfrm>
            <a:off x="-39612" y="1038815"/>
            <a:ext cx="12406404" cy="1454309"/>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a:lnSpc>
                <a:spcPct val="107000"/>
              </a:lnSpc>
              <a:spcAft>
                <a:spcPts val="800"/>
              </a:spcAft>
            </a:pPr>
            <a:r>
              <a:rPr lang="vi-VN" sz="2400" b="1">
                <a:latin typeface="Arial"/>
                <a:ea typeface="+mn-lt"/>
                <a:cs typeface="Arial"/>
              </a:rPr>
              <a:t>2.4</a:t>
            </a:r>
            <a:r>
              <a:rPr lang="vi-VN" sz="2400" b="1">
                <a:latin typeface="Arial"/>
                <a:cs typeface="Arial"/>
              </a:rPr>
              <a:t>.</a:t>
            </a:r>
            <a:r>
              <a:rPr lang="vi-VN" sz="2400" b="1">
                <a:latin typeface="Arial"/>
                <a:ea typeface="+mn-lt"/>
                <a:cs typeface="Arial"/>
              </a:rPr>
              <a:t> Mô </a:t>
            </a:r>
            <a:r>
              <a:rPr lang="vi-VN" sz="2400" b="1" err="1">
                <a:latin typeface="Arial"/>
                <a:ea typeface="+mn-lt"/>
                <a:cs typeface="Arial"/>
              </a:rPr>
              <a:t>tả</a:t>
            </a:r>
            <a:r>
              <a:rPr lang="vi-VN" sz="2400" b="1">
                <a:latin typeface="Arial"/>
                <a:ea typeface="+mn-lt"/>
                <a:cs typeface="Arial"/>
              </a:rPr>
              <a:t> </a:t>
            </a:r>
            <a:r>
              <a:rPr lang="vi-VN" sz="2400" b="1" err="1">
                <a:latin typeface="Arial"/>
                <a:ea typeface="+mn-lt"/>
                <a:cs typeface="Arial"/>
              </a:rPr>
              <a:t>các</a:t>
            </a:r>
            <a:r>
              <a:rPr lang="vi-VN" sz="2400" b="1">
                <a:latin typeface="Arial"/>
                <a:ea typeface="+mn-lt"/>
                <a:cs typeface="Arial"/>
              </a:rPr>
              <a:t> </a:t>
            </a:r>
            <a:r>
              <a:rPr lang="vi-VN" sz="2400" b="1" err="1">
                <a:latin typeface="Arial"/>
                <a:ea typeface="+mn-lt"/>
                <a:cs typeface="Arial"/>
              </a:rPr>
              <a:t>bảng</a:t>
            </a:r>
            <a:r>
              <a:rPr lang="vi-VN" sz="2400" b="1">
                <a:latin typeface="Arial"/>
                <a:ea typeface="+mn-lt"/>
                <a:cs typeface="Arial"/>
              </a:rPr>
              <a:t>, </a:t>
            </a:r>
            <a:r>
              <a:rPr lang="vi-VN" sz="2400" b="1" err="1">
                <a:latin typeface="Arial"/>
                <a:ea typeface="+mn-lt"/>
                <a:cs typeface="Arial"/>
              </a:rPr>
              <a:t>các</a:t>
            </a:r>
            <a:r>
              <a:rPr lang="vi-VN" sz="2400" b="1">
                <a:latin typeface="Arial"/>
                <a:ea typeface="+mn-lt"/>
                <a:cs typeface="Arial"/>
              </a:rPr>
              <a:t> danh </a:t>
            </a:r>
            <a:r>
              <a:rPr lang="vi-VN" sz="2400" b="1" err="1">
                <a:latin typeface="Arial"/>
                <a:ea typeface="+mn-lt"/>
                <a:cs typeface="Arial"/>
              </a:rPr>
              <a:t>sách</a:t>
            </a:r>
            <a:r>
              <a:rPr lang="vi-VN" sz="2400" b="1">
                <a:latin typeface="Arial"/>
                <a:ea typeface="+mn-lt"/>
                <a:cs typeface="Arial"/>
              </a:rPr>
              <a:t> </a:t>
            </a:r>
            <a:r>
              <a:rPr lang="vi-VN" sz="2400" b="1" err="1">
                <a:latin typeface="Arial"/>
                <a:ea typeface="+mn-lt"/>
                <a:cs typeface="Arial"/>
              </a:rPr>
              <a:t>ràng</a:t>
            </a:r>
            <a:r>
              <a:rPr lang="vi-VN" sz="2400" b="1">
                <a:latin typeface="Arial"/>
                <a:ea typeface="+mn-lt"/>
                <a:cs typeface="Arial"/>
              </a:rPr>
              <a:t> </a:t>
            </a:r>
            <a:r>
              <a:rPr lang="vi-VN" sz="2400" b="1" err="1">
                <a:latin typeface="Arial"/>
                <a:ea typeface="+mn-lt"/>
                <a:cs typeface="Arial"/>
              </a:rPr>
              <a:t>buộc</a:t>
            </a:r>
            <a:endParaRPr lang="en-US" b="1" err="1"/>
          </a:p>
          <a:p>
            <a:pPr indent="457200">
              <a:lnSpc>
                <a:spcPct val="107000"/>
              </a:lnSpc>
              <a:spcAft>
                <a:spcPts val="800"/>
              </a:spcAft>
            </a:pPr>
            <a:r>
              <a:rPr lang="vi-VN" sz="2400">
                <a:latin typeface="Arial"/>
                <a:ea typeface="+mn-lt"/>
                <a:cs typeface="Arial"/>
              </a:rPr>
              <a:t>Mô </a:t>
            </a:r>
            <a:r>
              <a:rPr lang="vi-VN" sz="2400" err="1">
                <a:latin typeface="Arial"/>
                <a:ea typeface="+mn-lt"/>
                <a:cs typeface="Arial"/>
              </a:rPr>
              <a:t>tả</a:t>
            </a:r>
            <a:r>
              <a:rPr lang="vi-VN" sz="2400">
                <a:latin typeface="Arial"/>
                <a:ea typeface="+mn-lt"/>
                <a:cs typeface="Arial"/>
              </a:rPr>
              <a:t> </a:t>
            </a:r>
            <a:r>
              <a:rPr lang="vi-VN" sz="2400" err="1">
                <a:latin typeface="Arial"/>
                <a:ea typeface="+mn-lt"/>
                <a:cs typeface="Arial"/>
              </a:rPr>
              <a:t>các</a:t>
            </a:r>
            <a:r>
              <a:rPr lang="vi-VN" sz="2400">
                <a:latin typeface="Arial"/>
                <a:ea typeface="+mn-lt"/>
                <a:cs typeface="Arial"/>
              </a:rPr>
              <a:t> </a:t>
            </a:r>
            <a:r>
              <a:rPr lang="vi-VN" sz="2400" err="1">
                <a:latin typeface="Arial"/>
                <a:ea typeface="+mn-lt"/>
                <a:cs typeface="Arial"/>
              </a:rPr>
              <a:t>bảng</a:t>
            </a:r>
            <a:r>
              <a:rPr lang="vi-VN" sz="2400">
                <a:latin typeface="Arial"/>
                <a:ea typeface="+mn-lt"/>
                <a:cs typeface="Arial"/>
              </a:rPr>
              <a:t>:</a:t>
            </a:r>
          </a:p>
          <a:p>
            <a:pPr indent="457200">
              <a:lnSpc>
                <a:spcPct val="107000"/>
              </a:lnSpc>
              <a:spcAft>
                <a:spcPts val="800"/>
              </a:spcAft>
            </a:pPr>
            <a:r>
              <a:rPr lang="vi-VN" sz="2400">
                <a:latin typeface="Arial"/>
                <a:ea typeface="+mn-lt"/>
                <a:cs typeface="Arial"/>
              </a:rPr>
              <a:t>    </a:t>
            </a:r>
            <a:endParaRPr lang="vi-VN" sz="2400">
              <a:solidFill>
                <a:srgbClr val="7030A0"/>
              </a:solidFill>
              <a:latin typeface="Arial"/>
              <a:cs typeface="Arial"/>
            </a:endParaRPr>
          </a:p>
        </p:txBody>
      </p:sp>
      <p:pic>
        <p:nvPicPr>
          <p:cNvPr id="2" name="Picture 2">
            <a:extLst>
              <a:ext uri="{FF2B5EF4-FFF2-40B4-BE49-F238E27FC236}">
                <a16:creationId xmlns:a16="http://schemas.microsoft.com/office/drawing/2014/main" id="{7CFD206C-DC6F-4C46-AAF7-7254CDC92071}"/>
              </a:ext>
            </a:extLst>
          </p:cNvPr>
          <p:cNvPicPr>
            <a:picLocks noChangeAspect="1"/>
          </p:cNvPicPr>
          <p:nvPr/>
        </p:nvPicPr>
        <p:blipFill>
          <a:blip r:embed="rId3"/>
          <a:stretch>
            <a:fillRect/>
          </a:stretch>
        </p:blipFill>
        <p:spPr>
          <a:xfrm>
            <a:off x="1325366" y="2555879"/>
            <a:ext cx="9686817" cy="2337004"/>
          </a:xfrm>
          <a:prstGeom prst="rect">
            <a:avLst/>
          </a:prstGeom>
        </p:spPr>
      </p:pic>
    </p:spTree>
    <p:extLst>
      <p:ext uri="{BB962C8B-B14F-4D97-AF65-F5344CB8AC3E}">
        <p14:creationId xmlns:p14="http://schemas.microsoft.com/office/powerpoint/2010/main" val="89482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64">
            <a:extLst>
              <a:ext uri="{FF2B5EF4-FFF2-40B4-BE49-F238E27FC236}">
                <a16:creationId xmlns:a16="http://schemas.microsoft.com/office/drawing/2014/main" id="{603F97BA-B5CC-4297-975D-3F60D81D442F}"/>
              </a:ext>
            </a:extLst>
          </p:cNvPr>
          <p:cNvGrpSpPr/>
          <p:nvPr/>
        </p:nvGrpSpPr>
        <p:grpSpPr>
          <a:xfrm>
            <a:off x="11023" y="1531685"/>
            <a:ext cx="12211796" cy="5328111"/>
            <a:chOff x="-4386" y="1532454"/>
            <a:chExt cx="12211796" cy="5328111"/>
          </a:xfrm>
        </p:grpSpPr>
        <p:grpSp>
          <p:nvGrpSpPr>
            <p:cNvPr id="14" name="Group 13">
              <a:extLst>
                <a:ext uri="{FF2B5EF4-FFF2-40B4-BE49-F238E27FC236}">
                  <a16:creationId xmlns:a16="http://schemas.microsoft.com/office/drawing/2014/main" id="{23E7770E-13F2-4E8C-9E2D-2DDB60538679}"/>
                </a:ext>
              </a:extLst>
            </p:cNvPr>
            <p:cNvGrpSpPr/>
            <p:nvPr/>
          </p:nvGrpSpPr>
          <p:grpSpPr>
            <a:xfrm>
              <a:off x="-4386" y="1532454"/>
              <a:ext cx="12211796" cy="5328111"/>
              <a:chOff x="-7812" y="1529030"/>
              <a:chExt cx="12211796" cy="5328111"/>
            </a:xfrm>
          </p:grpSpPr>
          <p:sp>
            <p:nvSpPr>
              <p:cNvPr id="17" name="Rectangle 16">
                <a:extLst>
                  <a:ext uri="{FF2B5EF4-FFF2-40B4-BE49-F238E27FC236}">
                    <a16:creationId xmlns:a16="http://schemas.microsoft.com/office/drawing/2014/main" id="{66064689-9A59-47AE-A1FD-6770CBF7C33B}"/>
                  </a:ext>
                </a:extLst>
              </p:cNvPr>
              <p:cNvSpPr/>
              <p:nvPr/>
            </p:nvSpPr>
            <p:spPr>
              <a:xfrm>
                <a:off x="3425" y="2053975"/>
                <a:ext cx="12200559" cy="480316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Single Corner Snipped 17">
                <a:extLst>
                  <a:ext uri="{FF2B5EF4-FFF2-40B4-BE49-F238E27FC236}">
                    <a16:creationId xmlns:a16="http://schemas.microsoft.com/office/drawing/2014/main" id="{B2233FE1-680C-4E24-B5FC-D944A164B515}"/>
                  </a:ext>
                </a:extLst>
              </p:cNvPr>
              <p:cNvSpPr/>
              <p:nvPr/>
            </p:nvSpPr>
            <p:spPr>
              <a:xfrm>
                <a:off x="-7812" y="1529030"/>
                <a:ext cx="1618179" cy="547954"/>
              </a:xfrm>
              <a:prstGeom prst="snip1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err="1">
                    <a:latin typeface="Arial"/>
                    <a:cs typeface="Calibri"/>
                  </a:rPr>
                  <a:t>Bảng</a:t>
                </a:r>
                <a:r>
                  <a:rPr lang="en-US" sz="1400">
                    <a:latin typeface="Arial"/>
                    <a:cs typeface="Calibri"/>
                  </a:rPr>
                  <a:t> NV_GIAOHANG</a:t>
                </a:r>
              </a:p>
            </p:txBody>
          </p:sp>
        </p:grpSp>
        <p:pic>
          <p:nvPicPr>
            <p:cNvPr id="64" name="Picture 64">
              <a:extLst>
                <a:ext uri="{FF2B5EF4-FFF2-40B4-BE49-F238E27FC236}">
                  <a16:creationId xmlns:a16="http://schemas.microsoft.com/office/drawing/2014/main" id="{0A63087A-F979-41FE-8F3F-3D758DD5C144}"/>
                </a:ext>
              </a:extLst>
            </p:cNvPr>
            <p:cNvPicPr>
              <a:picLocks noChangeAspect="1"/>
            </p:cNvPicPr>
            <p:nvPr/>
          </p:nvPicPr>
          <p:blipFill>
            <a:blip r:embed="rId2"/>
            <a:stretch>
              <a:fillRect/>
            </a:stretch>
          </p:blipFill>
          <p:spPr>
            <a:xfrm>
              <a:off x="2917860" y="2192187"/>
              <a:ext cx="5286054" cy="4571265"/>
            </a:xfrm>
            <a:prstGeom prst="rect">
              <a:avLst/>
            </a:prstGeom>
          </p:spPr>
        </p:pic>
      </p:grpSp>
      <p:sp>
        <p:nvSpPr>
          <p:cNvPr id="5" name="Rectangle 4">
            <a:extLst>
              <a:ext uri="{FF2B5EF4-FFF2-40B4-BE49-F238E27FC236}">
                <a16:creationId xmlns:a16="http://schemas.microsoft.com/office/drawing/2014/main" id="{CE64D04C-3CE5-471C-9952-509EBF8340A7}"/>
              </a:ext>
            </a:extLst>
          </p:cNvPr>
          <p:cNvSpPr/>
          <p:nvPr/>
        </p:nvSpPr>
        <p:spPr>
          <a:xfrm>
            <a:off x="-3120" y="4965"/>
            <a:ext cx="12192000" cy="800904"/>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i="1">
                <a:solidFill>
                  <a:schemeClr val="tx2"/>
                </a:solidFill>
                <a:latin typeface="Arial"/>
                <a:cs typeface="Arial"/>
              </a:rPr>
              <a:t>Xây dựng hệ thống quản lý dịch vụ giao hàng nhanh</a:t>
            </a:r>
            <a:endParaRPr lang="en-US">
              <a:solidFill>
                <a:schemeClr val="tx2"/>
              </a:solidFill>
            </a:endParaRPr>
          </a:p>
          <a:p>
            <a:pPr algn="ctr"/>
            <a:endParaRPr lang="en-US">
              <a:cs typeface="Calibri"/>
            </a:endParaRPr>
          </a:p>
        </p:txBody>
      </p:sp>
      <p:pic>
        <p:nvPicPr>
          <p:cNvPr id="7" name="Picture 7">
            <a:extLst>
              <a:ext uri="{FF2B5EF4-FFF2-40B4-BE49-F238E27FC236}">
                <a16:creationId xmlns:a16="http://schemas.microsoft.com/office/drawing/2014/main" id="{A9822911-2219-4606-989D-02E1B97C775D}"/>
              </a:ext>
            </a:extLst>
          </p:cNvPr>
          <p:cNvPicPr>
            <a:picLocks noChangeAspect="1"/>
          </p:cNvPicPr>
          <p:nvPr/>
        </p:nvPicPr>
        <p:blipFill>
          <a:blip r:embed="rId3"/>
          <a:stretch>
            <a:fillRect/>
          </a:stretch>
        </p:blipFill>
        <p:spPr>
          <a:xfrm>
            <a:off x="70597" y="3362"/>
            <a:ext cx="800100" cy="800100"/>
          </a:xfrm>
          <a:prstGeom prst="rect">
            <a:avLst/>
          </a:prstGeom>
        </p:spPr>
      </p:pic>
      <p:sp>
        <p:nvSpPr>
          <p:cNvPr id="11" name="TextBox 1">
            <a:extLst>
              <a:ext uri="{FF2B5EF4-FFF2-40B4-BE49-F238E27FC236}">
                <a16:creationId xmlns:a16="http://schemas.microsoft.com/office/drawing/2014/main" id="{0B89EC11-8EF4-485A-9DF8-E865E5BFF3BD}"/>
              </a:ext>
            </a:extLst>
          </p:cNvPr>
          <p:cNvSpPr txBox="1"/>
          <p:nvPr/>
        </p:nvSpPr>
        <p:spPr>
          <a:xfrm>
            <a:off x="-5365" y="1030253"/>
            <a:ext cx="12406404" cy="45878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a:lnSpc>
                <a:spcPct val="107000"/>
              </a:lnSpc>
              <a:spcAft>
                <a:spcPts val="800"/>
              </a:spcAft>
            </a:pPr>
            <a:r>
              <a:rPr lang="vi-VN" sz="2400" b="1">
                <a:latin typeface="Arial"/>
                <a:ea typeface="+mn-lt"/>
                <a:cs typeface="Arial"/>
              </a:rPr>
              <a:t>2.4. Mô </a:t>
            </a:r>
            <a:r>
              <a:rPr lang="vi-VN" sz="2400" b="1" err="1">
                <a:latin typeface="Arial"/>
                <a:ea typeface="+mn-lt"/>
                <a:cs typeface="Arial"/>
              </a:rPr>
              <a:t>tả</a:t>
            </a:r>
            <a:r>
              <a:rPr lang="vi-VN" sz="2400" b="1">
                <a:latin typeface="Arial"/>
                <a:ea typeface="+mn-lt"/>
                <a:cs typeface="Arial"/>
              </a:rPr>
              <a:t> </a:t>
            </a:r>
            <a:r>
              <a:rPr lang="vi-VN" sz="2400" b="1" err="1">
                <a:latin typeface="Arial"/>
                <a:ea typeface="+mn-lt"/>
                <a:cs typeface="Arial"/>
              </a:rPr>
              <a:t>các</a:t>
            </a:r>
            <a:r>
              <a:rPr lang="vi-VN" sz="2400" b="1">
                <a:latin typeface="Arial"/>
                <a:ea typeface="+mn-lt"/>
                <a:cs typeface="Arial"/>
              </a:rPr>
              <a:t> </a:t>
            </a:r>
            <a:r>
              <a:rPr lang="vi-VN" sz="2400" b="1" err="1">
                <a:latin typeface="Arial"/>
                <a:ea typeface="+mn-lt"/>
                <a:cs typeface="Arial"/>
              </a:rPr>
              <a:t>bảng</a:t>
            </a:r>
            <a:r>
              <a:rPr lang="vi-VN" sz="2400" b="1">
                <a:latin typeface="Arial"/>
                <a:ea typeface="+mn-lt"/>
                <a:cs typeface="Arial"/>
              </a:rPr>
              <a:t>, </a:t>
            </a:r>
            <a:r>
              <a:rPr lang="vi-VN" sz="2400" b="1" err="1">
                <a:latin typeface="Arial"/>
                <a:ea typeface="+mn-lt"/>
                <a:cs typeface="Arial"/>
              </a:rPr>
              <a:t>các</a:t>
            </a:r>
            <a:r>
              <a:rPr lang="vi-VN" sz="2400" b="1">
                <a:latin typeface="Arial"/>
                <a:ea typeface="+mn-lt"/>
                <a:cs typeface="Arial"/>
              </a:rPr>
              <a:t> danh </a:t>
            </a:r>
            <a:r>
              <a:rPr lang="vi-VN" sz="2400" b="1" err="1">
                <a:latin typeface="Arial"/>
                <a:ea typeface="+mn-lt"/>
                <a:cs typeface="Arial"/>
              </a:rPr>
              <a:t>sách</a:t>
            </a:r>
            <a:r>
              <a:rPr lang="vi-VN" sz="2400" b="1">
                <a:latin typeface="Arial"/>
                <a:ea typeface="+mn-lt"/>
                <a:cs typeface="Arial"/>
              </a:rPr>
              <a:t> </a:t>
            </a:r>
            <a:r>
              <a:rPr lang="vi-VN" sz="2400" b="1" err="1">
                <a:latin typeface="Arial"/>
                <a:ea typeface="+mn-lt"/>
                <a:cs typeface="Arial"/>
              </a:rPr>
              <a:t>ràng</a:t>
            </a:r>
            <a:r>
              <a:rPr lang="vi-VN" sz="2400" b="1">
                <a:latin typeface="Arial"/>
                <a:ea typeface="+mn-lt"/>
                <a:cs typeface="Arial"/>
              </a:rPr>
              <a:t> </a:t>
            </a:r>
            <a:r>
              <a:rPr lang="vi-VN" sz="2400" b="1" err="1">
                <a:latin typeface="Arial"/>
                <a:ea typeface="+mn-lt"/>
                <a:cs typeface="Arial"/>
              </a:rPr>
              <a:t>buộc</a:t>
            </a:r>
            <a:endParaRPr lang="vi-VN" sz="2400" b="1">
              <a:latin typeface="Arial"/>
              <a:ea typeface="+mn-lt"/>
              <a:cs typeface="Arial"/>
            </a:endParaRPr>
          </a:p>
        </p:txBody>
      </p:sp>
      <p:grpSp>
        <p:nvGrpSpPr>
          <p:cNvPr id="54" name="Group 53">
            <a:extLst>
              <a:ext uri="{FF2B5EF4-FFF2-40B4-BE49-F238E27FC236}">
                <a16:creationId xmlns:a16="http://schemas.microsoft.com/office/drawing/2014/main" id="{869F2F73-D832-4DA6-BC32-62BAD6A3822D}"/>
              </a:ext>
            </a:extLst>
          </p:cNvPr>
          <p:cNvGrpSpPr/>
          <p:nvPr/>
        </p:nvGrpSpPr>
        <p:grpSpPr>
          <a:xfrm>
            <a:off x="-6851" y="1541054"/>
            <a:ext cx="12200559" cy="5328111"/>
            <a:chOff x="10273" y="1532492"/>
            <a:chExt cx="12200559" cy="5328111"/>
          </a:xfrm>
        </p:grpSpPr>
        <p:grpSp>
          <p:nvGrpSpPr>
            <p:cNvPr id="23" name="Group 22">
              <a:extLst>
                <a:ext uri="{FF2B5EF4-FFF2-40B4-BE49-F238E27FC236}">
                  <a16:creationId xmlns:a16="http://schemas.microsoft.com/office/drawing/2014/main" id="{282B25F1-8502-4B84-B72E-9EA99BF5A7C4}"/>
                </a:ext>
              </a:extLst>
            </p:cNvPr>
            <p:cNvGrpSpPr/>
            <p:nvPr/>
          </p:nvGrpSpPr>
          <p:grpSpPr>
            <a:xfrm>
              <a:off x="10273" y="1532492"/>
              <a:ext cx="12200559" cy="5328111"/>
              <a:chOff x="3425" y="1529030"/>
              <a:chExt cx="12200559" cy="5328111"/>
            </a:xfrm>
          </p:grpSpPr>
          <p:sp>
            <p:nvSpPr>
              <p:cNvPr id="26" name="Rectangle: Single Corner Snipped 25">
                <a:extLst>
                  <a:ext uri="{FF2B5EF4-FFF2-40B4-BE49-F238E27FC236}">
                    <a16:creationId xmlns:a16="http://schemas.microsoft.com/office/drawing/2014/main" id="{1A05BFB0-422A-42A0-B7F3-D1D86E8DDEBB}"/>
                  </a:ext>
                </a:extLst>
              </p:cNvPr>
              <p:cNvSpPr/>
              <p:nvPr/>
            </p:nvSpPr>
            <p:spPr>
              <a:xfrm>
                <a:off x="1601806" y="1529030"/>
                <a:ext cx="1763729" cy="547954"/>
              </a:xfrm>
              <a:prstGeom prst="snip1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err="1">
                    <a:latin typeface="Arial"/>
                    <a:cs typeface="Calibri"/>
                  </a:rPr>
                  <a:t>Bảng</a:t>
                </a:r>
                <a:r>
                  <a:rPr lang="en-US" sz="1400">
                    <a:latin typeface="Arial"/>
                    <a:cs typeface="Calibri"/>
                  </a:rPr>
                  <a:t> KHACHHANGGUI</a:t>
                </a:r>
              </a:p>
            </p:txBody>
          </p:sp>
          <p:sp>
            <p:nvSpPr>
              <p:cNvPr id="25" name="Rectangle 24">
                <a:extLst>
                  <a:ext uri="{FF2B5EF4-FFF2-40B4-BE49-F238E27FC236}">
                    <a16:creationId xmlns:a16="http://schemas.microsoft.com/office/drawing/2014/main" id="{CB3F5451-31E2-4EC4-913E-B8E87D1D2B01}"/>
                  </a:ext>
                </a:extLst>
              </p:cNvPr>
              <p:cNvSpPr/>
              <p:nvPr/>
            </p:nvSpPr>
            <p:spPr>
              <a:xfrm>
                <a:off x="3425" y="2053975"/>
                <a:ext cx="12200559" cy="480316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3" name="Picture 53">
              <a:extLst>
                <a:ext uri="{FF2B5EF4-FFF2-40B4-BE49-F238E27FC236}">
                  <a16:creationId xmlns:a16="http://schemas.microsoft.com/office/drawing/2014/main" id="{B87A685F-5EE9-40E0-BEE9-426F530542B7}"/>
                </a:ext>
              </a:extLst>
            </p:cNvPr>
            <p:cNvPicPr>
              <a:picLocks noChangeAspect="1"/>
            </p:cNvPicPr>
            <p:nvPr/>
          </p:nvPicPr>
          <p:blipFill>
            <a:blip r:embed="rId4"/>
            <a:stretch>
              <a:fillRect/>
            </a:stretch>
          </p:blipFill>
          <p:spPr>
            <a:xfrm>
              <a:off x="1556534" y="2595890"/>
              <a:ext cx="8299806" cy="3549815"/>
            </a:xfrm>
            <a:prstGeom prst="rect">
              <a:avLst/>
            </a:prstGeom>
          </p:spPr>
        </p:pic>
      </p:grpSp>
      <p:grpSp>
        <p:nvGrpSpPr>
          <p:cNvPr id="56" name="Group 55">
            <a:extLst>
              <a:ext uri="{FF2B5EF4-FFF2-40B4-BE49-F238E27FC236}">
                <a16:creationId xmlns:a16="http://schemas.microsoft.com/office/drawing/2014/main" id="{1E4C392B-20AD-4DF3-BC20-B74D49CF455D}"/>
              </a:ext>
            </a:extLst>
          </p:cNvPr>
          <p:cNvGrpSpPr/>
          <p:nvPr/>
        </p:nvGrpSpPr>
        <p:grpSpPr>
          <a:xfrm>
            <a:off x="-13699" y="1529030"/>
            <a:ext cx="12200559" cy="5328111"/>
            <a:chOff x="-13699" y="1529030"/>
            <a:chExt cx="12200559" cy="5328111"/>
          </a:xfrm>
        </p:grpSpPr>
        <p:grpSp>
          <p:nvGrpSpPr>
            <p:cNvPr id="31" name="Group 30">
              <a:extLst>
                <a:ext uri="{FF2B5EF4-FFF2-40B4-BE49-F238E27FC236}">
                  <a16:creationId xmlns:a16="http://schemas.microsoft.com/office/drawing/2014/main" id="{5D265653-7F59-43E1-BF61-56DB06A33F32}"/>
                </a:ext>
              </a:extLst>
            </p:cNvPr>
            <p:cNvGrpSpPr/>
            <p:nvPr/>
          </p:nvGrpSpPr>
          <p:grpSpPr>
            <a:xfrm>
              <a:off x="-13699" y="1529030"/>
              <a:ext cx="12200559" cy="5328111"/>
              <a:chOff x="3425" y="1529030"/>
              <a:chExt cx="12200559" cy="5328111"/>
            </a:xfrm>
          </p:grpSpPr>
          <p:sp>
            <p:nvSpPr>
              <p:cNvPr id="34" name="Rectangle: Single Corner Snipped 33">
                <a:extLst>
                  <a:ext uri="{FF2B5EF4-FFF2-40B4-BE49-F238E27FC236}">
                    <a16:creationId xmlns:a16="http://schemas.microsoft.com/office/drawing/2014/main" id="{37BE0976-E66B-41D0-B67C-1CD993D800ED}"/>
                  </a:ext>
                </a:extLst>
              </p:cNvPr>
              <p:cNvSpPr/>
              <p:nvPr/>
            </p:nvSpPr>
            <p:spPr>
              <a:xfrm>
                <a:off x="3374098" y="1529030"/>
                <a:ext cx="1917841" cy="547954"/>
              </a:xfrm>
              <a:prstGeom prst="snip1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err="1">
                    <a:latin typeface="Arial"/>
                    <a:cs typeface="Calibri"/>
                  </a:rPr>
                  <a:t>Bảng</a:t>
                </a:r>
                <a:r>
                  <a:rPr lang="en-US" sz="1400">
                    <a:latin typeface="Arial"/>
                    <a:cs typeface="Calibri"/>
                  </a:rPr>
                  <a:t> KHACHHANGNHAN</a:t>
                </a:r>
              </a:p>
            </p:txBody>
          </p:sp>
          <p:sp>
            <p:nvSpPr>
              <p:cNvPr id="33" name="Rectangle 32">
                <a:extLst>
                  <a:ext uri="{FF2B5EF4-FFF2-40B4-BE49-F238E27FC236}">
                    <a16:creationId xmlns:a16="http://schemas.microsoft.com/office/drawing/2014/main" id="{3FA08871-E4B6-4FD0-BBBD-9CB42122F1C6}"/>
                  </a:ext>
                </a:extLst>
              </p:cNvPr>
              <p:cNvSpPr/>
              <p:nvPr/>
            </p:nvSpPr>
            <p:spPr>
              <a:xfrm>
                <a:off x="3425" y="2053975"/>
                <a:ext cx="12200559" cy="480316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5" name="Picture 55">
              <a:extLst>
                <a:ext uri="{FF2B5EF4-FFF2-40B4-BE49-F238E27FC236}">
                  <a16:creationId xmlns:a16="http://schemas.microsoft.com/office/drawing/2014/main" id="{9427568F-6392-4732-9F8C-9F4EBB53C22D}"/>
                </a:ext>
              </a:extLst>
            </p:cNvPr>
            <p:cNvPicPr>
              <a:picLocks noChangeAspect="1"/>
            </p:cNvPicPr>
            <p:nvPr/>
          </p:nvPicPr>
          <p:blipFill>
            <a:blip r:embed="rId5"/>
            <a:stretch>
              <a:fillRect/>
            </a:stretch>
          </p:blipFill>
          <p:spPr>
            <a:xfrm>
              <a:off x="1599343" y="2537254"/>
              <a:ext cx="8051513" cy="3495850"/>
            </a:xfrm>
            <a:prstGeom prst="rect">
              <a:avLst/>
            </a:prstGeom>
          </p:spPr>
        </p:pic>
      </p:grpSp>
      <p:grpSp>
        <p:nvGrpSpPr>
          <p:cNvPr id="59" name="Group 58">
            <a:extLst>
              <a:ext uri="{FF2B5EF4-FFF2-40B4-BE49-F238E27FC236}">
                <a16:creationId xmlns:a16="http://schemas.microsoft.com/office/drawing/2014/main" id="{20F4B4D4-3A2C-41E3-8CFC-8C3523D1B08D}"/>
              </a:ext>
            </a:extLst>
          </p:cNvPr>
          <p:cNvGrpSpPr/>
          <p:nvPr/>
        </p:nvGrpSpPr>
        <p:grpSpPr>
          <a:xfrm>
            <a:off x="-6848" y="1518756"/>
            <a:ext cx="12200559" cy="5328111"/>
            <a:chOff x="-6848" y="1518756"/>
            <a:chExt cx="12200559" cy="5328111"/>
          </a:xfrm>
        </p:grpSpPr>
        <p:grpSp>
          <p:nvGrpSpPr>
            <p:cNvPr id="57" name="Group 56">
              <a:extLst>
                <a:ext uri="{FF2B5EF4-FFF2-40B4-BE49-F238E27FC236}">
                  <a16:creationId xmlns:a16="http://schemas.microsoft.com/office/drawing/2014/main" id="{4CDEEA4B-248A-4823-8FE7-9876CE840140}"/>
                </a:ext>
              </a:extLst>
            </p:cNvPr>
            <p:cNvGrpSpPr/>
            <p:nvPr/>
          </p:nvGrpSpPr>
          <p:grpSpPr>
            <a:xfrm>
              <a:off x="-6848" y="1518756"/>
              <a:ext cx="12200559" cy="5328111"/>
              <a:chOff x="10275" y="1535879"/>
              <a:chExt cx="12200559" cy="5328111"/>
            </a:xfrm>
          </p:grpSpPr>
          <p:sp>
            <p:nvSpPr>
              <p:cNvPr id="42" name="Rectangle: Single Corner Snipped 41">
                <a:extLst>
                  <a:ext uri="{FF2B5EF4-FFF2-40B4-BE49-F238E27FC236}">
                    <a16:creationId xmlns:a16="http://schemas.microsoft.com/office/drawing/2014/main" id="{36B33F34-94CF-4B6E-A931-244AE0C4C688}"/>
                  </a:ext>
                </a:extLst>
              </p:cNvPr>
              <p:cNvSpPr/>
              <p:nvPr/>
            </p:nvSpPr>
            <p:spPr>
              <a:xfrm>
                <a:off x="5290229" y="1535879"/>
                <a:ext cx="1678111" cy="547954"/>
              </a:xfrm>
              <a:prstGeom prst="snip1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err="1">
                    <a:latin typeface="Arial"/>
                    <a:cs typeface="Calibri"/>
                  </a:rPr>
                  <a:t>Bảng</a:t>
                </a:r>
                <a:r>
                  <a:rPr lang="en-US" sz="1400">
                    <a:latin typeface="Arial"/>
                    <a:cs typeface="Calibri"/>
                  </a:rPr>
                  <a:t> </a:t>
                </a:r>
                <a:br>
                  <a:rPr lang="en-US" sz="1400">
                    <a:latin typeface="Arial"/>
                    <a:cs typeface="Calibri"/>
                  </a:rPr>
                </a:br>
                <a:r>
                  <a:rPr lang="en-US" sz="1400">
                    <a:latin typeface="Arial"/>
                    <a:cs typeface="Calibri"/>
                  </a:rPr>
                  <a:t>DONHANG</a:t>
                </a:r>
              </a:p>
            </p:txBody>
          </p:sp>
          <p:sp>
            <p:nvSpPr>
              <p:cNvPr id="41" name="Rectangle 40">
                <a:extLst>
                  <a:ext uri="{FF2B5EF4-FFF2-40B4-BE49-F238E27FC236}">
                    <a16:creationId xmlns:a16="http://schemas.microsoft.com/office/drawing/2014/main" id="{1B95EE7B-4E98-468C-AF06-26F189E596A6}"/>
                  </a:ext>
                </a:extLst>
              </p:cNvPr>
              <p:cNvSpPr/>
              <p:nvPr/>
            </p:nvSpPr>
            <p:spPr>
              <a:xfrm>
                <a:off x="10275" y="2060824"/>
                <a:ext cx="12200559" cy="480316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8" name="Picture 58">
              <a:extLst>
                <a:ext uri="{FF2B5EF4-FFF2-40B4-BE49-F238E27FC236}">
                  <a16:creationId xmlns:a16="http://schemas.microsoft.com/office/drawing/2014/main" id="{1E435EE5-0C61-4395-AFD9-5AEF2C07C8A5}"/>
                </a:ext>
              </a:extLst>
            </p:cNvPr>
            <p:cNvPicPr>
              <a:picLocks noChangeAspect="1"/>
            </p:cNvPicPr>
            <p:nvPr/>
          </p:nvPicPr>
          <p:blipFill>
            <a:blip r:embed="rId6"/>
            <a:stretch>
              <a:fillRect/>
            </a:stretch>
          </p:blipFill>
          <p:spPr>
            <a:xfrm>
              <a:off x="2695254" y="2182649"/>
              <a:ext cx="5637086" cy="4598903"/>
            </a:xfrm>
            <a:prstGeom prst="rect">
              <a:avLst/>
            </a:prstGeom>
          </p:spPr>
        </p:pic>
      </p:grpSp>
      <p:grpSp>
        <p:nvGrpSpPr>
          <p:cNvPr id="61" name="Group 60">
            <a:extLst>
              <a:ext uri="{FF2B5EF4-FFF2-40B4-BE49-F238E27FC236}">
                <a16:creationId xmlns:a16="http://schemas.microsoft.com/office/drawing/2014/main" id="{DC31FC87-C3C5-4D22-B6A6-E7EC2ED4E65C}"/>
              </a:ext>
            </a:extLst>
          </p:cNvPr>
          <p:cNvGrpSpPr/>
          <p:nvPr/>
        </p:nvGrpSpPr>
        <p:grpSpPr>
          <a:xfrm>
            <a:off x="-1" y="1525606"/>
            <a:ext cx="12200559" cy="5319549"/>
            <a:chOff x="8561" y="1551291"/>
            <a:chExt cx="12200559" cy="5319549"/>
          </a:xfrm>
        </p:grpSpPr>
        <p:grpSp>
          <p:nvGrpSpPr>
            <p:cNvPr id="47" name="Group 46">
              <a:extLst>
                <a:ext uri="{FF2B5EF4-FFF2-40B4-BE49-F238E27FC236}">
                  <a16:creationId xmlns:a16="http://schemas.microsoft.com/office/drawing/2014/main" id="{384A7E2C-6332-458C-BC70-F4155AFBF0F3}"/>
                </a:ext>
              </a:extLst>
            </p:cNvPr>
            <p:cNvGrpSpPr/>
            <p:nvPr/>
          </p:nvGrpSpPr>
          <p:grpSpPr>
            <a:xfrm>
              <a:off x="8561" y="1551291"/>
              <a:ext cx="12200559" cy="5319549"/>
              <a:chOff x="3425" y="1537592"/>
              <a:chExt cx="12200559" cy="5319549"/>
            </a:xfrm>
          </p:grpSpPr>
          <p:sp>
            <p:nvSpPr>
              <p:cNvPr id="49" name="Rectangle 48">
                <a:extLst>
                  <a:ext uri="{FF2B5EF4-FFF2-40B4-BE49-F238E27FC236}">
                    <a16:creationId xmlns:a16="http://schemas.microsoft.com/office/drawing/2014/main" id="{972C5375-1890-48C1-8755-79E69CE7100A}"/>
                  </a:ext>
                </a:extLst>
              </p:cNvPr>
              <p:cNvSpPr/>
              <p:nvPr/>
            </p:nvSpPr>
            <p:spPr>
              <a:xfrm>
                <a:off x="3425" y="2053975"/>
                <a:ext cx="12200559" cy="480316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Single Corner Snipped 49">
                <a:extLst>
                  <a:ext uri="{FF2B5EF4-FFF2-40B4-BE49-F238E27FC236}">
                    <a16:creationId xmlns:a16="http://schemas.microsoft.com/office/drawing/2014/main" id="{553410C7-B744-4DE7-B89D-62223BDDC309}"/>
                  </a:ext>
                </a:extLst>
              </p:cNvPr>
              <p:cNvSpPr/>
              <p:nvPr/>
            </p:nvSpPr>
            <p:spPr>
              <a:xfrm>
                <a:off x="6961491" y="1537592"/>
                <a:ext cx="2397302" cy="547954"/>
              </a:xfrm>
              <a:prstGeom prst="snip1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err="1">
                    <a:latin typeface="Arial"/>
                    <a:cs typeface="Calibri"/>
                  </a:rPr>
                  <a:t>Bảng</a:t>
                </a:r>
                <a:br>
                  <a:rPr lang="en-US" sz="1400">
                    <a:latin typeface="Arial"/>
                    <a:cs typeface="Calibri"/>
                  </a:rPr>
                </a:br>
                <a:r>
                  <a:rPr lang="en-US" sz="1400">
                    <a:latin typeface="Arial"/>
                    <a:cs typeface="Calibri"/>
                  </a:rPr>
                  <a:t> THONGTINSANPHAMDH</a:t>
                </a:r>
              </a:p>
            </p:txBody>
          </p:sp>
        </p:grpSp>
        <p:pic>
          <p:nvPicPr>
            <p:cNvPr id="60" name="Picture 60">
              <a:extLst>
                <a:ext uri="{FF2B5EF4-FFF2-40B4-BE49-F238E27FC236}">
                  <a16:creationId xmlns:a16="http://schemas.microsoft.com/office/drawing/2014/main" id="{74BB1EA0-0E97-40DB-A7F4-5BB795A51A28}"/>
                </a:ext>
              </a:extLst>
            </p:cNvPr>
            <p:cNvPicPr>
              <a:picLocks noChangeAspect="1"/>
            </p:cNvPicPr>
            <p:nvPr/>
          </p:nvPicPr>
          <p:blipFill>
            <a:blip r:embed="rId7"/>
            <a:stretch>
              <a:fillRect/>
            </a:stretch>
          </p:blipFill>
          <p:spPr>
            <a:xfrm>
              <a:off x="2258603" y="2454952"/>
              <a:ext cx="7280952" cy="3591959"/>
            </a:xfrm>
            <a:prstGeom prst="rect">
              <a:avLst/>
            </a:prstGeom>
          </p:spPr>
        </p:pic>
      </p:grpSp>
      <p:grpSp>
        <p:nvGrpSpPr>
          <p:cNvPr id="63" name="Group 62">
            <a:extLst>
              <a:ext uri="{FF2B5EF4-FFF2-40B4-BE49-F238E27FC236}">
                <a16:creationId xmlns:a16="http://schemas.microsoft.com/office/drawing/2014/main" id="{0C0FBD03-A129-40F3-B8FF-6CD6B1BE6D94}"/>
              </a:ext>
            </a:extLst>
          </p:cNvPr>
          <p:cNvGrpSpPr/>
          <p:nvPr/>
        </p:nvGrpSpPr>
        <p:grpSpPr>
          <a:xfrm>
            <a:off x="-35959" y="1532455"/>
            <a:ext cx="12200559" cy="5293864"/>
            <a:chOff x="-35959" y="1532455"/>
            <a:chExt cx="12200559" cy="5293864"/>
          </a:xfrm>
        </p:grpSpPr>
        <p:grpSp>
          <p:nvGrpSpPr>
            <p:cNvPr id="38" name="Group 37">
              <a:extLst>
                <a:ext uri="{FF2B5EF4-FFF2-40B4-BE49-F238E27FC236}">
                  <a16:creationId xmlns:a16="http://schemas.microsoft.com/office/drawing/2014/main" id="{F91A3C46-E33A-4DA1-835A-BA45152B9DA6}"/>
                </a:ext>
              </a:extLst>
            </p:cNvPr>
            <p:cNvGrpSpPr/>
            <p:nvPr/>
          </p:nvGrpSpPr>
          <p:grpSpPr>
            <a:xfrm>
              <a:off x="-35959" y="1532455"/>
              <a:ext cx="12200559" cy="5293864"/>
              <a:chOff x="3425" y="1563277"/>
              <a:chExt cx="12200559" cy="5293864"/>
            </a:xfrm>
          </p:grpSpPr>
          <p:sp>
            <p:nvSpPr>
              <p:cNvPr id="45" name="Rectangle 44">
                <a:extLst>
                  <a:ext uri="{FF2B5EF4-FFF2-40B4-BE49-F238E27FC236}">
                    <a16:creationId xmlns:a16="http://schemas.microsoft.com/office/drawing/2014/main" id="{49BE5A7C-BFF3-4AB0-A5F6-BF4A81B36DC5}"/>
                  </a:ext>
                </a:extLst>
              </p:cNvPr>
              <p:cNvSpPr/>
              <p:nvPr/>
            </p:nvSpPr>
            <p:spPr>
              <a:xfrm>
                <a:off x="3425" y="2053975"/>
                <a:ext cx="12200559" cy="480316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Single Corner Snipped 45">
                <a:extLst>
                  <a:ext uri="{FF2B5EF4-FFF2-40B4-BE49-F238E27FC236}">
                    <a16:creationId xmlns:a16="http://schemas.microsoft.com/office/drawing/2014/main" id="{6BAEC341-07BF-46C1-AD20-F0CB65D62C96}"/>
                  </a:ext>
                </a:extLst>
              </p:cNvPr>
              <p:cNvSpPr/>
              <p:nvPr/>
            </p:nvSpPr>
            <p:spPr>
              <a:xfrm>
                <a:off x="9375918" y="1563277"/>
                <a:ext cx="1344201" cy="505145"/>
              </a:xfrm>
              <a:prstGeom prst="snip1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latin typeface="Arial"/>
                    <a:cs typeface="Calibri"/>
                  </a:rPr>
                  <a:t>TAIKHOAN</a:t>
                </a:r>
              </a:p>
            </p:txBody>
          </p:sp>
        </p:grpSp>
        <p:pic>
          <p:nvPicPr>
            <p:cNvPr id="62" name="Picture 62">
              <a:extLst>
                <a:ext uri="{FF2B5EF4-FFF2-40B4-BE49-F238E27FC236}">
                  <a16:creationId xmlns:a16="http://schemas.microsoft.com/office/drawing/2014/main" id="{96DE1A26-93E6-44B4-8A50-97812539AD9F}"/>
                </a:ext>
              </a:extLst>
            </p:cNvPr>
            <p:cNvPicPr>
              <a:picLocks noChangeAspect="1"/>
            </p:cNvPicPr>
            <p:nvPr/>
          </p:nvPicPr>
          <p:blipFill>
            <a:blip r:embed="rId8"/>
            <a:stretch>
              <a:fillRect/>
            </a:stretch>
          </p:blipFill>
          <p:spPr>
            <a:xfrm>
              <a:off x="2130175" y="2318880"/>
              <a:ext cx="7306638" cy="4180893"/>
            </a:xfrm>
            <a:prstGeom prst="rect">
              <a:avLst/>
            </a:prstGeom>
          </p:spPr>
        </p:pic>
      </p:grpSp>
    </p:spTree>
    <p:extLst>
      <p:ext uri="{BB962C8B-B14F-4D97-AF65-F5344CB8AC3E}">
        <p14:creationId xmlns:p14="http://schemas.microsoft.com/office/powerpoint/2010/main" val="292446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5"/>
                                        </p:tgtEl>
                                        <p:attrNameLst>
                                          <p:attrName>style.visibility</p:attrName>
                                        </p:attrNameLst>
                                      </p:cBhvr>
                                      <p:to>
                                        <p:strVal val="visible"/>
                                      </p:to>
                                    </p:set>
                                    <p:anim calcmode="lin" valueType="num">
                                      <p:cBhvr additive="base">
                                        <p:cTn id="12" dur="500" fill="hold"/>
                                        <p:tgtEl>
                                          <p:spTgt spid="65"/>
                                        </p:tgtEl>
                                        <p:attrNameLst>
                                          <p:attrName>ppt_x</p:attrName>
                                        </p:attrNameLst>
                                      </p:cBhvr>
                                      <p:tavLst>
                                        <p:tav tm="0">
                                          <p:val>
                                            <p:strVal val="#ppt_x"/>
                                          </p:val>
                                        </p:tav>
                                        <p:tav tm="100000">
                                          <p:val>
                                            <p:strVal val="#ppt_x"/>
                                          </p:val>
                                        </p:tav>
                                      </p:tavLst>
                                    </p:anim>
                                    <p:anim calcmode="lin" valueType="num">
                                      <p:cBhvr additive="base">
                                        <p:cTn id="13"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4"/>
                                        </p:tgtEl>
                                        <p:attrNameLst>
                                          <p:attrName>style.visibility</p:attrName>
                                        </p:attrNameLst>
                                      </p:cBhvr>
                                      <p:to>
                                        <p:strVal val="visible"/>
                                      </p:to>
                                    </p:set>
                                    <p:anim calcmode="lin" valueType="num">
                                      <p:cBhvr additive="base">
                                        <p:cTn id="18" dur="500" fill="hold"/>
                                        <p:tgtEl>
                                          <p:spTgt spid="54"/>
                                        </p:tgtEl>
                                        <p:attrNameLst>
                                          <p:attrName>ppt_x</p:attrName>
                                        </p:attrNameLst>
                                      </p:cBhvr>
                                      <p:tavLst>
                                        <p:tav tm="0">
                                          <p:val>
                                            <p:strVal val="#ppt_x"/>
                                          </p:val>
                                        </p:tav>
                                        <p:tav tm="100000">
                                          <p:val>
                                            <p:strVal val="#ppt_x"/>
                                          </p:val>
                                        </p:tav>
                                      </p:tavLst>
                                    </p:anim>
                                    <p:anim calcmode="lin" valueType="num">
                                      <p:cBhvr additive="base">
                                        <p:cTn id="19"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6"/>
                                        </p:tgtEl>
                                        <p:attrNameLst>
                                          <p:attrName>style.visibility</p:attrName>
                                        </p:attrNameLst>
                                      </p:cBhvr>
                                      <p:to>
                                        <p:strVal val="visible"/>
                                      </p:to>
                                    </p:set>
                                    <p:anim calcmode="lin" valueType="num">
                                      <p:cBhvr additive="base">
                                        <p:cTn id="24" dur="500" fill="hold"/>
                                        <p:tgtEl>
                                          <p:spTgt spid="56"/>
                                        </p:tgtEl>
                                        <p:attrNameLst>
                                          <p:attrName>ppt_x</p:attrName>
                                        </p:attrNameLst>
                                      </p:cBhvr>
                                      <p:tavLst>
                                        <p:tav tm="0">
                                          <p:val>
                                            <p:strVal val="#ppt_x"/>
                                          </p:val>
                                        </p:tav>
                                        <p:tav tm="100000">
                                          <p:val>
                                            <p:strVal val="#ppt_x"/>
                                          </p:val>
                                        </p:tav>
                                      </p:tavLst>
                                    </p:anim>
                                    <p:anim calcmode="lin" valueType="num">
                                      <p:cBhvr additive="base">
                                        <p:cTn id="25"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59"/>
                                        </p:tgtEl>
                                        <p:attrNameLst>
                                          <p:attrName>style.visibility</p:attrName>
                                        </p:attrNameLst>
                                      </p:cBhvr>
                                      <p:to>
                                        <p:strVal val="visible"/>
                                      </p:to>
                                    </p:set>
                                    <p:anim calcmode="lin" valueType="num">
                                      <p:cBhvr additive="base">
                                        <p:cTn id="30" dur="500" fill="hold"/>
                                        <p:tgtEl>
                                          <p:spTgt spid="59"/>
                                        </p:tgtEl>
                                        <p:attrNameLst>
                                          <p:attrName>ppt_x</p:attrName>
                                        </p:attrNameLst>
                                      </p:cBhvr>
                                      <p:tavLst>
                                        <p:tav tm="0">
                                          <p:val>
                                            <p:strVal val="#ppt_x"/>
                                          </p:val>
                                        </p:tav>
                                        <p:tav tm="100000">
                                          <p:val>
                                            <p:strVal val="#ppt_x"/>
                                          </p:val>
                                        </p:tav>
                                      </p:tavLst>
                                    </p:anim>
                                    <p:anim calcmode="lin" valueType="num">
                                      <p:cBhvr additive="base">
                                        <p:cTn id="31"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61"/>
                                        </p:tgtEl>
                                        <p:attrNameLst>
                                          <p:attrName>style.visibility</p:attrName>
                                        </p:attrNameLst>
                                      </p:cBhvr>
                                      <p:to>
                                        <p:strVal val="visible"/>
                                      </p:to>
                                    </p:set>
                                    <p:anim calcmode="lin" valueType="num">
                                      <p:cBhvr additive="base">
                                        <p:cTn id="36" dur="500" fill="hold"/>
                                        <p:tgtEl>
                                          <p:spTgt spid="61"/>
                                        </p:tgtEl>
                                        <p:attrNameLst>
                                          <p:attrName>ppt_x</p:attrName>
                                        </p:attrNameLst>
                                      </p:cBhvr>
                                      <p:tavLst>
                                        <p:tav tm="0">
                                          <p:val>
                                            <p:strVal val="#ppt_x"/>
                                          </p:val>
                                        </p:tav>
                                        <p:tav tm="100000">
                                          <p:val>
                                            <p:strVal val="#ppt_x"/>
                                          </p:val>
                                        </p:tav>
                                      </p:tavLst>
                                    </p:anim>
                                    <p:anim calcmode="lin" valueType="num">
                                      <p:cBhvr additive="base">
                                        <p:cTn id="37"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63"/>
                                        </p:tgtEl>
                                        <p:attrNameLst>
                                          <p:attrName>style.visibility</p:attrName>
                                        </p:attrNameLst>
                                      </p:cBhvr>
                                      <p:to>
                                        <p:strVal val="visible"/>
                                      </p:to>
                                    </p:set>
                                    <p:anim calcmode="lin" valueType="num">
                                      <p:cBhvr additive="base">
                                        <p:cTn id="42" dur="500" fill="hold"/>
                                        <p:tgtEl>
                                          <p:spTgt spid="63"/>
                                        </p:tgtEl>
                                        <p:attrNameLst>
                                          <p:attrName>ppt_x</p:attrName>
                                        </p:attrNameLst>
                                      </p:cBhvr>
                                      <p:tavLst>
                                        <p:tav tm="0">
                                          <p:val>
                                            <p:strVal val="#ppt_x"/>
                                          </p:val>
                                        </p:tav>
                                        <p:tav tm="100000">
                                          <p:val>
                                            <p:strVal val="#ppt_x"/>
                                          </p:val>
                                        </p:tav>
                                      </p:tavLst>
                                    </p:anim>
                                    <p:anim calcmode="lin" valueType="num">
                                      <p:cBhvr additive="base">
                                        <p:cTn id="43"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64D04C-3CE5-471C-9952-509EBF8340A7}"/>
              </a:ext>
            </a:extLst>
          </p:cNvPr>
          <p:cNvSpPr/>
          <p:nvPr/>
        </p:nvSpPr>
        <p:spPr>
          <a:xfrm>
            <a:off x="-3120" y="4965"/>
            <a:ext cx="12192000" cy="800904"/>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i="1" err="1">
                <a:solidFill>
                  <a:schemeClr val="tx2"/>
                </a:solidFill>
                <a:latin typeface="Arial"/>
                <a:cs typeface="Arial"/>
              </a:rPr>
              <a:t>Xây</a:t>
            </a:r>
            <a:r>
              <a:rPr lang="en-US" sz="2400" b="1" i="1">
                <a:solidFill>
                  <a:schemeClr val="tx2"/>
                </a:solidFill>
                <a:latin typeface="Arial"/>
                <a:cs typeface="Arial"/>
              </a:rPr>
              <a:t> </a:t>
            </a:r>
            <a:r>
              <a:rPr lang="en-US" sz="2400" b="1" i="1" err="1">
                <a:solidFill>
                  <a:schemeClr val="tx2"/>
                </a:solidFill>
                <a:latin typeface="Arial"/>
                <a:cs typeface="Arial"/>
              </a:rPr>
              <a:t>dựng</a:t>
            </a:r>
            <a:r>
              <a:rPr lang="en-US" sz="2400" b="1" i="1">
                <a:solidFill>
                  <a:schemeClr val="tx2"/>
                </a:solidFill>
                <a:latin typeface="Arial"/>
                <a:cs typeface="Arial"/>
              </a:rPr>
              <a:t> </a:t>
            </a:r>
            <a:r>
              <a:rPr lang="en-US" sz="2400" b="1" i="1" err="1">
                <a:solidFill>
                  <a:schemeClr val="tx2"/>
                </a:solidFill>
                <a:latin typeface="Arial"/>
                <a:cs typeface="Arial"/>
              </a:rPr>
              <a:t>hệ</a:t>
            </a:r>
            <a:r>
              <a:rPr lang="en-US" sz="2400" b="1" i="1">
                <a:solidFill>
                  <a:schemeClr val="tx2"/>
                </a:solidFill>
                <a:latin typeface="Arial"/>
                <a:cs typeface="Arial"/>
              </a:rPr>
              <a:t> </a:t>
            </a:r>
            <a:r>
              <a:rPr lang="en-US" sz="2400" b="1" i="1" err="1">
                <a:solidFill>
                  <a:schemeClr val="tx2"/>
                </a:solidFill>
                <a:latin typeface="Arial"/>
                <a:cs typeface="Arial"/>
              </a:rPr>
              <a:t>thống</a:t>
            </a:r>
            <a:r>
              <a:rPr lang="en-US" sz="2400" b="1" i="1">
                <a:solidFill>
                  <a:schemeClr val="tx2"/>
                </a:solidFill>
                <a:latin typeface="Arial"/>
                <a:cs typeface="Arial"/>
              </a:rPr>
              <a:t> </a:t>
            </a:r>
            <a:r>
              <a:rPr lang="en-US" sz="2400" b="1" i="1" err="1">
                <a:solidFill>
                  <a:schemeClr val="tx2"/>
                </a:solidFill>
                <a:latin typeface="Arial"/>
                <a:cs typeface="Arial"/>
              </a:rPr>
              <a:t>quản</a:t>
            </a:r>
            <a:r>
              <a:rPr lang="en-US" sz="2400" b="1" i="1">
                <a:solidFill>
                  <a:schemeClr val="tx2"/>
                </a:solidFill>
                <a:latin typeface="Arial"/>
                <a:cs typeface="Arial"/>
              </a:rPr>
              <a:t> </a:t>
            </a:r>
            <a:r>
              <a:rPr lang="en-US" sz="2400" b="1" i="1" err="1">
                <a:solidFill>
                  <a:schemeClr val="tx2"/>
                </a:solidFill>
                <a:latin typeface="Arial"/>
                <a:cs typeface="Arial"/>
              </a:rPr>
              <a:t>lý</a:t>
            </a:r>
            <a:r>
              <a:rPr lang="en-US" sz="2400" b="1" i="1">
                <a:solidFill>
                  <a:schemeClr val="tx2"/>
                </a:solidFill>
                <a:latin typeface="Arial"/>
                <a:cs typeface="Arial"/>
              </a:rPr>
              <a:t> </a:t>
            </a:r>
            <a:r>
              <a:rPr lang="en-US" sz="2400" b="1" i="1" err="1">
                <a:solidFill>
                  <a:schemeClr val="tx2"/>
                </a:solidFill>
                <a:latin typeface="Arial"/>
                <a:cs typeface="Arial"/>
              </a:rPr>
              <a:t>dịch</a:t>
            </a:r>
            <a:r>
              <a:rPr lang="en-US" sz="2400" b="1" i="1">
                <a:solidFill>
                  <a:schemeClr val="tx2"/>
                </a:solidFill>
                <a:latin typeface="Arial"/>
                <a:cs typeface="Arial"/>
              </a:rPr>
              <a:t> </a:t>
            </a:r>
            <a:r>
              <a:rPr lang="en-US" sz="2400" b="1" i="1" err="1">
                <a:solidFill>
                  <a:schemeClr val="tx2"/>
                </a:solidFill>
                <a:latin typeface="Arial"/>
                <a:cs typeface="Arial"/>
              </a:rPr>
              <a:t>vụ</a:t>
            </a:r>
            <a:r>
              <a:rPr lang="en-US" sz="2400" b="1" i="1">
                <a:solidFill>
                  <a:schemeClr val="tx2"/>
                </a:solidFill>
                <a:latin typeface="Arial"/>
                <a:cs typeface="Arial"/>
              </a:rPr>
              <a:t> </a:t>
            </a:r>
            <a:r>
              <a:rPr lang="en-US" sz="2400" b="1" i="1" err="1">
                <a:solidFill>
                  <a:schemeClr val="tx2"/>
                </a:solidFill>
                <a:latin typeface="Arial"/>
                <a:cs typeface="Arial"/>
              </a:rPr>
              <a:t>giao</a:t>
            </a:r>
            <a:r>
              <a:rPr lang="en-US" sz="2400" b="1" i="1">
                <a:solidFill>
                  <a:schemeClr val="tx2"/>
                </a:solidFill>
                <a:latin typeface="Arial"/>
                <a:cs typeface="Arial"/>
              </a:rPr>
              <a:t> </a:t>
            </a:r>
            <a:r>
              <a:rPr lang="en-US" sz="2400" b="1" i="1" err="1">
                <a:solidFill>
                  <a:schemeClr val="tx2"/>
                </a:solidFill>
                <a:latin typeface="Arial"/>
                <a:cs typeface="Arial"/>
              </a:rPr>
              <a:t>hàng</a:t>
            </a:r>
            <a:r>
              <a:rPr lang="en-US" sz="2400" b="1" i="1">
                <a:solidFill>
                  <a:schemeClr val="tx2"/>
                </a:solidFill>
                <a:latin typeface="Arial"/>
                <a:cs typeface="Arial"/>
              </a:rPr>
              <a:t> </a:t>
            </a:r>
            <a:r>
              <a:rPr lang="en-US" sz="2400" b="1" i="1" err="1">
                <a:solidFill>
                  <a:schemeClr val="tx2"/>
                </a:solidFill>
                <a:latin typeface="Arial"/>
                <a:cs typeface="Arial"/>
              </a:rPr>
              <a:t>nhanh</a:t>
            </a:r>
            <a:endParaRPr lang="en-US">
              <a:solidFill>
                <a:schemeClr val="tx2"/>
              </a:solidFill>
            </a:endParaRPr>
          </a:p>
          <a:p>
            <a:pPr algn="ctr"/>
            <a:endParaRPr lang="en-US">
              <a:cs typeface="Calibri"/>
            </a:endParaRPr>
          </a:p>
        </p:txBody>
      </p:sp>
      <p:pic>
        <p:nvPicPr>
          <p:cNvPr id="7" name="Picture 7">
            <a:extLst>
              <a:ext uri="{FF2B5EF4-FFF2-40B4-BE49-F238E27FC236}">
                <a16:creationId xmlns:a16="http://schemas.microsoft.com/office/drawing/2014/main" id="{A9822911-2219-4606-989D-02E1B97C775D}"/>
              </a:ext>
            </a:extLst>
          </p:cNvPr>
          <p:cNvPicPr>
            <a:picLocks noChangeAspect="1"/>
          </p:cNvPicPr>
          <p:nvPr/>
        </p:nvPicPr>
        <p:blipFill>
          <a:blip r:embed="rId2"/>
          <a:stretch>
            <a:fillRect/>
          </a:stretch>
        </p:blipFill>
        <p:spPr>
          <a:xfrm>
            <a:off x="70597" y="3362"/>
            <a:ext cx="800100" cy="800100"/>
          </a:xfrm>
          <a:prstGeom prst="rect">
            <a:avLst/>
          </a:prstGeom>
        </p:spPr>
      </p:pic>
      <p:sp>
        <p:nvSpPr>
          <p:cNvPr id="10" name="Parallelogram 9">
            <a:extLst>
              <a:ext uri="{FF2B5EF4-FFF2-40B4-BE49-F238E27FC236}">
                <a16:creationId xmlns:a16="http://schemas.microsoft.com/office/drawing/2014/main" id="{D0527A57-F76E-4DCB-A37A-A972DD2FD66C}"/>
              </a:ext>
            </a:extLst>
          </p:cNvPr>
          <p:cNvSpPr/>
          <p:nvPr/>
        </p:nvSpPr>
        <p:spPr>
          <a:xfrm flipH="1">
            <a:off x="67506" y="936192"/>
            <a:ext cx="11861461" cy="5762131"/>
          </a:xfrm>
          <a:prstGeom prst="parallelogram">
            <a:avLst>
              <a:gd name="adj" fmla="val 12615"/>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Calibri"/>
            </a:endParaRPr>
          </a:p>
        </p:txBody>
      </p:sp>
      <p:sp>
        <p:nvSpPr>
          <p:cNvPr id="11" name="TextBox 1">
            <a:extLst>
              <a:ext uri="{FF2B5EF4-FFF2-40B4-BE49-F238E27FC236}">
                <a16:creationId xmlns:a16="http://schemas.microsoft.com/office/drawing/2014/main" id="{0B89EC11-8EF4-485A-9DF8-E865E5BFF3BD}"/>
              </a:ext>
            </a:extLst>
          </p:cNvPr>
          <p:cNvSpPr txBox="1"/>
          <p:nvPr/>
        </p:nvSpPr>
        <p:spPr>
          <a:xfrm>
            <a:off x="-39612" y="1038815"/>
            <a:ext cx="12406404" cy="467629"/>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a:lnSpc>
                <a:spcPct val="107000"/>
              </a:lnSpc>
              <a:spcAft>
                <a:spcPts val="800"/>
              </a:spcAft>
            </a:pPr>
            <a:r>
              <a:rPr lang="vi-VN" sz="2400" b="1">
                <a:latin typeface="Arial"/>
                <a:ea typeface="+mn-lt"/>
                <a:cs typeface="Arial"/>
              </a:rPr>
              <a:t>2.5. Giao </a:t>
            </a:r>
            <a:r>
              <a:rPr lang="vi-VN" sz="2400" b="1" err="1">
                <a:latin typeface="Arial"/>
                <a:ea typeface="+mn-lt"/>
                <a:cs typeface="Arial"/>
              </a:rPr>
              <a:t>diện</a:t>
            </a:r>
            <a:r>
              <a:rPr lang="vi-VN" sz="2400" b="1">
                <a:latin typeface="Arial"/>
                <a:ea typeface="+mn-lt"/>
                <a:cs typeface="Arial"/>
              </a:rPr>
              <a:t> </a:t>
            </a:r>
            <a:r>
              <a:rPr lang="vi-VN" sz="2400" b="1" err="1">
                <a:latin typeface="Arial"/>
                <a:ea typeface="+mn-lt"/>
                <a:cs typeface="Arial"/>
              </a:rPr>
              <a:t>chính</a:t>
            </a:r>
            <a:r>
              <a:rPr lang="vi-VN" sz="2400" b="1">
                <a:latin typeface="Arial"/>
                <a:ea typeface="+mn-lt"/>
                <a:cs typeface="Arial"/>
              </a:rPr>
              <a:t> </a:t>
            </a:r>
            <a:r>
              <a:rPr lang="vi-VN" sz="2400" b="1" err="1">
                <a:latin typeface="Arial"/>
                <a:ea typeface="+mn-lt"/>
                <a:cs typeface="Arial"/>
              </a:rPr>
              <a:t>và</a:t>
            </a:r>
            <a:r>
              <a:rPr lang="vi-VN" sz="2400" b="1">
                <a:latin typeface="Arial"/>
                <a:ea typeface="+mn-lt"/>
                <a:cs typeface="Arial"/>
              </a:rPr>
              <a:t> </a:t>
            </a:r>
            <a:r>
              <a:rPr lang="vi-VN" sz="2400" b="1" err="1">
                <a:latin typeface="Arial"/>
                <a:ea typeface="+mn-lt"/>
                <a:cs typeface="Arial"/>
              </a:rPr>
              <a:t>các</a:t>
            </a:r>
            <a:r>
              <a:rPr lang="vi-VN" sz="2400" b="1">
                <a:latin typeface="Arial"/>
                <a:ea typeface="+mn-lt"/>
                <a:cs typeface="Arial"/>
              </a:rPr>
              <a:t> </a:t>
            </a:r>
            <a:r>
              <a:rPr lang="vi-VN" sz="2400" b="1" err="1">
                <a:latin typeface="Arial"/>
                <a:ea typeface="+mn-lt"/>
                <a:cs typeface="Arial"/>
              </a:rPr>
              <a:t>chức</a:t>
            </a:r>
            <a:r>
              <a:rPr lang="vi-VN" sz="2400" b="1">
                <a:latin typeface="Arial"/>
                <a:ea typeface="+mn-lt"/>
                <a:cs typeface="Arial"/>
              </a:rPr>
              <a:t> năng</a:t>
            </a:r>
            <a:endParaRPr lang="vi-VN" sz="2400" b="1">
              <a:latin typeface="Arial"/>
              <a:cs typeface="Arial"/>
            </a:endParaRPr>
          </a:p>
        </p:txBody>
      </p:sp>
      <p:pic>
        <p:nvPicPr>
          <p:cNvPr id="4" name="Picture 5">
            <a:extLst>
              <a:ext uri="{FF2B5EF4-FFF2-40B4-BE49-F238E27FC236}">
                <a16:creationId xmlns:a16="http://schemas.microsoft.com/office/drawing/2014/main" id="{F897E716-A718-4979-85AE-858E33C45BBF}"/>
              </a:ext>
            </a:extLst>
          </p:cNvPr>
          <p:cNvPicPr>
            <a:picLocks noChangeAspect="1"/>
          </p:cNvPicPr>
          <p:nvPr/>
        </p:nvPicPr>
        <p:blipFill>
          <a:blip r:embed="rId3"/>
          <a:stretch>
            <a:fillRect/>
          </a:stretch>
        </p:blipFill>
        <p:spPr>
          <a:xfrm>
            <a:off x="811659" y="1692513"/>
            <a:ext cx="10406005" cy="4705871"/>
          </a:xfrm>
          <a:prstGeom prst="rect">
            <a:avLst/>
          </a:prstGeom>
        </p:spPr>
      </p:pic>
    </p:spTree>
    <p:extLst>
      <p:ext uri="{BB962C8B-B14F-4D97-AF65-F5344CB8AC3E}">
        <p14:creationId xmlns:p14="http://schemas.microsoft.com/office/powerpoint/2010/main" val="18742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7">
            <a:extLst>
              <a:ext uri="{FF2B5EF4-FFF2-40B4-BE49-F238E27FC236}">
                <a16:creationId xmlns:a16="http://schemas.microsoft.com/office/drawing/2014/main" id="{48BFCCD8-C9FD-4F6F-9F03-B3EA76336FC0}"/>
              </a:ext>
            </a:extLst>
          </p:cNvPr>
          <p:cNvPicPr>
            <a:picLocks noChangeAspect="1"/>
          </p:cNvPicPr>
          <p:nvPr/>
        </p:nvPicPr>
        <p:blipFill>
          <a:blip r:embed="rId2"/>
          <a:stretch>
            <a:fillRect/>
          </a:stretch>
        </p:blipFill>
        <p:spPr>
          <a:xfrm>
            <a:off x="6007176" y="2396319"/>
            <a:ext cx="6119035" cy="4591492"/>
          </a:xfrm>
          <a:prstGeom prst="rect">
            <a:avLst/>
          </a:prstGeom>
        </p:spPr>
      </p:pic>
      <p:sp>
        <p:nvSpPr>
          <p:cNvPr id="4" name="Oval 3">
            <a:extLst>
              <a:ext uri="{FF2B5EF4-FFF2-40B4-BE49-F238E27FC236}">
                <a16:creationId xmlns:a16="http://schemas.microsoft.com/office/drawing/2014/main" id="{44195030-41AD-4372-9603-FC81781FFCE9}"/>
              </a:ext>
            </a:extLst>
          </p:cNvPr>
          <p:cNvSpPr/>
          <p:nvPr/>
        </p:nvSpPr>
        <p:spPr>
          <a:xfrm>
            <a:off x="817712" y="1135404"/>
            <a:ext cx="5240782" cy="5083177"/>
          </a:xfrm>
          <a:prstGeom prst="ellipse">
            <a:avLst/>
          </a:prstGeom>
          <a:gradFill flip="none" rotWithShape="1">
            <a:gsLst>
              <a:gs pos="0">
                <a:schemeClr val="accent5">
                  <a:lumMod val="0"/>
                  <a:lumOff val="100000"/>
                  <a:alpha val="25000"/>
                </a:schemeClr>
              </a:gs>
              <a:gs pos="16000">
                <a:schemeClr val="accent5">
                  <a:lumMod val="0"/>
                  <a:lumOff val="100000"/>
                </a:schemeClr>
              </a:gs>
              <a:gs pos="100000">
                <a:schemeClr val="accent5">
                  <a:lumMod val="75000"/>
                  <a:alpha val="47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vi-VN" sz="3000">
                <a:solidFill>
                  <a:srgbClr val="000000"/>
                </a:solidFill>
                <a:cs typeface="Arial"/>
              </a:rPr>
              <a:t>Chương 3: Cài đặt và thử nghiệm</a:t>
            </a:r>
            <a:endParaRPr lang="en-US" sz="3000">
              <a:solidFill>
                <a:srgbClr val="000000"/>
              </a:solidFill>
              <a:cs typeface="Arial"/>
            </a:endParaRPr>
          </a:p>
        </p:txBody>
      </p:sp>
      <p:sp>
        <p:nvSpPr>
          <p:cNvPr id="2" name="Rectangle 1">
            <a:extLst>
              <a:ext uri="{FF2B5EF4-FFF2-40B4-BE49-F238E27FC236}">
                <a16:creationId xmlns:a16="http://schemas.microsoft.com/office/drawing/2014/main" id="{38679166-3C40-4EB5-AC73-74DB0D913B48}"/>
              </a:ext>
            </a:extLst>
          </p:cNvPr>
          <p:cNvSpPr/>
          <p:nvPr/>
        </p:nvSpPr>
        <p:spPr>
          <a:xfrm>
            <a:off x="-3120" y="-3694"/>
            <a:ext cx="12192000" cy="800904"/>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600"/>
              </a:spcAft>
            </a:pPr>
            <a:r>
              <a:rPr lang="en-US" sz="2400" b="1" i="1" err="1">
                <a:solidFill>
                  <a:schemeClr val="tx2"/>
                </a:solidFill>
                <a:ea typeface="+mn-lt"/>
                <a:cs typeface="Arial"/>
              </a:rPr>
              <a:t>Xây</a:t>
            </a:r>
            <a:r>
              <a:rPr lang="en-US" sz="2400" b="1" i="1">
                <a:solidFill>
                  <a:schemeClr val="tx2"/>
                </a:solidFill>
                <a:ea typeface="+mn-lt"/>
                <a:cs typeface="Arial"/>
              </a:rPr>
              <a:t> </a:t>
            </a:r>
            <a:r>
              <a:rPr lang="en-US" sz="2400" b="1" i="1" err="1">
                <a:solidFill>
                  <a:schemeClr val="tx2"/>
                </a:solidFill>
                <a:ea typeface="+mn-lt"/>
                <a:cs typeface="Arial"/>
              </a:rPr>
              <a:t>dựng</a:t>
            </a:r>
            <a:r>
              <a:rPr lang="en-US" sz="2400" b="1" i="1">
                <a:solidFill>
                  <a:schemeClr val="tx2"/>
                </a:solidFill>
                <a:ea typeface="+mn-lt"/>
                <a:cs typeface="Arial"/>
              </a:rPr>
              <a:t> </a:t>
            </a:r>
            <a:r>
              <a:rPr lang="en-US" sz="2400" b="1" i="1" err="1">
                <a:solidFill>
                  <a:schemeClr val="tx2"/>
                </a:solidFill>
                <a:ea typeface="+mn-lt"/>
                <a:cs typeface="Arial"/>
              </a:rPr>
              <a:t>hệ</a:t>
            </a:r>
            <a:r>
              <a:rPr lang="en-US" sz="2400" b="1" i="1">
                <a:solidFill>
                  <a:schemeClr val="tx2"/>
                </a:solidFill>
                <a:ea typeface="+mn-lt"/>
                <a:cs typeface="Arial"/>
              </a:rPr>
              <a:t> </a:t>
            </a:r>
            <a:r>
              <a:rPr lang="en-US" sz="2400" b="1" i="1" err="1">
                <a:solidFill>
                  <a:schemeClr val="tx2"/>
                </a:solidFill>
                <a:ea typeface="+mn-lt"/>
                <a:cs typeface="Arial"/>
              </a:rPr>
              <a:t>thống</a:t>
            </a:r>
            <a:r>
              <a:rPr lang="en-US" sz="2400" b="1" i="1">
                <a:solidFill>
                  <a:schemeClr val="tx2"/>
                </a:solidFill>
                <a:ea typeface="+mn-lt"/>
                <a:cs typeface="Arial"/>
              </a:rPr>
              <a:t> </a:t>
            </a:r>
            <a:r>
              <a:rPr lang="en-US" sz="2400" b="1" i="1" err="1">
                <a:solidFill>
                  <a:schemeClr val="tx2"/>
                </a:solidFill>
                <a:ea typeface="+mn-lt"/>
                <a:cs typeface="Arial"/>
              </a:rPr>
              <a:t>quản</a:t>
            </a:r>
            <a:r>
              <a:rPr lang="en-US" sz="2400" b="1" i="1">
                <a:solidFill>
                  <a:schemeClr val="tx2"/>
                </a:solidFill>
                <a:ea typeface="+mn-lt"/>
                <a:cs typeface="Arial"/>
              </a:rPr>
              <a:t> </a:t>
            </a:r>
            <a:r>
              <a:rPr lang="en-US" sz="2400" b="1" i="1" err="1">
                <a:solidFill>
                  <a:schemeClr val="tx2"/>
                </a:solidFill>
                <a:ea typeface="+mn-lt"/>
                <a:cs typeface="Arial"/>
              </a:rPr>
              <a:t>lý</a:t>
            </a:r>
            <a:r>
              <a:rPr lang="en-US" sz="2400" b="1" i="1">
                <a:solidFill>
                  <a:schemeClr val="tx2"/>
                </a:solidFill>
                <a:ea typeface="+mn-lt"/>
                <a:cs typeface="Arial"/>
              </a:rPr>
              <a:t> </a:t>
            </a:r>
            <a:r>
              <a:rPr lang="en-US" sz="2400" b="1" i="1" err="1">
                <a:solidFill>
                  <a:schemeClr val="tx2"/>
                </a:solidFill>
                <a:ea typeface="+mn-lt"/>
                <a:cs typeface="Arial"/>
              </a:rPr>
              <a:t>dịch</a:t>
            </a:r>
            <a:r>
              <a:rPr lang="en-US" sz="2400" b="1" i="1">
                <a:solidFill>
                  <a:schemeClr val="tx2"/>
                </a:solidFill>
                <a:ea typeface="+mn-lt"/>
                <a:cs typeface="Arial"/>
              </a:rPr>
              <a:t> </a:t>
            </a:r>
            <a:r>
              <a:rPr lang="en-US" sz="2400" b="1" i="1" err="1">
                <a:solidFill>
                  <a:schemeClr val="tx2"/>
                </a:solidFill>
                <a:ea typeface="+mn-lt"/>
                <a:cs typeface="Arial"/>
              </a:rPr>
              <a:t>vụ</a:t>
            </a:r>
            <a:r>
              <a:rPr lang="en-US" sz="2400" b="1" i="1">
                <a:solidFill>
                  <a:schemeClr val="tx2"/>
                </a:solidFill>
                <a:ea typeface="+mn-lt"/>
                <a:cs typeface="Arial"/>
              </a:rPr>
              <a:t> </a:t>
            </a:r>
            <a:r>
              <a:rPr lang="en-US" sz="2400" b="1" i="1" err="1">
                <a:solidFill>
                  <a:schemeClr val="tx2"/>
                </a:solidFill>
                <a:ea typeface="+mn-lt"/>
                <a:cs typeface="Arial"/>
              </a:rPr>
              <a:t>giao</a:t>
            </a:r>
            <a:r>
              <a:rPr lang="en-US" sz="2400" b="1" i="1">
                <a:solidFill>
                  <a:schemeClr val="tx2"/>
                </a:solidFill>
                <a:ea typeface="+mn-lt"/>
                <a:cs typeface="Arial"/>
              </a:rPr>
              <a:t> </a:t>
            </a:r>
            <a:r>
              <a:rPr lang="en-US" sz="2400" b="1" i="1" err="1">
                <a:solidFill>
                  <a:schemeClr val="tx2"/>
                </a:solidFill>
                <a:ea typeface="+mn-lt"/>
                <a:cs typeface="Arial"/>
              </a:rPr>
              <a:t>hàng</a:t>
            </a:r>
            <a:r>
              <a:rPr lang="en-US" sz="2400" b="1" i="1">
                <a:solidFill>
                  <a:schemeClr val="tx2"/>
                </a:solidFill>
                <a:ea typeface="+mn-lt"/>
                <a:cs typeface="Arial"/>
              </a:rPr>
              <a:t> </a:t>
            </a:r>
            <a:r>
              <a:rPr lang="en-US" sz="2400" b="1" i="1" err="1">
                <a:solidFill>
                  <a:schemeClr val="tx2"/>
                </a:solidFill>
                <a:ea typeface="+mn-lt"/>
                <a:cs typeface="Arial"/>
              </a:rPr>
              <a:t>nhanh</a:t>
            </a:r>
            <a:endParaRPr lang="en-US" sz="2400">
              <a:solidFill>
                <a:schemeClr val="tx2"/>
              </a:solidFill>
              <a:cs typeface="Calibri" panose="020F0502020204030204"/>
            </a:endParaRPr>
          </a:p>
          <a:p>
            <a:pPr algn="ctr">
              <a:spcAft>
                <a:spcPts val="600"/>
              </a:spcAft>
            </a:pPr>
            <a:endParaRPr lang="en-US" sz="2400">
              <a:solidFill>
                <a:srgbClr val="FFFFFF"/>
              </a:solidFill>
              <a:cs typeface="Calibri"/>
            </a:endParaRPr>
          </a:p>
        </p:txBody>
      </p:sp>
      <p:pic>
        <p:nvPicPr>
          <p:cNvPr id="7" name="Picture 7">
            <a:extLst>
              <a:ext uri="{FF2B5EF4-FFF2-40B4-BE49-F238E27FC236}">
                <a16:creationId xmlns:a16="http://schemas.microsoft.com/office/drawing/2014/main" id="{18AABEFE-5AC9-4807-8C67-CFF837758C16}"/>
              </a:ext>
            </a:extLst>
          </p:cNvPr>
          <p:cNvPicPr>
            <a:picLocks noChangeAspect="1"/>
          </p:cNvPicPr>
          <p:nvPr/>
        </p:nvPicPr>
        <p:blipFill>
          <a:blip r:embed="rId3"/>
          <a:stretch>
            <a:fillRect/>
          </a:stretch>
        </p:blipFill>
        <p:spPr>
          <a:xfrm>
            <a:off x="53279" y="-13956"/>
            <a:ext cx="800100" cy="800100"/>
          </a:xfrm>
          <a:prstGeom prst="rect">
            <a:avLst/>
          </a:prstGeom>
        </p:spPr>
      </p:pic>
    </p:spTree>
    <p:extLst>
      <p:ext uri="{BB962C8B-B14F-4D97-AF65-F5344CB8AC3E}">
        <p14:creationId xmlns:p14="http://schemas.microsoft.com/office/powerpoint/2010/main" val="4275077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64D04C-3CE5-471C-9952-509EBF8340A7}"/>
              </a:ext>
            </a:extLst>
          </p:cNvPr>
          <p:cNvSpPr/>
          <p:nvPr/>
        </p:nvSpPr>
        <p:spPr>
          <a:xfrm>
            <a:off x="-3120" y="4965"/>
            <a:ext cx="12192000" cy="800904"/>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i="1" err="1">
                <a:solidFill>
                  <a:schemeClr val="tx2"/>
                </a:solidFill>
                <a:latin typeface="Arial"/>
                <a:cs typeface="Arial"/>
              </a:rPr>
              <a:t>Xây</a:t>
            </a:r>
            <a:r>
              <a:rPr lang="en-US" sz="2400" b="1" i="1">
                <a:solidFill>
                  <a:schemeClr val="tx2"/>
                </a:solidFill>
                <a:latin typeface="Arial"/>
                <a:cs typeface="Arial"/>
              </a:rPr>
              <a:t> </a:t>
            </a:r>
            <a:r>
              <a:rPr lang="en-US" sz="2400" b="1" i="1" err="1">
                <a:solidFill>
                  <a:schemeClr val="tx2"/>
                </a:solidFill>
                <a:latin typeface="Arial"/>
                <a:cs typeface="Arial"/>
              </a:rPr>
              <a:t>dựng</a:t>
            </a:r>
            <a:r>
              <a:rPr lang="en-US" sz="2400" b="1" i="1">
                <a:solidFill>
                  <a:schemeClr val="tx2"/>
                </a:solidFill>
                <a:latin typeface="Arial"/>
                <a:cs typeface="Arial"/>
              </a:rPr>
              <a:t> </a:t>
            </a:r>
            <a:r>
              <a:rPr lang="en-US" sz="2400" b="1" i="1" err="1">
                <a:solidFill>
                  <a:schemeClr val="tx2"/>
                </a:solidFill>
                <a:latin typeface="Arial"/>
                <a:cs typeface="Arial"/>
              </a:rPr>
              <a:t>hệ</a:t>
            </a:r>
            <a:r>
              <a:rPr lang="en-US" sz="2400" b="1" i="1">
                <a:solidFill>
                  <a:schemeClr val="tx2"/>
                </a:solidFill>
                <a:latin typeface="Arial"/>
                <a:cs typeface="Arial"/>
              </a:rPr>
              <a:t> </a:t>
            </a:r>
            <a:r>
              <a:rPr lang="en-US" sz="2400" b="1" i="1" err="1">
                <a:solidFill>
                  <a:schemeClr val="tx2"/>
                </a:solidFill>
                <a:latin typeface="Arial"/>
                <a:cs typeface="Arial"/>
              </a:rPr>
              <a:t>thống</a:t>
            </a:r>
            <a:r>
              <a:rPr lang="en-US" sz="2400" b="1" i="1">
                <a:solidFill>
                  <a:schemeClr val="tx2"/>
                </a:solidFill>
                <a:latin typeface="Arial"/>
                <a:cs typeface="Arial"/>
              </a:rPr>
              <a:t> </a:t>
            </a:r>
            <a:r>
              <a:rPr lang="en-US" sz="2400" b="1" i="1" err="1">
                <a:solidFill>
                  <a:schemeClr val="tx2"/>
                </a:solidFill>
                <a:latin typeface="Arial"/>
                <a:cs typeface="Arial"/>
              </a:rPr>
              <a:t>quản</a:t>
            </a:r>
            <a:r>
              <a:rPr lang="en-US" sz="2400" b="1" i="1">
                <a:solidFill>
                  <a:schemeClr val="tx2"/>
                </a:solidFill>
                <a:latin typeface="Arial"/>
                <a:cs typeface="Arial"/>
              </a:rPr>
              <a:t> </a:t>
            </a:r>
            <a:r>
              <a:rPr lang="en-US" sz="2400" b="1" i="1" err="1">
                <a:solidFill>
                  <a:schemeClr val="tx2"/>
                </a:solidFill>
                <a:latin typeface="Arial"/>
                <a:cs typeface="Arial"/>
              </a:rPr>
              <a:t>lý</a:t>
            </a:r>
            <a:r>
              <a:rPr lang="en-US" sz="2400" b="1" i="1">
                <a:solidFill>
                  <a:schemeClr val="tx2"/>
                </a:solidFill>
                <a:latin typeface="Arial"/>
                <a:cs typeface="Arial"/>
              </a:rPr>
              <a:t> </a:t>
            </a:r>
            <a:r>
              <a:rPr lang="en-US" sz="2400" b="1" i="1" err="1">
                <a:solidFill>
                  <a:schemeClr val="tx2"/>
                </a:solidFill>
                <a:latin typeface="Arial"/>
                <a:cs typeface="Arial"/>
              </a:rPr>
              <a:t>dịch</a:t>
            </a:r>
            <a:r>
              <a:rPr lang="en-US" sz="2400" b="1" i="1">
                <a:solidFill>
                  <a:schemeClr val="tx2"/>
                </a:solidFill>
                <a:latin typeface="Arial"/>
                <a:cs typeface="Arial"/>
              </a:rPr>
              <a:t> </a:t>
            </a:r>
            <a:r>
              <a:rPr lang="en-US" sz="2400" b="1" i="1" err="1">
                <a:solidFill>
                  <a:schemeClr val="tx2"/>
                </a:solidFill>
                <a:latin typeface="Arial"/>
                <a:cs typeface="Arial"/>
              </a:rPr>
              <a:t>vụ</a:t>
            </a:r>
            <a:r>
              <a:rPr lang="en-US" sz="2400" b="1" i="1">
                <a:solidFill>
                  <a:schemeClr val="tx2"/>
                </a:solidFill>
                <a:latin typeface="Arial"/>
                <a:cs typeface="Arial"/>
              </a:rPr>
              <a:t> </a:t>
            </a:r>
            <a:r>
              <a:rPr lang="en-US" sz="2400" b="1" i="1" err="1">
                <a:solidFill>
                  <a:schemeClr val="tx2"/>
                </a:solidFill>
                <a:latin typeface="Arial"/>
                <a:cs typeface="Arial"/>
              </a:rPr>
              <a:t>giao</a:t>
            </a:r>
            <a:r>
              <a:rPr lang="en-US" sz="2400" b="1" i="1">
                <a:solidFill>
                  <a:schemeClr val="tx2"/>
                </a:solidFill>
                <a:latin typeface="Arial"/>
                <a:cs typeface="Arial"/>
              </a:rPr>
              <a:t> </a:t>
            </a:r>
            <a:r>
              <a:rPr lang="en-US" sz="2400" b="1" i="1" err="1">
                <a:solidFill>
                  <a:schemeClr val="tx2"/>
                </a:solidFill>
                <a:latin typeface="Arial"/>
                <a:cs typeface="Arial"/>
              </a:rPr>
              <a:t>hàng</a:t>
            </a:r>
            <a:r>
              <a:rPr lang="en-US" sz="2400" b="1" i="1">
                <a:solidFill>
                  <a:schemeClr val="tx2"/>
                </a:solidFill>
                <a:latin typeface="Arial"/>
                <a:cs typeface="Arial"/>
              </a:rPr>
              <a:t> </a:t>
            </a:r>
            <a:r>
              <a:rPr lang="en-US" sz="2400" b="1" i="1" err="1">
                <a:solidFill>
                  <a:schemeClr val="tx2"/>
                </a:solidFill>
                <a:latin typeface="Arial"/>
                <a:cs typeface="Arial"/>
              </a:rPr>
              <a:t>nhanh</a:t>
            </a:r>
            <a:endParaRPr lang="en-US" err="1">
              <a:solidFill>
                <a:schemeClr val="tx2"/>
              </a:solidFill>
            </a:endParaRPr>
          </a:p>
          <a:p>
            <a:pPr algn="ctr"/>
            <a:endParaRPr lang="en-US">
              <a:cs typeface="Calibri"/>
            </a:endParaRPr>
          </a:p>
        </p:txBody>
      </p:sp>
      <p:pic>
        <p:nvPicPr>
          <p:cNvPr id="7" name="Picture 7">
            <a:extLst>
              <a:ext uri="{FF2B5EF4-FFF2-40B4-BE49-F238E27FC236}">
                <a16:creationId xmlns:a16="http://schemas.microsoft.com/office/drawing/2014/main" id="{A9822911-2219-4606-989D-02E1B97C775D}"/>
              </a:ext>
            </a:extLst>
          </p:cNvPr>
          <p:cNvPicPr>
            <a:picLocks noChangeAspect="1"/>
          </p:cNvPicPr>
          <p:nvPr/>
        </p:nvPicPr>
        <p:blipFill>
          <a:blip r:embed="rId2"/>
          <a:stretch>
            <a:fillRect/>
          </a:stretch>
        </p:blipFill>
        <p:spPr>
          <a:xfrm>
            <a:off x="70597" y="3362"/>
            <a:ext cx="800100" cy="800100"/>
          </a:xfrm>
          <a:prstGeom prst="rect">
            <a:avLst/>
          </a:prstGeom>
        </p:spPr>
      </p:pic>
      <p:sp>
        <p:nvSpPr>
          <p:cNvPr id="10" name="Parallelogram 9">
            <a:extLst>
              <a:ext uri="{FF2B5EF4-FFF2-40B4-BE49-F238E27FC236}">
                <a16:creationId xmlns:a16="http://schemas.microsoft.com/office/drawing/2014/main" id="{D0527A57-F76E-4DCB-A37A-A972DD2FD66C}"/>
              </a:ext>
            </a:extLst>
          </p:cNvPr>
          <p:cNvSpPr/>
          <p:nvPr/>
        </p:nvSpPr>
        <p:spPr>
          <a:xfrm flipH="1">
            <a:off x="67506" y="936192"/>
            <a:ext cx="11861461" cy="5762131"/>
          </a:xfrm>
          <a:prstGeom prst="parallelogram">
            <a:avLst>
              <a:gd name="adj" fmla="val 12615"/>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Calibri"/>
            </a:endParaRPr>
          </a:p>
        </p:txBody>
      </p:sp>
      <p:sp>
        <p:nvSpPr>
          <p:cNvPr id="11" name="TextBox 1">
            <a:extLst>
              <a:ext uri="{FF2B5EF4-FFF2-40B4-BE49-F238E27FC236}">
                <a16:creationId xmlns:a16="http://schemas.microsoft.com/office/drawing/2014/main" id="{0B89EC11-8EF4-485A-9DF8-E865E5BFF3BD}"/>
              </a:ext>
            </a:extLst>
          </p:cNvPr>
          <p:cNvSpPr txBox="1"/>
          <p:nvPr/>
        </p:nvSpPr>
        <p:spPr>
          <a:xfrm>
            <a:off x="505330" y="1038815"/>
            <a:ext cx="10898544" cy="3034998"/>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a:lnSpc>
                <a:spcPct val="107000"/>
              </a:lnSpc>
              <a:spcAft>
                <a:spcPts val="800"/>
              </a:spcAft>
            </a:pPr>
            <a:r>
              <a:rPr lang="vi-VN" sz="2400" b="1" err="1">
                <a:latin typeface="Arial"/>
                <a:ea typeface="+mn-lt"/>
                <a:cs typeface="Arial"/>
              </a:rPr>
              <a:t>Cài</a:t>
            </a:r>
            <a:r>
              <a:rPr lang="vi-VN" sz="2400" b="1">
                <a:latin typeface="Arial"/>
                <a:ea typeface="+mn-lt"/>
                <a:cs typeface="Arial"/>
              </a:rPr>
              <a:t> </a:t>
            </a:r>
            <a:r>
              <a:rPr lang="vi-VN" sz="2400" b="1" err="1">
                <a:latin typeface="Arial"/>
                <a:ea typeface="+mn-lt"/>
                <a:cs typeface="Arial"/>
              </a:rPr>
              <a:t>đặt</a:t>
            </a:r>
            <a:r>
              <a:rPr lang="vi-VN" sz="2400" b="1">
                <a:latin typeface="Arial"/>
                <a:ea typeface="+mn-lt"/>
                <a:cs typeface="Arial"/>
              </a:rPr>
              <a:t> </a:t>
            </a:r>
            <a:r>
              <a:rPr lang="vi-VN" sz="2400" b="1" err="1">
                <a:latin typeface="Arial"/>
                <a:ea typeface="+mn-lt"/>
                <a:cs typeface="Arial"/>
              </a:rPr>
              <a:t>và</a:t>
            </a:r>
            <a:r>
              <a:rPr lang="vi-VN" sz="2400" b="1">
                <a:latin typeface="Arial"/>
                <a:ea typeface="+mn-lt"/>
                <a:cs typeface="Arial"/>
              </a:rPr>
              <a:t> </a:t>
            </a:r>
            <a:r>
              <a:rPr lang="vi-VN" sz="2400" b="1" err="1">
                <a:latin typeface="Arial"/>
                <a:ea typeface="+mn-lt"/>
                <a:cs typeface="Arial"/>
              </a:rPr>
              <a:t>thử</a:t>
            </a:r>
            <a:r>
              <a:rPr lang="vi-VN" sz="2400" b="1">
                <a:latin typeface="Arial"/>
                <a:ea typeface="+mn-lt"/>
                <a:cs typeface="Arial"/>
              </a:rPr>
              <a:t> </a:t>
            </a:r>
            <a:r>
              <a:rPr lang="vi-VN" sz="2400" b="1" err="1">
                <a:latin typeface="Arial"/>
                <a:ea typeface="+mn-lt"/>
                <a:cs typeface="Arial"/>
              </a:rPr>
              <a:t>nghiệm</a:t>
            </a:r>
            <a:r>
              <a:rPr lang="vi-VN" sz="2400" b="1">
                <a:latin typeface="Arial"/>
                <a:ea typeface="+mn-lt"/>
                <a:cs typeface="Arial"/>
              </a:rPr>
              <a:t> </a:t>
            </a:r>
            <a:r>
              <a:rPr lang="vi-VN" sz="2400" b="1" err="1">
                <a:latin typeface="Arial"/>
                <a:ea typeface="+mn-lt"/>
                <a:cs typeface="Arial"/>
              </a:rPr>
              <a:t>phần</a:t>
            </a:r>
            <a:r>
              <a:rPr lang="vi-VN" sz="2400" b="1">
                <a:latin typeface="Arial"/>
                <a:ea typeface="+mn-lt"/>
                <a:cs typeface="Arial"/>
              </a:rPr>
              <a:t> mềm:</a:t>
            </a:r>
          </a:p>
          <a:p>
            <a:pPr indent="457200" algn="just">
              <a:lnSpc>
                <a:spcPct val="107000"/>
              </a:lnSpc>
              <a:spcAft>
                <a:spcPts val="800"/>
              </a:spcAft>
            </a:pPr>
            <a:r>
              <a:rPr lang="en-US" sz="2400">
                <a:latin typeface="Arial"/>
                <a:ea typeface="+mn-lt"/>
                <a:cs typeface="Arial"/>
              </a:rPr>
              <a:t>	</a:t>
            </a:r>
            <a:r>
              <a:rPr lang="vi-VN" sz="2400">
                <a:latin typeface="Arial"/>
                <a:ea typeface="+mn-lt"/>
                <a:cs typeface="Arial"/>
              </a:rPr>
              <a:t>Phần mềm có thể cài đặt trên mọi máy với hệ điều hành từ Windows </a:t>
            </a:r>
            <a:r>
              <a:rPr lang="en-US" sz="2400">
                <a:latin typeface="Arial"/>
                <a:ea typeface="+mn-lt"/>
                <a:cs typeface="Arial"/>
              </a:rPr>
              <a:t>10</a:t>
            </a:r>
            <a:r>
              <a:rPr lang="vi-VN" sz="2400">
                <a:latin typeface="Arial"/>
                <a:ea typeface="+mn-lt"/>
                <a:cs typeface="Arial"/>
              </a:rPr>
              <a:t>, việc cài đặt khá đơn giản nhưng yêu cầu cần phải có phần mềm SQL Server để</a:t>
            </a:r>
            <a:r>
              <a:rPr lang="en-US" sz="2400">
                <a:latin typeface="Arial"/>
                <a:ea typeface="+mn-lt"/>
                <a:cs typeface="Arial"/>
              </a:rPr>
              <a:t> </a:t>
            </a:r>
            <a:r>
              <a:rPr lang="vi-VN" sz="2400">
                <a:latin typeface="Arial"/>
                <a:ea typeface="+mn-lt"/>
                <a:cs typeface="Arial"/>
              </a:rPr>
              <a:t>có thể chạy cơ sở dữ liệu cho phần mềm hoạt động. </a:t>
            </a:r>
            <a:endParaRPr lang="vi-VN">
              <a:latin typeface="Arial"/>
              <a:ea typeface="+mn-lt"/>
              <a:cs typeface="Arial"/>
            </a:endParaRPr>
          </a:p>
          <a:p>
            <a:pPr indent="457200" algn="just">
              <a:lnSpc>
                <a:spcPct val="107000"/>
              </a:lnSpc>
              <a:spcAft>
                <a:spcPts val="800"/>
              </a:spcAft>
            </a:pPr>
            <a:r>
              <a:rPr lang="vi-VN" sz="2400">
                <a:latin typeface="Arial"/>
                <a:ea typeface="+mn-lt"/>
                <a:cs typeface="Arial"/>
              </a:rPr>
              <a:t>Phần mềm sau khi cài đặt xong và chạy cơ sở dữ liệu thì có thể sử dụng ngay. Với giao diện thiết kế tao nhã, đơn giản, bố cục được sắp xếp phù hợp giúp người dùng có thể làm quen với phần mềm một cách nhanh chóng. </a:t>
            </a:r>
            <a:endParaRPr lang="vi-VN">
              <a:latin typeface="Arial"/>
              <a:ea typeface="+mn-lt"/>
              <a:cs typeface="Arial"/>
            </a:endParaRPr>
          </a:p>
        </p:txBody>
      </p:sp>
      <p:pic>
        <p:nvPicPr>
          <p:cNvPr id="3" name="Picture 2" descr="Microsoft Windows 10 Home Retail Công ty TNHH TM&amp;DV Máy tính Laptop Hà Nội">
            <a:extLst>
              <a:ext uri="{FF2B5EF4-FFF2-40B4-BE49-F238E27FC236}">
                <a16:creationId xmlns:a16="http://schemas.microsoft.com/office/drawing/2014/main" id="{510EFA3E-755F-40C7-A248-878EFFA2C6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02" y="4257141"/>
            <a:ext cx="2112723" cy="212128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MSSQL] Tạo Bath Script backup database mssql trên windows">
            <a:extLst>
              <a:ext uri="{FF2B5EF4-FFF2-40B4-BE49-F238E27FC236}">
                <a16:creationId xmlns:a16="http://schemas.microsoft.com/office/drawing/2014/main" id="{EC0ACBF5-FD52-48B2-96B2-296BA00783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9304" y="4257141"/>
            <a:ext cx="2615844" cy="2114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36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 calcmode="lin" valueType="num">
                                      <p:cBhvr additive="base">
                                        <p:cTn id="1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
                                            <p:txEl>
                                              <p:pRg st="2" end="2"/>
                                            </p:txEl>
                                          </p:spTgt>
                                        </p:tgtEl>
                                        <p:attrNameLst>
                                          <p:attrName>style.visibility</p:attrName>
                                        </p:attrNameLst>
                                      </p:cBhvr>
                                      <p:to>
                                        <p:strVal val="visible"/>
                                      </p:to>
                                    </p:set>
                                    <p:anim calcmode="lin" valueType="num">
                                      <p:cBhvr additive="base">
                                        <p:cTn id="2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4195030-41AD-4372-9603-FC81781FFCE9}"/>
              </a:ext>
            </a:extLst>
          </p:cNvPr>
          <p:cNvSpPr/>
          <p:nvPr/>
        </p:nvSpPr>
        <p:spPr>
          <a:xfrm>
            <a:off x="149580" y="1141579"/>
            <a:ext cx="2873396" cy="2797177"/>
          </a:xfrm>
          <a:prstGeom prst="ellipse">
            <a:avLst/>
          </a:prstGeom>
          <a:gradFill flip="none" rotWithShape="1">
            <a:gsLst>
              <a:gs pos="0">
                <a:schemeClr val="accent5">
                  <a:lumMod val="0"/>
                  <a:lumOff val="100000"/>
                  <a:alpha val="25000"/>
                </a:schemeClr>
              </a:gs>
              <a:gs pos="16000">
                <a:schemeClr val="accent5">
                  <a:lumMod val="0"/>
                  <a:lumOff val="100000"/>
                </a:schemeClr>
              </a:gs>
              <a:gs pos="100000">
                <a:schemeClr val="accent5">
                  <a:lumMod val="75000"/>
                  <a:alpha val="47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vi-VN" sz="3000">
                <a:solidFill>
                  <a:srgbClr val="000000"/>
                </a:solidFill>
                <a:latin typeface="Arial"/>
                <a:cs typeface="Arial"/>
              </a:rPr>
              <a:t>Chương 4</a:t>
            </a:r>
            <a:r>
              <a:rPr lang="en-US" sz="3000">
                <a:solidFill>
                  <a:srgbClr val="000000"/>
                </a:solidFill>
                <a:latin typeface="Arial"/>
                <a:cs typeface="Arial"/>
              </a:rPr>
              <a:t>: </a:t>
            </a:r>
            <a:r>
              <a:rPr lang="en-US" sz="3000" err="1">
                <a:solidFill>
                  <a:srgbClr val="000000"/>
                </a:solidFill>
                <a:latin typeface="Arial"/>
                <a:cs typeface="Arial"/>
              </a:rPr>
              <a:t>Tổng</a:t>
            </a:r>
            <a:r>
              <a:rPr lang="en-US" sz="3000">
                <a:solidFill>
                  <a:srgbClr val="000000"/>
                </a:solidFill>
                <a:latin typeface="Arial"/>
                <a:cs typeface="Arial"/>
              </a:rPr>
              <a:t> </a:t>
            </a:r>
            <a:r>
              <a:rPr lang="en-US" sz="3000" err="1">
                <a:solidFill>
                  <a:srgbClr val="000000"/>
                </a:solidFill>
                <a:latin typeface="Arial"/>
                <a:cs typeface="Arial"/>
              </a:rPr>
              <a:t>kết</a:t>
            </a:r>
          </a:p>
        </p:txBody>
      </p:sp>
      <p:sp>
        <p:nvSpPr>
          <p:cNvPr id="10" name="Oval 9">
            <a:extLst>
              <a:ext uri="{FF2B5EF4-FFF2-40B4-BE49-F238E27FC236}">
                <a16:creationId xmlns:a16="http://schemas.microsoft.com/office/drawing/2014/main" id="{43E7CB3C-108F-4C89-AFAC-2AAA5BC43E1C}"/>
              </a:ext>
            </a:extLst>
          </p:cNvPr>
          <p:cNvSpPr/>
          <p:nvPr/>
        </p:nvSpPr>
        <p:spPr>
          <a:xfrm>
            <a:off x="1822956" y="4021550"/>
            <a:ext cx="2589373" cy="2458030"/>
          </a:xfrm>
          <a:prstGeom prst="ellipse">
            <a:avLst/>
          </a:prstGeom>
          <a:solidFill>
            <a:srgbClr val="C00000">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000" err="1">
                <a:solidFill>
                  <a:srgbClr val="000000"/>
                </a:solidFill>
                <a:latin typeface="Arial"/>
                <a:cs typeface="Arial"/>
              </a:rPr>
              <a:t>Kết</a:t>
            </a:r>
            <a:r>
              <a:rPr lang="en-US" sz="3000">
                <a:solidFill>
                  <a:srgbClr val="000000"/>
                </a:solidFill>
                <a:latin typeface="Arial"/>
                <a:cs typeface="Arial"/>
              </a:rPr>
              <a:t> </a:t>
            </a:r>
            <a:r>
              <a:rPr lang="en-US" sz="3000" err="1">
                <a:solidFill>
                  <a:srgbClr val="000000"/>
                </a:solidFill>
                <a:latin typeface="Arial"/>
                <a:cs typeface="Arial"/>
              </a:rPr>
              <a:t>quả</a:t>
            </a:r>
            <a:r>
              <a:rPr lang="en-US" sz="3000">
                <a:solidFill>
                  <a:srgbClr val="000000"/>
                </a:solidFill>
                <a:latin typeface="Arial"/>
                <a:cs typeface="Arial"/>
              </a:rPr>
              <a:t> </a:t>
            </a:r>
            <a:r>
              <a:rPr lang="en-US" sz="3000" err="1">
                <a:solidFill>
                  <a:srgbClr val="000000"/>
                </a:solidFill>
                <a:latin typeface="Arial"/>
                <a:cs typeface="Arial"/>
              </a:rPr>
              <a:t>đạt</a:t>
            </a:r>
            <a:r>
              <a:rPr lang="en-US" sz="3000">
                <a:solidFill>
                  <a:srgbClr val="000000"/>
                </a:solidFill>
                <a:latin typeface="Arial"/>
                <a:cs typeface="Arial"/>
              </a:rPr>
              <a:t> </a:t>
            </a:r>
            <a:r>
              <a:rPr lang="en-US" sz="3000" err="1">
                <a:solidFill>
                  <a:srgbClr val="000000"/>
                </a:solidFill>
                <a:latin typeface="Arial"/>
                <a:cs typeface="Arial"/>
              </a:rPr>
              <a:t>được</a:t>
            </a:r>
          </a:p>
          <a:p>
            <a:pPr algn="ctr"/>
            <a:endParaRPr lang="en-US" sz="3000">
              <a:solidFill>
                <a:srgbClr val="000000"/>
              </a:solidFill>
              <a:cs typeface="Calibri"/>
            </a:endParaRPr>
          </a:p>
        </p:txBody>
      </p:sp>
      <p:sp>
        <p:nvSpPr>
          <p:cNvPr id="12" name="Oval 11">
            <a:extLst>
              <a:ext uri="{FF2B5EF4-FFF2-40B4-BE49-F238E27FC236}">
                <a16:creationId xmlns:a16="http://schemas.microsoft.com/office/drawing/2014/main" id="{A3E29D3C-33C9-4832-A1A4-7AC593EACB1B}"/>
              </a:ext>
            </a:extLst>
          </p:cNvPr>
          <p:cNvSpPr/>
          <p:nvPr/>
        </p:nvSpPr>
        <p:spPr>
          <a:xfrm>
            <a:off x="3459932" y="1466481"/>
            <a:ext cx="2613054" cy="2550938"/>
          </a:xfrm>
          <a:prstGeom prst="ellipse">
            <a:avLst/>
          </a:prstGeom>
          <a:solidFill>
            <a:srgbClr val="FFFF00">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000" err="1">
                <a:solidFill>
                  <a:schemeClr val="tx1"/>
                </a:solidFill>
                <a:latin typeface="Arial"/>
                <a:cs typeface="Arial"/>
              </a:rPr>
              <a:t>Hạn</a:t>
            </a:r>
            <a:r>
              <a:rPr lang="en-US" sz="3000">
                <a:solidFill>
                  <a:schemeClr val="tx1"/>
                </a:solidFill>
                <a:latin typeface="Arial"/>
                <a:cs typeface="Arial"/>
              </a:rPr>
              <a:t> </a:t>
            </a:r>
            <a:r>
              <a:rPr lang="en-US" sz="3000" err="1">
                <a:solidFill>
                  <a:schemeClr val="tx1"/>
                </a:solidFill>
                <a:latin typeface="Arial"/>
                <a:cs typeface="Arial"/>
              </a:rPr>
              <a:t>chế</a:t>
            </a:r>
            <a:r>
              <a:rPr lang="en-US" sz="3000">
                <a:solidFill>
                  <a:schemeClr val="tx1"/>
                </a:solidFill>
                <a:latin typeface="Arial"/>
                <a:cs typeface="Arial"/>
              </a:rPr>
              <a:t> </a:t>
            </a:r>
            <a:endParaRPr lang="en-US" sz="3000">
              <a:solidFill>
                <a:schemeClr val="tx1"/>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38679166-3C40-4EB5-AC73-74DB0D913B48}"/>
              </a:ext>
            </a:extLst>
          </p:cNvPr>
          <p:cNvSpPr/>
          <p:nvPr/>
        </p:nvSpPr>
        <p:spPr>
          <a:xfrm>
            <a:off x="-3120" y="-3694"/>
            <a:ext cx="12192000" cy="800904"/>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600"/>
              </a:spcAft>
            </a:pPr>
            <a:r>
              <a:rPr lang="en-US" sz="2400" b="1" i="1" err="1">
                <a:solidFill>
                  <a:schemeClr val="tx2"/>
                </a:solidFill>
                <a:latin typeface="Arial"/>
                <a:ea typeface="+mn-lt"/>
                <a:cs typeface="Arial"/>
              </a:rPr>
              <a:t>Xây</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dựng</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hệ</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thống</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quản</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lý</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dịch</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vụ</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giao</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hàng</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nhanh</a:t>
            </a:r>
            <a:endParaRPr lang="en-US" err="1">
              <a:solidFill>
                <a:schemeClr val="tx2"/>
              </a:solidFill>
              <a:cs typeface="Calibri" panose="020F0502020204030204"/>
            </a:endParaRPr>
          </a:p>
          <a:p>
            <a:pPr algn="ctr">
              <a:spcAft>
                <a:spcPts val="600"/>
              </a:spcAft>
            </a:pPr>
            <a:endParaRPr lang="en-US">
              <a:solidFill>
                <a:srgbClr val="FFFFFF"/>
              </a:solidFill>
              <a:latin typeface="Calibri"/>
              <a:cs typeface="Calibri"/>
            </a:endParaRPr>
          </a:p>
        </p:txBody>
      </p:sp>
      <p:pic>
        <p:nvPicPr>
          <p:cNvPr id="7" name="Picture 7">
            <a:extLst>
              <a:ext uri="{FF2B5EF4-FFF2-40B4-BE49-F238E27FC236}">
                <a16:creationId xmlns:a16="http://schemas.microsoft.com/office/drawing/2014/main" id="{18AABEFE-5AC9-4807-8C67-CFF837758C16}"/>
              </a:ext>
            </a:extLst>
          </p:cNvPr>
          <p:cNvPicPr>
            <a:picLocks noChangeAspect="1"/>
          </p:cNvPicPr>
          <p:nvPr/>
        </p:nvPicPr>
        <p:blipFill>
          <a:blip r:embed="rId2"/>
          <a:stretch>
            <a:fillRect/>
          </a:stretch>
        </p:blipFill>
        <p:spPr>
          <a:xfrm>
            <a:off x="53279" y="-13956"/>
            <a:ext cx="800100" cy="800100"/>
          </a:xfrm>
          <a:prstGeom prst="rect">
            <a:avLst/>
          </a:prstGeom>
        </p:spPr>
      </p:pic>
      <p:pic>
        <p:nvPicPr>
          <p:cNvPr id="5" name="Picture 7">
            <a:extLst>
              <a:ext uri="{FF2B5EF4-FFF2-40B4-BE49-F238E27FC236}">
                <a16:creationId xmlns:a16="http://schemas.microsoft.com/office/drawing/2014/main" id="{78BD7CEF-4BDD-4061-A4C8-2EE16228C709}"/>
              </a:ext>
            </a:extLst>
          </p:cNvPr>
          <p:cNvPicPr>
            <a:picLocks noChangeAspect="1"/>
          </p:cNvPicPr>
          <p:nvPr/>
        </p:nvPicPr>
        <p:blipFill>
          <a:blip r:embed="rId3"/>
          <a:stretch>
            <a:fillRect/>
          </a:stretch>
        </p:blipFill>
        <p:spPr>
          <a:xfrm>
            <a:off x="7421648" y="2366179"/>
            <a:ext cx="4009832" cy="4009832"/>
          </a:xfrm>
          <a:prstGeom prst="rect">
            <a:avLst/>
          </a:prstGeom>
        </p:spPr>
      </p:pic>
      <p:sp>
        <p:nvSpPr>
          <p:cNvPr id="3" name="Oval 2">
            <a:extLst>
              <a:ext uri="{FF2B5EF4-FFF2-40B4-BE49-F238E27FC236}">
                <a16:creationId xmlns:a16="http://schemas.microsoft.com/office/drawing/2014/main" id="{646656ED-D514-4408-B63D-A02C62119395}"/>
              </a:ext>
            </a:extLst>
          </p:cNvPr>
          <p:cNvSpPr/>
          <p:nvPr/>
        </p:nvSpPr>
        <p:spPr>
          <a:xfrm>
            <a:off x="4972316" y="4036861"/>
            <a:ext cx="2544561" cy="2415891"/>
          </a:xfrm>
          <a:prstGeom prst="ellipse">
            <a:avLst/>
          </a:prstGeom>
          <a:solidFill>
            <a:srgbClr val="7030A0">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000" err="1">
                <a:solidFill>
                  <a:schemeClr val="tx1"/>
                </a:solidFill>
                <a:latin typeface="Calibri"/>
                <a:ea typeface="+mn-lt"/>
                <a:cs typeface="Calibri"/>
              </a:rPr>
              <a:t>Hướng</a:t>
            </a:r>
            <a:r>
              <a:rPr lang="en-US" sz="3000">
                <a:solidFill>
                  <a:schemeClr val="tx1"/>
                </a:solidFill>
                <a:latin typeface="Calibri"/>
                <a:ea typeface="+mn-lt"/>
                <a:cs typeface="Calibri"/>
              </a:rPr>
              <a:t> </a:t>
            </a:r>
            <a:r>
              <a:rPr lang="en-US" sz="3000" err="1">
                <a:solidFill>
                  <a:schemeClr val="tx1"/>
                </a:solidFill>
                <a:latin typeface="Calibri"/>
                <a:ea typeface="+mn-lt"/>
                <a:cs typeface="Calibri"/>
              </a:rPr>
              <a:t>phát</a:t>
            </a:r>
            <a:r>
              <a:rPr lang="en-US" sz="3000">
                <a:solidFill>
                  <a:schemeClr val="tx1"/>
                </a:solidFill>
                <a:latin typeface="Calibri"/>
                <a:ea typeface="+mn-lt"/>
                <a:cs typeface="Calibri"/>
              </a:rPr>
              <a:t> </a:t>
            </a:r>
            <a:r>
              <a:rPr lang="en-US" sz="3000" err="1">
                <a:solidFill>
                  <a:schemeClr val="tx1"/>
                </a:solidFill>
                <a:latin typeface="Calibri"/>
                <a:ea typeface="+mn-lt"/>
                <a:cs typeface="Calibri"/>
              </a:rPr>
              <a:t>triển</a:t>
            </a:r>
          </a:p>
          <a:p>
            <a:pPr algn="ctr"/>
            <a:endParaRPr lang="en-US" sz="3000">
              <a:solidFill>
                <a:srgbClr val="000000"/>
              </a:solidFill>
              <a:latin typeface="Arial"/>
              <a:cs typeface="Arial"/>
            </a:endParaRPr>
          </a:p>
        </p:txBody>
      </p:sp>
    </p:spTree>
    <p:extLst>
      <p:ext uri="{BB962C8B-B14F-4D97-AF65-F5344CB8AC3E}">
        <p14:creationId xmlns:p14="http://schemas.microsoft.com/office/powerpoint/2010/main" val="281775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2" grpId="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679166-3C40-4EB5-AC73-74DB0D913B48}"/>
              </a:ext>
            </a:extLst>
          </p:cNvPr>
          <p:cNvSpPr/>
          <p:nvPr/>
        </p:nvSpPr>
        <p:spPr>
          <a:xfrm>
            <a:off x="-3120" y="-3694"/>
            <a:ext cx="12192000" cy="800904"/>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600"/>
              </a:spcAft>
            </a:pPr>
            <a:r>
              <a:rPr lang="en-US" sz="2400" b="1" i="1" err="1">
                <a:solidFill>
                  <a:schemeClr val="tx2"/>
                </a:solidFill>
                <a:latin typeface="Arial"/>
                <a:ea typeface="+mn-lt"/>
                <a:cs typeface="Arial"/>
              </a:rPr>
              <a:t>Xây</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dựng</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hệ</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thống</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quản</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lý</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dịch</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vụ</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giao</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hàng</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nhanh</a:t>
            </a:r>
            <a:endParaRPr lang="en-US" err="1">
              <a:solidFill>
                <a:schemeClr val="tx2"/>
              </a:solidFill>
              <a:cs typeface="Calibri" panose="020F0502020204030204"/>
            </a:endParaRPr>
          </a:p>
          <a:p>
            <a:pPr algn="ctr">
              <a:spcAft>
                <a:spcPts val="600"/>
              </a:spcAft>
            </a:pPr>
            <a:endParaRPr lang="en-US">
              <a:solidFill>
                <a:srgbClr val="FFFFFF"/>
              </a:solidFill>
              <a:latin typeface="Calibri"/>
              <a:cs typeface="Calibri"/>
            </a:endParaRPr>
          </a:p>
        </p:txBody>
      </p:sp>
      <p:pic>
        <p:nvPicPr>
          <p:cNvPr id="7" name="Picture 7">
            <a:extLst>
              <a:ext uri="{FF2B5EF4-FFF2-40B4-BE49-F238E27FC236}">
                <a16:creationId xmlns:a16="http://schemas.microsoft.com/office/drawing/2014/main" id="{18AABEFE-5AC9-4807-8C67-CFF837758C16}"/>
              </a:ext>
            </a:extLst>
          </p:cNvPr>
          <p:cNvPicPr>
            <a:picLocks noChangeAspect="1"/>
          </p:cNvPicPr>
          <p:nvPr/>
        </p:nvPicPr>
        <p:blipFill>
          <a:blip r:embed="rId2"/>
          <a:stretch>
            <a:fillRect/>
          </a:stretch>
        </p:blipFill>
        <p:spPr>
          <a:xfrm>
            <a:off x="53279" y="-13956"/>
            <a:ext cx="800100" cy="800100"/>
          </a:xfrm>
          <a:prstGeom prst="rect">
            <a:avLst/>
          </a:prstGeom>
        </p:spPr>
      </p:pic>
      <p:sp>
        <p:nvSpPr>
          <p:cNvPr id="5" name="Rectangle: Rounded Corners 4">
            <a:extLst>
              <a:ext uri="{FF2B5EF4-FFF2-40B4-BE49-F238E27FC236}">
                <a16:creationId xmlns:a16="http://schemas.microsoft.com/office/drawing/2014/main" id="{13A57FCB-53D5-4166-A880-DF3DB6AC786B}"/>
              </a:ext>
            </a:extLst>
          </p:cNvPr>
          <p:cNvSpPr/>
          <p:nvPr/>
        </p:nvSpPr>
        <p:spPr>
          <a:xfrm>
            <a:off x="348344" y="1541416"/>
            <a:ext cx="5538169" cy="510757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err="1">
                <a:solidFill>
                  <a:schemeClr val="tx1"/>
                </a:solidFill>
                <a:latin typeface="Arial" panose="020B0604020202020204" pitchFamily="34" charset="0"/>
                <a:cs typeface="Arial" panose="020B0604020202020204" pitchFamily="34" charset="0"/>
              </a:rPr>
              <a:t>Kết</a:t>
            </a:r>
            <a:r>
              <a:rPr lang="en-US" sz="2400" b="1">
                <a:solidFill>
                  <a:schemeClr val="tx1"/>
                </a:solidFill>
                <a:latin typeface="Arial" panose="020B0604020202020204" pitchFamily="34" charset="0"/>
                <a:cs typeface="Arial" panose="020B0604020202020204" pitchFamily="34" charset="0"/>
              </a:rPr>
              <a:t> </a:t>
            </a:r>
            <a:r>
              <a:rPr lang="en-US" sz="2400" b="1" err="1">
                <a:solidFill>
                  <a:schemeClr val="tx1"/>
                </a:solidFill>
                <a:latin typeface="Arial" panose="020B0604020202020204" pitchFamily="34" charset="0"/>
                <a:cs typeface="Arial" panose="020B0604020202020204" pitchFamily="34" charset="0"/>
              </a:rPr>
              <a:t>quả</a:t>
            </a:r>
            <a:r>
              <a:rPr lang="en-US" sz="2400" b="1">
                <a:solidFill>
                  <a:schemeClr val="tx1"/>
                </a:solidFill>
                <a:latin typeface="Arial" panose="020B0604020202020204" pitchFamily="34" charset="0"/>
                <a:cs typeface="Arial" panose="020B0604020202020204" pitchFamily="34" charset="0"/>
              </a:rPr>
              <a:t> </a:t>
            </a:r>
            <a:r>
              <a:rPr lang="en-US" sz="2400" b="1" err="1">
                <a:solidFill>
                  <a:schemeClr val="tx1"/>
                </a:solidFill>
                <a:latin typeface="Arial" panose="020B0604020202020204" pitchFamily="34" charset="0"/>
                <a:cs typeface="Arial" panose="020B0604020202020204" pitchFamily="34" charset="0"/>
              </a:rPr>
              <a:t>đạt</a:t>
            </a:r>
            <a:r>
              <a:rPr lang="en-US" sz="2400" b="1">
                <a:solidFill>
                  <a:schemeClr val="tx1"/>
                </a:solidFill>
                <a:latin typeface="Arial" panose="020B0604020202020204" pitchFamily="34" charset="0"/>
                <a:cs typeface="Arial" panose="020B0604020202020204" pitchFamily="34" charset="0"/>
              </a:rPr>
              <a:t> </a:t>
            </a:r>
            <a:r>
              <a:rPr lang="en-US" sz="2400" b="1" err="1">
                <a:solidFill>
                  <a:schemeClr val="tx1"/>
                </a:solidFill>
                <a:latin typeface="Arial" panose="020B0604020202020204" pitchFamily="34" charset="0"/>
                <a:cs typeface="Arial" panose="020B0604020202020204" pitchFamily="34" charset="0"/>
              </a:rPr>
              <a:t>được</a:t>
            </a:r>
            <a:r>
              <a:rPr lang="en-US" sz="2400" b="1">
                <a:solidFill>
                  <a:schemeClr val="tx1"/>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vi-VN" sz="2400">
                <a:solidFill>
                  <a:schemeClr val="tx1"/>
                </a:solidFill>
                <a:latin typeface="Arial" panose="020B0604020202020204" pitchFamily="34" charset="0"/>
                <a:cs typeface="Arial" panose="020B0604020202020204" pitchFamily="34" charset="0"/>
              </a:rPr>
              <a:t>Nhóm chúng tôi đã hoàn thành được phần mềm của hệ thống quản lý giao hàng nhanh. </a:t>
            </a:r>
            <a:endParaRPr lang="en-US" sz="240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vi-VN" sz="2400">
                <a:solidFill>
                  <a:schemeClr val="tx1"/>
                </a:solidFill>
                <a:latin typeface="Arial" panose="020B0604020202020204" pitchFamily="34" charset="0"/>
                <a:cs typeface="Arial" panose="020B0604020202020204" pitchFamily="34" charset="0"/>
              </a:rPr>
              <a:t>Giao diện hoàn chỉnh, đơn giản nhưng hiệu quả, giúp người dùng dễ tiếp cận mà không cần trình độ tin học cao. </a:t>
            </a:r>
            <a:endParaRPr lang="en-US" sz="2400">
              <a:solidFill>
                <a:schemeClr val="tx1"/>
              </a:solidFill>
              <a:latin typeface="Arial" panose="020B0604020202020204" pitchFamily="34" charset="0"/>
              <a:cs typeface="Arial" panose="020B0604020202020204" pitchFamily="34" charset="0"/>
            </a:endParaRPr>
          </a:p>
        </p:txBody>
      </p:sp>
      <p:sp>
        <p:nvSpPr>
          <p:cNvPr id="8" name="Rectangle: Rounded Corners 7">
            <a:extLst>
              <a:ext uri="{FF2B5EF4-FFF2-40B4-BE49-F238E27FC236}">
                <a16:creationId xmlns:a16="http://schemas.microsoft.com/office/drawing/2014/main" id="{A4D49C6D-491F-4E9E-A358-74C648AA3078}"/>
              </a:ext>
            </a:extLst>
          </p:cNvPr>
          <p:cNvSpPr/>
          <p:nvPr/>
        </p:nvSpPr>
        <p:spPr>
          <a:xfrm>
            <a:off x="6305489" y="1541416"/>
            <a:ext cx="5538169" cy="5062660"/>
          </a:xfrm>
          <a:prstGeom prst="roundRect">
            <a:avLst/>
          </a:prstGeom>
          <a:solidFill>
            <a:srgbClr val="94F3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err="1">
                <a:solidFill>
                  <a:schemeClr val="tx1"/>
                </a:solidFill>
                <a:latin typeface="Arial" panose="020B0604020202020204" pitchFamily="34" charset="0"/>
                <a:cs typeface="Arial" panose="020B0604020202020204" pitchFamily="34" charset="0"/>
              </a:rPr>
              <a:t>Hạn</a:t>
            </a:r>
            <a:r>
              <a:rPr lang="en-US" sz="2400" b="1">
                <a:solidFill>
                  <a:schemeClr val="tx1"/>
                </a:solidFill>
                <a:latin typeface="Arial" panose="020B0604020202020204" pitchFamily="34" charset="0"/>
                <a:cs typeface="Arial" panose="020B0604020202020204" pitchFamily="34" charset="0"/>
              </a:rPr>
              <a:t> </a:t>
            </a:r>
            <a:r>
              <a:rPr lang="en-US" sz="2400" b="1" err="1">
                <a:solidFill>
                  <a:schemeClr val="tx1"/>
                </a:solidFill>
                <a:latin typeface="Arial" panose="020B0604020202020204" pitchFamily="34" charset="0"/>
                <a:cs typeface="Arial" panose="020B0604020202020204" pitchFamily="34" charset="0"/>
              </a:rPr>
              <a:t>chế</a:t>
            </a:r>
            <a:r>
              <a:rPr lang="en-US" sz="2400" b="1">
                <a:solidFill>
                  <a:schemeClr val="tx1"/>
                </a:solidFill>
                <a:latin typeface="Arial" panose="020B0604020202020204" pitchFamily="34" charset="0"/>
                <a:cs typeface="Arial" panose="020B0604020202020204" pitchFamily="34" charset="0"/>
              </a:rPr>
              <a:t>: </a:t>
            </a:r>
          </a:p>
          <a:p>
            <a:pPr marL="342900" lvl="0" indent="-342900">
              <a:buFont typeface="Arial" panose="020B0604020202020204" pitchFamily="34" charset="0"/>
              <a:buChar char="•"/>
            </a:pPr>
            <a:r>
              <a:rPr lang="en-US" sz="2400" err="1">
                <a:solidFill>
                  <a:schemeClr val="tx1"/>
                </a:solidFill>
                <a:latin typeface="Arial" panose="020B0604020202020204" pitchFamily="34" charset="0"/>
                <a:cs typeface="Arial" panose="020B0604020202020204" pitchFamily="34" charset="0"/>
              </a:rPr>
              <a:t>Hệ</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thống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này</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chỉ</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có</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thể</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chạy</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trong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cục</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bộ</a:t>
            </a:r>
            <a:r>
              <a:rPr lang="en-US" sz="2400">
                <a:solidFill>
                  <a:schemeClr val="tx1"/>
                </a:solidFill>
                <a:latin typeface="Arial" panose="020B0604020202020204" pitchFamily="34" charset="0"/>
                <a:cs typeface="Arial" panose="020B0604020202020204" pitchFamily="34" charset="0"/>
              </a:rPr>
              <a:t>.</a:t>
            </a:r>
          </a:p>
          <a:p>
            <a:pPr marL="342900" lvl="0" indent="-342900">
              <a:buFont typeface="Arial" panose="020B0604020202020204" pitchFamily="34" charset="0"/>
              <a:buChar char="•"/>
            </a:pPr>
            <a:r>
              <a:rPr lang="en-US" sz="2400" err="1">
                <a:solidFill>
                  <a:schemeClr val="tx1"/>
                </a:solidFill>
                <a:latin typeface="Arial" panose="020B0604020202020204" pitchFamily="34" charset="0"/>
                <a:cs typeface="Arial" panose="020B0604020202020204" pitchFamily="34" charset="0"/>
              </a:rPr>
              <a:t>Khó</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khăn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cho</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khách</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hàng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khi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muốn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xem</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thông</a:t>
            </a:r>
            <a:r>
              <a:rPr lang="en-US" sz="2400">
                <a:solidFill>
                  <a:schemeClr val="tx1"/>
                </a:solidFill>
                <a:latin typeface="Arial" panose="020B0604020202020204" pitchFamily="34" charset="0"/>
                <a:cs typeface="Arial" panose="020B0604020202020204" pitchFamily="34" charset="0"/>
              </a:rPr>
              <a:t> tin </a:t>
            </a:r>
            <a:r>
              <a:rPr lang="en-US" sz="2400" err="1">
                <a:solidFill>
                  <a:schemeClr val="tx1"/>
                </a:solidFill>
                <a:latin typeface="Arial" panose="020B0604020202020204" pitchFamily="34" charset="0"/>
                <a:cs typeface="Arial" panose="020B0604020202020204" pitchFamily="34" charset="0"/>
              </a:rPr>
              <a:t>về</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các</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đơn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hàng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của</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họ</a:t>
            </a:r>
            <a:r>
              <a:rPr lang="en-US" sz="2400">
                <a:solidFill>
                  <a:schemeClr val="tx1"/>
                </a:solidFill>
                <a:latin typeface="Arial" panose="020B0604020202020204" pitchFamily="34" charset="0"/>
                <a:cs typeface="Arial" panose="020B0604020202020204" pitchFamily="34" charset="0"/>
              </a:rPr>
              <a:t>.</a:t>
            </a:r>
          </a:p>
          <a:p>
            <a:pPr marL="342900" lvl="0" indent="-342900">
              <a:buFont typeface="Arial" panose="020B0604020202020204" pitchFamily="34" charset="0"/>
              <a:buChar char="•"/>
            </a:pPr>
            <a:r>
              <a:rPr lang="en-US" sz="2400" err="1">
                <a:solidFill>
                  <a:schemeClr val="tx1"/>
                </a:solidFill>
                <a:latin typeface="Arial" panose="020B0604020202020204" pitchFamily="34" charset="0"/>
                <a:cs typeface="Arial" panose="020B0604020202020204" pitchFamily="34" charset="0"/>
              </a:rPr>
              <a:t>Khó</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khăn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cho</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nhân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viên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giao</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hàng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về</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việc</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cập</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nhật</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trạng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thái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đơn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hàng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về</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cho</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người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quản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lý</a:t>
            </a:r>
            <a:r>
              <a:rPr lang="en-US" sz="2400">
                <a:solidFill>
                  <a:schemeClr val="tx1"/>
                </a:solidFill>
                <a:latin typeface="Arial" panose="020B0604020202020204" pitchFamily="34" charset="0"/>
                <a:cs typeface="Arial" panose="020B0604020202020204" pitchFamily="34" charset="0"/>
              </a:rPr>
              <a:t>.</a:t>
            </a:r>
          </a:p>
        </p:txBody>
      </p:sp>
      <p:sp>
        <p:nvSpPr>
          <p:cNvPr id="11" name="TextBox 10">
            <a:extLst>
              <a:ext uri="{FF2B5EF4-FFF2-40B4-BE49-F238E27FC236}">
                <a16:creationId xmlns:a16="http://schemas.microsoft.com/office/drawing/2014/main" id="{8EC473B7-0FF9-443F-8931-2275DCDB6F0B}"/>
              </a:ext>
            </a:extLst>
          </p:cNvPr>
          <p:cNvSpPr txBox="1"/>
          <p:nvPr/>
        </p:nvSpPr>
        <p:spPr>
          <a:xfrm>
            <a:off x="348344" y="938480"/>
            <a:ext cx="1398140" cy="461665"/>
          </a:xfrm>
          <a:prstGeom prst="rect">
            <a:avLst/>
          </a:prstGeom>
          <a:noFill/>
        </p:spPr>
        <p:txBody>
          <a:bodyPr wrap="none" rtlCol="0">
            <a:spAutoFit/>
          </a:bodyPr>
          <a:lstStyle/>
          <a:p>
            <a:r>
              <a:rPr lang="en-US" sz="2400" b="1" err="1">
                <a:latin typeface="Arial" panose="020B0604020202020204" pitchFamily="34" charset="0"/>
                <a:cs typeface="Arial" panose="020B0604020202020204" pitchFamily="34" charset="0"/>
              </a:rPr>
              <a:t>Kết</a:t>
            </a:r>
            <a:r>
              <a:rPr lang="en-US" sz="2400" b="1">
                <a:latin typeface="Arial" panose="020B0604020202020204" pitchFamily="34" charset="0"/>
                <a:cs typeface="Arial" panose="020B0604020202020204" pitchFamily="34" charset="0"/>
              </a:rPr>
              <a:t> </a:t>
            </a:r>
            <a:r>
              <a:rPr lang="en-US" sz="2400" b="1" err="1">
                <a:latin typeface="Arial" panose="020B0604020202020204" pitchFamily="34" charset="0"/>
                <a:cs typeface="Arial" panose="020B0604020202020204" pitchFamily="34" charset="0"/>
              </a:rPr>
              <a:t>luận</a:t>
            </a:r>
            <a:endParaRPr lang="en-US" sz="24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7551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679166-3C40-4EB5-AC73-74DB0D913B48}"/>
              </a:ext>
            </a:extLst>
          </p:cNvPr>
          <p:cNvSpPr/>
          <p:nvPr/>
        </p:nvSpPr>
        <p:spPr>
          <a:xfrm>
            <a:off x="-3120" y="-3694"/>
            <a:ext cx="12192000" cy="800904"/>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600"/>
              </a:spcAft>
            </a:pPr>
            <a:r>
              <a:rPr lang="en-US" sz="2400" b="1" i="1" err="1">
                <a:solidFill>
                  <a:schemeClr val="tx2"/>
                </a:solidFill>
                <a:latin typeface="Arial"/>
                <a:ea typeface="+mn-lt"/>
                <a:cs typeface="Arial"/>
              </a:rPr>
              <a:t>Xây</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dựng</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hệ</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thống</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quản</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lý</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dịch</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vụ</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giao</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hàng</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nhanh</a:t>
            </a:r>
            <a:endParaRPr lang="en-US" err="1">
              <a:solidFill>
                <a:schemeClr val="tx2"/>
              </a:solidFill>
              <a:cs typeface="Calibri" panose="020F0502020204030204"/>
            </a:endParaRPr>
          </a:p>
          <a:p>
            <a:pPr algn="ctr">
              <a:spcAft>
                <a:spcPts val="600"/>
              </a:spcAft>
            </a:pPr>
            <a:endParaRPr lang="en-US">
              <a:solidFill>
                <a:srgbClr val="FFFFFF"/>
              </a:solidFill>
              <a:latin typeface="Calibri"/>
              <a:cs typeface="Calibri"/>
            </a:endParaRPr>
          </a:p>
        </p:txBody>
      </p:sp>
      <p:pic>
        <p:nvPicPr>
          <p:cNvPr id="7" name="Picture 7">
            <a:extLst>
              <a:ext uri="{FF2B5EF4-FFF2-40B4-BE49-F238E27FC236}">
                <a16:creationId xmlns:a16="http://schemas.microsoft.com/office/drawing/2014/main" id="{18AABEFE-5AC9-4807-8C67-CFF837758C16}"/>
              </a:ext>
            </a:extLst>
          </p:cNvPr>
          <p:cNvPicPr>
            <a:picLocks noChangeAspect="1"/>
          </p:cNvPicPr>
          <p:nvPr/>
        </p:nvPicPr>
        <p:blipFill>
          <a:blip r:embed="rId2"/>
          <a:stretch>
            <a:fillRect/>
          </a:stretch>
        </p:blipFill>
        <p:spPr>
          <a:xfrm>
            <a:off x="53279" y="-13956"/>
            <a:ext cx="800100" cy="800100"/>
          </a:xfrm>
          <a:prstGeom prst="rect">
            <a:avLst/>
          </a:prstGeom>
        </p:spPr>
      </p:pic>
      <p:sp>
        <p:nvSpPr>
          <p:cNvPr id="11" name="TextBox 10">
            <a:extLst>
              <a:ext uri="{FF2B5EF4-FFF2-40B4-BE49-F238E27FC236}">
                <a16:creationId xmlns:a16="http://schemas.microsoft.com/office/drawing/2014/main" id="{8EC473B7-0FF9-443F-8931-2275DCDB6F0B}"/>
              </a:ext>
            </a:extLst>
          </p:cNvPr>
          <p:cNvSpPr txBox="1"/>
          <p:nvPr/>
        </p:nvSpPr>
        <p:spPr>
          <a:xfrm>
            <a:off x="348344" y="938480"/>
            <a:ext cx="1398140" cy="461665"/>
          </a:xfrm>
          <a:prstGeom prst="rect">
            <a:avLst/>
          </a:prstGeom>
          <a:noFill/>
        </p:spPr>
        <p:txBody>
          <a:bodyPr wrap="none" rtlCol="0">
            <a:spAutoFit/>
          </a:bodyPr>
          <a:lstStyle/>
          <a:p>
            <a:r>
              <a:rPr lang="en-US" sz="2400" b="1" err="1">
                <a:latin typeface="Arial" panose="020B0604020202020204" pitchFamily="34" charset="0"/>
                <a:cs typeface="Arial" panose="020B0604020202020204" pitchFamily="34" charset="0"/>
              </a:rPr>
              <a:t>Kết</a:t>
            </a:r>
            <a:r>
              <a:rPr lang="en-US" sz="2400" b="1">
                <a:latin typeface="Arial" panose="020B0604020202020204" pitchFamily="34" charset="0"/>
                <a:cs typeface="Arial" panose="020B0604020202020204" pitchFamily="34" charset="0"/>
              </a:rPr>
              <a:t> </a:t>
            </a:r>
            <a:r>
              <a:rPr lang="en-US" sz="2400" b="1" err="1">
                <a:latin typeface="Arial" panose="020B0604020202020204" pitchFamily="34" charset="0"/>
                <a:cs typeface="Arial" panose="020B0604020202020204" pitchFamily="34" charset="0"/>
              </a:rPr>
              <a:t>luận</a:t>
            </a:r>
            <a:endParaRPr lang="en-US" sz="2400" b="1">
              <a:latin typeface="Arial" panose="020B0604020202020204" pitchFamily="34" charset="0"/>
              <a:cs typeface="Arial" panose="020B0604020202020204" pitchFamily="34" charset="0"/>
            </a:endParaRPr>
          </a:p>
        </p:txBody>
      </p:sp>
      <p:sp>
        <p:nvSpPr>
          <p:cNvPr id="9" name="Rectangle: Rounded Corners 8">
            <a:extLst>
              <a:ext uri="{FF2B5EF4-FFF2-40B4-BE49-F238E27FC236}">
                <a16:creationId xmlns:a16="http://schemas.microsoft.com/office/drawing/2014/main" id="{D263D66A-94C7-4E91-8456-CFC8DB173981}"/>
              </a:ext>
            </a:extLst>
          </p:cNvPr>
          <p:cNvSpPr/>
          <p:nvPr/>
        </p:nvSpPr>
        <p:spPr>
          <a:xfrm>
            <a:off x="613954" y="1541414"/>
            <a:ext cx="10959737" cy="5107579"/>
          </a:xfrm>
          <a:prstGeom prst="roundRect">
            <a:avLst/>
          </a:prstGeom>
          <a:solidFill>
            <a:srgbClr val="46DE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b="1" err="1">
                <a:solidFill>
                  <a:schemeClr val="tx1"/>
                </a:solidFill>
                <a:latin typeface="Arial" panose="020B0604020202020204" pitchFamily="34" charset="0"/>
                <a:cs typeface="Arial" panose="020B0604020202020204" pitchFamily="34" charset="0"/>
              </a:rPr>
              <a:t>Hướng</a:t>
            </a:r>
            <a:r>
              <a:rPr lang="en-US" sz="2400" b="1">
                <a:solidFill>
                  <a:schemeClr val="tx1"/>
                </a:solidFill>
                <a:latin typeface="Arial" panose="020B0604020202020204" pitchFamily="34" charset="0"/>
                <a:cs typeface="Arial" panose="020B0604020202020204" pitchFamily="34" charset="0"/>
              </a:rPr>
              <a:t> </a:t>
            </a:r>
            <a:r>
              <a:rPr lang="en-US" sz="2400" b="1" err="1">
                <a:solidFill>
                  <a:schemeClr val="tx1"/>
                </a:solidFill>
                <a:latin typeface="Arial" panose="020B0604020202020204" pitchFamily="34" charset="0"/>
                <a:cs typeface="Arial" panose="020B0604020202020204" pitchFamily="34" charset="0"/>
              </a:rPr>
              <a:t>phát</a:t>
            </a:r>
            <a:r>
              <a:rPr lang="en-US" sz="2400" b="1">
                <a:solidFill>
                  <a:schemeClr val="tx1"/>
                </a:solidFill>
                <a:latin typeface="Arial" panose="020B0604020202020204" pitchFamily="34" charset="0"/>
                <a:cs typeface="Arial" panose="020B0604020202020204" pitchFamily="34" charset="0"/>
              </a:rPr>
              <a:t> </a:t>
            </a:r>
            <a:r>
              <a:rPr lang="en-US" sz="2400" b="1" err="1">
                <a:solidFill>
                  <a:schemeClr val="tx1"/>
                </a:solidFill>
                <a:latin typeface="Arial" panose="020B0604020202020204" pitchFamily="34" charset="0"/>
                <a:cs typeface="Arial" panose="020B0604020202020204" pitchFamily="34" charset="0"/>
              </a:rPr>
              <a:t>triển</a:t>
            </a:r>
            <a:r>
              <a:rPr lang="en-US" sz="2400" b="1">
                <a:solidFill>
                  <a:schemeClr val="tx1"/>
                </a:solidFill>
                <a:latin typeface="Arial" panose="020B0604020202020204" pitchFamily="34" charset="0"/>
                <a:cs typeface="Arial" panose="020B0604020202020204" pitchFamily="34" charset="0"/>
              </a:rPr>
              <a:t>.</a:t>
            </a:r>
          </a:p>
          <a:p>
            <a:pPr algn="just"/>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Trong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tương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lai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chúng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tôi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định</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hướng</a:t>
            </a:r>
            <a:r>
              <a:rPr lang="en-US" sz="2400">
                <a:solidFill>
                  <a:schemeClr val="tx1"/>
                </a:solidFill>
                <a:latin typeface="Arial" panose="020B0604020202020204" pitchFamily="34" charset="0"/>
                <a:cs typeface="Arial" panose="020B0604020202020204" pitchFamily="34" charset="0"/>
              </a:rPr>
              <a:t> sẽ </a:t>
            </a:r>
            <a:r>
              <a:rPr lang="en-US" sz="2400" err="1">
                <a:solidFill>
                  <a:schemeClr val="tx1"/>
                </a:solidFill>
                <a:latin typeface="Arial" panose="020B0604020202020204" pitchFamily="34" charset="0"/>
                <a:cs typeface="Arial" panose="020B0604020202020204" pitchFamily="34" charset="0"/>
              </a:rPr>
              <a:t>phát</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triển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Hê</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thống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quản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lý</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dịch</a:t>
            </a:r>
            <a:r>
              <a:rPr lang="en-US" sz="2400">
                <a:solidFill>
                  <a:schemeClr val="tx1"/>
                </a:solidFill>
                <a:latin typeface="Arial" panose="020B0604020202020204" pitchFamily="34" charset="0"/>
                <a:cs typeface="Arial" panose="020B0604020202020204" pitchFamily="34" charset="0"/>
              </a:rPr>
              <a:t> vụ </a:t>
            </a:r>
            <a:r>
              <a:rPr lang="en-US" sz="2400" err="1">
                <a:solidFill>
                  <a:schemeClr val="tx1"/>
                </a:solidFill>
                <a:latin typeface="Arial" panose="020B0604020202020204" pitchFamily="34" charset="0"/>
                <a:cs typeface="Arial" panose="020B0604020202020204" pitchFamily="34" charset="0"/>
              </a:rPr>
              <a:t>giao</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hàng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nhanh</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có</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thể</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chạy</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dữ</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liệu</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trên</a:t>
            </a:r>
            <a:r>
              <a:rPr lang="en-US" sz="2400">
                <a:solidFill>
                  <a:schemeClr val="tx1"/>
                </a:solidFill>
                <a:latin typeface="Arial" panose="020B0604020202020204" pitchFamily="34" charset="0"/>
                <a:cs typeface="Arial" panose="020B0604020202020204" pitchFamily="34" charset="0"/>
              </a:rPr>
              <a:t> website </a:t>
            </a:r>
            <a:r>
              <a:rPr lang="en-US" sz="2400" err="1">
                <a:solidFill>
                  <a:schemeClr val="tx1"/>
                </a:solidFill>
                <a:latin typeface="Arial" panose="020B0604020202020204" pitchFamily="34" charset="0"/>
                <a:cs typeface="Arial" panose="020B0604020202020204" pitchFamily="34" charset="0"/>
              </a:rPr>
              <a:t>nhầm</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thuận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tiện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cho</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khách</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hàng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có</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thể</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dê</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dàng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theo</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dõi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thông</a:t>
            </a:r>
            <a:r>
              <a:rPr lang="en-US" sz="2400">
                <a:solidFill>
                  <a:schemeClr val="tx1"/>
                </a:solidFill>
                <a:latin typeface="Arial" panose="020B0604020202020204" pitchFamily="34" charset="0"/>
                <a:cs typeface="Arial" panose="020B0604020202020204" pitchFamily="34" charset="0"/>
              </a:rPr>
              <a:t> tin </a:t>
            </a:r>
            <a:r>
              <a:rPr lang="en-US" sz="2400" err="1">
                <a:solidFill>
                  <a:schemeClr val="tx1"/>
                </a:solidFill>
                <a:latin typeface="Arial" panose="020B0604020202020204" pitchFamily="34" charset="0"/>
                <a:cs typeface="Arial" panose="020B0604020202020204" pitchFamily="34" charset="0"/>
              </a:rPr>
              <a:t>đơn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hàng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của</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mình</a:t>
            </a:r>
            <a:r>
              <a:rPr lang="en-US" sz="2400">
                <a:solidFill>
                  <a:schemeClr val="tx1"/>
                </a:solidFill>
                <a:latin typeface="Arial" panose="020B0604020202020204" pitchFamily="34" charset="0"/>
                <a:cs typeface="Arial" panose="020B0604020202020204" pitchFamily="34" charset="0"/>
              </a:rPr>
              <a:t> ở </a:t>
            </a:r>
            <a:r>
              <a:rPr lang="en-US" sz="2400" err="1">
                <a:solidFill>
                  <a:schemeClr val="tx1"/>
                </a:solidFill>
                <a:latin typeface="Arial" panose="020B0604020202020204" pitchFamily="34" charset="0"/>
                <a:cs typeface="Arial" panose="020B0604020202020204" pitchFamily="34" charset="0"/>
              </a:rPr>
              <a:t>bất</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kỳ</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nơi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nào</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Ngoài</a:t>
            </a:r>
            <a:r>
              <a:rPr lang="en-US" sz="2400">
                <a:solidFill>
                  <a:schemeClr val="tx1"/>
                </a:solidFill>
                <a:latin typeface="Arial" panose="020B0604020202020204" pitchFamily="34" charset="0"/>
                <a:cs typeface="Arial" panose="020B0604020202020204" pitchFamily="34" charset="0"/>
              </a:rPr>
              <a:t> ra </a:t>
            </a:r>
            <a:r>
              <a:rPr lang="en-US" sz="2400" err="1">
                <a:solidFill>
                  <a:schemeClr val="tx1"/>
                </a:solidFill>
                <a:latin typeface="Arial" panose="020B0604020202020204" pitchFamily="34" charset="0"/>
                <a:cs typeface="Arial" panose="020B0604020202020204" pitchFamily="34" charset="0"/>
              </a:rPr>
              <a:t>chúng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tôi</a:t>
            </a:r>
            <a:r>
              <a:rPr lang="en-US" sz="2400">
                <a:solidFill>
                  <a:schemeClr val="tx1"/>
                </a:solidFill>
                <a:latin typeface="Arial" panose="020B0604020202020204" pitchFamily="34" charset="0"/>
                <a:cs typeface="Arial" panose="020B0604020202020204" pitchFamily="34" charset="0"/>
              </a:rPr>
              <a:t> sẽ </a:t>
            </a:r>
            <a:r>
              <a:rPr lang="en-US" sz="2400" err="1">
                <a:solidFill>
                  <a:schemeClr val="tx1"/>
                </a:solidFill>
                <a:latin typeface="Arial" panose="020B0604020202020204" pitchFamily="34" charset="0"/>
                <a:cs typeface="Arial" panose="020B0604020202020204" pitchFamily="34" charset="0"/>
              </a:rPr>
              <a:t>phát</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triển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thêm</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một</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ứng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dụng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trên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điện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thoại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sử</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dụng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hê</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điều</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hành</a:t>
            </a:r>
            <a:r>
              <a:rPr lang="en-US" sz="2400">
                <a:solidFill>
                  <a:schemeClr val="tx1"/>
                </a:solidFill>
                <a:latin typeface="Arial" panose="020B0604020202020204" pitchFamily="34" charset="0"/>
                <a:cs typeface="Arial" panose="020B0604020202020204" pitchFamily="34" charset="0"/>
              </a:rPr>
              <a:t> Android/iOS </a:t>
            </a:r>
            <a:r>
              <a:rPr lang="en-US" sz="2400" err="1">
                <a:solidFill>
                  <a:schemeClr val="tx1"/>
                </a:solidFill>
                <a:latin typeface="Arial" panose="020B0604020202020204" pitchFamily="34" charset="0"/>
                <a:cs typeface="Arial" panose="020B0604020202020204" pitchFamily="34" charset="0"/>
              </a:rPr>
              <a:t>cho</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nhân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viên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giao</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hàng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có</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thể</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cập</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nhật</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trạng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thái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của</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đơn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hàng</a:t>
            </a:r>
            <a:r>
              <a:rPr lang="en-US" sz="2400">
                <a:solidFill>
                  <a:schemeClr val="tx1"/>
                </a:solidFill>
                <a:latin typeface="Arial" panose="020B0604020202020204" pitchFamily="34" charset="0"/>
                <a:cs typeface="Arial" panose="020B0604020202020204" pitchFamily="34" charset="0"/>
              </a:rPr>
              <a:t> mà họ </a:t>
            </a:r>
            <a:r>
              <a:rPr lang="en-US" sz="2400" err="1">
                <a:solidFill>
                  <a:schemeClr val="tx1"/>
                </a:solidFill>
                <a:latin typeface="Arial" panose="020B0604020202020204" pitchFamily="34" charset="0"/>
                <a:cs typeface="Arial" panose="020B0604020202020204" pitchFamily="34" charset="0"/>
              </a:rPr>
              <a:t>đảm</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nhận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cho</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hệ</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thống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trong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thời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gian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sớm</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nhất</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Mục</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đích</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cuối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cùng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của</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chúng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tôi</a:t>
            </a:r>
            <a:r>
              <a:rPr lang="en-US" sz="2400">
                <a:solidFill>
                  <a:schemeClr val="tx1"/>
                </a:solidFill>
                <a:latin typeface="Arial" panose="020B0604020202020204" pitchFamily="34" charset="0"/>
                <a:cs typeface="Arial" panose="020B0604020202020204" pitchFamily="34" charset="0"/>
              </a:rPr>
              <a:t> là </a:t>
            </a:r>
            <a:r>
              <a:rPr lang="en-US" sz="2400" err="1">
                <a:solidFill>
                  <a:schemeClr val="tx1"/>
                </a:solidFill>
                <a:latin typeface="Arial" panose="020B0604020202020204" pitchFamily="34" charset="0"/>
                <a:cs typeface="Arial" panose="020B0604020202020204" pitchFamily="34" charset="0"/>
              </a:rPr>
              <a:t>hoàn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thành</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một</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cách</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hoàn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chỉnh</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và</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thương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mại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hóa</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phần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mềm</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Hê</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thống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quản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ly</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dịch</a:t>
            </a:r>
            <a:r>
              <a:rPr lang="en-US" sz="2400">
                <a:solidFill>
                  <a:schemeClr val="tx1"/>
                </a:solidFill>
                <a:latin typeface="Arial" panose="020B0604020202020204" pitchFamily="34" charset="0"/>
                <a:cs typeface="Arial" panose="020B0604020202020204" pitchFamily="34" charset="0"/>
              </a:rPr>
              <a:t> vụ </a:t>
            </a:r>
            <a:r>
              <a:rPr lang="en-US" sz="2400" err="1">
                <a:solidFill>
                  <a:schemeClr val="tx1"/>
                </a:solidFill>
                <a:latin typeface="Arial" panose="020B0604020202020204" pitchFamily="34" charset="0"/>
                <a:cs typeface="Arial" panose="020B0604020202020204" pitchFamily="34" charset="0"/>
              </a:rPr>
              <a:t>giao</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hàng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nhanh</a:t>
            </a:r>
            <a:r>
              <a:rPr lang="en-US" sz="240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651018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DF1A630-2A9B-41A0-92F9-FDA261070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9" name="Rectangle 18">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62615A8-7BDC-4A5F-A141-9F05CFB72D7B}"/>
              </a:ext>
            </a:extLst>
          </p:cNvPr>
          <p:cNvSpPr txBox="1"/>
          <p:nvPr/>
        </p:nvSpPr>
        <p:spPr>
          <a:xfrm>
            <a:off x="1057025" y="1264230"/>
            <a:ext cx="5040285" cy="722896"/>
          </a:xfrm>
          <a:prstGeom prst="rect">
            <a:avLst/>
          </a:prstGeom>
        </p:spPr>
        <p:txBody>
          <a:bodyPr vert="horz" lIns="91440" tIns="45720" rIns="91440" bIns="45720" rtlCol="0" anchor="b">
            <a:normAutofit fontScale="92500"/>
          </a:bodyPr>
          <a:lstStyle/>
          <a:p>
            <a:pPr>
              <a:lnSpc>
                <a:spcPct val="90000"/>
              </a:lnSpc>
              <a:spcBef>
                <a:spcPct val="0"/>
              </a:spcBef>
              <a:spcAft>
                <a:spcPts val="600"/>
              </a:spcAft>
            </a:pPr>
            <a:r>
              <a:rPr lang="en-US" sz="3600" b="1">
                <a:latin typeface="Arial"/>
                <a:ea typeface="+mj-ea"/>
                <a:cs typeface="Arial"/>
              </a:rPr>
              <a:t>Thank you for listening</a:t>
            </a:r>
          </a:p>
        </p:txBody>
      </p:sp>
      <p:sp>
        <p:nvSpPr>
          <p:cNvPr id="24" name="Rectangle 23">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DF4C9C3-6F97-4A3E-8343-12F978F77087}"/>
              </a:ext>
            </a:extLst>
          </p:cNvPr>
          <p:cNvSpPr txBox="1"/>
          <p:nvPr/>
        </p:nvSpPr>
        <p:spPr>
          <a:xfrm>
            <a:off x="1055715" y="2508105"/>
            <a:ext cx="5040285" cy="3632493"/>
          </a:xfrm>
          <a:prstGeom prst="rect">
            <a:avLst/>
          </a:prstGeom>
        </p:spPr>
        <p:txBody>
          <a:bodyPr vert="horz" lIns="91440" tIns="45720" rIns="91440" bIns="45720" rtlCol="0" anchor="ctr">
            <a:normAutofit/>
          </a:bodyPr>
          <a:lstStyle/>
          <a:p>
            <a:pPr>
              <a:lnSpc>
                <a:spcPct val="90000"/>
              </a:lnSpc>
              <a:spcAft>
                <a:spcPts val="600"/>
              </a:spcAft>
            </a:pPr>
            <a:r>
              <a:rPr lang="en-US" sz="2400" b="1" err="1">
                <a:latin typeface="Arial"/>
                <a:cs typeface="Arial"/>
              </a:rPr>
              <a:t>Giảng</a:t>
            </a:r>
            <a:r>
              <a:rPr lang="en-US" sz="2400" b="1">
                <a:latin typeface="Arial"/>
                <a:cs typeface="Arial"/>
              </a:rPr>
              <a:t> </a:t>
            </a:r>
            <a:r>
              <a:rPr lang="en-US" sz="2400" b="1" err="1">
                <a:latin typeface="Arial"/>
                <a:cs typeface="Arial"/>
              </a:rPr>
              <a:t>viên</a:t>
            </a:r>
            <a:r>
              <a:rPr lang="en-US" sz="2400" b="1">
                <a:latin typeface="Arial"/>
                <a:cs typeface="Arial"/>
              </a:rPr>
              <a:t> </a:t>
            </a:r>
            <a:r>
              <a:rPr lang="en-US" sz="2400" b="1" err="1">
                <a:latin typeface="Arial"/>
                <a:cs typeface="Arial"/>
              </a:rPr>
              <a:t>hướng</a:t>
            </a:r>
            <a:r>
              <a:rPr lang="en-US" sz="2400" b="1">
                <a:latin typeface="Arial"/>
                <a:cs typeface="Arial"/>
              </a:rPr>
              <a:t> </a:t>
            </a:r>
            <a:r>
              <a:rPr lang="en-US" sz="2400" b="1" err="1">
                <a:latin typeface="Arial"/>
                <a:cs typeface="Arial"/>
              </a:rPr>
              <a:t>dẫn</a:t>
            </a:r>
            <a:r>
              <a:rPr lang="en-US" sz="2400" b="1">
                <a:latin typeface="Arial"/>
                <a:cs typeface="Arial"/>
              </a:rPr>
              <a:t>:</a:t>
            </a:r>
            <a:endParaRPr lang="en-US" b="1">
              <a:cs typeface="Calibri"/>
            </a:endParaRPr>
          </a:p>
          <a:p>
            <a:pPr>
              <a:lnSpc>
                <a:spcPct val="90000"/>
              </a:lnSpc>
              <a:spcAft>
                <a:spcPts val="600"/>
              </a:spcAft>
            </a:pPr>
            <a:r>
              <a:rPr lang="en-US" sz="2400" b="1" err="1">
                <a:solidFill>
                  <a:srgbClr val="FF0000"/>
                </a:solidFill>
                <a:latin typeface="Arial"/>
                <a:cs typeface="Arial"/>
              </a:rPr>
              <a:t>Nguyễn</a:t>
            </a:r>
            <a:r>
              <a:rPr lang="en-US" sz="2400" b="1">
                <a:solidFill>
                  <a:srgbClr val="FF0000"/>
                </a:solidFill>
                <a:latin typeface="Arial"/>
                <a:cs typeface="Arial"/>
              </a:rPr>
              <a:t> Khắc Quốc</a:t>
            </a:r>
          </a:p>
        </p:txBody>
      </p:sp>
      <p:pic>
        <p:nvPicPr>
          <p:cNvPr id="9" name="Picture 9">
            <a:extLst>
              <a:ext uri="{FF2B5EF4-FFF2-40B4-BE49-F238E27FC236}">
                <a16:creationId xmlns:a16="http://schemas.microsoft.com/office/drawing/2014/main" id="{0C0ABFB8-4793-4BAB-AE0E-C135D1E081FD}"/>
              </a:ext>
            </a:extLst>
          </p:cNvPr>
          <p:cNvPicPr>
            <a:picLocks noChangeAspect="1"/>
          </p:cNvPicPr>
          <p:nvPr/>
        </p:nvPicPr>
        <p:blipFill>
          <a:blip r:embed="rId2"/>
          <a:stretch>
            <a:fillRect/>
          </a:stretch>
        </p:blipFill>
        <p:spPr>
          <a:xfrm>
            <a:off x="852437" y="74309"/>
            <a:ext cx="956862" cy="971860"/>
          </a:xfrm>
          <a:prstGeom prst="rect">
            <a:avLst/>
          </a:prstGeom>
        </p:spPr>
      </p:pic>
      <p:pic>
        <p:nvPicPr>
          <p:cNvPr id="8" name="Picture 7">
            <a:extLst>
              <a:ext uri="{FF2B5EF4-FFF2-40B4-BE49-F238E27FC236}">
                <a16:creationId xmlns:a16="http://schemas.microsoft.com/office/drawing/2014/main" id="{75B768EB-FA03-49D0-827E-7F0993102A4A}"/>
              </a:ext>
            </a:extLst>
          </p:cNvPr>
          <p:cNvPicPr>
            <a:picLocks noChangeAspect="1"/>
          </p:cNvPicPr>
          <p:nvPr/>
        </p:nvPicPr>
        <p:blipFill>
          <a:blip r:embed="rId3"/>
          <a:stretch>
            <a:fillRect/>
          </a:stretch>
        </p:blipFill>
        <p:spPr>
          <a:xfrm>
            <a:off x="1681966" y="-150209"/>
            <a:ext cx="1423730" cy="1423730"/>
          </a:xfrm>
          <a:prstGeom prst="rect">
            <a:avLst/>
          </a:prstGeom>
        </p:spPr>
      </p:pic>
      <p:sp>
        <p:nvSpPr>
          <p:cNvPr id="10" name="TextBox 9">
            <a:extLst>
              <a:ext uri="{FF2B5EF4-FFF2-40B4-BE49-F238E27FC236}">
                <a16:creationId xmlns:a16="http://schemas.microsoft.com/office/drawing/2014/main" id="{4958EDD1-47CA-4FC0-8A85-4F16A65E6668}"/>
              </a:ext>
            </a:extLst>
          </p:cNvPr>
          <p:cNvSpPr txBox="1"/>
          <p:nvPr/>
        </p:nvSpPr>
        <p:spPr>
          <a:xfrm>
            <a:off x="6359235" y="3867546"/>
            <a:ext cx="4755585" cy="1800493"/>
          </a:xfrm>
          <a:prstGeom prst="rect">
            <a:avLst/>
          </a:prstGeom>
          <a:noFill/>
        </p:spPr>
        <p:txBody>
          <a:bodyPr wrap="square" lIns="91440" tIns="45720" rIns="91440" bIns="45720" rtlCol="0" anchor="t">
            <a:spAutoFit/>
          </a:bodyPr>
          <a:lstStyle/>
          <a:p>
            <a:pPr algn="ctr">
              <a:spcAft>
                <a:spcPts val="600"/>
              </a:spcAft>
            </a:pPr>
            <a:r>
              <a:rPr lang="en-US" sz="2400" b="1" err="1">
                <a:latin typeface="Arial"/>
                <a:cs typeface="Arial"/>
              </a:rPr>
              <a:t>Nhóm</a:t>
            </a:r>
            <a:r>
              <a:rPr lang="en-US" sz="2400" b="1">
                <a:latin typeface="Arial"/>
                <a:cs typeface="Arial"/>
              </a:rPr>
              <a:t> </a:t>
            </a:r>
            <a:r>
              <a:rPr lang="en-US" sz="2400" b="1" err="1">
                <a:latin typeface="Arial"/>
                <a:cs typeface="Arial"/>
              </a:rPr>
              <a:t>sinh</a:t>
            </a:r>
            <a:r>
              <a:rPr lang="en-US" sz="2400" b="1">
                <a:latin typeface="Arial"/>
                <a:cs typeface="Arial"/>
              </a:rPr>
              <a:t> </a:t>
            </a:r>
            <a:r>
              <a:rPr lang="en-US" sz="2400" b="1" err="1">
                <a:latin typeface="Arial"/>
                <a:cs typeface="Arial"/>
              </a:rPr>
              <a:t>viên</a:t>
            </a:r>
            <a:r>
              <a:rPr lang="en-US" sz="2400" b="1">
                <a:latin typeface="Arial"/>
                <a:cs typeface="Arial"/>
              </a:rPr>
              <a:t> </a:t>
            </a:r>
            <a:r>
              <a:rPr lang="en-US" sz="2400" b="1" err="1">
                <a:latin typeface="Arial"/>
                <a:cs typeface="Arial"/>
              </a:rPr>
              <a:t>thực</a:t>
            </a:r>
            <a:r>
              <a:rPr lang="en-US" sz="2400" b="1">
                <a:latin typeface="Arial"/>
                <a:cs typeface="Arial"/>
              </a:rPr>
              <a:t> </a:t>
            </a:r>
            <a:r>
              <a:rPr lang="en-US" sz="2400" b="1" err="1">
                <a:latin typeface="Arial"/>
                <a:cs typeface="Arial"/>
              </a:rPr>
              <a:t>hiện</a:t>
            </a:r>
            <a:r>
              <a:rPr lang="en-US" sz="2400" b="1">
                <a:latin typeface="Arial"/>
                <a:cs typeface="Arial"/>
              </a:rPr>
              <a:t>:</a:t>
            </a:r>
          </a:p>
          <a:p>
            <a:pPr algn="ctr">
              <a:spcAft>
                <a:spcPts val="600"/>
              </a:spcAft>
            </a:pPr>
            <a:r>
              <a:rPr lang="en-US" sz="2400" b="1" err="1">
                <a:solidFill>
                  <a:srgbClr val="FF0000"/>
                </a:solidFill>
                <a:latin typeface="Arial"/>
                <a:cs typeface="Arial"/>
              </a:rPr>
              <a:t>Lý</a:t>
            </a:r>
            <a:r>
              <a:rPr lang="en-US" sz="2400" b="1">
                <a:solidFill>
                  <a:srgbClr val="FF0000"/>
                </a:solidFill>
                <a:latin typeface="Arial"/>
                <a:cs typeface="Arial"/>
              </a:rPr>
              <a:t> </a:t>
            </a:r>
            <a:r>
              <a:rPr lang="en-US" sz="2400" b="1" err="1">
                <a:solidFill>
                  <a:srgbClr val="FF0000"/>
                </a:solidFill>
                <a:latin typeface="Arial"/>
                <a:cs typeface="Arial"/>
              </a:rPr>
              <a:t>Quốc</a:t>
            </a:r>
            <a:r>
              <a:rPr lang="en-US" sz="2400" b="1">
                <a:solidFill>
                  <a:srgbClr val="FF0000"/>
                </a:solidFill>
                <a:latin typeface="Arial"/>
                <a:cs typeface="Arial"/>
              </a:rPr>
              <a:t> </a:t>
            </a:r>
            <a:r>
              <a:rPr lang="en-US" sz="2400" b="1" err="1">
                <a:solidFill>
                  <a:srgbClr val="FF0000"/>
                </a:solidFill>
                <a:latin typeface="Arial"/>
                <a:cs typeface="Arial"/>
              </a:rPr>
              <a:t>Hưng</a:t>
            </a:r>
            <a:r>
              <a:rPr lang="en-US" sz="2400" b="1">
                <a:solidFill>
                  <a:srgbClr val="FF0000"/>
                </a:solidFill>
                <a:latin typeface="Arial"/>
                <a:cs typeface="Arial"/>
              </a:rPr>
              <a:t> – 110119014</a:t>
            </a:r>
          </a:p>
          <a:p>
            <a:pPr algn="ctr">
              <a:spcAft>
                <a:spcPts val="600"/>
              </a:spcAft>
            </a:pPr>
            <a:r>
              <a:rPr lang="en-US" sz="2400" b="1" err="1">
                <a:solidFill>
                  <a:srgbClr val="FF0000"/>
                </a:solidFill>
                <a:latin typeface="Arial"/>
                <a:cs typeface="Arial"/>
              </a:rPr>
              <a:t>Võ</a:t>
            </a:r>
            <a:r>
              <a:rPr lang="en-US" sz="2400" b="1">
                <a:solidFill>
                  <a:srgbClr val="FF0000"/>
                </a:solidFill>
                <a:latin typeface="Arial"/>
                <a:cs typeface="Arial"/>
              </a:rPr>
              <a:t> </a:t>
            </a:r>
            <a:r>
              <a:rPr lang="en-US" sz="2400" b="1" err="1">
                <a:solidFill>
                  <a:srgbClr val="FF0000"/>
                </a:solidFill>
                <a:latin typeface="Arial"/>
                <a:cs typeface="Arial"/>
              </a:rPr>
              <a:t>Duy</a:t>
            </a:r>
            <a:r>
              <a:rPr lang="en-US" sz="2400" b="1">
                <a:solidFill>
                  <a:srgbClr val="FF0000"/>
                </a:solidFill>
                <a:latin typeface="Arial"/>
                <a:cs typeface="Arial"/>
              </a:rPr>
              <a:t> </a:t>
            </a:r>
            <a:r>
              <a:rPr lang="en-US" sz="2400" b="1" err="1">
                <a:solidFill>
                  <a:srgbClr val="FF0000"/>
                </a:solidFill>
                <a:latin typeface="Arial"/>
                <a:cs typeface="Arial"/>
              </a:rPr>
              <a:t>Thông</a:t>
            </a:r>
            <a:r>
              <a:rPr lang="en-US" sz="2400" b="1">
                <a:solidFill>
                  <a:srgbClr val="FF0000"/>
                </a:solidFill>
                <a:latin typeface="Arial"/>
                <a:cs typeface="Arial"/>
              </a:rPr>
              <a:t> – 110119052</a:t>
            </a:r>
          </a:p>
          <a:p>
            <a:pPr algn="ctr">
              <a:spcAft>
                <a:spcPts val="600"/>
              </a:spcAft>
            </a:pPr>
            <a:r>
              <a:rPr lang="en-US" sz="2400" b="1" err="1">
                <a:solidFill>
                  <a:srgbClr val="FF0000"/>
                </a:solidFill>
                <a:latin typeface="Arial"/>
                <a:cs typeface="Arial"/>
              </a:rPr>
              <a:t>Kiên</a:t>
            </a:r>
            <a:r>
              <a:rPr lang="en-US" sz="2400" b="1">
                <a:solidFill>
                  <a:srgbClr val="FF0000"/>
                </a:solidFill>
                <a:latin typeface="Arial"/>
                <a:cs typeface="Arial"/>
              </a:rPr>
              <a:t> Thanh </a:t>
            </a:r>
            <a:r>
              <a:rPr lang="en-US" sz="2400" b="1" err="1">
                <a:solidFill>
                  <a:srgbClr val="FF0000"/>
                </a:solidFill>
                <a:latin typeface="Arial"/>
                <a:cs typeface="Arial"/>
              </a:rPr>
              <a:t>Bình</a:t>
            </a:r>
            <a:r>
              <a:rPr lang="en-US" sz="2400" b="1">
                <a:solidFill>
                  <a:srgbClr val="FF0000"/>
                </a:solidFill>
                <a:latin typeface="Arial"/>
                <a:cs typeface="Arial"/>
              </a:rPr>
              <a:t> – 110119004</a:t>
            </a:r>
          </a:p>
        </p:txBody>
      </p:sp>
      <p:pic>
        <p:nvPicPr>
          <p:cNvPr id="3" name="Picture 3">
            <a:extLst>
              <a:ext uri="{FF2B5EF4-FFF2-40B4-BE49-F238E27FC236}">
                <a16:creationId xmlns:a16="http://schemas.microsoft.com/office/drawing/2014/main" id="{5AF8D6A9-4864-4CEE-A92A-F7EAE356316B}"/>
              </a:ext>
            </a:extLst>
          </p:cNvPr>
          <p:cNvPicPr>
            <a:picLocks noChangeAspect="1"/>
          </p:cNvPicPr>
          <p:nvPr/>
        </p:nvPicPr>
        <p:blipFill>
          <a:blip r:embed="rId4"/>
          <a:stretch>
            <a:fillRect/>
          </a:stretch>
        </p:blipFill>
        <p:spPr>
          <a:xfrm>
            <a:off x="7417982" y="635472"/>
            <a:ext cx="2743200" cy="3017520"/>
          </a:xfrm>
          <a:prstGeom prst="rect">
            <a:avLst/>
          </a:prstGeom>
        </p:spPr>
      </p:pic>
    </p:spTree>
    <p:extLst>
      <p:ext uri="{BB962C8B-B14F-4D97-AF65-F5344CB8AC3E}">
        <p14:creationId xmlns:p14="http://schemas.microsoft.com/office/powerpoint/2010/main" val="1528772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9E7C6BF6-5498-4CC4-B79F-39E081C46786}"/>
              </a:ext>
            </a:extLst>
          </p:cNvPr>
          <p:cNvSpPr>
            <a:spLocks noGrp="1"/>
          </p:cNvSpPr>
          <p:nvPr>
            <p:ph type="ctrTitle"/>
          </p:nvPr>
        </p:nvSpPr>
        <p:spPr>
          <a:xfrm>
            <a:off x="467183" y="3033832"/>
            <a:ext cx="4349288" cy="800905"/>
          </a:xfrm>
        </p:spPr>
        <p:txBody>
          <a:bodyPr vert="horz" lIns="91440" tIns="45720" rIns="91440" bIns="45720" rtlCol="0" anchor="ctr">
            <a:normAutofit/>
          </a:bodyPr>
          <a:lstStyle/>
          <a:p>
            <a:pPr algn="l"/>
            <a:r>
              <a:rPr lang="en-US" sz="3600" b="1" kern="1200" err="1">
                <a:solidFill>
                  <a:schemeClr val="tx2"/>
                </a:solidFill>
                <a:latin typeface="Arial"/>
                <a:cs typeface="Arial"/>
              </a:rPr>
              <a:t>Cấu</a:t>
            </a:r>
            <a:r>
              <a:rPr lang="en-US" sz="3600" b="1" kern="1200">
                <a:solidFill>
                  <a:schemeClr val="tx2"/>
                </a:solidFill>
                <a:latin typeface="Arial"/>
                <a:cs typeface="Arial"/>
              </a:rPr>
              <a:t> </a:t>
            </a:r>
            <a:r>
              <a:rPr lang="en-US" sz="3600" b="1" kern="1200" err="1">
                <a:solidFill>
                  <a:schemeClr val="tx2"/>
                </a:solidFill>
                <a:latin typeface="Arial"/>
                <a:cs typeface="Arial"/>
              </a:rPr>
              <a:t>trúc</a:t>
            </a:r>
            <a:r>
              <a:rPr lang="en-US" sz="3600" b="1" kern="1200">
                <a:solidFill>
                  <a:schemeClr val="tx2"/>
                </a:solidFill>
                <a:latin typeface="Arial"/>
                <a:cs typeface="Arial"/>
              </a:rPr>
              <a:t> </a:t>
            </a:r>
            <a:r>
              <a:rPr lang="en-US" sz="3600" b="1" kern="1200" err="1">
                <a:solidFill>
                  <a:schemeClr val="tx2"/>
                </a:solidFill>
                <a:latin typeface="Arial"/>
                <a:cs typeface="Arial"/>
              </a:rPr>
              <a:t>báo</a:t>
            </a:r>
            <a:r>
              <a:rPr lang="en-US" sz="3600" b="1" kern="1200">
                <a:solidFill>
                  <a:schemeClr val="tx2"/>
                </a:solidFill>
                <a:latin typeface="Arial"/>
                <a:cs typeface="Arial"/>
              </a:rPr>
              <a:t> </a:t>
            </a:r>
            <a:r>
              <a:rPr lang="en-US" sz="3600" b="1" kern="1200" err="1">
                <a:solidFill>
                  <a:schemeClr val="tx2"/>
                </a:solidFill>
                <a:latin typeface="Arial"/>
                <a:cs typeface="Arial"/>
              </a:rPr>
              <a:t>cáo</a:t>
            </a:r>
            <a:r>
              <a:rPr lang="en-US" sz="3600" b="1">
                <a:solidFill>
                  <a:schemeClr val="tx2"/>
                </a:solidFill>
                <a:latin typeface="Arial"/>
                <a:cs typeface="Arial"/>
              </a:rPr>
              <a:t> </a:t>
            </a:r>
            <a:endParaRPr lang="en-US" sz="3600" kern="1200">
              <a:solidFill>
                <a:schemeClr val="tx2"/>
              </a:solidFill>
              <a:latin typeface="Arial"/>
              <a:cs typeface="Arial"/>
            </a:endParaRPr>
          </a:p>
        </p:txBody>
      </p:sp>
      <p:grpSp>
        <p:nvGrpSpPr>
          <p:cNvPr id="40" name="Group 39">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41" name="Freeform: Shape 40">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ubtitle 2">
            <a:extLst>
              <a:ext uri="{FF2B5EF4-FFF2-40B4-BE49-F238E27FC236}">
                <a16:creationId xmlns:a16="http://schemas.microsoft.com/office/drawing/2014/main" id="{B64521D2-DC87-4CB2-839E-287FD760D5FC}"/>
              </a:ext>
            </a:extLst>
          </p:cNvPr>
          <p:cNvSpPr>
            <a:spLocks noGrp="1"/>
          </p:cNvSpPr>
          <p:nvPr>
            <p:ph type="subTitle" idx="1"/>
          </p:nvPr>
        </p:nvSpPr>
        <p:spPr>
          <a:xfrm>
            <a:off x="6322072" y="2033935"/>
            <a:ext cx="5402745" cy="486741"/>
          </a:xfrm>
        </p:spPr>
        <p:txBody>
          <a:bodyPr vert="horz" lIns="91440" tIns="45720" rIns="91440" bIns="45720" rtlCol="0" anchor="ctr">
            <a:normAutofit/>
          </a:bodyPr>
          <a:lstStyle/>
          <a:p>
            <a:pPr marL="285750" indent="-228600" algn="l">
              <a:spcBef>
                <a:spcPct val="20000"/>
              </a:spcBef>
              <a:spcAft>
                <a:spcPts val="600"/>
              </a:spcAft>
              <a:buFont typeface="Arial" panose="020B0604020202020204" pitchFamily="34" charset="0"/>
              <a:buChar char="•"/>
            </a:pPr>
            <a:r>
              <a:rPr lang="en-US" b="1" err="1">
                <a:solidFill>
                  <a:schemeClr val="tx2"/>
                </a:solidFill>
                <a:latin typeface="Arial"/>
                <a:cs typeface="Arial"/>
              </a:rPr>
              <a:t>Chương</a:t>
            </a:r>
            <a:r>
              <a:rPr lang="en-US" b="1">
                <a:solidFill>
                  <a:schemeClr val="tx2"/>
                </a:solidFill>
                <a:latin typeface="Arial"/>
                <a:cs typeface="Arial"/>
              </a:rPr>
              <a:t> 1: </a:t>
            </a:r>
            <a:r>
              <a:rPr lang="en-US" b="1" err="1">
                <a:solidFill>
                  <a:schemeClr val="tx2"/>
                </a:solidFill>
                <a:latin typeface="Arial"/>
                <a:cs typeface="Arial"/>
              </a:rPr>
              <a:t>Tổng</a:t>
            </a:r>
            <a:r>
              <a:rPr lang="en-US" b="1">
                <a:solidFill>
                  <a:schemeClr val="tx2"/>
                </a:solidFill>
                <a:latin typeface="Arial"/>
                <a:cs typeface="Arial"/>
              </a:rPr>
              <a:t> </a:t>
            </a:r>
            <a:r>
              <a:rPr lang="en-US" b="1" err="1">
                <a:solidFill>
                  <a:schemeClr val="tx2"/>
                </a:solidFill>
                <a:latin typeface="Arial"/>
                <a:cs typeface="Arial"/>
              </a:rPr>
              <a:t>quan</a:t>
            </a:r>
            <a:endParaRPr lang="en-US" b="1">
              <a:solidFill>
                <a:schemeClr val="tx2"/>
              </a:solidFill>
              <a:latin typeface="Arial"/>
              <a:cs typeface="Arial"/>
            </a:endParaRPr>
          </a:p>
        </p:txBody>
      </p:sp>
      <p:pic>
        <p:nvPicPr>
          <p:cNvPr id="6" name="Picture 7">
            <a:extLst>
              <a:ext uri="{FF2B5EF4-FFF2-40B4-BE49-F238E27FC236}">
                <a16:creationId xmlns:a16="http://schemas.microsoft.com/office/drawing/2014/main" id="{E15233D1-99E0-4D17-B38A-20C96F00B0F4}"/>
              </a:ext>
            </a:extLst>
          </p:cNvPr>
          <p:cNvPicPr>
            <a:picLocks noChangeAspect="1"/>
          </p:cNvPicPr>
          <p:nvPr/>
        </p:nvPicPr>
        <p:blipFill>
          <a:blip r:embed="rId2"/>
          <a:stretch>
            <a:fillRect/>
          </a:stretch>
        </p:blipFill>
        <p:spPr>
          <a:xfrm>
            <a:off x="70597" y="3362"/>
            <a:ext cx="800100" cy="800100"/>
          </a:xfrm>
          <a:prstGeom prst="rect">
            <a:avLst/>
          </a:prstGeom>
        </p:spPr>
      </p:pic>
      <p:sp>
        <p:nvSpPr>
          <p:cNvPr id="5" name="Rectangle 4">
            <a:extLst>
              <a:ext uri="{FF2B5EF4-FFF2-40B4-BE49-F238E27FC236}">
                <a16:creationId xmlns:a16="http://schemas.microsoft.com/office/drawing/2014/main" id="{38BF3FBB-A43A-4447-A56F-D65CC21092ED}"/>
              </a:ext>
            </a:extLst>
          </p:cNvPr>
          <p:cNvSpPr/>
          <p:nvPr/>
        </p:nvSpPr>
        <p:spPr>
          <a:xfrm>
            <a:off x="-3120" y="4965"/>
            <a:ext cx="12192000" cy="800904"/>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600"/>
              </a:spcAft>
            </a:pPr>
            <a:r>
              <a:rPr lang="en-US" sz="2400" b="1" i="1">
                <a:solidFill>
                  <a:schemeClr val="tx2"/>
                </a:solidFill>
                <a:latin typeface="Arial"/>
                <a:ea typeface="+mn-lt"/>
                <a:cs typeface="Arial"/>
              </a:rPr>
              <a:t>Xây dựng hệ thống quản lý dịch vụ giao hàng nhanh</a:t>
            </a:r>
            <a:endParaRPr lang="en-US">
              <a:solidFill>
                <a:schemeClr val="tx2"/>
              </a:solidFill>
            </a:endParaRPr>
          </a:p>
          <a:p>
            <a:pPr algn="ctr">
              <a:spcAft>
                <a:spcPts val="600"/>
              </a:spcAft>
            </a:pPr>
            <a:endParaRPr lang="en-US">
              <a:solidFill>
                <a:srgbClr val="FFFFFF"/>
              </a:solidFill>
              <a:latin typeface="Calibri"/>
              <a:cs typeface="Calibri"/>
            </a:endParaRPr>
          </a:p>
        </p:txBody>
      </p:sp>
      <p:pic>
        <p:nvPicPr>
          <p:cNvPr id="4" name="Picture 7">
            <a:extLst>
              <a:ext uri="{FF2B5EF4-FFF2-40B4-BE49-F238E27FC236}">
                <a16:creationId xmlns:a16="http://schemas.microsoft.com/office/drawing/2014/main" id="{61DA0786-8EEA-4B43-92B0-8C2F2C37636B}"/>
              </a:ext>
            </a:extLst>
          </p:cNvPr>
          <p:cNvPicPr>
            <a:picLocks noChangeAspect="1"/>
          </p:cNvPicPr>
          <p:nvPr/>
        </p:nvPicPr>
        <p:blipFill>
          <a:blip r:embed="rId2"/>
          <a:stretch>
            <a:fillRect/>
          </a:stretch>
        </p:blipFill>
        <p:spPr>
          <a:xfrm>
            <a:off x="67133" y="-102"/>
            <a:ext cx="800100" cy="800100"/>
          </a:xfrm>
          <a:prstGeom prst="rect">
            <a:avLst/>
          </a:prstGeom>
        </p:spPr>
      </p:pic>
      <p:sp>
        <p:nvSpPr>
          <p:cNvPr id="7" name="Subtitle 2">
            <a:extLst>
              <a:ext uri="{FF2B5EF4-FFF2-40B4-BE49-F238E27FC236}">
                <a16:creationId xmlns:a16="http://schemas.microsoft.com/office/drawing/2014/main" id="{97E80669-D19A-4AC9-B246-F4F92BA30809}"/>
              </a:ext>
            </a:extLst>
          </p:cNvPr>
          <p:cNvSpPr txBox="1">
            <a:spLocks/>
          </p:cNvSpPr>
          <p:nvPr/>
        </p:nvSpPr>
        <p:spPr>
          <a:xfrm>
            <a:off x="6322072" y="2554923"/>
            <a:ext cx="5402745" cy="87928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28600" algn="l">
              <a:spcBef>
                <a:spcPct val="20000"/>
              </a:spcBef>
              <a:spcAft>
                <a:spcPts val="600"/>
              </a:spcAft>
              <a:buFont typeface="Arial,Sans-Serif" panose="020B0604020202020204" pitchFamily="34" charset="0"/>
              <a:buChar char="•"/>
            </a:pPr>
            <a:r>
              <a:rPr lang="en-US" b="1" err="1">
                <a:solidFill>
                  <a:schemeClr val="tx2"/>
                </a:solidFill>
                <a:latin typeface="Arial"/>
                <a:cs typeface="Arial"/>
              </a:rPr>
              <a:t>Chương</a:t>
            </a:r>
            <a:r>
              <a:rPr lang="en-US" b="1">
                <a:solidFill>
                  <a:schemeClr val="tx2"/>
                </a:solidFill>
                <a:latin typeface="Arial"/>
                <a:cs typeface="Arial"/>
              </a:rPr>
              <a:t> 2: </a:t>
            </a:r>
            <a:r>
              <a:rPr lang="en-US" b="1" err="1">
                <a:solidFill>
                  <a:schemeClr val="tx2"/>
                </a:solidFill>
                <a:latin typeface="Arial"/>
                <a:cs typeface="Arial"/>
              </a:rPr>
              <a:t>Phân</a:t>
            </a:r>
            <a:r>
              <a:rPr lang="en-US" b="1">
                <a:solidFill>
                  <a:schemeClr val="tx2"/>
                </a:solidFill>
                <a:latin typeface="Arial"/>
                <a:cs typeface="Arial"/>
              </a:rPr>
              <a:t> </a:t>
            </a:r>
            <a:r>
              <a:rPr lang="en-US" b="1" err="1">
                <a:solidFill>
                  <a:schemeClr val="tx2"/>
                </a:solidFill>
                <a:latin typeface="Arial"/>
                <a:cs typeface="Arial"/>
              </a:rPr>
              <a:t>tích</a:t>
            </a:r>
            <a:r>
              <a:rPr lang="en-US" b="1">
                <a:solidFill>
                  <a:schemeClr val="tx2"/>
                </a:solidFill>
                <a:latin typeface="Arial"/>
                <a:cs typeface="Arial"/>
              </a:rPr>
              <a:t> </a:t>
            </a:r>
            <a:r>
              <a:rPr lang="en-US" b="1" err="1">
                <a:solidFill>
                  <a:schemeClr val="tx2"/>
                </a:solidFill>
                <a:latin typeface="Arial"/>
                <a:cs typeface="Arial"/>
              </a:rPr>
              <a:t>yêu</a:t>
            </a:r>
            <a:r>
              <a:rPr lang="en-US" b="1">
                <a:solidFill>
                  <a:schemeClr val="tx2"/>
                </a:solidFill>
                <a:latin typeface="Arial"/>
                <a:cs typeface="Arial"/>
              </a:rPr>
              <a:t> </a:t>
            </a:r>
            <a:r>
              <a:rPr lang="en-US" b="1" err="1">
                <a:solidFill>
                  <a:schemeClr val="tx2"/>
                </a:solidFill>
                <a:latin typeface="Arial"/>
                <a:cs typeface="Arial"/>
              </a:rPr>
              <a:t>cầu</a:t>
            </a:r>
            <a:r>
              <a:rPr lang="en-US" b="1">
                <a:solidFill>
                  <a:schemeClr val="tx2"/>
                </a:solidFill>
                <a:latin typeface="Arial"/>
                <a:cs typeface="Arial"/>
              </a:rPr>
              <a:t> </a:t>
            </a:r>
            <a:r>
              <a:rPr lang="en-US" b="1" err="1">
                <a:solidFill>
                  <a:schemeClr val="tx2"/>
                </a:solidFill>
                <a:latin typeface="Arial"/>
                <a:cs typeface="Arial"/>
              </a:rPr>
              <a:t>và</a:t>
            </a:r>
            <a:r>
              <a:rPr lang="en-US" b="1">
                <a:solidFill>
                  <a:schemeClr val="tx2"/>
                </a:solidFill>
                <a:latin typeface="Arial"/>
                <a:cs typeface="Arial"/>
              </a:rPr>
              <a:t> </a:t>
            </a:r>
            <a:r>
              <a:rPr lang="en-US" b="1" err="1">
                <a:solidFill>
                  <a:schemeClr val="tx2"/>
                </a:solidFill>
                <a:latin typeface="Arial"/>
                <a:cs typeface="Arial"/>
              </a:rPr>
              <a:t>thiết</a:t>
            </a:r>
            <a:r>
              <a:rPr lang="en-US" b="1">
                <a:solidFill>
                  <a:schemeClr val="tx2"/>
                </a:solidFill>
                <a:latin typeface="Arial"/>
                <a:cs typeface="Arial"/>
              </a:rPr>
              <a:t> </a:t>
            </a:r>
            <a:r>
              <a:rPr lang="en-US" b="1" err="1">
                <a:solidFill>
                  <a:schemeClr val="tx2"/>
                </a:solidFill>
                <a:latin typeface="Arial"/>
                <a:cs typeface="Arial"/>
              </a:rPr>
              <a:t>kế</a:t>
            </a:r>
            <a:r>
              <a:rPr lang="en-US" b="1">
                <a:solidFill>
                  <a:schemeClr val="tx2"/>
                </a:solidFill>
                <a:latin typeface="Arial"/>
                <a:cs typeface="Arial"/>
              </a:rPr>
              <a:t> </a:t>
            </a:r>
            <a:r>
              <a:rPr lang="en-US" b="1" err="1">
                <a:solidFill>
                  <a:schemeClr val="tx2"/>
                </a:solidFill>
                <a:latin typeface="Arial"/>
                <a:cs typeface="Arial"/>
              </a:rPr>
              <a:t>phần</a:t>
            </a:r>
            <a:r>
              <a:rPr lang="en-US" b="1">
                <a:solidFill>
                  <a:schemeClr val="tx2"/>
                </a:solidFill>
                <a:latin typeface="Arial"/>
                <a:cs typeface="Arial"/>
              </a:rPr>
              <a:t> </a:t>
            </a:r>
            <a:r>
              <a:rPr lang="en-US" b="1" err="1">
                <a:solidFill>
                  <a:schemeClr val="tx2"/>
                </a:solidFill>
                <a:latin typeface="Arial"/>
                <a:cs typeface="Arial"/>
              </a:rPr>
              <a:t>mềm</a:t>
            </a:r>
            <a:endParaRPr lang="en-US" b="1">
              <a:solidFill>
                <a:schemeClr val="tx2"/>
              </a:solidFill>
              <a:latin typeface="Arial"/>
              <a:cs typeface="Arial"/>
            </a:endParaRPr>
          </a:p>
        </p:txBody>
      </p:sp>
      <p:sp>
        <p:nvSpPr>
          <p:cNvPr id="8" name="Subtitle 2">
            <a:extLst>
              <a:ext uri="{FF2B5EF4-FFF2-40B4-BE49-F238E27FC236}">
                <a16:creationId xmlns:a16="http://schemas.microsoft.com/office/drawing/2014/main" id="{D93D970A-0C4A-4EE3-ACEA-C3873B5A7CDD}"/>
              </a:ext>
            </a:extLst>
          </p:cNvPr>
          <p:cNvSpPr txBox="1">
            <a:spLocks/>
          </p:cNvSpPr>
          <p:nvPr/>
        </p:nvSpPr>
        <p:spPr>
          <a:xfrm>
            <a:off x="6308345" y="3437307"/>
            <a:ext cx="5431603" cy="718464"/>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28600" algn="l">
              <a:spcBef>
                <a:spcPct val="20000"/>
              </a:spcBef>
              <a:spcAft>
                <a:spcPts val="600"/>
              </a:spcAft>
              <a:buFont typeface="Arial,Sans-Serif" panose="020B0604020202020204" pitchFamily="34" charset="0"/>
              <a:buChar char="•"/>
            </a:pPr>
            <a:r>
              <a:rPr lang="en-US" b="1" err="1">
                <a:solidFill>
                  <a:schemeClr val="tx2"/>
                </a:solidFill>
                <a:latin typeface="Arial"/>
                <a:cs typeface="Arial"/>
              </a:rPr>
              <a:t>Chương</a:t>
            </a:r>
            <a:r>
              <a:rPr lang="en-US" b="1">
                <a:solidFill>
                  <a:schemeClr val="tx2"/>
                </a:solidFill>
                <a:latin typeface="Arial"/>
                <a:cs typeface="Arial"/>
              </a:rPr>
              <a:t> 3: </a:t>
            </a:r>
            <a:r>
              <a:rPr lang="en-US" b="1" err="1">
                <a:solidFill>
                  <a:schemeClr val="tx2"/>
                </a:solidFill>
                <a:latin typeface="Arial"/>
                <a:cs typeface="Arial"/>
              </a:rPr>
              <a:t>Cài</a:t>
            </a:r>
            <a:r>
              <a:rPr lang="en-US" b="1">
                <a:solidFill>
                  <a:schemeClr val="tx2"/>
                </a:solidFill>
                <a:latin typeface="Arial"/>
                <a:cs typeface="Arial"/>
              </a:rPr>
              <a:t> </a:t>
            </a:r>
            <a:r>
              <a:rPr lang="en-US" b="1" err="1">
                <a:solidFill>
                  <a:schemeClr val="tx2"/>
                </a:solidFill>
                <a:latin typeface="Arial"/>
                <a:cs typeface="Arial"/>
              </a:rPr>
              <a:t>đặt</a:t>
            </a:r>
            <a:r>
              <a:rPr lang="en-US" b="1">
                <a:solidFill>
                  <a:schemeClr val="tx2"/>
                </a:solidFill>
                <a:latin typeface="Arial"/>
                <a:cs typeface="Arial"/>
              </a:rPr>
              <a:t> </a:t>
            </a:r>
            <a:r>
              <a:rPr lang="en-US" b="1" err="1">
                <a:solidFill>
                  <a:schemeClr val="tx2"/>
                </a:solidFill>
                <a:latin typeface="Arial"/>
                <a:cs typeface="Arial"/>
              </a:rPr>
              <a:t>và</a:t>
            </a:r>
            <a:r>
              <a:rPr lang="en-US" b="1">
                <a:solidFill>
                  <a:schemeClr val="tx2"/>
                </a:solidFill>
                <a:latin typeface="Arial"/>
                <a:cs typeface="Arial"/>
              </a:rPr>
              <a:t> </a:t>
            </a:r>
            <a:r>
              <a:rPr lang="en-US" b="1" err="1">
                <a:solidFill>
                  <a:schemeClr val="tx2"/>
                </a:solidFill>
                <a:latin typeface="Arial"/>
                <a:cs typeface="Arial"/>
              </a:rPr>
              <a:t>thử</a:t>
            </a:r>
            <a:r>
              <a:rPr lang="en-US" b="1">
                <a:solidFill>
                  <a:schemeClr val="tx2"/>
                </a:solidFill>
                <a:latin typeface="Arial"/>
                <a:cs typeface="Arial"/>
              </a:rPr>
              <a:t> </a:t>
            </a:r>
            <a:r>
              <a:rPr lang="en-US" b="1" err="1">
                <a:solidFill>
                  <a:schemeClr val="tx2"/>
                </a:solidFill>
                <a:latin typeface="Arial"/>
                <a:cs typeface="Arial"/>
              </a:rPr>
              <a:t>nghiệm</a:t>
            </a:r>
            <a:endParaRPr lang="en-US">
              <a:solidFill>
                <a:schemeClr val="tx2"/>
              </a:solidFill>
            </a:endParaRPr>
          </a:p>
        </p:txBody>
      </p:sp>
      <p:sp>
        <p:nvSpPr>
          <p:cNvPr id="9" name="Subtitle 2">
            <a:extLst>
              <a:ext uri="{FF2B5EF4-FFF2-40B4-BE49-F238E27FC236}">
                <a16:creationId xmlns:a16="http://schemas.microsoft.com/office/drawing/2014/main" id="{B94A36DC-C7EC-4F7D-8810-957013F43756}"/>
              </a:ext>
            </a:extLst>
          </p:cNvPr>
          <p:cNvSpPr txBox="1">
            <a:spLocks/>
          </p:cNvSpPr>
          <p:nvPr/>
        </p:nvSpPr>
        <p:spPr>
          <a:xfrm>
            <a:off x="6282069" y="4150642"/>
            <a:ext cx="5431603" cy="72127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28600" algn="l">
              <a:spcBef>
                <a:spcPct val="20000"/>
              </a:spcBef>
              <a:spcAft>
                <a:spcPts val="600"/>
              </a:spcAft>
              <a:buFont typeface="Arial" panose="020B0604020202020204" pitchFamily="34" charset="0"/>
              <a:buChar char="•"/>
            </a:pPr>
            <a:r>
              <a:rPr lang="en-US" b="1" err="1">
                <a:solidFill>
                  <a:schemeClr val="tx2"/>
                </a:solidFill>
                <a:latin typeface="Arial"/>
                <a:cs typeface="Arial"/>
              </a:rPr>
              <a:t>Chương</a:t>
            </a:r>
            <a:r>
              <a:rPr lang="en-US" b="1">
                <a:solidFill>
                  <a:schemeClr val="tx2"/>
                </a:solidFill>
                <a:latin typeface="Arial"/>
                <a:cs typeface="Arial"/>
              </a:rPr>
              <a:t> 4: </a:t>
            </a:r>
            <a:r>
              <a:rPr lang="en-US" b="1" err="1">
                <a:solidFill>
                  <a:schemeClr val="tx2"/>
                </a:solidFill>
                <a:latin typeface="Arial"/>
                <a:cs typeface="Arial"/>
              </a:rPr>
              <a:t>Kết</a:t>
            </a:r>
            <a:r>
              <a:rPr lang="en-US" b="1">
                <a:solidFill>
                  <a:schemeClr val="tx2"/>
                </a:solidFill>
                <a:latin typeface="Arial"/>
                <a:cs typeface="Arial"/>
              </a:rPr>
              <a:t> </a:t>
            </a:r>
            <a:r>
              <a:rPr lang="en-US" b="1" err="1">
                <a:solidFill>
                  <a:schemeClr val="tx2"/>
                </a:solidFill>
                <a:latin typeface="Arial"/>
                <a:cs typeface="Arial"/>
              </a:rPr>
              <a:t>luận</a:t>
            </a:r>
            <a:r>
              <a:rPr lang="en-US" b="1">
                <a:solidFill>
                  <a:schemeClr val="tx2"/>
                </a:solidFill>
                <a:latin typeface="Arial"/>
                <a:cs typeface="Arial"/>
              </a:rPr>
              <a:t> </a:t>
            </a:r>
            <a:r>
              <a:rPr lang="en-US" b="1" err="1">
                <a:solidFill>
                  <a:schemeClr val="tx2"/>
                </a:solidFill>
                <a:latin typeface="Arial"/>
                <a:cs typeface="Arial"/>
              </a:rPr>
              <a:t>và</a:t>
            </a:r>
            <a:r>
              <a:rPr lang="en-US" b="1">
                <a:solidFill>
                  <a:schemeClr val="tx2"/>
                </a:solidFill>
                <a:latin typeface="Arial"/>
                <a:cs typeface="Arial"/>
              </a:rPr>
              <a:t> </a:t>
            </a:r>
            <a:r>
              <a:rPr lang="en-US" b="1" err="1">
                <a:solidFill>
                  <a:schemeClr val="tx2"/>
                </a:solidFill>
                <a:latin typeface="Arial"/>
                <a:cs typeface="Arial"/>
              </a:rPr>
              <a:t>hướng</a:t>
            </a:r>
            <a:r>
              <a:rPr lang="en-US" b="1">
                <a:solidFill>
                  <a:schemeClr val="tx2"/>
                </a:solidFill>
                <a:latin typeface="Arial"/>
                <a:cs typeface="Arial"/>
              </a:rPr>
              <a:t> </a:t>
            </a:r>
            <a:r>
              <a:rPr lang="en-US" b="1" err="1">
                <a:solidFill>
                  <a:schemeClr val="tx2"/>
                </a:solidFill>
                <a:latin typeface="Arial"/>
                <a:cs typeface="Arial"/>
              </a:rPr>
              <a:t>phát</a:t>
            </a:r>
            <a:r>
              <a:rPr lang="en-US" b="1">
                <a:solidFill>
                  <a:schemeClr val="tx2"/>
                </a:solidFill>
                <a:latin typeface="Arial"/>
                <a:cs typeface="Arial"/>
              </a:rPr>
              <a:t> </a:t>
            </a:r>
            <a:r>
              <a:rPr lang="en-US" b="1" err="1">
                <a:solidFill>
                  <a:schemeClr val="tx2"/>
                </a:solidFill>
                <a:latin typeface="Arial"/>
                <a:cs typeface="Arial"/>
              </a:rPr>
              <a:t>triển</a:t>
            </a:r>
            <a:endParaRPr lang="en-US" b="1">
              <a:solidFill>
                <a:schemeClr val="tx2"/>
              </a:solidFill>
              <a:latin typeface="Arial"/>
              <a:cs typeface="Arial"/>
            </a:endParaRPr>
          </a:p>
        </p:txBody>
      </p:sp>
    </p:spTree>
    <p:extLst>
      <p:ext uri="{BB962C8B-B14F-4D97-AF65-F5344CB8AC3E}">
        <p14:creationId xmlns:p14="http://schemas.microsoft.com/office/powerpoint/2010/main" val="4204205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0" name="Group 39">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41" name="Freeform: Shape 40">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7">
            <a:extLst>
              <a:ext uri="{FF2B5EF4-FFF2-40B4-BE49-F238E27FC236}">
                <a16:creationId xmlns:a16="http://schemas.microsoft.com/office/drawing/2014/main" id="{E15233D1-99E0-4D17-B38A-20C96F00B0F4}"/>
              </a:ext>
            </a:extLst>
          </p:cNvPr>
          <p:cNvPicPr>
            <a:picLocks noChangeAspect="1"/>
          </p:cNvPicPr>
          <p:nvPr/>
        </p:nvPicPr>
        <p:blipFill>
          <a:blip r:embed="rId2"/>
          <a:stretch>
            <a:fillRect/>
          </a:stretch>
        </p:blipFill>
        <p:spPr>
          <a:xfrm>
            <a:off x="70597" y="3362"/>
            <a:ext cx="800100" cy="800100"/>
          </a:xfrm>
          <a:prstGeom prst="rect">
            <a:avLst/>
          </a:prstGeom>
        </p:spPr>
      </p:pic>
      <p:sp>
        <p:nvSpPr>
          <p:cNvPr id="5" name="Rectangle 4">
            <a:extLst>
              <a:ext uri="{FF2B5EF4-FFF2-40B4-BE49-F238E27FC236}">
                <a16:creationId xmlns:a16="http://schemas.microsoft.com/office/drawing/2014/main" id="{38BF3FBB-A43A-4447-A56F-D65CC21092ED}"/>
              </a:ext>
            </a:extLst>
          </p:cNvPr>
          <p:cNvSpPr/>
          <p:nvPr/>
        </p:nvSpPr>
        <p:spPr>
          <a:xfrm>
            <a:off x="-3120" y="4965"/>
            <a:ext cx="12192000" cy="800904"/>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600"/>
              </a:spcAft>
            </a:pPr>
            <a:r>
              <a:rPr lang="en-US" sz="2400" b="1" i="1">
                <a:solidFill>
                  <a:schemeClr val="tx2"/>
                </a:solidFill>
                <a:latin typeface="Arial"/>
                <a:ea typeface="+mn-lt"/>
                <a:cs typeface="Arial"/>
              </a:rPr>
              <a:t>Xây dựng hệ thống quản lý dịch vụ giao hàng nhanh</a:t>
            </a:r>
            <a:endParaRPr lang="en-US">
              <a:solidFill>
                <a:schemeClr val="tx2"/>
              </a:solidFill>
            </a:endParaRPr>
          </a:p>
          <a:p>
            <a:pPr algn="ctr">
              <a:spcAft>
                <a:spcPts val="600"/>
              </a:spcAft>
            </a:pPr>
            <a:endParaRPr lang="en-US">
              <a:solidFill>
                <a:srgbClr val="FFFFFF"/>
              </a:solidFill>
              <a:latin typeface="Calibri"/>
              <a:cs typeface="Calibri"/>
            </a:endParaRPr>
          </a:p>
        </p:txBody>
      </p:sp>
      <p:pic>
        <p:nvPicPr>
          <p:cNvPr id="4" name="Picture 7">
            <a:extLst>
              <a:ext uri="{FF2B5EF4-FFF2-40B4-BE49-F238E27FC236}">
                <a16:creationId xmlns:a16="http://schemas.microsoft.com/office/drawing/2014/main" id="{61DA0786-8EEA-4B43-92B0-8C2F2C37636B}"/>
              </a:ext>
            </a:extLst>
          </p:cNvPr>
          <p:cNvPicPr>
            <a:picLocks noChangeAspect="1"/>
          </p:cNvPicPr>
          <p:nvPr/>
        </p:nvPicPr>
        <p:blipFill>
          <a:blip r:embed="rId2"/>
          <a:stretch>
            <a:fillRect/>
          </a:stretch>
        </p:blipFill>
        <p:spPr>
          <a:xfrm>
            <a:off x="67133" y="-102"/>
            <a:ext cx="800100" cy="800100"/>
          </a:xfrm>
          <a:prstGeom prst="rect">
            <a:avLst/>
          </a:prstGeom>
        </p:spPr>
      </p:pic>
      <p:sp>
        <p:nvSpPr>
          <p:cNvPr id="2" name="TextBox 1">
            <a:extLst>
              <a:ext uri="{FF2B5EF4-FFF2-40B4-BE49-F238E27FC236}">
                <a16:creationId xmlns:a16="http://schemas.microsoft.com/office/drawing/2014/main" id="{E7B3D2A4-C41C-42BC-95E0-BD70718FB44A}"/>
              </a:ext>
            </a:extLst>
          </p:cNvPr>
          <p:cNvSpPr txBox="1"/>
          <p:nvPr/>
        </p:nvSpPr>
        <p:spPr>
          <a:xfrm>
            <a:off x="1161650" y="1292279"/>
            <a:ext cx="10385915" cy="2308324"/>
          </a:xfrm>
          <a:prstGeom prst="rect">
            <a:avLst/>
          </a:prstGeom>
          <a:noFill/>
        </p:spPr>
        <p:txBody>
          <a:bodyPr wrap="square" lIns="91440" tIns="45720" rIns="91440" bIns="45720" rtlCol="0" anchor="t">
            <a:spAutoFit/>
          </a:bodyPr>
          <a:lstStyle/>
          <a:p>
            <a:pPr algn="just"/>
            <a:r>
              <a:rPr lang="en-US" sz="2400" b="1" err="1">
                <a:solidFill>
                  <a:srgbClr val="000000"/>
                </a:solidFill>
                <a:latin typeface="Arial"/>
                <a:ea typeface="Times New Roman" panose="02020603050405020304" pitchFamily="18" charset="0"/>
                <a:cs typeface="Arial"/>
              </a:rPr>
              <a:t>Chương</a:t>
            </a:r>
            <a:r>
              <a:rPr lang="en-US" sz="2400" b="1">
                <a:solidFill>
                  <a:srgbClr val="000000"/>
                </a:solidFill>
                <a:latin typeface="Arial"/>
                <a:ea typeface="Times New Roman" panose="02020603050405020304" pitchFamily="18" charset="0"/>
                <a:cs typeface="Arial"/>
              </a:rPr>
              <a:t> 1: </a:t>
            </a:r>
            <a:r>
              <a:rPr lang="en-US" sz="2400" b="1" err="1">
                <a:solidFill>
                  <a:srgbClr val="000000"/>
                </a:solidFill>
                <a:latin typeface="Arial"/>
                <a:ea typeface="Times New Roman" panose="02020603050405020304" pitchFamily="18" charset="0"/>
                <a:cs typeface="Arial"/>
              </a:rPr>
              <a:t>Tổng</a:t>
            </a:r>
            <a:r>
              <a:rPr lang="en-US" sz="2400" b="1">
                <a:solidFill>
                  <a:srgbClr val="000000"/>
                </a:solidFill>
                <a:effectLst/>
                <a:latin typeface="Arial"/>
                <a:ea typeface="Times New Roman" panose="02020603050405020304" pitchFamily="18" charset="0"/>
                <a:cs typeface="Arial"/>
              </a:rPr>
              <a:t> </a:t>
            </a:r>
            <a:r>
              <a:rPr lang="en-US" sz="2400" b="1" err="1">
                <a:solidFill>
                  <a:srgbClr val="000000"/>
                </a:solidFill>
                <a:effectLst/>
                <a:latin typeface="Arial"/>
                <a:ea typeface="Times New Roman" panose="02020603050405020304" pitchFamily="18" charset="0"/>
                <a:cs typeface="Arial"/>
              </a:rPr>
              <a:t>quan</a:t>
            </a:r>
            <a:endParaRPr lang="en-US" sz="2400" b="1">
              <a:solidFill>
                <a:srgbClr val="000000"/>
              </a:solidFill>
              <a:effectLst/>
              <a:latin typeface="Arial"/>
              <a:ea typeface="Times New Roman" panose="02020603050405020304" pitchFamily="18" charset="0"/>
              <a:cs typeface="Arial"/>
            </a:endParaRPr>
          </a:p>
          <a:p>
            <a:pPr algn="just"/>
            <a:r>
              <a:rPr lang="en-US" sz="2400">
                <a:solidFill>
                  <a:srgbClr val="000000"/>
                </a:solidFill>
                <a:effectLst/>
                <a:latin typeface="Arial"/>
                <a:ea typeface="Times New Roman" panose="02020603050405020304" pitchFamily="18" charset="0"/>
                <a:cs typeface="Arial"/>
              </a:rPr>
              <a:t>	</a:t>
            </a:r>
            <a:endParaRPr lang="en-US" sz="2400">
              <a:solidFill>
                <a:srgbClr val="000000"/>
              </a:solidFill>
              <a:latin typeface="Arial"/>
              <a:ea typeface="Times New Roman" panose="02020603050405020304" pitchFamily="18" charset="0"/>
              <a:cs typeface="Arial"/>
            </a:endParaRPr>
          </a:p>
          <a:p>
            <a:pPr algn="just"/>
            <a:r>
              <a:rPr lang="en-US" sz="2400">
                <a:solidFill>
                  <a:srgbClr val="000000"/>
                </a:solidFill>
                <a:effectLst/>
                <a:latin typeface="Arial"/>
                <a:ea typeface="Times New Roman" panose="02020603050405020304" pitchFamily="18" charset="0"/>
                <a:cs typeface="Arial"/>
              </a:rPr>
              <a:t>	</a:t>
            </a:r>
            <a:r>
              <a:rPr lang="vi-VN" sz="2400">
                <a:solidFill>
                  <a:srgbClr val="000000"/>
                </a:solidFill>
                <a:effectLst/>
                <a:latin typeface="Arial"/>
                <a:ea typeface="Times New Roman" panose="02020603050405020304" pitchFamily="18" charset="0"/>
                <a:cs typeface="Arial"/>
              </a:rPr>
              <a:t>Ở Việt Nam hiện nay, do nhu cầu mua hàng online của người dân tăng mạnh trong mùa dịch Covid-19 nên các dịch vụ giao hàng lần lượt xuất hiện ngày càng nhiều. Và để dễ dàng trong việc quản lý hàng hóa tại các chi nhánh, công</a:t>
            </a:r>
            <a:r>
              <a:rPr lang="en-US" sz="2400">
                <a:solidFill>
                  <a:srgbClr val="000000"/>
                </a:solidFill>
                <a:effectLst/>
                <a:latin typeface="Arial"/>
                <a:ea typeface="Times New Roman" panose="02020603050405020304" pitchFamily="18" charset="0"/>
                <a:cs typeface="Arial"/>
              </a:rPr>
              <a:t> </a:t>
            </a:r>
            <a:r>
              <a:rPr lang="vi-VN" sz="2400">
                <a:solidFill>
                  <a:srgbClr val="000000"/>
                </a:solidFill>
                <a:effectLst/>
                <a:latin typeface="Arial"/>
                <a:ea typeface="Times New Roman" panose="02020603050405020304" pitchFamily="18" charset="0"/>
                <a:cs typeface="Arial"/>
              </a:rPr>
              <a:t>ty, chúng ta cần đến một hệ thống để quản lý.</a:t>
            </a:r>
            <a:endParaRPr lang="en-US" sz="2400">
              <a:effectLst/>
              <a:latin typeface="Times New Roman"/>
              <a:ea typeface="Arial" panose="020B0604020202020204" pitchFamily="34" charset="0"/>
              <a:cs typeface="Arial"/>
            </a:endParaRPr>
          </a:p>
        </p:txBody>
      </p:sp>
      <p:sp>
        <p:nvSpPr>
          <p:cNvPr id="3" name="TextBox 2">
            <a:extLst>
              <a:ext uri="{FF2B5EF4-FFF2-40B4-BE49-F238E27FC236}">
                <a16:creationId xmlns:a16="http://schemas.microsoft.com/office/drawing/2014/main" id="{8AFFD68E-357E-46A1-963F-B85A068B6309}"/>
              </a:ext>
            </a:extLst>
          </p:cNvPr>
          <p:cNvSpPr txBox="1"/>
          <p:nvPr/>
        </p:nvSpPr>
        <p:spPr>
          <a:xfrm>
            <a:off x="1162242" y="4373604"/>
            <a:ext cx="6479178" cy="461665"/>
          </a:xfrm>
          <a:prstGeom prst="rect">
            <a:avLst/>
          </a:prstGeom>
          <a:noFill/>
        </p:spPr>
        <p:txBody>
          <a:bodyPr wrap="square" rtlCol="0">
            <a:spAutoFit/>
          </a:bodyPr>
          <a:lstStyle/>
          <a:p>
            <a:r>
              <a:rPr lang="en-US" sz="2400">
                <a:solidFill>
                  <a:srgbClr val="000000"/>
                </a:solidFill>
                <a:effectLst/>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a:t>
            </a:r>
            <a:r>
              <a:rPr lang="vi-VN" sz="2400">
                <a:solidFill>
                  <a:srgbClr val="000000"/>
                </a:solidFill>
                <a:effectLst/>
                <a:latin typeface="Arial" panose="020B0604020202020204" pitchFamily="34" charset="0"/>
                <a:ea typeface="Times New Roman" panose="02020603050405020304" pitchFamily="18" charset="0"/>
                <a:cs typeface="Arial" panose="020B0604020202020204" pitchFamily="34" charset="0"/>
              </a:rPr>
              <a:t>Hệ thống quản lý dịch vụ giao hàng nhanh</a:t>
            </a:r>
            <a:r>
              <a:rPr lang="en-US" sz="24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2400"/>
          </a:p>
        </p:txBody>
      </p:sp>
    </p:spTree>
    <p:extLst>
      <p:ext uri="{BB962C8B-B14F-4D97-AF65-F5344CB8AC3E}">
        <p14:creationId xmlns:p14="http://schemas.microsoft.com/office/powerpoint/2010/main" val="233678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0">
            <a:extLst>
              <a:ext uri="{FF2B5EF4-FFF2-40B4-BE49-F238E27FC236}">
                <a16:creationId xmlns:a16="http://schemas.microsoft.com/office/drawing/2014/main" id="{2E927077-BCD6-45B6-8764-6638B6A8C5BB}"/>
              </a:ext>
            </a:extLst>
          </p:cNvPr>
          <p:cNvPicPr>
            <a:picLocks noChangeAspect="1"/>
          </p:cNvPicPr>
          <p:nvPr/>
        </p:nvPicPr>
        <p:blipFill>
          <a:blip r:embed="rId2"/>
          <a:stretch>
            <a:fillRect/>
          </a:stretch>
        </p:blipFill>
        <p:spPr>
          <a:xfrm>
            <a:off x="9472315" y="4115418"/>
            <a:ext cx="2096387" cy="2087526"/>
          </a:xfrm>
          <a:prstGeom prst="rect">
            <a:avLst/>
          </a:prstGeom>
        </p:spPr>
      </p:pic>
      <p:sp>
        <p:nvSpPr>
          <p:cNvPr id="3" name="Oval 2">
            <a:extLst>
              <a:ext uri="{FF2B5EF4-FFF2-40B4-BE49-F238E27FC236}">
                <a16:creationId xmlns:a16="http://schemas.microsoft.com/office/drawing/2014/main" id="{7FFE4F92-55B0-456A-99A8-82F8CFC601FC}"/>
              </a:ext>
            </a:extLst>
          </p:cNvPr>
          <p:cNvSpPr/>
          <p:nvPr/>
        </p:nvSpPr>
        <p:spPr>
          <a:xfrm>
            <a:off x="2957301" y="4116826"/>
            <a:ext cx="2972650" cy="2818295"/>
          </a:xfrm>
          <a:prstGeom prst="ellipse">
            <a:avLst/>
          </a:prstGeom>
          <a:solidFill>
            <a:srgbClr val="7030A0">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vi-VN" sz="3000">
                <a:solidFill>
                  <a:srgbClr val="000000"/>
                </a:solidFill>
                <a:latin typeface="Arial"/>
                <a:ea typeface="Segoe UI"/>
                <a:cs typeface="Segoe UI"/>
              </a:rPr>
              <a:t>2.2. Mô </a:t>
            </a:r>
            <a:r>
              <a:rPr lang="vi-VN" sz="3000" err="1">
                <a:solidFill>
                  <a:srgbClr val="000000"/>
                </a:solidFill>
                <a:latin typeface="Arial"/>
                <a:ea typeface="Segoe UI"/>
                <a:cs typeface="Segoe UI"/>
              </a:rPr>
              <a:t>hình</a:t>
            </a:r>
            <a:r>
              <a:rPr lang="vi-VN" sz="3000">
                <a:solidFill>
                  <a:srgbClr val="000000"/>
                </a:solidFill>
                <a:latin typeface="Arial"/>
                <a:ea typeface="Segoe UI"/>
                <a:cs typeface="Segoe UI"/>
              </a:rPr>
              <a:t> </a:t>
            </a:r>
            <a:r>
              <a:rPr lang="vi-VN" sz="3000" err="1">
                <a:solidFill>
                  <a:srgbClr val="000000"/>
                </a:solidFill>
                <a:latin typeface="Arial"/>
                <a:ea typeface="Segoe UI"/>
                <a:cs typeface="Segoe UI"/>
              </a:rPr>
              <a:t>xử</a:t>
            </a:r>
            <a:r>
              <a:rPr lang="vi-VN" sz="3000">
                <a:solidFill>
                  <a:srgbClr val="000000"/>
                </a:solidFill>
                <a:latin typeface="Arial"/>
                <a:ea typeface="Segoe UI"/>
                <a:cs typeface="Segoe UI"/>
              </a:rPr>
              <a:t> </a:t>
            </a:r>
            <a:r>
              <a:rPr lang="vi-VN" sz="3000" err="1">
                <a:solidFill>
                  <a:srgbClr val="000000"/>
                </a:solidFill>
                <a:latin typeface="Arial"/>
                <a:ea typeface="Segoe UI"/>
                <a:cs typeface="Segoe UI"/>
              </a:rPr>
              <a:t>lý</a:t>
            </a:r>
            <a:endParaRPr lang="vi-VN" sz="3000" err="1">
              <a:solidFill>
                <a:srgbClr val="000000"/>
              </a:solidFill>
              <a:latin typeface="Arial"/>
              <a:cs typeface="Segoe UI"/>
            </a:endParaRPr>
          </a:p>
        </p:txBody>
      </p:sp>
      <p:sp>
        <p:nvSpPr>
          <p:cNvPr id="4" name="Oval 3">
            <a:extLst>
              <a:ext uri="{FF2B5EF4-FFF2-40B4-BE49-F238E27FC236}">
                <a16:creationId xmlns:a16="http://schemas.microsoft.com/office/drawing/2014/main" id="{44195030-41AD-4372-9603-FC81781FFCE9}"/>
              </a:ext>
            </a:extLst>
          </p:cNvPr>
          <p:cNvSpPr/>
          <p:nvPr/>
        </p:nvSpPr>
        <p:spPr>
          <a:xfrm>
            <a:off x="-1537" y="850100"/>
            <a:ext cx="3430650" cy="3028346"/>
          </a:xfrm>
          <a:prstGeom prst="ellipse">
            <a:avLst/>
          </a:prstGeom>
          <a:gradFill flip="none" rotWithShape="1">
            <a:gsLst>
              <a:gs pos="0">
                <a:schemeClr val="accent5">
                  <a:lumMod val="0"/>
                  <a:lumOff val="100000"/>
                  <a:alpha val="25000"/>
                </a:schemeClr>
              </a:gs>
              <a:gs pos="16000">
                <a:schemeClr val="accent5">
                  <a:lumMod val="0"/>
                  <a:lumOff val="100000"/>
                </a:schemeClr>
              </a:gs>
              <a:gs pos="100000">
                <a:schemeClr val="accent5">
                  <a:lumMod val="75000"/>
                  <a:alpha val="47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rtl="0"/>
            <a:r>
              <a:rPr lang="vi-VN" sz="3000">
                <a:solidFill>
                  <a:srgbClr val="000000"/>
                </a:solidFill>
                <a:latin typeface="Arial"/>
                <a:ea typeface="Segoe UI"/>
                <a:cs typeface="Segoe UI"/>
              </a:rPr>
              <a:t>Chương 2:</a:t>
            </a:r>
            <a:r>
              <a:rPr lang="en-US" sz="3000">
                <a:solidFill>
                  <a:srgbClr val="000000"/>
                </a:solidFill>
                <a:latin typeface="Arial"/>
                <a:ea typeface="Segoe UI"/>
                <a:cs typeface="Segoe UI"/>
              </a:rPr>
              <a:t>​</a:t>
            </a:r>
          </a:p>
          <a:p>
            <a:pPr algn="ctr"/>
            <a:r>
              <a:rPr lang="vi-VN" sz="3000">
                <a:solidFill>
                  <a:srgbClr val="000000"/>
                </a:solidFill>
                <a:latin typeface="Arial"/>
                <a:cs typeface="Segoe UI"/>
              </a:rPr>
              <a:t>Phân tích yêu cầu và thiết kế phần mềm</a:t>
            </a:r>
            <a:endParaRPr lang="en-US">
              <a:cs typeface="Calibri" panose="020F0502020204030204"/>
            </a:endParaRPr>
          </a:p>
        </p:txBody>
      </p:sp>
      <p:sp>
        <p:nvSpPr>
          <p:cNvPr id="12" name="Oval 11">
            <a:extLst>
              <a:ext uri="{FF2B5EF4-FFF2-40B4-BE49-F238E27FC236}">
                <a16:creationId xmlns:a16="http://schemas.microsoft.com/office/drawing/2014/main" id="{A3E29D3C-33C9-4832-A1A4-7AC593EACB1B}"/>
              </a:ext>
            </a:extLst>
          </p:cNvPr>
          <p:cNvSpPr/>
          <p:nvPr/>
        </p:nvSpPr>
        <p:spPr>
          <a:xfrm>
            <a:off x="2749180" y="959737"/>
            <a:ext cx="3765151" cy="3759928"/>
          </a:xfrm>
          <a:prstGeom prst="ellipse">
            <a:avLst/>
          </a:prstGeom>
          <a:solidFill>
            <a:srgbClr val="FFFF00">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vi-VN" sz="3000">
                <a:solidFill>
                  <a:srgbClr val="000000"/>
                </a:solidFill>
                <a:latin typeface="Arial"/>
                <a:ea typeface="Segoe UI"/>
                <a:cs typeface="Segoe UI"/>
              </a:rPr>
              <a:t>2.1. Yêu </a:t>
            </a:r>
            <a:r>
              <a:rPr lang="vi-VN" sz="3000" err="1">
                <a:solidFill>
                  <a:srgbClr val="000000"/>
                </a:solidFill>
                <a:latin typeface="Arial"/>
                <a:ea typeface="Segoe UI"/>
                <a:cs typeface="Segoe UI"/>
              </a:rPr>
              <a:t>cầu</a:t>
            </a:r>
            <a:r>
              <a:rPr lang="vi-VN" sz="3000">
                <a:solidFill>
                  <a:srgbClr val="000000"/>
                </a:solidFill>
                <a:latin typeface="Arial"/>
                <a:ea typeface="Segoe UI"/>
                <a:cs typeface="Segoe UI"/>
              </a:rPr>
              <a:t> </a:t>
            </a:r>
            <a:r>
              <a:rPr lang="vi-VN" sz="3000" err="1">
                <a:solidFill>
                  <a:srgbClr val="000000"/>
                </a:solidFill>
                <a:latin typeface="Arial"/>
                <a:ea typeface="Segoe UI"/>
                <a:cs typeface="Segoe UI"/>
              </a:rPr>
              <a:t>chức</a:t>
            </a:r>
            <a:r>
              <a:rPr lang="vi-VN" sz="3000">
                <a:solidFill>
                  <a:srgbClr val="000000"/>
                </a:solidFill>
                <a:latin typeface="Arial"/>
                <a:ea typeface="Segoe UI"/>
                <a:cs typeface="Segoe UI"/>
              </a:rPr>
              <a:t> năng, phi </a:t>
            </a:r>
            <a:r>
              <a:rPr lang="vi-VN" sz="3000" err="1">
                <a:solidFill>
                  <a:srgbClr val="000000"/>
                </a:solidFill>
                <a:latin typeface="Arial"/>
                <a:ea typeface="Segoe UI"/>
                <a:cs typeface="Segoe UI"/>
              </a:rPr>
              <a:t>chức</a:t>
            </a:r>
            <a:r>
              <a:rPr lang="vi-VN" sz="3000">
                <a:solidFill>
                  <a:srgbClr val="000000"/>
                </a:solidFill>
                <a:latin typeface="Arial"/>
                <a:ea typeface="Segoe UI"/>
                <a:cs typeface="Segoe UI"/>
              </a:rPr>
              <a:t> năng</a:t>
            </a:r>
            <a:endParaRPr lang="vi-VN" sz="3000">
              <a:solidFill>
                <a:srgbClr val="000000"/>
              </a:solidFill>
              <a:latin typeface="Arial"/>
              <a:cs typeface="Segoe UI"/>
            </a:endParaRPr>
          </a:p>
        </p:txBody>
      </p:sp>
      <p:sp>
        <p:nvSpPr>
          <p:cNvPr id="2" name="Rectangle 1">
            <a:extLst>
              <a:ext uri="{FF2B5EF4-FFF2-40B4-BE49-F238E27FC236}">
                <a16:creationId xmlns:a16="http://schemas.microsoft.com/office/drawing/2014/main" id="{38679166-3C40-4EB5-AC73-74DB0D913B48}"/>
              </a:ext>
            </a:extLst>
          </p:cNvPr>
          <p:cNvSpPr/>
          <p:nvPr/>
        </p:nvSpPr>
        <p:spPr>
          <a:xfrm>
            <a:off x="-3120" y="-3694"/>
            <a:ext cx="12192000" cy="800904"/>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600"/>
              </a:spcAft>
            </a:pPr>
            <a:r>
              <a:rPr lang="en-US" sz="2400" b="1" i="1">
                <a:solidFill>
                  <a:schemeClr val="tx2"/>
                </a:solidFill>
                <a:latin typeface="Arial"/>
                <a:ea typeface="+mn-lt"/>
                <a:cs typeface="Arial"/>
              </a:rPr>
              <a:t>Xây dựng hệ thống quản lý dịch vụ giao hàng nhanh</a:t>
            </a:r>
            <a:endParaRPr lang="en-US">
              <a:solidFill>
                <a:schemeClr val="tx2"/>
              </a:solidFill>
            </a:endParaRPr>
          </a:p>
          <a:p>
            <a:pPr algn="ctr">
              <a:spcAft>
                <a:spcPts val="600"/>
              </a:spcAft>
            </a:pPr>
            <a:endParaRPr lang="en-US">
              <a:solidFill>
                <a:srgbClr val="FFFFFF"/>
              </a:solidFill>
              <a:latin typeface="Calibri"/>
              <a:cs typeface="Calibri"/>
            </a:endParaRPr>
          </a:p>
        </p:txBody>
      </p:sp>
      <p:pic>
        <p:nvPicPr>
          <p:cNvPr id="7" name="Picture 7">
            <a:extLst>
              <a:ext uri="{FF2B5EF4-FFF2-40B4-BE49-F238E27FC236}">
                <a16:creationId xmlns:a16="http://schemas.microsoft.com/office/drawing/2014/main" id="{18AABEFE-5AC9-4807-8C67-CFF837758C16}"/>
              </a:ext>
            </a:extLst>
          </p:cNvPr>
          <p:cNvPicPr>
            <a:picLocks noChangeAspect="1"/>
          </p:cNvPicPr>
          <p:nvPr/>
        </p:nvPicPr>
        <p:blipFill>
          <a:blip r:embed="rId3"/>
          <a:stretch>
            <a:fillRect/>
          </a:stretch>
        </p:blipFill>
        <p:spPr>
          <a:xfrm>
            <a:off x="53279" y="-13956"/>
            <a:ext cx="800100" cy="800100"/>
          </a:xfrm>
          <a:prstGeom prst="rect">
            <a:avLst/>
          </a:prstGeom>
        </p:spPr>
      </p:pic>
      <p:sp>
        <p:nvSpPr>
          <p:cNvPr id="8" name="Oval 7">
            <a:extLst>
              <a:ext uri="{FF2B5EF4-FFF2-40B4-BE49-F238E27FC236}">
                <a16:creationId xmlns:a16="http://schemas.microsoft.com/office/drawing/2014/main" id="{644950DC-FE76-438B-8855-8E6EED36FC5C}"/>
              </a:ext>
            </a:extLst>
          </p:cNvPr>
          <p:cNvSpPr/>
          <p:nvPr/>
        </p:nvSpPr>
        <p:spPr>
          <a:xfrm>
            <a:off x="6095730" y="847053"/>
            <a:ext cx="2802017" cy="2734803"/>
          </a:xfrm>
          <a:prstGeom prst="ellipse">
            <a:avLst/>
          </a:prstGeom>
          <a:solidFill>
            <a:schemeClr val="accent6">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vi-VN" sz="3000">
                <a:solidFill>
                  <a:srgbClr val="000000"/>
                </a:solidFill>
                <a:latin typeface="Arial"/>
                <a:ea typeface="Segoe UI"/>
                <a:cs typeface="Segoe UI"/>
              </a:rPr>
              <a:t>2.3. Mô </a:t>
            </a:r>
            <a:r>
              <a:rPr lang="vi-VN" sz="3000" err="1">
                <a:solidFill>
                  <a:srgbClr val="000000"/>
                </a:solidFill>
                <a:latin typeface="Arial"/>
                <a:ea typeface="Segoe UI"/>
                <a:cs typeface="Segoe UI"/>
              </a:rPr>
              <a:t>hình</a:t>
            </a:r>
            <a:r>
              <a:rPr lang="vi-VN" sz="3000">
                <a:solidFill>
                  <a:srgbClr val="000000"/>
                </a:solidFill>
                <a:latin typeface="Arial"/>
                <a:ea typeface="Segoe UI"/>
                <a:cs typeface="Segoe UI"/>
              </a:rPr>
              <a:t> </a:t>
            </a:r>
            <a:r>
              <a:rPr lang="vi-VN" sz="3000" err="1">
                <a:solidFill>
                  <a:srgbClr val="000000"/>
                </a:solidFill>
                <a:latin typeface="Arial"/>
                <a:ea typeface="Segoe UI"/>
                <a:cs typeface="Segoe UI"/>
              </a:rPr>
              <a:t>dữ</a:t>
            </a:r>
            <a:r>
              <a:rPr lang="vi-VN" sz="3000">
                <a:solidFill>
                  <a:srgbClr val="000000"/>
                </a:solidFill>
                <a:latin typeface="Arial"/>
                <a:ea typeface="Segoe UI"/>
                <a:cs typeface="Segoe UI"/>
              </a:rPr>
              <a:t> </a:t>
            </a:r>
            <a:r>
              <a:rPr lang="vi-VN" sz="3000" err="1">
                <a:solidFill>
                  <a:srgbClr val="000000"/>
                </a:solidFill>
                <a:latin typeface="Arial"/>
                <a:ea typeface="Segoe UI"/>
                <a:cs typeface="Segoe UI"/>
              </a:rPr>
              <a:t>liệu</a:t>
            </a:r>
            <a:endParaRPr lang="en-US" err="1">
              <a:solidFill>
                <a:srgbClr val="FFFFFF"/>
              </a:solidFill>
              <a:cs typeface="Calibri" panose="020F0502020204030204"/>
            </a:endParaRPr>
          </a:p>
        </p:txBody>
      </p:sp>
      <p:sp>
        <p:nvSpPr>
          <p:cNvPr id="6" name="Oval 5">
            <a:extLst>
              <a:ext uri="{FF2B5EF4-FFF2-40B4-BE49-F238E27FC236}">
                <a16:creationId xmlns:a16="http://schemas.microsoft.com/office/drawing/2014/main" id="{F0217A71-FD32-4474-881A-2FEFF21C1ABF}"/>
              </a:ext>
            </a:extLst>
          </p:cNvPr>
          <p:cNvSpPr/>
          <p:nvPr/>
        </p:nvSpPr>
        <p:spPr>
          <a:xfrm>
            <a:off x="5539462" y="3196235"/>
            <a:ext cx="3618077" cy="3368676"/>
          </a:xfrm>
          <a:prstGeom prst="ellipse">
            <a:avLst/>
          </a:prstGeom>
          <a:gradFill flip="none" rotWithShape="1">
            <a:gsLst>
              <a:gs pos="0">
                <a:schemeClr val="accent5">
                  <a:lumMod val="0"/>
                  <a:lumOff val="100000"/>
                  <a:alpha val="25000"/>
                </a:schemeClr>
              </a:gs>
              <a:gs pos="16000">
                <a:schemeClr val="accent5">
                  <a:lumMod val="0"/>
                  <a:lumOff val="100000"/>
                </a:schemeClr>
              </a:gs>
              <a:gs pos="100000">
                <a:schemeClr val="accent5">
                  <a:lumMod val="75000"/>
                  <a:alpha val="47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vi-VN" sz="3000">
                <a:solidFill>
                  <a:srgbClr val="000000"/>
                </a:solidFill>
                <a:latin typeface="Arial"/>
                <a:ea typeface="Segoe UI"/>
                <a:cs typeface="Segoe UI"/>
              </a:rPr>
              <a:t>2.4. Mô </a:t>
            </a:r>
            <a:r>
              <a:rPr lang="vi-VN" sz="3000" err="1">
                <a:solidFill>
                  <a:srgbClr val="000000"/>
                </a:solidFill>
                <a:latin typeface="Arial"/>
                <a:ea typeface="Segoe UI"/>
                <a:cs typeface="Segoe UI"/>
              </a:rPr>
              <a:t>tả</a:t>
            </a:r>
            <a:r>
              <a:rPr lang="vi-VN" sz="3000">
                <a:solidFill>
                  <a:srgbClr val="000000"/>
                </a:solidFill>
                <a:latin typeface="Arial"/>
                <a:ea typeface="Segoe UI"/>
                <a:cs typeface="Segoe UI"/>
              </a:rPr>
              <a:t> </a:t>
            </a:r>
            <a:r>
              <a:rPr lang="vi-VN" sz="3000" err="1">
                <a:solidFill>
                  <a:srgbClr val="000000"/>
                </a:solidFill>
                <a:latin typeface="Arial"/>
                <a:ea typeface="Segoe UI"/>
                <a:cs typeface="Segoe UI"/>
              </a:rPr>
              <a:t>các</a:t>
            </a:r>
            <a:r>
              <a:rPr lang="vi-VN" sz="3000">
                <a:solidFill>
                  <a:srgbClr val="000000"/>
                </a:solidFill>
                <a:latin typeface="Arial"/>
                <a:ea typeface="Segoe UI"/>
                <a:cs typeface="Segoe UI"/>
              </a:rPr>
              <a:t> </a:t>
            </a:r>
            <a:r>
              <a:rPr lang="vi-VN" sz="3000" err="1">
                <a:solidFill>
                  <a:srgbClr val="000000"/>
                </a:solidFill>
                <a:latin typeface="Arial"/>
                <a:ea typeface="Segoe UI"/>
                <a:cs typeface="Segoe UI"/>
              </a:rPr>
              <a:t>bảng</a:t>
            </a:r>
            <a:r>
              <a:rPr lang="vi-VN" sz="3000">
                <a:solidFill>
                  <a:srgbClr val="000000"/>
                </a:solidFill>
                <a:latin typeface="Arial"/>
                <a:ea typeface="Segoe UI"/>
                <a:cs typeface="Segoe UI"/>
              </a:rPr>
              <a:t>, </a:t>
            </a:r>
            <a:r>
              <a:rPr lang="vi-VN" sz="3000" err="1">
                <a:solidFill>
                  <a:srgbClr val="000000"/>
                </a:solidFill>
                <a:latin typeface="Arial"/>
                <a:ea typeface="Segoe UI"/>
                <a:cs typeface="Segoe UI"/>
              </a:rPr>
              <a:t>các</a:t>
            </a:r>
            <a:r>
              <a:rPr lang="vi-VN" sz="3000">
                <a:solidFill>
                  <a:srgbClr val="000000"/>
                </a:solidFill>
                <a:latin typeface="Arial"/>
                <a:ea typeface="Segoe UI"/>
                <a:cs typeface="Segoe UI"/>
              </a:rPr>
              <a:t> danh </a:t>
            </a:r>
            <a:r>
              <a:rPr lang="vi-VN" sz="3000" err="1">
                <a:solidFill>
                  <a:srgbClr val="000000"/>
                </a:solidFill>
                <a:latin typeface="Arial"/>
                <a:ea typeface="Segoe UI"/>
                <a:cs typeface="Segoe UI"/>
              </a:rPr>
              <a:t>sách</a:t>
            </a:r>
            <a:r>
              <a:rPr lang="vi-VN" sz="3000">
                <a:solidFill>
                  <a:srgbClr val="000000"/>
                </a:solidFill>
                <a:latin typeface="Arial"/>
                <a:ea typeface="Segoe UI"/>
                <a:cs typeface="Segoe UI"/>
              </a:rPr>
              <a:t> </a:t>
            </a:r>
            <a:r>
              <a:rPr lang="vi-VN" sz="3000" err="1">
                <a:solidFill>
                  <a:srgbClr val="000000"/>
                </a:solidFill>
                <a:latin typeface="Arial"/>
                <a:ea typeface="Segoe UI"/>
                <a:cs typeface="Segoe UI"/>
              </a:rPr>
              <a:t>ràng</a:t>
            </a:r>
            <a:r>
              <a:rPr lang="vi-VN" sz="3000">
                <a:solidFill>
                  <a:srgbClr val="000000"/>
                </a:solidFill>
                <a:latin typeface="Arial"/>
                <a:ea typeface="Segoe UI"/>
                <a:cs typeface="Segoe UI"/>
              </a:rPr>
              <a:t> </a:t>
            </a:r>
            <a:r>
              <a:rPr lang="vi-VN" sz="3000" err="1">
                <a:solidFill>
                  <a:srgbClr val="000000"/>
                </a:solidFill>
                <a:latin typeface="Arial"/>
                <a:ea typeface="Segoe UI"/>
                <a:cs typeface="Segoe UI"/>
              </a:rPr>
              <a:t>buộc</a:t>
            </a:r>
            <a:endParaRPr lang="en-US" err="1"/>
          </a:p>
        </p:txBody>
      </p:sp>
      <p:sp>
        <p:nvSpPr>
          <p:cNvPr id="5" name="Oval 4">
            <a:extLst>
              <a:ext uri="{FF2B5EF4-FFF2-40B4-BE49-F238E27FC236}">
                <a16:creationId xmlns:a16="http://schemas.microsoft.com/office/drawing/2014/main" id="{6913D92A-AF1C-48A8-8861-322D087F46FC}"/>
              </a:ext>
            </a:extLst>
          </p:cNvPr>
          <p:cNvSpPr/>
          <p:nvPr/>
        </p:nvSpPr>
        <p:spPr>
          <a:xfrm>
            <a:off x="8487522" y="1806487"/>
            <a:ext cx="2868345" cy="2673702"/>
          </a:xfrm>
          <a:prstGeom prst="ellipse">
            <a:avLst/>
          </a:prstGeom>
          <a:solidFill>
            <a:srgbClr val="C00000">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000">
                <a:solidFill>
                  <a:srgbClr val="000000"/>
                </a:solidFill>
                <a:latin typeface="Arial"/>
              </a:rPr>
              <a:t>2.5. </a:t>
            </a:r>
            <a:r>
              <a:rPr lang="en-US" sz="3000">
                <a:solidFill>
                  <a:srgbClr val="000000"/>
                </a:solidFill>
                <a:latin typeface="Arial"/>
                <a:cs typeface="Arial"/>
              </a:rPr>
              <a:t>Giao </a:t>
            </a:r>
            <a:r>
              <a:rPr lang="en-US" sz="3000" err="1">
                <a:solidFill>
                  <a:srgbClr val="000000"/>
                </a:solidFill>
                <a:latin typeface="Arial"/>
                <a:cs typeface="Arial"/>
              </a:rPr>
              <a:t>diện</a:t>
            </a:r>
            <a:r>
              <a:rPr lang="en-US" sz="3000">
                <a:solidFill>
                  <a:srgbClr val="000000"/>
                </a:solidFill>
                <a:latin typeface="Arial"/>
                <a:cs typeface="Arial"/>
              </a:rPr>
              <a:t> </a:t>
            </a:r>
            <a:r>
              <a:rPr lang="en-US" sz="3000" err="1">
                <a:solidFill>
                  <a:srgbClr val="000000"/>
                </a:solidFill>
                <a:latin typeface="Arial"/>
                <a:cs typeface="Arial"/>
              </a:rPr>
              <a:t>chính</a:t>
            </a:r>
            <a:r>
              <a:rPr lang="en-US" sz="3000">
                <a:solidFill>
                  <a:srgbClr val="000000"/>
                </a:solidFill>
                <a:latin typeface="Arial"/>
                <a:cs typeface="Arial"/>
              </a:rPr>
              <a:t> </a:t>
            </a:r>
            <a:r>
              <a:rPr lang="en-US" sz="3000" err="1">
                <a:solidFill>
                  <a:srgbClr val="000000"/>
                </a:solidFill>
                <a:latin typeface="Arial"/>
                <a:cs typeface="Arial"/>
              </a:rPr>
              <a:t>và</a:t>
            </a:r>
            <a:r>
              <a:rPr lang="en-US" sz="3000">
                <a:solidFill>
                  <a:srgbClr val="000000"/>
                </a:solidFill>
                <a:latin typeface="Arial"/>
                <a:cs typeface="Arial"/>
              </a:rPr>
              <a:t> </a:t>
            </a:r>
            <a:r>
              <a:rPr lang="en-US" sz="3000" err="1">
                <a:solidFill>
                  <a:srgbClr val="000000"/>
                </a:solidFill>
                <a:latin typeface="Arial"/>
                <a:cs typeface="Arial"/>
              </a:rPr>
              <a:t>các</a:t>
            </a:r>
            <a:r>
              <a:rPr lang="en-US" sz="3000">
                <a:solidFill>
                  <a:srgbClr val="000000"/>
                </a:solidFill>
                <a:latin typeface="Arial"/>
                <a:cs typeface="Arial"/>
              </a:rPr>
              <a:t> </a:t>
            </a:r>
            <a:r>
              <a:rPr lang="en-US" sz="3000" err="1">
                <a:solidFill>
                  <a:srgbClr val="000000"/>
                </a:solidFill>
                <a:latin typeface="Arial"/>
                <a:cs typeface="Arial"/>
              </a:rPr>
              <a:t>chức</a:t>
            </a:r>
            <a:r>
              <a:rPr lang="en-US" sz="3000">
                <a:solidFill>
                  <a:srgbClr val="000000"/>
                </a:solidFill>
                <a:latin typeface="Arial"/>
                <a:cs typeface="Arial"/>
              </a:rPr>
              <a:t> </a:t>
            </a:r>
            <a:r>
              <a:rPr lang="en-US" sz="3000" err="1">
                <a:solidFill>
                  <a:srgbClr val="000000"/>
                </a:solidFill>
                <a:latin typeface="Arial"/>
                <a:cs typeface="Arial"/>
              </a:rPr>
              <a:t>năng</a:t>
            </a:r>
            <a:endParaRPr lang="en-US" sz="3000">
              <a:solidFill>
                <a:srgbClr val="000000"/>
              </a:solidFill>
              <a:latin typeface="Arial"/>
              <a:cs typeface="Arial"/>
            </a:endParaRPr>
          </a:p>
        </p:txBody>
      </p:sp>
    </p:spTree>
    <p:extLst>
      <p:ext uri="{BB962C8B-B14F-4D97-AF65-F5344CB8AC3E}">
        <p14:creationId xmlns:p14="http://schemas.microsoft.com/office/powerpoint/2010/main" val="119126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2" grpId="0" animBg="1"/>
      <p:bldP spid="8" grpId="0" animBg="1"/>
      <p:bldP spid="6"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679166-3C40-4EB5-AC73-74DB0D913B48}"/>
              </a:ext>
            </a:extLst>
          </p:cNvPr>
          <p:cNvSpPr/>
          <p:nvPr/>
        </p:nvSpPr>
        <p:spPr>
          <a:xfrm>
            <a:off x="-3120" y="-3694"/>
            <a:ext cx="12192000" cy="800904"/>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600"/>
              </a:spcAft>
            </a:pPr>
            <a:r>
              <a:rPr lang="en-US" sz="2400" b="1" i="1" err="1">
                <a:solidFill>
                  <a:schemeClr val="tx2"/>
                </a:solidFill>
                <a:latin typeface="Arial"/>
                <a:ea typeface="+mn-lt"/>
                <a:cs typeface="Arial"/>
              </a:rPr>
              <a:t>Xây</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dựng</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hệ</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thống</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quản</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lý</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dịch</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vụ</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giao</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hàng</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nhanh</a:t>
            </a:r>
            <a:endParaRPr lang="en-US" err="1">
              <a:solidFill>
                <a:schemeClr val="tx2"/>
              </a:solidFill>
              <a:cs typeface="Calibri" panose="020F0502020204030204"/>
            </a:endParaRPr>
          </a:p>
          <a:p>
            <a:pPr algn="ctr">
              <a:spcAft>
                <a:spcPts val="600"/>
              </a:spcAft>
            </a:pPr>
            <a:endParaRPr lang="en-US">
              <a:solidFill>
                <a:srgbClr val="FFFFFF"/>
              </a:solidFill>
              <a:latin typeface="Calibri"/>
              <a:cs typeface="Calibri"/>
            </a:endParaRPr>
          </a:p>
        </p:txBody>
      </p:sp>
      <p:pic>
        <p:nvPicPr>
          <p:cNvPr id="7" name="Picture 7">
            <a:extLst>
              <a:ext uri="{FF2B5EF4-FFF2-40B4-BE49-F238E27FC236}">
                <a16:creationId xmlns:a16="http://schemas.microsoft.com/office/drawing/2014/main" id="{18AABEFE-5AC9-4807-8C67-CFF837758C16}"/>
              </a:ext>
            </a:extLst>
          </p:cNvPr>
          <p:cNvPicPr>
            <a:picLocks noChangeAspect="1"/>
          </p:cNvPicPr>
          <p:nvPr/>
        </p:nvPicPr>
        <p:blipFill>
          <a:blip r:embed="rId2"/>
          <a:stretch>
            <a:fillRect/>
          </a:stretch>
        </p:blipFill>
        <p:spPr>
          <a:xfrm>
            <a:off x="53279" y="-13956"/>
            <a:ext cx="800100" cy="800100"/>
          </a:xfrm>
          <a:prstGeom prst="rect">
            <a:avLst/>
          </a:prstGeom>
        </p:spPr>
      </p:pic>
      <p:sp>
        <p:nvSpPr>
          <p:cNvPr id="4" name="Rectangle: Rounded Corners 3">
            <a:extLst>
              <a:ext uri="{FF2B5EF4-FFF2-40B4-BE49-F238E27FC236}">
                <a16:creationId xmlns:a16="http://schemas.microsoft.com/office/drawing/2014/main" id="{B7EE6FF8-32DD-49E5-8CE4-FC5BAFD61183}"/>
              </a:ext>
            </a:extLst>
          </p:cNvPr>
          <p:cNvSpPr/>
          <p:nvPr/>
        </p:nvSpPr>
        <p:spPr>
          <a:xfrm>
            <a:off x="348344" y="1335033"/>
            <a:ext cx="5538169" cy="279545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err="1">
                <a:solidFill>
                  <a:schemeClr val="tx1"/>
                </a:solidFill>
                <a:latin typeface="Arial" panose="020B0604020202020204" pitchFamily="34" charset="0"/>
                <a:cs typeface="Arial" panose="020B0604020202020204" pitchFamily="34" charset="0"/>
              </a:rPr>
              <a:t>Yêu</a:t>
            </a:r>
            <a:r>
              <a:rPr lang="en-US" sz="2400" b="1">
                <a:solidFill>
                  <a:schemeClr val="tx1"/>
                </a:solidFill>
                <a:latin typeface="Arial" panose="020B0604020202020204" pitchFamily="34" charset="0"/>
                <a:cs typeface="Arial" panose="020B0604020202020204" pitchFamily="34" charset="0"/>
              </a:rPr>
              <a:t> </a:t>
            </a:r>
            <a:r>
              <a:rPr lang="en-US" sz="2400" b="1" err="1">
                <a:solidFill>
                  <a:schemeClr val="tx1"/>
                </a:solidFill>
                <a:latin typeface="Arial" panose="020B0604020202020204" pitchFamily="34" charset="0"/>
                <a:cs typeface="Arial" panose="020B0604020202020204" pitchFamily="34" charset="0"/>
              </a:rPr>
              <a:t>cầu</a:t>
            </a:r>
            <a:r>
              <a:rPr lang="en-US" sz="2400" b="1">
                <a:solidFill>
                  <a:schemeClr val="tx1"/>
                </a:solidFill>
                <a:latin typeface="Arial" panose="020B0604020202020204" pitchFamily="34" charset="0"/>
                <a:cs typeface="Arial" panose="020B0604020202020204" pitchFamily="34" charset="0"/>
              </a:rPr>
              <a:t> </a:t>
            </a:r>
            <a:r>
              <a:rPr lang="en-US" sz="2400" b="1" err="1">
                <a:solidFill>
                  <a:schemeClr val="tx1"/>
                </a:solidFill>
                <a:latin typeface="Arial" panose="020B0604020202020204" pitchFamily="34" charset="0"/>
                <a:cs typeface="Arial" panose="020B0604020202020204" pitchFamily="34" charset="0"/>
              </a:rPr>
              <a:t>lưu</a:t>
            </a:r>
            <a:r>
              <a:rPr lang="en-US" sz="2400" b="1">
                <a:solidFill>
                  <a:schemeClr val="tx1"/>
                </a:solidFill>
                <a:latin typeface="Arial" panose="020B0604020202020204" pitchFamily="34" charset="0"/>
                <a:cs typeface="Arial" panose="020B0604020202020204" pitchFamily="34" charset="0"/>
              </a:rPr>
              <a:t> </a:t>
            </a:r>
            <a:r>
              <a:rPr lang="en-US" sz="2400" b="1" err="1">
                <a:solidFill>
                  <a:schemeClr val="tx1"/>
                </a:solidFill>
                <a:latin typeface="Arial" panose="020B0604020202020204" pitchFamily="34" charset="0"/>
                <a:cs typeface="Arial" panose="020B0604020202020204" pitchFamily="34" charset="0"/>
              </a:rPr>
              <a:t>trữ</a:t>
            </a:r>
            <a:r>
              <a:rPr lang="en-US" sz="2400" b="1">
                <a:solidFill>
                  <a:schemeClr val="tx1"/>
                </a:solidFill>
                <a:latin typeface="Arial" panose="020B0604020202020204" pitchFamily="34" charset="0"/>
                <a:cs typeface="Arial" panose="020B0604020202020204" pitchFamily="34" charset="0"/>
              </a:rPr>
              <a:t>: </a:t>
            </a:r>
          </a:p>
          <a:p>
            <a:pPr marL="285750" indent="-285750">
              <a:buFontTx/>
              <a:buChar char="-"/>
            </a:pPr>
            <a:r>
              <a:rPr lang="en-US" sz="2400" err="1">
                <a:solidFill>
                  <a:schemeClr val="tx1"/>
                </a:solidFill>
                <a:latin typeface="Arial" panose="020B0604020202020204" pitchFamily="34" charset="0"/>
                <a:cs typeface="Arial" panose="020B0604020202020204" pitchFamily="34" charset="0"/>
              </a:rPr>
              <a:t>Thông</a:t>
            </a:r>
            <a:r>
              <a:rPr lang="en-US" sz="2400">
                <a:solidFill>
                  <a:schemeClr val="tx1"/>
                </a:solidFill>
                <a:latin typeface="Arial" panose="020B0604020202020204" pitchFamily="34" charset="0"/>
                <a:cs typeface="Arial" panose="020B0604020202020204" pitchFamily="34" charset="0"/>
              </a:rPr>
              <a:t> tin </a:t>
            </a:r>
            <a:r>
              <a:rPr lang="en-US" sz="2400" err="1">
                <a:solidFill>
                  <a:schemeClr val="tx1"/>
                </a:solidFill>
                <a:latin typeface="Arial" panose="020B0604020202020204" pitchFamily="34" charset="0"/>
                <a:cs typeface="Arial" panose="020B0604020202020204" pitchFamily="34" charset="0"/>
              </a:rPr>
              <a:t>tài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khoản</a:t>
            </a:r>
            <a:r>
              <a:rPr lang="en-US" sz="2400">
                <a:solidFill>
                  <a:schemeClr val="tx1"/>
                </a:solidFill>
                <a:latin typeface="Arial" panose="020B0604020202020204" pitchFamily="34" charset="0"/>
                <a:cs typeface="Arial" panose="020B0604020202020204" pitchFamily="34" charset="0"/>
              </a:rPr>
              <a:t>.</a:t>
            </a:r>
          </a:p>
          <a:p>
            <a:pPr marL="285750" indent="-285750">
              <a:buFontTx/>
              <a:buChar char="-"/>
            </a:pPr>
            <a:r>
              <a:rPr lang="en-US" sz="2400" err="1">
                <a:solidFill>
                  <a:schemeClr val="tx1"/>
                </a:solidFill>
                <a:latin typeface="Arial" panose="020B0604020202020204" pitchFamily="34" charset="0"/>
                <a:cs typeface="Arial" panose="020B0604020202020204" pitchFamily="34" charset="0"/>
              </a:rPr>
              <a:t>Thông</a:t>
            </a:r>
            <a:r>
              <a:rPr lang="en-US" sz="2400">
                <a:solidFill>
                  <a:schemeClr val="tx1"/>
                </a:solidFill>
                <a:latin typeface="Arial" panose="020B0604020202020204" pitchFamily="34" charset="0"/>
                <a:cs typeface="Arial" panose="020B0604020202020204" pitchFamily="34" charset="0"/>
              </a:rPr>
              <a:t> tin </a:t>
            </a:r>
            <a:r>
              <a:rPr lang="en-US" sz="2400" err="1">
                <a:solidFill>
                  <a:schemeClr val="tx1"/>
                </a:solidFill>
                <a:latin typeface="Arial" panose="020B0604020202020204" pitchFamily="34" charset="0"/>
                <a:cs typeface="Arial" panose="020B0604020202020204" pitchFamily="34" charset="0"/>
              </a:rPr>
              <a:t>đơn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hàng</a:t>
            </a:r>
            <a:r>
              <a:rPr lang="en-US" sz="2400">
                <a:solidFill>
                  <a:schemeClr val="tx1"/>
                </a:solidFill>
                <a:latin typeface="Arial" panose="020B0604020202020204" pitchFamily="34" charset="0"/>
                <a:cs typeface="Arial" panose="020B0604020202020204" pitchFamily="34" charset="0"/>
              </a:rPr>
              <a:t>.</a:t>
            </a:r>
          </a:p>
          <a:p>
            <a:pPr marL="285750" indent="-285750">
              <a:buFontTx/>
              <a:buChar char="-"/>
            </a:pPr>
            <a:r>
              <a:rPr lang="en-US" sz="2400" err="1">
                <a:solidFill>
                  <a:schemeClr val="tx1"/>
                </a:solidFill>
                <a:latin typeface="Arial" panose="020B0604020202020204" pitchFamily="34" charset="0"/>
                <a:cs typeface="Arial" panose="020B0604020202020204" pitchFamily="34" charset="0"/>
              </a:rPr>
              <a:t>Thông</a:t>
            </a:r>
            <a:r>
              <a:rPr lang="en-US" sz="2400">
                <a:solidFill>
                  <a:schemeClr val="tx1"/>
                </a:solidFill>
                <a:latin typeface="Arial" panose="020B0604020202020204" pitchFamily="34" charset="0"/>
                <a:cs typeface="Arial" panose="020B0604020202020204" pitchFamily="34" charset="0"/>
              </a:rPr>
              <a:t> tin </a:t>
            </a:r>
            <a:r>
              <a:rPr lang="en-US" sz="2400" err="1">
                <a:solidFill>
                  <a:schemeClr val="tx1"/>
                </a:solidFill>
                <a:latin typeface="Arial" panose="020B0604020202020204" pitchFamily="34" charset="0"/>
                <a:cs typeface="Arial" panose="020B0604020202020204" pitchFamily="34" charset="0"/>
              </a:rPr>
              <a:t>khách</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hàng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gửi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nhận</a:t>
            </a:r>
            <a:r>
              <a:rPr lang="en-US" sz="2400">
                <a:solidFill>
                  <a:schemeClr val="tx1"/>
                </a:solidFill>
                <a:latin typeface="Arial" panose="020B0604020202020204" pitchFamily="34" charset="0"/>
                <a:cs typeface="Arial" panose="020B0604020202020204" pitchFamily="34" charset="0"/>
              </a:rPr>
              <a:t>).</a:t>
            </a:r>
          </a:p>
          <a:p>
            <a:pPr marL="285750" indent="-285750">
              <a:buFontTx/>
              <a:buChar char="-"/>
            </a:pPr>
            <a:r>
              <a:rPr lang="en-US" sz="2400" err="1">
                <a:solidFill>
                  <a:schemeClr val="tx1"/>
                </a:solidFill>
                <a:latin typeface="Arial" panose="020B0604020202020204" pitchFamily="34" charset="0"/>
                <a:cs typeface="Arial" panose="020B0604020202020204" pitchFamily="34" charset="0"/>
              </a:rPr>
              <a:t>Thông</a:t>
            </a:r>
            <a:r>
              <a:rPr lang="en-US" sz="2400">
                <a:solidFill>
                  <a:schemeClr val="tx1"/>
                </a:solidFill>
                <a:latin typeface="Arial" panose="020B0604020202020204" pitchFamily="34" charset="0"/>
                <a:cs typeface="Arial" panose="020B0604020202020204" pitchFamily="34" charset="0"/>
              </a:rPr>
              <a:t> tin </a:t>
            </a:r>
            <a:r>
              <a:rPr lang="en-US" sz="2400" err="1">
                <a:solidFill>
                  <a:schemeClr val="tx1"/>
                </a:solidFill>
                <a:latin typeface="Arial" panose="020B0604020202020204" pitchFamily="34" charset="0"/>
                <a:cs typeface="Arial" panose="020B0604020202020204" pitchFamily="34" charset="0"/>
              </a:rPr>
              <a:t>nhân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viên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giao</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hàng</a:t>
            </a:r>
            <a:r>
              <a:rPr lang="en-US" sz="2400">
                <a:solidFill>
                  <a:schemeClr val="tx1"/>
                </a:solidFill>
                <a:latin typeface="Arial" panose="020B0604020202020204" pitchFamily="34" charset="0"/>
                <a:cs typeface="Arial" panose="020B0604020202020204" pitchFamily="34" charset="0"/>
              </a:rPr>
              <a:t>.</a:t>
            </a:r>
          </a:p>
          <a:p>
            <a:pPr marL="285750" indent="-285750">
              <a:buFontTx/>
              <a:buChar char="-"/>
            </a:pPr>
            <a:r>
              <a:rPr lang="en-US" sz="2400" err="1">
                <a:solidFill>
                  <a:schemeClr val="tx1"/>
                </a:solidFill>
                <a:latin typeface="Arial" panose="020B0604020202020204" pitchFamily="34" charset="0"/>
                <a:cs typeface="Arial" panose="020B0604020202020204" pitchFamily="34" charset="0"/>
              </a:rPr>
              <a:t>Thông</a:t>
            </a:r>
            <a:r>
              <a:rPr lang="en-US" sz="2400">
                <a:solidFill>
                  <a:schemeClr val="tx1"/>
                </a:solidFill>
                <a:latin typeface="Arial" panose="020B0604020202020204" pitchFamily="34" charset="0"/>
                <a:cs typeface="Arial" panose="020B0604020202020204" pitchFamily="34" charset="0"/>
              </a:rPr>
              <a:t> tin </a:t>
            </a:r>
            <a:r>
              <a:rPr lang="en-US" sz="2400" err="1">
                <a:solidFill>
                  <a:schemeClr val="tx1"/>
                </a:solidFill>
                <a:latin typeface="Arial" panose="020B0604020202020204" pitchFamily="34" charset="0"/>
                <a:cs typeface="Arial" panose="020B0604020202020204" pitchFamily="34" charset="0"/>
              </a:rPr>
              <a:t>sản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phẩm</a:t>
            </a:r>
            <a:r>
              <a:rPr lang="en-US" sz="2400">
                <a:solidFill>
                  <a:schemeClr val="tx1"/>
                </a:solidFill>
                <a:latin typeface="Arial" panose="020B0604020202020204" pitchFamily="34" charset="0"/>
                <a:cs typeface="Arial" panose="020B0604020202020204" pitchFamily="34" charset="0"/>
              </a:rPr>
              <a:t>.</a:t>
            </a:r>
          </a:p>
        </p:txBody>
      </p:sp>
      <p:sp>
        <p:nvSpPr>
          <p:cNvPr id="8" name="Rectangle: Rounded Corners 7">
            <a:extLst>
              <a:ext uri="{FF2B5EF4-FFF2-40B4-BE49-F238E27FC236}">
                <a16:creationId xmlns:a16="http://schemas.microsoft.com/office/drawing/2014/main" id="{0D8D6D1B-E816-4501-A328-1723A47E5CF5}"/>
              </a:ext>
            </a:extLst>
          </p:cNvPr>
          <p:cNvSpPr/>
          <p:nvPr/>
        </p:nvSpPr>
        <p:spPr>
          <a:xfrm>
            <a:off x="6314148" y="1335033"/>
            <a:ext cx="5538169" cy="2795452"/>
          </a:xfrm>
          <a:prstGeom prst="roundRect">
            <a:avLst/>
          </a:prstGeom>
          <a:solidFill>
            <a:srgbClr val="94F3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err="1">
                <a:solidFill>
                  <a:schemeClr val="tx1"/>
                </a:solidFill>
                <a:latin typeface="Arial" panose="020B0604020202020204" pitchFamily="34" charset="0"/>
                <a:cs typeface="Arial" panose="020B0604020202020204" pitchFamily="34" charset="0"/>
              </a:rPr>
              <a:t>Yêu</a:t>
            </a:r>
            <a:r>
              <a:rPr lang="en-US" sz="2400" b="1">
                <a:solidFill>
                  <a:schemeClr val="tx1"/>
                </a:solidFill>
                <a:latin typeface="Arial" panose="020B0604020202020204" pitchFamily="34" charset="0"/>
                <a:cs typeface="Arial" panose="020B0604020202020204" pitchFamily="34" charset="0"/>
              </a:rPr>
              <a:t> </a:t>
            </a:r>
            <a:r>
              <a:rPr lang="en-US" sz="2400" b="1" err="1">
                <a:solidFill>
                  <a:schemeClr val="tx1"/>
                </a:solidFill>
                <a:latin typeface="Arial" panose="020B0604020202020204" pitchFamily="34" charset="0"/>
                <a:cs typeface="Arial" panose="020B0604020202020204" pitchFamily="34" charset="0"/>
              </a:rPr>
              <a:t>cầu</a:t>
            </a:r>
            <a:r>
              <a:rPr lang="en-US" sz="2400" b="1">
                <a:solidFill>
                  <a:schemeClr val="tx1"/>
                </a:solidFill>
                <a:latin typeface="Arial" panose="020B0604020202020204" pitchFamily="34" charset="0"/>
                <a:cs typeface="Arial" panose="020B0604020202020204" pitchFamily="34" charset="0"/>
              </a:rPr>
              <a:t> </a:t>
            </a:r>
            <a:r>
              <a:rPr lang="en-US" sz="2400" b="1" err="1">
                <a:solidFill>
                  <a:schemeClr val="tx1"/>
                </a:solidFill>
                <a:latin typeface="Arial" panose="020B0604020202020204" pitchFamily="34" charset="0"/>
                <a:cs typeface="Arial" panose="020B0604020202020204" pitchFamily="34" charset="0"/>
              </a:rPr>
              <a:t>tra</a:t>
            </a:r>
            <a:r>
              <a:rPr lang="en-US" sz="2400" b="1">
                <a:solidFill>
                  <a:schemeClr val="tx1"/>
                </a:solidFill>
                <a:latin typeface="Arial" panose="020B0604020202020204" pitchFamily="34" charset="0"/>
                <a:cs typeface="Arial" panose="020B0604020202020204" pitchFamily="34" charset="0"/>
              </a:rPr>
              <a:t> </a:t>
            </a:r>
            <a:r>
              <a:rPr lang="en-US" sz="2400" b="1" err="1">
                <a:solidFill>
                  <a:schemeClr val="tx1"/>
                </a:solidFill>
                <a:latin typeface="Arial" panose="020B0604020202020204" pitchFamily="34" charset="0"/>
                <a:cs typeface="Arial" panose="020B0604020202020204" pitchFamily="34" charset="0"/>
              </a:rPr>
              <a:t>cứu</a:t>
            </a:r>
            <a:r>
              <a:rPr lang="en-US" sz="2400" b="1">
                <a:solidFill>
                  <a:schemeClr val="tx1"/>
                </a:solidFill>
                <a:latin typeface="Arial" panose="020B0604020202020204" pitchFamily="34" charset="0"/>
                <a:cs typeface="Arial" panose="020B0604020202020204" pitchFamily="34" charset="0"/>
              </a:rPr>
              <a:t>: </a:t>
            </a:r>
          </a:p>
          <a:p>
            <a:pPr marL="342900" indent="-342900">
              <a:buFontTx/>
              <a:buChar char="-"/>
            </a:pPr>
            <a:r>
              <a:rPr lang="en-US" sz="2400" err="1">
                <a:solidFill>
                  <a:schemeClr val="tx1"/>
                </a:solidFill>
                <a:latin typeface="Arial" panose="020B0604020202020204" pitchFamily="34" charset="0"/>
                <a:cs typeface="Arial" panose="020B0604020202020204" pitchFamily="34" charset="0"/>
              </a:rPr>
              <a:t>Tra</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cứu</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nhân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viên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giao</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hàng</a:t>
            </a:r>
            <a:r>
              <a:rPr lang="en-US" sz="2400">
                <a:solidFill>
                  <a:schemeClr val="tx1"/>
                </a:solidFill>
                <a:latin typeface="Arial" panose="020B0604020202020204" pitchFamily="34" charset="0"/>
                <a:cs typeface="Arial" panose="020B0604020202020204" pitchFamily="34" charset="0"/>
              </a:rPr>
              <a:t>.</a:t>
            </a:r>
          </a:p>
          <a:p>
            <a:pPr marL="342900" indent="-342900">
              <a:buFontTx/>
              <a:buChar char="-"/>
            </a:pPr>
            <a:r>
              <a:rPr lang="en-US" sz="2400" err="1">
                <a:solidFill>
                  <a:schemeClr val="tx1"/>
                </a:solidFill>
                <a:latin typeface="Arial" panose="020B0604020202020204" pitchFamily="34" charset="0"/>
                <a:cs typeface="Arial" panose="020B0604020202020204" pitchFamily="34" charset="0"/>
              </a:rPr>
              <a:t>Tra</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cứu</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khách</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hàng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gửi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nhận</a:t>
            </a:r>
            <a:r>
              <a:rPr lang="en-US" sz="2400">
                <a:solidFill>
                  <a:schemeClr val="tx1"/>
                </a:solidFill>
                <a:latin typeface="Arial" panose="020B0604020202020204" pitchFamily="34" charset="0"/>
                <a:cs typeface="Arial" panose="020B0604020202020204" pitchFamily="34" charset="0"/>
              </a:rPr>
              <a:t>).</a:t>
            </a:r>
          </a:p>
          <a:p>
            <a:pPr marL="342900" indent="-342900">
              <a:buFontTx/>
              <a:buChar char="-"/>
            </a:pPr>
            <a:r>
              <a:rPr lang="en-US" sz="2400" err="1">
                <a:solidFill>
                  <a:schemeClr val="tx1"/>
                </a:solidFill>
                <a:latin typeface="Arial" panose="020B0604020202020204" pitchFamily="34" charset="0"/>
                <a:cs typeface="Arial" panose="020B0604020202020204" pitchFamily="34" charset="0"/>
              </a:rPr>
              <a:t>Tra</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cứu</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trạng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thái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đơn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hàng</a:t>
            </a:r>
            <a:r>
              <a:rPr lang="en-US" sz="2400">
                <a:solidFill>
                  <a:schemeClr val="tx1"/>
                </a:solidFill>
                <a:latin typeface="Arial" panose="020B0604020202020204" pitchFamily="34" charset="0"/>
                <a:cs typeface="Arial" panose="020B0604020202020204" pitchFamily="34" charset="0"/>
              </a:rPr>
              <a:t>.</a:t>
            </a:r>
          </a:p>
        </p:txBody>
      </p:sp>
      <p:sp>
        <p:nvSpPr>
          <p:cNvPr id="12" name="Rectangle: Rounded Corners 11">
            <a:extLst>
              <a:ext uri="{FF2B5EF4-FFF2-40B4-BE49-F238E27FC236}">
                <a16:creationId xmlns:a16="http://schemas.microsoft.com/office/drawing/2014/main" id="{FBF00B95-AC0E-46D3-B398-560A2B7A84C0}"/>
              </a:ext>
            </a:extLst>
          </p:cNvPr>
          <p:cNvSpPr/>
          <p:nvPr/>
        </p:nvSpPr>
        <p:spPr>
          <a:xfrm>
            <a:off x="348344" y="4266111"/>
            <a:ext cx="5538169" cy="2508070"/>
          </a:xfrm>
          <a:prstGeom prst="roundRect">
            <a:avLst/>
          </a:prstGeom>
          <a:solidFill>
            <a:srgbClr val="46DE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err="1">
                <a:solidFill>
                  <a:schemeClr val="tx1"/>
                </a:solidFill>
                <a:latin typeface="Arial" panose="020B0604020202020204" pitchFamily="34" charset="0"/>
                <a:cs typeface="Arial" panose="020B0604020202020204" pitchFamily="34" charset="0"/>
              </a:rPr>
              <a:t>Yêu</a:t>
            </a:r>
            <a:r>
              <a:rPr lang="en-US" sz="2400" b="1">
                <a:solidFill>
                  <a:schemeClr val="tx1"/>
                </a:solidFill>
                <a:latin typeface="Arial" panose="020B0604020202020204" pitchFamily="34" charset="0"/>
                <a:cs typeface="Arial" panose="020B0604020202020204" pitchFamily="34" charset="0"/>
              </a:rPr>
              <a:t> </a:t>
            </a:r>
            <a:r>
              <a:rPr lang="en-US" sz="2400" b="1" err="1">
                <a:solidFill>
                  <a:schemeClr val="tx1"/>
                </a:solidFill>
                <a:latin typeface="Arial" panose="020B0604020202020204" pitchFamily="34" charset="0"/>
                <a:cs typeface="Arial" panose="020B0604020202020204" pitchFamily="34" charset="0"/>
              </a:rPr>
              <a:t>cầu</a:t>
            </a:r>
            <a:r>
              <a:rPr lang="en-US" sz="2400" b="1">
                <a:solidFill>
                  <a:schemeClr val="tx1"/>
                </a:solidFill>
                <a:latin typeface="Arial" panose="020B0604020202020204" pitchFamily="34" charset="0"/>
                <a:cs typeface="Arial" panose="020B0604020202020204" pitchFamily="34" charset="0"/>
              </a:rPr>
              <a:t> </a:t>
            </a:r>
            <a:r>
              <a:rPr lang="en-US" sz="2400" b="1" err="1">
                <a:solidFill>
                  <a:schemeClr val="tx1"/>
                </a:solidFill>
                <a:latin typeface="Arial" panose="020B0604020202020204" pitchFamily="34" charset="0"/>
                <a:cs typeface="Arial" panose="020B0604020202020204" pitchFamily="34" charset="0"/>
              </a:rPr>
              <a:t>tính</a:t>
            </a:r>
            <a:r>
              <a:rPr lang="en-US" sz="2400" b="1">
                <a:solidFill>
                  <a:schemeClr val="tx1"/>
                </a:solidFill>
                <a:latin typeface="Arial" panose="020B0604020202020204" pitchFamily="34" charset="0"/>
                <a:cs typeface="Arial" panose="020B0604020202020204" pitchFamily="34" charset="0"/>
              </a:rPr>
              <a:t> </a:t>
            </a:r>
            <a:r>
              <a:rPr lang="en-US" sz="2400" b="1" err="1">
                <a:solidFill>
                  <a:schemeClr val="tx1"/>
                </a:solidFill>
                <a:latin typeface="Arial" panose="020B0604020202020204" pitchFamily="34" charset="0"/>
                <a:cs typeface="Arial" panose="020B0604020202020204" pitchFamily="34" charset="0"/>
              </a:rPr>
              <a:t>toán</a:t>
            </a:r>
            <a:r>
              <a:rPr lang="en-US" sz="2400" b="1">
                <a:solidFill>
                  <a:schemeClr val="tx1"/>
                </a:solidFill>
                <a:latin typeface="Arial" panose="020B0604020202020204" pitchFamily="34" charset="0"/>
                <a:cs typeface="Arial" panose="020B0604020202020204" pitchFamily="34" charset="0"/>
              </a:rPr>
              <a:t>: </a:t>
            </a:r>
          </a:p>
          <a:p>
            <a:pPr marL="285750" indent="-285750">
              <a:buFontTx/>
              <a:buChar char="-"/>
            </a:pPr>
            <a:r>
              <a:rPr lang="en-US" sz="2400" err="1">
                <a:solidFill>
                  <a:schemeClr val="tx1"/>
                </a:solidFill>
                <a:latin typeface="Arial" panose="020B0604020202020204" pitchFamily="34" charset="0"/>
                <a:cs typeface="Arial" panose="020B0604020202020204" pitchFamily="34" charset="0"/>
              </a:rPr>
              <a:t>Số</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lượng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đơn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hàng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của</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mỗi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nhân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viên</a:t>
            </a:r>
            <a:r>
              <a:rPr lang="en-US" sz="2400">
                <a:solidFill>
                  <a:schemeClr val="tx1"/>
                </a:solidFill>
                <a:latin typeface="Arial" panose="020B0604020202020204" pitchFamily="34" charset="0"/>
                <a:cs typeface="Arial" panose="020B0604020202020204" pitchFamily="34" charset="0"/>
              </a:rPr>
              <a:t>.</a:t>
            </a:r>
          </a:p>
          <a:p>
            <a:pPr marL="285750" indent="-285750">
              <a:buFontTx/>
              <a:buChar char="-"/>
            </a:pPr>
            <a:r>
              <a:rPr lang="en-US" sz="2400" err="1">
                <a:solidFill>
                  <a:schemeClr val="tx1"/>
                </a:solidFill>
                <a:latin typeface="Arial" panose="020B0604020202020204" pitchFamily="34" charset="0"/>
                <a:cs typeface="Arial" panose="020B0604020202020204" pitchFamily="34" charset="0"/>
              </a:rPr>
              <a:t>Tính</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lương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của</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nhân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viên</a:t>
            </a:r>
            <a:r>
              <a:rPr lang="en-US" sz="2400">
                <a:solidFill>
                  <a:schemeClr val="tx1"/>
                </a:solidFill>
                <a:latin typeface="Arial" panose="020B0604020202020204" pitchFamily="34" charset="0"/>
                <a:cs typeface="Arial" panose="020B0604020202020204" pitchFamily="34" charset="0"/>
              </a:rPr>
              <a:t>.</a:t>
            </a:r>
          </a:p>
        </p:txBody>
      </p:sp>
      <p:sp>
        <p:nvSpPr>
          <p:cNvPr id="13" name="Rectangle: Rounded Corners 12">
            <a:extLst>
              <a:ext uri="{FF2B5EF4-FFF2-40B4-BE49-F238E27FC236}">
                <a16:creationId xmlns:a16="http://schemas.microsoft.com/office/drawing/2014/main" id="{61EFD3BC-82F4-4BEB-AF78-E3652DEB8374}"/>
              </a:ext>
            </a:extLst>
          </p:cNvPr>
          <p:cNvSpPr/>
          <p:nvPr/>
        </p:nvSpPr>
        <p:spPr>
          <a:xfrm>
            <a:off x="6374762" y="4266111"/>
            <a:ext cx="5538169" cy="250807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400" b="1" err="1">
                <a:solidFill>
                  <a:schemeClr val="tx1"/>
                </a:solidFill>
                <a:latin typeface="Arial"/>
                <a:cs typeface="Arial"/>
              </a:rPr>
              <a:t>Yêu</a:t>
            </a:r>
            <a:r>
              <a:rPr lang="en-US" sz="2400" b="1">
                <a:solidFill>
                  <a:schemeClr val="tx1"/>
                </a:solidFill>
                <a:latin typeface="Arial"/>
                <a:cs typeface="Arial"/>
              </a:rPr>
              <a:t> </a:t>
            </a:r>
            <a:r>
              <a:rPr lang="en-US" sz="2400" b="1" err="1">
                <a:solidFill>
                  <a:schemeClr val="tx1"/>
                </a:solidFill>
                <a:latin typeface="Arial"/>
                <a:cs typeface="Arial"/>
              </a:rPr>
              <a:t>cầu</a:t>
            </a:r>
            <a:r>
              <a:rPr lang="en-US" sz="2400" b="1">
                <a:solidFill>
                  <a:schemeClr val="tx1"/>
                </a:solidFill>
                <a:latin typeface="Arial"/>
                <a:cs typeface="Arial"/>
              </a:rPr>
              <a:t> </a:t>
            </a:r>
            <a:r>
              <a:rPr lang="en-US" sz="2400" b="1" err="1">
                <a:solidFill>
                  <a:schemeClr val="tx1"/>
                </a:solidFill>
                <a:latin typeface="Arial"/>
                <a:cs typeface="Arial"/>
              </a:rPr>
              <a:t>kết</a:t>
            </a:r>
            <a:r>
              <a:rPr lang="en-US" sz="2400" b="1">
                <a:solidFill>
                  <a:schemeClr val="tx1"/>
                </a:solidFill>
                <a:latin typeface="Arial"/>
                <a:cs typeface="Arial"/>
              </a:rPr>
              <a:t> </a:t>
            </a:r>
            <a:r>
              <a:rPr lang="en-US" sz="2400" b="1" err="1">
                <a:solidFill>
                  <a:schemeClr val="tx1"/>
                </a:solidFill>
                <a:latin typeface="Arial"/>
                <a:cs typeface="Arial"/>
              </a:rPr>
              <a:t>xuất</a:t>
            </a:r>
            <a:r>
              <a:rPr lang="en-US" sz="2400" b="1">
                <a:solidFill>
                  <a:schemeClr val="tx1"/>
                </a:solidFill>
                <a:latin typeface="Arial"/>
                <a:cs typeface="Arial"/>
              </a:rPr>
              <a:t>: </a:t>
            </a:r>
            <a:endParaRPr lang="en-US" sz="2400" b="1">
              <a:solidFill>
                <a:schemeClr val="tx1"/>
              </a:solidFill>
              <a:latin typeface="Arial" panose="020B0604020202020204" pitchFamily="34" charset="0"/>
              <a:cs typeface="Arial" panose="020B0604020202020204" pitchFamily="34" charset="0"/>
            </a:endParaRPr>
          </a:p>
          <a:p>
            <a:pPr marL="285750" indent="-285750">
              <a:buFontTx/>
              <a:buChar char="-"/>
            </a:pPr>
            <a:r>
              <a:rPr lang="vi-VN" sz="2400">
                <a:solidFill>
                  <a:schemeClr val="tx1"/>
                </a:solidFill>
                <a:effectLst/>
                <a:latin typeface="Arial" panose="020B0604020202020204" pitchFamily="34" charset="0"/>
                <a:ea typeface="Times New Roman" panose="02020603050405020304" pitchFamily="18" charset="0"/>
                <a:cs typeface="Arial" panose="020B0604020202020204" pitchFamily="34" charset="0"/>
              </a:rPr>
              <a:t>In ra được tổng số đơn hàng giao được và lương</a:t>
            </a:r>
            <a:r>
              <a:rPr lang="en-US" sz="2400">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p>
          <a:p>
            <a:pPr marL="285750" indent="-285750">
              <a:buFontTx/>
              <a:buChar char="-"/>
            </a:pPr>
            <a:r>
              <a:rPr lang="en-US" sz="2400">
                <a:solidFill>
                  <a:schemeClr val="tx1"/>
                </a:solidFill>
                <a:latin typeface="Arial" panose="020B0604020202020204" pitchFamily="34" charset="0"/>
                <a:cs typeface="Arial" panose="020B0604020202020204" pitchFamily="34" charset="0"/>
              </a:rPr>
              <a:t>In ra </a:t>
            </a:r>
            <a:r>
              <a:rPr lang="en-US" sz="2400" err="1">
                <a:solidFill>
                  <a:schemeClr val="tx1"/>
                </a:solidFill>
                <a:latin typeface="Arial" panose="020B0604020202020204" pitchFamily="34" charset="0"/>
                <a:cs typeface="Arial" panose="020B0604020202020204" pitchFamily="34" charset="0"/>
              </a:rPr>
              <a:t>phiếu</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giao</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hàng</a:t>
            </a:r>
            <a:r>
              <a:rPr lang="en-US" sz="2400">
                <a:solidFill>
                  <a:schemeClr val="tx1"/>
                </a:solidFill>
                <a:latin typeface="Arial" panose="020B0604020202020204" pitchFamily="34" charset="0"/>
                <a:cs typeface="Arial" panose="020B0604020202020204" pitchFamily="34" charset="0"/>
              </a:rPr>
              <a:t>.</a:t>
            </a:r>
          </a:p>
        </p:txBody>
      </p:sp>
      <p:sp>
        <p:nvSpPr>
          <p:cNvPr id="6" name="Oval 5">
            <a:extLst>
              <a:ext uri="{FF2B5EF4-FFF2-40B4-BE49-F238E27FC236}">
                <a16:creationId xmlns:a16="http://schemas.microsoft.com/office/drawing/2014/main" id="{54044BB5-99F4-4557-A8F7-31FC2A4E672E}"/>
              </a:ext>
            </a:extLst>
          </p:cNvPr>
          <p:cNvSpPr/>
          <p:nvPr/>
        </p:nvSpPr>
        <p:spPr>
          <a:xfrm>
            <a:off x="4493151" y="2624218"/>
            <a:ext cx="3222169" cy="2709420"/>
          </a:xfrm>
          <a:prstGeom prst="ellipse">
            <a:avLst/>
          </a:prstGeom>
          <a:gradFill flip="none" rotWithShape="1">
            <a:gsLst>
              <a:gs pos="0">
                <a:schemeClr val="accent5">
                  <a:lumMod val="0"/>
                  <a:lumOff val="100000"/>
                  <a:alpha val="25000"/>
                </a:schemeClr>
              </a:gs>
              <a:gs pos="16000">
                <a:schemeClr val="accent5">
                  <a:lumMod val="0"/>
                  <a:lumOff val="100000"/>
                </a:schemeClr>
              </a:gs>
              <a:gs pos="100000">
                <a:schemeClr val="accent5">
                  <a:lumMod val="75000"/>
                  <a:alpha val="47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vi-VN" sz="3000">
                <a:solidFill>
                  <a:srgbClr val="000000"/>
                </a:solidFill>
                <a:latin typeface="Arial"/>
                <a:ea typeface="Segoe UI"/>
                <a:cs typeface="Segoe UI"/>
              </a:rPr>
              <a:t>2.1.Yêu cầu chức năng, phi chức năng </a:t>
            </a:r>
            <a:endParaRPr lang="vi-VN" sz="3000">
              <a:solidFill>
                <a:srgbClr val="000000"/>
              </a:solidFill>
              <a:latin typeface="Arial"/>
              <a:cs typeface="Segoe UI"/>
            </a:endParaRPr>
          </a:p>
        </p:txBody>
      </p:sp>
      <p:sp>
        <p:nvSpPr>
          <p:cNvPr id="5" name="TextBox 4">
            <a:extLst>
              <a:ext uri="{FF2B5EF4-FFF2-40B4-BE49-F238E27FC236}">
                <a16:creationId xmlns:a16="http://schemas.microsoft.com/office/drawing/2014/main" id="{9F506826-908E-49F5-A08F-38428CDAEFD2}"/>
              </a:ext>
            </a:extLst>
          </p:cNvPr>
          <p:cNvSpPr txBox="1"/>
          <p:nvPr/>
        </p:nvSpPr>
        <p:spPr>
          <a:xfrm>
            <a:off x="55057" y="874292"/>
            <a:ext cx="10898544" cy="45878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algn="just">
              <a:lnSpc>
                <a:spcPct val="107000"/>
              </a:lnSpc>
              <a:spcAft>
                <a:spcPts val="800"/>
              </a:spcAft>
            </a:pPr>
            <a:r>
              <a:rPr lang="en-US" sz="2400" b="1" err="1">
                <a:latin typeface="Arial"/>
                <a:ea typeface="+mn-lt"/>
                <a:cs typeface="Arial"/>
              </a:rPr>
              <a:t>Yêu</a:t>
            </a:r>
            <a:r>
              <a:rPr lang="en-US" sz="2400" b="1">
                <a:latin typeface="Arial"/>
                <a:ea typeface="+mn-lt"/>
                <a:cs typeface="Arial"/>
              </a:rPr>
              <a:t> </a:t>
            </a:r>
            <a:r>
              <a:rPr lang="en-US" sz="2400" b="1" err="1">
                <a:latin typeface="Arial"/>
                <a:ea typeface="+mn-lt"/>
                <a:cs typeface="Arial"/>
              </a:rPr>
              <a:t>cầu</a:t>
            </a:r>
            <a:r>
              <a:rPr lang="en-US" sz="2400" b="1">
                <a:latin typeface="Arial"/>
                <a:ea typeface="+mn-lt"/>
                <a:cs typeface="Arial"/>
              </a:rPr>
              <a:t> </a:t>
            </a:r>
            <a:r>
              <a:rPr lang="en-US" sz="2400" b="1" err="1">
                <a:latin typeface="Arial"/>
                <a:ea typeface="+mn-lt"/>
                <a:cs typeface="Arial"/>
              </a:rPr>
              <a:t>chức</a:t>
            </a:r>
            <a:r>
              <a:rPr lang="en-US" sz="2400" b="1">
                <a:latin typeface="Arial"/>
                <a:ea typeface="+mn-lt"/>
                <a:cs typeface="Arial"/>
              </a:rPr>
              <a:t> </a:t>
            </a:r>
            <a:r>
              <a:rPr lang="en-US" sz="2400" b="1" err="1">
                <a:latin typeface="Arial"/>
                <a:ea typeface="+mn-lt"/>
                <a:cs typeface="Arial"/>
              </a:rPr>
              <a:t>năng</a:t>
            </a:r>
            <a:r>
              <a:rPr lang="en-US" sz="2400" b="1">
                <a:latin typeface="Arial"/>
                <a:ea typeface="+mn-lt"/>
                <a:cs typeface="Arial"/>
              </a:rPr>
              <a:t>:</a:t>
            </a:r>
            <a:endParaRPr lang="vi-VN" sz="2400" b="1" err="1">
              <a:latin typeface="Arial"/>
              <a:ea typeface="+mn-lt"/>
              <a:cs typeface="Arial"/>
            </a:endParaRPr>
          </a:p>
        </p:txBody>
      </p:sp>
    </p:spTree>
    <p:extLst>
      <p:ext uri="{BB962C8B-B14F-4D97-AF65-F5344CB8AC3E}">
        <p14:creationId xmlns:p14="http://schemas.microsoft.com/office/powerpoint/2010/main" val="156692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2" grpId="0" animBg="1"/>
      <p:bldP spid="13" grpId="0" animBg="1"/>
      <p:bldP spid="6"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64D04C-3CE5-471C-9952-509EBF8340A7}"/>
              </a:ext>
            </a:extLst>
          </p:cNvPr>
          <p:cNvSpPr/>
          <p:nvPr/>
        </p:nvSpPr>
        <p:spPr>
          <a:xfrm>
            <a:off x="-3120" y="4965"/>
            <a:ext cx="12192000" cy="800904"/>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i="1" err="1">
                <a:solidFill>
                  <a:schemeClr val="tx2"/>
                </a:solidFill>
                <a:latin typeface="Arial"/>
                <a:cs typeface="Arial"/>
              </a:rPr>
              <a:t>Xây</a:t>
            </a:r>
            <a:r>
              <a:rPr lang="en-US" sz="2400" b="1" i="1">
                <a:solidFill>
                  <a:schemeClr val="tx2"/>
                </a:solidFill>
                <a:latin typeface="Arial"/>
                <a:cs typeface="Arial"/>
              </a:rPr>
              <a:t> </a:t>
            </a:r>
            <a:r>
              <a:rPr lang="en-US" sz="2400" b="1" i="1" err="1">
                <a:solidFill>
                  <a:schemeClr val="tx2"/>
                </a:solidFill>
                <a:latin typeface="Arial"/>
                <a:cs typeface="Arial"/>
              </a:rPr>
              <a:t>dựng</a:t>
            </a:r>
            <a:r>
              <a:rPr lang="en-US" sz="2400" b="1" i="1">
                <a:solidFill>
                  <a:schemeClr val="tx2"/>
                </a:solidFill>
                <a:latin typeface="Arial"/>
                <a:cs typeface="Arial"/>
              </a:rPr>
              <a:t> </a:t>
            </a:r>
            <a:r>
              <a:rPr lang="en-US" sz="2400" b="1" i="1" err="1">
                <a:solidFill>
                  <a:schemeClr val="tx2"/>
                </a:solidFill>
                <a:latin typeface="Arial"/>
                <a:cs typeface="Arial"/>
              </a:rPr>
              <a:t>hệ</a:t>
            </a:r>
            <a:r>
              <a:rPr lang="en-US" sz="2400" b="1" i="1">
                <a:solidFill>
                  <a:schemeClr val="tx2"/>
                </a:solidFill>
                <a:latin typeface="Arial"/>
                <a:cs typeface="Arial"/>
              </a:rPr>
              <a:t> </a:t>
            </a:r>
            <a:r>
              <a:rPr lang="en-US" sz="2400" b="1" i="1" err="1">
                <a:solidFill>
                  <a:schemeClr val="tx2"/>
                </a:solidFill>
                <a:latin typeface="Arial"/>
                <a:cs typeface="Arial"/>
              </a:rPr>
              <a:t>thống</a:t>
            </a:r>
            <a:r>
              <a:rPr lang="en-US" sz="2400" b="1" i="1">
                <a:solidFill>
                  <a:schemeClr val="tx2"/>
                </a:solidFill>
                <a:latin typeface="Arial"/>
                <a:cs typeface="Arial"/>
              </a:rPr>
              <a:t> </a:t>
            </a:r>
            <a:r>
              <a:rPr lang="en-US" sz="2400" b="1" i="1" err="1">
                <a:solidFill>
                  <a:schemeClr val="tx2"/>
                </a:solidFill>
                <a:latin typeface="Arial"/>
                <a:cs typeface="Arial"/>
              </a:rPr>
              <a:t>quản</a:t>
            </a:r>
            <a:r>
              <a:rPr lang="en-US" sz="2400" b="1" i="1">
                <a:solidFill>
                  <a:schemeClr val="tx2"/>
                </a:solidFill>
                <a:latin typeface="Arial"/>
                <a:cs typeface="Arial"/>
              </a:rPr>
              <a:t> </a:t>
            </a:r>
            <a:r>
              <a:rPr lang="en-US" sz="2400" b="1" i="1" err="1">
                <a:solidFill>
                  <a:schemeClr val="tx2"/>
                </a:solidFill>
                <a:latin typeface="Arial"/>
                <a:cs typeface="Arial"/>
              </a:rPr>
              <a:t>lý</a:t>
            </a:r>
            <a:r>
              <a:rPr lang="en-US" sz="2400" b="1" i="1">
                <a:solidFill>
                  <a:schemeClr val="tx2"/>
                </a:solidFill>
                <a:latin typeface="Arial"/>
                <a:cs typeface="Arial"/>
              </a:rPr>
              <a:t> </a:t>
            </a:r>
            <a:r>
              <a:rPr lang="en-US" sz="2400" b="1" i="1" err="1">
                <a:solidFill>
                  <a:schemeClr val="tx2"/>
                </a:solidFill>
                <a:latin typeface="Arial"/>
                <a:cs typeface="Arial"/>
              </a:rPr>
              <a:t>dịch</a:t>
            </a:r>
            <a:r>
              <a:rPr lang="en-US" sz="2400" b="1" i="1">
                <a:solidFill>
                  <a:schemeClr val="tx2"/>
                </a:solidFill>
                <a:latin typeface="Arial"/>
                <a:cs typeface="Arial"/>
              </a:rPr>
              <a:t> </a:t>
            </a:r>
            <a:r>
              <a:rPr lang="en-US" sz="2400" b="1" i="1" err="1">
                <a:solidFill>
                  <a:schemeClr val="tx2"/>
                </a:solidFill>
                <a:latin typeface="Arial"/>
                <a:cs typeface="Arial"/>
              </a:rPr>
              <a:t>vụ</a:t>
            </a:r>
            <a:r>
              <a:rPr lang="en-US" sz="2400" b="1" i="1">
                <a:solidFill>
                  <a:schemeClr val="tx2"/>
                </a:solidFill>
                <a:latin typeface="Arial"/>
                <a:cs typeface="Arial"/>
              </a:rPr>
              <a:t> </a:t>
            </a:r>
            <a:r>
              <a:rPr lang="en-US" sz="2400" b="1" i="1" err="1">
                <a:solidFill>
                  <a:schemeClr val="tx2"/>
                </a:solidFill>
                <a:latin typeface="Arial"/>
                <a:cs typeface="Arial"/>
              </a:rPr>
              <a:t>giao</a:t>
            </a:r>
            <a:r>
              <a:rPr lang="en-US" sz="2400" b="1" i="1">
                <a:solidFill>
                  <a:schemeClr val="tx2"/>
                </a:solidFill>
                <a:latin typeface="Arial"/>
                <a:cs typeface="Arial"/>
              </a:rPr>
              <a:t> </a:t>
            </a:r>
            <a:r>
              <a:rPr lang="en-US" sz="2400" b="1" i="1" err="1">
                <a:solidFill>
                  <a:schemeClr val="tx2"/>
                </a:solidFill>
                <a:latin typeface="Arial"/>
                <a:cs typeface="Arial"/>
              </a:rPr>
              <a:t>hàng</a:t>
            </a:r>
            <a:r>
              <a:rPr lang="en-US" sz="2400" b="1" i="1">
                <a:solidFill>
                  <a:schemeClr val="tx2"/>
                </a:solidFill>
                <a:latin typeface="Arial"/>
                <a:cs typeface="Arial"/>
              </a:rPr>
              <a:t> </a:t>
            </a:r>
            <a:r>
              <a:rPr lang="en-US" sz="2400" b="1" i="1" err="1">
                <a:solidFill>
                  <a:schemeClr val="tx2"/>
                </a:solidFill>
                <a:latin typeface="Arial"/>
                <a:cs typeface="Arial"/>
              </a:rPr>
              <a:t>nhanh</a:t>
            </a:r>
            <a:endParaRPr lang="en-US" err="1">
              <a:solidFill>
                <a:schemeClr val="tx2"/>
              </a:solidFill>
            </a:endParaRPr>
          </a:p>
          <a:p>
            <a:pPr algn="ctr"/>
            <a:endParaRPr lang="en-US">
              <a:cs typeface="Calibri"/>
            </a:endParaRPr>
          </a:p>
        </p:txBody>
      </p:sp>
      <p:pic>
        <p:nvPicPr>
          <p:cNvPr id="7" name="Picture 7">
            <a:extLst>
              <a:ext uri="{FF2B5EF4-FFF2-40B4-BE49-F238E27FC236}">
                <a16:creationId xmlns:a16="http://schemas.microsoft.com/office/drawing/2014/main" id="{A9822911-2219-4606-989D-02E1B97C775D}"/>
              </a:ext>
            </a:extLst>
          </p:cNvPr>
          <p:cNvPicPr>
            <a:picLocks noChangeAspect="1"/>
          </p:cNvPicPr>
          <p:nvPr/>
        </p:nvPicPr>
        <p:blipFill>
          <a:blip r:embed="rId2"/>
          <a:stretch>
            <a:fillRect/>
          </a:stretch>
        </p:blipFill>
        <p:spPr>
          <a:xfrm>
            <a:off x="70597" y="3362"/>
            <a:ext cx="800100" cy="800100"/>
          </a:xfrm>
          <a:prstGeom prst="rect">
            <a:avLst/>
          </a:prstGeom>
        </p:spPr>
      </p:pic>
      <p:sp>
        <p:nvSpPr>
          <p:cNvPr id="10" name="Parallelogram 9">
            <a:extLst>
              <a:ext uri="{FF2B5EF4-FFF2-40B4-BE49-F238E27FC236}">
                <a16:creationId xmlns:a16="http://schemas.microsoft.com/office/drawing/2014/main" id="{D0527A57-F76E-4DCB-A37A-A972DD2FD66C}"/>
              </a:ext>
            </a:extLst>
          </p:cNvPr>
          <p:cNvSpPr/>
          <p:nvPr/>
        </p:nvSpPr>
        <p:spPr>
          <a:xfrm flipH="1">
            <a:off x="67506" y="936192"/>
            <a:ext cx="11861461" cy="5762131"/>
          </a:xfrm>
          <a:prstGeom prst="parallelogram">
            <a:avLst>
              <a:gd name="adj" fmla="val 12615"/>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Calibri"/>
            </a:endParaRPr>
          </a:p>
        </p:txBody>
      </p:sp>
      <p:sp>
        <p:nvSpPr>
          <p:cNvPr id="11" name="TextBox 1">
            <a:extLst>
              <a:ext uri="{FF2B5EF4-FFF2-40B4-BE49-F238E27FC236}">
                <a16:creationId xmlns:a16="http://schemas.microsoft.com/office/drawing/2014/main" id="{0B89EC11-8EF4-485A-9DF8-E865E5BFF3BD}"/>
              </a:ext>
            </a:extLst>
          </p:cNvPr>
          <p:cNvSpPr txBox="1"/>
          <p:nvPr/>
        </p:nvSpPr>
        <p:spPr>
          <a:xfrm>
            <a:off x="505330" y="1038815"/>
            <a:ext cx="10898544" cy="2195858"/>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a:lnSpc>
                <a:spcPct val="107000"/>
              </a:lnSpc>
              <a:spcAft>
                <a:spcPts val="800"/>
              </a:spcAft>
            </a:pPr>
            <a:r>
              <a:rPr lang="vi-VN" sz="2400" b="1">
                <a:latin typeface="Arial"/>
                <a:ea typeface="+mn-lt"/>
                <a:cs typeface="Arial"/>
              </a:rPr>
              <a:t>2.1. Yêu cầu chức năng, phi chức năng</a:t>
            </a:r>
          </a:p>
          <a:p>
            <a:pPr indent="457200">
              <a:lnSpc>
                <a:spcPct val="107000"/>
              </a:lnSpc>
              <a:spcAft>
                <a:spcPts val="800"/>
              </a:spcAft>
            </a:pPr>
            <a:r>
              <a:rPr lang="vi-VN" sz="2400" b="1">
                <a:latin typeface="Arial"/>
                <a:ea typeface="+mn-lt"/>
                <a:cs typeface="Arial"/>
              </a:rPr>
              <a:t>Yêu cầu phi chức năng:</a:t>
            </a:r>
          </a:p>
          <a:p>
            <a:pPr marL="285750" indent="-285750">
              <a:buFont typeface="Calibri"/>
              <a:buChar char="•"/>
            </a:pPr>
            <a:r>
              <a:rPr lang="vi-VN" sz="2400">
                <a:latin typeface="Arial"/>
                <a:ea typeface="+mn-lt"/>
                <a:cs typeface="Arial"/>
              </a:rPr>
              <a:t>Hệ điều hành hỗ trợ: Window </a:t>
            </a:r>
            <a:r>
              <a:rPr lang="en-US" sz="2400">
                <a:ea typeface="+mn-lt"/>
                <a:cs typeface="+mn-lt"/>
              </a:rPr>
              <a:t>10.</a:t>
            </a:r>
            <a:endParaRPr lang="vi-VN" sz="2400">
              <a:ea typeface="+mn-lt"/>
              <a:cs typeface="+mn-lt"/>
            </a:endParaRPr>
          </a:p>
          <a:p>
            <a:pPr marL="285750" indent="-285750">
              <a:buFont typeface="Calibri"/>
              <a:buChar char="•"/>
            </a:pPr>
            <a:r>
              <a:rPr lang="vi-VN" sz="2400">
                <a:latin typeface="Arial"/>
                <a:ea typeface="+mn-lt"/>
                <a:cs typeface="Arial"/>
              </a:rPr>
              <a:t>Giao diện đơn giản, dễ tiếp cận với mọi đối tượng,không cần trình độ tin học cao.</a:t>
            </a:r>
          </a:p>
        </p:txBody>
      </p:sp>
      <p:pic>
        <p:nvPicPr>
          <p:cNvPr id="2" name="Picture 1" descr="Microsoft Windows 10 Home Retail Công ty TNHH TM&amp;DV Máy tính Laptop Hà Nội">
            <a:extLst>
              <a:ext uri="{FF2B5EF4-FFF2-40B4-BE49-F238E27FC236}">
                <a16:creationId xmlns:a16="http://schemas.microsoft.com/office/drawing/2014/main" id="{D13438FC-EF8A-4A60-8485-2EC8481976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3088" y="4231164"/>
            <a:ext cx="2112723" cy="2121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31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64D04C-3CE5-471C-9952-509EBF8340A7}"/>
              </a:ext>
            </a:extLst>
          </p:cNvPr>
          <p:cNvSpPr/>
          <p:nvPr/>
        </p:nvSpPr>
        <p:spPr>
          <a:xfrm>
            <a:off x="-3120" y="4965"/>
            <a:ext cx="12192000" cy="800904"/>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i="1">
                <a:solidFill>
                  <a:schemeClr val="tx2"/>
                </a:solidFill>
                <a:latin typeface="Arial"/>
                <a:cs typeface="Arial"/>
              </a:rPr>
              <a:t>Xây dựng hệ thống quản lý dịch vụ giao hàng nhanh</a:t>
            </a:r>
            <a:endParaRPr lang="en-US">
              <a:solidFill>
                <a:schemeClr val="tx2"/>
              </a:solidFill>
            </a:endParaRPr>
          </a:p>
          <a:p>
            <a:pPr algn="ctr"/>
            <a:endParaRPr lang="en-US">
              <a:cs typeface="Calibri"/>
            </a:endParaRPr>
          </a:p>
        </p:txBody>
      </p:sp>
      <p:pic>
        <p:nvPicPr>
          <p:cNvPr id="7" name="Picture 7">
            <a:extLst>
              <a:ext uri="{FF2B5EF4-FFF2-40B4-BE49-F238E27FC236}">
                <a16:creationId xmlns:a16="http://schemas.microsoft.com/office/drawing/2014/main" id="{A9822911-2219-4606-989D-02E1B97C775D}"/>
              </a:ext>
            </a:extLst>
          </p:cNvPr>
          <p:cNvPicPr>
            <a:picLocks noChangeAspect="1"/>
          </p:cNvPicPr>
          <p:nvPr/>
        </p:nvPicPr>
        <p:blipFill>
          <a:blip r:embed="rId2"/>
          <a:stretch>
            <a:fillRect/>
          </a:stretch>
        </p:blipFill>
        <p:spPr>
          <a:xfrm>
            <a:off x="70597" y="3362"/>
            <a:ext cx="800100" cy="800100"/>
          </a:xfrm>
          <a:prstGeom prst="rect">
            <a:avLst/>
          </a:prstGeom>
        </p:spPr>
      </p:pic>
      <p:sp>
        <p:nvSpPr>
          <p:cNvPr id="11" name="TextBox 1">
            <a:extLst>
              <a:ext uri="{FF2B5EF4-FFF2-40B4-BE49-F238E27FC236}">
                <a16:creationId xmlns:a16="http://schemas.microsoft.com/office/drawing/2014/main" id="{0B89EC11-8EF4-485A-9DF8-E865E5BFF3BD}"/>
              </a:ext>
            </a:extLst>
          </p:cNvPr>
          <p:cNvSpPr txBox="1"/>
          <p:nvPr/>
        </p:nvSpPr>
        <p:spPr>
          <a:xfrm>
            <a:off x="46006" y="927511"/>
            <a:ext cx="12406404" cy="45878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a:lnSpc>
                <a:spcPct val="107000"/>
              </a:lnSpc>
              <a:spcAft>
                <a:spcPts val="800"/>
              </a:spcAft>
            </a:pPr>
            <a:r>
              <a:rPr lang="en-US" sz="2400" b="1">
                <a:latin typeface="Arial"/>
                <a:ea typeface="+mn-lt"/>
                <a:cs typeface="Arial"/>
              </a:rPr>
              <a:t>2.2</a:t>
            </a:r>
            <a:r>
              <a:rPr lang="vi-VN" sz="2400" b="1">
                <a:latin typeface="Arial"/>
                <a:ea typeface="+mn-lt"/>
                <a:cs typeface="Arial"/>
              </a:rPr>
              <a:t>. Mô</a:t>
            </a:r>
            <a:r>
              <a:rPr lang="en-US" sz="2400" b="1">
                <a:latin typeface="Arial"/>
                <a:ea typeface="+mn-lt"/>
                <a:cs typeface="Arial"/>
              </a:rPr>
              <a:t> </a:t>
            </a:r>
            <a:r>
              <a:rPr lang="en-US" sz="2400" b="1" err="1">
                <a:latin typeface="Arial"/>
                <a:ea typeface="+mn-lt"/>
                <a:cs typeface="Arial"/>
              </a:rPr>
              <a:t>hình</a:t>
            </a:r>
            <a:r>
              <a:rPr lang="en-US" sz="2400" b="1">
                <a:latin typeface="Arial"/>
                <a:ea typeface="+mn-lt"/>
                <a:cs typeface="Arial"/>
              </a:rPr>
              <a:t> </a:t>
            </a:r>
            <a:r>
              <a:rPr lang="en-US" sz="2400" b="1" err="1">
                <a:latin typeface="Arial"/>
                <a:ea typeface="+mn-lt"/>
                <a:cs typeface="Arial"/>
              </a:rPr>
              <a:t>xử</a:t>
            </a:r>
            <a:r>
              <a:rPr lang="en-US" sz="2400" b="1">
                <a:latin typeface="Arial"/>
                <a:ea typeface="+mn-lt"/>
                <a:cs typeface="Arial"/>
              </a:rPr>
              <a:t> </a:t>
            </a:r>
            <a:r>
              <a:rPr lang="en-US" sz="2400" b="1" err="1">
                <a:latin typeface="Arial"/>
                <a:ea typeface="+mn-lt"/>
                <a:cs typeface="Arial"/>
              </a:rPr>
              <a:t>lý</a:t>
            </a:r>
            <a:endParaRPr lang="vi-VN" sz="2400" b="1">
              <a:latin typeface="Arial"/>
              <a:ea typeface="+mn-lt"/>
              <a:cs typeface="Arial"/>
            </a:endParaRPr>
          </a:p>
        </p:txBody>
      </p:sp>
      <p:grpSp>
        <p:nvGrpSpPr>
          <p:cNvPr id="21" name="Group 20">
            <a:extLst>
              <a:ext uri="{FF2B5EF4-FFF2-40B4-BE49-F238E27FC236}">
                <a16:creationId xmlns:a16="http://schemas.microsoft.com/office/drawing/2014/main" id="{60CFFDAF-BD9E-49A6-9711-F739AF0B7297}"/>
              </a:ext>
            </a:extLst>
          </p:cNvPr>
          <p:cNvGrpSpPr/>
          <p:nvPr/>
        </p:nvGrpSpPr>
        <p:grpSpPr>
          <a:xfrm>
            <a:off x="-4386" y="1532454"/>
            <a:ext cx="12211796" cy="5328111"/>
            <a:chOff x="-4386" y="1532454"/>
            <a:chExt cx="12211796" cy="5328111"/>
          </a:xfrm>
        </p:grpSpPr>
        <p:grpSp>
          <p:nvGrpSpPr>
            <p:cNvPr id="14" name="Group 13">
              <a:extLst>
                <a:ext uri="{FF2B5EF4-FFF2-40B4-BE49-F238E27FC236}">
                  <a16:creationId xmlns:a16="http://schemas.microsoft.com/office/drawing/2014/main" id="{23E7770E-13F2-4E8C-9E2D-2DDB60538679}"/>
                </a:ext>
              </a:extLst>
            </p:cNvPr>
            <p:cNvGrpSpPr/>
            <p:nvPr/>
          </p:nvGrpSpPr>
          <p:grpSpPr>
            <a:xfrm>
              <a:off x="-4386" y="1532454"/>
              <a:ext cx="12211796" cy="5328111"/>
              <a:chOff x="-7812" y="1529030"/>
              <a:chExt cx="12211796" cy="5328111"/>
            </a:xfrm>
          </p:grpSpPr>
          <p:sp>
            <p:nvSpPr>
              <p:cNvPr id="17" name="Rectangle 16">
                <a:extLst>
                  <a:ext uri="{FF2B5EF4-FFF2-40B4-BE49-F238E27FC236}">
                    <a16:creationId xmlns:a16="http://schemas.microsoft.com/office/drawing/2014/main" id="{66064689-9A59-47AE-A1FD-6770CBF7C33B}"/>
                  </a:ext>
                </a:extLst>
              </p:cNvPr>
              <p:cNvSpPr/>
              <p:nvPr/>
            </p:nvSpPr>
            <p:spPr>
              <a:xfrm>
                <a:off x="3425" y="2053975"/>
                <a:ext cx="12200559" cy="480316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Single Corner Snipped 17">
                <a:extLst>
                  <a:ext uri="{FF2B5EF4-FFF2-40B4-BE49-F238E27FC236}">
                    <a16:creationId xmlns:a16="http://schemas.microsoft.com/office/drawing/2014/main" id="{B2233FE1-680C-4E24-B5FC-D944A164B515}"/>
                  </a:ext>
                </a:extLst>
              </p:cNvPr>
              <p:cNvSpPr/>
              <p:nvPr/>
            </p:nvSpPr>
            <p:spPr>
              <a:xfrm>
                <a:off x="-7812" y="1529030"/>
                <a:ext cx="1618179" cy="547954"/>
              </a:xfrm>
              <a:prstGeom prst="snip1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latin typeface="Arial"/>
                    <a:cs typeface="Calibri"/>
                  </a:rPr>
                  <a:t>DFD </a:t>
                </a:r>
                <a:r>
                  <a:rPr lang="en-US" sz="1400" err="1">
                    <a:latin typeface="Arial"/>
                    <a:cs typeface="Calibri"/>
                  </a:rPr>
                  <a:t>mức</a:t>
                </a:r>
                <a:r>
                  <a:rPr lang="en-US" sz="1400">
                    <a:latin typeface="Arial"/>
                    <a:cs typeface="Calibri"/>
                  </a:rPr>
                  <a:t> 0</a:t>
                </a:r>
              </a:p>
            </p:txBody>
          </p:sp>
        </p:grpSp>
        <p:pic>
          <p:nvPicPr>
            <p:cNvPr id="20" name="Picture 20">
              <a:extLst>
                <a:ext uri="{FF2B5EF4-FFF2-40B4-BE49-F238E27FC236}">
                  <a16:creationId xmlns:a16="http://schemas.microsoft.com/office/drawing/2014/main" id="{61FF0D80-B46B-450E-93FD-2C3B61802259}"/>
                </a:ext>
              </a:extLst>
            </p:cNvPr>
            <p:cNvPicPr>
              <a:picLocks noChangeAspect="1"/>
            </p:cNvPicPr>
            <p:nvPr/>
          </p:nvPicPr>
          <p:blipFill>
            <a:blip r:embed="rId3"/>
            <a:stretch>
              <a:fillRect/>
            </a:stretch>
          </p:blipFill>
          <p:spPr>
            <a:xfrm>
              <a:off x="2317173" y="2269828"/>
              <a:ext cx="6934199" cy="4206025"/>
            </a:xfrm>
            <a:prstGeom prst="rect">
              <a:avLst/>
            </a:prstGeom>
          </p:spPr>
        </p:pic>
      </p:grpSp>
      <p:grpSp>
        <p:nvGrpSpPr>
          <p:cNvPr id="6" name="Group 5">
            <a:extLst>
              <a:ext uri="{FF2B5EF4-FFF2-40B4-BE49-F238E27FC236}">
                <a16:creationId xmlns:a16="http://schemas.microsoft.com/office/drawing/2014/main" id="{7BC68721-F564-4546-89AC-1F9A8217DB65}"/>
              </a:ext>
            </a:extLst>
          </p:cNvPr>
          <p:cNvGrpSpPr/>
          <p:nvPr/>
        </p:nvGrpSpPr>
        <p:grpSpPr>
          <a:xfrm>
            <a:off x="-6851" y="1541054"/>
            <a:ext cx="12200559" cy="5328111"/>
            <a:chOff x="-6851" y="1541054"/>
            <a:chExt cx="12200559" cy="5328111"/>
          </a:xfrm>
        </p:grpSpPr>
        <p:grpSp>
          <p:nvGrpSpPr>
            <p:cNvPr id="23" name="Group 22">
              <a:extLst>
                <a:ext uri="{FF2B5EF4-FFF2-40B4-BE49-F238E27FC236}">
                  <a16:creationId xmlns:a16="http://schemas.microsoft.com/office/drawing/2014/main" id="{282B25F1-8502-4B84-B72E-9EA99BF5A7C4}"/>
                </a:ext>
              </a:extLst>
            </p:cNvPr>
            <p:cNvGrpSpPr/>
            <p:nvPr/>
          </p:nvGrpSpPr>
          <p:grpSpPr>
            <a:xfrm>
              <a:off x="-6851" y="1541054"/>
              <a:ext cx="12200559" cy="5328111"/>
              <a:chOff x="3425" y="1529030"/>
              <a:chExt cx="12200559" cy="5328111"/>
            </a:xfrm>
          </p:grpSpPr>
          <p:sp>
            <p:nvSpPr>
              <p:cNvPr id="26" name="Rectangle: Single Corner Snipped 25">
                <a:extLst>
                  <a:ext uri="{FF2B5EF4-FFF2-40B4-BE49-F238E27FC236}">
                    <a16:creationId xmlns:a16="http://schemas.microsoft.com/office/drawing/2014/main" id="{1A05BFB0-422A-42A0-B7F3-D1D86E8DDEBB}"/>
                  </a:ext>
                </a:extLst>
              </p:cNvPr>
              <p:cNvSpPr/>
              <p:nvPr/>
            </p:nvSpPr>
            <p:spPr>
              <a:xfrm>
                <a:off x="1601806" y="1529030"/>
                <a:ext cx="1763729" cy="547954"/>
              </a:xfrm>
              <a:prstGeom prst="snip1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latin typeface="Arial"/>
                    <a:cs typeface="Calibri"/>
                  </a:rPr>
                  <a:t>DFD </a:t>
                </a:r>
                <a:r>
                  <a:rPr lang="en-US" sz="1400" err="1">
                    <a:latin typeface="Arial"/>
                    <a:cs typeface="Calibri"/>
                  </a:rPr>
                  <a:t>mức</a:t>
                </a:r>
                <a:r>
                  <a:rPr lang="en-US" sz="1400">
                    <a:latin typeface="Arial"/>
                    <a:cs typeface="Calibri"/>
                  </a:rPr>
                  <a:t> 1</a:t>
                </a:r>
              </a:p>
            </p:txBody>
          </p:sp>
          <p:sp>
            <p:nvSpPr>
              <p:cNvPr id="25" name="Rectangle 24">
                <a:extLst>
                  <a:ext uri="{FF2B5EF4-FFF2-40B4-BE49-F238E27FC236}">
                    <a16:creationId xmlns:a16="http://schemas.microsoft.com/office/drawing/2014/main" id="{CB3F5451-31E2-4EC4-913E-B8E87D1D2B01}"/>
                  </a:ext>
                </a:extLst>
              </p:cNvPr>
              <p:cNvSpPr/>
              <p:nvPr/>
            </p:nvSpPr>
            <p:spPr>
              <a:xfrm>
                <a:off x="3425" y="2053975"/>
                <a:ext cx="12200559" cy="480316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5">
              <a:extLst>
                <a:ext uri="{FF2B5EF4-FFF2-40B4-BE49-F238E27FC236}">
                  <a16:creationId xmlns:a16="http://schemas.microsoft.com/office/drawing/2014/main" id="{8CEA2900-9A1E-4F98-A54D-4C383E33571F}"/>
                </a:ext>
              </a:extLst>
            </p:cNvPr>
            <p:cNvPicPr>
              <a:picLocks noChangeAspect="1"/>
            </p:cNvPicPr>
            <p:nvPr/>
          </p:nvPicPr>
          <p:blipFill>
            <a:blip r:embed="rId4"/>
            <a:stretch>
              <a:fillRect/>
            </a:stretch>
          </p:blipFill>
          <p:spPr>
            <a:xfrm>
              <a:off x="1916130" y="2289512"/>
              <a:ext cx="7683356" cy="4427987"/>
            </a:xfrm>
            <a:prstGeom prst="rect">
              <a:avLst/>
            </a:prstGeom>
          </p:spPr>
        </p:pic>
      </p:grpSp>
      <p:grpSp>
        <p:nvGrpSpPr>
          <p:cNvPr id="9" name="Group 8">
            <a:extLst>
              <a:ext uri="{FF2B5EF4-FFF2-40B4-BE49-F238E27FC236}">
                <a16:creationId xmlns:a16="http://schemas.microsoft.com/office/drawing/2014/main" id="{F22F8AE5-90FF-4FCF-8CC2-6F4BB7FBECE7}"/>
              </a:ext>
            </a:extLst>
          </p:cNvPr>
          <p:cNvGrpSpPr/>
          <p:nvPr/>
        </p:nvGrpSpPr>
        <p:grpSpPr>
          <a:xfrm>
            <a:off x="-13699" y="1529030"/>
            <a:ext cx="12200559" cy="5328111"/>
            <a:chOff x="-13699" y="1529030"/>
            <a:chExt cx="12200559" cy="5328111"/>
          </a:xfrm>
        </p:grpSpPr>
        <p:grpSp>
          <p:nvGrpSpPr>
            <p:cNvPr id="31" name="Group 30">
              <a:extLst>
                <a:ext uri="{FF2B5EF4-FFF2-40B4-BE49-F238E27FC236}">
                  <a16:creationId xmlns:a16="http://schemas.microsoft.com/office/drawing/2014/main" id="{5D265653-7F59-43E1-BF61-56DB06A33F32}"/>
                </a:ext>
              </a:extLst>
            </p:cNvPr>
            <p:cNvGrpSpPr/>
            <p:nvPr/>
          </p:nvGrpSpPr>
          <p:grpSpPr>
            <a:xfrm>
              <a:off x="-13699" y="1529030"/>
              <a:ext cx="12200559" cy="5328111"/>
              <a:chOff x="3425" y="1529030"/>
              <a:chExt cx="12200559" cy="5328111"/>
            </a:xfrm>
          </p:grpSpPr>
          <p:sp>
            <p:nvSpPr>
              <p:cNvPr id="34" name="Rectangle: Single Corner Snipped 33">
                <a:extLst>
                  <a:ext uri="{FF2B5EF4-FFF2-40B4-BE49-F238E27FC236}">
                    <a16:creationId xmlns:a16="http://schemas.microsoft.com/office/drawing/2014/main" id="{37BE0976-E66B-41D0-B67C-1CD993D800ED}"/>
                  </a:ext>
                </a:extLst>
              </p:cNvPr>
              <p:cNvSpPr/>
              <p:nvPr/>
            </p:nvSpPr>
            <p:spPr>
              <a:xfrm>
                <a:off x="3374098" y="1529030"/>
                <a:ext cx="1917841" cy="547954"/>
              </a:xfrm>
              <a:prstGeom prst="snip1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latin typeface="Arial"/>
                    <a:cs typeface="Calibri"/>
                  </a:rPr>
                  <a:t>DFD </a:t>
                </a:r>
                <a:r>
                  <a:rPr lang="en-US" sz="1400" err="1">
                    <a:latin typeface="Arial"/>
                    <a:cs typeface="Calibri"/>
                  </a:rPr>
                  <a:t>mức</a:t>
                </a:r>
                <a:r>
                  <a:rPr lang="en-US" sz="1400">
                    <a:latin typeface="Arial"/>
                    <a:cs typeface="Calibri"/>
                  </a:rPr>
                  <a:t> 2 </a:t>
                </a:r>
                <a:r>
                  <a:rPr lang="en-US" sz="1400" err="1">
                    <a:latin typeface="Arial"/>
                    <a:cs typeface="Calibri"/>
                  </a:rPr>
                  <a:t>cho</a:t>
                </a:r>
                <a:r>
                  <a:rPr lang="en-US" sz="1400">
                    <a:latin typeface="Arial"/>
                    <a:cs typeface="Calibri"/>
                  </a:rPr>
                  <a:t> 1.1</a:t>
                </a:r>
              </a:p>
            </p:txBody>
          </p:sp>
          <p:sp>
            <p:nvSpPr>
              <p:cNvPr id="33" name="Rectangle 32">
                <a:extLst>
                  <a:ext uri="{FF2B5EF4-FFF2-40B4-BE49-F238E27FC236}">
                    <a16:creationId xmlns:a16="http://schemas.microsoft.com/office/drawing/2014/main" id="{3FA08871-E4B6-4FD0-BBBD-9CB42122F1C6}"/>
                  </a:ext>
                </a:extLst>
              </p:cNvPr>
              <p:cNvSpPr/>
              <p:nvPr/>
            </p:nvSpPr>
            <p:spPr>
              <a:xfrm>
                <a:off x="3425" y="2053975"/>
                <a:ext cx="12200559" cy="480316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8">
              <a:extLst>
                <a:ext uri="{FF2B5EF4-FFF2-40B4-BE49-F238E27FC236}">
                  <a16:creationId xmlns:a16="http://schemas.microsoft.com/office/drawing/2014/main" id="{C982D6FA-5874-4BBB-8655-D26B1AE6397C}"/>
                </a:ext>
              </a:extLst>
            </p:cNvPr>
            <p:cNvPicPr>
              <a:picLocks noChangeAspect="1"/>
            </p:cNvPicPr>
            <p:nvPr/>
          </p:nvPicPr>
          <p:blipFill>
            <a:blip r:embed="rId5"/>
            <a:stretch>
              <a:fillRect/>
            </a:stretch>
          </p:blipFill>
          <p:spPr>
            <a:xfrm>
              <a:off x="2601074" y="2131750"/>
              <a:ext cx="5619963" cy="4649332"/>
            </a:xfrm>
            <a:prstGeom prst="rect">
              <a:avLst/>
            </a:prstGeom>
          </p:spPr>
        </p:pic>
      </p:grpSp>
      <p:grpSp>
        <p:nvGrpSpPr>
          <p:cNvPr id="12" name="Group 11">
            <a:extLst>
              <a:ext uri="{FF2B5EF4-FFF2-40B4-BE49-F238E27FC236}">
                <a16:creationId xmlns:a16="http://schemas.microsoft.com/office/drawing/2014/main" id="{A393C96D-77CD-45C9-BE94-A18C7C567839}"/>
              </a:ext>
            </a:extLst>
          </p:cNvPr>
          <p:cNvGrpSpPr/>
          <p:nvPr/>
        </p:nvGrpSpPr>
        <p:grpSpPr>
          <a:xfrm>
            <a:off x="-6848" y="1518756"/>
            <a:ext cx="12200559" cy="5328111"/>
            <a:chOff x="-6848" y="1518756"/>
            <a:chExt cx="12200559" cy="5328111"/>
          </a:xfrm>
        </p:grpSpPr>
        <p:grpSp>
          <p:nvGrpSpPr>
            <p:cNvPr id="57" name="Group 56">
              <a:extLst>
                <a:ext uri="{FF2B5EF4-FFF2-40B4-BE49-F238E27FC236}">
                  <a16:creationId xmlns:a16="http://schemas.microsoft.com/office/drawing/2014/main" id="{4CDEEA4B-248A-4823-8FE7-9876CE840140}"/>
                </a:ext>
              </a:extLst>
            </p:cNvPr>
            <p:cNvGrpSpPr/>
            <p:nvPr/>
          </p:nvGrpSpPr>
          <p:grpSpPr>
            <a:xfrm>
              <a:off x="-6848" y="1518756"/>
              <a:ext cx="12200559" cy="5328111"/>
              <a:chOff x="10275" y="1535879"/>
              <a:chExt cx="12200559" cy="5328111"/>
            </a:xfrm>
          </p:grpSpPr>
          <p:sp>
            <p:nvSpPr>
              <p:cNvPr id="42" name="Rectangle: Single Corner Snipped 41">
                <a:extLst>
                  <a:ext uri="{FF2B5EF4-FFF2-40B4-BE49-F238E27FC236}">
                    <a16:creationId xmlns:a16="http://schemas.microsoft.com/office/drawing/2014/main" id="{36B33F34-94CF-4B6E-A931-244AE0C4C688}"/>
                  </a:ext>
                </a:extLst>
              </p:cNvPr>
              <p:cNvSpPr/>
              <p:nvPr/>
            </p:nvSpPr>
            <p:spPr>
              <a:xfrm>
                <a:off x="5290229" y="1535879"/>
                <a:ext cx="1960650" cy="547954"/>
              </a:xfrm>
              <a:prstGeom prst="snip1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latin typeface="Arial"/>
                    <a:cs typeface="Calibri"/>
                  </a:rPr>
                  <a:t>DFD </a:t>
                </a:r>
                <a:r>
                  <a:rPr lang="en-US" sz="1400" err="1">
                    <a:latin typeface="Arial"/>
                    <a:cs typeface="Calibri"/>
                  </a:rPr>
                  <a:t>mức</a:t>
                </a:r>
                <a:r>
                  <a:rPr lang="en-US" sz="1400">
                    <a:latin typeface="Arial"/>
                    <a:cs typeface="Calibri"/>
                  </a:rPr>
                  <a:t> 2 </a:t>
                </a:r>
                <a:r>
                  <a:rPr lang="en-US" sz="1400" err="1">
                    <a:latin typeface="Arial"/>
                    <a:cs typeface="Calibri"/>
                  </a:rPr>
                  <a:t>cho</a:t>
                </a:r>
                <a:r>
                  <a:rPr lang="en-US" sz="1400">
                    <a:latin typeface="Arial"/>
                    <a:cs typeface="Calibri"/>
                  </a:rPr>
                  <a:t> 1.2</a:t>
                </a:r>
              </a:p>
            </p:txBody>
          </p:sp>
          <p:sp>
            <p:nvSpPr>
              <p:cNvPr id="41" name="Rectangle 40">
                <a:extLst>
                  <a:ext uri="{FF2B5EF4-FFF2-40B4-BE49-F238E27FC236}">
                    <a16:creationId xmlns:a16="http://schemas.microsoft.com/office/drawing/2014/main" id="{1B95EE7B-4E98-468C-AF06-26F189E596A6}"/>
                  </a:ext>
                </a:extLst>
              </p:cNvPr>
              <p:cNvSpPr/>
              <p:nvPr/>
            </p:nvSpPr>
            <p:spPr>
              <a:xfrm>
                <a:off x="10275" y="2060824"/>
                <a:ext cx="12200559" cy="480316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11">
              <a:extLst>
                <a:ext uri="{FF2B5EF4-FFF2-40B4-BE49-F238E27FC236}">
                  <a16:creationId xmlns:a16="http://schemas.microsoft.com/office/drawing/2014/main" id="{172E1DF4-D988-46D2-B8C1-2ABA4C516EFB}"/>
                </a:ext>
              </a:extLst>
            </p:cNvPr>
            <p:cNvPicPr>
              <a:picLocks noChangeAspect="1"/>
            </p:cNvPicPr>
            <p:nvPr/>
          </p:nvPicPr>
          <p:blipFill>
            <a:blip r:embed="rId6"/>
            <a:stretch>
              <a:fillRect/>
            </a:stretch>
          </p:blipFill>
          <p:spPr>
            <a:xfrm>
              <a:off x="1625029" y="2241849"/>
              <a:ext cx="7683356" cy="4394885"/>
            </a:xfrm>
            <a:prstGeom prst="rect">
              <a:avLst/>
            </a:prstGeom>
          </p:spPr>
        </p:pic>
      </p:grpSp>
      <p:grpSp>
        <p:nvGrpSpPr>
          <p:cNvPr id="15" name="Group 14">
            <a:extLst>
              <a:ext uri="{FF2B5EF4-FFF2-40B4-BE49-F238E27FC236}">
                <a16:creationId xmlns:a16="http://schemas.microsoft.com/office/drawing/2014/main" id="{485F07CF-B7C5-44ED-BA52-744C04BB32DC}"/>
              </a:ext>
            </a:extLst>
          </p:cNvPr>
          <p:cNvGrpSpPr/>
          <p:nvPr/>
        </p:nvGrpSpPr>
        <p:grpSpPr>
          <a:xfrm>
            <a:off x="-1" y="1517044"/>
            <a:ext cx="12200559" cy="5328111"/>
            <a:chOff x="-1" y="1517044"/>
            <a:chExt cx="12200559" cy="5328111"/>
          </a:xfrm>
        </p:grpSpPr>
        <p:grpSp>
          <p:nvGrpSpPr>
            <p:cNvPr id="47" name="Group 46">
              <a:extLst>
                <a:ext uri="{FF2B5EF4-FFF2-40B4-BE49-F238E27FC236}">
                  <a16:creationId xmlns:a16="http://schemas.microsoft.com/office/drawing/2014/main" id="{384A7E2C-6332-458C-BC70-F4155AFBF0F3}"/>
                </a:ext>
              </a:extLst>
            </p:cNvPr>
            <p:cNvGrpSpPr/>
            <p:nvPr/>
          </p:nvGrpSpPr>
          <p:grpSpPr>
            <a:xfrm>
              <a:off x="-1" y="1517044"/>
              <a:ext cx="12200559" cy="5328111"/>
              <a:chOff x="3425" y="1529030"/>
              <a:chExt cx="12200559" cy="5328111"/>
            </a:xfrm>
          </p:grpSpPr>
          <p:sp>
            <p:nvSpPr>
              <p:cNvPr id="49" name="Rectangle 48">
                <a:extLst>
                  <a:ext uri="{FF2B5EF4-FFF2-40B4-BE49-F238E27FC236}">
                    <a16:creationId xmlns:a16="http://schemas.microsoft.com/office/drawing/2014/main" id="{972C5375-1890-48C1-8755-79E69CE7100A}"/>
                  </a:ext>
                </a:extLst>
              </p:cNvPr>
              <p:cNvSpPr/>
              <p:nvPr/>
            </p:nvSpPr>
            <p:spPr>
              <a:xfrm>
                <a:off x="3425" y="2053975"/>
                <a:ext cx="12200559" cy="480316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Single Corner Snipped 49">
                <a:extLst>
                  <a:ext uri="{FF2B5EF4-FFF2-40B4-BE49-F238E27FC236}">
                    <a16:creationId xmlns:a16="http://schemas.microsoft.com/office/drawing/2014/main" id="{553410C7-B744-4DE7-B89D-62223BDDC309}"/>
                  </a:ext>
                </a:extLst>
              </p:cNvPr>
              <p:cNvSpPr/>
              <p:nvPr/>
            </p:nvSpPr>
            <p:spPr>
              <a:xfrm>
                <a:off x="7235469" y="1529030"/>
                <a:ext cx="1832224" cy="547954"/>
              </a:xfrm>
              <a:prstGeom prst="snip1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latin typeface="Arial"/>
                    <a:cs typeface="Calibri"/>
                  </a:rPr>
                  <a:t>DFD </a:t>
                </a:r>
                <a:r>
                  <a:rPr lang="en-US" sz="1400" err="1">
                    <a:latin typeface="Arial"/>
                    <a:cs typeface="Calibri"/>
                  </a:rPr>
                  <a:t>mức</a:t>
                </a:r>
                <a:r>
                  <a:rPr lang="en-US" sz="1400">
                    <a:latin typeface="Arial"/>
                    <a:cs typeface="Calibri"/>
                  </a:rPr>
                  <a:t> 2 </a:t>
                </a:r>
                <a:r>
                  <a:rPr lang="en-US" sz="1400" err="1">
                    <a:latin typeface="Arial"/>
                    <a:cs typeface="Calibri"/>
                  </a:rPr>
                  <a:t>cho</a:t>
                </a:r>
                <a:r>
                  <a:rPr lang="en-US" sz="1400">
                    <a:latin typeface="Arial"/>
                    <a:cs typeface="Calibri"/>
                  </a:rPr>
                  <a:t> 1.3</a:t>
                </a:r>
              </a:p>
            </p:txBody>
          </p:sp>
        </p:grpSp>
        <p:pic>
          <p:nvPicPr>
            <p:cNvPr id="13" name="Picture 14">
              <a:extLst>
                <a:ext uri="{FF2B5EF4-FFF2-40B4-BE49-F238E27FC236}">
                  <a16:creationId xmlns:a16="http://schemas.microsoft.com/office/drawing/2014/main" id="{620F9D41-7811-4E3C-882D-3716D6DFE4C7}"/>
                </a:ext>
              </a:extLst>
            </p:cNvPr>
            <p:cNvPicPr>
              <a:picLocks noChangeAspect="1"/>
            </p:cNvPicPr>
            <p:nvPr/>
          </p:nvPicPr>
          <p:blipFill>
            <a:blip r:embed="rId7"/>
            <a:stretch>
              <a:fillRect/>
            </a:stretch>
          </p:blipFill>
          <p:spPr>
            <a:xfrm>
              <a:off x="2541142" y="2148010"/>
              <a:ext cx="5851132" cy="4471263"/>
            </a:xfrm>
            <a:prstGeom prst="rect">
              <a:avLst/>
            </a:prstGeom>
          </p:spPr>
        </p:pic>
      </p:grpSp>
      <p:grpSp>
        <p:nvGrpSpPr>
          <p:cNvPr id="19" name="Group 18">
            <a:extLst>
              <a:ext uri="{FF2B5EF4-FFF2-40B4-BE49-F238E27FC236}">
                <a16:creationId xmlns:a16="http://schemas.microsoft.com/office/drawing/2014/main" id="{C6C23FE5-2BAA-47B1-8918-7A8470E4DC3C}"/>
              </a:ext>
            </a:extLst>
          </p:cNvPr>
          <p:cNvGrpSpPr/>
          <p:nvPr/>
        </p:nvGrpSpPr>
        <p:grpSpPr>
          <a:xfrm>
            <a:off x="-1712" y="1532456"/>
            <a:ext cx="12200559" cy="5310987"/>
            <a:chOff x="-1712" y="1532456"/>
            <a:chExt cx="12200559" cy="5310987"/>
          </a:xfrm>
        </p:grpSpPr>
        <p:grpSp>
          <p:nvGrpSpPr>
            <p:cNvPr id="38" name="Group 37">
              <a:extLst>
                <a:ext uri="{FF2B5EF4-FFF2-40B4-BE49-F238E27FC236}">
                  <a16:creationId xmlns:a16="http://schemas.microsoft.com/office/drawing/2014/main" id="{F91A3C46-E33A-4DA1-835A-BA45152B9DA6}"/>
                </a:ext>
              </a:extLst>
            </p:cNvPr>
            <p:cNvGrpSpPr/>
            <p:nvPr/>
          </p:nvGrpSpPr>
          <p:grpSpPr>
            <a:xfrm>
              <a:off x="-1712" y="1532456"/>
              <a:ext cx="12200559" cy="5310987"/>
              <a:chOff x="3425" y="1546154"/>
              <a:chExt cx="12200559" cy="5310987"/>
            </a:xfrm>
          </p:grpSpPr>
          <p:sp>
            <p:nvSpPr>
              <p:cNvPr id="45" name="Rectangle 44">
                <a:extLst>
                  <a:ext uri="{FF2B5EF4-FFF2-40B4-BE49-F238E27FC236}">
                    <a16:creationId xmlns:a16="http://schemas.microsoft.com/office/drawing/2014/main" id="{49BE5A7C-BFF3-4AB0-A5F6-BF4A81B36DC5}"/>
                  </a:ext>
                </a:extLst>
              </p:cNvPr>
              <p:cNvSpPr/>
              <p:nvPr/>
            </p:nvSpPr>
            <p:spPr>
              <a:xfrm>
                <a:off x="3425" y="2053975"/>
                <a:ext cx="12200559" cy="480316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Single Corner Snipped 45">
                <a:extLst>
                  <a:ext uri="{FF2B5EF4-FFF2-40B4-BE49-F238E27FC236}">
                    <a16:creationId xmlns:a16="http://schemas.microsoft.com/office/drawing/2014/main" id="{6BAEC341-07BF-46C1-AD20-F0CB65D62C96}"/>
                  </a:ext>
                </a:extLst>
              </p:cNvPr>
              <p:cNvSpPr/>
              <p:nvPr/>
            </p:nvSpPr>
            <p:spPr>
              <a:xfrm>
                <a:off x="9059131" y="1546154"/>
                <a:ext cx="1866470" cy="513706"/>
              </a:xfrm>
              <a:prstGeom prst="snip1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latin typeface="Arial"/>
                    <a:cs typeface="Calibri"/>
                  </a:rPr>
                  <a:t>DFD </a:t>
                </a:r>
                <a:r>
                  <a:rPr lang="en-US" sz="1400" err="1">
                    <a:latin typeface="Arial"/>
                    <a:cs typeface="Calibri"/>
                  </a:rPr>
                  <a:t>mức</a:t>
                </a:r>
                <a:r>
                  <a:rPr lang="en-US" sz="1400">
                    <a:latin typeface="Arial"/>
                    <a:cs typeface="Calibri"/>
                  </a:rPr>
                  <a:t> 2 </a:t>
                </a:r>
                <a:r>
                  <a:rPr lang="en-US" sz="1400" err="1">
                    <a:latin typeface="Arial"/>
                    <a:cs typeface="Calibri"/>
                  </a:rPr>
                  <a:t>cho</a:t>
                </a:r>
                <a:r>
                  <a:rPr lang="en-US" sz="1400">
                    <a:latin typeface="Arial"/>
                    <a:cs typeface="Calibri"/>
                  </a:rPr>
                  <a:t> 1.4</a:t>
                </a:r>
              </a:p>
            </p:txBody>
          </p:sp>
        </p:grpSp>
        <p:pic>
          <p:nvPicPr>
            <p:cNvPr id="16" name="Picture 18">
              <a:extLst>
                <a:ext uri="{FF2B5EF4-FFF2-40B4-BE49-F238E27FC236}">
                  <a16:creationId xmlns:a16="http://schemas.microsoft.com/office/drawing/2014/main" id="{0DCF5C68-AE82-49EB-AA54-B40C7C842995}"/>
                </a:ext>
              </a:extLst>
            </p:cNvPr>
            <p:cNvPicPr>
              <a:picLocks noChangeAspect="1"/>
            </p:cNvPicPr>
            <p:nvPr/>
          </p:nvPicPr>
          <p:blipFill>
            <a:blip r:embed="rId8"/>
            <a:stretch>
              <a:fillRect/>
            </a:stretch>
          </p:blipFill>
          <p:spPr>
            <a:xfrm>
              <a:off x="2207231" y="2249736"/>
              <a:ext cx="7563492" cy="4379111"/>
            </a:xfrm>
            <a:prstGeom prst="rect">
              <a:avLst/>
            </a:prstGeom>
          </p:spPr>
        </p:pic>
      </p:grpSp>
    </p:spTree>
    <p:extLst>
      <p:ext uri="{BB962C8B-B14F-4D97-AF65-F5344CB8AC3E}">
        <p14:creationId xmlns:p14="http://schemas.microsoft.com/office/powerpoint/2010/main" val="1156099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fill="hold"/>
                                        <p:tgtEl>
                                          <p:spTgt spid="21"/>
                                        </p:tgtEl>
                                        <p:attrNameLst>
                                          <p:attrName>ppt_x</p:attrName>
                                        </p:attrNameLst>
                                      </p:cBhvr>
                                      <p:tavLst>
                                        <p:tav tm="0">
                                          <p:val>
                                            <p:strVal val="#ppt_x"/>
                                          </p:val>
                                        </p:tav>
                                        <p:tav tm="100000">
                                          <p:val>
                                            <p:strVal val="#ppt_x"/>
                                          </p:val>
                                        </p:tav>
                                      </p:tavLst>
                                    </p:anim>
                                    <p:anim calcmode="lin" valueType="num">
                                      <p:cBhvr additive="base">
                                        <p:cTn id="1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ppt_x"/>
                                          </p:val>
                                        </p:tav>
                                        <p:tav tm="100000">
                                          <p:val>
                                            <p:strVal val="#ppt_x"/>
                                          </p:val>
                                        </p:tav>
                                      </p:tavLst>
                                    </p:anim>
                                    <p:anim calcmode="lin" valueType="num">
                                      <p:cBhvr additive="base">
                                        <p:cTn id="3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ppt_x"/>
                                          </p:val>
                                        </p:tav>
                                        <p:tav tm="100000">
                                          <p:val>
                                            <p:strVal val="#ppt_x"/>
                                          </p:val>
                                        </p:tav>
                                      </p:tavLst>
                                    </p:anim>
                                    <p:anim calcmode="lin" valueType="num">
                                      <p:cBhvr additive="base">
                                        <p:cTn id="3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additive="base">
                                        <p:cTn id="42" dur="500" fill="hold"/>
                                        <p:tgtEl>
                                          <p:spTgt spid="19"/>
                                        </p:tgtEl>
                                        <p:attrNameLst>
                                          <p:attrName>ppt_x</p:attrName>
                                        </p:attrNameLst>
                                      </p:cBhvr>
                                      <p:tavLst>
                                        <p:tav tm="0">
                                          <p:val>
                                            <p:strVal val="#ppt_x"/>
                                          </p:val>
                                        </p:tav>
                                        <p:tav tm="100000">
                                          <p:val>
                                            <p:strVal val="#ppt_x"/>
                                          </p:val>
                                        </p:tav>
                                      </p:tavLst>
                                    </p:anim>
                                    <p:anim calcmode="lin" valueType="num">
                                      <p:cBhvr additive="base">
                                        <p:cTn id="4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64D04C-3CE5-471C-9952-509EBF8340A7}"/>
              </a:ext>
            </a:extLst>
          </p:cNvPr>
          <p:cNvSpPr/>
          <p:nvPr/>
        </p:nvSpPr>
        <p:spPr>
          <a:xfrm>
            <a:off x="-3120" y="4965"/>
            <a:ext cx="12192000" cy="800904"/>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i="1">
                <a:solidFill>
                  <a:schemeClr val="tx2"/>
                </a:solidFill>
                <a:latin typeface="Arial"/>
                <a:cs typeface="Arial"/>
              </a:rPr>
              <a:t>Xây dựng hệ thống quản lý dịch vụ giao hàng nhanh</a:t>
            </a:r>
            <a:endParaRPr lang="en-US">
              <a:solidFill>
                <a:schemeClr val="tx2"/>
              </a:solidFill>
            </a:endParaRPr>
          </a:p>
          <a:p>
            <a:pPr algn="ctr"/>
            <a:endParaRPr lang="en-US">
              <a:cs typeface="Calibri"/>
            </a:endParaRPr>
          </a:p>
        </p:txBody>
      </p:sp>
      <p:pic>
        <p:nvPicPr>
          <p:cNvPr id="7" name="Picture 7">
            <a:extLst>
              <a:ext uri="{FF2B5EF4-FFF2-40B4-BE49-F238E27FC236}">
                <a16:creationId xmlns:a16="http://schemas.microsoft.com/office/drawing/2014/main" id="{A9822911-2219-4606-989D-02E1B97C775D}"/>
              </a:ext>
            </a:extLst>
          </p:cNvPr>
          <p:cNvPicPr>
            <a:picLocks noChangeAspect="1"/>
          </p:cNvPicPr>
          <p:nvPr/>
        </p:nvPicPr>
        <p:blipFill>
          <a:blip r:embed="rId2"/>
          <a:stretch>
            <a:fillRect/>
          </a:stretch>
        </p:blipFill>
        <p:spPr>
          <a:xfrm>
            <a:off x="70597" y="3362"/>
            <a:ext cx="800100" cy="800100"/>
          </a:xfrm>
          <a:prstGeom prst="rect">
            <a:avLst/>
          </a:prstGeom>
        </p:spPr>
      </p:pic>
      <p:sp>
        <p:nvSpPr>
          <p:cNvPr id="10" name="Parallelogram 9">
            <a:extLst>
              <a:ext uri="{FF2B5EF4-FFF2-40B4-BE49-F238E27FC236}">
                <a16:creationId xmlns:a16="http://schemas.microsoft.com/office/drawing/2014/main" id="{D0527A57-F76E-4DCB-A37A-A972DD2FD66C}"/>
              </a:ext>
            </a:extLst>
          </p:cNvPr>
          <p:cNvSpPr/>
          <p:nvPr/>
        </p:nvSpPr>
        <p:spPr>
          <a:xfrm flipH="1">
            <a:off x="67506" y="936192"/>
            <a:ext cx="12251024" cy="5710177"/>
          </a:xfrm>
          <a:prstGeom prst="parallelogram">
            <a:avLst>
              <a:gd name="adj" fmla="val 12615"/>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Calibri"/>
            </a:endParaRPr>
          </a:p>
        </p:txBody>
      </p:sp>
      <p:sp>
        <p:nvSpPr>
          <p:cNvPr id="11" name="TextBox 1">
            <a:extLst>
              <a:ext uri="{FF2B5EF4-FFF2-40B4-BE49-F238E27FC236}">
                <a16:creationId xmlns:a16="http://schemas.microsoft.com/office/drawing/2014/main" id="{0B89EC11-8EF4-485A-9DF8-E865E5BFF3BD}"/>
              </a:ext>
            </a:extLst>
          </p:cNvPr>
          <p:cNvSpPr txBox="1"/>
          <p:nvPr/>
        </p:nvSpPr>
        <p:spPr>
          <a:xfrm>
            <a:off x="-39612" y="1038815"/>
            <a:ext cx="12406404" cy="1454309"/>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a:lnSpc>
                <a:spcPct val="107000"/>
              </a:lnSpc>
              <a:spcAft>
                <a:spcPts val="800"/>
              </a:spcAft>
            </a:pPr>
            <a:r>
              <a:rPr lang="vi-VN" sz="2400" b="1">
                <a:latin typeface="Arial"/>
                <a:ea typeface="+mn-lt"/>
                <a:cs typeface="Arial"/>
              </a:rPr>
              <a:t>2.3. </a:t>
            </a:r>
            <a:r>
              <a:rPr lang="vi-VN" sz="2400" b="1">
                <a:latin typeface="Arial"/>
                <a:cs typeface="Arial"/>
              </a:rPr>
              <a:t>Mô </a:t>
            </a:r>
            <a:r>
              <a:rPr lang="vi-VN" sz="2400" b="1" err="1">
                <a:latin typeface="Arial"/>
                <a:cs typeface="Arial"/>
              </a:rPr>
              <a:t>hình</a:t>
            </a:r>
            <a:r>
              <a:rPr lang="vi-VN" sz="2400" b="1">
                <a:latin typeface="Arial"/>
                <a:cs typeface="Arial"/>
              </a:rPr>
              <a:t> </a:t>
            </a:r>
            <a:r>
              <a:rPr lang="vi-VN" sz="2400" b="1" err="1">
                <a:latin typeface="Arial"/>
                <a:cs typeface="Arial"/>
              </a:rPr>
              <a:t>dữ</a:t>
            </a:r>
            <a:r>
              <a:rPr lang="vi-VN" sz="2400" b="1">
                <a:latin typeface="Arial"/>
                <a:cs typeface="Arial"/>
              </a:rPr>
              <a:t> </a:t>
            </a:r>
            <a:r>
              <a:rPr lang="vi-VN" sz="2400" b="1" err="1">
                <a:latin typeface="Arial"/>
                <a:cs typeface="Arial"/>
              </a:rPr>
              <a:t>liệu</a:t>
            </a:r>
            <a:endParaRPr lang="vi-VN" sz="2400" b="1">
              <a:latin typeface="Arial"/>
              <a:cs typeface="Arial"/>
            </a:endParaRPr>
          </a:p>
          <a:p>
            <a:pPr indent="457200">
              <a:lnSpc>
                <a:spcPct val="107000"/>
              </a:lnSpc>
              <a:spcAft>
                <a:spcPts val="800"/>
              </a:spcAft>
            </a:pPr>
            <a:r>
              <a:rPr lang="vi-VN" sz="2400">
                <a:latin typeface="Arial"/>
                <a:ea typeface="+mn-lt"/>
                <a:cs typeface="Arial"/>
              </a:rPr>
              <a:t>Mô </a:t>
            </a:r>
            <a:r>
              <a:rPr lang="vi-VN" sz="2400" err="1">
                <a:latin typeface="Arial"/>
                <a:ea typeface="+mn-lt"/>
                <a:cs typeface="Arial"/>
              </a:rPr>
              <a:t>hình</a:t>
            </a:r>
            <a:r>
              <a:rPr lang="vi-VN" sz="2400">
                <a:latin typeface="Arial"/>
                <a:ea typeface="+mn-lt"/>
                <a:cs typeface="Arial"/>
              </a:rPr>
              <a:t> </a:t>
            </a:r>
            <a:r>
              <a:rPr lang="vi-VN" sz="2400" err="1">
                <a:latin typeface="Arial"/>
                <a:ea typeface="+mn-lt"/>
                <a:cs typeface="Arial"/>
              </a:rPr>
              <a:t>thực</a:t>
            </a:r>
            <a:r>
              <a:rPr lang="vi-VN" sz="2400">
                <a:latin typeface="Arial"/>
                <a:ea typeface="+mn-lt"/>
                <a:cs typeface="Arial"/>
              </a:rPr>
              <a:t> </a:t>
            </a:r>
            <a:r>
              <a:rPr lang="vi-VN" sz="2400" err="1">
                <a:latin typeface="Arial"/>
                <a:ea typeface="+mn-lt"/>
                <a:cs typeface="Arial"/>
              </a:rPr>
              <a:t>thể</a:t>
            </a:r>
            <a:r>
              <a:rPr lang="vi-VN" sz="2400">
                <a:latin typeface="Arial"/>
                <a:ea typeface="+mn-lt"/>
                <a:cs typeface="Arial"/>
              </a:rPr>
              <a:t> </a:t>
            </a:r>
            <a:r>
              <a:rPr lang="vi-VN" sz="2400" err="1">
                <a:latin typeface="Arial"/>
                <a:ea typeface="+mn-lt"/>
                <a:cs typeface="Arial"/>
              </a:rPr>
              <a:t>kết</a:t>
            </a:r>
            <a:r>
              <a:rPr lang="vi-VN" sz="2400">
                <a:latin typeface="Arial"/>
                <a:ea typeface="+mn-lt"/>
                <a:cs typeface="Arial"/>
              </a:rPr>
              <a:t> </a:t>
            </a:r>
            <a:r>
              <a:rPr lang="vi-VN" sz="2400" err="1">
                <a:latin typeface="Arial"/>
                <a:ea typeface="+mn-lt"/>
                <a:cs typeface="Arial"/>
              </a:rPr>
              <a:t>hợp</a:t>
            </a:r>
            <a:r>
              <a:rPr lang="vi-VN" sz="2400">
                <a:latin typeface="Arial"/>
                <a:ea typeface="+mn-lt"/>
                <a:cs typeface="Arial"/>
              </a:rPr>
              <a:t>:</a:t>
            </a:r>
          </a:p>
          <a:p>
            <a:pPr indent="457200">
              <a:lnSpc>
                <a:spcPct val="107000"/>
              </a:lnSpc>
              <a:spcAft>
                <a:spcPts val="800"/>
              </a:spcAft>
            </a:pPr>
            <a:r>
              <a:rPr lang="vi-VN" sz="2400">
                <a:latin typeface="Arial"/>
                <a:ea typeface="+mn-lt"/>
                <a:cs typeface="Arial"/>
              </a:rPr>
              <a:t>    </a:t>
            </a:r>
            <a:endParaRPr lang="vi-VN" sz="2400">
              <a:solidFill>
                <a:srgbClr val="7030A0"/>
              </a:solidFill>
              <a:latin typeface="Arial"/>
              <a:cs typeface="Arial"/>
            </a:endParaRPr>
          </a:p>
        </p:txBody>
      </p:sp>
      <p:pic>
        <p:nvPicPr>
          <p:cNvPr id="3" name="Picture 3">
            <a:extLst>
              <a:ext uri="{FF2B5EF4-FFF2-40B4-BE49-F238E27FC236}">
                <a16:creationId xmlns:a16="http://schemas.microsoft.com/office/drawing/2014/main" id="{0D870095-4553-404A-ADCD-3ED9EF86B31F}"/>
              </a:ext>
            </a:extLst>
          </p:cNvPr>
          <p:cNvPicPr>
            <a:picLocks noChangeAspect="1"/>
          </p:cNvPicPr>
          <p:nvPr/>
        </p:nvPicPr>
        <p:blipFill>
          <a:blip r:embed="rId3"/>
          <a:stretch>
            <a:fillRect/>
          </a:stretch>
        </p:blipFill>
        <p:spPr>
          <a:xfrm>
            <a:off x="2755186" y="2016764"/>
            <a:ext cx="6818614" cy="4511145"/>
          </a:xfrm>
          <a:prstGeom prst="rect">
            <a:avLst/>
          </a:prstGeom>
        </p:spPr>
      </p:pic>
    </p:spTree>
    <p:extLst>
      <p:ext uri="{BB962C8B-B14F-4D97-AF65-F5344CB8AC3E}">
        <p14:creationId xmlns:p14="http://schemas.microsoft.com/office/powerpoint/2010/main" val="256807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64D04C-3CE5-471C-9952-509EBF8340A7}"/>
              </a:ext>
            </a:extLst>
          </p:cNvPr>
          <p:cNvSpPr/>
          <p:nvPr/>
        </p:nvSpPr>
        <p:spPr>
          <a:xfrm>
            <a:off x="-3120" y="4965"/>
            <a:ext cx="12192000" cy="800904"/>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i="1">
                <a:solidFill>
                  <a:schemeClr val="tx2"/>
                </a:solidFill>
                <a:latin typeface="Arial"/>
                <a:cs typeface="Arial"/>
              </a:rPr>
              <a:t>Xây dựng hệ thống </a:t>
            </a:r>
            <a:r>
              <a:rPr lang="en-US" sz="2400" b="1" i="1" err="1">
                <a:solidFill>
                  <a:schemeClr val="tx2"/>
                </a:solidFill>
                <a:latin typeface="Arial"/>
                <a:cs typeface="Arial"/>
              </a:rPr>
              <a:t>quản</a:t>
            </a:r>
            <a:r>
              <a:rPr lang="en-US" sz="2400" b="1" i="1">
                <a:solidFill>
                  <a:schemeClr val="tx2"/>
                </a:solidFill>
                <a:latin typeface="Arial"/>
                <a:cs typeface="Arial"/>
              </a:rPr>
              <a:t> </a:t>
            </a:r>
            <a:r>
              <a:rPr lang="en-US" sz="2400" b="1" i="1" err="1">
                <a:solidFill>
                  <a:schemeClr val="tx2"/>
                </a:solidFill>
                <a:latin typeface="Arial"/>
                <a:cs typeface="Arial"/>
              </a:rPr>
              <a:t>lý</a:t>
            </a:r>
            <a:r>
              <a:rPr lang="en-US" sz="2400" b="1" i="1">
                <a:solidFill>
                  <a:schemeClr val="tx2"/>
                </a:solidFill>
                <a:latin typeface="Arial"/>
                <a:cs typeface="Arial"/>
              </a:rPr>
              <a:t> </a:t>
            </a:r>
            <a:r>
              <a:rPr lang="en-US" sz="2400" b="1" i="1" err="1">
                <a:solidFill>
                  <a:schemeClr val="tx2"/>
                </a:solidFill>
                <a:latin typeface="Arial"/>
                <a:cs typeface="Arial"/>
              </a:rPr>
              <a:t>dịch</a:t>
            </a:r>
            <a:r>
              <a:rPr lang="en-US" sz="2400" b="1" i="1">
                <a:solidFill>
                  <a:schemeClr val="tx2"/>
                </a:solidFill>
                <a:latin typeface="Arial"/>
                <a:cs typeface="Arial"/>
              </a:rPr>
              <a:t> </a:t>
            </a:r>
            <a:r>
              <a:rPr lang="en-US" sz="2400" b="1" i="1" err="1">
                <a:solidFill>
                  <a:schemeClr val="tx2"/>
                </a:solidFill>
                <a:latin typeface="Arial"/>
                <a:cs typeface="Arial"/>
              </a:rPr>
              <a:t>vụ</a:t>
            </a:r>
            <a:r>
              <a:rPr lang="en-US" sz="2400" b="1" i="1">
                <a:solidFill>
                  <a:schemeClr val="tx2"/>
                </a:solidFill>
                <a:latin typeface="Arial"/>
                <a:cs typeface="Arial"/>
              </a:rPr>
              <a:t> </a:t>
            </a:r>
            <a:r>
              <a:rPr lang="en-US" sz="2400" b="1" i="1" err="1">
                <a:solidFill>
                  <a:schemeClr val="tx2"/>
                </a:solidFill>
                <a:latin typeface="Arial"/>
                <a:cs typeface="Arial"/>
              </a:rPr>
              <a:t>giao</a:t>
            </a:r>
            <a:r>
              <a:rPr lang="en-US" sz="2400" b="1" i="1">
                <a:solidFill>
                  <a:schemeClr val="tx2"/>
                </a:solidFill>
                <a:latin typeface="Arial"/>
                <a:cs typeface="Arial"/>
              </a:rPr>
              <a:t> </a:t>
            </a:r>
            <a:r>
              <a:rPr lang="en-US" sz="2400" b="1" i="1" err="1">
                <a:solidFill>
                  <a:schemeClr val="tx2"/>
                </a:solidFill>
                <a:latin typeface="Arial"/>
                <a:cs typeface="Arial"/>
              </a:rPr>
              <a:t>hàng</a:t>
            </a:r>
            <a:r>
              <a:rPr lang="en-US" sz="2400" b="1" i="1">
                <a:solidFill>
                  <a:schemeClr val="tx2"/>
                </a:solidFill>
                <a:latin typeface="Arial"/>
                <a:cs typeface="Arial"/>
              </a:rPr>
              <a:t> </a:t>
            </a:r>
            <a:r>
              <a:rPr lang="en-US" sz="2400" b="1" i="1" err="1">
                <a:solidFill>
                  <a:schemeClr val="tx2"/>
                </a:solidFill>
                <a:latin typeface="Arial"/>
                <a:cs typeface="Arial"/>
              </a:rPr>
              <a:t>nhanh</a:t>
            </a:r>
            <a:endParaRPr lang="en-US" err="1">
              <a:solidFill>
                <a:schemeClr val="tx2"/>
              </a:solidFill>
            </a:endParaRPr>
          </a:p>
          <a:p>
            <a:pPr algn="ctr"/>
            <a:endParaRPr lang="en-US">
              <a:cs typeface="Calibri"/>
            </a:endParaRPr>
          </a:p>
        </p:txBody>
      </p:sp>
      <p:pic>
        <p:nvPicPr>
          <p:cNvPr id="7" name="Picture 7">
            <a:extLst>
              <a:ext uri="{FF2B5EF4-FFF2-40B4-BE49-F238E27FC236}">
                <a16:creationId xmlns:a16="http://schemas.microsoft.com/office/drawing/2014/main" id="{A9822911-2219-4606-989D-02E1B97C775D}"/>
              </a:ext>
            </a:extLst>
          </p:cNvPr>
          <p:cNvPicPr>
            <a:picLocks noChangeAspect="1"/>
          </p:cNvPicPr>
          <p:nvPr/>
        </p:nvPicPr>
        <p:blipFill>
          <a:blip r:embed="rId3"/>
          <a:stretch>
            <a:fillRect/>
          </a:stretch>
        </p:blipFill>
        <p:spPr>
          <a:xfrm>
            <a:off x="70597" y="3362"/>
            <a:ext cx="800100" cy="800100"/>
          </a:xfrm>
          <a:prstGeom prst="rect">
            <a:avLst/>
          </a:prstGeom>
        </p:spPr>
      </p:pic>
      <p:sp>
        <p:nvSpPr>
          <p:cNvPr id="13" name="Parallelogram 12">
            <a:extLst>
              <a:ext uri="{FF2B5EF4-FFF2-40B4-BE49-F238E27FC236}">
                <a16:creationId xmlns:a16="http://schemas.microsoft.com/office/drawing/2014/main" id="{5BCFAFBE-FC60-4B8A-B816-3408EDDC108A}"/>
              </a:ext>
            </a:extLst>
          </p:cNvPr>
          <p:cNvSpPr/>
          <p:nvPr/>
        </p:nvSpPr>
        <p:spPr>
          <a:xfrm flipH="1">
            <a:off x="24266" y="978556"/>
            <a:ext cx="11998681" cy="5637200"/>
          </a:xfrm>
          <a:prstGeom prst="parallelogram">
            <a:avLst>
              <a:gd name="adj" fmla="val 12615"/>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TextBox 7">
            <a:extLst>
              <a:ext uri="{FF2B5EF4-FFF2-40B4-BE49-F238E27FC236}">
                <a16:creationId xmlns:a16="http://schemas.microsoft.com/office/drawing/2014/main" id="{D0B9CA78-C7DE-417D-9EA3-BCE5FF532C99}"/>
              </a:ext>
            </a:extLst>
          </p:cNvPr>
          <p:cNvSpPr txBox="1"/>
          <p:nvPr/>
        </p:nvSpPr>
        <p:spPr>
          <a:xfrm>
            <a:off x="407400" y="1084637"/>
            <a:ext cx="11158300" cy="830997"/>
          </a:xfrm>
          <a:prstGeom prst="rect">
            <a:avLst/>
          </a:prstGeom>
          <a:noFill/>
          <a:ln>
            <a:noFill/>
          </a:ln>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a:latin typeface="Arial"/>
                <a:ea typeface="+mn-lt"/>
                <a:cs typeface="+mn-lt"/>
              </a:rPr>
              <a:t>2.3. Mô </a:t>
            </a:r>
            <a:r>
              <a:rPr lang="en-US" sz="2400" b="1" err="1">
                <a:latin typeface="Arial"/>
                <a:ea typeface="+mn-lt"/>
                <a:cs typeface="+mn-lt"/>
              </a:rPr>
              <a:t>hình</a:t>
            </a:r>
            <a:r>
              <a:rPr lang="en-US" sz="2400" b="1">
                <a:latin typeface="Arial"/>
                <a:ea typeface="+mn-lt"/>
                <a:cs typeface="+mn-lt"/>
              </a:rPr>
              <a:t> </a:t>
            </a:r>
            <a:r>
              <a:rPr lang="en-US" sz="2400" b="1" err="1">
                <a:latin typeface="Arial"/>
                <a:ea typeface="+mn-lt"/>
                <a:cs typeface="+mn-lt"/>
              </a:rPr>
              <a:t>dữ</a:t>
            </a:r>
            <a:r>
              <a:rPr lang="en-US" sz="2400" b="1">
                <a:latin typeface="Arial"/>
                <a:ea typeface="+mn-lt"/>
                <a:cs typeface="+mn-lt"/>
              </a:rPr>
              <a:t> </a:t>
            </a:r>
            <a:r>
              <a:rPr lang="en-US" sz="2400" b="1" err="1">
                <a:latin typeface="Arial"/>
                <a:ea typeface="+mn-lt"/>
                <a:cs typeface="+mn-lt"/>
              </a:rPr>
              <a:t>liệu</a:t>
            </a:r>
            <a:endParaRPr lang="en-US" sz="2400" b="1">
              <a:latin typeface="Arial"/>
              <a:ea typeface="+mn-lt"/>
              <a:cs typeface="+mn-lt"/>
            </a:endParaRPr>
          </a:p>
          <a:p>
            <a:r>
              <a:rPr lang="en-US" sz="2400">
                <a:latin typeface="Arial"/>
                <a:ea typeface="+mn-lt"/>
                <a:cs typeface="+mn-lt"/>
              </a:rPr>
              <a:t>Mô </a:t>
            </a:r>
            <a:r>
              <a:rPr lang="en-US" sz="2400" err="1">
                <a:latin typeface="Arial"/>
                <a:ea typeface="+mn-lt"/>
                <a:cs typeface="+mn-lt"/>
              </a:rPr>
              <a:t>hình</a:t>
            </a:r>
            <a:r>
              <a:rPr lang="en-US" sz="2400">
                <a:latin typeface="Arial"/>
                <a:ea typeface="+mn-lt"/>
                <a:cs typeface="+mn-lt"/>
              </a:rPr>
              <a:t> </a:t>
            </a:r>
            <a:r>
              <a:rPr lang="en-US" sz="2400" err="1">
                <a:latin typeface="Arial"/>
                <a:ea typeface="+mn-lt"/>
                <a:cs typeface="+mn-lt"/>
              </a:rPr>
              <a:t>vật</a:t>
            </a:r>
            <a:r>
              <a:rPr lang="en-US" sz="2400">
                <a:latin typeface="Arial"/>
                <a:ea typeface="+mn-lt"/>
                <a:cs typeface="+mn-lt"/>
              </a:rPr>
              <a:t> </a:t>
            </a:r>
            <a:r>
              <a:rPr lang="en-US" sz="2400" err="1">
                <a:latin typeface="Arial"/>
                <a:ea typeface="+mn-lt"/>
                <a:cs typeface="+mn-lt"/>
              </a:rPr>
              <a:t>lý</a:t>
            </a:r>
            <a:r>
              <a:rPr lang="en-US" sz="2400">
                <a:latin typeface="Arial"/>
                <a:ea typeface="+mn-lt"/>
                <a:cs typeface="+mn-lt"/>
              </a:rPr>
              <a:t>:</a:t>
            </a:r>
          </a:p>
        </p:txBody>
      </p:sp>
      <p:pic>
        <p:nvPicPr>
          <p:cNvPr id="40" name="Picture 39" descr="Diagram&#10;&#10;Description automatically generated">
            <a:extLst>
              <a:ext uri="{FF2B5EF4-FFF2-40B4-BE49-F238E27FC236}">
                <a16:creationId xmlns:a16="http://schemas.microsoft.com/office/drawing/2014/main" id="{D916BE26-E415-4EED-AFF6-E8939D83D58E}"/>
              </a:ext>
            </a:extLst>
          </p:cNvPr>
          <p:cNvPicPr/>
          <p:nvPr/>
        </p:nvPicPr>
        <p:blipFill>
          <a:blip r:embed="rId4">
            <a:extLst>
              <a:ext uri="{28A0092B-C50C-407E-A947-70E740481C1C}">
                <a14:useLocalDpi xmlns:a14="http://schemas.microsoft.com/office/drawing/2010/main" val="0"/>
              </a:ext>
            </a:extLst>
          </a:blip>
          <a:stretch>
            <a:fillRect/>
          </a:stretch>
        </p:blipFill>
        <p:spPr>
          <a:xfrm>
            <a:off x="2587525" y="2021715"/>
            <a:ext cx="7434959" cy="4480656"/>
          </a:xfrm>
          <a:prstGeom prst="rect">
            <a:avLst/>
          </a:prstGeom>
        </p:spPr>
      </p:pic>
    </p:spTree>
    <p:extLst>
      <p:ext uri="{BB962C8B-B14F-4D97-AF65-F5344CB8AC3E}">
        <p14:creationId xmlns:p14="http://schemas.microsoft.com/office/powerpoint/2010/main" val="2677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500" fill="hold"/>
                                        <p:tgtEl>
                                          <p:spTgt spid="40"/>
                                        </p:tgtEl>
                                        <p:attrNameLst>
                                          <p:attrName>ppt_x</p:attrName>
                                        </p:attrNameLst>
                                      </p:cBhvr>
                                      <p:tavLst>
                                        <p:tav tm="0">
                                          <p:val>
                                            <p:strVal val="#ppt_x"/>
                                          </p:val>
                                        </p:tav>
                                        <p:tav tm="100000">
                                          <p:val>
                                            <p:strVal val="#ppt_x"/>
                                          </p:val>
                                        </p:tav>
                                      </p:tavLst>
                                    </p:anim>
                                    <p:anim calcmode="lin" valueType="num">
                                      <p:cBhvr additive="base">
                                        <p:cTn id="1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18</Slides>
  <Notes>1</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Xây dựng hệ thống quản lý  dịch vụ giao hàng nhanh</vt:lpstr>
      <vt:lpstr>Cấu trúc báo cáo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2021-05-05T05:13:09Z</dcterms:created>
  <dcterms:modified xsi:type="dcterms:W3CDTF">2021-05-27T07:19:03Z</dcterms:modified>
</cp:coreProperties>
</file>