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2" r:id="rId2"/>
    <p:sldId id="261" r:id="rId3"/>
    <p:sldId id="285" r:id="rId4"/>
    <p:sldId id="288" r:id="rId5"/>
    <p:sldId id="264" r:id="rId6"/>
    <p:sldId id="266" r:id="rId7"/>
    <p:sldId id="282" r:id="rId8"/>
    <p:sldId id="283" r:id="rId9"/>
    <p:sldId id="286" r:id="rId10"/>
    <p:sldId id="287" r:id="rId11"/>
    <p:sldId id="271" r:id="rId12"/>
    <p:sldId id="268" r:id="rId13"/>
    <p:sldId id="289" r:id="rId14"/>
    <p:sldId id="278" r:id="rId15"/>
    <p:sldId id="290" r:id="rId16"/>
    <p:sldId id="276" r:id="rId17"/>
    <p:sldId id="291" r:id="rId18"/>
    <p:sldId id="292" r:id="rId19"/>
    <p:sldId id="293" r:id="rId20"/>
    <p:sldId id="294" r:id="rId21"/>
    <p:sldId id="295" r:id="rId22"/>
    <p:sldId id="296" r:id="rId23"/>
    <p:sldId id="297" r:id="rId24"/>
    <p:sldId id="298" r:id="rId25"/>
    <p:sldId id="299"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EBF"/>
    <a:srgbClr val="94F319"/>
    <a:srgbClr val="30E845"/>
    <a:srgbClr val="FFC0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14FB3-B03E-46D6-84B8-687A4C42ED00}" v="2545" dt="2021-05-15T22:33:54.773"/>
    <p1510:client id="{B226C89F-F0DB-0000-9B72-2435E2B271CA}" v="9" dt="2021-05-15T13:40:26.851"/>
    <p1510:client id="{EB00C89F-4099-0000-9B72-29F0636C2238}" v="15" dt="2021-05-15T02:38:34.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55A4B-C5CC-46B3-83DD-5309542E8908}"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CDC36-939F-4E91-8E6A-FFD516BE1B29}" type="slidenum">
              <a:rPr lang="en-US" smtClean="0"/>
              <a:t>‹#›</a:t>
            </a:fld>
            <a:endParaRPr lang="en-US"/>
          </a:p>
        </p:txBody>
      </p:sp>
    </p:spTree>
    <p:extLst>
      <p:ext uri="{BB962C8B-B14F-4D97-AF65-F5344CB8AC3E}">
        <p14:creationId xmlns:p14="http://schemas.microsoft.com/office/powerpoint/2010/main" val="354078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3CDC36-939F-4E91-8E6A-FFD516BE1B29}" type="slidenum">
              <a:rPr lang="en-US" smtClean="0"/>
              <a:t>14</a:t>
            </a:fld>
            <a:endParaRPr lang="en-US"/>
          </a:p>
        </p:txBody>
      </p:sp>
    </p:spTree>
    <p:extLst>
      <p:ext uri="{BB962C8B-B14F-4D97-AF65-F5344CB8AC3E}">
        <p14:creationId xmlns:p14="http://schemas.microsoft.com/office/powerpoint/2010/main" val="1675229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3CDC36-939F-4E91-8E6A-FFD516BE1B29}" type="slidenum">
              <a:rPr lang="en-US" smtClean="0"/>
              <a:t>15</a:t>
            </a:fld>
            <a:endParaRPr lang="en-US"/>
          </a:p>
        </p:txBody>
      </p:sp>
    </p:spTree>
    <p:extLst>
      <p:ext uri="{BB962C8B-B14F-4D97-AF65-F5344CB8AC3E}">
        <p14:creationId xmlns:p14="http://schemas.microsoft.com/office/powerpoint/2010/main" val="123378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35.gi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543" y="2508021"/>
            <a:ext cx="5564994" cy="1738806"/>
          </a:xfrm>
        </p:spPr>
        <p:txBody>
          <a:bodyPr vert="horz" lIns="91440" tIns="45720" rIns="91440" bIns="45720" rtlCol="0" anchor="t">
            <a:noAutofit/>
          </a:bodyPr>
          <a:lstStyle/>
          <a:p>
            <a:pPr indent="-228600" algn="l">
              <a:spcBef>
                <a:spcPts val="0"/>
              </a:spcBef>
              <a:spcAft>
                <a:spcPts val="600"/>
              </a:spcAft>
              <a:buFont typeface="Arial" panose="020B0604020202020204" pitchFamily="34" charset="0"/>
              <a:buChar char="•"/>
            </a:pPr>
            <a:r>
              <a:rPr lang="en-US" b="1" err="1">
                <a:latin typeface="Arial"/>
                <a:cs typeface="Arial"/>
              </a:rPr>
              <a:t>Nhóm</a:t>
            </a:r>
            <a:r>
              <a:rPr lang="en-US" b="1">
                <a:latin typeface="Arial"/>
                <a:cs typeface="Arial"/>
              </a:rPr>
              <a:t> </a:t>
            </a:r>
            <a:r>
              <a:rPr lang="en-US" b="1" err="1">
                <a:latin typeface="Arial"/>
                <a:cs typeface="Arial"/>
              </a:rPr>
              <a:t>sinh</a:t>
            </a:r>
            <a:r>
              <a:rPr lang="en-US" b="1">
                <a:latin typeface="Arial"/>
                <a:cs typeface="Arial"/>
              </a:rPr>
              <a:t> </a:t>
            </a:r>
            <a:r>
              <a:rPr lang="en-US" b="1" err="1">
                <a:latin typeface="Arial"/>
                <a:cs typeface="Arial"/>
              </a:rPr>
              <a:t>viên</a:t>
            </a:r>
            <a:r>
              <a:rPr lang="en-US" b="1">
                <a:latin typeface="Arial"/>
                <a:cs typeface="Arial"/>
              </a:rPr>
              <a:t> </a:t>
            </a:r>
            <a:r>
              <a:rPr lang="en-US" b="1" err="1">
                <a:latin typeface="Arial"/>
                <a:cs typeface="Arial"/>
              </a:rPr>
              <a:t>thực</a:t>
            </a:r>
            <a:r>
              <a:rPr lang="en-US" b="1">
                <a:latin typeface="Arial"/>
                <a:cs typeface="Arial"/>
              </a:rPr>
              <a:t> </a:t>
            </a:r>
            <a:r>
              <a:rPr lang="en-US" b="1" err="1">
                <a:latin typeface="Arial"/>
                <a:cs typeface="Arial"/>
              </a:rPr>
              <a:t>hiện</a:t>
            </a:r>
            <a:r>
              <a:rPr lang="en-US" b="1">
                <a:latin typeface="Arial"/>
                <a:cs typeface="Arial"/>
              </a:rPr>
              <a:t>:</a:t>
            </a:r>
            <a:endParaRPr lang="en-US">
              <a:latin typeface="Arial"/>
              <a:cs typeface="Arial"/>
            </a:endParaRPr>
          </a:p>
          <a:p>
            <a:pPr marL="685800" lvl="2" algn="l">
              <a:spcBef>
                <a:spcPts val="0"/>
              </a:spcBef>
              <a:spcAft>
                <a:spcPts val="600"/>
              </a:spcAft>
            </a:pPr>
            <a:r>
              <a:rPr lang="en-US" sz="2400">
                <a:latin typeface="Arial"/>
                <a:cs typeface="Arial"/>
              </a:rPr>
              <a:t>110119004: </a:t>
            </a:r>
            <a:r>
              <a:rPr lang="en-US" sz="2400" err="1">
                <a:latin typeface="Arial"/>
                <a:cs typeface="Arial"/>
              </a:rPr>
              <a:t>Kiên</a:t>
            </a:r>
            <a:r>
              <a:rPr lang="en-US" sz="2400">
                <a:latin typeface="Arial"/>
                <a:cs typeface="Arial"/>
              </a:rPr>
              <a:t> Thanh </a:t>
            </a:r>
            <a:r>
              <a:rPr lang="en-US" sz="2400" err="1">
                <a:latin typeface="Arial"/>
                <a:cs typeface="Arial"/>
              </a:rPr>
              <a:t>Bình</a:t>
            </a:r>
            <a:endParaRPr lang="en-US" sz="2400">
              <a:latin typeface="Arial"/>
              <a:cs typeface="Arial"/>
            </a:endParaRPr>
          </a:p>
          <a:p>
            <a:pPr marL="685800" lvl="2" algn="l">
              <a:spcBef>
                <a:spcPts val="0"/>
              </a:spcBef>
              <a:spcAft>
                <a:spcPts val="600"/>
              </a:spcAft>
            </a:pPr>
            <a:r>
              <a:rPr lang="en-US" sz="2400">
                <a:latin typeface="Arial"/>
                <a:cs typeface="Arial"/>
              </a:rPr>
              <a:t>110119014: Lý </a:t>
            </a:r>
            <a:r>
              <a:rPr lang="en-US" sz="2400" err="1">
                <a:latin typeface="Arial"/>
                <a:cs typeface="Arial"/>
              </a:rPr>
              <a:t>Quốc</a:t>
            </a:r>
            <a:r>
              <a:rPr lang="en-US" sz="2400">
                <a:latin typeface="Arial"/>
                <a:cs typeface="Arial"/>
              </a:rPr>
              <a:t> </a:t>
            </a:r>
            <a:r>
              <a:rPr lang="en-US" sz="2400" err="1">
                <a:latin typeface="Arial"/>
                <a:cs typeface="Arial"/>
              </a:rPr>
              <a:t>Hưng</a:t>
            </a:r>
            <a:endParaRPr lang="en-US" sz="2400">
              <a:latin typeface="Arial"/>
              <a:cs typeface="Arial"/>
            </a:endParaRPr>
          </a:p>
          <a:p>
            <a:pPr marL="685800" lvl="2" algn="l">
              <a:spcBef>
                <a:spcPts val="0"/>
              </a:spcBef>
              <a:spcAft>
                <a:spcPts val="600"/>
              </a:spcAft>
            </a:pPr>
            <a:r>
              <a:rPr lang="en-US" sz="2400">
                <a:latin typeface="Arial"/>
                <a:cs typeface="Arial"/>
              </a:rPr>
              <a:t>110119052: </a:t>
            </a:r>
            <a:r>
              <a:rPr lang="en-US" sz="2400" err="1">
                <a:latin typeface="Arial"/>
                <a:cs typeface="Arial"/>
              </a:rPr>
              <a:t>Võ</a:t>
            </a:r>
            <a:r>
              <a:rPr lang="en-US" sz="2400">
                <a:latin typeface="Arial"/>
                <a:cs typeface="Arial"/>
              </a:rPr>
              <a:t> </a:t>
            </a:r>
            <a:r>
              <a:rPr lang="en-US" sz="2400" err="1">
                <a:latin typeface="Arial"/>
                <a:cs typeface="Arial"/>
              </a:rPr>
              <a:t>Duy</a:t>
            </a:r>
            <a:r>
              <a:rPr lang="en-US" sz="2400">
                <a:latin typeface="Arial"/>
                <a:cs typeface="Arial"/>
              </a:rPr>
              <a:t> </a:t>
            </a:r>
            <a:r>
              <a:rPr lang="en-US" sz="2400" err="1">
                <a:latin typeface="Arial"/>
                <a:cs typeface="Arial"/>
              </a:rPr>
              <a:t>Thông</a:t>
            </a:r>
            <a:r>
              <a:rPr lang="en-US" sz="2400">
                <a:latin typeface="Arial"/>
                <a:cs typeface="Arial"/>
              </a:rPr>
              <a:t> </a:t>
            </a:r>
          </a:p>
          <a:p>
            <a:pPr indent="-228600" algn="l">
              <a:spcBef>
                <a:spcPts val="0"/>
              </a:spcBef>
              <a:spcAft>
                <a:spcPts val="600"/>
              </a:spcAft>
              <a:buFont typeface="Arial" panose="020B0604020202020204" pitchFamily="34" charset="0"/>
              <a:buChar char="•"/>
            </a:pPr>
            <a:endParaRPr lang="en-US" sz="800"/>
          </a:p>
        </p:txBody>
      </p:sp>
      <p:sp>
        <p:nvSpPr>
          <p:cNvPr id="32"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110"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418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651687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5234" y="164286"/>
            <a:ext cx="7778265" cy="1586918"/>
          </a:xfrm>
        </p:spPr>
        <p:txBody>
          <a:bodyPr vert="horz" lIns="91440" tIns="45720" rIns="91440" bIns="45720" rtlCol="0">
            <a:noAutofit/>
          </a:bodyPr>
          <a:lstStyle/>
          <a:p>
            <a:pPr algn="l"/>
            <a:r>
              <a:rPr lang="en-US" sz="3600" b="1" err="1">
                <a:solidFill>
                  <a:schemeClr val="bg1"/>
                </a:solidFill>
                <a:latin typeface="Arial"/>
                <a:cs typeface="Arial"/>
              </a:rPr>
              <a:t>Xây</a:t>
            </a:r>
            <a:r>
              <a:rPr lang="en-US" sz="3600" b="1">
                <a:solidFill>
                  <a:schemeClr val="bg1"/>
                </a:solidFill>
                <a:latin typeface="Arial"/>
                <a:cs typeface="Arial"/>
              </a:rPr>
              <a:t> </a:t>
            </a:r>
            <a:r>
              <a:rPr lang="en-US" sz="3600" b="1" err="1">
                <a:solidFill>
                  <a:schemeClr val="bg1"/>
                </a:solidFill>
                <a:latin typeface="Arial"/>
                <a:cs typeface="Arial"/>
              </a:rPr>
              <a:t>dựng</a:t>
            </a:r>
            <a:r>
              <a:rPr lang="en-US" sz="3600" b="1">
                <a:solidFill>
                  <a:schemeClr val="bg1"/>
                </a:solidFill>
                <a:latin typeface="Arial"/>
                <a:cs typeface="Arial"/>
              </a:rPr>
              <a:t> </a:t>
            </a:r>
            <a:r>
              <a:rPr lang="en-US" sz="3600" b="1" err="1">
                <a:solidFill>
                  <a:schemeClr val="bg1"/>
                </a:solidFill>
                <a:latin typeface="Arial"/>
                <a:cs typeface="Arial"/>
              </a:rPr>
              <a:t>hệ</a:t>
            </a:r>
            <a:r>
              <a:rPr lang="en-US" sz="3600" b="1">
                <a:solidFill>
                  <a:schemeClr val="bg1"/>
                </a:solidFill>
                <a:latin typeface="Arial"/>
                <a:cs typeface="Arial"/>
              </a:rPr>
              <a:t> </a:t>
            </a:r>
            <a:r>
              <a:rPr lang="en-US" sz="3600" b="1" err="1">
                <a:solidFill>
                  <a:schemeClr val="bg1"/>
                </a:solidFill>
                <a:latin typeface="Arial"/>
                <a:cs typeface="Arial"/>
              </a:rPr>
              <a:t>thống</a:t>
            </a:r>
            <a:r>
              <a:rPr lang="en-US" sz="3600" b="1">
                <a:solidFill>
                  <a:schemeClr val="bg1"/>
                </a:solidFill>
                <a:latin typeface="Arial"/>
                <a:cs typeface="Arial"/>
              </a:rPr>
              <a:t> </a:t>
            </a:r>
            <a:r>
              <a:rPr lang="en-US" sz="3600" b="1" err="1">
                <a:solidFill>
                  <a:schemeClr val="bg1"/>
                </a:solidFill>
                <a:latin typeface="Arial"/>
                <a:cs typeface="Arial"/>
              </a:rPr>
              <a:t>quản</a:t>
            </a:r>
            <a:r>
              <a:rPr lang="en-US" sz="3600" b="1">
                <a:solidFill>
                  <a:schemeClr val="bg1"/>
                </a:solidFill>
                <a:latin typeface="Arial"/>
                <a:cs typeface="Arial"/>
              </a:rPr>
              <a:t> </a:t>
            </a:r>
            <a:r>
              <a:rPr lang="en-US" sz="3600" b="1" err="1">
                <a:solidFill>
                  <a:schemeClr val="bg1"/>
                </a:solidFill>
                <a:latin typeface="Arial"/>
                <a:cs typeface="Arial"/>
              </a:rPr>
              <a:t>lý</a:t>
            </a:r>
            <a:r>
              <a:rPr lang="en-US" sz="3600" b="1">
                <a:solidFill>
                  <a:schemeClr val="bg1"/>
                </a:solidFill>
                <a:latin typeface="Arial"/>
                <a:cs typeface="Arial"/>
              </a:rPr>
              <a:t> </a:t>
            </a:r>
            <a:br>
              <a:rPr lang="en-US" sz="3600" b="1">
                <a:solidFill>
                  <a:schemeClr val="bg1"/>
                </a:solidFill>
                <a:latin typeface="Arial"/>
                <a:cs typeface="Arial"/>
              </a:rPr>
            </a:br>
            <a:r>
              <a:rPr lang="en-US" sz="3600" b="1" err="1">
                <a:solidFill>
                  <a:schemeClr val="bg1"/>
                </a:solidFill>
                <a:latin typeface="Arial"/>
                <a:cs typeface="Arial"/>
              </a:rPr>
              <a:t>dịch</a:t>
            </a:r>
            <a:r>
              <a:rPr lang="en-US" sz="3600" b="1">
                <a:solidFill>
                  <a:schemeClr val="bg1"/>
                </a:solidFill>
                <a:latin typeface="Arial"/>
                <a:cs typeface="Arial"/>
              </a:rPr>
              <a:t> vụ </a:t>
            </a:r>
            <a:r>
              <a:rPr lang="en-US" sz="3600" b="1" err="1">
                <a:solidFill>
                  <a:schemeClr val="bg1"/>
                </a:solidFill>
                <a:latin typeface="Arial"/>
                <a:cs typeface="Arial"/>
              </a:rPr>
              <a:t>giao</a:t>
            </a:r>
            <a:r>
              <a:rPr lang="en-US" sz="3600" b="1">
                <a:solidFill>
                  <a:schemeClr val="bg1"/>
                </a:solidFill>
                <a:latin typeface="Arial"/>
                <a:cs typeface="Arial"/>
              </a:rPr>
              <a:t> </a:t>
            </a:r>
            <a:r>
              <a:rPr lang="en-US" sz="3600" b="1" err="1">
                <a:solidFill>
                  <a:schemeClr val="bg1"/>
                </a:solidFill>
                <a:latin typeface="Arial"/>
                <a:cs typeface="Arial"/>
              </a:rPr>
              <a:t>hàng</a:t>
            </a:r>
            <a:r>
              <a:rPr lang="en-US" sz="3600" b="1">
                <a:solidFill>
                  <a:schemeClr val="bg1"/>
                </a:solidFill>
                <a:latin typeface="Arial"/>
                <a:cs typeface="Arial"/>
              </a:rPr>
              <a:t> </a:t>
            </a:r>
            <a:r>
              <a:rPr lang="en-US" sz="3600" b="1" err="1">
                <a:solidFill>
                  <a:schemeClr val="bg1"/>
                </a:solidFill>
                <a:latin typeface="Arial"/>
                <a:cs typeface="Arial"/>
              </a:rPr>
              <a:t>nhanh</a:t>
            </a:r>
            <a:endParaRPr lang="en-US" sz="3600" b="1">
              <a:solidFill>
                <a:schemeClr val="bg1"/>
              </a:solidFill>
              <a:latin typeface="Arial"/>
              <a:cs typeface="Arial"/>
            </a:endParaRPr>
          </a:p>
        </p:txBody>
      </p:sp>
      <p:pic>
        <p:nvPicPr>
          <p:cNvPr id="7" name="Picture 7">
            <a:extLst>
              <a:ext uri="{FF2B5EF4-FFF2-40B4-BE49-F238E27FC236}">
                <a16:creationId xmlns:a16="http://schemas.microsoft.com/office/drawing/2014/main" id="{D4676920-0F9B-49DC-8281-1436CC7B59B5}"/>
              </a:ext>
            </a:extLst>
          </p:cNvPr>
          <p:cNvPicPr>
            <a:picLocks noChangeAspect="1"/>
          </p:cNvPicPr>
          <p:nvPr/>
        </p:nvPicPr>
        <p:blipFill>
          <a:blip r:embed="rId2"/>
          <a:stretch>
            <a:fillRect/>
          </a:stretch>
        </p:blipFill>
        <p:spPr>
          <a:xfrm>
            <a:off x="8067827" y="2701229"/>
            <a:ext cx="4267200" cy="4267200"/>
          </a:xfrm>
          <a:prstGeom prst="rect">
            <a:avLst/>
          </a:prstGeom>
        </p:spPr>
      </p:pic>
      <p:pic>
        <p:nvPicPr>
          <p:cNvPr id="8" name="Picture 9">
            <a:extLst>
              <a:ext uri="{FF2B5EF4-FFF2-40B4-BE49-F238E27FC236}">
                <a16:creationId xmlns:a16="http://schemas.microsoft.com/office/drawing/2014/main" id="{3A12A46B-1512-492D-B0E4-C06FDDBBB39C}"/>
              </a:ext>
            </a:extLst>
          </p:cNvPr>
          <p:cNvPicPr>
            <a:picLocks noChangeAspect="1"/>
          </p:cNvPicPr>
          <p:nvPr/>
        </p:nvPicPr>
        <p:blipFill>
          <a:blip r:embed="rId3"/>
          <a:stretch>
            <a:fillRect/>
          </a:stretch>
        </p:blipFill>
        <p:spPr>
          <a:xfrm>
            <a:off x="8811491" y="2704"/>
            <a:ext cx="2743200" cy="2765502"/>
          </a:xfrm>
          <a:prstGeom prst="rect">
            <a:avLst/>
          </a:prstGeom>
        </p:spPr>
      </p:pic>
      <p:sp>
        <p:nvSpPr>
          <p:cNvPr id="5" name="Title 1">
            <a:extLst>
              <a:ext uri="{FF2B5EF4-FFF2-40B4-BE49-F238E27FC236}">
                <a16:creationId xmlns:a16="http://schemas.microsoft.com/office/drawing/2014/main" id="{D65A3267-4D79-43A3-804B-7A15FB87ACC5}"/>
              </a:ext>
            </a:extLst>
          </p:cNvPr>
          <p:cNvSpPr txBox="1">
            <a:spLocks/>
          </p:cNvSpPr>
          <p:nvPr/>
        </p:nvSpPr>
        <p:spPr>
          <a:xfrm>
            <a:off x="365543" y="5277395"/>
            <a:ext cx="4761536" cy="7473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err="1">
                <a:solidFill>
                  <a:srgbClr val="FFFF00"/>
                </a:solidFill>
                <a:latin typeface="Arial"/>
                <a:cs typeface="Arial"/>
              </a:rPr>
              <a:t>Giảng</a:t>
            </a:r>
            <a:r>
              <a:rPr lang="en-US" sz="2400" b="1">
                <a:solidFill>
                  <a:srgbClr val="FFFF00"/>
                </a:solidFill>
                <a:latin typeface="Arial"/>
                <a:cs typeface="Arial"/>
              </a:rPr>
              <a:t> </a:t>
            </a:r>
            <a:r>
              <a:rPr lang="en-US" sz="2400" b="1" err="1">
                <a:solidFill>
                  <a:srgbClr val="FFFF00"/>
                </a:solidFill>
                <a:latin typeface="Arial"/>
                <a:cs typeface="Arial"/>
              </a:rPr>
              <a:t>viên</a:t>
            </a:r>
            <a:r>
              <a:rPr lang="en-US" sz="2400" b="1">
                <a:solidFill>
                  <a:srgbClr val="FFFF00"/>
                </a:solidFill>
                <a:latin typeface="Arial"/>
                <a:cs typeface="Arial"/>
              </a:rPr>
              <a:t> </a:t>
            </a:r>
            <a:r>
              <a:rPr lang="en-US" sz="2400" b="1" err="1">
                <a:solidFill>
                  <a:srgbClr val="FFFF00"/>
                </a:solidFill>
                <a:latin typeface="Arial"/>
                <a:cs typeface="Arial"/>
              </a:rPr>
              <a:t>hướng</a:t>
            </a:r>
            <a:r>
              <a:rPr lang="en-US" sz="2400" b="1">
                <a:solidFill>
                  <a:srgbClr val="FFFF00"/>
                </a:solidFill>
                <a:latin typeface="Arial"/>
                <a:cs typeface="Arial"/>
              </a:rPr>
              <a:t> </a:t>
            </a:r>
            <a:r>
              <a:rPr lang="en-US" sz="2400" b="1" err="1">
                <a:solidFill>
                  <a:srgbClr val="FFFF00"/>
                </a:solidFill>
                <a:latin typeface="Arial"/>
                <a:cs typeface="Arial"/>
              </a:rPr>
              <a:t>dẫn</a:t>
            </a:r>
            <a:r>
              <a:rPr lang="en-US" sz="2400" b="1">
                <a:solidFill>
                  <a:srgbClr val="FFFF00"/>
                </a:solidFill>
                <a:latin typeface="Arial"/>
                <a:cs typeface="Arial"/>
              </a:rPr>
              <a:t>:</a:t>
            </a:r>
          </a:p>
          <a:p>
            <a:pPr algn="l"/>
            <a:r>
              <a:rPr lang="en-US" sz="2400" b="1">
                <a:solidFill>
                  <a:srgbClr val="FFFF00"/>
                </a:solidFill>
                <a:latin typeface="Arial"/>
                <a:cs typeface="Arial"/>
              </a:rPr>
              <a:t>	</a:t>
            </a:r>
            <a:r>
              <a:rPr lang="en-US" sz="2400" b="1" err="1">
                <a:solidFill>
                  <a:srgbClr val="FFFF00"/>
                </a:solidFill>
                <a:latin typeface="Arial"/>
                <a:cs typeface="Arial"/>
              </a:rPr>
              <a:t>ThS</a:t>
            </a:r>
            <a:r>
              <a:rPr lang="en-US" sz="2400" b="1">
                <a:solidFill>
                  <a:srgbClr val="FFFF00"/>
                </a:solidFill>
                <a:latin typeface="Arial"/>
                <a:cs typeface="Arial"/>
              </a:rPr>
              <a:t>. </a:t>
            </a:r>
            <a:r>
              <a:rPr lang="en-US" sz="2400" b="1" err="1">
                <a:solidFill>
                  <a:srgbClr val="FFFF00"/>
                </a:solidFill>
                <a:latin typeface="Arial"/>
                <a:cs typeface="Arial"/>
              </a:rPr>
              <a:t>Phạm</a:t>
            </a:r>
            <a:r>
              <a:rPr lang="en-US" sz="2400" b="1">
                <a:solidFill>
                  <a:srgbClr val="FFFF00"/>
                </a:solidFill>
                <a:latin typeface="Arial"/>
                <a:cs typeface="Arial"/>
              </a:rPr>
              <a:t> Minh </a:t>
            </a:r>
            <a:r>
              <a:rPr lang="en-US" sz="2400" b="1" err="1">
                <a:solidFill>
                  <a:srgbClr val="FFFF00"/>
                </a:solidFill>
                <a:latin typeface="Arial"/>
                <a:cs typeface="Arial"/>
              </a:rPr>
              <a:t>Đương</a:t>
            </a:r>
            <a:endParaRPr lang="en-US" sz="2400" b="1">
              <a:solidFill>
                <a:srgbClr val="FFFF00"/>
              </a:solidFill>
              <a:latin typeface="Arial"/>
              <a:cs typeface="Arial"/>
            </a:endParaRPr>
          </a:p>
        </p:txBody>
      </p:sp>
    </p:spTree>
    <p:extLst>
      <p:ext uri="{BB962C8B-B14F-4D97-AF65-F5344CB8AC3E}">
        <p14:creationId xmlns:p14="http://schemas.microsoft.com/office/powerpoint/2010/main" val="425612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err="1">
                <a:solidFill>
                  <a:schemeClr val="tx2"/>
                </a:solidFill>
                <a:latin typeface="Arial"/>
                <a:cs typeface="Arial"/>
              </a:rPr>
              <a:t>Xây</a:t>
            </a:r>
            <a:r>
              <a:rPr lang="en-US" sz="2400" b="1" i="1">
                <a:solidFill>
                  <a:schemeClr val="tx2"/>
                </a:solidFill>
                <a:latin typeface="Arial"/>
                <a:cs typeface="Arial"/>
              </a:rPr>
              <a:t> </a:t>
            </a:r>
            <a:r>
              <a:rPr lang="en-US" sz="2400" b="1" i="1" err="1">
                <a:solidFill>
                  <a:schemeClr val="tx2"/>
                </a:solidFill>
                <a:latin typeface="Arial"/>
                <a:cs typeface="Arial"/>
              </a:rPr>
              <a:t>dựng</a:t>
            </a:r>
            <a:r>
              <a:rPr lang="en-US" sz="2400" b="1" i="1">
                <a:solidFill>
                  <a:schemeClr val="tx2"/>
                </a:solidFill>
                <a:latin typeface="Arial"/>
                <a:cs typeface="Arial"/>
              </a:rPr>
              <a:t> </a:t>
            </a:r>
            <a:r>
              <a:rPr lang="en-US" sz="2400" b="1" i="1" err="1">
                <a:solidFill>
                  <a:schemeClr val="tx2"/>
                </a:solidFill>
                <a:latin typeface="Arial"/>
                <a:cs typeface="Arial"/>
              </a:rPr>
              <a:t>hệ</a:t>
            </a:r>
            <a:r>
              <a:rPr lang="en-US" sz="2400" b="1" i="1">
                <a:solidFill>
                  <a:schemeClr val="tx2"/>
                </a:solidFill>
                <a:latin typeface="Arial"/>
                <a:cs typeface="Arial"/>
              </a:rPr>
              <a:t> </a:t>
            </a:r>
            <a:r>
              <a:rPr lang="en-US" sz="2400" b="1" i="1" err="1">
                <a:solidFill>
                  <a:schemeClr val="tx2"/>
                </a:solidFill>
                <a:latin typeface="Arial"/>
                <a:cs typeface="Arial"/>
              </a:rPr>
              <a:t>thống</a:t>
            </a:r>
            <a:r>
              <a:rPr lang="en-US" sz="2400" b="1" i="1">
                <a:solidFill>
                  <a:schemeClr val="tx2"/>
                </a:solidFill>
                <a:latin typeface="Arial"/>
                <a:cs typeface="Arial"/>
              </a:rPr>
              <a:t> </a:t>
            </a:r>
            <a:r>
              <a:rPr lang="en-US" sz="2400" b="1" i="1" err="1">
                <a:solidFill>
                  <a:schemeClr val="tx2"/>
                </a:solidFill>
                <a:latin typeface="Arial"/>
                <a:cs typeface="Arial"/>
              </a:rPr>
              <a:t>quản</a:t>
            </a:r>
            <a:r>
              <a:rPr lang="en-US" sz="2400" b="1" i="1">
                <a:solidFill>
                  <a:schemeClr val="tx2"/>
                </a:solidFill>
                <a:latin typeface="Arial"/>
                <a:cs typeface="Arial"/>
              </a:rPr>
              <a:t> </a:t>
            </a:r>
            <a:r>
              <a:rPr lang="en-US" sz="2400" b="1" i="1" err="1">
                <a:solidFill>
                  <a:schemeClr val="tx2"/>
                </a:solidFill>
                <a:latin typeface="Arial"/>
                <a:cs typeface="Arial"/>
              </a:rPr>
              <a:t>lý</a:t>
            </a:r>
            <a:r>
              <a:rPr lang="en-US" sz="2400" b="1" i="1">
                <a:solidFill>
                  <a:schemeClr val="tx2"/>
                </a:solidFill>
                <a:latin typeface="Arial"/>
                <a:cs typeface="Arial"/>
              </a:rPr>
              <a:t> </a:t>
            </a:r>
            <a:r>
              <a:rPr lang="en-US" sz="2400" b="1" i="1" err="1">
                <a:solidFill>
                  <a:schemeClr val="tx2"/>
                </a:solidFill>
                <a:latin typeface="Arial"/>
                <a:cs typeface="Arial"/>
              </a:rPr>
              <a:t>dịch</a:t>
            </a:r>
            <a:r>
              <a:rPr lang="en-US" sz="2400" b="1" i="1">
                <a:solidFill>
                  <a:schemeClr val="tx2"/>
                </a:solidFill>
                <a:latin typeface="Arial"/>
                <a:cs typeface="Arial"/>
              </a:rPr>
              <a:t> </a:t>
            </a:r>
            <a:r>
              <a:rPr lang="en-US" sz="2400" b="1" i="1" err="1">
                <a:solidFill>
                  <a:schemeClr val="tx2"/>
                </a:solidFill>
                <a:latin typeface="Arial"/>
                <a:cs typeface="Arial"/>
              </a:rPr>
              <a:t>vụ</a:t>
            </a:r>
            <a:r>
              <a:rPr lang="en-US" sz="2400" b="1" i="1">
                <a:solidFill>
                  <a:schemeClr val="tx2"/>
                </a:solidFill>
                <a:latin typeface="Arial"/>
                <a:cs typeface="Arial"/>
              </a:rPr>
              <a:t> </a:t>
            </a:r>
            <a:r>
              <a:rPr lang="en-US" sz="2400" b="1" i="1" err="1">
                <a:solidFill>
                  <a:schemeClr val="tx2"/>
                </a:solidFill>
                <a:latin typeface="Arial"/>
                <a:cs typeface="Arial"/>
              </a:rPr>
              <a:t>giao</a:t>
            </a:r>
            <a:r>
              <a:rPr lang="en-US" sz="2400" b="1" i="1">
                <a:solidFill>
                  <a:schemeClr val="tx2"/>
                </a:solidFill>
                <a:latin typeface="Arial"/>
                <a:cs typeface="Arial"/>
              </a:rPr>
              <a:t> </a:t>
            </a:r>
            <a:r>
              <a:rPr lang="en-US" sz="2400" b="1" i="1" err="1">
                <a:solidFill>
                  <a:schemeClr val="tx2"/>
                </a:solidFill>
                <a:latin typeface="Arial"/>
                <a:cs typeface="Arial"/>
              </a:rPr>
              <a:t>hàng</a:t>
            </a:r>
            <a:r>
              <a:rPr lang="en-US" sz="2400" b="1" i="1">
                <a:solidFill>
                  <a:schemeClr val="tx2"/>
                </a:solidFill>
                <a:latin typeface="Arial"/>
                <a:cs typeface="Arial"/>
              </a:rPr>
              <a:t> </a:t>
            </a:r>
            <a:r>
              <a:rPr lang="en-US" sz="2400" b="1" i="1" err="1">
                <a:solidFill>
                  <a:schemeClr val="tx2"/>
                </a:solidFill>
                <a:latin typeface="Arial"/>
                <a:cs typeface="Arial"/>
              </a:rPr>
              <a:t>nhanh</a:t>
            </a:r>
            <a:endParaRPr lang="en-US" err="1">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1861461" cy="5762131"/>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39612" y="1038815"/>
            <a:ext cx="12406404" cy="956544"/>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2.5. Mô </a:t>
            </a:r>
            <a:r>
              <a:rPr lang="vi-VN" sz="2400" b="1" err="1">
                <a:latin typeface="Arial"/>
                <a:ea typeface="+mn-lt"/>
                <a:cs typeface="Arial"/>
              </a:rPr>
              <a:t>hình</a:t>
            </a:r>
            <a:r>
              <a:rPr lang="vi-VN" sz="2400" b="1">
                <a:latin typeface="Arial"/>
                <a:ea typeface="+mn-lt"/>
                <a:cs typeface="Arial"/>
              </a:rPr>
              <a:t> </a:t>
            </a:r>
            <a:r>
              <a:rPr lang="vi-VN" sz="2400" b="1" err="1">
                <a:latin typeface="Arial"/>
                <a:ea typeface="+mn-lt"/>
                <a:cs typeface="Arial"/>
              </a:rPr>
              <a:t>dữ</a:t>
            </a:r>
            <a:r>
              <a:rPr lang="vi-VN" sz="2400" b="1">
                <a:latin typeface="Arial"/>
                <a:ea typeface="+mn-lt"/>
                <a:cs typeface="Arial"/>
              </a:rPr>
              <a:t> </a:t>
            </a:r>
            <a:r>
              <a:rPr lang="vi-VN" sz="2400" b="1" err="1">
                <a:latin typeface="Arial"/>
                <a:ea typeface="+mn-lt"/>
                <a:cs typeface="Arial"/>
              </a:rPr>
              <a:t>liệu</a:t>
            </a:r>
            <a:r>
              <a:rPr lang="vi-VN" sz="2400" b="1">
                <a:latin typeface="Arial"/>
                <a:ea typeface="+mn-lt"/>
                <a:cs typeface="Arial"/>
              </a:rPr>
              <a:t> </a:t>
            </a:r>
            <a:r>
              <a:rPr lang="vi-VN" sz="2400" b="1" err="1">
                <a:latin typeface="Arial"/>
                <a:ea typeface="+mn-lt"/>
                <a:cs typeface="Arial"/>
              </a:rPr>
              <a:t>mức</a:t>
            </a:r>
            <a:r>
              <a:rPr lang="vi-VN" sz="2400" b="1">
                <a:latin typeface="Arial"/>
                <a:ea typeface="+mn-lt"/>
                <a:cs typeface="Arial"/>
              </a:rPr>
              <a:t> </a:t>
            </a:r>
            <a:r>
              <a:rPr lang="vi-VN" sz="2400" b="1" err="1">
                <a:latin typeface="Arial"/>
                <a:ea typeface="+mn-lt"/>
                <a:cs typeface="Arial"/>
              </a:rPr>
              <a:t>logic</a:t>
            </a:r>
          </a:p>
          <a:p>
            <a:pPr indent="457200">
              <a:lnSpc>
                <a:spcPct val="107000"/>
              </a:lnSpc>
              <a:spcAft>
                <a:spcPts val="800"/>
              </a:spcAft>
            </a:pPr>
            <a:r>
              <a:rPr lang="vi-VN" sz="2400">
                <a:latin typeface="Arial"/>
                <a:ea typeface="+mn-lt"/>
                <a:cs typeface="Arial"/>
              </a:rPr>
              <a:t>Mô </a:t>
            </a:r>
            <a:r>
              <a:rPr lang="vi-VN" sz="2400" err="1">
                <a:latin typeface="Arial"/>
                <a:ea typeface="+mn-lt"/>
                <a:cs typeface="Arial"/>
              </a:rPr>
              <a:t>hình</a:t>
            </a:r>
            <a:r>
              <a:rPr lang="vi-VN" sz="2400">
                <a:latin typeface="Arial"/>
                <a:ea typeface="+mn-lt"/>
                <a:cs typeface="Arial"/>
              </a:rPr>
              <a:t> </a:t>
            </a:r>
            <a:r>
              <a:rPr lang="vi-VN" sz="2400" err="1">
                <a:latin typeface="Arial"/>
                <a:ea typeface="+mn-lt"/>
                <a:cs typeface="Arial"/>
              </a:rPr>
              <a:t>dữ</a:t>
            </a:r>
            <a:r>
              <a:rPr lang="vi-VN" sz="2400">
                <a:latin typeface="Arial"/>
                <a:ea typeface="+mn-lt"/>
                <a:cs typeface="Arial"/>
              </a:rPr>
              <a:t> </a:t>
            </a:r>
            <a:r>
              <a:rPr lang="vi-VN" sz="2400" err="1">
                <a:latin typeface="Arial"/>
                <a:ea typeface="+mn-lt"/>
                <a:cs typeface="Arial"/>
              </a:rPr>
              <a:t>liệu</a:t>
            </a:r>
            <a:r>
              <a:rPr lang="vi-VN" sz="2400">
                <a:latin typeface="Arial"/>
                <a:ea typeface="+mn-lt"/>
                <a:cs typeface="Arial"/>
              </a:rPr>
              <a:t> quan </a:t>
            </a:r>
            <a:r>
              <a:rPr lang="vi-VN" sz="2400" err="1">
                <a:latin typeface="Arial"/>
                <a:ea typeface="+mn-lt"/>
                <a:cs typeface="Arial"/>
              </a:rPr>
              <a:t>hệ</a:t>
            </a:r>
            <a:r>
              <a:rPr lang="vi-VN" sz="2400">
                <a:latin typeface="Arial"/>
                <a:ea typeface="+mn-lt"/>
                <a:cs typeface="Arial"/>
              </a:rPr>
              <a:t>:</a:t>
            </a:r>
          </a:p>
        </p:txBody>
      </p:sp>
      <p:pic>
        <p:nvPicPr>
          <p:cNvPr id="4" name="Picture 5">
            <a:extLst>
              <a:ext uri="{FF2B5EF4-FFF2-40B4-BE49-F238E27FC236}">
                <a16:creationId xmlns:a16="http://schemas.microsoft.com/office/drawing/2014/main" id="{2DF0237B-4311-4702-A9A4-647950FB2789}"/>
              </a:ext>
            </a:extLst>
          </p:cNvPr>
          <p:cNvPicPr>
            <a:picLocks noChangeAspect="1"/>
          </p:cNvPicPr>
          <p:nvPr/>
        </p:nvPicPr>
        <p:blipFill>
          <a:blip r:embed="rId3"/>
          <a:stretch>
            <a:fillRect/>
          </a:stretch>
        </p:blipFill>
        <p:spPr>
          <a:xfrm>
            <a:off x="2181546" y="2097525"/>
            <a:ext cx="7263828" cy="4152702"/>
          </a:xfrm>
          <a:prstGeom prst="rect">
            <a:avLst/>
          </a:prstGeom>
        </p:spPr>
      </p:pic>
    </p:spTree>
    <p:extLst>
      <p:ext uri="{BB962C8B-B14F-4D97-AF65-F5344CB8AC3E}">
        <p14:creationId xmlns:p14="http://schemas.microsoft.com/office/powerpoint/2010/main" val="427412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a:extLst>
              <a:ext uri="{FF2B5EF4-FFF2-40B4-BE49-F238E27FC236}">
                <a16:creationId xmlns:a16="http://schemas.microsoft.com/office/drawing/2014/main" id="{48BFCCD8-C9FD-4F6F-9F03-B3EA76336FC0}"/>
              </a:ext>
            </a:extLst>
          </p:cNvPr>
          <p:cNvPicPr>
            <a:picLocks noChangeAspect="1"/>
          </p:cNvPicPr>
          <p:nvPr/>
        </p:nvPicPr>
        <p:blipFill>
          <a:blip r:embed="rId2"/>
          <a:stretch>
            <a:fillRect/>
          </a:stretch>
        </p:blipFill>
        <p:spPr>
          <a:xfrm>
            <a:off x="6966098" y="2790161"/>
            <a:ext cx="6119035" cy="4591492"/>
          </a:xfrm>
          <a:prstGeom prst="rect">
            <a:avLst/>
          </a:prstGeom>
        </p:spPr>
      </p:pic>
      <p:sp>
        <p:nvSpPr>
          <p:cNvPr id="4" name="Oval 3">
            <a:extLst>
              <a:ext uri="{FF2B5EF4-FFF2-40B4-BE49-F238E27FC236}">
                <a16:creationId xmlns:a16="http://schemas.microsoft.com/office/drawing/2014/main" id="{44195030-41AD-4372-9603-FC81781FFCE9}"/>
              </a:ext>
            </a:extLst>
          </p:cNvPr>
          <p:cNvSpPr/>
          <p:nvPr/>
        </p:nvSpPr>
        <p:spPr>
          <a:xfrm>
            <a:off x="32264" y="902679"/>
            <a:ext cx="2873396" cy="2797177"/>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cs typeface="Arial"/>
              </a:rPr>
              <a:t>Chương 3: Phân </a:t>
            </a:r>
            <a:r>
              <a:rPr lang="vi-VN" sz="3000" err="1">
                <a:solidFill>
                  <a:srgbClr val="000000"/>
                </a:solidFill>
                <a:latin typeface="Arial"/>
                <a:cs typeface="Arial"/>
              </a:rPr>
              <a:t>tích</a:t>
            </a:r>
            <a:r>
              <a:rPr lang="vi-VN" sz="3000">
                <a:solidFill>
                  <a:srgbClr val="000000"/>
                </a:solidFill>
                <a:latin typeface="Arial"/>
                <a:cs typeface="Arial"/>
              </a:rPr>
              <a:t> </a:t>
            </a:r>
            <a:r>
              <a:rPr lang="vi-VN" sz="3000" err="1">
                <a:solidFill>
                  <a:srgbClr val="000000"/>
                </a:solidFill>
                <a:latin typeface="Arial"/>
                <a:cs typeface="Arial"/>
              </a:rPr>
              <a:t>và</a:t>
            </a:r>
            <a:r>
              <a:rPr lang="vi-VN" sz="3000">
                <a:solidFill>
                  <a:srgbClr val="000000"/>
                </a:solidFill>
                <a:latin typeface="Arial"/>
                <a:cs typeface="Arial"/>
              </a:rPr>
              <a:t> </a:t>
            </a:r>
            <a:r>
              <a:rPr lang="vi-VN" sz="3000" err="1">
                <a:solidFill>
                  <a:srgbClr val="000000"/>
                </a:solidFill>
                <a:latin typeface="Arial"/>
                <a:cs typeface="Arial"/>
              </a:rPr>
              <a:t>thiết</a:t>
            </a:r>
            <a:r>
              <a:rPr lang="vi-VN" sz="3000">
                <a:solidFill>
                  <a:srgbClr val="000000"/>
                </a:solidFill>
                <a:latin typeface="Arial"/>
                <a:cs typeface="Arial"/>
              </a:rPr>
              <a:t> </a:t>
            </a:r>
            <a:r>
              <a:rPr lang="vi-VN" sz="3000" err="1">
                <a:solidFill>
                  <a:srgbClr val="000000"/>
                </a:solidFill>
                <a:latin typeface="Arial"/>
                <a:cs typeface="Arial"/>
              </a:rPr>
              <a:t>kế</a:t>
            </a:r>
            <a:r>
              <a:rPr lang="vi-VN" sz="3000">
                <a:solidFill>
                  <a:srgbClr val="000000"/>
                </a:solidFill>
                <a:latin typeface="Arial"/>
                <a:cs typeface="Arial"/>
              </a:rPr>
              <a:t> </a:t>
            </a:r>
            <a:r>
              <a:rPr lang="vi-VN" sz="3000" err="1">
                <a:solidFill>
                  <a:srgbClr val="000000"/>
                </a:solidFill>
                <a:latin typeface="Arial"/>
                <a:cs typeface="Arial"/>
              </a:rPr>
              <a:t>xử</a:t>
            </a:r>
            <a:r>
              <a:rPr lang="vi-VN" sz="3000">
                <a:solidFill>
                  <a:srgbClr val="000000"/>
                </a:solidFill>
                <a:latin typeface="Arial"/>
                <a:cs typeface="Arial"/>
              </a:rPr>
              <a:t> </a:t>
            </a:r>
            <a:r>
              <a:rPr lang="vi-VN" sz="3000" err="1">
                <a:solidFill>
                  <a:srgbClr val="000000"/>
                </a:solidFill>
                <a:latin typeface="Arial"/>
                <a:cs typeface="Arial"/>
              </a:rPr>
              <a:t>lý</a:t>
            </a:r>
            <a:endParaRPr lang="en-US" sz="3000" err="1">
              <a:solidFill>
                <a:srgbClr val="000000"/>
              </a:solidFill>
              <a:latin typeface="Arial"/>
              <a:cs typeface="Arial"/>
            </a:endParaRPr>
          </a:p>
        </p:txBody>
      </p:sp>
      <p:sp>
        <p:nvSpPr>
          <p:cNvPr id="10" name="Oval 9">
            <a:extLst>
              <a:ext uri="{FF2B5EF4-FFF2-40B4-BE49-F238E27FC236}">
                <a16:creationId xmlns:a16="http://schemas.microsoft.com/office/drawing/2014/main" id="{43E7CB3C-108F-4C89-AFAC-2AAA5BC43E1C}"/>
              </a:ext>
            </a:extLst>
          </p:cNvPr>
          <p:cNvSpPr/>
          <p:nvPr/>
        </p:nvSpPr>
        <p:spPr>
          <a:xfrm>
            <a:off x="4627574" y="3323242"/>
            <a:ext cx="3704771" cy="3397269"/>
          </a:xfrm>
          <a:prstGeom prst="ellipse">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a:solidFill>
                  <a:srgbClr val="000000"/>
                </a:solidFill>
                <a:latin typeface="Arial"/>
                <a:cs typeface="Arial"/>
              </a:rPr>
              <a:t>3.3. </a:t>
            </a:r>
            <a:r>
              <a:rPr lang="en-US" sz="3000">
                <a:solidFill>
                  <a:schemeClr val="tx1"/>
                </a:solidFill>
                <a:latin typeface="Arial"/>
                <a:cs typeface="Arial"/>
              </a:rPr>
              <a:t>Mô </a:t>
            </a:r>
            <a:r>
              <a:rPr lang="en-US" sz="3000" err="1">
                <a:solidFill>
                  <a:schemeClr val="tx1"/>
                </a:solidFill>
                <a:latin typeface="Arial"/>
                <a:cs typeface="Arial"/>
              </a:rPr>
              <a:t>hình</a:t>
            </a:r>
            <a:r>
              <a:rPr lang="en-US" sz="3000">
                <a:solidFill>
                  <a:schemeClr val="tx1"/>
                </a:solidFill>
                <a:latin typeface="Arial"/>
                <a:cs typeface="Arial"/>
              </a:rPr>
              <a:t> </a:t>
            </a:r>
            <a:r>
              <a:rPr lang="en-US" sz="3000" err="1">
                <a:solidFill>
                  <a:schemeClr val="tx1"/>
                </a:solidFill>
                <a:latin typeface="Arial"/>
                <a:cs typeface="Arial"/>
              </a:rPr>
              <a:t>dữ</a:t>
            </a:r>
            <a:r>
              <a:rPr lang="en-US" sz="3000">
                <a:solidFill>
                  <a:schemeClr val="tx1"/>
                </a:solidFill>
                <a:latin typeface="Arial"/>
                <a:cs typeface="Arial"/>
              </a:rPr>
              <a:t> </a:t>
            </a:r>
            <a:r>
              <a:rPr lang="en-US" sz="3000" err="1">
                <a:solidFill>
                  <a:schemeClr val="tx1"/>
                </a:solidFill>
                <a:latin typeface="Arial"/>
                <a:cs typeface="Arial"/>
              </a:rPr>
              <a:t>liệu</a:t>
            </a:r>
            <a:endParaRPr lang="en-US" err="1">
              <a:solidFill>
                <a:schemeClr val="tx1"/>
              </a:solidFill>
              <a:latin typeface="Calibri" panose="020F0502020204030204"/>
              <a:cs typeface="Calibri" panose="020F0502020204030204"/>
            </a:endParaRPr>
          </a:p>
          <a:p>
            <a:pPr algn="ctr"/>
            <a:endParaRPr lang="en-US" sz="3000">
              <a:solidFill>
                <a:srgbClr val="000000"/>
              </a:solidFill>
              <a:latin typeface="Arial"/>
              <a:cs typeface="Arial"/>
            </a:endParaRPr>
          </a:p>
        </p:txBody>
      </p:sp>
      <p:sp>
        <p:nvSpPr>
          <p:cNvPr id="12" name="Oval 11">
            <a:extLst>
              <a:ext uri="{FF2B5EF4-FFF2-40B4-BE49-F238E27FC236}">
                <a16:creationId xmlns:a16="http://schemas.microsoft.com/office/drawing/2014/main" id="{A3E29D3C-33C9-4832-A1A4-7AC593EACB1B}"/>
              </a:ext>
            </a:extLst>
          </p:cNvPr>
          <p:cNvSpPr/>
          <p:nvPr/>
        </p:nvSpPr>
        <p:spPr>
          <a:xfrm>
            <a:off x="6477148" y="832416"/>
            <a:ext cx="3312016" cy="3141702"/>
          </a:xfrm>
          <a:prstGeom prst="ellipse">
            <a:avLst/>
          </a:prstGeom>
          <a:solidFill>
            <a:srgbClr val="FFFF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Arial"/>
              </a:rPr>
              <a:t>3.4. Mô </a:t>
            </a:r>
            <a:r>
              <a:rPr lang="vi-VN" sz="3000" err="1">
                <a:solidFill>
                  <a:srgbClr val="000000"/>
                </a:solidFill>
                <a:latin typeface="Arial"/>
                <a:ea typeface="Segoe UI"/>
                <a:cs typeface="Arial"/>
              </a:rPr>
              <a:t>tả</a:t>
            </a:r>
            <a:r>
              <a:rPr lang="vi-VN" sz="3000">
                <a:solidFill>
                  <a:srgbClr val="000000"/>
                </a:solidFill>
                <a:latin typeface="Arial"/>
                <a:ea typeface="Segoe UI"/>
                <a:cs typeface="Arial"/>
              </a:rPr>
              <a:t> </a:t>
            </a:r>
            <a:r>
              <a:rPr lang="vi-VN" sz="3000" err="1">
                <a:solidFill>
                  <a:srgbClr val="000000"/>
                </a:solidFill>
                <a:latin typeface="Arial"/>
                <a:ea typeface="Segoe UI"/>
                <a:cs typeface="Arial"/>
              </a:rPr>
              <a:t>các</a:t>
            </a:r>
            <a:r>
              <a:rPr lang="vi-VN" sz="3000">
                <a:solidFill>
                  <a:srgbClr val="000000"/>
                </a:solidFill>
                <a:latin typeface="Arial"/>
                <a:ea typeface="Segoe UI"/>
                <a:cs typeface="Arial"/>
              </a:rPr>
              <a:t> ô </a:t>
            </a:r>
            <a:r>
              <a:rPr lang="vi-VN" sz="3000" err="1">
                <a:solidFill>
                  <a:srgbClr val="000000"/>
                </a:solidFill>
                <a:latin typeface="Arial"/>
                <a:ea typeface="Segoe UI"/>
                <a:cs typeface="Arial"/>
              </a:rPr>
              <a:t>xử</a:t>
            </a:r>
            <a:r>
              <a:rPr lang="vi-VN" sz="3000">
                <a:solidFill>
                  <a:srgbClr val="000000"/>
                </a:solidFill>
                <a:latin typeface="Arial"/>
                <a:ea typeface="Segoe UI"/>
                <a:cs typeface="Arial"/>
              </a:rPr>
              <a:t> </a:t>
            </a:r>
            <a:r>
              <a:rPr lang="vi-VN" sz="3000" err="1">
                <a:solidFill>
                  <a:srgbClr val="000000"/>
                </a:solidFill>
                <a:latin typeface="Arial"/>
                <a:ea typeface="Segoe UI"/>
                <a:cs typeface="Arial"/>
              </a:rPr>
              <a:t>lý</a:t>
            </a:r>
            <a:r>
              <a:rPr lang="vi-VN" sz="3000">
                <a:solidFill>
                  <a:srgbClr val="000000"/>
                </a:solidFill>
                <a:latin typeface="Arial"/>
                <a:ea typeface="Segoe UI"/>
                <a:cs typeface="Arial"/>
              </a:rPr>
              <a:t> </a:t>
            </a:r>
            <a:endParaRPr lang="en-US" sz="3000" err="1">
              <a:solidFill>
                <a:srgbClr val="000000"/>
              </a:solidFill>
              <a:latin typeface="Arial"/>
              <a:cs typeface="Arial"/>
            </a:endParaRPr>
          </a:p>
        </p:txBody>
      </p:sp>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3"/>
          <a:stretch>
            <a:fillRect/>
          </a:stretch>
        </p:blipFill>
        <p:spPr>
          <a:xfrm>
            <a:off x="53279" y="-13956"/>
            <a:ext cx="800100" cy="800100"/>
          </a:xfrm>
          <a:prstGeom prst="rect">
            <a:avLst/>
          </a:prstGeom>
        </p:spPr>
      </p:pic>
      <p:sp>
        <p:nvSpPr>
          <p:cNvPr id="5" name="Oval 4">
            <a:extLst>
              <a:ext uri="{FF2B5EF4-FFF2-40B4-BE49-F238E27FC236}">
                <a16:creationId xmlns:a16="http://schemas.microsoft.com/office/drawing/2014/main" id="{5BCC60D4-F454-4CF2-9FD2-E77C2409F5B7}"/>
              </a:ext>
            </a:extLst>
          </p:cNvPr>
          <p:cNvSpPr/>
          <p:nvPr/>
        </p:nvSpPr>
        <p:spPr>
          <a:xfrm>
            <a:off x="551358" y="3094905"/>
            <a:ext cx="3782439" cy="3618322"/>
          </a:xfrm>
          <a:prstGeom prst="ellipse">
            <a:avLst/>
          </a:prstGeom>
          <a:solidFill>
            <a:schemeClr val="accent6">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chemeClr val="tx1"/>
                </a:solidFill>
                <a:latin typeface="Arial"/>
                <a:cs typeface="Arial"/>
              </a:rPr>
              <a:t>3.1. </a:t>
            </a:r>
            <a:r>
              <a:rPr lang="vi" sz="3000">
                <a:solidFill>
                  <a:schemeClr val="tx1"/>
                </a:solidFill>
                <a:latin typeface="Arial"/>
                <a:ea typeface="+mn-lt"/>
                <a:cs typeface="Arial"/>
              </a:rPr>
              <a:t>Mô </a:t>
            </a:r>
            <a:r>
              <a:rPr lang="vi" sz="3000" err="1">
                <a:solidFill>
                  <a:schemeClr val="tx1"/>
                </a:solidFill>
                <a:latin typeface="Arial"/>
                <a:ea typeface="+mn-lt"/>
                <a:cs typeface="Arial"/>
              </a:rPr>
              <a:t>hình</a:t>
            </a:r>
            <a:r>
              <a:rPr lang="vi" sz="3000">
                <a:solidFill>
                  <a:schemeClr val="tx1"/>
                </a:solidFill>
                <a:latin typeface="Arial"/>
                <a:ea typeface="+mn-lt"/>
                <a:cs typeface="Arial"/>
              </a:rPr>
              <a:t> phân </a:t>
            </a:r>
            <a:r>
              <a:rPr lang="vi" sz="3000" err="1">
                <a:solidFill>
                  <a:schemeClr val="tx1"/>
                </a:solidFill>
                <a:latin typeface="Arial"/>
                <a:ea typeface="+mn-lt"/>
                <a:cs typeface="Arial"/>
              </a:rPr>
              <a:t>cấp</a:t>
            </a:r>
            <a:r>
              <a:rPr lang="vi" sz="3000">
                <a:solidFill>
                  <a:schemeClr val="tx1"/>
                </a:solidFill>
                <a:latin typeface="Arial"/>
                <a:ea typeface="+mn-lt"/>
                <a:cs typeface="Arial"/>
              </a:rPr>
              <a:t> </a:t>
            </a:r>
            <a:r>
              <a:rPr lang="vi" sz="3000" err="1">
                <a:solidFill>
                  <a:schemeClr val="tx1"/>
                </a:solidFill>
                <a:latin typeface="Arial"/>
                <a:ea typeface="+mn-lt"/>
                <a:cs typeface="Arial"/>
              </a:rPr>
              <a:t>chức</a:t>
            </a:r>
            <a:r>
              <a:rPr lang="vi" sz="3000">
                <a:solidFill>
                  <a:schemeClr val="tx1"/>
                </a:solidFill>
                <a:latin typeface="Arial"/>
                <a:ea typeface="+mn-lt"/>
                <a:cs typeface="Arial"/>
              </a:rPr>
              <a:t> năng</a:t>
            </a:r>
            <a:endParaRPr lang="vi" sz="3000" b="1" err="1">
              <a:solidFill>
                <a:schemeClr val="tx1"/>
              </a:solidFill>
              <a:latin typeface="Arial"/>
              <a:ea typeface="+mn-lt"/>
              <a:cs typeface="Arial"/>
            </a:endParaRPr>
          </a:p>
        </p:txBody>
      </p:sp>
      <p:sp>
        <p:nvSpPr>
          <p:cNvPr id="6" name="Oval 5">
            <a:extLst>
              <a:ext uri="{FF2B5EF4-FFF2-40B4-BE49-F238E27FC236}">
                <a16:creationId xmlns:a16="http://schemas.microsoft.com/office/drawing/2014/main" id="{D246E26C-0C90-4107-A28D-188052CDCE01}"/>
              </a:ext>
            </a:extLst>
          </p:cNvPr>
          <p:cNvSpPr/>
          <p:nvPr/>
        </p:nvSpPr>
        <p:spPr>
          <a:xfrm>
            <a:off x="2814742" y="791938"/>
            <a:ext cx="3631908" cy="3349126"/>
          </a:xfrm>
          <a:prstGeom prst="ellipse">
            <a:avLst/>
          </a:prstGeom>
          <a:solidFill>
            <a:srgbClr val="7030A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a:solidFill>
                  <a:schemeClr val="tx1"/>
                </a:solidFill>
                <a:latin typeface="Arial"/>
                <a:ea typeface="Segoe UI"/>
                <a:cs typeface="Arial"/>
              </a:rPr>
              <a:t>3.2.</a:t>
            </a:r>
            <a:r>
              <a:rPr lang="en-US" sz="3000">
                <a:solidFill>
                  <a:schemeClr val="tx1"/>
                </a:solidFill>
                <a:latin typeface="Arial"/>
                <a:ea typeface="+mn-lt"/>
                <a:cs typeface="Arial"/>
              </a:rPr>
              <a:t> </a:t>
            </a:r>
            <a:r>
              <a:rPr lang="en-US" sz="3000">
                <a:solidFill>
                  <a:schemeClr val="tx1"/>
                </a:solidFill>
                <a:ea typeface="+mn-lt"/>
                <a:cs typeface="+mn-lt"/>
              </a:rPr>
              <a:t>Mô </a:t>
            </a:r>
            <a:r>
              <a:rPr lang="en-US" sz="3000" err="1">
                <a:solidFill>
                  <a:schemeClr val="tx1"/>
                </a:solidFill>
                <a:ea typeface="+mn-lt"/>
                <a:cs typeface="+mn-lt"/>
              </a:rPr>
              <a:t>hình</a:t>
            </a:r>
            <a:r>
              <a:rPr lang="en-US" sz="3000">
                <a:solidFill>
                  <a:schemeClr val="tx1"/>
                </a:solidFill>
                <a:ea typeface="+mn-lt"/>
                <a:cs typeface="+mn-lt"/>
              </a:rPr>
              <a:t> </a:t>
            </a:r>
            <a:r>
              <a:rPr lang="en-US" sz="3000" err="1">
                <a:solidFill>
                  <a:schemeClr val="tx1"/>
                </a:solidFill>
                <a:ea typeface="+mn-lt"/>
                <a:cs typeface="+mn-lt"/>
              </a:rPr>
              <a:t>xử</a:t>
            </a:r>
            <a:r>
              <a:rPr lang="en-US" sz="3000">
                <a:solidFill>
                  <a:schemeClr val="tx1"/>
                </a:solidFill>
                <a:ea typeface="+mn-lt"/>
                <a:cs typeface="+mn-lt"/>
              </a:rPr>
              <a:t> </a:t>
            </a:r>
            <a:r>
              <a:rPr lang="en-US" sz="3000" err="1">
                <a:solidFill>
                  <a:schemeClr val="tx1"/>
                </a:solidFill>
                <a:ea typeface="+mn-lt"/>
                <a:cs typeface="+mn-lt"/>
              </a:rPr>
              <a:t>lý</a:t>
            </a:r>
            <a:endParaRPr lang="en-US" sz="3000" err="1">
              <a:solidFill>
                <a:schemeClr val="tx1"/>
              </a:solidFill>
              <a:latin typeface="Arial"/>
              <a:ea typeface="+mn-lt"/>
              <a:cs typeface="Arial"/>
            </a:endParaRPr>
          </a:p>
          <a:p>
            <a:pPr algn="ctr"/>
            <a:endParaRPr lang="en-US" sz="3000">
              <a:solidFill>
                <a:srgbClr val="000000"/>
              </a:solidFill>
              <a:latin typeface="Arial"/>
              <a:cs typeface="Arial"/>
            </a:endParaRPr>
          </a:p>
        </p:txBody>
      </p:sp>
    </p:spTree>
    <p:extLst>
      <p:ext uri="{BB962C8B-B14F-4D97-AF65-F5344CB8AC3E}">
        <p14:creationId xmlns:p14="http://schemas.microsoft.com/office/powerpoint/2010/main" val="427507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1861461" cy="5762131"/>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39612" y="1038815"/>
            <a:ext cx="12406404" cy="467629"/>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3.1. Mô </a:t>
            </a:r>
            <a:r>
              <a:rPr lang="vi-VN" sz="2400" b="1" err="1">
                <a:latin typeface="Arial"/>
                <a:ea typeface="+mn-lt"/>
                <a:cs typeface="Arial"/>
              </a:rPr>
              <a:t>hình</a:t>
            </a:r>
            <a:r>
              <a:rPr lang="vi-VN" sz="2400" b="1">
                <a:latin typeface="Arial"/>
                <a:ea typeface="+mn-lt"/>
                <a:cs typeface="Arial"/>
              </a:rPr>
              <a:t> phân </a:t>
            </a:r>
            <a:r>
              <a:rPr lang="vi-VN" sz="2400" b="1" err="1">
                <a:latin typeface="Arial"/>
                <a:ea typeface="+mn-lt"/>
                <a:cs typeface="Arial"/>
              </a:rPr>
              <a:t>cấp</a:t>
            </a:r>
            <a:r>
              <a:rPr lang="vi-VN" sz="2400" b="1">
                <a:latin typeface="Arial"/>
                <a:ea typeface="+mn-lt"/>
                <a:cs typeface="Arial"/>
              </a:rPr>
              <a:t> </a:t>
            </a:r>
            <a:r>
              <a:rPr lang="vi-VN" sz="2400" b="1" err="1">
                <a:latin typeface="Arial"/>
                <a:ea typeface="+mn-lt"/>
                <a:cs typeface="Arial"/>
              </a:rPr>
              <a:t>chức</a:t>
            </a:r>
            <a:r>
              <a:rPr lang="vi-VN" sz="2400" b="1">
                <a:latin typeface="Arial"/>
                <a:ea typeface="+mn-lt"/>
                <a:cs typeface="Arial"/>
              </a:rPr>
              <a:t> năng</a:t>
            </a:r>
            <a:endParaRPr lang="en-US"/>
          </a:p>
        </p:txBody>
      </p:sp>
      <p:pic>
        <p:nvPicPr>
          <p:cNvPr id="4" name="Picture 5">
            <a:extLst>
              <a:ext uri="{FF2B5EF4-FFF2-40B4-BE49-F238E27FC236}">
                <a16:creationId xmlns:a16="http://schemas.microsoft.com/office/drawing/2014/main" id="{F897E716-A718-4979-85AE-858E33C45BBF}"/>
              </a:ext>
            </a:extLst>
          </p:cNvPr>
          <p:cNvPicPr>
            <a:picLocks noChangeAspect="1"/>
          </p:cNvPicPr>
          <p:nvPr/>
        </p:nvPicPr>
        <p:blipFill>
          <a:blip r:embed="rId3"/>
          <a:stretch>
            <a:fillRect/>
          </a:stretch>
        </p:blipFill>
        <p:spPr>
          <a:xfrm>
            <a:off x="811659" y="1692513"/>
            <a:ext cx="10406005" cy="4705871"/>
          </a:xfrm>
          <a:prstGeom prst="rect">
            <a:avLst/>
          </a:prstGeom>
        </p:spPr>
      </p:pic>
    </p:spTree>
    <p:extLst>
      <p:ext uri="{BB962C8B-B14F-4D97-AF65-F5344CB8AC3E}">
        <p14:creationId xmlns:p14="http://schemas.microsoft.com/office/powerpoint/2010/main" val="18742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304AEA3-C644-480F-8A89-A0034C9FD436}"/>
              </a:ext>
            </a:extLst>
          </p:cNvPr>
          <p:cNvGrpSpPr/>
          <p:nvPr/>
        </p:nvGrpSpPr>
        <p:grpSpPr>
          <a:xfrm>
            <a:off x="-4386" y="1532454"/>
            <a:ext cx="12211796" cy="5328111"/>
            <a:chOff x="-4386" y="1532454"/>
            <a:chExt cx="12211796" cy="5328111"/>
          </a:xfrm>
        </p:grpSpPr>
        <p:grpSp>
          <p:nvGrpSpPr>
            <p:cNvPr id="14" name="Group 13">
              <a:extLst>
                <a:ext uri="{FF2B5EF4-FFF2-40B4-BE49-F238E27FC236}">
                  <a16:creationId xmlns:a16="http://schemas.microsoft.com/office/drawing/2014/main" id="{23E7770E-13F2-4E8C-9E2D-2DDB60538679}"/>
                </a:ext>
              </a:extLst>
            </p:cNvPr>
            <p:cNvGrpSpPr/>
            <p:nvPr/>
          </p:nvGrpSpPr>
          <p:grpSpPr>
            <a:xfrm>
              <a:off x="-4386" y="1532454"/>
              <a:ext cx="12211796" cy="5328111"/>
              <a:chOff x="-7812" y="1529030"/>
              <a:chExt cx="12211796" cy="5328111"/>
            </a:xfrm>
          </p:grpSpPr>
          <p:sp>
            <p:nvSpPr>
              <p:cNvPr id="17" name="Rectangle 16">
                <a:extLst>
                  <a:ext uri="{FF2B5EF4-FFF2-40B4-BE49-F238E27FC236}">
                    <a16:creationId xmlns:a16="http://schemas.microsoft.com/office/drawing/2014/main" id="{66064689-9A59-47AE-A1FD-6770CBF7C33B}"/>
                  </a:ext>
                </a:extLst>
              </p:cNvPr>
              <p:cNvSpPr/>
              <p:nvPr/>
            </p:nvSpPr>
            <p:spPr>
              <a:xfrm>
                <a:off x="3425" y="2053975"/>
                <a:ext cx="12200559" cy="48031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Snipped 17">
                <a:extLst>
                  <a:ext uri="{FF2B5EF4-FFF2-40B4-BE49-F238E27FC236}">
                    <a16:creationId xmlns:a16="http://schemas.microsoft.com/office/drawing/2014/main" id="{B2233FE1-680C-4E24-B5FC-D944A164B515}"/>
                  </a:ext>
                </a:extLst>
              </p:cNvPr>
              <p:cNvSpPr/>
              <p:nvPr/>
            </p:nvSpPr>
            <p:spPr>
              <a:xfrm>
                <a:off x="-7812" y="1529030"/>
                <a:ext cx="1618179" cy="547954"/>
              </a:xfrm>
              <a:prstGeom prst="snip1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0</a:t>
                </a:r>
              </a:p>
            </p:txBody>
          </p:sp>
        </p:grpSp>
        <p:pic>
          <p:nvPicPr>
            <p:cNvPr id="2" name="Picture 2">
              <a:extLst>
                <a:ext uri="{FF2B5EF4-FFF2-40B4-BE49-F238E27FC236}">
                  <a16:creationId xmlns:a16="http://schemas.microsoft.com/office/drawing/2014/main" id="{4D2C13F0-4DA1-4AD4-B4BA-7F4ED321DF87}"/>
                </a:ext>
              </a:extLst>
            </p:cNvPr>
            <p:cNvPicPr>
              <a:picLocks noChangeAspect="1"/>
            </p:cNvPicPr>
            <p:nvPr/>
          </p:nvPicPr>
          <p:blipFill>
            <a:blip r:embed="rId2"/>
            <a:stretch>
              <a:fillRect/>
            </a:stretch>
          </p:blipFill>
          <p:spPr>
            <a:xfrm>
              <a:off x="1607906" y="2142943"/>
              <a:ext cx="7871716" cy="4489955"/>
            </a:xfrm>
            <a:prstGeom prst="rect">
              <a:avLst/>
            </a:prstGeom>
          </p:spPr>
        </p:pic>
      </p:grpSp>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3"/>
          <a:stretch>
            <a:fillRect/>
          </a:stretch>
        </p:blipFill>
        <p:spPr>
          <a:xfrm>
            <a:off x="70597" y="3362"/>
            <a:ext cx="800100" cy="800100"/>
          </a:xfrm>
          <a:prstGeom prst="rect">
            <a:avLst/>
          </a:prstGeom>
        </p:spPr>
      </p:pic>
      <p:sp>
        <p:nvSpPr>
          <p:cNvPr id="11" name="TextBox 1">
            <a:extLst>
              <a:ext uri="{FF2B5EF4-FFF2-40B4-BE49-F238E27FC236}">
                <a16:creationId xmlns:a16="http://schemas.microsoft.com/office/drawing/2014/main" id="{0B89EC11-8EF4-485A-9DF8-E865E5BFF3BD}"/>
              </a:ext>
            </a:extLst>
          </p:cNvPr>
          <p:cNvSpPr txBox="1"/>
          <p:nvPr/>
        </p:nvSpPr>
        <p:spPr>
          <a:xfrm>
            <a:off x="-5365" y="1030253"/>
            <a:ext cx="12406404" cy="45878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en-US" sz="2400" b="1">
                <a:latin typeface="Arial"/>
                <a:ea typeface="+mn-lt"/>
                <a:cs typeface="Arial"/>
              </a:rPr>
              <a:t>3.2</a:t>
            </a:r>
            <a:r>
              <a:rPr lang="vi-VN" sz="2400" b="1">
                <a:latin typeface="Arial"/>
                <a:ea typeface="+mn-lt"/>
                <a:cs typeface="Arial"/>
              </a:rPr>
              <a:t>. Mô</a:t>
            </a:r>
            <a:r>
              <a:rPr lang="en-US" sz="2400" b="1">
                <a:latin typeface="Arial"/>
                <a:ea typeface="+mn-lt"/>
                <a:cs typeface="Arial"/>
              </a:rPr>
              <a:t> </a:t>
            </a:r>
            <a:r>
              <a:rPr lang="en-US" sz="2400" b="1" err="1">
                <a:latin typeface="Arial"/>
                <a:ea typeface="+mn-lt"/>
                <a:cs typeface="Arial"/>
              </a:rPr>
              <a:t>hình</a:t>
            </a:r>
            <a:r>
              <a:rPr lang="en-US" sz="2400" b="1">
                <a:latin typeface="Arial"/>
                <a:ea typeface="+mn-lt"/>
                <a:cs typeface="Arial"/>
              </a:rPr>
              <a:t> </a:t>
            </a:r>
            <a:r>
              <a:rPr lang="en-US" sz="2400" b="1" err="1">
                <a:latin typeface="Arial"/>
                <a:ea typeface="+mn-lt"/>
                <a:cs typeface="Arial"/>
              </a:rPr>
              <a:t>xử</a:t>
            </a:r>
            <a:r>
              <a:rPr lang="en-US" sz="2400" b="1">
                <a:latin typeface="Arial"/>
                <a:ea typeface="+mn-lt"/>
                <a:cs typeface="Arial"/>
              </a:rPr>
              <a:t> </a:t>
            </a:r>
            <a:r>
              <a:rPr lang="en-US" sz="2400" b="1" err="1">
                <a:latin typeface="Arial"/>
                <a:ea typeface="+mn-lt"/>
                <a:cs typeface="Arial"/>
              </a:rPr>
              <a:t>lý</a:t>
            </a:r>
            <a:endParaRPr lang="vi-VN" sz="2400" b="1">
              <a:latin typeface="Arial"/>
              <a:ea typeface="+mn-lt"/>
              <a:cs typeface="Arial"/>
            </a:endParaRPr>
          </a:p>
        </p:txBody>
      </p:sp>
      <p:grpSp>
        <p:nvGrpSpPr>
          <p:cNvPr id="6" name="Group 5">
            <a:extLst>
              <a:ext uri="{FF2B5EF4-FFF2-40B4-BE49-F238E27FC236}">
                <a16:creationId xmlns:a16="http://schemas.microsoft.com/office/drawing/2014/main" id="{7BC68721-F564-4546-89AC-1F9A8217DB65}"/>
              </a:ext>
            </a:extLst>
          </p:cNvPr>
          <p:cNvGrpSpPr/>
          <p:nvPr/>
        </p:nvGrpSpPr>
        <p:grpSpPr>
          <a:xfrm>
            <a:off x="-6851" y="1541054"/>
            <a:ext cx="12200559" cy="5328111"/>
            <a:chOff x="-6851" y="1541054"/>
            <a:chExt cx="12200559" cy="5328111"/>
          </a:xfrm>
        </p:grpSpPr>
        <p:grpSp>
          <p:nvGrpSpPr>
            <p:cNvPr id="23" name="Group 22">
              <a:extLst>
                <a:ext uri="{FF2B5EF4-FFF2-40B4-BE49-F238E27FC236}">
                  <a16:creationId xmlns:a16="http://schemas.microsoft.com/office/drawing/2014/main" id="{282B25F1-8502-4B84-B72E-9EA99BF5A7C4}"/>
                </a:ext>
              </a:extLst>
            </p:cNvPr>
            <p:cNvGrpSpPr/>
            <p:nvPr/>
          </p:nvGrpSpPr>
          <p:grpSpPr>
            <a:xfrm>
              <a:off x="-6851" y="1541054"/>
              <a:ext cx="12200559" cy="5328111"/>
              <a:chOff x="3425" y="1529030"/>
              <a:chExt cx="12200559" cy="5328111"/>
            </a:xfrm>
          </p:grpSpPr>
          <p:sp>
            <p:nvSpPr>
              <p:cNvPr id="26" name="Rectangle: Single Corner Snipped 25">
                <a:extLst>
                  <a:ext uri="{FF2B5EF4-FFF2-40B4-BE49-F238E27FC236}">
                    <a16:creationId xmlns:a16="http://schemas.microsoft.com/office/drawing/2014/main" id="{1A05BFB0-422A-42A0-B7F3-D1D86E8DDEBB}"/>
                  </a:ext>
                </a:extLst>
              </p:cNvPr>
              <p:cNvSpPr/>
              <p:nvPr/>
            </p:nvSpPr>
            <p:spPr>
              <a:xfrm>
                <a:off x="1601806" y="1529030"/>
                <a:ext cx="1763729" cy="547954"/>
              </a:xfrm>
              <a:prstGeom prst="snip1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1</a:t>
                </a:r>
              </a:p>
            </p:txBody>
          </p:sp>
          <p:sp>
            <p:nvSpPr>
              <p:cNvPr id="25" name="Rectangle 24">
                <a:extLst>
                  <a:ext uri="{FF2B5EF4-FFF2-40B4-BE49-F238E27FC236}">
                    <a16:creationId xmlns:a16="http://schemas.microsoft.com/office/drawing/2014/main" id="{CB3F5451-31E2-4EC4-913E-B8E87D1D2B01}"/>
                  </a:ext>
                </a:extLst>
              </p:cNvPr>
              <p:cNvSpPr/>
              <p:nvPr/>
            </p:nvSpPr>
            <p:spPr>
              <a:xfrm>
                <a:off x="3425" y="2053975"/>
                <a:ext cx="12200559" cy="48031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5">
              <a:extLst>
                <a:ext uri="{FF2B5EF4-FFF2-40B4-BE49-F238E27FC236}">
                  <a16:creationId xmlns:a16="http://schemas.microsoft.com/office/drawing/2014/main" id="{8CEA2900-9A1E-4F98-A54D-4C383E33571F}"/>
                </a:ext>
              </a:extLst>
            </p:cNvPr>
            <p:cNvPicPr>
              <a:picLocks noChangeAspect="1"/>
            </p:cNvPicPr>
            <p:nvPr/>
          </p:nvPicPr>
          <p:blipFill>
            <a:blip r:embed="rId4"/>
            <a:stretch>
              <a:fillRect/>
            </a:stretch>
          </p:blipFill>
          <p:spPr>
            <a:xfrm>
              <a:off x="1916130" y="2289512"/>
              <a:ext cx="7683356" cy="4427987"/>
            </a:xfrm>
            <a:prstGeom prst="rect">
              <a:avLst/>
            </a:prstGeom>
          </p:spPr>
        </p:pic>
      </p:grpSp>
      <p:grpSp>
        <p:nvGrpSpPr>
          <p:cNvPr id="9" name="Group 8">
            <a:extLst>
              <a:ext uri="{FF2B5EF4-FFF2-40B4-BE49-F238E27FC236}">
                <a16:creationId xmlns:a16="http://schemas.microsoft.com/office/drawing/2014/main" id="{F22F8AE5-90FF-4FCF-8CC2-6F4BB7FBECE7}"/>
              </a:ext>
            </a:extLst>
          </p:cNvPr>
          <p:cNvGrpSpPr/>
          <p:nvPr/>
        </p:nvGrpSpPr>
        <p:grpSpPr>
          <a:xfrm>
            <a:off x="-13699" y="1529030"/>
            <a:ext cx="12200559" cy="5328111"/>
            <a:chOff x="-13699" y="1529030"/>
            <a:chExt cx="12200559" cy="5328111"/>
          </a:xfrm>
        </p:grpSpPr>
        <p:grpSp>
          <p:nvGrpSpPr>
            <p:cNvPr id="31" name="Group 30">
              <a:extLst>
                <a:ext uri="{FF2B5EF4-FFF2-40B4-BE49-F238E27FC236}">
                  <a16:creationId xmlns:a16="http://schemas.microsoft.com/office/drawing/2014/main" id="{5D265653-7F59-43E1-BF61-56DB06A33F32}"/>
                </a:ext>
              </a:extLst>
            </p:cNvPr>
            <p:cNvGrpSpPr/>
            <p:nvPr/>
          </p:nvGrpSpPr>
          <p:grpSpPr>
            <a:xfrm>
              <a:off x="-13699" y="1529030"/>
              <a:ext cx="12200559" cy="5328111"/>
              <a:chOff x="3425" y="1529030"/>
              <a:chExt cx="12200559" cy="5328111"/>
            </a:xfrm>
          </p:grpSpPr>
          <p:sp>
            <p:nvSpPr>
              <p:cNvPr id="34" name="Rectangle: Single Corner Snipped 33">
                <a:extLst>
                  <a:ext uri="{FF2B5EF4-FFF2-40B4-BE49-F238E27FC236}">
                    <a16:creationId xmlns:a16="http://schemas.microsoft.com/office/drawing/2014/main" id="{37BE0976-E66B-41D0-B67C-1CD993D800ED}"/>
                  </a:ext>
                </a:extLst>
              </p:cNvPr>
              <p:cNvSpPr/>
              <p:nvPr/>
            </p:nvSpPr>
            <p:spPr>
              <a:xfrm>
                <a:off x="3374098" y="1529030"/>
                <a:ext cx="1917841" cy="547954"/>
              </a:xfrm>
              <a:prstGeom prst="snip1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2 </a:t>
                </a:r>
                <a:r>
                  <a:rPr lang="en-US" sz="1400" err="1">
                    <a:latin typeface="Arial"/>
                    <a:cs typeface="Calibri"/>
                  </a:rPr>
                  <a:t>cho</a:t>
                </a:r>
                <a:r>
                  <a:rPr lang="en-US" sz="1400">
                    <a:latin typeface="Arial"/>
                    <a:cs typeface="Calibri"/>
                  </a:rPr>
                  <a:t> 1.1</a:t>
                </a:r>
              </a:p>
            </p:txBody>
          </p:sp>
          <p:sp>
            <p:nvSpPr>
              <p:cNvPr id="33" name="Rectangle 32">
                <a:extLst>
                  <a:ext uri="{FF2B5EF4-FFF2-40B4-BE49-F238E27FC236}">
                    <a16:creationId xmlns:a16="http://schemas.microsoft.com/office/drawing/2014/main" id="{3FA08871-E4B6-4FD0-BBBD-9CB42122F1C6}"/>
                  </a:ext>
                </a:extLst>
              </p:cNvPr>
              <p:cNvSpPr/>
              <p:nvPr/>
            </p:nvSpPr>
            <p:spPr>
              <a:xfrm>
                <a:off x="3425" y="2053975"/>
                <a:ext cx="12200559" cy="48031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8">
              <a:extLst>
                <a:ext uri="{FF2B5EF4-FFF2-40B4-BE49-F238E27FC236}">
                  <a16:creationId xmlns:a16="http://schemas.microsoft.com/office/drawing/2014/main" id="{C982D6FA-5874-4BBB-8655-D26B1AE6397C}"/>
                </a:ext>
              </a:extLst>
            </p:cNvPr>
            <p:cNvPicPr>
              <a:picLocks noChangeAspect="1"/>
            </p:cNvPicPr>
            <p:nvPr/>
          </p:nvPicPr>
          <p:blipFill>
            <a:blip r:embed="rId5"/>
            <a:stretch>
              <a:fillRect/>
            </a:stretch>
          </p:blipFill>
          <p:spPr>
            <a:xfrm>
              <a:off x="2601074" y="2131750"/>
              <a:ext cx="5619963" cy="4649332"/>
            </a:xfrm>
            <a:prstGeom prst="rect">
              <a:avLst/>
            </a:prstGeom>
          </p:spPr>
        </p:pic>
      </p:grpSp>
      <p:grpSp>
        <p:nvGrpSpPr>
          <p:cNvPr id="12" name="Group 11">
            <a:extLst>
              <a:ext uri="{FF2B5EF4-FFF2-40B4-BE49-F238E27FC236}">
                <a16:creationId xmlns:a16="http://schemas.microsoft.com/office/drawing/2014/main" id="{A393C96D-77CD-45C9-BE94-A18C7C567839}"/>
              </a:ext>
            </a:extLst>
          </p:cNvPr>
          <p:cNvGrpSpPr/>
          <p:nvPr/>
        </p:nvGrpSpPr>
        <p:grpSpPr>
          <a:xfrm>
            <a:off x="-6848" y="1518756"/>
            <a:ext cx="12200559" cy="5328111"/>
            <a:chOff x="-6848" y="1518756"/>
            <a:chExt cx="12200559" cy="5328111"/>
          </a:xfrm>
        </p:grpSpPr>
        <p:grpSp>
          <p:nvGrpSpPr>
            <p:cNvPr id="57" name="Group 56">
              <a:extLst>
                <a:ext uri="{FF2B5EF4-FFF2-40B4-BE49-F238E27FC236}">
                  <a16:creationId xmlns:a16="http://schemas.microsoft.com/office/drawing/2014/main" id="{4CDEEA4B-248A-4823-8FE7-9876CE840140}"/>
                </a:ext>
              </a:extLst>
            </p:cNvPr>
            <p:cNvGrpSpPr/>
            <p:nvPr/>
          </p:nvGrpSpPr>
          <p:grpSpPr>
            <a:xfrm>
              <a:off x="-6848" y="1518756"/>
              <a:ext cx="12200559" cy="5328111"/>
              <a:chOff x="10275" y="1535879"/>
              <a:chExt cx="12200559" cy="5328111"/>
            </a:xfrm>
          </p:grpSpPr>
          <p:sp>
            <p:nvSpPr>
              <p:cNvPr id="42" name="Rectangle: Single Corner Snipped 41">
                <a:extLst>
                  <a:ext uri="{FF2B5EF4-FFF2-40B4-BE49-F238E27FC236}">
                    <a16:creationId xmlns:a16="http://schemas.microsoft.com/office/drawing/2014/main" id="{36B33F34-94CF-4B6E-A931-244AE0C4C688}"/>
                  </a:ext>
                </a:extLst>
              </p:cNvPr>
              <p:cNvSpPr/>
              <p:nvPr/>
            </p:nvSpPr>
            <p:spPr>
              <a:xfrm>
                <a:off x="5290229" y="1535879"/>
                <a:ext cx="1960650" cy="547954"/>
              </a:xfrm>
              <a:prstGeom prst="snip1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2 </a:t>
                </a:r>
                <a:r>
                  <a:rPr lang="en-US" sz="1400" err="1">
                    <a:latin typeface="Arial"/>
                    <a:cs typeface="Calibri"/>
                  </a:rPr>
                  <a:t>cho</a:t>
                </a:r>
                <a:r>
                  <a:rPr lang="en-US" sz="1400">
                    <a:latin typeface="Arial"/>
                    <a:cs typeface="Calibri"/>
                  </a:rPr>
                  <a:t> 1.2</a:t>
                </a:r>
              </a:p>
            </p:txBody>
          </p:sp>
          <p:sp>
            <p:nvSpPr>
              <p:cNvPr id="41" name="Rectangle 40">
                <a:extLst>
                  <a:ext uri="{FF2B5EF4-FFF2-40B4-BE49-F238E27FC236}">
                    <a16:creationId xmlns:a16="http://schemas.microsoft.com/office/drawing/2014/main" id="{1B95EE7B-4E98-468C-AF06-26F189E596A6}"/>
                  </a:ext>
                </a:extLst>
              </p:cNvPr>
              <p:cNvSpPr/>
              <p:nvPr/>
            </p:nvSpPr>
            <p:spPr>
              <a:xfrm>
                <a:off x="10275" y="2060824"/>
                <a:ext cx="12200559" cy="48031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11">
              <a:extLst>
                <a:ext uri="{FF2B5EF4-FFF2-40B4-BE49-F238E27FC236}">
                  <a16:creationId xmlns:a16="http://schemas.microsoft.com/office/drawing/2014/main" id="{172E1DF4-D988-46D2-B8C1-2ABA4C516EFB}"/>
                </a:ext>
              </a:extLst>
            </p:cNvPr>
            <p:cNvPicPr>
              <a:picLocks noChangeAspect="1"/>
            </p:cNvPicPr>
            <p:nvPr/>
          </p:nvPicPr>
          <p:blipFill>
            <a:blip r:embed="rId6"/>
            <a:stretch>
              <a:fillRect/>
            </a:stretch>
          </p:blipFill>
          <p:spPr>
            <a:xfrm>
              <a:off x="1625029" y="2241849"/>
              <a:ext cx="7683356" cy="4394885"/>
            </a:xfrm>
            <a:prstGeom prst="rect">
              <a:avLst/>
            </a:prstGeom>
          </p:spPr>
        </p:pic>
      </p:grpSp>
      <p:grpSp>
        <p:nvGrpSpPr>
          <p:cNvPr id="15" name="Group 14">
            <a:extLst>
              <a:ext uri="{FF2B5EF4-FFF2-40B4-BE49-F238E27FC236}">
                <a16:creationId xmlns:a16="http://schemas.microsoft.com/office/drawing/2014/main" id="{485F07CF-B7C5-44ED-BA52-744C04BB32DC}"/>
              </a:ext>
            </a:extLst>
          </p:cNvPr>
          <p:cNvGrpSpPr/>
          <p:nvPr/>
        </p:nvGrpSpPr>
        <p:grpSpPr>
          <a:xfrm>
            <a:off x="-1" y="1517044"/>
            <a:ext cx="12200559" cy="5328111"/>
            <a:chOff x="-1" y="1517044"/>
            <a:chExt cx="12200559" cy="5328111"/>
          </a:xfrm>
        </p:grpSpPr>
        <p:grpSp>
          <p:nvGrpSpPr>
            <p:cNvPr id="47" name="Group 46">
              <a:extLst>
                <a:ext uri="{FF2B5EF4-FFF2-40B4-BE49-F238E27FC236}">
                  <a16:creationId xmlns:a16="http://schemas.microsoft.com/office/drawing/2014/main" id="{384A7E2C-6332-458C-BC70-F4155AFBF0F3}"/>
                </a:ext>
              </a:extLst>
            </p:cNvPr>
            <p:cNvGrpSpPr/>
            <p:nvPr/>
          </p:nvGrpSpPr>
          <p:grpSpPr>
            <a:xfrm>
              <a:off x="-1" y="1517044"/>
              <a:ext cx="12200559" cy="5328111"/>
              <a:chOff x="3425" y="1529030"/>
              <a:chExt cx="12200559" cy="5328111"/>
            </a:xfrm>
          </p:grpSpPr>
          <p:sp>
            <p:nvSpPr>
              <p:cNvPr id="49" name="Rectangle 48">
                <a:extLst>
                  <a:ext uri="{FF2B5EF4-FFF2-40B4-BE49-F238E27FC236}">
                    <a16:creationId xmlns:a16="http://schemas.microsoft.com/office/drawing/2014/main" id="{972C5375-1890-48C1-8755-79E69CE7100A}"/>
                  </a:ext>
                </a:extLst>
              </p:cNvPr>
              <p:cNvSpPr/>
              <p:nvPr/>
            </p:nvSpPr>
            <p:spPr>
              <a:xfrm>
                <a:off x="3425" y="2053975"/>
                <a:ext cx="12200559" cy="48031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Single Corner Snipped 49">
                <a:extLst>
                  <a:ext uri="{FF2B5EF4-FFF2-40B4-BE49-F238E27FC236}">
                    <a16:creationId xmlns:a16="http://schemas.microsoft.com/office/drawing/2014/main" id="{553410C7-B744-4DE7-B89D-62223BDDC309}"/>
                  </a:ext>
                </a:extLst>
              </p:cNvPr>
              <p:cNvSpPr/>
              <p:nvPr/>
            </p:nvSpPr>
            <p:spPr>
              <a:xfrm>
                <a:off x="7235469" y="1529030"/>
                <a:ext cx="1832224" cy="547954"/>
              </a:xfrm>
              <a:prstGeom prst="snip1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2 </a:t>
                </a:r>
                <a:r>
                  <a:rPr lang="en-US" sz="1400" err="1">
                    <a:latin typeface="Arial"/>
                    <a:cs typeface="Calibri"/>
                  </a:rPr>
                  <a:t>cho</a:t>
                </a:r>
                <a:r>
                  <a:rPr lang="en-US" sz="1400">
                    <a:latin typeface="Arial"/>
                    <a:cs typeface="Calibri"/>
                  </a:rPr>
                  <a:t> 1.3</a:t>
                </a:r>
              </a:p>
            </p:txBody>
          </p:sp>
        </p:grpSp>
        <p:pic>
          <p:nvPicPr>
            <p:cNvPr id="13" name="Picture 14">
              <a:extLst>
                <a:ext uri="{FF2B5EF4-FFF2-40B4-BE49-F238E27FC236}">
                  <a16:creationId xmlns:a16="http://schemas.microsoft.com/office/drawing/2014/main" id="{620F9D41-7811-4E3C-882D-3716D6DFE4C7}"/>
                </a:ext>
              </a:extLst>
            </p:cNvPr>
            <p:cNvPicPr>
              <a:picLocks noChangeAspect="1"/>
            </p:cNvPicPr>
            <p:nvPr/>
          </p:nvPicPr>
          <p:blipFill>
            <a:blip r:embed="rId7"/>
            <a:stretch>
              <a:fillRect/>
            </a:stretch>
          </p:blipFill>
          <p:spPr>
            <a:xfrm>
              <a:off x="2541142" y="2148010"/>
              <a:ext cx="5851132" cy="4471263"/>
            </a:xfrm>
            <a:prstGeom prst="rect">
              <a:avLst/>
            </a:prstGeom>
          </p:spPr>
        </p:pic>
      </p:grpSp>
      <p:grpSp>
        <p:nvGrpSpPr>
          <p:cNvPr id="19" name="Group 18">
            <a:extLst>
              <a:ext uri="{FF2B5EF4-FFF2-40B4-BE49-F238E27FC236}">
                <a16:creationId xmlns:a16="http://schemas.microsoft.com/office/drawing/2014/main" id="{C6C23FE5-2BAA-47B1-8918-7A8470E4DC3C}"/>
              </a:ext>
            </a:extLst>
          </p:cNvPr>
          <p:cNvGrpSpPr/>
          <p:nvPr/>
        </p:nvGrpSpPr>
        <p:grpSpPr>
          <a:xfrm>
            <a:off x="-1712" y="1532456"/>
            <a:ext cx="12200559" cy="5310987"/>
            <a:chOff x="-1712" y="1532456"/>
            <a:chExt cx="12200559" cy="5310987"/>
          </a:xfrm>
        </p:grpSpPr>
        <p:grpSp>
          <p:nvGrpSpPr>
            <p:cNvPr id="38" name="Group 37">
              <a:extLst>
                <a:ext uri="{FF2B5EF4-FFF2-40B4-BE49-F238E27FC236}">
                  <a16:creationId xmlns:a16="http://schemas.microsoft.com/office/drawing/2014/main" id="{F91A3C46-E33A-4DA1-835A-BA45152B9DA6}"/>
                </a:ext>
              </a:extLst>
            </p:cNvPr>
            <p:cNvGrpSpPr/>
            <p:nvPr/>
          </p:nvGrpSpPr>
          <p:grpSpPr>
            <a:xfrm>
              <a:off x="-1712" y="1532456"/>
              <a:ext cx="12200559" cy="5310987"/>
              <a:chOff x="3425" y="1546154"/>
              <a:chExt cx="12200559" cy="5310987"/>
            </a:xfrm>
          </p:grpSpPr>
          <p:sp>
            <p:nvSpPr>
              <p:cNvPr id="45" name="Rectangle 44">
                <a:extLst>
                  <a:ext uri="{FF2B5EF4-FFF2-40B4-BE49-F238E27FC236}">
                    <a16:creationId xmlns:a16="http://schemas.microsoft.com/office/drawing/2014/main" id="{49BE5A7C-BFF3-4AB0-A5F6-BF4A81B36DC5}"/>
                  </a:ext>
                </a:extLst>
              </p:cNvPr>
              <p:cNvSpPr/>
              <p:nvPr/>
            </p:nvSpPr>
            <p:spPr>
              <a:xfrm>
                <a:off x="3425" y="2053975"/>
                <a:ext cx="12200559" cy="480316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Single Corner Snipped 45">
                <a:extLst>
                  <a:ext uri="{FF2B5EF4-FFF2-40B4-BE49-F238E27FC236}">
                    <a16:creationId xmlns:a16="http://schemas.microsoft.com/office/drawing/2014/main" id="{6BAEC341-07BF-46C1-AD20-F0CB65D62C96}"/>
                  </a:ext>
                </a:extLst>
              </p:cNvPr>
              <p:cNvSpPr/>
              <p:nvPr/>
            </p:nvSpPr>
            <p:spPr>
              <a:xfrm>
                <a:off x="9059131" y="1546154"/>
                <a:ext cx="1866470" cy="513706"/>
              </a:xfrm>
              <a:prstGeom prst="snip1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DFD </a:t>
                </a:r>
                <a:r>
                  <a:rPr lang="en-US" sz="1400" err="1">
                    <a:latin typeface="Arial"/>
                    <a:cs typeface="Calibri"/>
                  </a:rPr>
                  <a:t>mức</a:t>
                </a:r>
                <a:r>
                  <a:rPr lang="en-US" sz="1400">
                    <a:latin typeface="Arial"/>
                    <a:cs typeface="Calibri"/>
                  </a:rPr>
                  <a:t> 2 </a:t>
                </a:r>
                <a:r>
                  <a:rPr lang="en-US" sz="1400" err="1">
                    <a:latin typeface="Arial"/>
                    <a:cs typeface="Calibri"/>
                  </a:rPr>
                  <a:t>cho</a:t>
                </a:r>
                <a:r>
                  <a:rPr lang="en-US" sz="1400">
                    <a:latin typeface="Arial"/>
                    <a:cs typeface="Calibri"/>
                  </a:rPr>
                  <a:t> 1.4</a:t>
                </a:r>
              </a:p>
            </p:txBody>
          </p:sp>
        </p:grpSp>
        <p:pic>
          <p:nvPicPr>
            <p:cNvPr id="16" name="Picture 18">
              <a:extLst>
                <a:ext uri="{FF2B5EF4-FFF2-40B4-BE49-F238E27FC236}">
                  <a16:creationId xmlns:a16="http://schemas.microsoft.com/office/drawing/2014/main" id="{0DCF5C68-AE82-49EB-AA54-B40C7C842995}"/>
                </a:ext>
              </a:extLst>
            </p:cNvPr>
            <p:cNvPicPr>
              <a:picLocks noChangeAspect="1"/>
            </p:cNvPicPr>
            <p:nvPr/>
          </p:nvPicPr>
          <p:blipFill>
            <a:blip r:embed="rId8"/>
            <a:stretch>
              <a:fillRect/>
            </a:stretch>
          </p:blipFill>
          <p:spPr>
            <a:xfrm>
              <a:off x="2207231" y="2249736"/>
              <a:ext cx="7563492" cy="4379111"/>
            </a:xfrm>
            <a:prstGeom prst="rect">
              <a:avLst/>
            </a:prstGeom>
          </p:spPr>
        </p:pic>
      </p:grpSp>
    </p:spTree>
    <p:extLst>
      <p:ext uri="{BB962C8B-B14F-4D97-AF65-F5344CB8AC3E}">
        <p14:creationId xmlns:p14="http://schemas.microsoft.com/office/powerpoint/2010/main" val="11560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a:t>
            </a:r>
            <a:r>
              <a:rPr lang="en-US" sz="2400" b="1" i="1" err="1">
                <a:solidFill>
                  <a:schemeClr val="tx2"/>
                </a:solidFill>
                <a:latin typeface="Arial"/>
                <a:cs typeface="Arial"/>
              </a:rPr>
              <a:t>quản</a:t>
            </a:r>
            <a:r>
              <a:rPr lang="en-US" sz="2400" b="1" i="1">
                <a:solidFill>
                  <a:schemeClr val="tx2"/>
                </a:solidFill>
                <a:latin typeface="Arial"/>
                <a:cs typeface="Arial"/>
              </a:rPr>
              <a:t> </a:t>
            </a:r>
            <a:r>
              <a:rPr lang="en-US" sz="2400" b="1" i="1" err="1">
                <a:solidFill>
                  <a:schemeClr val="tx2"/>
                </a:solidFill>
                <a:latin typeface="Arial"/>
                <a:cs typeface="Arial"/>
              </a:rPr>
              <a:t>lý</a:t>
            </a:r>
            <a:r>
              <a:rPr lang="en-US" sz="2400" b="1" i="1">
                <a:solidFill>
                  <a:schemeClr val="tx2"/>
                </a:solidFill>
                <a:latin typeface="Arial"/>
                <a:cs typeface="Arial"/>
              </a:rPr>
              <a:t> </a:t>
            </a:r>
            <a:r>
              <a:rPr lang="en-US" sz="2400" b="1" i="1" err="1">
                <a:solidFill>
                  <a:schemeClr val="tx2"/>
                </a:solidFill>
                <a:latin typeface="Arial"/>
                <a:cs typeface="Arial"/>
              </a:rPr>
              <a:t>dịch</a:t>
            </a:r>
            <a:r>
              <a:rPr lang="en-US" sz="2400" b="1" i="1">
                <a:solidFill>
                  <a:schemeClr val="tx2"/>
                </a:solidFill>
                <a:latin typeface="Arial"/>
                <a:cs typeface="Arial"/>
              </a:rPr>
              <a:t> </a:t>
            </a:r>
            <a:r>
              <a:rPr lang="en-US" sz="2400" b="1" i="1" err="1">
                <a:solidFill>
                  <a:schemeClr val="tx2"/>
                </a:solidFill>
                <a:latin typeface="Arial"/>
                <a:cs typeface="Arial"/>
              </a:rPr>
              <a:t>vụ</a:t>
            </a:r>
            <a:r>
              <a:rPr lang="en-US" sz="2400" b="1" i="1">
                <a:solidFill>
                  <a:schemeClr val="tx2"/>
                </a:solidFill>
                <a:latin typeface="Arial"/>
                <a:cs typeface="Arial"/>
              </a:rPr>
              <a:t> </a:t>
            </a:r>
            <a:r>
              <a:rPr lang="en-US" sz="2400" b="1" i="1" err="1">
                <a:solidFill>
                  <a:schemeClr val="tx2"/>
                </a:solidFill>
                <a:latin typeface="Arial"/>
                <a:cs typeface="Arial"/>
              </a:rPr>
              <a:t>giao</a:t>
            </a:r>
            <a:r>
              <a:rPr lang="en-US" sz="2400" b="1" i="1">
                <a:solidFill>
                  <a:schemeClr val="tx2"/>
                </a:solidFill>
                <a:latin typeface="Arial"/>
                <a:cs typeface="Arial"/>
              </a:rPr>
              <a:t> </a:t>
            </a:r>
            <a:r>
              <a:rPr lang="en-US" sz="2400" b="1" i="1" err="1">
                <a:solidFill>
                  <a:schemeClr val="tx2"/>
                </a:solidFill>
                <a:latin typeface="Arial"/>
                <a:cs typeface="Arial"/>
              </a:rPr>
              <a:t>hàng</a:t>
            </a:r>
            <a:r>
              <a:rPr lang="en-US" sz="2400" b="1" i="1">
                <a:solidFill>
                  <a:schemeClr val="tx2"/>
                </a:solidFill>
                <a:latin typeface="Arial"/>
                <a:cs typeface="Arial"/>
              </a:rPr>
              <a:t> </a:t>
            </a:r>
            <a:r>
              <a:rPr lang="en-US" sz="2400" b="1" i="1" err="1">
                <a:solidFill>
                  <a:schemeClr val="tx2"/>
                </a:solidFill>
                <a:latin typeface="Arial"/>
                <a:cs typeface="Arial"/>
              </a:rPr>
              <a:t>nhanh</a:t>
            </a:r>
            <a:endParaRPr lang="en-US" err="1">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3"/>
          <a:stretch>
            <a:fillRect/>
          </a:stretch>
        </p:blipFill>
        <p:spPr>
          <a:xfrm>
            <a:off x="70597" y="3362"/>
            <a:ext cx="800100" cy="800100"/>
          </a:xfrm>
          <a:prstGeom prst="rect">
            <a:avLst/>
          </a:prstGeom>
        </p:spPr>
      </p:pic>
      <p:sp>
        <p:nvSpPr>
          <p:cNvPr id="13" name="Parallelogram 12">
            <a:extLst>
              <a:ext uri="{FF2B5EF4-FFF2-40B4-BE49-F238E27FC236}">
                <a16:creationId xmlns:a16="http://schemas.microsoft.com/office/drawing/2014/main" id="{5BCFAFBE-FC60-4B8A-B816-3408EDDC108A}"/>
              </a:ext>
            </a:extLst>
          </p:cNvPr>
          <p:cNvSpPr/>
          <p:nvPr/>
        </p:nvSpPr>
        <p:spPr>
          <a:xfrm flipH="1">
            <a:off x="24266" y="978556"/>
            <a:ext cx="11998681" cy="5637200"/>
          </a:xfrm>
          <a:prstGeom prst="parallelogram">
            <a:avLst>
              <a:gd name="adj" fmla="val 12615"/>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7">
            <a:extLst>
              <a:ext uri="{FF2B5EF4-FFF2-40B4-BE49-F238E27FC236}">
                <a16:creationId xmlns:a16="http://schemas.microsoft.com/office/drawing/2014/main" id="{D0B9CA78-C7DE-417D-9EA3-BCE5FF532C99}"/>
              </a:ext>
            </a:extLst>
          </p:cNvPr>
          <p:cNvSpPr txBox="1"/>
          <p:nvPr/>
        </p:nvSpPr>
        <p:spPr>
          <a:xfrm>
            <a:off x="407400" y="1084637"/>
            <a:ext cx="11158300" cy="830997"/>
          </a:xfrm>
          <a:prstGeom prst="rect">
            <a:avLst/>
          </a:prstGeom>
          <a:noFill/>
          <a:ln>
            <a:noFill/>
          </a:ln>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latin typeface="Arial"/>
                <a:ea typeface="+mn-lt"/>
                <a:cs typeface="+mn-lt"/>
              </a:rPr>
              <a:t>3.3. Mô </a:t>
            </a:r>
            <a:r>
              <a:rPr lang="en-US" sz="2400" b="1" err="1">
                <a:latin typeface="Arial"/>
                <a:ea typeface="+mn-lt"/>
                <a:cs typeface="+mn-lt"/>
              </a:rPr>
              <a:t>hình</a:t>
            </a:r>
            <a:r>
              <a:rPr lang="en-US" sz="2400" b="1">
                <a:latin typeface="Arial"/>
                <a:ea typeface="+mn-lt"/>
                <a:cs typeface="+mn-lt"/>
              </a:rPr>
              <a:t> </a:t>
            </a:r>
            <a:r>
              <a:rPr lang="en-US" sz="2400" b="1" err="1">
                <a:latin typeface="Arial"/>
                <a:ea typeface="+mn-lt"/>
                <a:cs typeface="+mn-lt"/>
              </a:rPr>
              <a:t>dữ</a:t>
            </a:r>
            <a:r>
              <a:rPr lang="en-US" sz="2400" b="1">
                <a:latin typeface="Arial"/>
                <a:ea typeface="+mn-lt"/>
                <a:cs typeface="+mn-lt"/>
              </a:rPr>
              <a:t> </a:t>
            </a:r>
            <a:r>
              <a:rPr lang="en-US" sz="2400" b="1" err="1">
                <a:latin typeface="Arial"/>
                <a:ea typeface="+mn-lt"/>
                <a:cs typeface="+mn-lt"/>
              </a:rPr>
              <a:t>liệu</a:t>
            </a:r>
          </a:p>
          <a:p>
            <a:r>
              <a:rPr lang="en-US" sz="2400">
                <a:latin typeface="Arial"/>
                <a:ea typeface="+mn-lt"/>
                <a:cs typeface="+mn-lt"/>
              </a:rPr>
              <a:t>Mô </a:t>
            </a:r>
            <a:r>
              <a:rPr lang="en-US" sz="2400" err="1">
                <a:latin typeface="Arial"/>
                <a:ea typeface="+mn-lt"/>
                <a:cs typeface="+mn-lt"/>
              </a:rPr>
              <a:t>hình</a:t>
            </a:r>
            <a:r>
              <a:rPr lang="en-US" sz="2400">
                <a:latin typeface="Arial"/>
                <a:ea typeface="+mn-lt"/>
                <a:cs typeface="+mn-lt"/>
              </a:rPr>
              <a:t> </a:t>
            </a:r>
            <a:r>
              <a:rPr lang="en-US" sz="2400" err="1">
                <a:latin typeface="Arial"/>
                <a:ea typeface="+mn-lt"/>
                <a:cs typeface="+mn-lt"/>
              </a:rPr>
              <a:t>vật</a:t>
            </a:r>
            <a:r>
              <a:rPr lang="en-US" sz="2400">
                <a:latin typeface="Arial"/>
                <a:ea typeface="+mn-lt"/>
                <a:cs typeface="+mn-lt"/>
              </a:rPr>
              <a:t> </a:t>
            </a:r>
            <a:r>
              <a:rPr lang="en-US" sz="2400" err="1">
                <a:latin typeface="Arial"/>
                <a:ea typeface="+mn-lt"/>
                <a:cs typeface="+mn-lt"/>
              </a:rPr>
              <a:t>lý</a:t>
            </a:r>
            <a:r>
              <a:rPr lang="en-US" sz="2400">
                <a:latin typeface="Arial"/>
                <a:ea typeface="+mn-lt"/>
                <a:cs typeface="+mn-lt"/>
              </a:rPr>
              <a:t>:</a:t>
            </a:r>
          </a:p>
        </p:txBody>
      </p:sp>
      <p:pic>
        <p:nvPicPr>
          <p:cNvPr id="40" name="Picture 39" descr="Diagram&#10;&#10;Description automatically generated">
            <a:extLst>
              <a:ext uri="{FF2B5EF4-FFF2-40B4-BE49-F238E27FC236}">
                <a16:creationId xmlns:a16="http://schemas.microsoft.com/office/drawing/2014/main" id="{D916BE26-E415-4EED-AFF6-E8939D83D58E}"/>
              </a:ext>
            </a:extLst>
          </p:cNvPr>
          <p:cNvPicPr/>
          <p:nvPr/>
        </p:nvPicPr>
        <p:blipFill>
          <a:blip r:embed="rId4">
            <a:extLst>
              <a:ext uri="{28A0092B-C50C-407E-A947-70E740481C1C}">
                <a14:useLocalDpi xmlns:a14="http://schemas.microsoft.com/office/drawing/2010/main" val="0"/>
              </a:ext>
            </a:extLst>
          </a:blip>
          <a:stretch>
            <a:fillRect/>
          </a:stretch>
        </p:blipFill>
        <p:spPr>
          <a:xfrm>
            <a:off x="2587525" y="2021715"/>
            <a:ext cx="7434959" cy="4480656"/>
          </a:xfrm>
          <a:prstGeom prst="rect">
            <a:avLst/>
          </a:prstGeom>
        </p:spPr>
      </p:pic>
    </p:spTree>
    <p:extLst>
      <p:ext uri="{BB962C8B-B14F-4D97-AF65-F5344CB8AC3E}">
        <p14:creationId xmlns:p14="http://schemas.microsoft.com/office/powerpoint/2010/main" val="267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a:t>
            </a:r>
            <a:r>
              <a:rPr lang="en-US" sz="2400" b="1" i="1" err="1">
                <a:solidFill>
                  <a:schemeClr val="tx2"/>
                </a:solidFill>
                <a:latin typeface="Arial"/>
                <a:cs typeface="Arial"/>
              </a:rPr>
              <a:t>quản</a:t>
            </a:r>
            <a:r>
              <a:rPr lang="en-US" sz="2400" b="1" i="1">
                <a:solidFill>
                  <a:schemeClr val="tx2"/>
                </a:solidFill>
                <a:latin typeface="Arial"/>
                <a:cs typeface="Arial"/>
              </a:rPr>
              <a:t> </a:t>
            </a:r>
            <a:r>
              <a:rPr lang="en-US" sz="2400" b="1" i="1" err="1">
                <a:solidFill>
                  <a:schemeClr val="tx2"/>
                </a:solidFill>
                <a:latin typeface="Arial"/>
                <a:cs typeface="Arial"/>
              </a:rPr>
              <a:t>lý</a:t>
            </a:r>
            <a:r>
              <a:rPr lang="en-US" sz="2400" b="1" i="1">
                <a:solidFill>
                  <a:schemeClr val="tx2"/>
                </a:solidFill>
                <a:latin typeface="Arial"/>
                <a:cs typeface="Arial"/>
              </a:rPr>
              <a:t> </a:t>
            </a:r>
            <a:r>
              <a:rPr lang="en-US" sz="2400" b="1" i="1" err="1">
                <a:solidFill>
                  <a:schemeClr val="tx2"/>
                </a:solidFill>
                <a:latin typeface="Arial"/>
                <a:cs typeface="Arial"/>
              </a:rPr>
              <a:t>dịch</a:t>
            </a:r>
            <a:r>
              <a:rPr lang="en-US" sz="2400" b="1" i="1">
                <a:solidFill>
                  <a:schemeClr val="tx2"/>
                </a:solidFill>
                <a:latin typeface="Arial"/>
                <a:cs typeface="Arial"/>
              </a:rPr>
              <a:t> </a:t>
            </a:r>
            <a:r>
              <a:rPr lang="en-US" sz="2400" b="1" i="1" err="1">
                <a:solidFill>
                  <a:schemeClr val="tx2"/>
                </a:solidFill>
                <a:latin typeface="Arial"/>
                <a:cs typeface="Arial"/>
              </a:rPr>
              <a:t>vụ</a:t>
            </a:r>
            <a:r>
              <a:rPr lang="en-US" sz="2400" b="1" i="1">
                <a:solidFill>
                  <a:schemeClr val="tx2"/>
                </a:solidFill>
                <a:latin typeface="Arial"/>
                <a:cs typeface="Arial"/>
              </a:rPr>
              <a:t> </a:t>
            </a:r>
            <a:r>
              <a:rPr lang="en-US" sz="2400" b="1" i="1" err="1">
                <a:solidFill>
                  <a:schemeClr val="tx2"/>
                </a:solidFill>
                <a:latin typeface="Arial"/>
                <a:cs typeface="Arial"/>
              </a:rPr>
              <a:t>giao</a:t>
            </a:r>
            <a:r>
              <a:rPr lang="en-US" sz="2400" b="1" i="1">
                <a:solidFill>
                  <a:schemeClr val="tx2"/>
                </a:solidFill>
                <a:latin typeface="Arial"/>
                <a:cs typeface="Arial"/>
              </a:rPr>
              <a:t> </a:t>
            </a:r>
            <a:r>
              <a:rPr lang="en-US" sz="2400" b="1" i="1" err="1">
                <a:solidFill>
                  <a:schemeClr val="tx2"/>
                </a:solidFill>
                <a:latin typeface="Arial"/>
                <a:cs typeface="Arial"/>
              </a:rPr>
              <a:t>hàng</a:t>
            </a:r>
            <a:r>
              <a:rPr lang="en-US" sz="2400" b="1" i="1">
                <a:solidFill>
                  <a:schemeClr val="tx2"/>
                </a:solidFill>
                <a:latin typeface="Arial"/>
                <a:cs typeface="Arial"/>
              </a:rPr>
              <a:t> </a:t>
            </a:r>
            <a:r>
              <a:rPr lang="en-US" sz="2400" b="1" i="1" err="1">
                <a:solidFill>
                  <a:schemeClr val="tx2"/>
                </a:solidFill>
                <a:latin typeface="Arial"/>
                <a:cs typeface="Arial"/>
              </a:rPr>
              <a:t>nhanh</a:t>
            </a:r>
            <a:endParaRPr lang="en-US" err="1">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3"/>
          <a:stretch>
            <a:fillRect/>
          </a:stretch>
        </p:blipFill>
        <p:spPr>
          <a:xfrm>
            <a:off x="70597" y="3362"/>
            <a:ext cx="800100" cy="800100"/>
          </a:xfrm>
          <a:prstGeom prst="rect">
            <a:avLst/>
          </a:prstGeom>
        </p:spPr>
      </p:pic>
      <p:sp>
        <p:nvSpPr>
          <p:cNvPr id="8" name="TextBox 7">
            <a:extLst>
              <a:ext uri="{FF2B5EF4-FFF2-40B4-BE49-F238E27FC236}">
                <a16:creationId xmlns:a16="http://schemas.microsoft.com/office/drawing/2014/main" id="{D0B9CA78-C7DE-417D-9EA3-BCE5FF532C99}"/>
              </a:ext>
            </a:extLst>
          </p:cNvPr>
          <p:cNvSpPr txBox="1"/>
          <p:nvPr/>
        </p:nvSpPr>
        <p:spPr>
          <a:xfrm>
            <a:off x="407400" y="1084637"/>
            <a:ext cx="11158300" cy="461665"/>
          </a:xfrm>
          <a:prstGeom prst="rect">
            <a:avLst/>
          </a:prstGeom>
          <a:noFill/>
          <a:ln>
            <a:noFill/>
          </a:ln>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latin typeface="Arial"/>
                <a:ea typeface="+mn-lt"/>
                <a:cs typeface="+mn-lt"/>
              </a:rPr>
              <a:t>3.4. </a:t>
            </a:r>
            <a:r>
              <a:rPr lang="en-US" sz="2400" b="1" err="1">
                <a:latin typeface="Arial"/>
                <a:ea typeface="+mn-lt"/>
                <a:cs typeface="+mn-lt"/>
              </a:rPr>
              <a:t>Mô</a:t>
            </a:r>
            <a:r>
              <a:rPr lang="en-US" sz="2400" b="1">
                <a:latin typeface="Arial"/>
                <a:ea typeface="+mn-lt"/>
                <a:cs typeface="+mn-lt"/>
              </a:rPr>
              <a:t> </a:t>
            </a:r>
            <a:r>
              <a:rPr lang="en-US" sz="2400" b="1" err="1">
                <a:latin typeface="Arial"/>
                <a:ea typeface="+mn-lt"/>
                <a:cs typeface="+mn-lt"/>
              </a:rPr>
              <a:t>tả</a:t>
            </a:r>
            <a:r>
              <a:rPr lang="en-US" sz="2400" b="1">
                <a:latin typeface="Arial"/>
                <a:ea typeface="+mn-lt"/>
                <a:cs typeface="+mn-lt"/>
              </a:rPr>
              <a:t> ô </a:t>
            </a:r>
            <a:r>
              <a:rPr lang="en-US" sz="2400" b="1" err="1">
                <a:latin typeface="Arial"/>
                <a:ea typeface="+mn-lt"/>
                <a:cs typeface="+mn-lt"/>
              </a:rPr>
              <a:t>xử</a:t>
            </a:r>
            <a:r>
              <a:rPr lang="en-US" sz="2400" b="1">
                <a:latin typeface="Arial"/>
                <a:ea typeface="+mn-lt"/>
                <a:cs typeface="+mn-lt"/>
              </a:rPr>
              <a:t> </a:t>
            </a:r>
            <a:r>
              <a:rPr lang="en-US" sz="2400" b="1" err="1">
                <a:latin typeface="Arial"/>
                <a:ea typeface="+mn-lt"/>
                <a:cs typeface="+mn-lt"/>
              </a:rPr>
              <a:t>lý</a:t>
            </a:r>
            <a:endParaRPr lang="en-US" sz="2400" b="1">
              <a:latin typeface="Arial"/>
              <a:ea typeface="+mn-lt"/>
              <a:cs typeface="Calibri"/>
            </a:endParaRPr>
          </a:p>
        </p:txBody>
      </p:sp>
      <p:grpSp>
        <p:nvGrpSpPr>
          <p:cNvPr id="26" name="Group 25">
            <a:extLst>
              <a:ext uri="{FF2B5EF4-FFF2-40B4-BE49-F238E27FC236}">
                <a16:creationId xmlns:a16="http://schemas.microsoft.com/office/drawing/2014/main" id="{CAF86548-00F9-41D8-BD08-7B743FD671B7}"/>
              </a:ext>
            </a:extLst>
          </p:cNvPr>
          <p:cNvGrpSpPr/>
          <p:nvPr/>
        </p:nvGrpSpPr>
        <p:grpSpPr>
          <a:xfrm>
            <a:off x="-4385" y="1532454"/>
            <a:ext cx="12211795" cy="5328111"/>
            <a:chOff x="-7811" y="1529030"/>
            <a:chExt cx="12211795" cy="5328111"/>
          </a:xfrm>
        </p:grpSpPr>
        <p:sp>
          <p:nvSpPr>
            <p:cNvPr id="28" name="Rectangle 27">
              <a:extLst>
                <a:ext uri="{FF2B5EF4-FFF2-40B4-BE49-F238E27FC236}">
                  <a16:creationId xmlns:a16="http://schemas.microsoft.com/office/drawing/2014/main" id="{AA6F38D6-D74C-47B6-BE04-A3055931B240}"/>
                </a:ext>
              </a:extLst>
            </p:cNvPr>
            <p:cNvSpPr/>
            <p:nvPr/>
          </p:nvSpPr>
          <p:spPr>
            <a:xfrm>
              <a:off x="3425" y="2053975"/>
              <a:ext cx="12200559" cy="48031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200"/>
                </a:spcBef>
                <a:spcAft>
                  <a:spcPts val="0"/>
                </a:spcAft>
              </a:pPr>
              <a:r>
                <a:rPr lang="vi-VN" b="1">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Ô xử lý quản lý đơn hàng</a:t>
              </a:r>
              <a:r>
                <a:rPr lang="en-US" b="1">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a:t>
              </a:r>
            </a:p>
            <a:p>
              <a:pPr marL="342900" marR="0" lvl="0" indent="-342900" algn="just">
                <a:lnSpc>
                  <a:spcPct val="107000"/>
                </a:lnSpc>
                <a:spcBef>
                  <a:spcPts val="0"/>
                </a:spcBef>
                <a:spcAft>
                  <a:spcPts val="0"/>
                </a:spcAft>
                <a:buFont typeface="Calibri" panose="020F0502020204030204" pitchFamily="34" charset="0"/>
                <a:buChar char="-"/>
              </a:pPr>
              <a:r>
                <a:rPr lang="vi-V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Tên ô xử lý: Quản lý đơn hàng (số 1.1)</a:t>
              </a:r>
              <a:endParaRPr lang="en-US">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Dữ liệu vào: Thông tin đơn hàng, khách hàng gửi, khách hàng nhận.</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Dữ liệu ra: Thêm, cập nhật, huỷ đơn hàng.</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Diễn giải ô xử lý: Kiểm tra và đối chiếu thông tin đơn hàng trong hệ thống và thêm, cập nhật thông tin của đơn hàng.</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Tóm tắt nội dụng: </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Input: Danh sách các sản phẩm có trong đơn hàng cần gửi đi và thông tin của khách hàng gửi và khách hàng nhận.</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Gửi thông tin của khách hàng gửi và khách hàng nhận đến ô xử lý quản lý khách hàng.</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Xử lý ô quản lý nhân viên giao hàng nhanh.</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Tạo mã vận đơn mới.</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Lưu các thông tin sản phẩm của đơn hàng theo mã vận đơn đã tạo.</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Cập nhật lại phí vận chuyển và tổng đơn hàng theo mã vận đơn đã tạo.</a:t>
              </a:r>
              <a:endParaRPr lang="en-US">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algn="ctr"/>
              <a:endParaRPr lang="en-US"/>
            </a:p>
          </p:txBody>
        </p:sp>
        <p:sp>
          <p:nvSpPr>
            <p:cNvPr id="29" name="Rectangle: Single Corner Snipped 28">
              <a:extLst>
                <a:ext uri="{FF2B5EF4-FFF2-40B4-BE49-F238E27FC236}">
                  <a16:creationId xmlns:a16="http://schemas.microsoft.com/office/drawing/2014/main" id="{F86F7BEC-B88E-441D-857A-1D40E678DAB7}"/>
                </a:ext>
              </a:extLst>
            </p:cNvPr>
            <p:cNvSpPr/>
            <p:nvPr/>
          </p:nvSpPr>
          <p:spPr>
            <a:xfrm>
              <a:off x="-7811" y="1529030"/>
              <a:ext cx="2522958" cy="547954"/>
            </a:xfrm>
            <a:prstGeom prst="snip1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Đơn</a:t>
              </a:r>
              <a:r>
                <a:rPr lang="en-US" sz="1400">
                  <a:latin typeface="Arial"/>
                  <a:cs typeface="Calibri"/>
                </a:rPr>
                <a:t> </a:t>
              </a:r>
              <a:r>
                <a:rPr lang="en-US" sz="1400" err="1">
                  <a:latin typeface="Arial"/>
                  <a:cs typeface="Calibri"/>
                </a:rPr>
                <a:t>hàng</a:t>
              </a:r>
              <a:endParaRPr lang="en-US" sz="1400">
                <a:latin typeface="Arial"/>
                <a:cs typeface="Calibri"/>
              </a:endParaRPr>
            </a:p>
          </p:txBody>
        </p:sp>
      </p:grpSp>
      <p:grpSp>
        <p:nvGrpSpPr>
          <p:cNvPr id="15" name="Group 14">
            <a:extLst>
              <a:ext uri="{FF2B5EF4-FFF2-40B4-BE49-F238E27FC236}">
                <a16:creationId xmlns:a16="http://schemas.microsoft.com/office/drawing/2014/main" id="{98BB33ED-D555-434E-8AD5-08584F084D69}"/>
              </a:ext>
            </a:extLst>
          </p:cNvPr>
          <p:cNvGrpSpPr/>
          <p:nvPr/>
        </p:nvGrpSpPr>
        <p:grpSpPr>
          <a:xfrm>
            <a:off x="-6850" y="1532454"/>
            <a:ext cx="12200559" cy="5343003"/>
            <a:chOff x="3425" y="1514138"/>
            <a:chExt cx="12200559" cy="5343003"/>
          </a:xfrm>
        </p:grpSpPr>
        <p:sp>
          <p:nvSpPr>
            <p:cNvPr id="17" name="Rectangle: Single Corner Snipped 16">
              <a:extLst>
                <a:ext uri="{FF2B5EF4-FFF2-40B4-BE49-F238E27FC236}">
                  <a16:creationId xmlns:a16="http://schemas.microsoft.com/office/drawing/2014/main" id="{62805CEC-3473-493A-BA05-77A13241ACD9}"/>
                </a:ext>
              </a:extLst>
            </p:cNvPr>
            <p:cNvSpPr/>
            <p:nvPr/>
          </p:nvSpPr>
          <p:spPr>
            <a:xfrm>
              <a:off x="2557500" y="1514138"/>
              <a:ext cx="2522958" cy="547954"/>
            </a:xfrm>
            <a:prstGeom prst="snip1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Khách</a:t>
              </a:r>
              <a:r>
                <a:rPr lang="en-US" sz="1400">
                  <a:latin typeface="Arial"/>
                  <a:cs typeface="Calibri"/>
                </a:rPr>
                <a:t> </a:t>
              </a:r>
              <a:r>
                <a:rPr lang="en-US" sz="1400" err="1">
                  <a:latin typeface="Arial"/>
                  <a:cs typeface="Calibri"/>
                </a:rPr>
                <a:t>hàng</a:t>
              </a:r>
              <a:endParaRPr lang="en-US" sz="1400">
                <a:latin typeface="Arial"/>
                <a:cs typeface="Calibri"/>
              </a:endParaRPr>
            </a:p>
          </p:txBody>
        </p:sp>
        <p:sp>
          <p:nvSpPr>
            <p:cNvPr id="18" name="Rectangle 17">
              <a:extLst>
                <a:ext uri="{FF2B5EF4-FFF2-40B4-BE49-F238E27FC236}">
                  <a16:creationId xmlns:a16="http://schemas.microsoft.com/office/drawing/2014/main" id="{AEB1573F-8EAC-4040-BABF-41614B969DAA}"/>
                </a:ext>
              </a:extLst>
            </p:cNvPr>
            <p:cNvSpPr/>
            <p:nvPr/>
          </p:nvSpPr>
          <p:spPr>
            <a:xfrm>
              <a:off x="3425" y="2053975"/>
              <a:ext cx="12200559" cy="48031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200"/>
                </a:spcBef>
                <a:spcAft>
                  <a:spcPts val="0"/>
                </a:spcAft>
              </a:pPr>
              <a:r>
                <a:rPr lang="vi-VN" sz="1800" b="1">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Ô xử lý quản lý khách hàng</a:t>
              </a:r>
              <a:r>
                <a:rPr lang="en-US" sz="1800" b="1">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a:t>
              </a:r>
            </a:p>
            <a:p>
              <a:pPr marL="342900" marR="0" lvl="0" indent="-342900" algn="just">
                <a:lnSpc>
                  <a:spcPct val="107000"/>
                </a:lnSpc>
                <a:spcBef>
                  <a:spcPts val="0"/>
                </a:spcBef>
                <a:spcAft>
                  <a:spcPts val="0"/>
                </a:spcAft>
                <a:buFont typeface="Calibri" panose="020F0502020204030204" pitchFamily="34" charset="0"/>
                <a:buChar char="-"/>
              </a:pPr>
              <a:r>
                <a:rPr lang="vi-V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Tên ô xử lý: Quản lý khách hàng (số 1.2)</a:t>
              </a:r>
              <a:endParaRPr lang="en-US" sz="180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Dữ liệu vào: Thông tin khách hàng gửi và nhận.</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Dữ liệu ra: Thêm, cập nhật thông tin của khách hàng.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137160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Lấy mã khách hàng.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Diễn giải ô xử lý: Kiểm tra và đối chiếu thông tin khách hàng trong hệ thống và thêm, cập nhật thông tin của khách hàng.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Tóm tắt nội dung: </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Input: Căn cước công dân khách hàng gửi, Họ tên khách hàng gửi, Số điện thoại, Địa chỉ gửi, Căn cước công dân khách hàng nhận, Họ tên khách hàng nhận, Số điện thoại, Địa chỉ nhận.</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Mở kho KHACHHANGGUI và KHACHHANGNHAN</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Kiểm tra thông tin căn cước công dân của khách hàng gửi và căn cước công dân của khách hàng nhận đã có trong kho chưa. </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Nếu chưa thì thêm thông tin khách hàng gửi, khách hàng nhận vào kho, còn đã có thì cập nhật thông tin khách hàng gửi, khách hàng nhận vào kho.</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algn="ctr"/>
              <a:endParaRPr lang="en-US">
                <a:solidFill>
                  <a:schemeClr val="tx1"/>
                </a:solidFill>
              </a:endParaRPr>
            </a:p>
          </p:txBody>
        </p:sp>
      </p:grpSp>
      <p:grpSp>
        <p:nvGrpSpPr>
          <p:cNvPr id="20" name="Group 19">
            <a:extLst>
              <a:ext uri="{FF2B5EF4-FFF2-40B4-BE49-F238E27FC236}">
                <a16:creationId xmlns:a16="http://schemas.microsoft.com/office/drawing/2014/main" id="{CB82ED28-FCE0-42CA-88D6-0BA90BF054ED}"/>
              </a:ext>
            </a:extLst>
          </p:cNvPr>
          <p:cNvGrpSpPr/>
          <p:nvPr/>
        </p:nvGrpSpPr>
        <p:grpSpPr>
          <a:xfrm>
            <a:off x="-13699" y="1554902"/>
            <a:ext cx="12200559" cy="5302239"/>
            <a:chOff x="3425" y="1554902"/>
            <a:chExt cx="12200559" cy="5302239"/>
          </a:xfrm>
        </p:grpSpPr>
        <p:sp>
          <p:nvSpPr>
            <p:cNvPr id="22" name="Rectangle: Single Corner Snipped 21">
              <a:extLst>
                <a:ext uri="{FF2B5EF4-FFF2-40B4-BE49-F238E27FC236}">
                  <a16:creationId xmlns:a16="http://schemas.microsoft.com/office/drawing/2014/main" id="{CD1DCC4F-9C58-4DF5-B292-82E58132D670}"/>
                </a:ext>
              </a:extLst>
            </p:cNvPr>
            <p:cNvSpPr/>
            <p:nvPr/>
          </p:nvSpPr>
          <p:spPr>
            <a:xfrm>
              <a:off x="5049637" y="1554902"/>
              <a:ext cx="2522958" cy="547954"/>
            </a:xfrm>
            <a:prstGeom prst="snip1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Thống</a:t>
              </a:r>
              <a:r>
                <a:rPr lang="en-US" sz="1400">
                  <a:latin typeface="Arial"/>
                  <a:cs typeface="Calibri"/>
                </a:rPr>
                <a:t> </a:t>
              </a:r>
              <a:r>
                <a:rPr lang="en-US" sz="1400" err="1">
                  <a:latin typeface="Arial"/>
                  <a:cs typeface="Calibri"/>
                </a:rPr>
                <a:t>kê</a:t>
              </a:r>
              <a:endParaRPr lang="en-US" sz="1400">
                <a:latin typeface="Arial"/>
                <a:cs typeface="Calibri"/>
              </a:endParaRPr>
            </a:p>
          </p:txBody>
        </p:sp>
        <p:sp>
          <p:nvSpPr>
            <p:cNvPr id="23" name="Rectangle 22">
              <a:extLst>
                <a:ext uri="{FF2B5EF4-FFF2-40B4-BE49-F238E27FC236}">
                  <a16:creationId xmlns:a16="http://schemas.microsoft.com/office/drawing/2014/main" id="{8238AFA1-2216-4DDF-B613-238880379B02}"/>
                </a:ext>
              </a:extLst>
            </p:cNvPr>
            <p:cNvSpPr/>
            <p:nvPr/>
          </p:nvSpPr>
          <p:spPr>
            <a:xfrm>
              <a:off x="3425" y="2053975"/>
              <a:ext cx="12200559" cy="48031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200"/>
                </a:spcBef>
                <a:spcAft>
                  <a:spcPts val="0"/>
                </a:spcAft>
              </a:pPr>
              <a:r>
                <a:rPr lang="vi-VN" sz="1800" b="1">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Ô xử lý báo cáo thông kê</a:t>
              </a:r>
              <a:r>
                <a:rPr lang="en-US" sz="1800" b="1">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a:t>
              </a:r>
            </a:p>
            <a:p>
              <a:pPr marL="342900" marR="0" lvl="0" indent="-342900" algn="just">
                <a:lnSpc>
                  <a:spcPct val="107000"/>
                </a:lnSpc>
                <a:spcBef>
                  <a:spcPts val="0"/>
                </a:spcBef>
                <a:spcAft>
                  <a:spcPts val="0"/>
                </a:spcAft>
                <a:buFont typeface="Calibri" panose="020F0502020204030204" pitchFamily="34" charset="0"/>
                <a:buChar char="-"/>
              </a:pPr>
              <a:r>
                <a:rPr lang="vi-V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Tên ô xử lý: Báo cáo thông kê (số 1.3)</a:t>
              </a:r>
              <a:endParaRPr lang="en-US" sz="180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45720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Dữ liệu vào: Yêu cầu thống kê số lượng đơn hàng hoặc tổng doanh thu.</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Dữ liệu ra: Kết quả thống kê số lượng đơn hàng hoặc tổng doanh thu.</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Diễn giải ô xử lý: Thống kê số lượng đơn hàng đã giao, thống kê số lượng hàng tồn kho, thống kê tổng doanh thu và gửi kết quả thống kê.</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Tóm tắt nội dung: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Input: Tháng, năm</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Xử lý: Thống kê số lượng đơn hàng theo tháng và năm trong bảng DONHANG.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Output: Kết quả thống kê.</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algn="ctr"/>
              <a:endParaRPr lang="en-US"/>
            </a:p>
          </p:txBody>
        </p:sp>
      </p:grpSp>
      <p:grpSp>
        <p:nvGrpSpPr>
          <p:cNvPr id="43" name="Group 42">
            <a:extLst>
              <a:ext uri="{FF2B5EF4-FFF2-40B4-BE49-F238E27FC236}">
                <a16:creationId xmlns:a16="http://schemas.microsoft.com/office/drawing/2014/main" id="{8EE2F011-862B-4E71-89F0-F0FDE6CE593A}"/>
              </a:ext>
            </a:extLst>
          </p:cNvPr>
          <p:cNvGrpSpPr/>
          <p:nvPr/>
        </p:nvGrpSpPr>
        <p:grpSpPr>
          <a:xfrm>
            <a:off x="-6848" y="1556576"/>
            <a:ext cx="12200559" cy="5290291"/>
            <a:chOff x="10275" y="1573699"/>
            <a:chExt cx="12200559" cy="5290291"/>
          </a:xfrm>
        </p:grpSpPr>
        <p:sp>
          <p:nvSpPr>
            <p:cNvPr id="45" name="Rectangle: Single Corner Snipped 44">
              <a:extLst>
                <a:ext uri="{FF2B5EF4-FFF2-40B4-BE49-F238E27FC236}">
                  <a16:creationId xmlns:a16="http://schemas.microsoft.com/office/drawing/2014/main" id="{29714B3F-65D1-45D2-A530-272D0E3B8D57}"/>
                </a:ext>
              </a:extLst>
            </p:cNvPr>
            <p:cNvSpPr/>
            <p:nvPr/>
          </p:nvSpPr>
          <p:spPr>
            <a:xfrm>
              <a:off x="7581156" y="1573699"/>
              <a:ext cx="2522957" cy="517540"/>
            </a:xfrm>
            <a:prstGeom prst="snip1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Nhân</a:t>
              </a:r>
              <a:r>
                <a:rPr lang="en-US" sz="1400">
                  <a:latin typeface="Arial"/>
                  <a:cs typeface="Calibri"/>
                </a:rPr>
                <a:t> </a:t>
              </a:r>
              <a:r>
                <a:rPr lang="en-US" sz="1400" err="1">
                  <a:latin typeface="Arial"/>
                  <a:cs typeface="Calibri"/>
                </a:rPr>
                <a:t>viên</a:t>
              </a:r>
              <a:r>
                <a:rPr lang="en-US" sz="1400">
                  <a:latin typeface="Arial"/>
                  <a:cs typeface="Calibri"/>
                </a:rPr>
                <a:t> </a:t>
              </a:r>
              <a:r>
                <a:rPr lang="en-US" sz="1400" err="1">
                  <a:latin typeface="Arial"/>
                  <a:cs typeface="Calibri"/>
                </a:rPr>
                <a:t>giao</a:t>
              </a:r>
              <a:r>
                <a:rPr lang="en-US" sz="1400">
                  <a:latin typeface="Arial"/>
                  <a:cs typeface="Calibri"/>
                </a:rPr>
                <a:t> </a:t>
              </a:r>
              <a:r>
                <a:rPr lang="en-US" sz="1400" err="1">
                  <a:latin typeface="Arial"/>
                  <a:cs typeface="Calibri"/>
                </a:rPr>
                <a:t>hàng</a:t>
              </a:r>
              <a:endParaRPr lang="en-US" sz="1400">
                <a:latin typeface="Arial"/>
                <a:cs typeface="Calibri"/>
              </a:endParaRPr>
            </a:p>
          </p:txBody>
        </p:sp>
        <p:sp>
          <p:nvSpPr>
            <p:cNvPr id="46" name="Rectangle 45">
              <a:extLst>
                <a:ext uri="{FF2B5EF4-FFF2-40B4-BE49-F238E27FC236}">
                  <a16:creationId xmlns:a16="http://schemas.microsoft.com/office/drawing/2014/main" id="{E6792876-C010-41D7-920F-619E98B75C75}"/>
                </a:ext>
              </a:extLst>
            </p:cNvPr>
            <p:cNvSpPr/>
            <p:nvPr/>
          </p:nvSpPr>
          <p:spPr>
            <a:xfrm>
              <a:off x="10275" y="2060824"/>
              <a:ext cx="12200559" cy="48031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200"/>
                </a:spcBef>
                <a:spcAft>
                  <a:spcPts val="0"/>
                </a:spcAft>
              </a:pPr>
              <a:r>
                <a:rPr lang="vi-VN" sz="1800" b="1">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Ô xử lý quản lý nhân viên giao hàng</a:t>
              </a:r>
              <a:r>
                <a:rPr lang="en-US" sz="1800" b="1">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a:t>
              </a:r>
            </a:p>
            <a:p>
              <a:pPr marL="342900" marR="0" lvl="0" indent="-342900" algn="just">
                <a:lnSpc>
                  <a:spcPct val="107000"/>
                </a:lnSpc>
                <a:spcBef>
                  <a:spcPts val="0"/>
                </a:spcBef>
                <a:spcAft>
                  <a:spcPts val="0"/>
                </a:spcAft>
                <a:buFont typeface="Calibri" panose="020F0502020204030204" pitchFamily="34" charset="0"/>
                <a:buChar char="-"/>
              </a:pPr>
              <a:r>
                <a:rPr lang="vi-V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Tên ô xử lý: Quản lý nhân viên giao hàng (số 1.4)</a:t>
              </a:r>
              <a:endParaRPr lang="en-US" sz="180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marL="228600" marR="0" indent="2286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Dữ liệu vào: Thông tin của nhân viên giao hàng.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228600" marR="0" indent="2286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Dữ liệu ra: Thêm, cập nhật thông tin nhân viên giao hàng.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indent="4572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en-US"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Diễn giải ô xử lý: Thêm, cập nhật thông tin nhân viên giao hàng.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228600" marR="0" indent="22860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Tóm tắt nội dung: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Input: Căn cước công dân nhân viên giao hàng, Họ tên nhân viên giao hàng, Giới tính, Số điện thoại, Địa chỉ, Ngày sinh.</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Kiểm tra và đối chiếu căn cước công dân nhân viên giao hàng trong hệ thống đã tồn tại không?</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457200" marR="0" algn="just">
                <a:lnSpc>
                  <a:spcPct val="107000"/>
                </a:lnSpc>
                <a:spcBef>
                  <a:spcPts val="0"/>
                </a:spcBef>
                <a:spcAft>
                  <a:spcPts val="0"/>
                </a:spcAft>
              </a:pPr>
              <a:r>
                <a:rPr lang="vi-VN" sz="18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Nếu chưa tồn tại thì thêm thông tin của nhân viên giao hàng vào kho. Ngược lại sẽ cập nhật  thông tin của nhân viên giao hàng theo căn cước công dân.</a:t>
              </a:r>
              <a:endParaRPr lang="en-US" sz="1800">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algn="ctr"/>
              <a:endParaRPr lang="en-US">
                <a:solidFill>
                  <a:schemeClr val="tx1"/>
                </a:solidFill>
              </a:endParaRPr>
            </a:p>
          </p:txBody>
        </p:sp>
      </p:grpSp>
    </p:spTree>
    <p:extLst>
      <p:ext uri="{BB962C8B-B14F-4D97-AF65-F5344CB8AC3E}">
        <p14:creationId xmlns:p14="http://schemas.microsoft.com/office/powerpoint/2010/main" val="236733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7FFE4F92-55B0-456A-99A8-82F8CFC601FC}"/>
              </a:ext>
            </a:extLst>
          </p:cNvPr>
          <p:cNvSpPr/>
          <p:nvPr/>
        </p:nvSpPr>
        <p:spPr>
          <a:xfrm>
            <a:off x="5405939" y="3453164"/>
            <a:ext cx="3426424" cy="3289192"/>
          </a:xfrm>
          <a:prstGeom prst="ellipse">
            <a:avLst/>
          </a:prstGeom>
          <a:solidFill>
            <a:srgbClr val="7030A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Arial"/>
              </a:rPr>
              <a:t>4.3. Giao diện tính toán thống kê</a:t>
            </a:r>
            <a:r>
              <a:rPr lang="en-US" sz="3000">
                <a:solidFill>
                  <a:srgbClr val="000000"/>
                </a:solidFill>
                <a:latin typeface="Arial"/>
                <a:ea typeface="Segoe UI"/>
                <a:cs typeface="Arial"/>
              </a:rPr>
              <a:t>​</a:t>
            </a:r>
            <a:endParaRPr lang="en-US" sz="3000">
              <a:solidFill>
                <a:srgbClr val="000000"/>
              </a:solidFill>
              <a:latin typeface="Arial"/>
              <a:cs typeface="Arial"/>
            </a:endParaRPr>
          </a:p>
        </p:txBody>
      </p:sp>
      <p:sp>
        <p:nvSpPr>
          <p:cNvPr id="4" name="Oval 3">
            <a:extLst>
              <a:ext uri="{FF2B5EF4-FFF2-40B4-BE49-F238E27FC236}">
                <a16:creationId xmlns:a16="http://schemas.microsoft.com/office/drawing/2014/main" id="{44195030-41AD-4372-9603-FC81781FFCE9}"/>
              </a:ext>
            </a:extLst>
          </p:cNvPr>
          <p:cNvSpPr/>
          <p:nvPr/>
        </p:nvSpPr>
        <p:spPr>
          <a:xfrm>
            <a:off x="149580" y="1141579"/>
            <a:ext cx="2873396" cy="2797177"/>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cs typeface="Arial"/>
              </a:rPr>
              <a:t>Chương 4:</a:t>
            </a:r>
            <a:endParaRPr lang="en-US" sz="3000">
              <a:solidFill>
                <a:srgbClr val="000000"/>
              </a:solidFill>
              <a:latin typeface="Arial"/>
              <a:cs typeface="Arial"/>
            </a:endParaRPr>
          </a:p>
          <a:p>
            <a:pPr algn="ctr"/>
            <a:r>
              <a:rPr lang="vi-VN" sz="3000" err="1">
                <a:solidFill>
                  <a:srgbClr val="000000"/>
                </a:solidFill>
                <a:latin typeface="Arial"/>
                <a:cs typeface="Arial"/>
              </a:rPr>
              <a:t>Thiết</a:t>
            </a:r>
            <a:r>
              <a:rPr lang="vi-VN" sz="3000">
                <a:solidFill>
                  <a:srgbClr val="000000"/>
                </a:solidFill>
                <a:latin typeface="Arial"/>
                <a:cs typeface="Arial"/>
              </a:rPr>
              <a:t> </a:t>
            </a:r>
            <a:r>
              <a:rPr lang="vi-VN" sz="3000" err="1">
                <a:solidFill>
                  <a:srgbClr val="000000"/>
                </a:solidFill>
                <a:latin typeface="Arial"/>
                <a:cs typeface="Arial"/>
              </a:rPr>
              <a:t>kế</a:t>
            </a:r>
            <a:r>
              <a:rPr lang="vi-VN" sz="3000">
                <a:solidFill>
                  <a:srgbClr val="000000"/>
                </a:solidFill>
                <a:latin typeface="Arial"/>
                <a:cs typeface="Arial"/>
              </a:rPr>
              <a:t> giao </a:t>
            </a:r>
            <a:r>
              <a:rPr lang="vi-VN" sz="3000" err="1">
                <a:solidFill>
                  <a:srgbClr val="000000"/>
                </a:solidFill>
                <a:latin typeface="Arial"/>
                <a:cs typeface="Arial"/>
              </a:rPr>
              <a:t>diện</a:t>
            </a:r>
          </a:p>
        </p:txBody>
      </p:sp>
      <p:sp>
        <p:nvSpPr>
          <p:cNvPr id="10" name="Oval 9">
            <a:extLst>
              <a:ext uri="{FF2B5EF4-FFF2-40B4-BE49-F238E27FC236}">
                <a16:creationId xmlns:a16="http://schemas.microsoft.com/office/drawing/2014/main" id="{43E7CB3C-108F-4C89-AFAC-2AAA5BC43E1C}"/>
              </a:ext>
            </a:extLst>
          </p:cNvPr>
          <p:cNvSpPr/>
          <p:nvPr/>
        </p:nvSpPr>
        <p:spPr>
          <a:xfrm>
            <a:off x="1471921" y="3490718"/>
            <a:ext cx="3616788" cy="3425512"/>
          </a:xfrm>
          <a:prstGeom prst="ellipse">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a:solidFill>
                  <a:srgbClr val="000000"/>
                </a:solidFill>
                <a:latin typeface="Arial"/>
                <a:cs typeface="Arial"/>
              </a:rPr>
              <a:t>4.1. Giao </a:t>
            </a:r>
            <a:r>
              <a:rPr lang="en-US" sz="3000" err="1">
                <a:solidFill>
                  <a:srgbClr val="000000"/>
                </a:solidFill>
                <a:latin typeface="Arial"/>
                <a:cs typeface="Arial"/>
              </a:rPr>
              <a:t>diện</a:t>
            </a:r>
            <a:r>
              <a:rPr lang="en-US" sz="3000">
                <a:solidFill>
                  <a:srgbClr val="000000"/>
                </a:solidFill>
                <a:latin typeface="Arial"/>
                <a:cs typeface="Arial"/>
              </a:rPr>
              <a:t> </a:t>
            </a:r>
            <a:r>
              <a:rPr lang="en-US" sz="3000" err="1">
                <a:solidFill>
                  <a:srgbClr val="000000"/>
                </a:solidFill>
                <a:latin typeface="Arial"/>
                <a:cs typeface="Arial"/>
              </a:rPr>
              <a:t>liên</a:t>
            </a:r>
            <a:r>
              <a:rPr lang="en-US" sz="3000">
                <a:solidFill>
                  <a:srgbClr val="000000"/>
                </a:solidFill>
                <a:latin typeface="Arial"/>
                <a:cs typeface="Arial"/>
              </a:rPr>
              <a:t> </a:t>
            </a:r>
            <a:r>
              <a:rPr lang="en-US" sz="3000" err="1">
                <a:solidFill>
                  <a:srgbClr val="000000"/>
                </a:solidFill>
                <a:latin typeface="Arial"/>
                <a:cs typeface="Arial"/>
              </a:rPr>
              <a:t>quan</a:t>
            </a:r>
            <a:r>
              <a:rPr lang="en-US" sz="3000">
                <a:solidFill>
                  <a:srgbClr val="000000"/>
                </a:solidFill>
                <a:latin typeface="Arial"/>
                <a:cs typeface="Arial"/>
              </a:rPr>
              <a:t> </a:t>
            </a:r>
            <a:r>
              <a:rPr lang="en-US" sz="3000" err="1">
                <a:solidFill>
                  <a:srgbClr val="000000"/>
                </a:solidFill>
                <a:latin typeface="Arial"/>
                <a:cs typeface="Arial"/>
              </a:rPr>
              <a:t>chức</a:t>
            </a:r>
            <a:r>
              <a:rPr lang="en-US" sz="3000">
                <a:solidFill>
                  <a:srgbClr val="000000"/>
                </a:solidFill>
                <a:latin typeface="Arial"/>
                <a:cs typeface="Arial"/>
              </a:rPr>
              <a:t> </a:t>
            </a:r>
            <a:r>
              <a:rPr lang="en-US" sz="3000" err="1">
                <a:solidFill>
                  <a:srgbClr val="000000"/>
                </a:solidFill>
                <a:latin typeface="Arial"/>
                <a:cs typeface="Arial"/>
              </a:rPr>
              <a:t>năng</a:t>
            </a:r>
            <a:r>
              <a:rPr lang="en-US" sz="3000">
                <a:solidFill>
                  <a:srgbClr val="000000"/>
                </a:solidFill>
                <a:latin typeface="Arial"/>
                <a:cs typeface="Arial"/>
              </a:rPr>
              <a:t> </a:t>
            </a:r>
            <a:r>
              <a:rPr lang="en-US" sz="3000" err="1">
                <a:solidFill>
                  <a:srgbClr val="000000"/>
                </a:solidFill>
                <a:latin typeface="Arial"/>
                <a:cs typeface="Arial"/>
              </a:rPr>
              <a:t>thêm</a:t>
            </a:r>
            <a:r>
              <a:rPr lang="en-US" sz="3000">
                <a:solidFill>
                  <a:srgbClr val="000000"/>
                </a:solidFill>
                <a:latin typeface="Arial"/>
                <a:cs typeface="Arial"/>
              </a:rPr>
              <a:t>, </a:t>
            </a:r>
            <a:r>
              <a:rPr lang="en-US" sz="3000" err="1">
                <a:solidFill>
                  <a:srgbClr val="000000"/>
                </a:solidFill>
                <a:latin typeface="Arial"/>
                <a:cs typeface="Arial"/>
              </a:rPr>
              <a:t>xóa</a:t>
            </a:r>
            <a:r>
              <a:rPr lang="en-US" sz="3000">
                <a:solidFill>
                  <a:srgbClr val="000000"/>
                </a:solidFill>
                <a:latin typeface="Arial"/>
                <a:cs typeface="Arial"/>
              </a:rPr>
              <a:t>, </a:t>
            </a:r>
            <a:r>
              <a:rPr lang="en-US" sz="3000" err="1">
                <a:solidFill>
                  <a:srgbClr val="000000"/>
                </a:solidFill>
                <a:latin typeface="Arial"/>
                <a:cs typeface="Arial"/>
              </a:rPr>
              <a:t>sửa</a:t>
            </a:r>
            <a:endParaRPr lang="en-US"/>
          </a:p>
          <a:p>
            <a:pPr algn="ctr"/>
            <a:endParaRPr lang="en-US" sz="3000">
              <a:solidFill>
                <a:srgbClr val="000000"/>
              </a:solidFill>
              <a:cs typeface="Calibri"/>
            </a:endParaRPr>
          </a:p>
        </p:txBody>
      </p:sp>
      <p:sp>
        <p:nvSpPr>
          <p:cNvPr id="12" name="Oval 11">
            <a:extLst>
              <a:ext uri="{FF2B5EF4-FFF2-40B4-BE49-F238E27FC236}">
                <a16:creationId xmlns:a16="http://schemas.microsoft.com/office/drawing/2014/main" id="{A3E29D3C-33C9-4832-A1A4-7AC593EACB1B}"/>
              </a:ext>
            </a:extLst>
          </p:cNvPr>
          <p:cNvSpPr/>
          <p:nvPr/>
        </p:nvSpPr>
        <p:spPr>
          <a:xfrm>
            <a:off x="3425684" y="1072638"/>
            <a:ext cx="3233189" cy="3141702"/>
          </a:xfrm>
          <a:prstGeom prst="ellipse">
            <a:avLst/>
          </a:prstGeom>
          <a:solidFill>
            <a:srgbClr val="FFFF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Arial"/>
              </a:rPr>
              <a:t>4.2. Giao diện tra cứu</a:t>
            </a:r>
            <a:endParaRPr lang="en-US">
              <a:solidFill>
                <a:srgbClr val="FFFFFF"/>
              </a:solidFill>
              <a:latin typeface="Calibri" panose="020F0502020204030204"/>
              <a:cs typeface="Calibri" panose="020F0502020204030204"/>
            </a:endParaRPr>
          </a:p>
        </p:txBody>
      </p:sp>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sp>
        <p:nvSpPr>
          <p:cNvPr id="9" name="Oval 8">
            <a:extLst>
              <a:ext uri="{FF2B5EF4-FFF2-40B4-BE49-F238E27FC236}">
                <a16:creationId xmlns:a16="http://schemas.microsoft.com/office/drawing/2014/main" id="{DA4B4E80-E1EB-45A4-954A-52090678D200}"/>
              </a:ext>
            </a:extLst>
          </p:cNvPr>
          <p:cNvSpPr/>
          <p:nvPr/>
        </p:nvSpPr>
        <p:spPr>
          <a:xfrm>
            <a:off x="6658873" y="959151"/>
            <a:ext cx="3618077" cy="3368676"/>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a:solidFill>
                  <a:srgbClr val="000000"/>
                </a:solidFill>
                <a:latin typeface="Arial"/>
                <a:ea typeface="Segoe UI"/>
                <a:cs typeface="Segoe UI"/>
              </a:rPr>
              <a:t>4.4. </a:t>
            </a:r>
            <a:r>
              <a:rPr lang="en-US" sz="3000" err="1">
                <a:solidFill>
                  <a:srgbClr val="000000"/>
                </a:solidFill>
                <a:latin typeface="Arial"/>
                <a:ea typeface="Segoe UI"/>
                <a:cs typeface="Segoe UI"/>
              </a:rPr>
              <a:t>Thiết</a:t>
            </a:r>
            <a:r>
              <a:rPr lang="en-US" sz="3000">
                <a:solidFill>
                  <a:srgbClr val="000000"/>
                </a:solidFill>
                <a:latin typeface="Arial"/>
                <a:ea typeface="Segoe UI"/>
                <a:cs typeface="Segoe UI"/>
              </a:rPr>
              <a:t> </a:t>
            </a:r>
            <a:r>
              <a:rPr lang="en-US" sz="3000" err="1">
                <a:solidFill>
                  <a:srgbClr val="000000"/>
                </a:solidFill>
                <a:latin typeface="Arial"/>
                <a:ea typeface="Segoe UI"/>
                <a:cs typeface="Segoe UI"/>
              </a:rPr>
              <a:t>kế</a:t>
            </a:r>
            <a:r>
              <a:rPr lang="en-US" sz="3000">
                <a:solidFill>
                  <a:srgbClr val="000000"/>
                </a:solidFill>
                <a:latin typeface="Arial"/>
                <a:ea typeface="Segoe UI"/>
                <a:cs typeface="Segoe UI"/>
              </a:rPr>
              <a:t> </a:t>
            </a:r>
            <a:r>
              <a:rPr lang="en-US" sz="3000" err="1">
                <a:solidFill>
                  <a:srgbClr val="000000"/>
                </a:solidFill>
                <a:latin typeface="Arial"/>
                <a:ea typeface="Segoe UI"/>
                <a:cs typeface="Segoe UI"/>
              </a:rPr>
              <a:t>các</a:t>
            </a:r>
            <a:r>
              <a:rPr lang="en-US" sz="3000">
                <a:solidFill>
                  <a:srgbClr val="000000"/>
                </a:solidFill>
                <a:latin typeface="Arial"/>
                <a:ea typeface="Segoe UI"/>
                <a:cs typeface="Segoe UI"/>
              </a:rPr>
              <a:t> </a:t>
            </a:r>
            <a:r>
              <a:rPr lang="en-US" sz="3000" err="1">
                <a:solidFill>
                  <a:srgbClr val="000000"/>
                </a:solidFill>
                <a:latin typeface="Arial"/>
                <a:ea typeface="Segoe UI"/>
                <a:cs typeface="Segoe UI"/>
              </a:rPr>
              <a:t>báo</a:t>
            </a:r>
            <a:r>
              <a:rPr lang="en-US" sz="3000">
                <a:solidFill>
                  <a:srgbClr val="000000"/>
                </a:solidFill>
                <a:latin typeface="Arial"/>
                <a:ea typeface="Segoe UI"/>
                <a:cs typeface="Segoe UI"/>
              </a:rPr>
              <a:t> </a:t>
            </a:r>
            <a:r>
              <a:rPr lang="en-US" sz="3000" err="1">
                <a:solidFill>
                  <a:srgbClr val="000000"/>
                </a:solidFill>
                <a:latin typeface="Arial"/>
                <a:ea typeface="Segoe UI"/>
                <a:cs typeface="Segoe UI"/>
              </a:rPr>
              <a:t>biểu</a:t>
            </a:r>
            <a:endParaRPr lang="en-US"/>
          </a:p>
        </p:txBody>
      </p:sp>
      <p:pic>
        <p:nvPicPr>
          <p:cNvPr id="5" name="Picture 7">
            <a:extLst>
              <a:ext uri="{FF2B5EF4-FFF2-40B4-BE49-F238E27FC236}">
                <a16:creationId xmlns:a16="http://schemas.microsoft.com/office/drawing/2014/main" id="{78BD7CEF-4BDD-4061-A4C8-2EE16228C709}"/>
              </a:ext>
            </a:extLst>
          </p:cNvPr>
          <p:cNvPicPr>
            <a:picLocks noChangeAspect="1"/>
          </p:cNvPicPr>
          <p:nvPr/>
        </p:nvPicPr>
        <p:blipFill>
          <a:blip r:embed="rId3"/>
          <a:stretch>
            <a:fillRect/>
          </a:stretch>
        </p:blipFill>
        <p:spPr>
          <a:xfrm>
            <a:off x="9240793" y="3865634"/>
            <a:ext cx="2794571" cy="2794571"/>
          </a:xfrm>
          <a:prstGeom prst="rect">
            <a:avLst/>
          </a:prstGeom>
        </p:spPr>
      </p:pic>
    </p:spTree>
    <p:extLst>
      <p:ext uri="{BB962C8B-B14F-4D97-AF65-F5344CB8AC3E}">
        <p14:creationId xmlns:p14="http://schemas.microsoft.com/office/powerpoint/2010/main" val="18559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12"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5BD96913-AF0B-438F-AB23-14AE698E45C7}"/>
              </a:ext>
            </a:extLst>
          </p:cNvPr>
          <p:cNvGrpSpPr/>
          <p:nvPr/>
        </p:nvGrpSpPr>
        <p:grpSpPr>
          <a:xfrm>
            <a:off x="-4386" y="1541015"/>
            <a:ext cx="12211796" cy="5319550"/>
            <a:chOff x="-4386" y="1541015"/>
            <a:chExt cx="12211796" cy="5319550"/>
          </a:xfrm>
        </p:grpSpPr>
        <p:grpSp>
          <p:nvGrpSpPr>
            <p:cNvPr id="14" name="Group 13">
              <a:extLst>
                <a:ext uri="{FF2B5EF4-FFF2-40B4-BE49-F238E27FC236}">
                  <a16:creationId xmlns:a16="http://schemas.microsoft.com/office/drawing/2014/main" id="{23E7770E-13F2-4E8C-9E2D-2DDB60538679}"/>
                </a:ext>
              </a:extLst>
            </p:cNvPr>
            <p:cNvGrpSpPr/>
            <p:nvPr/>
          </p:nvGrpSpPr>
          <p:grpSpPr>
            <a:xfrm>
              <a:off x="-4386" y="1541015"/>
              <a:ext cx="12211796" cy="5319550"/>
              <a:chOff x="-7812" y="1537591"/>
              <a:chExt cx="12211796" cy="5319550"/>
            </a:xfrm>
          </p:grpSpPr>
          <p:sp>
            <p:nvSpPr>
              <p:cNvPr id="17" name="Rectangle 16">
                <a:extLst>
                  <a:ext uri="{FF2B5EF4-FFF2-40B4-BE49-F238E27FC236}">
                    <a16:creationId xmlns:a16="http://schemas.microsoft.com/office/drawing/2014/main" id="{66064689-9A59-47AE-A1FD-6770CBF7C33B}"/>
                  </a:ext>
                </a:extLst>
              </p:cNvPr>
              <p:cNvSpPr/>
              <p:nvPr/>
            </p:nvSpPr>
            <p:spPr>
              <a:xfrm>
                <a:off x="3425" y="2053975"/>
                <a:ext cx="12200559" cy="48031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Snipped 17">
                <a:extLst>
                  <a:ext uri="{FF2B5EF4-FFF2-40B4-BE49-F238E27FC236}">
                    <a16:creationId xmlns:a16="http://schemas.microsoft.com/office/drawing/2014/main" id="{B2233FE1-680C-4E24-B5FC-D944A164B515}"/>
                  </a:ext>
                </a:extLst>
              </p:cNvPr>
              <p:cNvSpPr/>
              <p:nvPr/>
            </p:nvSpPr>
            <p:spPr>
              <a:xfrm>
                <a:off x="-7812" y="1537591"/>
                <a:ext cx="2559976" cy="539393"/>
              </a:xfrm>
              <a:prstGeom prst="snip1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Giao </a:t>
                </a:r>
                <a:r>
                  <a:rPr lang="en-US" sz="1400" err="1">
                    <a:latin typeface="Arial"/>
                    <a:cs typeface="Calibri"/>
                  </a:rPr>
                  <a:t>diện</a:t>
                </a:r>
                <a:r>
                  <a:rPr lang="en-US" sz="1400">
                    <a:latin typeface="Arial"/>
                    <a:cs typeface="Calibri"/>
                  </a:rPr>
                  <a:t> </a:t>
                </a:r>
                <a:r>
                  <a:rPr lang="en-US" sz="1400" err="1">
                    <a:latin typeface="Arial"/>
                    <a:cs typeface="Calibri"/>
                  </a:rPr>
                  <a:t>quản</a:t>
                </a:r>
                <a:r>
                  <a:rPr lang="en-US" sz="1400">
                    <a:latin typeface="Arial"/>
                    <a:cs typeface="Calibri"/>
                  </a:rPr>
                  <a:t> </a:t>
                </a:r>
                <a:r>
                  <a:rPr lang="en-US" sz="1400" err="1">
                    <a:latin typeface="Arial"/>
                    <a:cs typeface="Calibri"/>
                  </a:rPr>
                  <a:t>lý</a:t>
                </a:r>
                <a:r>
                  <a:rPr lang="en-US" sz="1400">
                    <a:latin typeface="Arial"/>
                    <a:cs typeface="Calibri"/>
                  </a:rPr>
                  <a:t> </a:t>
                </a:r>
                <a:r>
                  <a:rPr lang="en-US" sz="1400" err="1">
                    <a:latin typeface="Arial"/>
                    <a:cs typeface="Calibri"/>
                  </a:rPr>
                  <a:t>đơn</a:t>
                </a:r>
                <a:r>
                  <a:rPr lang="en-US" sz="1400">
                    <a:latin typeface="Arial"/>
                    <a:cs typeface="Calibri"/>
                  </a:rPr>
                  <a:t> </a:t>
                </a:r>
                <a:r>
                  <a:rPr lang="en-US" sz="1400" err="1">
                    <a:latin typeface="Arial"/>
                    <a:cs typeface="Calibri"/>
                  </a:rPr>
                  <a:t>hàng</a:t>
                </a:r>
              </a:p>
            </p:txBody>
          </p:sp>
        </p:grpSp>
        <p:pic>
          <p:nvPicPr>
            <p:cNvPr id="21" name="Picture 21">
              <a:extLst>
                <a:ext uri="{FF2B5EF4-FFF2-40B4-BE49-F238E27FC236}">
                  <a16:creationId xmlns:a16="http://schemas.microsoft.com/office/drawing/2014/main" id="{BA77D283-273B-43E7-A278-BB7B0F2A16A6}"/>
                </a:ext>
              </a:extLst>
            </p:cNvPr>
            <p:cNvPicPr>
              <a:picLocks noChangeAspect="1"/>
            </p:cNvPicPr>
            <p:nvPr/>
          </p:nvPicPr>
          <p:blipFill>
            <a:blip r:embed="rId2"/>
            <a:stretch>
              <a:fillRect/>
            </a:stretch>
          </p:blipFill>
          <p:spPr>
            <a:xfrm>
              <a:off x="2224355" y="2224414"/>
              <a:ext cx="7306637" cy="4455439"/>
            </a:xfrm>
            <a:prstGeom prst="rect">
              <a:avLst/>
            </a:prstGeom>
          </p:spPr>
        </p:pic>
      </p:grpSp>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3"/>
          <a:stretch>
            <a:fillRect/>
          </a:stretch>
        </p:blipFill>
        <p:spPr>
          <a:xfrm>
            <a:off x="70597" y="3362"/>
            <a:ext cx="800100" cy="800100"/>
          </a:xfrm>
          <a:prstGeom prst="rect">
            <a:avLst/>
          </a:prstGeom>
        </p:spPr>
      </p:pic>
      <p:sp>
        <p:nvSpPr>
          <p:cNvPr id="11" name="TextBox 1">
            <a:extLst>
              <a:ext uri="{FF2B5EF4-FFF2-40B4-BE49-F238E27FC236}">
                <a16:creationId xmlns:a16="http://schemas.microsoft.com/office/drawing/2014/main" id="{0B89EC11-8EF4-485A-9DF8-E865E5BFF3BD}"/>
              </a:ext>
            </a:extLst>
          </p:cNvPr>
          <p:cNvSpPr txBox="1"/>
          <p:nvPr/>
        </p:nvSpPr>
        <p:spPr>
          <a:xfrm>
            <a:off x="321206" y="1016427"/>
            <a:ext cx="7516508" cy="45878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srgbClr val="000000"/>
                </a:solidFill>
                <a:latin typeface="Arial"/>
                <a:cs typeface="Arial"/>
              </a:rPr>
              <a:t>4.1. Giao </a:t>
            </a:r>
            <a:r>
              <a:rPr lang="en-US" sz="2400" b="1" err="1">
                <a:solidFill>
                  <a:srgbClr val="000000"/>
                </a:solidFill>
                <a:latin typeface="Arial"/>
                <a:cs typeface="Arial"/>
              </a:rPr>
              <a:t>diện</a:t>
            </a:r>
            <a:r>
              <a:rPr lang="en-US" sz="2400" b="1">
                <a:solidFill>
                  <a:srgbClr val="000000"/>
                </a:solidFill>
                <a:latin typeface="Arial"/>
                <a:cs typeface="Arial"/>
              </a:rPr>
              <a:t> </a:t>
            </a:r>
            <a:r>
              <a:rPr lang="en-US" sz="2400" b="1" err="1">
                <a:solidFill>
                  <a:srgbClr val="000000"/>
                </a:solidFill>
                <a:latin typeface="Arial"/>
                <a:cs typeface="Arial"/>
              </a:rPr>
              <a:t>liên</a:t>
            </a:r>
            <a:r>
              <a:rPr lang="en-US" sz="2400" b="1">
                <a:solidFill>
                  <a:srgbClr val="000000"/>
                </a:solidFill>
                <a:latin typeface="Arial"/>
                <a:cs typeface="Arial"/>
              </a:rPr>
              <a:t> </a:t>
            </a:r>
            <a:r>
              <a:rPr lang="en-US" sz="2400" b="1" err="1">
                <a:solidFill>
                  <a:srgbClr val="000000"/>
                </a:solidFill>
                <a:latin typeface="Arial"/>
                <a:cs typeface="Arial"/>
              </a:rPr>
              <a:t>quan</a:t>
            </a:r>
            <a:r>
              <a:rPr lang="en-US" sz="2400" b="1">
                <a:solidFill>
                  <a:srgbClr val="000000"/>
                </a:solidFill>
                <a:latin typeface="Arial"/>
                <a:cs typeface="Arial"/>
              </a:rPr>
              <a:t> </a:t>
            </a:r>
            <a:r>
              <a:rPr lang="en-US" sz="2400" b="1" err="1">
                <a:solidFill>
                  <a:srgbClr val="000000"/>
                </a:solidFill>
                <a:latin typeface="Arial"/>
                <a:cs typeface="Arial"/>
              </a:rPr>
              <a:t>chức</a:t>
            </a:r>
            <a:r>
              <a:rPr lang="en-US" sz="2400" b="1">
                <a:solidFill>
                  <a:srgbClr val="000000"/>
                </a:solidFill>
                <a:latin typeface="Arial"/>
                <a:cs typeface="Arial"/>
              </a:rPr>
              <a:t> </a:t>
            </a:r>
            <a:r>
              <a:rPr lang="en-US" sz="2400" b="1" err="1">
                <a:solidFill>
                  <a:srgbClr val="000000"/>
                </a:solidFill>
                <a:latin typeface="Arial"/>
                <a:cs typeface="Arial"/>
              </a:rPr>
              <a:t>năng</a:t>
            </a:r>
            <a:r>
              <a:rPr lang="en-US" sz="2400" b="1">
                <a:solidFill>
                  <a:srgbClr val="000000"/>
                </a:solidFill>
                <a:latin typeface="Arial"/>
                <a:cs typeface="Arial"/>
              </a:rPr>
              <a:t> </a:t>
            </a:r>
            <a:r>
              <a:rPr lang="en-US" sz="2400" b="1" err="1">
                <a:solidFill>
                  <a:srgbClr val="000000"/>
                </a:solidFill>
                <a:latin typeface="Arial"/>
                <a:cs typeface="Arial"/>
              </a:rPr>
              <a:t>thêm</a:t>
            </a:r>
            <a:r>
              <a:rPr lang="en-US" sz="2400" b="1">
                <a:solidFill>
                  <a:srgbClr val="000000"/>
                </a:solidFill>
                <a:latin typeface="Arial"/>
                <a:cs typeface="Arial"/>
              </a:rPr>
              <a:t>, </a:t>
            </a:r>
            <a:r>
              <a:rPr lang="en-US" sz="2400" b="1" err="1">
                <a:solidFill>
                  <a:srgbClr val="000000"/>
                </a:solidFill>
                <a:latin typeface="Arial"/>
                <a:cs typeface="Arial"/>
              </a:rPr>
              <a:t>xóa</a:t>
            </a:r>
            <a:r>
              <a:rPr lang="en-US" sz="2400" b="1">
                <a:solidFill>
                  <a:srgbClr val="000000"/>
                </a:solidFill>
                <a:latin typeface="Arial"/>
                <a:cs typeface="Arial"/>
              </a:rPr>
              <a:t>, </a:t>
            </a:r>
            <a:r>
              <a:rPr lang="en-US" sz="2400" b="1" err="1">
                <a:solidFill>
                  <a:srgbClr val="000000"/>
                </a:solidFill>
                <a:latin typeface="Arial"/>
                <a:cs typeface="Arial"/>
              </a:rPr>
              <a:t>sửa</a:t>
            </a:r>
            <a:endParaRPr lang="en-US" sz="2400" b="1"/>
          </a:p>
        </p:txBody>
      </p:sp>
      <p:grpSp>
        <p:nvGrpSpPr>
          <p:cNvPr id="27" name="Group 26">
            <a:extLst>
              <a:ext uri="{FF2B5EF4-FFF2-40B4-BE49-F238E27FC236}">
                <a16:creationId xmlns:a16="http://schemas.microsoft.com/office/drawing/2014/main" id="{D98D75DC-5D8A-4338-B16B-3EE34DDB94ED}"/>
              </a:ext>
            </a:extLst>
          </p:cNvPr>
          <p:cNvGrpSpPr/>
          <p:nvPr/>
        </p:nvGrpSpPr>
        <p:grpSpPr>
          <a:xfrm>
            <a:off x="-6851" y="1541054"/>
            <a:ext cx="12200559" cy="5328111"/>
            <a:chOff x="-6851" y="1541054"/>
            <a:chExt cx="12200559" cy="5328111"/>
          </a:xfrm>
        </p:grpSpPr>
        <p:grpSp>
          <p:nvGrpSpPr>
            <p:cNvPr id="23" name="Group 22">
              <a:extLst>
                <a:ext uri="{FF2B5EF4-FFF2-40B4-BE49-F238E27FC236}">
                  <a16:creationId xmlns:a16="http://schemas.microsoft.com/office/drawing/2014/main" id="{282B25F1-8502-4B84-B72E-9EA99BF5A7C4}"/>
                </a:ext>
              </a:extLst>
            </p:cNvPr>
            <p:cNvGrpSpPr/>
            <p:nvPr/>
          </p:nvGrpSpPr>
          <p:grpSpPr>
            <a:xfrm>
              <a:off x="-6851" y="1541054"/>
              <a:ext cx="12200559" cy="5328111"/>
              <a:chOff x="3425" y="1529030"/>
              <a:chExt cx="12200559" cy="5328111"/>
            </a:xfrm>
          </p:grpSpPr>
          <p:sp>
            <p:nvSpPr>
              <p:cNvPr id="26" name="Rectangle: Single Corner Snipped 25">
                <a:extLst>
                  <a:ext uri="{FF2B5EF4-FFF2-40B4-BE49-F238E27FC236}">
                    <a16:creationId xmlns:a16="http://schemas.microsoft.com/office/drawing/2014/main" id="{1A05BFB0-422A-42A0-B7F3-D1D86E8DDEBB}"/>
                  </a:ext>
                </a:extLst>
              </p:cNvPr>
              <p:cNvSpPr/>
              <p:nvPr/>
            </p:nvSpPr>
            <p:spPr>
              <a:xfrm>
                <a:off x="2560727" y="1529030"/>
                <a:ext cx="3587391" cy="547954"/>
              </a:xfrm>
              <a:prstGeom prst="snip1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Giao </a:t>
                </a:r>
                <a:r>
                  <a:rPr lang="en-US" sz="1400" err="1">
                    <a:latin typeface="Arial"/>
                    <a:cs typeface="Calibri"/>
                  </a:rPr>
                  <a:t>diện</a:t>
                </a:r>
                <a:r>
                  <a:rPr lang="en-US" sz="1400">
                    <a:latin typeface="Arial"/>
                    <a:cs typeface="Calibri"/>
                  </a:rPr>
                  <a:t> </a:t>
                </a:r>
                <a:r>
                  <a:rPr lang="en-US" sz="1400" err="1">
                    <a:latin typeface="Arial"/>
                    <a:cs typeface="Calibri"/>
                  </a:rPr>
                  <a:t>quản</a:t>
                </a:r>
                <a:r>
                  <a:rPr lang="en-US" sz="1400">
                    <a:latin typeface="Arial"/>
                    <a:cs typeface="Calibri"/>
                  </a:rPr>
                  <a:t> </a:t>
                </a:r>
                <a:r>
                  <a:rPr lang="en-US" sz="1400" err="1">
                    <a:latin typeface="Arial"/>
                    <a:cs typeface="Calibri"/>
                  </a:rPr>
                  <a:t>lý</a:t>
                </a:r>
                <a:r>
                  <a:rPr lang="en-US" sz="1400">
                    <a:latin typeface="Arial"/>
                    <a:cs typeface="Calibri"/>
                  </a:rPr>
                  <a:t> </a:t>
                </a:r>
                <a:r>
                  <a:rPr lang="en-US" sz="1400" err="1">
                    <a:latin typeface="Arial"/>
                    <a:cs typeface="Calibri"/>
                  </a:rPr>
                  <a:t>khách</a:t>
                </a:r>
                <a:r>
                  <a:rPr lang="en-US" sz="1400">
                    <a:latin typeface="Arial"/>
                    <a:cs typeface="Calibri"/>
                  </a:rPr>
                  <a:t> </a:t>
                </a:r>
                <a:r>
                  <a:rPr lang="en-US" sz="1400" err="1">
                    <a:latin typeface="Arial"/>
                    <a:cs typeface="Calibri"/>
                  </a:rPr>
                  <a:t>hàng</a:t>
                </a:r>
                <a:r>
                  <a:rPr lang="en-US" sz="1400">
                    <a:latin typeface="Arial"/>
                    <a:cs typeface="Calibri"/>
                  </a:rPr>
                  <a:t> </a:t>
                </a:r>
                <a:r>
                  <a:rPr lang="en-US" sz="1400" err="1">
                    <a:latin typeface="Arial"/>
                    <a:cs typeface="Calibri"/>
                  </a:rPr>
                  <a:t>gửi</a:t>
                </a:r>
                <a:r>
                  <a:rPr lang="en-US" sz="1400">
                    <a:latin typeface="Arial"/>
                    <a:cs typeface="Calibri"/>
                  </a:rPr>
                  <a:t> </a:t>
                </a:r>
                <a:r>
                  <a:rPr lang="en-US" sz="1400" err="1">
                    <a:latin typeface="Arial"/>
                    <a:cs typeface="Calibri"/>
                  </a:rPr>
                  <a:t>và</a:t>
                </a:r>
                <a:r>
                  <a:rPr lang="en-US" sz="1400">
                    <a:latin typeface="Arial"/>
                    <a:cs typeface="Calibri"/>
                  </a:rPr>
                  <a:t> </a:t>
                </a:r>
                <a:r>
                  <a:rPr lang="en-US" sz="1400" err="1">
                    <a:latin typeface="Arial"/>
                    <a:cs typeface="Calibri"/>
                  </a:rPr>
                  <a:t>nhận</a:t>
                </a:r>
                <a:endParaRPr lang="en-US" err="1"/>
              </a:p>
            </p:txBody>
          </p:sp>
          <p:sp>
            <p:nvSpPr>
              <p:cNvPr id="25" name="Rectangle 24">
                <a:extLst>
                  <a:ext uri="{FF2B5EF4-FFF2-40B4-BE49-F238E27FC236}">
                    <a16:creationId xmlns:a16="http://schemas.microsoft.com/office/drawing/2014/main" id="{CB3F5451-31E2-4EC4-913E-B8E87D1D2B01}"/>
                  </a:ext>
                </a:extLst>
              </p:cNvPr>
              <p:cNvSpPr/>
              <p:nvPr/>
            </p:nvSpPr>
            <p:spPr>
              <a:xfrm>
                <a:off x="3425" y="2053975"/>
                <a:ext cx="12200559" cy="48031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6">
              <a:extLst>
                <a:ext uri="{FF2B5EF4-FFF2-40B4-BE49-F238E27FC236}">
                  <a16:creationId xmlns:a16="http://schemas.microsoft.com/office/drawing/2014/main" id="{58D6006D-D161-4BE2-9CD2-C8815093272C}"/>
                </a:ext>
              </a:extLst>
            </p:cNvPr>
            <p:cNvPicPr>
              <a:picLocks noChangeAspect="1"/>
            </p:cNvPicPr>
            <p:nvPr/>
          </p:nvPicPr>
          <p:blipFill>
            <a:blip r:embed="rId4"/>
            <a:stretch>
              <a:fillRect/>
            </a:stretch>
          </p:blipFill>
          <p:spPr>
            <a:xfrm>
              <a:off x="2258603" y="2347315"/>
              <a:ext cx="7135401" cy="4072649"/>
            </a:xfrm>
            <a:prstGeom prst="rect">
              <a:avLst/>
            </a:prstGeom>
          </p:spPr>
        </p:pic>
      </p:grpSp>
      <p:grpSp>
        <p:nvGrpSpPr>
          <p:cNvPr id="29" name="Group 28">
            <a:extLst>
              <a:ext uri="{FF2B5EF4-FFF2-40B4-BE49-F238E27FC236}">
                <a16:creationId xmlns:a16="http://schemas.microsoft.com/office/drawing/2014/main" id="{84AD55CA-8729-47B9-B554-855202099ECC}"/>
              </a:ext>
            </a:extLst>
          </p:cNvPr>
          <p:cNvGrpSpPr/>
          <p:nvPr/>
        </p:nvGrpSpPr>
        <p:grpSpPr>
          <a:xfrm>
            <a:off x="-13699" y="1537592"/>
            <a:ext cx="12200559" cy="5319549"/>
            <a:chOff x="-13699" y="1537592"/>
            <a:chExt cx="12200559" cy="5319549"/>
          </a:xfrm>
        </p:grpSpPr>
        <p:grpSp>
          <p:nvGrpSpPr>
            <p:cNvPr id="31" name="Group 30">
              <a:extLst>
                <a:ext uri="{FF2B5EF4-FFF2-40B4-BE49-F238E27FC236}">
                  <a16:creationId xmlns:a16="http://schemas.microsoft.com/office/drawing/2014/main" id="{5D265653-7F59-43E1-BF61-56DB06A33F32}"/>
                </a:ext>
              </a:extLst>
            </p:cNvPr>
            <p:cNvGrpSpPr/>
            <p:nvPr/>
          </p:nvGrpSpPr>
          <p:grpSpPr>
            <a:xfrm>
              <a:off x="-13699" y="1537592"/>
              <a:ext cx="12200559" cy="5319549"/>
              <a:chOff x="3425" y="1537592"/>
              <a:chExt cx="12200559" cy="5319549"/>
            </a:xfrm>
          </p:grpSpPr>
          <p:sp>
            <p:nvSpPr>
              <p:cNvPr id="34" name="Rectangle: Single Corner Snipped 33">
                <a:extLst>
                  <a:ext uri="{FF2B5EF4-FFF2-40B4-BE49-F238E27FC236}">
                    <a16:creationId xmlns:a16="http://schemas.microsoft.com/office/drawing/2014/main" id="{37BE0976-E66B-41D0-B67C-1CD993D800ED}"/>
                  </a:ext>
                </a:extLst>
              </p:cNvPr>
              <p:cNvSpPr/>
              <p:nvPr/>
            </p:nvSpPr>
            <p:spPr>
              <a:xfrm>
                <a:off x="6156682" y="1537592"/>
                <a:ext cx="3270605" cy="547954"/>
              </a:xfrm>
              <a:prstGeom prst="snip1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Giao </a:t>
                </a:r>
                <a:r>
                  <a:rPr lang="en-US" sz="1400" err="1">
                    <a:latin typeface="Arial"/>
                    <a:cs typeface="Calibri"/>
                  </a:rPr>
                  <a:t>diện</a:t>
                </a:r>
                <a:r>
                  <a:rPr lang="en-US" sz="1400">
                    <a:latin typeface="Arial"/>
                    <a:cs typeface="Calibri"/>
                  </a:rPr>
                  <a:t> </a:t>
                </a:r>
                <a:r>
                  <a:rPr lang="en-US" sz="1400" err="1">
                    <a:latin typeface="Arial"/>
                    <a:cs typeface="Calibri"/>
                  </a:rPr>
                  <a:t>quản</a:t>
                </a:r>
                <a:r>
                  <a:rPr lang="en-US" sz="1400">
                    <a:latin typeface="Arial"/>
                    <a:cs typeface="Calibri"/>
                  </a:rPr>
                  <a:t> </a:t>
                </a:r>
                <a:r>
                  <a:rPr lang="en-US" sz="1400" err="1">
                    <a:latin typeface="Arial"/>
                    <a:cs typeface="Calibri"/>
                  </a:rPr>
                  <a:t>lý</a:t>
                </a:r>
                <a:r>
                  <a:rPr lang="en-US" sz="1400">
                    <a:latin typeface="Arial"/>
                    <a:cs typeface="Calibri"/>
                  </a:rPr>
                  <a:t> </a:t>
                </a:r>
                <a:r>
                  <a:rPr lang="en-US" sz="1400" err="1">
                    <a:latin typeface="Arial"/>
                    <a:cs typeface="Calibri"/>
                  </a:rPr>
                  <a:t>nhân</a:t>
                </a:r>
                <a:r>
                  <a:rPr lang="en-US" sz="1400">
                    <a:latin typeface="Arial"/>
                    <a:cs typeface="Calibri"/>
                  </a:rPr>
                  <a:t> </a:t>
                </a:r>
                <a:r>
                  <a:rPr lang="en-US" sz="1400" err="1">
                    <a:latin typeface="Arial"/>
                    <a:cs typeface="Calibri"/>
                  </a:rPr>
                  <a:t>viên</a:t>
                </a:r>
                <a:r>
                  <a:rPr lang="en-US" sz="1400">
                    <a:latin typeface="Arial"/>
                    <a:cs typeface="Calibri"/>
                  </a:rPr>
                  <a:t> </a:t>
                </a:r>
                <a:r>
                  <a:rPr lang="en-US" sz="1400" err="1">
                    <a:latin typeface="Arial"/>
                    <a:cs typeface="Calibri"/>
                  </a:rPr>
                  <a:t>giao</a:t>
                </a:r>
                <a:r>
                  <a:rPr lang="en-US" sz="1400">
                    <a:latin typeface="Arial"/>
                    <a:cs typeface="Calibri"/>
                  </a:rPr>
                  <a:t> </a:t>
                </a:r>
                <a:r>
                  <a:rPr lang="en-US" sz="1400" err="1">
                    <a:latin typeface="Arial"/>
                    <a:cs typeface="Calibri"/>
                  </a:rPr>
                  <a:t>hàng</a:t>
                </a:r>
              </a:p>
            </p:txBody>
          </p:sp>
          <p:sp>
            <p:nvSpPr>
              <p:cNvPr id="33" name="Rectangle 32">
                <a:extLst>
                  <a:ext uri="{FF2B5EF4-FFF2-40B4-BE49-F238E27FC236}">
                    <a16:creationId xmlns:a16="http://schemas.microsoft.com/office/drawing/2014/main" id="{3FA08871-E4B6-4FD0-BBBD-9CB42122F1C6}"/>
                  </a:ext>
                </a:extLst>
              </p:cNvPr>
              <p:cNvSpPr/>
              <p:nvPr/>
            </p:nvSpPr>
            <p:spPr>
              <a:xfrm>
                <a:off x="3425" y="2053975"/>
                <a:ext cx="12200559" cy="48031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8">
              <a:extLst>
                <a:ext uri="{FF2B5EF4-FFF2-40B4-BE49-F238E27FC236}">
                  <a16:creationId xmlns:a16="http://schemas.microsoft.com/office/drawing/2014/main" id="{F6B8A521-C15D-4AEC-935D-5C539308117B}"/>
                </a:ext>
              </a:extLst>
            </p:cNvPr>
            <p:cNvPicPr>
              <a:picLocks noChangeAspect="1"/>
            </p:cNvPicPr>
            <p:nvPr/>
          </p:nvPicPr>
          <p:blipFill>
            <a:blip r:embed="rId5"/>
            <a:stretch>
              <a:fillRect/>
            </a:stretch>
          </p:blipFill>
          <p:spPr>
            <a:xfrm>
              <a:off x="1496602" y="2220625"/>
              <a:ext cx="7940210" cy="4283220"/>
            </a:xfrm>
            <a:prstGeom prst="rect">
              <a:avLst/>
            </a:prstGeom>
          </p:spPr>
        </p:pic>
      </p:grpSp>
    </p:spTree>
    <p:extLst>
      <p:ext uri="{BB962C8B-B14F-4D97-AF65-F5344CB8AC3E}">
        <p14:creationId xmlns:p14="http://schemas.microsoft.com/office/powerpoint/2010/main" val="382747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1" name="TextBox 1">
            <a:extLst>
              <a:ext uri="{FF2B5EF4-FFF2-40B4-BE49-F238E27FC236}">
                <a16:creationId xmlns:a16="http://schemas.microsoft.com/office/drawing/2014/main" id="{0B89EC11-8EF4-485A-9DF8-E865E5BFF3BD}"/>
              </a:ext>
            </a:extLst>
          </p:cNvPr>
          <p:cNvSpPr txBox="1"/>
          <p:nvPr/>
        </p:nvSpPr>
        <p:spPr>
          <a:xfrm>
            <a:off x="470647" y="1030253"/>
            <a:ext cx="3461273" cy="45878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a:solidFill>
                  <a:srgbClr val="000000"/>
                </a:solidFill>
                <a:latin typeface="Arial"/>
                <a:ea typeface="Segoe UI"/>
                <a:cs typeface="Arial"/>
              </a:rPr>
              <a:t>4.2. Giao diện tra cứu</a:t>
            </a:r>
            <a:endParaRPr lang="en-US" sz="2400" b="1">
              <a:solidFill>
                <a:srgbClr val="FFFFFF"/>
              </a:solidFill>
              <a:cs typeface="Calibri" panose="020F0502020204030204"/>
            </a:endParaRPr>
          </a:p>
        </p:txBody>
      </p:sp>
      <p:grpSp>
        <p:nvGrpSpPr>
          <p:cNvPr id="2" name="Group 1">
            <a:extLst>
              <a:ext uri="{FF2B5EF4-FFF2-40B4-BE49-F238E27FC236}">
                <a16:creationId xmlns:a16="http://schemas.microsoft.com/office/drawing/2014/main" id="{774BE20C-21A5-4136-8148-930A9AF8C854}"/>
              </a:ext>
            </a:extLst>
          </p:cNvPr>
          <p:cNvGrpSpPr/>
          <p:nvPr/>
        </p:nvGrpSpPr>
        <p:grpSpPr>
          <a:xfrm>
            <a:off x="-4385" y="1532454"/>
            <a:ext cx="12211795" cy="5328111"/>
            <a:chOff x="-4385" y="1532454"/>
            <a:chExt cx="12211795" cy="5328111"/>
          </a:xfrm>
        </p:grpSpPr>
        <p:grpSp>
          <p:nvGrpSpPr>
            <p:cNvPr id="20" name="Group 19">
              <a:extLst>
                <a:ext uri="{FF2B5EF4-FFF2-40B4-BE49-F238E27FC236}">
                  <a16:creationId xmlns:a16="http://schemas.microsoft.com/office/drawing/2014/main" id="{D35BFEFB-2579-42A3-A0BA-5C72C60F6F7F}"/>
                </a:ext>
              </a:extLst>
            </p:cNvPr>
            <p:cNvGrpSpPr/>
            <p:nvPr/>
          </p:nvGrpSpPr>
          <p:grpSpPr>
            <a:xfrm>
              <a:off x="-4385" y="1532454"/>
              <a:ext cx="12211795" cy="5328111"/>
              <a:chOff x="-7811" y="1529030"/>
              <a:chExt cx="12211795" cy="5328111"/>
            </a:xfrm>
          </p:grpSpPr>
          <p:sp>
            <p:nvSpPr>
              <p:cNvPr id="30" name="Rectangle 29">
                <a:extLst>
                  <a:ext uri="{FF2B5EF4-FFF2-40B4-BE49-F238E27FC236}">
                    <a16:creationId xmlns:a16="http://schemas.microsoft.com/office/drawing/2014/main" id="{D3942F9F-F5FA-4F12-B4FF-B8CAAE4E79E1}"/>
                  </a:ext>
                </a:extLst>
              </p:cNvPr>
              <p:cNvSpPr/>
              <p:nvPr/>
            </p:nvSpPr>
            <p:spPr>
              <a:xfrm>
                <a:off x="3425" y="2053975"/>
                <a:ext cx="12200559" cy="48031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FC3FAF36-C83C-4C80-A271-117325F24A2B}"/>
                  </a:ext>
                </a:extLst>
              </p:cNvPr>
              <p:cNvSpPr/>
              <p:nvPr/>
            </p:nvSpPr>
            <p:spPr>
              <a:xfrm>
                <a:off x="-7811" y="1529030"/>
                <a:ext cx="2522958" cy="547954"/>
              </a:xfrm>
              <a:prstGeom prst="snip1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Tra</a:t>
                </a:r>
                <a:r>
                  <a:rPr lang="en-US" sz="1400">
                    <a:latin typeface="Arial"/>
                    <a:cs typeface="Calibri"/>
                  </a:rPr>
                  <a:t> </a:t>
                </a:r>
                <a:r>
                  <a:rPr lang="en-US" sz="1400" err="1">
                    <a:latin typeface="Arial"/>
                    <a:cs typeface="Calibri"/>
                  </a:rPr>
                  <a:t>cứu</a:t>
                </a:r>
                <a:r>
                  <a:rPr lang="en-US" sz="1400">
                    <a:latin typeface="Arial"/>
                    <a:cs typeface="Calibri"/>
                  </a:rPr>
                  <a:t> </a:t>
                </a:r>
                <a:r>
                  <a:rPr lang="en-US" sz="1400" err="1">
                    <a:latin typeface="Arial"/>
                    <a:cs typeface="Calibri"/>
                  </a:rPr>
                  <a:t>đơn</a:t>
                </a:r>
                <a:r>
                  <a:rPr lang="en-US" sz="1400">
                    <a:latin typeface="Arial"/>
                    <a:cs typeface="Calibri"/>
                  </a:rPr>
                  <a:t> </a:t>
                </a:r>
                <a:r>
                  <a:rPr lang="en-US" sz="1400" err="1">
                    <a:latin typeface="Arial"/>
                    <a:cs typeface="Calibri"/>
                  </a:rPr>
                  <a:t>hàng</a:t>
                </a:r>
                <a:endParaRPr lang="en-US" sz="1400">
                  <a:latin typeface="Arial"/>
                  <a:cs typeface="Calibri"/>
                </a:endParaRPr>
              </a:p>
            </p:txBody>
          </p:sp>
        </p:grpSp>
        <p:pic>
          <p:nvPicPr>
            <p:cNvPr id="35" name="Picture 34">
              <a:extLst>
                <a:ext uri="{FF2B5EF4-FFF2-40B4-BE49-F238E27FC236}">
                  <a16:creationId xmlns:a16="http://schemas.microsoft.com/office/drawing/2014/main" id="{6EDE5CED-14CB-47F3-9B00-29C8DC1A0569}"/>
                </a:ext>
              </a:extLst>
            </p:cNvPr>
            <p:cNvPicPr/>
            <p:nvPr/>
          </p:nvPicPr>
          <p:blipFill>
            <a:blip r:embed="rId3">
              <a:extLst>
                <a:ext uri="{28A0092B-C50C-407E-A947-70E740481C1C}">
                  <a14:useLocalDpi xmlns:a14="http://schemas.microsoft.com/office/drawing/2010/main" val="0"/>
                </a:ext>
              </a:extLst>
            </a:blip>
            <a:stretch>
              <a:fillRect/>
            </a:stretch>
          </p:blipFill>
          <p:spPr>
            <a:xfrm>
              <a:off x="1992493" y="2123829"/>
              <a:ext cx="7987530" cy="4626505"/>
            </a:xfrm>
            <a:prstGeom prst="rect">
              <a:avLst/>
            </a:prstGeom>
          </p:spPr>
        </p:pic>
      </p:grpSp>
      <p:grpSp>
        <p:nvGrpSpPr>
          <p:cNvPr id="3" name="Group 2">
            <a:extLst>
              <a:ext uri="{FF2B5EF4-FFF2-40B4-BE49-F238E27FC236}">
                <a16:creationId xmlns:a16="http://schemas.microsoft.com/office/drawing/2014/main" id="{CE5B8D20-B504-4B05-A671-304E34EFE374}"/>
              </a:ext>
            </a:extLst>
          </p:cNvPr>
          <p:cNvGrpSpPr/>
          <p:nvPr/>
        </p:nvGrpSpPr>
        <p:grpSpPr>
          <a:xfrm>
            <a:off x="-6850" y="1532454"/>
            <a:ext cx="12200559" cy="5343003"/>
            <a:chOff x="-6850" y="1532454"/>
            <a:chExt cx="12200559" cy="5343003"/>
          </a:xfrm>
        </p:grpSpPr>
        <p:grpSp>
          <p:nvGrpSpPr>
            <p:cNvPr id="37" name="Group 36">
              <a:extLst>
                <a:ext uri="{FF2B5EF4-FFF2-40B4-BE49-F238E27FC236}">
                  <a16:creationId xmlns:a16="http://schemas.microsoft.com/office/drawing/2014/main" id="{DB1EC09C-61C9-4C0C-AFE3-4C3071F73DBF}"/>
                </a:ext>
              </a:extLst>
            </p:cNvPr>
            <p:cNvGrpSpPr/>
            <p:nvPr/>
          </p:nvGrpSpPr>
          <p:grpSpPr>
            <a:xfrm>
              <a:off x="-6850" y="1532454"/>
              <a:ext cx="12200559" cy="5343003"/>
              <a:chOff x="3425" y="1514138"/>
              <a:chExt cx="12200559" cy="5343003"/>
            </a:xfrm>
          </p:grpSpPr>
          <p:sp>
            <p:nvSpPr>
              <p:cNvPr id="38" name="Rectangle: Single Corner Snipped 37">
                <a:extLst>
                  <a:ext uri="{FF2B5EF4-FFF2-40B4-BE49-F238E27FC236}">
                    <a16:creationId xmlns:a16="http://schemas.microsoft.com/office/drawing/2014/main" id="{3277CD6A-78CD-4300-8DE8-2D43FE31A6AA}"/>
                  </a:ext>
                </a:extLst>
              </p:cNvPr>
              <p:cNvSpPr/>
              <p:nvPr/>
            </p:nvSpPr>
            <p:spPr>
              <a:xfrm>
                <a:off x="2489006" y="1514138"/>
                <a:ext cx="4232398" cy="547954"/>
              </a:xfrm>
              <a:prstGeom prst="snip1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Tra</a:t>
                </a:r>
                <a:r>
                  <a:rPr lang="en-US" sz="1400">
                    <a:latin typeface="Arial"/>
                    <a:cs typeface="Calibri"/>
                  </a:rPr>
                  <a:t> </a:t>
                </a:r>
                <a:r>
                  <a:rPr lang="en-US" sz="1400" err="1">
                    <a:latin typeface="Arial"/>
                    <a:cs typeface="Calibri"/>
                  </a:rPr>
                  <a:t>cứu</a:t>
                </a:r>
                <a:r>
                  <a:rPr lang="en-US" sz="1400">
                    <a:latin typeface="Arial"/>
                    <a:cs typeface="Calibri"/>
                  </a:rPr>
                  <a:t> </a:t>
                </a:r>
                <a:r>
                  <a:rPr lang="en-US" sz="1400" err="1">
                    <a:latin typeface="Arial"/>
                    <a:cs typeface="Calibri"/>
                  </a:rPr>
                  <a:t>nhân</a:t>
                </a:r>
                <a:r>
                  <a:rPr lang="en-US" sz="1400">
                    <a:latin typeface="Arial"/>
                    <a:cs typeface="Calibri"/>
                  </a:rPr>
                  <a:t> </a:t>
                </a:r>
                <a:r>
                  <a:rPr lang="en-US" sz="1400" err="1">
                    <a:latin typeface="Arial"/>
                    <a:cs typeface="Calibri"/>
                  </a:rPr>
                  <a:t>viên</a:t>
                </a:r>
                <a:r>
                  <a:rPr lang="en-US" sz="1400">
                    <a:latin typeface="Arial"/>
                    <a:cs typeface="Calibri"/>
                  </a:rPr>
                  <a:t> </a:t>
                </a:r>
                <a:r>
                  <a:rPr lang="en-US" sz="1400" err="1">
                    <a:latin typeface="Arial"/>
                    <a:cs typeface="Calibri"/>
                  </a:rPr>
                  <a:t>giao</a:t>
                </a:r>
                <a:r>
                  <a:rPr lang="en-US" sz="1400">
                    <a:latin typeface="Arial"/>
                    <a:cs typeface="Calibri"/>
                  </a:rPr>
                  <a:t> </a:t>
                </a:r>
                <a:r>
                  <a:rPr lang="en-US" sz="1400" err="1">
                    <a:latin typeface="Arial"/>
                    <a:cs typeface="Calibri"/>
                  </a:rPr>
                  <a:t>hàng</a:t>
                </a:r>
                <a:r>
                  <a:rPr lang="en-US" sz="1400">
                    <a:latin typeface="Arial"/>
                    <a:cs typeface="Calibri"/>
                  </a:rPr>
                  <a:t> </a:t>
                </a:r>
                <a:r>
                  <a:rPr lang="en-US" sz="1400" err="1">
                    <a:latin typeface="Arial"/>
                    <a:cs typeface="Calibri"/>
                  </a:rPr>
                  <a:t>và</a:t>
                </a:r>
                <a:r>
                  <a:rPr lang="en-US" sz="1400">
                    <a:latin typeface="Arial"/>
                    <a:cs typeface="Calibri"/>
                  </a:rPr>
                  <a:t> </a:t>
                </a:r>
                <a:r>
                  <a:rPr lang="en-US" sz="1400" err="1">
                    <a:latin typeface="Arial"/>
                    <a:cs typeface="Calibri"/>
                  </a:rPr>
                  <a:t>khách</a:t>
                </a:r>
                <a:r>
                  <a:rPr lang="en-US" sz="1400">
                    <a:latin typeface="Arial"/>
                    <a:cs typeface="Calibri"/>
                  </a:rPr>
                  <a:t> </a:t>
                </a:r>
                <a:r>
                  <a:rPr lang="en-US" sz="1400" err="1">
                    <a:latin typeface="Arial"/>
                    <a:cs typeface="Calibri"/>
                  </a:rPr>
                  <a:t>hàng</a:t>
                </a:r>
                <a:endParaRPr lang="en-US" sz="1400">
                  <a:latin typeface="Arial"/>
                  <a:cs typeface="Calibri"/>
                </a:endParaRPr>
              </a:p>
            </p:txBody>
          </p:sp>
          <p:sp>
            <p:nvSpPr>
              <p:cNvPr id="39" name="Rectangle 38">
                <a:extLst>
                  <a:ext uri="{FF2B5EF4-FFF2-40B4-BE49-F238E27FC236}">
                    <a16:creationId xmlns:a16="http://schemas.microsoft.com/office/drawing/2014/main" id="{2161EE8D-B3E4-48F9-BC08-E8880832D02C}"/>
                  </a:ext>
                </a:extLst>
              </p:cNvPr>
              <p:cNvSpPr/>
              <p:nvPr/>
            </p:nvSpPr>
            <p:spPr>
              <a:xfrm>
                <a:off x="3425" y="2053975"/>
                <a:ext cx="12200559" cy="48031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40" name="Picture 39">
              <a:extLst>
                <a:ext uri="{FF2B5EF4-FFF2-40B4-BE49-F238E27FC236}">
                  <a16:creationId xmlns:a16="http://schemas.microsoft.com/office/drawing/2014/main" id="{A18B7987-D68D-480F-910A-7B1CFCE713A5}"/>
                </a:ext>
              </a:extLst>
            </p:cNvPr>
            <p:cNvPicPr/>
            <p:nvPr/>
          </p:nvPicPr>
          <p:blipFill>
            <a:blip r:embed="rId4">
              <a:extLst>
                <a:ext uri="{28A0092B-C50C-407E-A947-70E740481C1C}">
                  <a14:useLocalDpi xmlns:a14="http://schemas.microsoft.com/office/drawing/2010/main" val="0"/>
                </a:ext>
              </a:extLst>
            </a:blip>
            <a:stretch>
              <a:fillRect/>
            </a:stretch>
          </p:blipFill>
          <p:spPr>
            <a:xfrm>
              <a:off x="2423568" y="2274922"/>
              <a:ext cx="7190695" cy="4475412"/>
            </a:xfrm>
            <a:prstGeom prst="rect">
              <a:avLst/>
            </a:prstGeom>
          </p:spPr>
        </p:pic>
      </p:grpSp>
    </p:spTree>
    <p:extLst>
      <p:ext uri="{BB962C8B-B14F-4D97-AF65-F5344CB8AC3E}">
        <p14:creationId xmlns:p14="http://schemas.microsoft.com/office/powerpoint/2010/main" val="356141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1" name="TextBox 1">
            <a:extLst>
              <a:ext uri="{FF2B5EF4-FFF2-40B4-BE49-F238E27FC236}">
                <a16:creationId xmlns:a16="http://schemas.microsoft.com/office/drawing/2014/main" id="{0B89EC11-8EF4-485A-9DF8-E865E5BFF3BD}"/>
              </a:ext>
            </a:extLst>
          </p:cNvPr>
          <p:cNvSpPr txBox="1"/>
          <p:nvPr/>
        </p:nvSpPr>
        <p:spPr>
          <a:xfrm>
            <a:off x="268955" y="1042304"/>
            <a:ext cx="5060691" cy="45878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a:solidFill>
                  <a:srgbClr val="000000"/>
                </a:solidFill>
                <a:latin typeface="Arial"/>
                <a:ea typeface="Segoe UI"/>
                <a:cs typeface="Arial"/>
              </a:rPr>
              <a:t>4.3. Giao diện tính toán thống kê</a:t>
            </a:r>
            <a:r>
              <a:rPr lang="en-US" sz="2400" b="1">
                <a:solidFill>
                  <a:srgbClr val="000000"/>
                </a:solidFill>
                <a:latin typeface="Arial"/>
                <a:ea typeface="Segoe UI"/>
                <a:cs typeface="Arial"/>
              </a:rPr>
              <a:t>​</a:t>
            </a:r>
            <a:endParaRPr lang="en-US" sz="2400" b="1">
              <a:solidFill>
                <a:srgbClr val="000000"/>
              </a:solidFill>
              <a:latin typeface="Arial"/>
              <a:cs typeface="Arial"/>
            </a:endParaRPr>
          </a:p>
        </p:txBody>
      </p:sp>
      <p:grpSp>
        <p:nvGrpSpPr>
          <p:cNvPr id="6" name="Group 5">
            <a:extLst>
              <a:ext uri="{FF2B5EF4-FFF2-40B4-BE49-F238E27FC236}">
                <a16:creationId xmlns:a16="http://schemas.microsoft.com/office/drawing/2014/main" id="{C959C779-66E1-48EF-B46E-97E5BD6A90A0}"/>
              </a:ext>
            </a:extLst>
          </p:cNvPr>
          <p:cNvGrpSpPr/>
          <p:nvPr/>
        </p:nvGrpSpPr>
        <p:grpSpPr>
          <a:xfrm>
            <a:off x="-4385" y="1532454"/>
            <a:ext cx="12211795" cy="5328111"/>
            <a:chOff x="-4385" y="1532454"/>
            <a:chExt cx="12211795" cy="5328111"/>
          </a:xfrm>
        </p:grpSpPr>
        <p:grpSp>
          <p:nvGrpSpPr>
            <p:cNvPr id="20" name="Group 19">
              <a:extLst>
                <a:ext uri="{FF2B5EF4-FFF2-40B4-BE49-F238E27FC236}">
                  <a16:creationId xmlns:a16="http://schemas.microsoft.com/office/drawing/2014/main" id="{D35BFEFB-2579-42A3-A0BA-5C72C60F6F7F}"/>
                </a:ext>
              </a:extLst>
            </p:cNvPr>
            <p:cNvGrpSpPr/>
            <p:nvPr/>
          </p:nvGrpSpPr>
          <p:grpSpPr>
            <a:xfrm>
              <a:off x="-4385" y="1532454"/>
              <a:ext cx="12211795" cy="5328111"/>
              <a:chOff x="-7811" y="1529030"/>
              <a:chExt cx="12211795" cy="5328111"/>
            </a:xfrm>
          </p:grpSpPr>
          <p:sp>
            <p:nvSpPr>
              <p:cNvPr id="30" name="Rectangle 29">
                <a:extLst>
                  <a:ext uri="{FF2B5EF4-FFF2-40B4-BE49-F238E27FC236}">
                    <a16:creationId xmlns:a16="http://schemas.microsoft.com/office/drawing/2014/main" id="{D3942F9F-F5FA-4F12-B4FF-B8CAAE4E79E1}"/>
                  </a:ext>
                </a:extLst>
              </p:cNvPr>
              <p:cNvSpPr/>
              <p:nvPr/>
            </p:nvSpPr>
            <p:spPr>
              <a:xfrm>
                <a:off x="3425" y="2053975"/>
                <a:ext cx="12200559" cy="48031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FC3FAF36-C83C-4C80-A271-117325F24A2B}"/>
                  </a:ext>
                </a:extLst>
              </p:cNvPr>
              <p:cNvSpPr/>
              <p:nvPr/>
            </p:nvSpPr>
            <p:spPr>
              <a:xfrm>
                <a:off x="-7811" y="1529030"/>
                <a:ext cx="2522958" cy="547954"/>
              </a:xfrm>
              <a:prstGeom prst="snip1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Thống</a:t>
                </a:r>
                <a:r>
                  <a:rPr lang="en-US" sz="1400">
                    <a:latin typeface="Arial"/>
                    <a:cs typeface="Calibri"/>
                  </a:rPr>
                  <a:t> </a:t>
                </a:r>
                <a:r>
                  <a:rPr lang="en-US" sz="1400" err="1">
                    <a:latin typeface="Arial"/>
                    <a:cs typeface="Calibri"/>
                  </a:rPr>
                  <a:t>kê</a:t>
                </a:r>
                <a:r>
                  <a:rPr lang="en-US" sz="1400">
                    <a:latin typeface="Arial"/>
                    <a:cs typeface="Calibri"/>
                  </a:rPr>
                  <a:t> </a:t>
                </a:r>
                <a:r>
                  <a:rPr lang="en-US" sz="1400" err="1">
                    <a:latin typeface="Arial"/>
                    <a:cs typeface="Calibri"/>
                  </a:rPr>
                  <a:t>đơn</a:t>
                </a:r>
                <a:r>
                  <a:rPr lang="en-US" sz="1400">
                    <a:latin typeface="Arial"/>
                    <a:cs typeface="Calibri"/>
                  </a:rPr>
                  <a:t> </a:t>
                </a:r>
                <a:r>
                  <a:rPr lang="en-US" sz="1400" err="1">
                    <a:latin typeface="Arial"/>
                    <a:cs typeface="Calibri"/>
                  </a:rPr>
                  <a:t>hàng</a:t>
                </a:r>
                <a:endParaRPr lang="en-US" sz="1400">
                  <a:latin typeface="Arial"/>
                  <a:cs typeface="Calibri"/>
                </a:endParaRPr>
              </a:p>
            </p:txBody>
          </p:sp>
        </p:grpSp>
        <p:pic>
          <p:nvPicPr>
            <p:cNvPr id="15" name="Picture 14">
              <a:extLst>
                <a:ext uri="{FF2B5EF4-FFF2-40B4-BE49-F238E27FC236}">
                  <a16:creationId xmlns:a16="http://schemas.microsoft.com/office/drawing/2014/main" id="{4258ED4F-59EB-43D4-8DDD-E5042B53D243}"/>
                </a:ext>
              </a:extLst>
            </p:cNvPr>
            <p:cNvPicPr/>
            <p:nvPr/>
          </p:nvPicPr>
          <p:blipFill>
            <a:blip r:embed="rId3">
              <a:extLst>
                <a:ext uri="{28A0092B-C50C-407E-A947-70E740481C1C}">
                  <a14:useLocalDpi xmlns:a14="http://schemas.microsoft.com/office/drawing/2010/main" val="0"/>
                </a:ext>
              </a:extLst>
            </a:blip>
            <a:stretch>
              <a:fillRect/>
            </a:stretch>
          </p:blipFill>
          <p:spPr>
            <a:xfrm>
              <a:off x="2192001" y="2227450"/>
              <a:ext cx="7356947" cy="4463064"/>
            </a:xfrm>
            <a:prstGeom prst="rect">
              <a:avLst/>
            </a:prstGeom>
          </p:spPr>
        </p:pic>
      </p:grpSp>
      <p:grpSp>
        <p:nvGrpSpPr>
          <p:cNvPr id="4" name="Group 3">
            <a:extLst>
              <a:ext uri="{FF2B5EF4-FFF2-40B4-BE49-F238E27FC236}">
                <a16:creationId xmlns:a16="http://schemas.microsoft.com/office/drawing/2014/main" id="{810F333C-3FFF-4E9F-9EB0-49213A6A7966}"/>
              </a:ext>
            </a:extLst>
          </p:cNvPr>
          <p:cNvGrpSpPr/>
          <p:nvPr/>
        </p:nvGrpSpPr>
        <p:grpSpPr>
          <a:xfrm>
            <a:off x="-15410" y="1537002"/>
            <a:ext cx="12200559" cy="5343003"/>
            <a:chOff x="-6850" y="1532454"/>
            <a:chExt cx="12200559" cy="5343003"/>
          </a:xfrm>
        </p:grpSpPr>
        <p:grpSp>
          <p:nvGrpSpPr>
            <p:cNvPr id="18" name="Group 17">
              <a:extLst>
                <a:ext uri="{FF2B5EF4-FFF2-40B4-BE49-F238E27FC236}">
                  <a16:creationId xmlns:a16="http://schemas.microsoft.com/office/drawing/2014/main" id="{E5DF7DE3-FA28-4ECF-959D-6120807C66A2}"/>
                </a:ext>
              </a:extLst>
            </p:cNvPr>
            <p:cNvGrpSpPr/>
            <p:nvPr/>
          </p:nvGrpSpPr>
          <p:grpSpPr>
            <a:xfrm>
              <a:off x="-6850" y="1532454"/>
              <a:ext cx="12200559" cy="5343003"/>
              <a:chOff x="3425" y="1514138"/>
              <a:chExt cx="12200559" cy="5343003"/>
            </a:xfrm>
          </p:grpSpPr>
          <p:sp>
            <p:nvSpPr>
              <p:cNvPr id="21" name="Rectangle: Single Corner Snipped 20">
                <a:extLst>
                  <a:ext uri="{FF2B5EF4-FFF2-40B4-BE49-F238E27FC236}">
                    <a16:creationId xmlns:a16="http://schemas.microsoft.com/office/drawing/2014/main" id="{759ECAEB-D643-4B21-913A-65F677918EE0}"/>
                  </a:ext>
                </a:extLst>
              </p:cNvPr>
              <p:cNvSpPr/>
              <p:nvPr/>
            </p:nvSpPr>
            <p:spPr>
              <a:xfrm>
                <a:off x="2506129" y="1514138"/>
                <a:ext cx="2522958" cy="547954"/>
              </a:xfrm>
              <a:prstGeom prst="snip1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Tổng</a:t>
                </a:r>
                <a:r>
                  <a:rPr lang="en-US" sz="1400">
                    <a:latin typeface="Arial"/>
                    <a:cs typeface="Calibri"/>
                  </a:rPr>
                  <a:t> </a:t>
                </a:r>
                <a:r>
                  <a:rPr lang="en-US" sz="1400" err="1">
                    <a:latin typeface="Arial"/>
                    <a:cs typeface="Calibri"/>
                  </a:rPr>
                  <a:t>doanh</a:t>
                </a:r>
                <a:r>
                  <a:rPr lang="en-US" sz="1400">
                    <a:latin typeface="Arial"/>
                    <a:cs typeface="Calibri"/>
                  </a:rPr>
                  <a:t> </a:t>
                </a:r>
                <a:r>
                  <a:rPr lang="en-US" sz="1400" err="1">
                    <a:latin typeface="Arial"/>
                    <a:cs typeface="Calibri"/>
                  </a:rPr>
                  <a:t>thu</a:t>
                </a:r>
                <a:r>
                  <a:rPr lang="en-US" sz="1400">
                    <a:latin typeface="Arial"/>
                    <a:cs typeface="Calibri"/>
                  </a:rPr>
                  <a:t> </a:t>
                </a:r>
                <a:r>
                  <a:rPr lang="en-US" sz="1400" err="1">
                    <a:latin typeface="Arial"/>
                    <a:cs typeface="Calibri"/>
                  </a:rPr>
                  <a:t>trong</a:t>
                </a:r>
                <a:r>
                  <a:rPr lang="en-US" sz="1400">
                    <a:latin typeface="Arial"/>
                    <a:cs typeface="Calibri"/>
                  </a:rPr>
                  <a:t> </a:t>
                </a:r>
                <a:r>
                  <a:rPr lang="en-US" sz="1400" err="1">
                    <a:latin typeface="Arial"/>
                    <a:cs typeface="Calibri"/>
                  </a:rPr>
                  <a:t>tháng</a:t>
                </a:r>
                <a:endParaRPr lang="en-US" sz="1400">
                  <a:latin typeface="Arial"/>
                  <a:cs typeface="Calibri"/>
                </a:endParaRPr>
              </a:p>
            </p:txBody>
          </p:sp>
          <p:sp>
            <p:nvSpPr>
              <p:cNvPr id="22" name="Rectangle 21">
                <a:extLst>
                  <a:ext uri="{FF2B5EF4-FFF2-40B4-BE49-F238E27FC236}">
                    <a16:creationId xmlns:a16="http://schemas.microsoft.com/office/drawing/2014/main" id="{21E7EE2D-143B-483E-9370-C19E3BB921C3}"/>
                  </a:ext>
                </a:extLst>
              </p:cNvPr>
              <p:cNvSpPr/>
              <p:nvPr/>
            </p:nvSpPr>
            <p:spPr>
              <a:xfrm>
                <a:off x="3425" y="2053975"/>
                <a:ext cx="12200559" cy="48031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23" name="Picture 22">
              <a:extLst>
                <a:ext uri="{FF2B5EF4-FFF2-40B4-BE49-F238E27FC236}">
                  <a16:creationId xmlns:a16="http://schemas.microsoft.com/office/drawing/2014/main" id="{F5CE0AC6-1B5E-4423-B761-0CF0D4FEB843}"/>
                </a:ext>
              </a:extLst>
            </p:cNvPr>
            <p:cNvPicPr/>
            <p:nvPr/>
          </p:nvPicPr>
          <p:blipFill>
            <a:blip r:embed="rId4">
              <a:extLst>
                <a:ext uri="{28A0092B-C50C-407E-A947-70E740481C1C}">
                  <a14:useLocalDpi xmlns:a14="http://schemas.microsoft.com/office/drawing/2010/main" val="0"/>
                </a:ext>
              </a:extLst>
            </a:blip>
            <a:stretch>
              <a:fillRect/>
            </a:stretch>
          </p:blipFill>
          <p:spPr>
            <a:xfrm>
              <a:off x="2178300" y="2227450"/>
              <a:ext cx="7379208" cy="4463064"/>
            </a:xfrm>
            <a:prstGeom prst="rect">
              <a:avLst/>
            </a:prstGeom>
          </p:spPr>
        </p:pic>
      </p:grpSp>
      <p:grpSp>
        <p:nvGrpSpPr>
          <p:cNvPr id="8" name="Group 7">
            <a:extLst>
              <a:ext uri="{FF2B5EF4-FFF2-40B4-BE49-F238E27FC236}">
                <a16:creationId xmlns:a16="http://schemas.microsoft.com/office/drawing/2014/main" id="{84CD4F95-3875-4747-BC2F-6708EFF366C1}"/>
              </a:ext>
            </a:extLst>
          </p:cNvPr>
          <p:cNvGrpSpPr/>
          <p:nvPr/>
        </p:nvGrpSpPr>
        <p:grpSpPr>
          <a:xfrm>
            <a:off x="-13699" y="1537592"/>
            <a:ext cx="12200559" cy="5319549"/>
            <a:chOff x="-13699" y="1537592"/>
            <a:chExt cx="12200559" cy="5319549"/>
          </a:xfrm>
        </p:grpSpPr>
        <p:grpSp>
          <p:nvGrpSpPr>
            <p:cNvPr id="26" name="Group 25">
              <a:extLst>
                <a:ext uri="{FF2B5EF4-FFF2-40B4-BE49-F238E27FC236}">
                  <a16:creationId xmlns:a16="http://schemas.microsoft.com/office/drawing/2014/main" id="{345BA92C-F5B2-4791-A015-51D78B964756}"/>
                </a:ext>
              </a:extLst>
            </p:cNvPr>
            <p:cNvGrpSpPr/>
            <p:nvPr/>
          </p:nvGrpSpPr>
          <p:grpSpPr>
            <a:xfrm>
              <a:off x="-13699" y="1537592"/>
              <a:ext cx="12200559" cy="5319549"/>
              <a:chOff x="3425" y="1537592"/>
              <a:chExt cx="12200559" cy="5319549"/>
            </a:xfrm>
          </p:grpSpPr>
          <p:sp>
            <p:nvSpPr>
              <p:cNvPr id="28" name="Rectangle: Single Corner Snipped 27">
                <a:extLst>
                  <a:ext uri="{FF2B5EF4-FFF2-40B4-BE49-F238E27FC236}">
                    <a16:creationId xmlns:a16="http://schemas.microsoft.com/office/drawing/2014/main" id="{0CE97C1D-195E-4EEF-BBAA-F56B9DF6CED3}"/>
                  </a:ext>
                </a:extLst>
              </p:cNvPr>
              <p:cNvSpPr/>
              <p:nvPr/>
            </p:nvSpPr>
            <p:spPr>
              <a:xfrm>
                <a:off x="5033265" y="1537592"/>
                <a:ext cx="3375155" cy="547954"/>
              </a:xfrm>
              <a:prstGeom prst="snip1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Thống</a:t>
                </a:r>
                <a:r>
                  <a:rPr lang="en-US" sz="1400">
                    <a:latin typeface="Arial"/>
                    <a:cs typeface="Calibri"/>
                  </a:rPr>
                  <a:t> </a:t>
                </a:r>
                <a:r>
                  <a:rPr lang="en-US" sz="1400" err="1">
                    <a:latin typeface="Arial"/>
                    <a:cs typeface="Calibri"/>
                  </a:rPr>
                  <a:t>kê</a:t>
                </a:r>
                <a:r>
                  <a:rPr lang="en-US" sz="1400">
                    <a:latin typeface="Arial"/>
                    <a:cs typeface="Calibri"/>
                  </a:rPr>
                  <a:t> </a:t>
                </a:r>
                <a:r>
                  <a:rPr lang="en-US" sz="1400" err="1">
                    <a:latin typeface="Arial"/>
                    <a:cs typeface="Calibri"/>
                  </a:rPr>
                  <a:t>số</a:t>
                </a:r>
                <a:r>
                  <a:rPr lang="en-US" sz="1400">
                    <a:latin typeface="Arial"/>
                    <a:cs typeface="Calibri"/>
                  </a:rPr>
                  <a:t> </a:t>
                </a:r>
                <a:r>
                  <a:rPr lang="en-US" sz="1400" err="1">
                    <a:latin typeface="Arial"/>
                    <a:cs typeface="Calibri"/>
                  </a:rPr>
                  <a:t>lượng</a:t>
                </a:r>
                <a:r>
                  <a:rPr lang="en-US" sz="1400">
                    <a:latin typeface="Arial"/>
                    <a:cs typeface="Calibri"/>
                  </a:rPr>
                  <a:t> </a:t>
                </a:r>
                <a:r>
                  <a:rPr lang="en-US" sz="1400" err="1">
                    <a:latin typeface="Arial"/>
                    <a:cs typeface="Calibri"/>
                  </a:rPr>
                  <a:t>đơn</a:t>
                </a:r>
                <a:r>
                  <a:rPr lang="en-US" sz="1400">
                    <a:latin typeface="Arial"/>
                    <a:cs typeface="Calibri"/>
                  </a:rPr>
                  <a:t> </a:t>
                </a:r>
                <a:r>
                  <a:rPr lang="en-US" sz="1400" err="1">
                    <a:latin typeface="Arial"/>
                    <a:cs typeface="Calibri"/>
                  </a:rPr>
                  <a:t>hàng</a:t>
                </a:r>
                <a:r>
                  <a:rPr lang="en-US" sz="1400">
                    <a:latin typeface="Arial"/>
                    <a:cs typeface="Calibri"/>
                  </a:rPr>
                  <a:t> </a:t>
                </a:r>
                <a:r>
                  <a:rPr lang="en-US" sz="1400" err="1">
                    <a:latin typeface="Arial"/>
                    <a:cs typeface="Calibri"/>
                  </a:rPr>
                  <a:t>theo</a:t>
                </a:r>
                <a:r>
                  <a:rPr lang="en-US" sz="1400">
                    <a:latin typeface="Arial"/>
                    <a:cs typeface="Calibri"/>
                  </a:rPr>
                  <a:t> </a:t>
                </a:r>
                <a:r>
                  <a:rPr lang="en-US" sz="1400" err="1">
                    <a:latin typeface="Arial"/>
                    <a:cs typeface="Calibri"/>
                  </a:rPr>
                  <a:t>năm</a:t>
                </a:r>
                <a:endParaRPr lang="en-US" sz="1400">
                  <a:latin typeface="Arial"/>
                  <a:cs typeface="Calibri"/>
                </a:endParaRPr>
              </a:p>
            </p:txBody>
          </p:sp>
          <p:sp>
            <p:nvSpPr>
              <p:cNvPr id="29" name="Rectangle 28">
                <a:extLst>
                  <a:ext uri="{FF2B5EF4-FFF2-40B4-BE49-F238E27FC236}">
                    <a16:creationId xmlns:a16="http://schemas.microsoft.com/office/drawing/2014/main" id="{BAA503AF-01B0-415E-85A4-45D3A5887F1C}"/>
                  </a:ext>
                </a:extLst>
              </p:cNvPr>
              <p:cNvSpPr/>
              <p:nvPr/>
            </p:nvSpPr>
            <p:spPr>
              <a:xfrm>
                <a:off x="3425" y="2053975"/>
                <a:ext cx="12200559" cy="48031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962A1735-411B-40F0-8A01-6F283A4E8591}"/>
                </a:ext>
              </a:extLst>
            </p:cNvPr>
            <p:cNvPicPr/>
            <p:nvPr/>
          </p:nvPicPr>
          <p:blipFill>
            <a:blip r:embed="rId5">
              <a:extLst>
                <a:ext uri="{28A0092B-C50C-407E-A947-70E740481C1C}">
                  <a14:useLocalDpi xmlns:a14="http://schemas.microsoft.com/office/drawing/2010/main" val="0"/>
                </a:ext>
              </a:extLst>
            </a:blip>
            <a:stretch>
              <a:fillRect/>
            </a:stretch>
          </p:blipFill>
          <p:spPr>
            <a:xfrm>
              <a:off x="2190290" y="2213816"/>
              <a:ext cx="7058213" cy="4509916"/>
            </a:xfrm>
            <a:prstGeom prst="rect">
              <a:avLst/>
            </a:prstGeom>
          </p:spPr>
        </p:pic>
      </p:grpSp>
    </p:spTree>
    <p:extLst>
      <p:ext uri="{BB962C8B-B14F-4D97-AF65-F5344CB8AC3E}">
        <p14:creationId xmlns:p14="http://schemas.microsoft.com/office/powerpoint/2010/main" val="13360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0" name="Group 39">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41" name="Freeform: Shape 40">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7">
            <a:extLst>
              <a:ext uri="{FF2B5EF4-FFF2-40B4-BE49-F238E27FC236}">
                <a16:creationId xmlns:a16="http://schemas.microsoft.com/office/drawing/2014/main" id="{E15233D1-99E0-4D17-B38A-20C96F00B0F4}"/>
              </a:ext>
            </a:extLst>
          </p:cNvPr>
          <p:cNvPicPr>
            <a:picLocks noChangeAspect="1"/>
          </p:cNvPicPr>
          <p:nvPr/>
        </p:nvPicPr>
        <p:blipFill>
          <a:blip r:embed="rId2"/>
          <a:stretch>
            <a:fillRect/>
          </a:stretch>
        </p:blipFill>
        <p:spPr>
          <a:xfrm>
            <a:off x="70597" y="3362"/>
            <a:ext cx="800100" cy="800100"/>
          </a:xfrm>
          <a:prstGeom prst="rect">
            <a:avLst/>
          </a:prstGeom>
        </p:spPr>
      </p:pic>
      <p:sp>
        <p:nvSpPr>
          <p:cNvPr id="5" name="Rectangle 4">
            <a:extLst>
              <a:ext uri="{FF2B5EF4-FFF2-40B4-BE49-F238E27FC236}">
                <a16:creationId xmlns:a16="http://schemas.microsoft.com/office/drawing/2014/main" id="{38BF3FBB-A43A-4447-A56F-D65CC21092ED}"/>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a:solidFill>
                  <a:schemeClr val="tx2"/>
                </a:solidFill>
                <a:latin typeface="Arial"/>
                <a:ea typeface="+mn-lt"/>
                <a:cs typeface="Arial"/>
              </a:rPr>
              <a:t>Xây dựng hệ thống quản lý dịch vụ giao hàng nhanh</a:t>
            </a:r>
            <a:endParaRPr lang="en-US">
              <a:solidFill>
                <a:schemeClr val="tx2"/>
              </a:solidFill>
            </a:endParaRPr>
          </a:p>
          <a:p>
            <a:pPr algn="ctr">
              <a:spcAft>
                <a:spcPts val="600"/>
              </a:spcAft>
            </a:pPr>
            <a:endParaRPr lang="en-US">
              <a:solidFill>
                <a:srgbClr val="FFFFFF"/>
              </a:solidFill>
              <a:latin typeface="Calibri"/>
              <a:cs typeface="Calibri"/>
            </a:endParaRPr>
          </a:p>
        </p:txBody>
      </p:sp>
      <p:pic>
        <p:nvPicPr>
          <p:cNvPr id="4" name="Picture 7">
            <a:extLst>
              <a:ext uri="{FF2B5EF4-FFF2-40B4-BE49-F238E27FC236}">
                <a16:creationId xmlns:a16="http://schemas.microsoft.com/office/drawing/2014/main" id="{61DA0786-8EEA-4B43-92B0-8C2F2C37636B}"/>
              </a:ext>
            </a:extLst>
          </p:cNvPr>
          <p:cNvPicPr>
            <a:picLocks noChangeAspect="1"/>
          </p:cNvPicPr>
          <p:nvPr/>
        </p:nvPicPr>
        <p:blipFill>
          <a:blip r:embed="rId2"/>
          <a:stretch>
            <a:fillRect/>
          </a:stretch>
        </p:blipFill>
        <p:spPr>
          <a:xfrm>
            <a:off x="67133" y="-102"/>
            <a:ext cx="800100" cy="800100"/>
          </a:xfrm>
          <a:prstGeom prst="rect">
            <a:avLst/>
          </a:prstGeom>
        </p:spPr>
      </p:pic>
      <p:sp>
        <p:nvSpPr>
          <p:cNvPr id="2" name="TextBox 1">
            <a:extLst>
              <a:ext uri="{FF2B5EF4-FFF2-40B4-BE49-F238E27FC236}">
                <a16:creationId xmlns:a16="http://schemas.microsoft.com/office/drawing/2014/main" id="{E7B3D2A4-C41C-42BC-95E0-BD70718FB44A}"/>
              </a:ext>
            </a:extLst>
          </p:cNvPr>
          <p:cNvSpPr txBox="1"/>
          <p:nvPr/>
        </p:nvSpPr>
        <p:spPr>
          <a:xfrm>
            <a:off x="1161651" y="1292279"/>
            <a:ext cx="10123714" cy="2308324"/>
          </a:xfrm>
          <a:prstGeom prst="rect">
            <a:avLst/>
          </a:prstGeom>
          <a:noFill/>
        </p:spPr>
        <p:txBody>
          <a:bodyPr wrap="square" rtlCol="0">
            <a:spAutoFit/>
          </a:bodyPr>
          <a:lstStyle/>
          <a:p>
            <a:pPr algn="just"/>
            <a:r>
              <a:rPr lang="en-US" sz="2400" b="1"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Tổng</a:t>
            </a:r>
            <a:r>
              <a:rPr lang="en-US" sz="2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b="1"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endParaRPr lang="en-US" sz="2400" b="1">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algn="just"/>
            <a:r>
              <a:rPr lang="en-US" sz="2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vi-VN" sz="2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Ở Việt Nam hiện nay, do nhu cầu mua hàng online của người dân tăng mạnh trong mùa dịch Covid-19 nên các dịch vụ giao hàng lần lượt xuất hiện ngày càng nhiều. Và để dễ dàng trong việc quản lý hàng hóa tại các chi nhánh, công</a:t>
            </a:r>
            <a:r>
              <a:rPr lang="en-US" sz="2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vi-VN" sz="2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ty, chúng ta cần đến một hệ thống để quản lý.</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AFFD68E-357E-46A1-963F-B85A068B6309}"/>
              </a:ext>
            </a:extLst>
          </p:cNvPr>
          <p:cNvSpPr txBox="1"/>
          <p:nvPr/>
        </p:nvSpPr>
        <p:spPr>
          <a:xfrm>
            <a:off x="1161651" y="5334888"/>
            <a:ext cx="6479178" cy="461665"/>
          </a:xfrm>
          <a:prstGeom prst="rect">
            <a:avLst/>
          </a:prstGeom>
          <a:noFill/>
        </p:spPr>
        <p:txBody>
          <a:bodyPr wrap="square" rtlCol="0">
            <a:spAutoFit/>
          </a:bodyPr>
          <a:lstStyle/>
          <a:p>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Hệ thống quản lý dịch vụ giao hàng nhanh</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dirty="0"/>
          </a:p>
        </p:txBody>
      </p:sp>
    </p:spTree>
    <p:extLst>
      <p:ext uri="{BB962C8B-B14F-4D97-AF65-F5344CB8AC3E}">
        <p14:creationId xmlns:p14="http://schemas.microsoft.com/office/powerpoint/2010/main" val="233678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1" name="TextBox 1">
            <a:extLst>
              <a:ext uri="{FF2B5EF4-FFF2-40B4-BE49-F238E27FC236}">
                <a16:creationId xmlns:a16="http://schemas.microsoft.com/office/drawing/2014/main" id="{0B89EC11-8EF4-485A-9DF8-E865E5BFF3BD}"/>
              </a:ext>
            </a:extLst>
          </p:cNvPr>
          <p:cNvSpPr txBox="1"/>
          <p:nvPr/>
        </p:nvSpPr>
        <p:spPr>
          <a:xfrm>
            <a:off x="321207" y="1022526"/>
            <a:ext cx="4107102" cy="83099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dirty="0">
                <a:solidFill>
                  <a:srgbClr val="000000"/>
                </a:solidFill>
                <a:latin typeface="Arial"/>
                <a:ea typeface="Segoe UI"/>
                <a:cs typeface="Arial"/>
              </a:rPr>
              <a:t>4.4. Thiết kế các bảng biểu</a:t>
            </a:r>
            <a:endParaRPr lang="en-US" sz="2400" b="1" dirty="0">
              <a:solidFill>
                <a:srgbClr val="000000"/>
              </a:solidFill>
              <a:latin typeface="Arial"/>
              <a:ea typeface="Segoe UI"/>
              <a:cs typeface="Arial"/>
            </a:endParaRPr>
          </a:p>
          <a:p>
            <a:pPr marL="800100" lvl="1" indent="-342900">
              <a:buFont typeface="Arial" panose="020B0604020202020204" pitchFamily="34" charset="0"/>
              <a:buChar char="•"/>
            </a:pPr>
            <a:r>
              <a:rPr lang="en-US" sz="2400" dirty="0" err="1">
                <a:solidFill>
                  <a:srgbClr val="000000"/>
                </a:solidFill>
                <a:latin typeface="Arial"/>
                <a:cs typeface="Arial"/>
              </a:rPr>
              <a:t>Phiếu</a:t>
            </a:r>
            <a:r>
              <a:rPr lang="en-US" sz="2400" dirty="0">
                <a:solidFill>
                  <a:srgbClr val="000000"/>
                </a:solidFill>
                <a:latin typeface="Arial"/>
                <a:cs typeface="Arial"/>
              </a:rPr>
              <a:t> </a:t>
            </a:r>
            <a:r>
              <a:rPr lang="en-US" sz="2400" dirty="0" err="1">
                <a:solidFill>
                  <a:srgbClr val="000000"/>
                </a:solidFill>
                <a:latin typeface="Arial"/>
                <a:cs typeface="Arial"/>
              </a:rPr>
              <a:t>giao</a:t>
            </a:r>
            <a:r>
              <a:rPr lang="en-US" sz="2400" dirty="0">
                <a:solidFill>
                  <a:srgbClr val="000000"/>
                </a:solidFill>
                <a:latin typeface="Arial"/>
                <a:cs typeface="Arial"/>
              </a:rPr>
              <a:t> </a:t>
            </a:r>
            <a:r>
              <a:rPr lang="en-US" sz="2400" dirty="0" err="1">
                <a:solidFill>
                  <a:srgbClr val="000000"/>
                </a:solidFill>
                <a:latin typeface="Arial"/>
                <a:cs typeface="Arial"/>
              </a:rPr>
              <a:t>hàng</a:t>
            </a:r>
            <a:r>
              <a:rPr lang="en-US" sz="2400" dirty="0">
                <a:solidFill>
                  <a:srgbClr val="000000"/>
                </a:solidFill>
                <a:latin typeface="Arial"/>
                <a:cs typeface="Arial"/>
              </a:rPr>
              <a:t>:</a:t>
            </a:r>
            <a:endParaRPr lang="vi-VN" sz="2400" dirty="0">
              <a:solidFill>
                <a:srgbClr val="000000"/>
              </a:solidFill>
              <a:latin typeface="Arial"/>
              <a:cs typeface="Arial"/>
            </a:endParaRPr>
          </a:p>
        </p:txBody>
      </p:sp>
      <p:pic>
        <p:nvPicPr>
          <p:cNvPr id="10" name="Picture 9">
            <a:extLst>
              <a:ext uri="{FF2B5EF4-FFF2-40B4-BE49-F238E27FC236}">
                <a16:creationId xmlns:a16="http://schemas.microsoft.com/office/drawing/2014/main" id="{9451BA54-E204-403D-9BEE-456B9A07FE1B}"/>
              </a:ext>
            </a:extLst>
          </p:cNvPr>
          <p:cNvPicPr/>
          <p:nvPr/>
        </p:nvPicPr>
        <p:blipFill>
          <a:blip r:embed="rId3">
            <a:extLst>
              <a:ext uri="{28A0092B-C50C-407E-A947-70E740481C1C}">
                <a14:useLocalDpi xmlns:a14="http://schemas.microsoft.com/office/drawing/2010/main" val="0"/>
              </a:ext>
            </a:extLst>
          </a:blip>
          <a:stretch>
            <a:fillRect/>
          </a:stretch>
        </p:blipFill>
        <p:spPr>
          <a:xfrm>
            <a:off x="3125842" y="2044361"/>
            <a:ext cx="5934075" cy="4723765"/>
          </a:xfrm>
          <a:prstGeom prst="rect">
            <a:avLst/>
          </a:prstGeom>
        </p:spPr>
      </p:pic>
    </p:spTree>
    <p:extLst>
      <p:ext uri="{BB962C8B-B14F-4D97-AF65-F5344CB8AC3E}">
        <p14:creationId xmlns:p14="http://schemas.microsoft.com/office/powerpoint/2010/main" val="105060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4195030-41AD-4372-9603-FC81781FFCE9}"/>
              </a:ext>
            </a:extLst>
          </p:cNvPr>
          <p:cNvSpPr/>
          <p:nvPr/>
        </p:nvSpPr>
        <p:spPr>
          <a:xfrm>
            <a:off x="149580" y="1141579"/>
            <a:ext cx="2873396" cy="2797177"/>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cs typeface="Arial"/>
              </a:rPr>
              <a:t>Chương </a:t>
            </a:r>
            <a:r>
              <a:rPr lang="en-US" sz="3000">
                <a:solidFill>
                  <a:srgbClr val="000000"/>
                </a:solidFill>
                <a:latin typeface="Arial"/>
                <a:cs typeface="Arial"/>
              </a:rPr>
              <a:t>5: </a:t>
            </a:r>
            <a:r>
              <a:rPr lang="en-US" sz="3000" err="1">
                <a:solidFill>
                  <a:srgbClr val="000000"/>
                </a:solidFill>
                <a:latin typeface="Arial"/>
                <a:cs typeface="Arial"/>
              </a:rPr>
              <a:t>Cài</a:t>
            </a:r>
            <a:r>
              <a:rPr lang="en-US" sz="3000">
                <a:solidFill>
                  <a:srgbClr val="000000"/>
                </a:solidFill>
                <a:latin typeface="Arial"/>
                <a:cs typeface="Arial"/>
              </a:rPr>
              <a:t> </a:t>
            </a:r>
            <a:r>
              <a:rPr lang="en-US" sz="3000" err="1">
                <a:solidFill>
                  <a:srgbClr val="000000"/>
                </a:solidFill>
                <a:latin typeface="Arial"/>
                <a:cs typeface="Arial"/>
              </a:rPr>
              <a:t>đặt</a:t>
            </a:r>
            <a:r>
              <a:rPr lang="en-US" sz="3000">
                <a:solidFill>
                  <a:srgbClr val="000000"/>
                </a:solidFill>
                <a:latin typeface="Arial"/>
                <a:cs typeface="Arial"/>
              </a:rPr>
              <a:t> </a:t>
            </a:r>
            <a:r>
              <a:rPr lang="en-US" sz="3000" err="1">
                <a:solidFill>
                  <a:srgbClr val="000000"/>
                </a:solidFill>
                <a:latin typeface="Arial"/>
                <a:cs typeface="Arial"/>
              </a:rPr>
              <a:t>và</a:t>
            </a:r>
            <a:r>
              <a:rPr lang="en-US" sz="3000">
                <a:solidFill>
                  <a:srgbClr val="000000"/>
                </a:solidFill>
                <a:latin typeface="Arial"/>
                <a:cs typeface="Arial"/>
              </a:rPr>
              <a:t> </a:t>
            </a:r>
            <a:r>
              <a:rPr lang="en-US" sz="3000" err="1">
                <a:solidFill>
                  <a:srgbClr val="000000"/>
                </a:solidFill>
                <a:latin typeface="Arial"/>
                <a:cs typeface="Arial"/>
              </a:rPr>
              <a:t>kiểm</a:t>
            </a:r>
            <a:r>
              <a:rPr lang="en-US" sz="3000">
                <a:solidFill>
                  <a:srgbClr val="000000"/>
                </a:solidFill>
                <a:latin typeface="Arial"/>
                <a:cs typeface="Arial"/>
              </a:rPr>
              <a:t> </a:t>
            </a:r>
            <a:r>
              <a:rPr lang="en-US" sz="3000" err="1">
                <a:solidFill>
                  <a:srgbClr val="000000"/>
                </a:solidFill>
                <a:latin typeface="Arial"/>
                <a:cs typeface="Arial"/>
              </a:rPr>
              <a:t>thử</a:t>
            </a:r>
            <a:endParaRPr lang="vi-VN" sz="3000">
              <a:solidFill>
                <a:srgbClr val="000000"/>
              </a:solidFill>
              <a:latin typeface="Arial"/>
              <a:cs typeface="Arial"/>
            </a:endParaRPr>
          </a:p>
        </p:txBody>
      </p:sp>
      <p:sp>
        <p:nvSpPr>
          <p:cNvPr id="10" name="Oval 9">
            <a:extLst>
              <a:ext uri="{FF2B5EF4-FFF2-40B4-BE49-F238E27FC236}">
                <a16:creationId xmlns:a16="http://schemas.microsoft.com/office/drawing/2014/main" id="{43E7CB3C-108F-4C89-AFAC-2AAA5BC43E1C}"/>
              </a:ext>
            </a:extLst>
          </p:cNvPr>
          <p:cNvSpPr/>
          <p:nvPr/>
        </p:nvSpPr>
        <p:spPr>
          <a:xfrm>
            <a:off x="1471921" y="3490718"/>
            <a:ext cx="3616788" cy="3425512"/>
          </a:xfrm>
          <a:prstGeom prst="ellipse">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a:solidFill>
                  <a:srgbClr val="000000"/>
                </a:solidFill>
                <a:latin typeface="Arial"/>
                <a:cs typeface="Arial"/>
              </a:rPr>
              <a:t>5.1. </a:t>
            </a:r>
            <a:r>
              <a:rPr lang="en-US" sz="3000" err="1">
                <a:solidFill>
                  <a:srgbClr val="000000"/>
                </a:solidFill>
                <a:latin typeface="Arial"/>
                <a:cs typeface="Arial"/>
              </a:rPr>
              <a:t>Cài</a:t>
            </a:r>
            <a:r>
              <a:rPr lang="en-US" sz="3000">
                <a:solidFill>
                  <a:srgbClr val="000000"/>
                </a:solidFill>
                <a:latin typeface="Arial"/>
                <a:cs typeface="Arial"/>
              </a:rPr>
              <a:t> </a:t>
            </a:r>
            <a:r>
              <a:rPr lang="en-US" sz="3000" err="1">
                <a:solidFill>
                  <a:srgbClr val="000000"/>
                </a:solidFill>
                <a:latin typeface="Arial"/>
                <a:cs typeface="Arial"/>
              </a:rPr>
              <a:t>đặt</a:t>
            </a:r>
            <a:r>
              <a:rPr lang="en-US" sz="3000">
                <a:solidFill>
                  <a:srgbClr val="000000"/>
                </a:solidFill>
                <a:latin typeface="Arial"/>
                <a:cs typeface="Arial"/>
              </a:rPr>
              <a:t> </a:t>
            </a:r>
            <a:r>
              <a:rPr lang="en-US" sz="3000" err="1">
                <a:solidFill>
                  <a:srgbClr val="000000"/>
                </a:solidFill>
                <a:latin typeface="Arial"/>
                <a:cs typeface="Arial"/>
              </a:rPr>
              <a:t>phần</a:t>
            </a:r>
            <a:r>
              <a:rPr lang="en-US" sz="3000">
                <a:solidFill>
                  <a:srgbClr val="000000"/>
                </a:solidFill>
                <a:latin typeface="Arial"/>
                <a:cs typeface="Arial"/>
              </a:rPr>
              <a:t> </a:t>
            </a:r>
            <a:r>
              <a:rPr lang="en-US" sz="3000" err="1">
                <a:solidFill>
                  <a:srgbClr val="000000"/>
                </a:solidFill>
                <a:latin typeface="Arial"/>
                <a:cs typeface="Arial"/>
              </a:rPr>
              <a:t>mềm</a:t>
            </a:r>
            <a:endParaRPr lang="en-US"/>
          </a:p>
          <a:p>
            <a:pPr algn="ctr"/>
            <a:endParaRPr lang="en-US" sz="3000">
              <a:solidFill>
                <a:srgbClr val="000000"/>
              </a:solidFill>
              <a:cs typeface="Calibri"/>
            </a:endParaRPr>
          </a:p>
        </p:txBody>
      </p:sp>
      <p:sp>
        <p:nvSpPr>
          <p:cNvPr id="12" name="Oval 11">
            <a:extLst>
              <a:ext uri="{FF2B5EF4-FFF2-40B4-BE49-F238E27FC236}">
                <a16:creationId xmlns:a16="http://schemas.microsoft.com/office/drawing/2014/main" id="{A3E29D3C-33C9-4832-A1A4-7AC593EACB1B}"/>
              </a:ext>
            </a:extLst>
          </p:cNvPr>
          <p:cNvSpPr/>
          <p:nvPr/>
        </p:nvSpPr>
        <p:spPr>
          <a:xfrm>
            <a:off x="3425684" y="1072638"/>
            <a:ext cx="3426424" cy="3141702"/>
          </a:xfrm>
          <a:prstGeom prst="ellipse">
            <a:avLst/>
          </a:prstGeom>
          <a:solidFill>
            <a:srgbClr val="FFFF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a:solidFill>
                  <a:schemeClr val="tx1"/>
                </a:solidFill>
                <a:latin typeface="Arial" panose="020B0604020202020204" pitchFamily="34" charset="0"/>
                <a:ea typeface="Segoe UI"/>
                <a:cs typeface="Arial" panose="020B0604020202020204" pitchFamily="34" charset="0"/>
              </a:rPr>
              <a:t>5.2. </a:t>
            </a:r>
            <a:r>
              <a:rPr lang="vi-VN" sz="3000">
                <a:solidFill>
                  <a:schemeClr val="tx1"/>
                </a:solidFill>
                <a:latin typeface="Arial" panose="020B0604020202020204" pitchFamily="34" charset="0"/>
                <a:cs typeface="Arial" panose="020B0604020202020204" pitchFamily="34" charset="0"/>
              </a:rPr>
              <a:t>Nội dung các bảng dữ liệu thử nghiệm</a:t>
            </a:r>
            <a:r>
              <a:rPr lang="en-US" sz="3000">
                <a:solidFill>
                  <a:schemeClr val="tx1"/>
                </a:solidFill>
                <a:latin typeface="Arial" panose="020B0604020202020204" pitchFamily="34" charset="0"/>
                <a:cs typeface="Arial" panose="020B0604020202020204" pitchFamily="34" charset="0"/>
              </a:rPr>
              <a:t>.</a:t>
            </a:r>
          </a:p>
        </p:txBody>
      </p:sp>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pic>
        <p:nvPicPr>
          <p:cNvPr id="5" name="Picture 7">
            <a:extLst>
              <a:ext uri="{FF2B5EF4-FFF2-40B4-BE49-F238E27FC236}">
                <a16:creationId xmlns:a16="http://schemas.microsoft.com/office/drawing/2014/main" id="{78BD7CEF-4BDD-4061-A4C8-2EE16228C709}"/>
              </a:ext>
            </a:extLst>
          </p:cNvPr>
          <p:cNvPicPr>
            <a:picLocks noChangeAspect="1"/>
          </p:cNvPicPr>
          <p:nvPr/>
        </p:nvPicPr>
        <p:blipFill>
          <a:blip r:embed="rId3"/>
          <a:stretch>
            <a:fillRect/>
          </a:stretch>
        </p:blipFill>
        <p:spPr>
          <a:xfrm>
            <a:off x="7421648" y="2366179"/>
            <a:ext cx="4009832" cy="4009832"/>
          </a:xfrm>
          <a:prstGeom prst="rect">
            <a:avLst/>
          </a:prstGeom>
        </p:spPr>
      </p:pic>
    </p:spTree>
    <p:extLst>
      <p:ext uri="{BB962C8B-B14F-4D97-AF65-F5344CB8AC3E}">
        <p14:creationId xmlns:p14="http://schemas.microsoft.com/office/powerpoint/2010/main" val="281775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sp>
        <p:nvSpPr>
          <p:cNvPr id="6" name="TextBox 5">
            <a:extLst>
              <a:ext uri="{FF2B5EF4-FFF2-40B4-BE49-F238E27FC236}">
                <a16:creationId xmlns:a16="http://schemas.microsoft.com/office/drawing/2014/main" id="{AF2FCDB2-62F6-4EE5-AB4A-1A384326BCA5}"/>
              </a:ext>
            </a:extLst>
          </p:cNvPr>
          <p:cNvSpPr txBox="1"/>
          <p:nvPr/>
        </p:nvSpPr>
        <p:spPr>
          <a:xfrm>
            <a:off x="579059" y="1101225"/>
            <a:ext cx="3432350"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5.1. </a:t>
            </a:r>
            <a:r>
              <a:rPr lang="en-US" sz="2400" b="1" err="1">
                <a:latin typeface="Arial" panose="020B0604020202020204" pitchFamily="34" charset="0"/>
                <a:cs typeface="Arial" panose="020B0604020202020204" pitchFamily="34" charset="0"/>
              </a:rPr>
              <a:t>Cài</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đặt</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phần</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mềm</a:t>
            </a:r>
            <a:endParaRPr lang="en-US" sz="2400" b="1">
              <a:latin typeface="Arial" panose="020B0604020202020204" pitchFamily="34" charset="0"/>
              <a:cs typeface="Arial" panose="020B0604020202020204" pitchFamily="34" charset="0"/>
            </a:endParaRPr>
          </a:p>
        </p:txBody>
      </p:sp>
      <p:pic>
        <p:nvPicPr>
          <p:cNvPr id="1026" name="Picture 2" descr="Microsoft Windows 10 Home Retail Công ty TNHH TM&amp;DV Máy tính Laptop Hà Nội">
            <a:extLst>
              <a:ext uri="{FF2B5EF4-FFF2-40B4-BE49-F238E27FC236}">
                <a16:creationId xmlns:a16="http://schemas.microsoft.com/office/drawing/2014/main" id="{D5128117-2F8C-41FF-804A-A24092B8D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100" y="2282007"/>
            <a:ext cx="2506566" cy="2506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SQL] Tạo Bath Script backup database mssql trên windows">
            <a:extLst>
              <a:ext uri="{FF2B5EF4-FFF2-40B4-BE49-F238E27FC236}">
                <a16:creationId xmlns:a16="http://schemas.microsoft.com/office/drawing/2014/main" id="{388AF3B4-876D-404C-A021-0B0CDA699C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759" y="2392290"/>
            <a:ext cx="28384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54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sp>
        <p:nvSpPr>
          <p:cNvPr id="6" name="TextBox 5">
            <a:extLst>
              <a:ext uri="{FF2B5EF4-FFF2-40B4-BE49-F238E27FC236}">
                <a16:creationId xmlns:a16="http://schemas.microsoft.com/office/drawing/2014/main" id="{AF2FCDB2-62F6-4EE5-AB4A-1A384326BCA5}"/>
              </a:ext>
            </a:extLst>
          </p:cNvPr>
          <p:cNvSpPr txBox="1"/>
          <p:nvPr/>
        </p:nvSpPr>
        <p:spPr>
          <a:xfrm>
            <a:off x="552933" y="1022848"/>
            <a:ext cx="6502101"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5.2. </a:t>
            </a:r>
            <a:r>
              <a:rPr lang="vi-VN" sz="2400" b="1">
                <a:cs typeface="Arial" panose="020B0604020202020204" pitchFamily="34" charset="0"/>
              </a:rPr>
              <a:t>Nội dung các bảng dữ liệu thử nghiệm</a:t>
            </a:r>
            <a:r>
              <a:rPr lang="en-US" sz="2400" b="1">
                <a:latin typeface="Arial" panose="020B0604020202020204" pitchFamily="34" charset="0"/>
                <a:cs typeface="Arial" panose="020B0604020202020204" pitchFamily="34" charset="0"/>
              </a:rPr>
              <a:t>.</a:t>
            </a:r>
          </a:p>
        </p:txBody>
      </p:sp>
      <p:grpSp>
        <p:nvGrpSpPr>
          <p:cNvPr id="9" name="Group 8">
            <a:extLst>
              <a:ext uri="{FF2B5EF4-FFF2-40B4-BE49-F238E27FC236}">
                <a16:creationId xmlns:a16="http://schemas.microsoft.com/office/drawing/2014/main" id="{A7798CE8-9EF2-4070-A48D-0736B40D8D76}"/>
              </a:ext>
            </a:extLst>
          </p:cNvPr>
          <p:cNvGrpSpPr/>
          <p:nvPr/>
        </p:nvGrpSpPr>
        <p:grpSpPr>
          <a:xfrm>
            <a:off x="-3120" y="1531685"/>
            <a:ext cx="12211796" cy="5328111"/>
            <a:chOff x="-7812" y="1529030"/>
            <a:chExt cx="12211796" cy="5328111"/>
          </a:xfrm>
        </p:grpSpPr>
        <p:sp>
          <p:nvSpPr>
            <p:cNvPr id="11" name="Rectangle 10">
              <a:extLst>
                <a:ext uri="{FF2B5EF4-FFF2-40B4-BE49-F238E27FC236}">
                  <a16:creationId xmlns:a16="http://schemas.microsoft.com/office/drawing/2014/main" id="{23862370-EC53-4194-ABBF-A8E084A76607}"/>
                </a:ext>
              </a:extLst>
            </p:cNvPr>
            <p:cNvSpPr/>
            <p:nvPr/>
          </p:nvSpPr>
          <p:spPr>
            <a:xfrm>
              <a:off x="3425" y="2053975"/>
              <a:ext cx="12200559" cy="48031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Single Corner Snipped 11">
              <a:extLst>
                <a:ext uri="{FF2B5EF4-FFF2-40B4-BE49-F238E27FC236}">
                  <a16:creationId xmlns:a16="http://schemas.microsoft.com/office/drawing/2014/main" id="{95E2F1C4-2A97-494E-816B-0047BD6E261F}"/>
                </a:ext>
              </a:extLst>
            </p:cNvPr>
            <p:cNvSpPr/>
            <p:nvPr/>
          </p:nvSpPr>
          <p:spPr>
            <a:xfrm>
              <a:off x="-7812" y="1529030"/>
              <a:ext cx="1618179" cy="547954"/>
            </a:xfrm>
            <a:prstGeom prst="snip1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err="1">
                  <a:latin typeface="Arial"/>
                  <a:cs typeface="Calibri"/>
                </a:rPr>
                <a:t>Bảng</a:t>
              </a:r>
              <a:r>
                <a:rPr lang="en-US" sz="1400" dirty="0">
                  <a:latin typeface="Arial"/>
                  <a:cs typeface="Calibri"/>
                </a:rPr>
                <a:t> NV_GIAOHANG</a:t>
              </a:r>
            </a:p>
          </p:txBody>
        </p:sp>
      </p:grpSp>
      <p:graphicFrame>
        <p:nvGraphicFramePr>
          <p:cNvPr id="4" name="Table 3">
            <a:extLst>
              <a:ext uri="{FF2B5EF4-FFF2-40B4-BE49-F238E27FC236}">
                <a16:creationId xmlns:a16="http://schemas.microsoft.com/office/drawing/2014/main" id="{14B949B2-BE5A-4099-B7DD-651FED2439A4}"/>
              </a:ext>
            </a:extLst>
          </p:cNvPr>
          <p:cNvGraphicFramePr>
            <a:graphicFrameLocks noGrp="1"/>
          </p:cNvGraphicFramePr>
          <p:nvPr>
            <p:extLst>
              <p:ext uri="{D42A27DB-BD31-4B8C-83A1-F6EECF244321}">
                <p14:modId xmlns:p14="http://schemas.microsoft.com/office/powerpoint/2010/main" val="4201882761"/>
              </p:ext>
            </p:extLst>
          </p:nvPr>
        </p:nvGraphicFramePr>
        <p:xfrm>
          <a:off x="87599" y="2218988"/>
          <a:ext cx="12016801" cy="4532980"/>
        </p:xfrm>
        <a:graphic>
          <a:graphicData uri="http://schemas.openxmlformats.org/drawingml/2006/table">
            <a:tbl>
              <a:tblPr firstRow="1" firstCol="1">
                <a:tableStyleId>{5C22544A-7EE6-4342-B048-85BDC9FD1C3A}</a:tableStyleId>
              </a:tblPr>
              <a:tblGrid>
                <a:gridCol w="1252604">
                  <a:extLst>
                    <a:ext uri="{9D8B030D-6E8A-4147-A177-3AD203B41FA5}">
                      <a16:colId xmlns:a16="http://schemas.microsoft.com/office/drawing/2014/main" val="3487841763"/>
                    </a:ext>
                  </a:extLst>
                </a:gridCol>
                <a:gridCol w="1423654">
                  <a:extLst>
                    <a:ext uri="{9D8B030D-6E8A-4147-A177-3AD203B41FA5}">
                      <a16:colId xmlns:a16="http://schemas.microsoft.com/office/drawing/2014/main" val="3606397402"/>
                    </a:ext>
                  </a:extLst>
                </a:gridCol>
                <a:gridCol w="1181126">
                  <a:extLst>
                    <a:ext uri="{9D8B030D-6E8A-4147-A177-3AD203B41FA5}">
                      <a16:colId xmlns:a16="http://schemas.microsoft.com/office/drawing/2014/main" val="4184836837"/>
                    </a:ext>
                  </a:extLst>
                </a:gridCol>
                <a:gridCol w="1306286">
                  <a:extLst>
                    <a:ext uri="{9D8B030D-6E8A-4147-A177-3AD203B41FA5}">
                      <a16:colId xmlns:a16="http://schemas.microsoft.com/office/drawing/2014/main" val="960067080"/>
                    </a:ext>
                  </a:extLst>
                </a:gridCol>
                <a:gridCol w="2586445">
                  <a:extLst>
                    <a:ext uri="{9D8B030D-6E8A-4147-A177-3AD203B41FA5}">
                      <a16:colId xmlns:a16="http://schemas.microsoft.com/office/drawing/2014/main" val="258332451"/>
                    </a:ext>
                  </a:extLst>
                </a:gridCol>
                <a:gridCol w="1392379">
                  <a:extLst>
                    <a:ext uri="{9D8B030D-6E8A-4147-A177-3AD203B41FA5}">
                      <a16:colId xmlns:a16="http://schemas.microsoft.com/office/drawing/2014/main" val="3864404907"/>
                    </a:ext>
                  </a:extLst>
                </a:gridCol>
                <a:gridCol w="1360633">
                  <a:extLst>
                    <a:ext uri="{9D8B030D-6E8A-4147-A177-3AD203B41FA5}">
                      <a16:colId xmlns:a16="http://schemas.microsoft.com/office/drawing/2014/main" val="146064911"/>
                    </a:ext>
                  </a:extLst>
                </a:gridCol>
                <a:gridCol w="1513674">
                  <a:extLst>
                    <a:ext uri="{9D8B030D-6E8A-4147-A177-3AD203B41FA5}">
                      <a16:colId xmlns:a16="http://schemas.microsoft.com/office/drawing/2014/main" val="2169481984"/>
                    </a:ext>
                  </a:extLst>
                </a:gridCol>
              </a:tblGrid>
              <a:tr h="428458">
                <a:tc>
                  <a:txBody>
                    <a:bodyPr/>
                    <a:lstStyle/>
                    <a:p>
                      <a:pPr marL="0" marR="0" algn="just">
                        <a:lnSpc>
                          <a:spcPct val="107000"/>
                        </a:lnSpc>
                        <a:spcBef>
                          <a:spcPts val="0"/>
                        </a:spcBef>
                        <a:spcAft>
                          <a:spcPts val="0"/>
                        </a:spcAft>
                      </a:pPr>
                      <a:r>
                        <a:rPr lang="vi-VN" sz="1400">
                          <a:effectLst/>
                        </a:rPr>
                        <a:t>CCCD_NV</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rPr>
                        <a:t>HoTenNV</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rPr>
                        <a:t>GioiTinhNV</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rPr>
                        <a:t>SdtNV</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rPr>
                        <a:t>DiaChi</a:t>
                      </a:r>
                      <a:endParaRPr lang="en-US" sz="1400">
                        <a:effectLst/>
                      </a:endParaRPr>
                    </a:p>
                    <a:p>
                      <a:pPr marL="0" marR="0" algn="just">
                        <a:lnSpc>
                          <a:spcPct val="107000"/>
                        </a:lnSpc>
                        <a:spcBef>
                          <a:spcPts val="0"/>
                        </a:spcBef>
                        <a:spcAft>
                          <a:spcPts val="0"/>
                        </a:spcAft>
                      </a:pPr>
                      <a:r>
                        <a:rPr lang="vi-VN" sz="1400">
                          <a:effectLst/>
                        </a:rPr>
                        <a:t>NV</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rPr>
                        <a:t>NgaySinhNV</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rPr>
                        <a:t>LuongNV</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rPr>
                        <a:t>GhiChu</a:t>
                      </a:r>
                      <a:endParaRPr lang="en-US" sz="1400">
                        <a:effectLst/>
                      </a:endParaRPr>
                    </a:p>
                    <a:p>
                      <a:pPr marL="0" marR="0" algn="just">
                        <a:lnSpc>
                          <a:spcPct val="107000"/>
                        </a:lnSpc>
                        <a:spcBef>
                          <a:spcPts val="0"/>
                        </a:spcBef>
                        <a:spcAft>
                          <a:spcPts val="0"/>
                        </a:spcAft>
                      </a:pPr>
                      <a:r>
                        <a:rPr lang="vi-VN" sz="1400">
                          <a:effectLst/>
                        </a:rPr>
                        <a:t>NV</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33056" marR="33056" marT="0" marB="0"/>
                </a:tc>
                <a:extLst>
                  <a:ext uri="{0D108BD9-81ED-4DB2-BD59-A6C34878D82A}">
                    <a16:rowId xmlns:a16="http://schemas.microsoft.com/office/drawing/2014/main" val="4178329426"/>
                  </a:ext>
                </a:extLst>
              </a:tr>
              <a:tr h="798464">
                <a:tc>
                  <a:txBody>
                    <a:bodyPr/>
                    <a:lstStyle/>
                    <a:p>
                      <a:pPr marL="0" marR="0" algn="just">
                        <a:lnSpc>
                          <a:spcPct val="107000"/>
                        </a:lnSpc>
                        <a:spcBef>
                          <a:spcPts val="0"/>
                        </a:spcBef>
                        <a:spcAft>
                          <a:spcPts val="0"/>
                        </a:spcAft>
                      </a:pPr>
                      <a:r>
                        <a:rPr lang="vi-VN" sz="1400">
                          <a:effectLst/>
                          <a:latin typeface="+mn-lt"/>
                        </a:rPr>
                        <a:t>079097165226</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Nguyễn Thanh Sơn</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Nam</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0329138141</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Hòa Hảo, Phường 5, Quận 10, TP.Hồ Chí Minh</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1997-12-06</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NULL</a:t>
                      </a:r>
                      <a:endParaRPr lang="en-US" sz="1400">
                        <a:effectLst/>
                        <a:latin typeface="+mn-lt"/>
                        <a:ea typeface="Arial" panose="020B0604020202020204" pitchFamily="34" charset="0"/>
                        <a:cs typeface="Arial" panose="020B0604020202020204" pitchFamily="34" charset="0"/>
                      </a:endParaRPr>
                    </a:p>
                  </a:txBody>
                  <a:tcPr marL="33056" marR="33056" marT="0" marB="0"/>
                </a:tc>
                <a:extLst>
                  <a:ext uri="{0D108BD9-81ED-4DB2-BD59-A6C34878D82A}">
                    <a16:rowId xmlns:a16="http://schemas.microsoft.com/office/drawing/2014/main" val="824671935"/>
                  </a:ext>
                </a:extLst>
              </a:tr>
              <a:tr h="899131">
                <a:tc>
                  <a:txBody>
                    <a:bodyPr/>
                    <a:lstStyle/>
                    <a:p>
                      <a:pPr marL="0" marR="0" algn="just">
                        <a:lnSpc>
                          <a:spcPct val="107000"/>
                        </a:lnSpc>
                        <a:spcBef>
                          <a:spcPts val="0"/>
                        </a:spcBef>
                        <a:spcAft>
                          <a:spcPts val="0"/>
                        </a:spcAft>
                      </a:pPr>
                      <a:r>
                        <a:rPr lang="vi-VN" sz="1400">
                          <a:effectLst/>
                          <a:latin typeface="+mn-lt"/>
                        </a:rPr>
                        <a:t>074099247261 </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Nguyễn Tấn Tài</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Nam</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0335422423</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Trần Văn Ơn,Phường Phú Hòa,TP.Thủ Dầu Một, Bình Dương</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1999-12-01</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NULL</a:t>
                      </a:r>
                      <a:endParaRPr lang="en-US" sz="1400">
                        <a:effectLst/>
                        <a:latin typeface="+mn-lt"/>
                        <a:ea typeface="Arial" panose="020B0604020202020204" pitchFamily="34" charset="0"/>
                        <a:cs typeface="Arial" panose="020B0604020202020204" pitchFamily="34" charset="0"/>
                      </a:endParaRPr>
                    </a:p>
                  </a:txBody>
                  <a:tcPr marL="33056" marR="33056" marT="0" marB="0"/>
                </a:tc>
                <a:extLst>
                  <a:ext uri="{0D108BD9-81ED-4DB2-BD59-A6C34878D82A}">
                    <a16:rowId xmlns:a16="http://schemas.microsoft.com/office/drawing/2014/main" val="2561704372"/>
                  </a:ext>
                </a:extLst>
              </a:tr>
              <a:tr h="999799">
                <a:tc>
                  <a:txBody>
                    <a:bodyPr/>
                    <a:lstStyle/>
                    <a:p>
                      <a:pPr marL="0" marR="0" algn="just">
                        <a:lnSpc>
                          <a:spcPct val="107000"/>
                        </a:lnSpc>
                        <a:spcBef>
                          <a:spcPts val="0"/>
                        </a:spcBef>
                        <a:spcAft>
                          <a:spcPts val="0"/>
                        </a:spcAft>
                      </a:pPr>
                      <a:r>
                        <a:rPr lang="vi-VN" sz="1400">
                          <a:effectLst/>
                          <a:latin typeface="+mn-lt"/>
                        </a:rPr>
                        <a:t>092098907783</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Tạ Thành Giác</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Nam</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0938505623</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Trần Hưng Đạo, Phường Lê Bình, Quận Cái Răng, TP.Cần Thơ</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1998-01-17</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NULL</a:t>
                      </a:r>
                      <a:endParaRPr lang="en-US" sz="1400">
                        <a:effectLst/>
                        <a:latin typeface="+mn-lt"/>
                        <a:ea typeface="Arial" panose="020B0604020202020204" pitchFamily="34" charset="0"/>
                        <a:cs typeface="Arial" panose="020B0604020202020204" pitchFamily="34" charset="0"/>
                      </a:endParaRPr>
                    </a:p>
                  </a:txBody>
                  <a:tcPr marL="33056" marR="33056" marT="0" marB="0"/>
                </a:tc>
                <a:extLst>
                  <a:ext uri="{0D108BD9-81ED-4DB2-BD59-A6C34878D82A}">
                    <a16:rowId xmlns:a16="http://schemas.microsoft.com/office/drawing/2014/main" val="3461542576"/>
                  </a:ext>
                </a:extLst>
              </a:tr>
              <a:tr h="697797">
                <a:tc>
                  <a:txBody>
                    <a:bodyPr/>
                    <a:lstStyle/>
                    <a:p>
                      <a:pPr marL="0" marR="0" algn="just">
                        <a:lnSpc>
                          <a:spcPct val="107000"/>
                        </a:lnSpc>
                        <a:spcBef>
                          <a:spcPts val="0"/>
                        </a:spcBef>
                        <a:spcAft>
                          <a:spcPts val="0"/>
                        </a:spcAft>
                      </a:pPr>
                      <a:r>
                        <a:rPr lang="vi-VN" sz="1400">
                          <a:effectLst/>
                          <a:latin typeface="+mn-lt"/>
                        </a:rPr>
                        <a:t>075195016660</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Trần Hoàng Anh</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Nữ</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0986954591</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Xã Tây Hòa, Huyện Trảng Bom, Đồng Nai</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1995-11-05</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Nghỉ việc</a:t>
                      </a:r>
                      <a:endParaRPr lang="en-US" sz="1400">
                        <a:effectLst/>
                        <a:latin typeface="+mn-lt"/>
                        <a:ea typeface="Arial" panose="020B0604020202020204" pitchFamily="34" charset="0"/>
                        <a:cs typeface="Arial" panose="020B0604020202020204" pitchFamily="34" charset="0"/>
                      </a:endParaRPr>
                    </a:p>
                  </a:txBody>
                  <a:tcPr marL="33056" marR="33056" marT="0" marB="0"/>
                </a:tc>
                <a:extLst>
                  <a:ext uri="{0D108BD9-81ED-4DB2-BD59-A6C34878D82A}">
                    <a16:rowId xmlns:a16="http://schemas.microsoft.com/office/drawing/2014/main" val="2100693856"/>
                  </a:ext>
                </a:extLst>
              </a:tr>
              <a:tr h="697797">
                <a:tc>
                  <a:txBody>
                    <a:bodyPr/>
                    <a:lstStyle/>
                    <a:p>
                      <a:pPr marL="0" marR="0" algn="just">
                        <a:lnSpc>
                          <a:spcPct val="107000"/>
                        </a:lnSpc>
                        <a:spcBef>
                          <a:spcPts val="0"/>
                        </a:spcBef>
                        <a:spcAft>
                          <a:spcPts val="0"/>
                        </a:spcAft>
                      </a:pPr>
                      <a:r>
                        <a:rPr lang="vi-VN" sz="1400">
                          <a:effectLst/>
                          <a:latin typeface="+mn-lt"/>
                        </a:rPr>
                        <a:t>079300903397</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Nguyễn Vân Anh</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Nữ</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0918226870</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Bửu Đình, Phường 5,Quận 6, TP.Hồ Chí Minh</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2000-12-07</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0</a:t>
                      </a:r>
                      <a:endParaRPr lang="en-US" sz="1400">
                        <a:effectLst/>
                        <a:latin typeface="+mn-lt"/>
                        <a:ea typeface="Arial" panose="020B0604020202020204" pitchFamily="34" charset="0"/>
                        <a:cs typeface="Arial" panose="020B0604020202020204" pitchFamily="34" charset="0"/>
                      </a:endParaRPr>
                    </a:p>
                  </a:txBody>
                  <a:tcPr marL="33056" marR="33056" marT="0" marB="0"/>
                </a:tc>
                <a:tc>
                  <a:txBody>
                    <a:bodyPr/>
                    <a:lstStyle/>
                    <a:p>
                      <a:pPr marL="0" marR="0" algn="just">
                        <a:lnSpc>
                          <a:spcPct val="107000"/>
                        </a:lnSpc>
                        <a:spcBef>
                          <a:spcPts val="0"/>
                        </a:spcBef>
                        <a:spcAft>
                          <a:spcPts val="0"/>
                        </a:spcAft>
                      </a:pPr>
                      <a:r>
                        <a:rPr lang="vi-VN" sz="1400">
                          <a:effectLst/>
                          <a:latin typeface="+mn-lt"/>
                        </a:rPr>
                        <a:t>NULL</a:t>
                      </a:r>
                      <a:endParaRPr lang="en-US" sz="1400">
                        <a:effectLst/>
                        <a:latin typeface="+mn-lt"/>
                        <a:ea typeface="Arial" panose="020B0604020202020204" pitchFamily="34" charset="0"/>
                        <a:cs typeface="Arial" panose="020B0604020202020204" pitchFamily="34" charset="0"/>
                      </a:endParaRPr>
                    </a:p>
                  </a:txBody>
                  <a:tcPr marL="33056" marR="33056" marT="0" marB="0"/>
                </a:tc>
                <a:extLst>
                  <a:ext uri="{0D108BD9-81ED-4DB2-BD59-A6C34878D82A}">
                    <a16:rowId xmlns:a16="http://schemas.microsoft.com/office/drawing/2014/main" val="3767707382"/>
                  </a:ext>
                </a:extLst>
              </a:tr>
            </a:tbl>
          </a:graphicData>
        </a:graphic>
      </p:graphicFrame>
      <p:grpSp>
        <p:nvGrpSpPr>
          <p:cNvPr id="15" name="Group 14">
            <a:extLst>
              <a:ext uri="{FF2B5EF4-FFF2-40B4-BE49-F238E27FC236}">
                <a16:creationId xmlns:a16="http://schemas.microsoft.com/office/drawing/2014/main" id="{A4694A8C-2092-484F-8942-319A5A87F888}"/>
              </a:ext>
            </a:extLst>
          </p:cNvPr>
          <p:cNvGrpSpPr/>
          <p:nvPr/>
        </p:nvGrpSpPr>
        <p:grpSpPr>
          <a:xfrm>
            <a:off x="-6851" y="1541054"/>
            <a:ext cx="12200559" cy="5328111"/>
            <a:chOff x="3425" y="1529030"/>
            <a:chExt cx="12200559" cy="5328111"/>
          </a:xfrm>
        </p:grpSpPr>
        <p:sp>
          <p:nvSpPr>
            <p:cNvPr id="17" name="Rectangle: Single Corner Snipped 16">
              <a:extLst>
                <a:ext uri="{FF2B5EF4-FFF2-40B4-BE49-F238E27FC236}">
                  <a16:creationId xmlns:a16="http://schemas.microsoft.com/office/drawing/2014/main" id="{0B363350-9C78-49C3-800C-C995CB1A0AF8}"/>
                </a:ext>
              </a:extLst>
            </p:cNvPr>
            <p:cNvSpPr/>
            <p:nvPr/>
          </p:nvSpPr>
          <p:spPr>
            <a:xfrm>
              <a:off x="1601806" y="1529030"/>
              <a:ext cx="1763729" cy="547954"/>
            </a:xfrm>
            <a:prstGeom prst="snip1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err="1">
                  <a:latin typeface="Arial"/>
                  <a:cs typeface="Calibri"/>
                </a:rPr>
                <a:t>Bảng</a:t>
              </a:r>
              <a:r>
                <a:rPr lang="en-US" sz="1400" dirty="0">
                  <a:latin typeface="Arial"/>
                  <a:cs typeface="Calibri"/>
                </a:rPr>
                <a:t> KHACHHANGGUI</a:t>
              </a:r>
            </a:p>
          </p:txBody>
        </p:sp>
        <p:sp>
          <p:nvSpPr>
            <p:cNvPr id="18" name="Rectangle 17">
              <a:extLst>
                <a:ext uri="{FF2B5EF4-FFF2-40B4-BE49-F238E27FC236}">
                  <a16:creationId xmlns:a16="http://schemas.microsoft.com/office/drawing/2014/main" id="{3CC5EA0F-1722-41D4-9590-7E658E4AFDA5}"/>
                </a:ext>
              </a:extLst>
            </p:cNvPr>
            <p:cNvSpPr/>
            <p:nvPr/>
          </p:nvSpPr>
          <p:spPr>
            <a:xfrm>
              <a:off x="3425" y="2053975"/>
              <a:ext cx="12200559" cy="48031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a:extLst>
              <a:ext uri="{FF2B5EF4-FFF2-40B4-BE49-F238E27FC236}">
                <a16:creationId xmlns:a16="http://schemas.microsoft.com/office/drawing/2014/main" id="{D2087CE9-72EB-4136-BA2E-46869F381882}"/>
              </a:ext>
            </a:extLst>
          </p:cNvPr>
          <p:cNvGraphicFramePr>
            <a:graphicFrameLocks noGrp="1"/>
          </p:cNvGraphicFramePr>
          <p:nvPr>
            <p:extLst>
              <p:ext uri="{D42A27DB-BD31-4B8C-83A1-F6EECF244321}">
                <p14:modId xmlns:p14="http://schemas.microsoft.com/office/powerpoint/2010/main" val="406540731"/>
              </p:ext>
            </p:extLst>
          </p:nvPr>
        </p:nvGraphicFramePr>
        <p:xfrm>
          <a:off x="1348614" y="3093429"/>
          <a:ext cx="9924632" cy="2442149"/>
        </p:xfrm>
        <a:graphic>
          <a:graphicData uri="http://schemas.openxmlformats.org/drawingml/2006/table">
            <a:tbl>
              <a:tblPr firstRow="1" firstCol="1">
                <a:tableStyleId>{5C22544A-7EE6-4342-B048-85BDC9FD1C3A}</a:tableStyleId>
              </a:tblPr>
              <a:tblGrid>
                <a:gridCol w="2481158">
                  <a:extLst>
                    <a:ext uri="{9D8B030D-6E8A-4147-A177-3AD203B41FA5}">
                      <a16:colId xmlns:a16="http://schemas.microsoft.com/office/drawing/2014/main" val="700871628"/>
                    </a:ext>
                  </a:extLst>
                </a:gridCol>
                <a:gridCol w="2481158">
                  <a:extLst>
                    <a:ext uri="{9D8B030D-6E8A-4147-A177-3AD203B41FA5}">
                      <a16:colId xmlns:a16="http://schemas.microsoft.com/office/drawing/2014/main" val="3745228969"/>
                    </a:ext>
                  </a:extLst>
                </a:gridCol>
                <a:gridCol w="1644350">
                  <a:extLst>
                    <a:ext uri="{9D8B030D-6E8A-4147-A177-3AD203B41FA5}">
                      <a16:colId xmlns:a16="http://schemas.microsoft.com/office/drawing/2014/main" val="2756816555"/>
                    </a:ext>
                  </a:extLst>
                </a:gridCol>
                <a:gridCol w="3317966">
                  <a:extLst>
                    <a:ext uri="{9D8B030D-6E8A-4147-A177-3AD203B41FA5}">
                      <a16:colId xmlns:a16="http://schemas.microsoft.com/office/drawing/2014/main" val="788977387"/>
                    </a:ext>
                  </a:extLst>
                </a:gridCol>
              </a:tblGrid>
              <a:tr h="0">
                <a:tc>
                  <a:txBody>
                    <a:bodyPr/>
                    <a:lstStyle/>
                    <a:p>
                      <a:pPr marL="0" marR="0" algn="just">
                        <a:lnSpc>
                          <a:spcPct val="107000"/>
                        </a:lnSpc>
                        <a:spcBef>
                          <a:spcPts val="0"/>
                        </a:spcBef>
                        <a:spcAft>
                          <a:spcPts val="0"/>
                        </a:spcAft>
                      </a:pPr>
                      <a:r>
                        <a:rPr lang="vi-VN" sz="1400">
                          <a:effectLst/>
                          <a:latin typeface="+mn-lt"/>
                        </a:rPr>
                        <a:t>CCCD_KHG</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HoTenKHG</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SdtKHG</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DiaChiKHG</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460937027"/>
                  </a:ext>
                </a:extLst>
              </a:tr>
              <a:tr h="0">
                <a:tc>
                  <a:txBody>
                    <a:bodyPr/>
                    <a:lstStyle/>
                    <a:p>
                      <a:pPr marL="0" marR="0" algn="just">
                        <a:lnSpc>
                          <a:spcPct val="107000"/>
                        </a:lnSpc>
                        <a:spcBef>
                          <a:spcPts val="0"/>
                        </a:spcBef>
                        <a:spcAft>
                          <a:spcPts val="0"/>
                        </a:spcAft>
                      </a:pPr>
                      <a:r>
                        <a:rPr lang="vi-VN" sz="1400">
                          <a:effectLst/>
                          <a:latin typeface="+mn-lt"/>
                        </a:rPr>
                        <a:t>079195074935</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Trần Thị Thanh Huyền</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0983552627</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31 Trần Phú, Phường 4, Quận 5, TP. Hồ Chí Minh</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89151263"/>
                  </a:ext>
                </a:extLst>
              </a:tr>
              <a:tr h="0">
                <a:tc>
                  <a:txBody>
                    <a:bodyPr/>
                    <a:lstStyle/>
                    <a:p>
                      <a:pPr marL="0" marR="0" algn="just">
                        <a:lnSpc>
                          <a:spcPct val="107000"/>
                        </a:lnSpc>
                        <a:spcBef>
                          <a:spcPts val="0"/>
                        </a:spcBef>
                        <a:spcAft>
                          <a:spcPts val="0"/>
                        </a:spcAft>
                      </a:pPr>
                      <a:r>
                        <a:rPr lang="vi-VN" sz="1400">
                          <a:effectLst/>
                          <a:latin typeface="+mn-lt"/>
                        </a:rPr>
                        <a:t>079098231665</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Lâm Văn Khang</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0386211769</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số 7, Phường Tân Thuận Đông, Quận 7, TP.Hồ Chí Minh</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956817007"/>
                  </a:ext>
                </a:extLst>
              </a:tr>
              <a:tr h="0">
                <a:tc>
                  <a:txBody>
                    <a:bodyPr/>
                    <a:lstStyle/>
                    <a:p>
                      <a:pPr marL="0" marR="0" algn="just">
                        <a:lnSpc>
                          <a:spcPct val="107000"/>
                        </a:lnSpc>
                        <a:spcBef>
                          <a:spcPts val="0"/>
                        </a:spcBef>
                        <a:spcAft>
                          <a:spcPts val="0"/>
                        </a:spcAft>
                      </a:pPr>
                      <a:r>
                        <a:rPr lang="vi-VN" sz="1400">
                          <a:effectLst/>
                          <a:latin typeface="+mn-lt"/>
                        </a:rPr>
                        <a:t>079200681953</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Nguyễn Văn A</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0322649284</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389 Hai Bà Trưng, Quận 3, TP.Hồ Chí Minh</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188801662"/>
                  </a:ext>
                </a:extLst>
              </a:tr>
              <a:tr h="0">
                <a:tc>
                  <a:txBody>
                    <a:bodyPr/>
                    <a:lstStyle/>
                    <a:p>
                      <a:pPr marL="0" marR="0" algn="just">
                        <a:lnSpc>
                          <a:spcPct val="107000"/>
                        </a:lnSpc>
                        <a:spcBef>
                          <a:spcPts val="0"/>
                        </a:spcBef>
                        <a:spcAft>
                          <a:spcPts val="0"/>
                        </a:spcAft>
                      </a:pPr>
                      <a:r>
                        <a:rPr lang="vi-VN" sz="1400">
                          <a:effectLst/>
                          <a:latin typeface="+mn-lt"/>
                        </a:rPr>
                        <a:t>075094200603</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Nguyễn Phúc Tuấn</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0399666855</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Phường Quyết Thắng, Thành phố Biên Hòa, Đồng Nai</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6121806"/>
                  </a:ext>
                </a:extLst>
              </a:tr>
              <a:tr h="0">
                <a:tc>
                  <a:txBody>
                    <a:bodyPr/>
                    <a:lstStyle/>
                    <a:p>
                      <a:pPr marL="0" marR="0" algn="just">
                        <a:lnSpc>
                          <a:spcPct val="107000"/>
                        </a:lnSpc>
                        <a:spcBef>
                          <a:spcPts val="0"/>
                        </a:spcBef>
                        <a:spcAft>
                          <a:spcPts val="0"/>
                        </a:spcAft>
                      </a:pPr>
                      <a:r>
                        <a:rPr lang="vi-VN" sz="1400">
                          <a:effectLst/>
                          <a:latin typeface="+mn-lt"/>
                        </a:rPr>
                        <a:t>079089789364</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Trần Trí Thương</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0322245083</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105, Phường 7, Quận 3, TP.Hồ Chí Minh</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401409389"/>
                  </a:ext>
                </a:extLst>
              </a:tr>
            </a:tbl>
          </a:graphicData>
        </a:graphic>
      </p:graphicFrame>
      <p:grpSp>
        <p:nvGrpSpPr>
          <p:cNvPr id="21" name="Group 20">
            <a:extLst>
              <a:ext uri="{FF2B5EF4-FFF2-40B4-BE49-F238E27FC236}">
                <a16:creationId xmlns:a16="http://schemas.microsoft.com/office/drawing/2014/main" id="{BD567996-0397-49F1-8D1E-AD316D1FEB2E}"/>
              </a:ext>
            </a:extLst>
          </p:cNvPr>
          <p:cNvGrpSpPr/>
          <p:nvPr/>
        </p:nvGrpSpPr>
        <p:grpSpPr>
          <a:xfrm>
            <a:off x="-13699" y="1529030"/>
            <a:ext cx="12200559" cy="5328111"/>
            <a:chOff x="3425" y="1529030"/>
            <a:chExt cx="12200559" cy="5328111"/>
          </a:xfrm>
        </p:grpSpPr>
        <p:sp>
          <p:nvSpPr>
            <p:cNvPr id="23" name="Rectangle: Single Corner Snipped 22">
              <a:extLst>
                <a:ext uri="{FF2B5EF4-FFF2-40B4-BE49-F238E27FC236}">
                  <a16:creationId xmlns:a16="http://schemas.microsoft.com/office/drawing/2014/main" id="{38385B3B-90E9-4D87-ABF3-101505FE3CA1}"/>
                </a:ext>
              </a:extLst>
            </p:cNvPr>
            <p:cNvSpPr/>
            <p:nvPr/>
          </p:nvSpPr>
          <p:spPr>
            <a:xfrm>
              <a:off x="3374098" y="1529030"/>
              <a:ext cx="1917841" cy="547954"/>
            </a:xfrm>
            <a:prstGeom prst="snip1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err="1">
                  <a:latin typeface="Arial"/>
                  <a:cs typeface="Calibri"/>
                </a:rPr>
                <a:t>Bảng</a:t>
              </a:r>
              <a:r>
                <a:rPr lang="en-US" sz="1400" dirty="0">
                  <a:latin typeface="Arial"/>
                  <a:cs typeface="Calibri"/>
                </a:rPr>
                <a:t> KHACHHANGNHAN</a:t>
              </a:r>
            </a:p>
          </p:txBody>
        </p:sp>
        <p:sp>
          <p:nvSpPr>
            <p:cNvPr id="24" name="Rectangle 23">
              <a:extLst>
                <a:ext uri="{FF2B5EF4-FFF2-40B4-BE49-F238E27FC236}">
                  <a16:creationId xmlns:a16="http://schemas.microsoft.com/office/drawing/2014/main" id="{4F9FAB20-A9E4-423B-BA01-A72AF2855260}"/>
                </a:ext>
              </a:extLst>
            </p:cNvPr>
            <p:cNvSpPr/>
            <p:nvPr/>
          </p:nvSpPr>
          <p:spPr>
            <a:xfrm>
              <a:off x="3425" y="2053975"/>
              <a:ext cx="12200559" cy="48031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Table 12">
            <a:extLst>
              <a:ext uri="{FF2B5EF4-FFF2-40B4-BE49-F238E27FC236}">
                <a16:creationId xmlns:a16="http://schemas.microsoft.com/office/drawing/2014/main" id="{9CACCD8D-0BAB-4004-A34D-E999B4A2DED0}"/>
              </a:ext>
            </a:extLst>
          </p:cNvPr>
          <p:cNvGraphicFramePr>
            <a:graphicFrameLocks noGrp="1"/>
          </p:cNvGraphicFramePr>
          <p:nvPr>
            <p:extLst>
              <p:ext uri="{D42A27DB-BD31-4B8C-83A1-F6EECF244321}">
                <p14:modId xmlns:p14="http://schemas.microsoft.com/office/powerpoint/2010/main" val="2903052239"/>
              </p:ext>
            </p:extLst>
          </p:nvPr>
        </p:nvGraphicFramePr>
        <p:xfrm>
          <a:off x="2035914" y="3440199"/>
          <a:ext cx="8144964" cy="2225359"/>
        </p:xfrm>
        <a:graphic>
          <a:graphicData uri="http://schemas.openxmlformats.org/drawingml/2006/table">
            <a:tbl>
              <a:tblPr firstRow="1" firstCol="1">
                <a:tableStyleId>{5C22544A-7EE6-4342-B048-85BDC9FD1C3A}</a:tableStyleId>
              </a:tblPr>
              <a:tblGrid>
                <a:gridCol w="2036241">
                  <a:extLst>
                    <a:ext uri="{9D8B030D-6E8A-4147-A177-3AD203B41FA5}">
                      <a16:colId xmlns:a16="http://schemas.microsoft.com/office/drawing/2014/main" val="3091971746"/>
                    </a:ext>
                  </a:extLst>
                </a:gridCol>
                <a:gridCol w="2036241">
                  <a:extLst>
                    <a:ext uri="{9D8B030D-6E8A-4147-A177-3AD203B41FA5}">
                      <a16:colId xmlns:a16="http://schemas.microsoft.com/office/drawing/2014/main" val="1183955589"/>
                    </a:ext>
                  </a:extLst>
                </a:gridCol>
                <a:gridCol w="1301251">
                  <a:extLst>
                    <a:ext uri="{9D8B030D-6E8A-4147-A177-3AD203B41FA5}">
                      <a16:colId xmlns:a16="http://schemas.microsoft.com/office/drawing/2014/main" val="2620860718"/>
                    </a:ext>
                  </a:extLst>
                </a:gridCol>
                <a:gridCol w="2771231">
                  <a:extLst>
                    <a:ext uri="{9D8B030D-6E8A-4147-A177-3AD203B41FA5}">
                      <a16:colId xmlns:a16="http://schemas.microsoft.com/office/drawing/2014/main" val="1924371444"/>
                    </a:ext>
                  </a:extLst>
                </a:gridCol>
              </a:tblGrid>
              <a:tr h="0">
                <a:tc>
                  <a:txBody>
                    <a:bodyPr/>
                    <a:lstStyle/>
                    <a:p>
                      <a:pPr marL="0" marR="0" algn="just">
                        <a:lnSpc>
                          <a:spcPct val="107000"/>
                        </a:lnSpc>
                        <a:spcBef>
                          <a:spcPts val="0"/>
                        </a:spcBef>
                        <a:spcAft>
                          <a:spcPts val="0"/>
                        </a:spcAft>
                      </a:pPr>
                      <a:r>
                        <a:rPr lang="vi-VN" sz="1400">
                          <a:effectLst/>
                          <a:latin typeface="+mn-lt"/>
                        </a:rPr>
                        <a:t>CCCD_KHN</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HoTenKHN</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SdtKHN</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DiaChiKHN</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53142258"/>
                  </a:ext>
                </a:extLst>
              </a:tr>
              <a:tr h="0">
                <a:tc>
                  <a:txBody>
                    <a:bodyPr/>
                    <a:lstStyle/>
                    <a:p>
                      <a:pPr marL="0" marR="0" algn="just">
                        <a:lnSpc>
                          <a:spcPct val="107000"/>
                        </a:lnSpc>
                        <a:spcBef>
                          <a:spcPts val="0"/>
                        </a:spcBef>
                        <a:spcAft>
                          <a:spcPts val="0"/>
                        </a:spcAft>
                      </a:pPr>
                      <a:r>
                        <a:rPr lang="vi-VN" sz="1400">
                          <a:effectLst/>
                          <a:latin typeface="+mn-lt"/>
                        </a:rPr>
                        <a:t>031096675574</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Nguyễn Phùng Minh</a:t>
                      </a:r>
                      <a:r>
                        <a:rPr lang="en-US" sz="1400">
                          <a:effectLst/>
                          <a:latin typeface="+mn-lt"/>
                        </a:rPr>
                        <a:t>   </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0860740042</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2/55 Đường Ngô Quyền, Quận Ngô Quyền, TP. Hải Phòng</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336897561"/>
                  </a:ext>
                </a:extLst>
              </a:tr>
              <a:tr h="0">
                <a:tc>
                  <a:txBody>
                    <a:bodyPr/>
                    <a:lstStyle/>
                    <a:p>
                      <a:pPr marL="0" marR="0" algn="just">
                        <a:lnSpc>
                          <a:spcPct val="107000"/>
                        </a:lnSpc>
                        <a:spcBef>
                          <a:spcPts val="0"/>
                        </a:spcBef>
                        <a:spcAft>
                          <a:spcPts val="0"/>
                        </a:spcAft>
                      </a:pPr>
                      <a:r>
                        <a:rPr lang="vi-VN" sz="1400">
                          <a:effectLst/>
                          <a:latin typeface="+mn-lt"/>
                        </a:rPr>
                        <a:t>001099789854</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Đỗ Tiến Khoa</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0374177579</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26 Quang Trung, Quận Hà Đông, Hà Nội</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459497103"/>
                  </a:ext>
                </a:extLst>
              </a:tr>
              <a:tr h="0">
                <a:tc>
                  <a:txBody>
                    <a:bodyPr/>
                    <a:lstStyle/>
                    <a:p>
                      <a:pPr marL="0" marR="0" algn="just">
                        <a:lnSpc>
                          <a:spcPct val="107000"/>
                        </a:lnSpc>
                        <a:spcBef>
                          <a:spcPts val="0"/>
                        </a:spcBef>
                        <a:spcAft>
                          <a:spcPts val="0"/>
                        </a:spcAft>
                      </a:pPr>
                      <a:r>
                        <a:rPr lang="vi-VN" sz="1400">
                          <a:effectLst/>
                          <a:latin typeface="+mn-lt"/>
                        </a:rPr>
                        <a:t>001201185001</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Bùi Đức Anh</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0936019846</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42, Hàng Than, Phường Nguyễn Trung Trực, Quận Ba Đình, Hà Nội</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72429233"/>
                  </a:ext>
                </a:extLst>
              </a:tr>
              <a:tr h="0">
                <a:tc>
                  <a:txBody>
                    <a:bodyPr/>
                    <a:lstStyle/>
                    <a:p>
                      <a:pPr marL="0" marR="0" algn="just">
                        <a:lnSpc>
                          <a:spcPct val="107000"/>
                        </a:lnSpc>
                        <a:spcBef>
                          <a:spcPts val="0"/>
                        </a:spcBef>
                        <a:spcAft>
                          <a:spcPts val="0"/>
                        </a:spcAft>
                      </a:pPr>
                      <a:r>
                        <a:rPr lang="vi-VN" sz="1400">
                          <a:effectLst/>
                          <a:latin typeface="+mn-lt"/>
                        </a:rPr>
                        <a:t>079300550737</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Nguyễn Huỳnh Anh Thư</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0978831357</a:t>
                      </a:r>
                      <a:endParaRPr lang="en-US" sz="1400">
                        <a:effectLst/>
                        <a:latin typeface="+mn-lt"/>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latin typeface="+mn-lt"/>
                        </a:rPr>
                        <a:t>27, Nguyễn Bỉnh Khiêm, Phường Đa Kao, Quận 1, Hồ Chí Minh</a:t>
                      </a:r>
                      <a:endParaRPr lang="en-US" sz="1400">
                        <a:effectLst/>
                        <a:latin typeface="+mn-lt"/>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522709817"/>
                  </a:ext>
                </a:extLst>
              </a:tr>
            </a:tbl>
          </a:graphicData>
        </a:graphic>
      </p:graphicFrame>
      <p:grpSp>
        <p:nvGrpSpPr>
          <p:cNvPr id="27" name="Group 26">
            <a:extLst>
              <a:ext uri="{FF2B5EF4-FFF2-40B4-BE49-F238E27FC236}">
                <a16:creationId xmlns:a16="http://schemas.microsoft.com/office/drawing/2014/main" id="{F26E7156-660A-4428-A3A4-A4057B4825A7}"/>
              </a:ext>
            </a:extLst>
          </p:cNvPr>
          <p:cNvGrpSpPr/>
          <p:nvPr/>
        </p:nvGrpSpPr>
        <p:grpSpPr>
          <a:xfrm>
            <a:off x="8117" y="1530357"/>
            <a:ext cx="12200559" cy="5328111"/>
            <a:chOff x="10275" y="1535879"/>
            <a:chExt cx="12200559" cy="5328111"/>
          </a:xfrm>
        </p:grpSpPr>
        <p:sp>
          <p:nvSpPr>
            <p:cNvPr id="29" name="Rectangle: Single Corner Snipped 28">
              <a:extLst>
                <a:ext uri="{FF2B5EF4-FFF2-40B4-BE49-F238E27FC236}">
                  <a16:creationId xmlns:a16="http://schemas.microsoft.com/office/drawing/2014/main" id="{1F1527BA-1332-44F8-AD8A-08BE2939103C}"/>
                </a:ext>
              </a:extLst>
            </p:cNvPr>
            <p:cNvSpPr/>
            <p:nvPr/>
          </p:nvSpPr>
          <p:spPr>
            <a:xfrm>
              <a:off x="5290229" y="1535879"/>
              <a:ext cx="1678111" cy="547954"/>
            </a:xfrm>
            <a:prstGeom prst="snip1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err="1">
                  <a:latin typeface="Arial"/>
                  <a:cs typeface="Calibri"/>
                </a:rPr>
                <a:t>Bảng</a:t>
              </a:r>
              <a:r>
                <a:rPr lang="en-US" sz="1400" dirty="0">
                  <a:latin typeface="Arial"/>
                  <a:cs typeface="Calibri"/>
                </a:rPr>
                <a:t> </a:t>
              </a:r>
              <a:br>
                <a:rPr lang="en-US" sz="1400" dirty="0">
                  <a:latin typeface="Arial"/>
                  <a:cs typeface="Calibri"/>
                </a:rPr>
              </a:br>
              <a:r>
                <a:rPr lang="en-US" sz="1400" dirty="0">
                  <a:latin typeface="Arial"/>
                  <a:cs typeface="Calibri"/>
                </a:rPr>
                <a:t>DONHANG</a:t>
              </a:r>
            </a:p>
          </p:txBody>
        </p:sp>
        <p:sp>
          <p:nvSpPr>
            <p:cNvPr id="30" name="Rectangle 29">
              <a:extLst>
                <a:ext uri="{FF2B5EF4-FFF2-40B4-BE49-F238E27FC236}">
                  <a16:creationId xmlns:a16="http://schemas.microsoft.com/office/drawing/2014/main" id="{06D1DBBF-FCE3-4DAB-A49B-9C3497065658}"/>
                </a:ext>
              </a:extLst>
            </p:cNvPr>
            <p:cNvSpPr/>
            <p:nvPr/>
          </p:nvSpPr>
          <p:spPr>
            <a:xfrm>
              <a:off x="10275" y="2060824"/>
              <a:ext cx="12200559" cy="48031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Table 18">
            <a:extLst>
              <a:ext uri="{FF2B5EF4-FFF2-40B4-BE49-F238E27FC236}">
                <a16:creationId xmlns:a16="http://schemas.microsoft.com/office/drawing/2014/main" id="{5C7520E9-3E22-4D35-926D-211F6059423E}"/>
              </a:ext>
            </a:extLst>
          </p:cNvPr>
          <p:cNvGraphicFramePr>
            <a:graphicFrameLocks noGrp="1"/>
          </p:cNvGraphicFramePr>
          <p:nvPr>
            <p:extLst>
              <p:ext uri="{D42A27DB-BD31-4B8C-83A1-F6EECF244321}">
                <p14:modId xmlns:p14="http://schemas.microsoft.com/office/powerpoint/2010/main" val="2923161780"/>
              </p:ext>
            </p:extLst>
          </p:nvPr>
        </p:nvGraphicFramePr>
        <p:xfrm>
          <a:off x="237822" y="2218988"/>
          <a:ext cx="11740818" cy="3587751"/>
        </p:xfrm>
        <a:graphic>
          <a:graphicData uri="http://schemas.openxmlformats.org/drawingml/2006/table">
            <a:tbl>
              <a:tblPr firstRow="1" firstCol="1">
                <a:tableStyleId>{5C22544A-7EE6-4342-B048-85BDC9FD1C3A}</a:tableStyleId>
              </a:tblPr>
              <a:tblGrid>
                <a:gridCol w="1316658">
                  <a:extLst>
                    <a:ext uri="{9D8B030D-6E8A-4147-A177-3AD203B41FA5}">
                      <a16:colId xmlns:a16="http://schemas.microsoft.com/office/drawing/2014/main" val="24141741"/>
                    </a:ext>
                  </a:extLst>
                </a:gridCol>
                <a:gridCol w="836023">
                  <a:extLst>
                    <a:ext uri="{9D8B030D-6E8A-4147-A177-3AD203B41FA5}">
                      <a16:colId xmlns:a16="http://schemas.microsoft.com/office/drawing/2014/main" val="1044035279"/>
                    </a:ext>
                  </a:extLst>
                </a:gridCol>
                <a:gridCol w="744583">
                  <a:extLst>
                    <a:ext uri="{9D8B030D-6E8A-4147-A177-3AD203B41FA5}">
                      <a16:colId xmlns:a16="http://schemas.microsoft.com/office/drawing/2014/main" val="3506758448"/>
                    </a:ext>
                  </a:extLst>
                </a:gridCol>
                <a:gridCol w="1045028">
                  <a:extLst>
                    <a:ext uri="{9D8B030D-6E8A-4147-A177-3AD203B41FA5}">
                      <a16:colId xmlns:a16="http://schemas.microsoft.com/office/drawing/2014/main" val="3887739081"/>
                    </a:ext>
                  </a:extLst>
                </a:gridCol>
                <a:gridCol w="1058092">
                  <a:extLst>
                    <a:ext uri="{9D8B030D-6E8A-4147-A177-3AD203B41FA5}">
                      <a16:colId xmlns:a16="http://schemas.microsoft.com/office/drawing/2014/main" val="4081090075"/>
                    </a:ext>
                  </a:extLst>
                </a:gridCol>
                <a:gridCol w="627017">
                  <a:extLst>
                    <a:ext uri="{9D8B030D-6E8A-4147-A177-3AD203B41FA5}">
                      <a16:colId xmlns:a16="http://schemas.microsoft.com/office/drawing/2014/main" val="2392023330"/>
                    </a:ext>
                  </a:extLst>
                </a:gridCol>
                <a:gridCol w="849086">
                  <a:extLst>
                    <a:ext uri="{9D8B030D-6E8A-4147-A177-3AD203B41FA5}">
                      <a16:colId xmlns:a16="http://schemas.microsoft.com/office/drawing/2014/main" val="609580600"/>
                    </a:ext>
                  </a:extLst>
                </a:gridCol>
                <a:gridCol w="1175657">
                  <a:extLst>
                    <a:ext uri="{9D8B030D-6E8A-4147-A177-3AD203B41FA5}">
                      <a16:colId xmlns:a16="http://schemas.microsoft.com/office/drawing/2014/main" val="2900948739"/>
                    </a:ext>
                  </a:extLst>
                </a:gridCol>
                <a:gridCol w="1449977">
                  <a:extLst>
                    <a:ext uri="{9D8B030D-6E8A-4147-A177-3AD203B41FA5}">
                      <a16:colId xmlns:a16="http://schemas.microsoft.com/office/drawing/2014/main" val="2970440414"/>
                    </a:ext>
                  </a:extLst>
                </a:gridCol>
                <a:gridCol w="1332411">
                  <a:extLst>
                    <a:ext uri="{9D8B030D-6E8A-4147-A177-3AD203B41FA5}">
                      <a16:colId xmlns:a16="http://schemas.microsoft.com/office/drawing/2014/main" val="4132479807"/>
                    </a:ext>
                  </a:extLst>
                </a:gridCol>
                <a:gridCol w="1306286">
                  <a:extLst>
                    <a:ext uri="{9D8B030D-6E8A-4147-A177-3AD203B41FA5}">
                      <a16:colId xmlns:a16="http://schemas.microsoft.com/office/drawing/2014/main" val="2652414582"/>
                    </a:ext>
                  </a:extLst>
                </a:gridCol>
              </a:tblGrid>
              <a:tr h="341457">
                <a:tc>
                  <a:txBody>
                    <a:bodyPr/>
                    <a:lstStyle/>
                    <a:p>
                      <a:pPr marL="0" marR="0" algn="just">
                        <a:lnSpc>
                          <a:spcPct val="107000"/>
                        </a:lnSpc>
                        <a:spcBef>
                          <a:spcPts val="0"/>
                        </a:spcBef>
                        <a:spcAft>
                          <a:spcPts val="0"/>
                        </a:spcAft>
                      </a:pPr>
                      <a:r>
                        <a:rPr lang="vi-VN" sz="1400">
                          <a:effectLst/>
                          <a:latin typeface="+mn-lt"/>
                        </a:rPr>
                        <a:t>MaVanDon</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TongDonHang</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PhiVanChuyen</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NgayNhapKho</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NgayGui</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Giao ThanhCong</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HoanTra</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Nguyen</a:t>
                      </a:r>
                      <a:endParaRPr lang="en-US" sz="1400">
                        <a:effectLst/>
                        <a:latin typeface="+mn-lt"/>
                      </a:endParaRPr>
                    </a:p>
                    <a:p>
                      <a:pPr marL="0" marR="0" algn="just">
                        <a:lnSpc>
                          <a:spcPct val="107000"/>
                        </a:lnSpc>
                        <a:spcBef>
                          <a:spcPts val="0"/>
                        </a:spcBef>
                        <a:spcAft>
                          <a:spcPts val="0"/>
                        </a:spcAft>
                      </a:pPr>
                      <a:r>
                        <a:rPr lang="vi-VN" sz="1400">
                          <a:effectLst/>
                          <a:latin typeface="+mn-lt"/>
                        </a:rPr>
                        <a:t>Nhan</a:t>
                      </a:r>
                      <a:endParaRPr lang="en-US" sz="1400">
                        <a:effectLst/>
                        <a:latin typeface="+mn-lt"/>
                      </a:endParaRPr>
                    </a:p>
                    <a:p>
                      <a:pPr marL="0" marR="0" algn="just">
                        <a:lnSpc>
                          <a:spcPct val="107000"/>
                        </a:lnSpc>
                        <a:spcBef>
                          <a:spcPts val="0"/>
                        </a:spcBef>
                        <a:spcAft>
                          <a:spcPts val="0"/>
                        </a:spcAft>
                      </a:pPr>
                      <a:r>
                        <a:rPr lang="vi-VN" sz="1400">
                          <a:effectLst/>
                          <a:latin typeface="+mn-lt"/>
                        </a:rPr>
                        <a:t>HoanTra</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CCCD_NV</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CCCD_KHG</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CCCD_KHN</a:t>
                      </a:r>
                      <a:endParaRPr lang="en-US" sz="1400">
                        <a:effectLst/>
                        <a:latin typeface="+mn-lt"/>
                        <a:ea typeface="Arial" panose="020B0604020202020204" pitchFamily="34" charset="0"/>
                        <a:cs typeface="Arial" panose="020B0604020202020204" pitchFamily="34" charset="0"/>
                      </a:endParaRPr>
                    </a:p>
                  </a:txBody>
                  <a:tcPr marL="39558" marR="39558" marT="0" marB="0"/>
                </a:tc>
                <a:extLst>
                  <a:ext uri="{0D108BD9-81ED-4DB2-BD59-A6C34878D82A}">
                    <a16:rowId xmlns:a16="http://schemas.microsoft.com/office/drawing/2014/main" val="2895572308"/>
                  </a:ext>
                </a:extLst>
              </a:tr>
              <a:tr h="341457">
                <a:tc>
                  <a:txBody>
                    <a:bodyPr/>
                    <a:lstStyle/>
                    <a:p>
                      <a:pPr marL="0" marR="0" algn="just">
                        <a:lnSpc>
                          <a:spcPct val="107000"/>
                        </a:lnSpc>
                        <a:spcBef>
                          <a:spcPts val="0"/>
                        </a:spcBef>
                        <a:spcAft>
                          <a:spcPts val="0"/>
                        </a:spcAft>
                      </a:pPr>
                      <a:r>
                        <a:rPr lang="vi-VN" sz="1400">
                          <a:effectLst/>
                          <a:latin typeface="+mn-lt"/>
                        </a:rPr>
                        <a:t>Ag5539210712</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534000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25000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2020-05-02</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2020-05-06</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True</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NULL</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br>
                        <a:rPr lang="en-US" sz="1400">
                          <a:effectLst/>
                          <a:latin typeface="+mn-lt"/>
                        </a:rPr>
                      </a:br>
                      <a:br>
                        <a:rPr lang="en-US" sz="1400">
                          <a:effectLst/>
                          <a:latin typeface="+mn-lt"/>
                        </a:rPr>
                      </a:b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079097165226</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079195074935</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031096675574</a:t>
                      </a:r>
                      <a:endParaRPr lang="en-US" sz="1400">
                        <a:effectLst/>
                        <a:latin typeface="+mn-lt"/>
                        <a:ea typeface="Arial" panose="020B0604020202020204" pitchFamily="34" charset="0"/>
                        <a:cs typeface="Arial" panose="020B0604020202020204" pitchFamily="34" charset="0"/>
                      </a:endParaRPr>
                    </a:p>
                  </a:txBody>
                  <a:tcPr marL="39558" marR="39558" marT="0" marB="0"/>
                </a:tc>
                <a:extLst>
                  <a:ext uri="{0D108BD9-81ED-4DB2-BD59-A6C34878D82A}">
                    <a16:rowId xmlns:a16="http://schemas.microsoft.com/office/drawing/2014/main" val="2427580610"/>
                  </a:ext>
                </a:extLst>
              </a:tr>
              <a:tr h="341457">
                <a:tc>
                  <a:txBody>
                    <a:bodyPr/>
                    <a:lstStyle/>
                    <a:p>
                      <a:pPr marL="0" marR="0" algn="just">
                        <a:lnSpc>
                          <a:spcPct val="107000"/>
                        </a:lnSpc>
                        <a:spcBef>
                          <a:spcPts val="0"/>
                        </a:spcBef>
                        <a:spcAft>
                          <a:spcPts val="0"/>
                        </a:spcAft>
                      </a:pPr>
                      <a:r>
                        <a:rPr lang="vi-VN" sz="1400">
                          <a:effectLst/>
                          <a:latin typeface="+mn-lt"/>
                        </a:rPr>
                        <a:t>BL9787366421</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320000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30000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2020-12-07</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NULL</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False</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True</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Sản phẩm bị lỗi</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074099247261</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079098231665</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001099789854</a:t>
                      </a:r>
                      <a:endParaRPr lang="en-US" sz="1400">
                        <a:effectLst/>
                        <a:latin typeface="+mn-lt"/>
                        <a:ea typeface="Arial" panose="020B0604020202020204" pitchFamily="34" charset="0"/>
                        <a:cs typeface="Arial" panose="020B0604020202020204" pitchFamily="34" charset="0"/>
                      </a:endParaRPr>
                    </a:p>
                  </a:txBody>
                  <a:tcPr marL="39558" marR="39558" marT="0" marB="0"/>
                </a:tc>
                <a:extLst>
                  <a:ext uri="{0D108BD9-81ED-4DB2-BD59-A6C34878D82A}">
                    <a16:rowId xmlns:a16="http://schemas.microsoft.com/office/drawing/2014/main" val="512405139"/>
                  </a:ext>
                </a:extLst>
              </a:tr>
              <a:tr h="341457">
                <a:tc>
                  <a:txBody>
                    <a:bodyPr/>
                    <a:lstStyle/>
                    <a:p>
                      <a:pPr marL="0" marR="0" algn="just">
                        <a:lnSpc>
                          <a:spcPct val="107000"/>
                        </a:lnSpc>
                        <a:spcBef>
                          <a:spcPts val="0"/>
                        </a:spcBef>
                        <a:spcAft>
                          <a:spcPts val="0"/>
                        </a:spcAft>
                      </a:pPr>
                      <a:r>
                        <a:rPr lang="vi-VN" sz="1400">
                          <a:effectLst/>
                          <a:latin typeface="+mn-lt"/>
                        </a:rPr>
                        <a:t>Hb3199462633</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325000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20000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2021-07-02</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2021-07-07</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True</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NULL</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br>
                        <a:rPr lang="en-US" sz="1400">
                          <a:effectLst/>
                          <a:latin typeface="+mn-lt"/>
                        </a:rPr>
                      </a:br>
                      <a:br>
                        <a:rPr lang="en-US" sz="1400">
                          <a:effectLst/>
                          <a:latin typeface="+mn-lt"/>
                        </a:rPr>
                      </a:b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092098907783</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079200681953</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001201185001</a:t>
                      </a:r>
                      <a:endParaRPr lang="en-US" sz="1400">
                        <a:effectLst/>
                        <a:latin typeface="+mn-lt"/>
                        <a:ea typeface="Arial" panose="020B0604020202020204" pitchFamily="34" charset="0"/>
                        <a:cs typeface="Arial" panose="020B0604020202020204" pitchFamily="34" charset="0"/>
                      </a:endParaRPr>
                    </a:p>
                  </a:txBody>
                  <a:tcPr marL="39558" marR="39558" marT="0" marB="0"/>
                </a:tc>
                <a:extLst>
                  <a:ext uri="{0D108BD9-81ED-4DB2-BD59-A6C34878D82A}">
                    <a16:rowId xmlns:a16="http://schemas.microsoft.com/office/drawing/2014/main" val="3602413426"/>
                  </a:ext>
                </a:extLst>
              </a:tr>
              <a:tr h="341457">
                <a:tc>
                  <a:txBody>
                    <a:bodyPr/>
                    <a:lstStyle/>
                    <a:p>
                      <a:pPr marL="0" marR="0" algn="just">
                        <a:lnSpc>
                          <a:spcPct val="107000"/>
                        </a:lnSpc>
                        <a:spcBef>
                          <a:spcPts val="0"/>
                        </a:spcBef>
                        <a:spcAft>
                          <a:spcPts val="0"/>
                        </a:spcAft>
                      </a:pPr>
                      <a:r>
                        <a:rPr lang="vi-VN" sz="1400">
                          <a:effectLst/>
                          <a:latin typeface="+mn-lt"/>
                        </a:rPr>
                        <a:t>KG9907469541</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300000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29000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2021-01-18</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NULL</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False</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True</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Không đúng sản phẩm</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075195016660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075094200603</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079300550737</a:t>
                      </a:r>
                      <a:endParaRPr lang="en-US" sz="1400">
                        <a:effectLst/>
                        <a:latin typeface="+mn-lt"/>
                        <a:ea typeface="Arial" panose="020B0604020202020204" pitchFamily="34" charset="0"/>
                        <a:cs typeface="Arial" panose="020B0604020202020204" pitchFamily="34" charset="0"/>
                      </a:endParaRPr>
                    </a:p>
                  </a:txBody>
                  <a:tcPr marL="39558" marR="39558" marT="0" marB="0"/>
                </a:tc>
                <a:extLst>
                  <a:ext uri="{0D108BD9-81ED-4DB2-BD59-A6C34878D82A}">
                    <a16:rowId xmlns:a16="http://schemas.microsoft.com/office/drawing/2014/main" val="132870481"/>
                  </a:ext>
                </a:extLst>
              </a:tr>
              <a:tr h="341457">
                <a:tc>
                  <a:txBody>
                    <a:bodyPr/>
                    <a:lstStyle/>
                    <a:p>
                      <a:pPr marL="0" marR="0" algn="just">
                        <a:lnSpc>
                          <a:spcPct val="107000"/>
                        </a:lnSpc>
                        <a:spcBef>
                          <a:spcPts val="0"/>
                        </a:spcBef>
                        <a:spcAft>
                          <a:spcPts val="0"/>
                        </a:spcAft>
                      </a:pPr>
                      <a:r>
                        <a:rPr lang="vi-VN" sz="1400">
                          <a:effectLst/>
                          <a:latin typeface="+mn-lt"/>
                        </a:rPr>
                        <a:t>Rk3993948652</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80000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15000</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2020-06-14</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2020-06-19</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True</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NULL</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br>
                        <a:rPr lang="en-US" sz="1400">
                          <a:effectLst/>
                          <a:latin typeface="+mn-lt"/>
                        </a:rPr>
                      </a:br>
                      <a:br>
                        <a:rPr lang="en-US" sz="1400">
                          <a:effectLst/>
                          <a:latin typeface="+mn-lt"/>
                        </a:rPr>
                      </a:b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079300903397</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079089789364</a:t>
                      </a:r>
                      <a:endParaRPr lang="en-US" sz="1400">
                        <a:effectLst/>
                        <a:latin typeface="+mn-lt"/>
                        <a:ea typeface="Arial" panose="020B0604020202020204" pitchFamily="34" charset="0"/>
                        <a:cs typeface="Arial" panose="020B0604020202020204" pitchFamily="34" charset="0"/>
                      </a:endParaRPr>
                    </a:p>
                  </a:txBody>
                  <a:tcPr marL="39558" marR="39558" marT="0" marB="0"/>
                </a:tc>
                <a:tc>
                  <a:txBody>
                    <a:bodyPr/>
                    <a:lstStyle/>
                    <a:p>
                      <a:pPr marL="0" marR="0" algn="just">
                        <a:lnSpc>
                          <a:spcPct val="107000"/>
                        </a:lnSpc>
                        <a:spcBef>
                          <a:spcPts val="0"/>
                        </a:spcBef>
                        <a:spcAft>
                          <a:spcPts val="0"/>
                        </a:spcAft>
                      </a:pPr>
                      <a:r>
                        <a:rPr lang="vi-VN" sz="1400">
                          <a:effectLst/>
                          <a:latin typeface="+mn-lt"/>
                        </a:rPr>
                        <a:t>079199321088</a:t>
                      </a:r>
                      <a:endParaRPr lang="en-US" sz="1400">
                        <a:effectLst/>
                        <a:latin typeface="+mn-lt"/>
                        <a:ea typeface="Arial" panose="020B0604020202020204" pitchFamily="34" charset="0"/>
                        <a:cs typeface="Arial" panose="020B0604020202020204" pitchFamily="34" charset="0"/>
                      </a:endParaRPr>
                    </a:p>
                  </a:txBody>
                  <a:tcPr marL="39558" marR="39558" marT="0" marB="0"/>
                </a:tc>
                <a:extLst>
                  <a:ext uri="{0D108BD9-81ED-4DB2-BD59-A6C34878D82A}">
                    <a16:rowId xmlns:a16="http://schemas.microsoft.com/office/drawing/2014/main" val="3007863855"/>
                  </a:ext>
                </a:extLst>
              </a:tr>
            </a:tbl>
          </a:graphicData>
        </a:graphic>
      </p:graphicFrame>
      <p:grpSp>
        <p:nvGrpSpPr>
          <p:cNvPr id="33" name="Group 32">
            <a:extLst>
              <a:ext uri="{FF2B5EF4-FFF2-40B4-BE49-F238E27FC236}">
                <a16:creationId xmlns:a16="http://schemas.microsoft.com/office/drawing/2014/main" id="{84568E12-EF2A-4AEA-9637-5AA3DE845B55}"/>
              </a:ext>
            </a:extLst>
          </p:cNvPr>
          <p:cNvGrpSpPr/>
          <p:nvPr/>
        </p:nvGrpSpPr>
        <p:grpSpPr>
          <a:xfrm>
            <a:off x="19354" y="1518143"/>
            <a:ext cx="12200559" cy="5319549"/>
            <a:chOff x="3425" y="1537592"/>
            <a:chExt cx="12200559" cy="5319549"/>
          </a:xfrm>
        </p:grpSpPr>
        <p:sp>
          <p:nvSpPr>
            <p:cNvPr id="35" name="Rectangle 34">
              <a:extLst>
                <a:ext uri="{FF2B5EF4-FFF2-40B4-BE49-F238E27FC236}">
                  <a16:creationId xmlns:a16="http://schemas.microsoft.com/office/drawing/2014/main" id="{F31B7BD2-BAAB-4A22-9CF3-C6B5D9F2F9FD}"/>
                </a:ext>
              </a:extLst>
            </p:cNvPr>
            <p:cNvSpPr/>
            <p:nvPr/>
          </p:nvSpPr>
          <p:spPr>
            <a:xfrm>
              <a:off x="3425" y="2053975"/>
              <a:ext cx="12200559" cy="48031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Single Corner Snipped 35">
              <a:extLst>
                <a:ext uri="{FF2B5EF4-FFF2-40B4-BE49-F238E27FC236}">
                  <a16:creationId xmlns:a16="http://schemas.microsoft.com/office/drawing/2014/main" id="{E8D64A48-82BA-4BFC-BAAB-753FBE2704C2}"/>
                </a:ext>
              </a:extLst>
            </p:cNvPr>
            <p:cNvSpPr/>
            <p:nvPr/>
          </p:nvSpPr>
          <p:spPr>
            <a:xfrm>
              <a:off x="6961491" y="1537592"/>
              <a:ext cx="2397302" cy="547954"/>
            </a:xfrm>
            <a:prstGeom prst="snip1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err="1">
                  <a:latin typeface="Arial"/>
                  <a:cs typeface="Calibri"/>
                </a:rPr>
                <a:t>Bảng</a:t>
              </a:r>
              <a:br>
                <a:rPr lang="en-US" sz="1400" dirty="0">
                  <a:latin typeface="Arial"/>
                  <a:cs typeface="Calibri"/>
                </a:rPr>
              </a:br>
              <a:r>
                <a:rPr lang="en-US" sz="1400" dirty="0">
                  <a:latin typeface="Arial"/>
                  <a:cs typeface="Calibri"/>
                </a:rPr>
                <a:t> THONGTINSANPHAMDH</a:t>
              </a:r>
            </a:p>
          </p:txBody>
        </p:sp>
      </p:grpSp>
      <p:graphicFrame>
        <p:nvGraphicFramePr>
          <p:cNvPr id="25" name="Table 24">
            <a:extLst>
              <a:ext uri="{FF2B5EF4-FFF2-40B4-BE49-F238E27FC236}">
                <a16:creationId xmlns:a16="http://schemas.microsoft.com/office/drawing/2014/main" id="{43C297F6-E860-445D-AED1-BBDF1C9F54F2}"/>
              </a:ext>
            </a:extLst>
          </p:cNvPr>
          <p:cNvGraphicFramePr>
            <a:graphicFrameLocks noGrp="1"/>
          </p:cNvGraphicFramePr>
          <p:nvPr>
            <p:extLst>
              <p:ext uri="{D42A27DB-BD31-4B8C-83A1-F6EECF244321}">
                <p14:modId xmlns:p14="http://schemas.microsoft.com/office/powerpoint/2010/main" val="2624866921"/>
              </p:ext>
            </p:extLst>
          </p:nvPr>
        </p:nvGraphicFramePr>
        <p:xfrm>
          <a:off x="1124264" y="2851059"/>
          <a:ext cx="9924632" cy="3244455"/>
        </p:xfrm>
        <a:graphic>
          <a:graphicData uri="http://schemas.openxmlformats.org/drawingml/2006/table">
            <a:tbl>
              <a:tblPr firstRow="1" firstCol="1">
                <a:tableStyleId>{5C22544A-7EE6-4342-B048-85BDC9FD1C3A}</a:tableStyleId>
              </a:tblPr>
              <a:tblGrid>
                <a:gridCol w="1165995">
                  <a:extLst>
                    <a:ext uri="{9D8B030D-6E8A-4147-A177-3AD203B41FA5}">
                      <a16:colId xmlns:a16="http://schemas.microsoft.com/office/drawing/2014/main" val="597403723"/>
                    </a:ext>
                  </a:extLst>
                </a:gridCol>
                <a:gridCol w="3230702">
                  <a:extLst>
                    <a:ext uri="{9D8B030D-6E8A-4147-A177-3AD203B41FA5}">
                      <a16:colId xmlns:a16="http://schemas.microsoft.com/office/drawing/2014/main" val="1495543553"/>
                    </a:ext>
                  </a:extLst>
                </a:gridCol>
                <a:gridCol w="1068421">
                  <a:extLst>
                    <a:ext uri="{9D8B030D-6E8A-4147-A177-3AD203B41FA5}">
                      <a16:colId xmlns:a16="http://schemas.microsoft.com/office/drawing/2014/main" val="2260178807"/>
                    </a:ext>
                  </a:extLst>
                </a:gridCol>
                <a:gridCol w="1182894">
                  <a:extLst>
                    <a:ext uri="{9D8B030D-6E8A-4147-A177-3AD203B41FA5}">
                      <a16:colId xmlns:a16="http://schemas.microsoft.com/office/drawing/2014/main" val="2943691445"/>
                    </a:ext>
                  </a:extLst>
                </a:gridCol>
                <a:gridCol w="1462720">
                  <a:extLst>
                    <a:ext uri="{9D8B030D-6E8A-4147-A177-3AD203B41FA5}">
                      <a16:colId xmlns:a16="http://schemas.microsoft.com/office/drawing/2014/main" val="31464695"/>
                    </a:ext>
                  </a:extLst>
                </a:gridCol>
                <a:gridCol w="1813900">
                  <a:extLst>
                    <a:ext uri="{9D8B030D-6E8A-4147-A177-3AD203B41FA5}">
                      <a16:colId xmlns:a16="http://schemas.microsoft.com/office/drawing/2014/main" val="2916162478"/>
                    </a:ext>
                  </a:extLst>
                </a:gridCol>
              </a:tblGrid>
              <a:tr h="401779">
                <a:tc>
                  <a:txBody>
                    <a:bodyPr/>
                    <a:lstStyle/>
                    <a:p>
                      <a:pPr marL="0" marR="0" algn="just">
                        <a:lnSpc>
                          <a:spcPct val="107000"/>
                        </a:lnSpc>
                        <a:spcBef>
                          <a:spcPts val="0"/>
                        </a:spcBef>
                        <a:spcAft>
                          <a:spcPts val="0"/>
                        </a:spcAft>
                      </a:pPr>
                      <a:r>
                        <a:rPr lang="vi-VN" sz="1400">
                          <a:effectLst/>
                        </a:rPr>
                        <a:t>MaSP</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TenSP</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GiaSP</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SoLuongSP</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ThanhTienSP</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MaVanDon</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698057154"/>
                  </a:ext>
                </a:extLst>
              </a:tr>
              <a:tr h="610224">
                <a:tc>
                  <a:txBody>
                    <a:bodyPr/>
                    <a:lstStyle/>
                    <a:p>
                      <a:pPr marL="0" marR="0" algn="just">
                        <a:lnSpc>
                          <a:spcPct val="107000"/>
                        </a:lnSpc>
                        <a:spcBef>
                          <a:spcPts val="0"/>
                        </a:spcBef>
                        <a:spcAft>
                          <a:spcPts val="0"/>
                        </a:spcAft>
                      </a:pPr>
                      <a:r>
                        <a:rPr lang="vi-VN" sz="1400">
                          <a:effectLst/>
                        </a:rPr>
                        <a:t>SP310595</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Đồng hồ thông minh Vikopa A1</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534000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1</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534000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Ag5539210712</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1913218"/>
                  </a:ext>
                </a:extLst>
              </a:tr>
              <a:tr h="401779">
                <a:tc>
                  <a:txBody>
                    <a:bodyPr/>
                    <a:lstStyle/>
                    <a:p>
                      <a:pPr marL="0" marR="0" algn="just">
                        <a:lnSpc>
                          <a:spcPct val="107000"/>
                        </a:lnSpc>
                        <a:spcBef>
                          <a:spcPts val="0"/>
                        </a:spcBef>
                        <a:spcAft>
                          <a:spcPts val="0"/>
                        </a:spcAft>
                      </a:pPr>
                      <a:r>
                        <a:rPr lang="vi-VN" sz="1400">
                          <a:effectLst/>
                        </a:rPr>
                        <a:t>SP413712</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Áo khoác len mỏng</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160000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2</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320000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BL9787366421</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51322902"/>
                  </a:ext>
                </a:extLst>
              </a:tr>
              <a:tr h="610224">
                <a:tc>
                  <a:txBody>
                    <a:bodyPr/>
                    <a:lstStyle/>
                    <a:p>
                      <a:pPr marL="0" marR="0" algn="just">
                        <a:lnSpc>
                          <a:spcPct val="107000"/>
                        </a:lnSpc>
                        <a:spcBef>
                          <a:spcPts val="0"/>
                        </a:spcBef>
                        <a:spcAft>
                          <a:spcPts val="0"/>
                        </a:spcAft>
                      </a:pPr>
                      <a:r>
                        <a:rPr lang="vi-VN" sz="1400">
                          <a:effectLst/>
                        </a:rPr>
                        <a:t>SP443710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Pin sạc dự phòng Hoco</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325000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1</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325000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Hb3199462633</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140740914"/>
                  </a:ext>
                </a:extLst>
              </a:tr>
              <a:tr h="401779">
                <a:tc>
                  <a:txBody>
                    <a:bodyPr/>
                    <a:lstStyle/>
                    <a:p>
                      <a:pPr marL="0" marR="0" algn="just">
                        <a:lnSpc>
                          <a:spcPct val="107000"/>
                        </a:lnSpc>
                        <a:spcBef>
                          <a:spcPts val="0"/>
                        </a:spcBef>
                        <a:spcAft>
                          <a:spcPts val="0"/>
                        </a:spcAft>
                      </a:pPr>
                      <a:r>
                        <a:rPr lang="vi-VN" sz="1400">
                          <a:effectLst/>
                        </a:rPr>
                        <a:t>SP528423</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Giày Thể Thao Nam</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300000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1</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300000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KG9907469541</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464665146"/>
                  </a:ext>
                </a:extLst>
              </a:tr>
              <a:tr h="818670">
                <a:tc>
                  <a:txBody>
                    <a:bodyPr/>
                    <a:lstStyle/>
                    <a:p>
                      <a:pPr marL="0" marR="0" algn="just">
                        <a:lnSpc>
                          <a:spcPct val="107000"/>
                        </a:lnSpc>
                        <a:spcBef>
                          <a:spcPts val="0"/>
                        </a:spcBef>
                        <a:spcAft>
                          <a:spcPts val="0"/>
                        </a:spcAft>
                      </a:pPr>
                      <a:r>
                        <a:rPr lang="vi-VN" sz="1400">
                          <a:effectLst/>
                        </a:rPr>
                        <a:t>SP841318</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Tai nghe thể thao không dây Bluetooth</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40000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2</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80000</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vi-VN" sz="1400">
                          <a:effectLst/>
                        </a:rPr>
                        <a:t>Rk3993948652</a:t>
                      </a:r>
                      <a:endParaRPr lang="en-US" sz="14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086672309"/>
                  </a:ext>
                </a:extLst>
              </a:tr>
            </a:tbl>
          </a:graphicData>
        </a:graphic>
      </p:graphicFrame>
    </p:spTree>
    <p:extLst>
      <p:ext uri="{BB962C8B-B14F-4D97-AF65-F5344CB8AC3E}">
        <p14:creationId xmlns:p14="http://schemas.microsoft.com/office/powerpoint/2010/main" val="7168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sp>
        <p:nvSpPr>
          <p:cNvPr id="5" name="Rectangle: Rounded Corners 4">
            <a:extLst>
              <a:ext uri="{FF2B5EF4-FFF2-40B4-BE49-F238E27FC236}">
                <a16:creationId xmlns:a16="http://schemas.microsoft.com/office/drawing/2014/main" id="{13A57FCB-53D5-4166-A880-DF3DB6AC786B}"/>
              </a:ext>
            </a:extLst>
          </p:cNvPr>
          <p:cNvSpPr/>
          <p:nvPr/>
        </p:nvSpPr>
        <p:spPr>
          <a:xfrm>
            <a:off x="348344" y="1541416"/>
            <a:ext cx="5538169" cy="51075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tx1"/>
                </a:solidFill>
                <a:latin typeface="Arial" panose="020B0604020202020204" pitchFamily="34" charset="0"/>
                <a:cs typeface="Arial" panose="020B0604020202020204" pitchFamily="34" charset="0"/>
              </a:rPr>
              <a:t>Kết</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quả</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đạt</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được</a:t>
            </a:r>
            <a:r>
              <a:rPr lang="en-US" sz="2400" b="1"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vi-VN" sz="2400" dirty="0">
                <a:solidFill>
                  <a:schemeClr val="tx1"/>
                </a:solidFill>
                <a:latin typeface="Arial" panose="020B0604020202020204" pitchFamily="34" charset="0"/>
                <a:cs typeface="Arial" panose="020B0604020202020204" pitchFamily="34" charset="0"/>
              </a:rPr>
              <a:t>Nhóm chúng tôi đã hoàn thành được phần mềm của hệ thống quản lý giao hàng nhanh. </a:t>
            </a:r>
            <a:endParaRPr lang="en-US" sz="24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400" dirty="0">
                <a:solidFill>
                  <a:schemeClr val="tx1"/>
                </a:solidFill>
                <a:latin typeface="Arial" panose="020B0604020202020204" pitchFamily="34" charset="0"/>
                <a:cs typeface="Arial" panose="020B0604020202020204" pitchFamily="34" charset="0"/>
              </a:rPr>
              <a:t>Giao diện hoàn chỉnh, đơn giản nhưng hiệu quả, giúp người dùng dễ tiếp cận mà không cần trình độ tin học cao. </a:t>
            </a:r>
            <a:endParaRPr lang="en-US" sz="2400" dirty="0">
              <a:solidFill>
                <a:schemeClr val="tx1"/>
              </a:solidFill>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A4D49C6D-491F-4E9E-A358-74C648AA3078}"/>
              </a:ext>
            </a:extLst>
          </p:cNvPr>
          <p:cNvSpPr/>
          <p:nvPr/>
        </p:nvSpPr>
        <p:spPr>
          <a:xfrm>
            <a:off x="6305489" y="1541416"/>
            <a:ext cx="5538169" cy="5062660"/>
          </a:xfrm>
          <a:prstGeom prst="roundRect">
            <a:avLst/>
          </a:prstGeom>
          <a:solidFill>
            <a:srgbClr val="94F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tx1"/>
                </a:solidFill>
                <a:latin typeface="Arial" panose="020B0604020202020204" pitchFamily="34" charset="0"/>
                <a:cs typeface="Arial" panose="020B0604020202020204" pitchFamily="34" charset="0"/>
              </a:rPr>
              <a:t>Hạn</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chế</a:t>
            </a:r>
            <a:r>
              <a:rPr lang="en-US" sz="2400" b="1" dirty="0">
                <a:solidFill>
                  <a:schemeClr val="tx1"/>
                </a:solidFill>
                <a:latin typeface="Arial" panose="020B0604020202020204" pitchFamily="34" charset="0"/>
                <a:cs typeface="Arial" panose="020B0604020202020204" pitchFamily="34" charset="0"/>
              </a:rPr>
              <a:t>: </a:t>
            </a:r>
          </a:p>
          <a:p>
            <a:pPr marL="342900" lvl="0" indent="-342900">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Hệ</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thống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này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chỉ</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chạy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cục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bộ</a:t>
            </a:r>
            <a:r>
              <a:rPr lang="en-US" sz="2400" dirty="0">
                <a:solidFill>
                  <a:schemeClr val="tx1"/>
                </a:solidFill>
                <a:latin typeface="Arial" panose="020B0604020202020204" pitchFamily="34" charset="0"/>
                <a:cs typeface="Arial" panose="020B0604020202020204" pitchFamily="34" charset="0"/>
              </a:rPr>
              <a:t>.</a:t>
            </a:r>
          </a:p>
          <a:p>
            <a:pPr marL="342900" lvl="0" indent="-342900">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Khó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khăn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khách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muốn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xem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tin </a:t>
            </a:r>
            <a:r>
              <a:rPr lang="en-US" sz="2400" dirty="0" err="1">
                <a:solidFill>
                  <a:schemeClr val="tx1"/>
                </a:solidFill>
                <a:latin typeface="Arial" panose="020B0604020202020204" pitchFamily="34" charset="0"/>
                <a:cs typeface="Arial" panose="020B0604020202020204" pitchFamily="34" charset="0"/>
              </a:rPr>
              <a:t>về</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họ</a:t>
            </a:r>
            <a:r>
              <a:rPr lang="en-US" sz="2400" dirty="0">
                <a:solidFill>
                  <a:schemeClr val="tx1"/>
                </a:solidFill>
                <a:latin typeface="Arial" panose="020B0604020202020204" pitchFamily="34" charset="0"/>
                <a:cs typeface="Arial" panose="020B0604020202020204" pitchFamily="34" charset="0"/>
              </a:rPr>
              <a:t>.</a:t>
            </a:r>
          </a:p>
          <a:p>
            <a:pPr marL="342900" lvl="0" indent="-342900">
              <a:buFont typeface="Arial" panose="020B0604020202020204" pitchFamily="34" charset="0"/>
              <a:buChar char="•"/>
            </a:pPr>
            <a:r>
              <a:rPr lang="en-US" sz="2400" dirty="0" err="1">
                <a:solidFill>
                  <a:schemeClr val="tx1"/>
                </a:solidFill>
                <a:latin typeface="Arial" panose="020B0604020202020204" pitchFamily="34" charset="0"/>
                <a:cs typeface="Arial" panose="020B0604020202020204" pitchFamily="34" charset="0"/>
              </a:rPr>
              <a:t>Khó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khăn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về</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cập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nhật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thái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về</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người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quản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lý</a:t>
            </a:r>
            <a:r>
              <a:rPr lang="en-US" sz="2400" dirty="0">
                <a:solidFill>
                  <a:schemeClr val="tx1"/>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8EC473B7-0FF9-443F-8931-2275DCDB6F0B}"/>
              </a:ext>
            </a:extLst>
          </p:cNvPr>
          <p:cNvSpPr txBox="1"/>
          <p:nvPr/>
        </p:nvSpPr>
        <p:spPr>
          <a:xfrm>
            <a:off x="348344" y="938480"/>
            <a:ext cx="1398140" cy="461665"/>
          </a:xfrm>
          <a:prstGeom prst="rect">
            <a:avLst/>
          </a:prstGeom>
          <a:noFill/>
        </p:spPr>
        <p:txBody>
          <a:bodyPr wrap="none" rtlCol="0">
            <a:spAutoFit/>
          </a:bodyPr>
          <a:lstStyle/>
          <a:p>
            <a:r>
              <a:rPr lang="en-US" sz="2400" b="1" err="1">
                <a:latin typeface="Arial" panose="020B0604020202020204" pitchFamily="34" charset="0"/>
                <a:cs typeface="Arial" panose="020B0604020202020204" pitchFamily="34" charset="0"/>
              </a:rPr>
              <a:t>Kết</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luận</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5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sp>
        <p:nvSpPr>
          <p:cNvPr id="11" name="TextBox 10">
            <a:extLst>
              <a:ext uri="{FF2B5EF4-FFF2-40B4-BE49-F238E27FC236}">
                <a16:creationId xmlns:a16="http://schemas.microsoft.com/office/drawing/2014/main" id="{8EC473B7-0FF9-443F-8931-2275DCDB6F0B}"/>
              </a:ext>
            </a:extLst>
          </p:cNvPr>
          <p:cNvSpPr txBox="1"/>
          <p:nvPr/>
        </p:nvSpPr>
        <p:spPr>
          <a:xfrm>
            <a:off x="348344" y="938480"/>
            <a:ext cx="1398140" cy="461665"/>
          </a:xfrm>
          <a:prstGeom prst="rect">
            <a:avLst/>
          </a:prstGeom>
          <a:noFill/>
        </p:spPr>
        <p:txBody>
          <a:bodyPr wrap="none" rtlCol="0">
            <a:spAutoFit/>
          </a:bodyPr>
          <a:lstStyle/>
          <a:p>
            <a:r>
              <a:rPr lang="en-US" sz="2400" b="1" err="1">
                <a:latin typeface="Arial" panose="020B0604020202020204" pitchFamily="34" charset="0"/>
                <a:cs typeface="Arial" panose="020B0604020202020204" pitchFamily="34" charset="0"/>
              </a:rPr>
              <a:t>Kết</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luận</a:t>
            </a:r>
            <a:endParaRPr lang="en-US" sz="2400" b="1">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D263D66A-94C7-4E91-8456-CFC8DB173981}"/>
              </a:ext>
            </a:extLst>
          </p:cNvPr>
          <p:cNvSpPr/>
          <p:nvPr/>
        </p:nvSpPr>
        <p:spPr>
          <a:xfrm>
            <a:off x="613954" y="1541414"/>
            <a:ext cx="10959737" cy="5107579"/>
          </a:xfrm>
          <a:prstGeom prst="roundRect">
            <a:avLst/>
          </a:prstGeom>
          <a:solidFill>
            <a:srgbClr val="46D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err="1">
                <a:solidFill>
                  <a:schemeClr val="tx1"/>
                </a:solidFill>
                <a:latin typeface="Arial" panose="020B0604020202020204" pitchFamily="34" charset="0"/>
                <a:cs typeface="Arial" panose="020B0604020202020204" pitchFamily="34" charset="0"/>
              </a:rPr>
              <a:t>Hướng</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phát</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triển</a:t>
            </a:r>
            <a:r>
              <a:rPr lang="en-US" sz="2400" b="1" dirty="0">
                <a:solidFill>
                  <a:schemeClr val="tx1"/>
                </a:solidFill>
                <a:latin typeface="Arial" panose="020B0604020202020204" pitchFamily="34" charset="0"/>
                <a:cs typeface="Arial" panose="020B0604020202020204" pitchFamily="34" charset="0"/>
              </a:rPr>
              <a:t>.</a:t>
            </a:r>
          </a:p>
          <a:p>
            <a:pPr algn="just"/>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tương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lai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tôi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hướng</a:t>
            </a:r>
            <a:r>
              <a:rPr lang="en-US" sz="2400" dirty="0">
                <a:solidFill>
                  <a:schemeClr val="tx1"/>
                </a:solidFill>
                <a:latin typeface="Arial" panose="020B0604020202020204" pitchFamily="34" charset="0"/>
                <a:cs typeface="Arial" panose="020B0604020202020204" pitchFamily="34" charset="0"/>
              </a:rPr>
              <a:t> sẽ </a:t>
            </a:r>
            <a:r>
              <a:rPr lang="en-US" sz="2400" dirty="0" err="1">
                <a:solidFill>
                  <a:schemeClr val="tx1"/>
                </a:solidFill>
                <a:latin typeface="Arial" panose="020B0604020202020204" pitchFamily="34" charset="0"/>
                <a:cs typeface="Arial" panose="020B0604020202020204" pitchFamily="34" charset="0"/>
              </a:rPr>
              <a:t>phát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Hê</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dịch</a:t>
            </a:r>
            <a:r>
              <a:rPr lang="en-US" sz="2400" dirty="0">
                <a:solidFill>
                  <a:schemeClr val="tx1"/>
                </a:solidFill>
                <a:latin typeface="Arial" panose="020B0604020202020204" pitchFamily="34" charset="0"/>
                <a:cs typeface="Arial" panose="020B0604020202020204" pitchFamily="34" charset="0"/>
              </a:rPr>
              <a:t> vụ </a:t>
            </a:r>
            <a:r>
              <a:rPr lang="en-US" sz="2400" dirty="0" err="1">
                <a:solidFill>
                  <a:schemeClr val="tx1"/>
                </a:solidFill>
                <a:latin typeface="Arial" panose="020B0604020202020204" pitchFamily="34" charset="0"/>
                <a:cs typeface="Arial" panose="020B0604020202020204" pitchFamily="34" charset="0"/>
              </a:rPr>
              <a:t>giao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hàng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nhanh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chạy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dữ</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liệu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trên</a:t>
            </a:r>
            <a:r>
              <a:rPr lang="en-US" sz="2400" dirty="0">
                <a:solidFill>
                  <a:schemeClr val="tx1"/>
                </a:solidFill>
                <a:latin typeface="Arial" panose="020B0604020202020204" pitchFamily="34" charset="0"/>
                <a:cs typeface="Arial" panose="020B0604020202020204" pitchFamily="34" charset="0"/>
              </a:rPr>
              <a:t> website </a:t>
            </a:r>
            <a:r>
              <a:rPr lang="en-US" sz="2400" dirty="0" err="1">
                <a:solidFill>
                  <a:schemeClr val="tx1"/>
                </a:solidFill>
                <a:latin typeface="Arial" panose="020B0604020202020204" pitchFamily="34" charset="0"/>
                <a:cs typeface="Arial" panose="020B0604020202020204" pitchFamily="34" charset="0"/>
              </a:rPr>
              <a:t>nhầm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thuận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khách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dê</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theo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dõi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tin </a:t>
            </a:r>
            <a:r>
              <a:rPr lang="en-US" sz="2400" dirty="0" err="1">
                <a:solidFill>
                  <a:schemeClr val="tx1"/>
                </a:solidFill>
                <a:latin typeface="Arial" panose="020B0604020202020204" pitchFamily="34" charset="0"/>
                <a:cs typeface="Arial" panose="020B0604020202020204" pitchFamily="34" charset="0"/>
              </a:rPr>
              <a:t>đơn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hàng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của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mình</a:t>
            </a:r>
            <a:r>
              <a:rPr lang="en-US" sz="2400" dirty="0">
                <a:solidFill>
                  <a:schemeClr val="tx1"/>
                </a:solidFill>
                <a:latin typeface="Arial" panose="020B0604020202020204" pitchFamily="34" charset="0"/>
                <a:cs typeface="Arial" panose="020B0604020202020204" pitchFamily="34" charset="0"/>
              </a:rPr>
              <a:t> ở </a:t>
            </a:r>
            <a:r>
              <a:rPr lang="en-US" sz="2400" dirty="0" err="1">
                <a:solidFill>
                  <a:schemeClr val="tx1"/>
                </a:solidFill>
                <a:latin typeface="Arial" panose="020B0604020202020204" pitchFamily="34" charset="0"/>
                <a:cs typeface="Arial" panose="020B0604020202020204" pitchFamily="34" charset="0"/>
              </a:rPr>
              <a:t>bất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nơi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nào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Ngoài</a:t>
            </a:r>
            <a:r>
              <a:rPr lang="en-US" sz="2400" dirty="0">
                <a:solidFill>
                  <a:schemeClr val="tx1"/>
                </a:solidFill>
                <a:latin typeface="Arial" panose="020B0604020202020204" pitchFamily="34" charset="0"/>
                <a:cs typeface="Arial" panose="020B0604020202020204" pitchFamily="34" charset="0"/>
              </a:rPr>
              <a:t> ra </a:t>
            </a:r>
            <a:r>
              <a:rPr lang="en-US" sz="2400" dirty="0" err="1">
                <a:solidFill>
                  <a:schemeClr val="tx1"/>
                </a:solidFill>
                <a:latin typeface="Arial" panose="020B0604020202020204" pitchFamily="34" charset="0"/>
                <a:cs typeface="Arial" panose="020B0604020202020204" pitchFamily="34" charset="0"/>
              </a:rPr>
              <a:t>chúng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tôi</a:t>
            </a:r>
            <a:r>
              <a:rPr lang="en-US" sz="2400" dirty="0">
                <a:solidFill>
                  <a:schemeClr val="tx1"/>
                </a:solidFill>
                <a:latin typeface="Arial" panose="020B0604020202020204" pitchFamily="34" charset="0"/>
                <a:cs typeface="Arial" panose="020B0604020202020204" pitchFamily="34" charset="0"/>
              </a:rPr>
              <a:t> sẽ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triển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thêm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một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thoại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hê</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điều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hành</a:t>
            </a:r>
            <a:r>
              <a:rPr lang="en-US" sz="2400" dirty="0">
                <a:solidFill>
                  <a:schemeClr val="tx1"/>
                </a:solidFill>
                <a:latin typeface="Arial" panose="020B0604020202020204" pitchFamily="34" charset="0"/>
                <a:cs typeface="Arial" panose="020B0604020202020204" pitchFamily="34" charset="0"/>
              </a:rPr>
              <a:t> Android/iOS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cập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nhật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trạng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thái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của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hàng</a:t>
            </a:r>
            <a:r>
              <a:rPr lang="en-US" sz="2400" dirty="0">
                <a:solidFill>
                  <a:schemeClr val="tx1"/>
                </a:solidFill>
                <a:latin typeface="Arial" panose="020B0604020202020204" pitchFamily="34" charset="0"/>
                <a:cs typeface="Arial" panose="020B0604020202020204" pitchFamily="34" charset="0"/>
              </a:rPr>
              <a:t> mà họ </a:t>
            </a:r>
            <a:r>
              <a:rPr lang="en-US" sz="2400" dirty="0" err="1">
                <a:solidFill>
                  <a:schemeClr val="tx1"/>
                </a:solidFill>
                <a:latin typeface="Arial" panose="020B0604020202020204" pitchFamily="34" charset="0"/>
                <a:cs typeface="Arial" panose="020B0604020202020204" pitchFamily="34" charset="0"/>
              </a:rPr>
              <a:t>đảm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hệ</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thống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thời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sớm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nhất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Mục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cuối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của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tôi</a:t>
            </a:r>
            <a:r>
              <a:rPr lang="en-US" sz="2400" dirty="0">
                <a:solidFill>
                  <a:schemeClr val="tx1"/>
                </a:solidFill>
                <a:latin typeface="Arial" panose="020B0604020202020204" pitchFamily="34" charset="0"/>
                <a:cs typeface="Arial" panose="020B0604020202020204" pitchFamily="34" charset="0"/>
              </a:rPr>
              <a:t> là </a:t>
            </a:r>
            <a:r>
              <a:rPr lang="en-US" sz="2400" dirty="0" err="1">
                <a:solidFill>
                  <a:schemeClr val="tx1"/>
                </a:solidFill>
                <a:latin typeface="Arial" panose="020B0604020202020204" pitchFamily="34" charset="0"/>
                <a:cs typeface="Arial" panose="020B0604020202020204" pitchFamily="34" charset="0"/>
              </a:rPr>
              <a:t>hoàn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thành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một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cách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chỉnh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thương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mại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mềm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Hê</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dịch</a:t>
            </a:r>
            <a:r>
              <a:rPr lang="en-US" sz="2400" dirty="0">
                <a:solidFill>
                  <a:schemeClr val="tx1"/>
                </a:solidFill>
                <a:latin typeface="Arial" panose="020B0604020202020204" pitchFamily="34" charset="0"/>
                <a:cs typeface="Arial" panose="020B0604020202020204" pitchFamily="34" charset="0"/>
              </a:rPr>
              <a:t> vụ </a:t>
            </a:r>
            <a:r>
              <a:rPr lang="en-US" sz="2400" dirty="0" err="1">
                <a:solidFill>
                  <a:schemeClr val="tx1"/>
                </a:solidFill>
                <a:latin typeface="Arial" panose="020B0604020202020204" pitchFamily="34" charset="0"/>
                <a:cs typeface="Arial" panose="020B0604020202020204" pitchFamily="34" charset="0"/>
              </a:rPr>
              <a:t>giao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hàng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nhanh</a:t>
            </a:r>
            <a:r>
              <a:rPr lang="en-US" sz="24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5101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9" name="Rectangle 1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62615A8-7BDC-4A5F-A141-9F05CFB72D7B}"/>
              </a:ext>
            </a:extLst>
          </p:cNvPr>
          <p:cNvSpPr txBox="1"/>
          <p:nvPr/>
        </p:nvSpPr>
        <p:spPr>
          <a:xfrm>
            <a:off x="1057025" y="1264230"/>
            <a:ext cx="5040285" cy="722896"/>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3600" b="1">
                <a:latin typeface="Arial"/>
                <a:ea typeface="+mj-ea"/>
                <a:cs typeface="Arial"/>
              </a:rPr>
              <a:t>Thank you for listening</a:t>
            </a:r>
          </a:p>
        </p:txBody>
      </p:sp>
      <p:sp>
        <p:nvSpPr>
          <p:cNvPr id="24" name="Rectangle 2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F4C9C3-6F97-4A3E-8343-12F978F77087}"/>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a:lnSpc>
                <a:spcPct val="90000"/>
              </a:lnSpc>
              <a:spcAft>
                <a:spcPts val="600"/>
              </a:spcAft>
            </a:pPr>
            <a:r>
              <a:rPr lang="en-US" sz="2400" b="1" dirty="0" err="1">
                <a:latin typeface="Arial"/>
                <a:cs typeface="Arial"/>
              </a:rPr>
              <a:t>Giảng</a:t>
            </a:r>
            <a:r>
              <a:rPr lang="en-US" sz="2400" b="1" dirty="0">
                <a:latin typeface="Arial"/>
                <a:cs typeface="Arial"/>
              </a:rPr>
              <a:t> </a:t>
            </a:r>
            <a:r>
              <a:rPr lang="en-US" sz="2400" b="1" dirty="0" err="1">
                <a:latin typeface="Arial"/>
                <a:cs typeface="Arial"/>
              </a:rPr>
              <a:t>viên</a:t>
            </a:r>
            <a:r>
              <a:rPr lang="en-US" sz="2400" b="1" dirty="0">
                <a:latin typeface="Arial"/>
                <a:cs typeface="Arial"/>
              </a:rPr>
              <a:t> </a:t>
            </a:r>
            <a:r>
              <a:rPr lang="en-US" sz="2400" b="1" dirty="0" err="1">
                <a:latin typeface="Arial"/>
                <a:cs typeface="Arial"/>
              </a:rPr>
              <a:t>hướng</a:t>
            </a:r>
            <a:r>
              <a:rPr lang="en-US" sz="2400" b="1" dirty="0">
                <a:latin typeface="Arial"/>
                <a:cs typeface="Arial"/>
              </a:rPr>
              <a:t> </a:t>
            </a:r>
            <a:r>
              <a:rPr lang="en-US" sz="2400" b="1" dirty="0" err="1">
                <a:latin typeface="Arial"/>
                <a:cs typeface="Arial"/>
              </a:rPr>
              <a:t>dẫn</a:t>
            </a:r>
            <a:r>
              <a:rPr lang="en-US" sz="2400" b="1" dirty="0">
                <a:latin typeface="Arial"/>
                <a:cs typeface="Arial"/>
              </a:rPr>
              <a:t>:</a:t>
            </a:r>
            <a:endParaRPr lang="en-US" b="1" dirty="0">
              <a:cs typeface="Calibri"/>
            </a:endParaRPr>
          </a:p>
          <a:p>
            <a:pPr>
              <a:lnSpc>
                <a:spcPct val="90000"/>
              </a:lnSpc>
              <a:spcAft>
                <a:spcPts val="600"/>
              </a:spcAft>
            </a:pPr>
            <a:r>
              <a:rPr lang="en-US" sz="2400" b="1" dirty="0" err="1">
                <a:solidFill>
                  <a:srgbClr val="FF0000"/>
                </a:solidFill>
                <a:latin typeface="Arial"/>
                <a:cs typeface="Arial"/>
              </a:rPr>
              <a:t>ThS</a:t>
            </a:r>
            <a:r>
              <a:rPr lang="en-US" sz="2400" b="1" dirty="0">
                <a:solidFill>
                  <a:srgbClr val="FF0000"/>
                </a:solidFill>
                <a:latin typeface="Arial"/>
                <a:cs typeface="Arial"/>
              </a:rPr>
              <a:t>. </a:t>
            </a:r>
            <a:r>
              <a:rPr lang="en-US" sz="2400" b="1" dirty="0" err="1">
                <a:solidFill>
                  <a:srgbClr val="FF0000"/>
                </a:solidFill>
                <a:latin typeface="Arial"/>
                <a:cs typeface="Arial"/>
              </a:rPr>
              <a:t>Phạm</a:t>
            </a:r>
            <a:r>
              <a:rPr lang="en-US" sz="2400" b="1" dirty="0">
                <a:solidFill>
                  <a:srgbClr val="FF0000"/>
                </a:solidFill>
                <a:latin typeface="Arial"/>
                <a:cs typeface="Arial"/>
              </a:rPr>
              <a:t> Minh </a:t>
            </a:r>
            <a:r>
              <a:rPr lang="en-US" sz="2400" b="1" dirty="0" err="1">
                <a:solidFill>
                  <a:srgbClr val="FF0000"/>
                </a:solidFill>
                <a:latin typeface="Arial"/>
                <a:cs typeface="Arial"/>
              </a:rPr>
              <a:t>Đương</a:t>
            </a:r>
          </a:p>
        </p:txBody>
      </p:sp>
      <p:pic>
        <p:nvPicPr>
          <p:cNvPr id="9" name="Picture 9">
            <a:extLst>
              <a:ext uri="{FF2B5EF4-FFF2-40B4-BE49-F238E27FC236}">
                <a16:creationId xmlns:a16="http://schemas.microsoft.com/office/drawing/2014/main" id="{0C0ABFB8-4793-4BAB-AE0E-C135D1E081FD}"/>
              </a:ext>
            </a:extLst>
          </p:cNvPr>
          <p:cNvPicPr>
            <a:picLocks noChangeAspect="1"/>
          </p:cNvPicPr>
          <p:nvPr/>
        </p:nvPicPr>
        <p:blipFill>
          <a:blip r:embed="rId2"/>
          <a:stretch>
            <a:fillRect/>
          </a:stretch>
        </p:blipFill>
        <p:spPr>
          <a:xfrm>
            <a:off x="852437" y="74309"/>
            <a:ext cx="956862" cy="971860"/>
          </a:xfrm>
          <a:prstGeom prst="rect">
            <a:avLst/>
          </a:prstGeom>
        </p:spPr>
      </p:pic>
      <p:pic>
        <p:nvPicPr>
          <p:cNvPr id="8" name="Picture 7">
            <a:extLst>
              <a:ext uri="{FF2B5EF4-FFF2-40B4-BE49-F238E27FC236}">
                <a16:creationId xmlns:a16="http://schemas.microsoft.com/office/drawing/2014/main" id="{75B768EB-FA03-49D0-827E-7F0993102A4A}"/>
              </a:ext>
            </a:extLst>
          </p:cNvPr>
          <p:cNvPicPr>
            <a:picLocks noChangeAspect="1"/>
          </p:cNvPicPr>
          <p:nvPr/>
        </p:nvPicPr>
        <p:blipFill>
          <a:blip r:embed="rId3"/>
          <a:stretch>
            <a:fillRect/>
          </a:stretch>
        </p:blipFill>
        <p:spPr>
          <a:xfrm>
            <a:off x="1681966" y="-150209"/>
            <a:ext cx="1423730" cy="1423730"/>
          </a:xfrm>
          <a:prstGeom prst="rect">
            <a:avLst/>
          </a:prstGeom>
        </p:spPr>
      </p:pic>
      <p:sp>
        <p:nvSpPr>
          <p:cNvPr id="10" name="TextBox 9">
            <a:extLst>
              <a:ext uri="{FF2B5EF4-FFF2-40B4-BE49-F238E27FC236}">
                <a16:creationId xmlns:a16="http://schemas.microsoft.com/office/drawing/2014/main" id="{4958EDD1-47CA-4FC0-8A85-4F16A65E6668}"/>
              </a:ext>
            </a:extLst>
          </p:cNvPr>
          <p:cNvSpPr txBox="1"/>
          <p:nvPr/>
        </p:nvSpPr>
        <p:spPr>
          <a:xfrm>
            <a:off x="6359235" y="3867546"/>
            <a:ext cx="4755585" cy="1800493"/>
          </a:xfrm>
          <a:prstGeom prst="rect">
            <a:avLst/>
          </a:prstGeom>
          <a:noFill/>
        </p:spPr>
        <p:txBody>
          <a:bodyPr wrap="square" lIns="91440" tIns="45720" rIns="91440" bIns="45720" rtlCol="0" anchor="t">
            <a:spAutoFit/>
          </a:bodyPr>
          <a:lstStyle/>
          <a:p>
            <a:pPr algn="ctr">
              <a:spcAft>
                <a:spcPts val="600"/>
              </a:spcAft>
            </a:pPr>
            <a:r>
              <a:rPr lang="en-US" sz="2400" b="1" dirty="0" err="1">
                <a:latin typeface="Arial"/>
                <a:cs typeface="Arial"/>
              </a:rPr>
              <a:t>Nhóm</a:t>
            </a:r>
            <a:r>
              <a:rPr lang="en-US" sz="2400" b="1" dirty="0">
                <a:latin typeface="Arial"/>
                <a:cs typeface="Arial"/>
              </a:rPr>
              <a:t> </a:t>
            </a:r>
            <a:r>
              <a:rPr lang="en-US" sz="2400" b="1" dirty="0" err="1">
                <a:latin typeface="Arial"/>
                <a:cs typeface="Arial"/>
              </a:rPr>
              <a:t>sinh</a:t>
            </a:r>
            <a:r>
              <a:rPr lang="en-US" sz="2400" b="1" dirty="0">
                <a:latin typeface="Arial"/>
                <a:cs typeface="Arial"/>
              </a:rPr>
              <a:t> </a:t>
            </a:r>
            <a:r>
              <a:rPr lang="en-US" sz="2400" b="1" dirty="0" err="1">
                <a:latin typeface="Arial"/>
                <a:cs typeface="Arial"/>
              </a:rPr>
              <a:t>viên</a:t>
            </a:r>
            <a:r>
              <a:rPr lang="en-US" sz="2400" b="1" dirty="0">
                <a:latin typeface="Arial"/>
                <a:cs typeface="Arial"/>
              </a:rPr>
              <a:t> </a:t>
            </a:r>
            <a:r>
              <a:rPr lang="en-US" sz="2400" b="1" dirty="0" err="1">
                <a:latin typeface="Arial"/>
                <a:cs typeface="Arial"/>
              </a:rPr>
              <a:t>thực</a:t>
            </a:r>
            <a:r>
              <a:rPr lang="en-US" sz="2400" b="1" dirty="0">
                <a:latin typeface="Arial"/>
                <a:cs typeface="Arial"/>
              </a:rPr>
              <a:t> </a:t>
            </a:r>
            <a:r>
              <a:rPr lang="en-US" sz="2400" b="1" dirty="0" err="1">
                <a:latin typeface="Arial"/>
                <a:cs typeface="Arial"/>
              </a:rPr>
              <a:t>hiện</a:t>
            </a:r>
            <a:r>
              <a:rPr lang="en-US" sz="2400" b="1" dirty="0">
                <a:latin typeface="Arial"/>
                <a:cs typeface="Arial"/>
              </a:rPr>
              <a:t>:</a:t>
            </a:r>
          </a:p>
          <a:p>
            <a:pPr algn="ctr">
              <a:spcAft>
                <a:spcPts val="600"/>
              </a:spcAft>
            </a:pPr>
            <a:r>
              <a:rPr lang="en-US" sz="2400" b="1" dirty="0" err="1">
                <a:solidFill>
                  <a:srgbClr val="FF0000"/>
                </a:solidFill>
                <a:latin typeface="Arial"/>
                <a:cs typeface="Arial"/>
              </a:rPr>
              <a:t>Lý</a:t>
            </a:r>
            <a:r>
              <a:rPr lang="en-US" sz="2400" b="1" dirty="0">
                <a:solidFill>
                  <a:srgbClr val="FF0000"/>
                </a:solidFill>
                <a:latin typeface="Arial"/>
                <a:cs typeface="Arial"/>
              </a:rPr>
              <a:t> </a:t>
            </a:r>
            <a:r>
              <a:rPr lang="en-US" sz="2400" b="1" dirty="0" err="1">
                <a:solidFill>
                  <a:srgbClr val="FF0000"/>
                </a:solidFill>
                <a:latin typeface="Arial"/>
                <a:cs typeface="Arial"/>
              </a:rPr>
              <a:t>Quốc</a:t>
            </a:r>
            <a:r>
              <a:rPr lang="en-US" sz="2400" b="1" dirty="0">
                <a:solidFill>
                  <a:srgbClr val="FF0000"/>
                </a:solidFill>
                <a:latin typeface="Arial"/>
                <a:cs typeface="Arial"/>
              </a:rPr>
              <a:t> </a:t>
            </a:r>
            <a:r>
              <a:rPr lang="en-US" sz="2400" b="1" dirty="0" err="1">
                <a:solidFill>
                  <a:srgbClr val="FF0000"/>
                </a:solidFill>
                <a:latin typeface="Arial"/>
                <a:cs typeface="Arial"/>
              </a:rPr>
              <a:t>Hưng</a:t>
            </a:r>
            <a:r>
              <a:rPr lang="en-US" sz="2400" b="1" dirty="0">
                <a:solidFill>
                  <a:srgbClr val="FF0000"/>
                </a:solidFill>
                <a:latin typeface="Arial"/>
                <a:cs typeface="Arial"/>
              </a:rPr>
              <a:t> – 110119014</a:t>
            </a:r>
          </a:p>
          <a:p>
            <a:pPr algn="ctr">
              <a:spcAft>
                <a:spcPts val="600"/>
              </a:spcAft>
            </a:pPr>
            <a:r>
              <a:rPr lang="en-US" sz="2400" b="1" dirty="0" err="1">
                <a:solidFill>
                  <a:srgbClr val="FF0000"/>
                </a:solidFill>
                <a:latin typeface="Arial"/>
                <a:cs typeface="Arial"/>
              </a:rPr>
              <a:t>Võ</a:t>
            </a:r>
            <a:r>
              <a:rPr lang="en-US" sz="2400" b="1" dirty="0">
                <a:solidFill>
                  <a:srgbClr val="FF0000"/>
                </a:solidFill>
                <a:latin typeface="Arial"/>
                <a:cs typeface="Arial"/>
              </a:rPr>
              <a:t> </a:t>
            </a:r>
            <a:r>
              <a:rPr lang="en-US" sz="2400" b="1" dirty="0" err="1">
                <a:solidFill>
                  <a:srgbClr val="FF0000"/>
                </a:solidFill>
                <a:latin typeface="Arial"/>
                <a:cs typeface="Arial"/>
              </a:rPr>
              <a:t>Duy</a:t>
            </a:r>
            <a:r>
              <a:rPr lang="en-US" sz="2400" b="1" dirty="0">
                <a:solidFill>
                  <a:srgbClr val="FF0000"/>
                </a:solidFill>
                <a:latin typeface="Arial"/>
                <a:cs typeface="Arial"/>
              </a:rPr>
              <a:t> </a:t>
            </a:r>
            <a:r>
              <a:rPr lang="en-US" sz="2400" b="1" dirty="0" err="1">
                <a:solidFill>
                  <a:srgbClr val="FF0000"/>
                </a:solidFill>
                <a:latin typeface="Arial"/>
                <a:cs typeface="Arial"/>
              </a:rPr>
              <a:t>Thông</a:t>
            </a:r>
            <a:r>
              <a:rPr lang="en-US" sz="2400" b="1" dirty="0">
                <a:solidFill>
                  <a:srgbClr val="FF0000"/>
                </a:solidFill>
                <a:latin typeface="Arial"/>
                <a:cs typeface="Arial"/>
              </a:rPr>
              <a:t> – 110119052</a:t>
            </a:r>
          </a:p>
          <a:p>
            <a:pPr algn="ctr">
              <a:spcAft>
                <a:spcPts val="600"/>
              </a:spcAft>
            </a:pPr>
            <a:r>
              <a:rPr lang="en-US" sz="2400" b="1" dirty="0" err="1">
                <a:solidFill>
                  <a:srgbClr val="FF0000"/>
                </a:solidFill>
                <a:latin typeface="Arial"/>
                <a:cs typeface="Arial"/>
              </a:rPr>
              <a:t>Kiên</a:t>
            </a:r>
            <a:r>
              <a:rPr lang="en-US" sz="2400" b="1" dirty="0">
                <a:solidFill>
                  <a:srgbClr val="FF0000"/>
                </a:solidFill>
                <a:latin typeface="Arial"/>
                <a:cs typeface="Arial"/>
              </a:rPr>
              <a:t> Thanh </a:t>
            </a:r>
            <a:r>
              <a:rPr lang="en-US" sz="2400" b="1" dirty="0" err="1">
                <a:solidFill>
                  <a:srgbClr val="FF0000"/>
                </a:solidFill>
                <a:latin typeface="Arial"/>
                <a:cs typeface="Arial"/>
              </a:rPr>
              <a:t>Bình</a:t>
            </a:r>
            <a:r>
              <a:rPr lang="en-US" sz="2400" b="1" dirty="0">
                <a:solidFill>
                  <a:srgbClr val="FF0000"/>
                </a:solidFill>
                <a:latin typeface="Arial"/>
                <a:cs typeface="Arial"/>
              </a:rPr>
              <a:t> – 110119004</a:t>
            </a:r>
          </a:p>
        </p:txBody>
      </p:sp>
      <p:pic>
        <p:nvPicPr>
          <p:cNvPr id="3" name="Picture 3">
            <a:extLst>
              <a:ext uri="{FF2B5EF4-FFF2-40B4-BE49-F238E27FC236}">
                <a16:creationId xmlns:a16="http://schemas.microsoft.com/office/drawing/2014/main" id="{5AF8D6A9-4864-4CEE-A92A-F7EAE356316B}"/>
              </a:ext>
            </a:extLst>
          </p:cNvPr>
          <p:cNvPicPr>
            <a:picLocks noChangeAspect="1"/>
          </p:cNvPicPr>
          <p:nvPr/>
        </p:nvPicPr>
        <p:blipFill>
          <a:blip r:embed="rId4"/>
          <a:stretch>
            <a:fillRect/>
          </a:stretch>
        </p:blipFill>
        <p:spPr>
          <a:xfrm>
            <a:off x="7417982" y="635472"/>
            <a:ext cx="2743200" cy="3017520"/>
          </a:xfrm>
          <a:prstGeom prst="rect">
            <a:avLst/>
          </a:prstGeom>
        </p:spPr>
      </p:pic>
    </p:spTree>
    <p:extLst>
      <p:ext uri="{BB962C8B-B14F-4D97-AF65-F5344CB8AC3E}">
        <p14:creationId xmlns:p14="http://schemas.microsoft.com/office/powerpoint/2010/main" val="152877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E7C6BF6-5498-4CC4-B79F-39E081C46786}"/>
              </a:ext>
            </a:extLst>
          </p:cNvPr>
          <p:cNvSpPr>
            <a:spLocks noGrp="1"/>
          </p:cNvSpPr>
          <p:nvPr>
            <p:ph type="ctrTitle"/>
          </p:nvPr>
        </p:nvSpPr>
        <p:spPr>
          <a:xfrm>
            <a:off x="467183" y="3033832"/>
            <a:ext cx="4349288" cy="800905"/>
          </a:xfrm>
        </p:spPr>
        <p:txBody>
          <a:bodyPr vert="horz" lIns="91440" tIns="45720" rIns="91440" bIns="45720" rtlCol="0" anchor="ctr">
            <a:normAutofit/>
          </a:bodyPr>
          <a:lstStyle/>
          <a:p>
            <a:pPr algn="l"/>
            <a:r>
              <a:rPr lang="en-US" sz="3600" b="1" kern="1200" err="1">
                <a:solidFill>
                  <a:schemeClr val="tx2"/>
                </a:solidFill>
                <a:latin typeface="Arial"/>
                <a:cs typeface="Arial"/>
              </a:rPr>
              <a:t>Cấu</a:t>
            </a:r>
            <a:r>
              <a:rPr lang="en-US" sz="3600" b="1" kern="1200">
                <a:solidFill>
                  <a:schemeClr val="tx2"/>
                </a:solidFill>
                <a:latin typeface="Arial"/>
                <a:cs typeface="Arial"/>
              </a:rPr>
              <a:t> </a:t>
            </a:r>
            <a:r>
              <a:rPr lang="en-US" sz="3600" b="1" kern="1200" err="1">
                <a:solidFill>
                  <a:schemeClr val="tx2"/>
                </a:solidFill>
                <a:latin typeface="Arial"/>
                <a:cs typeface="Arial"/>
              </a:rPr>
              <a:t>trúc</a:t>
            </a:r>
            <a:r>
              <a:rPr lang="en-US" sz="3600" b="1" kern="1200">
                <a:solidFill>
                  <a:schemeClr val="tx2"/>
                </a:solidFill>
                <a:latin typeface="Arial"/>
                <a:cs typeface="Arial"/>
              </a:rPr>
              <a:t> </a:t>
            </a:r>
            <a:r>
              <a:rPr lang="en-US" sz="3600" b="1" kern="1200" err="1">
                <a:solidFill>
                  <a:schemeClr val="tx2"/>
                </a:solidFill>
                <a:latin typeface="Arial"/>
                <a:cs typeface="Arial"/>
              </a:rPr>
              <a:t>báo</a:t>
            </a:r>
            <a:r>
              <a:rPr lang="en-US" sz="3600" b="1" kern="1200">
                <a:solidFill>
                  <a:schemeClr val="tx2"/>
                </a:solidFill>
                <a:latin typeface="Arial"/>
                <a:cs typeface="Arial"/>
              </a:rPr>
              <a:t> </a:t>
            </a:r>
            <a:r>
              <a:rPr lang="en-US" sz="3600" b="1" kern="1200" err="1">
                <a:solidFill>
                  <a:schemeClr val="tx2"/>
                </a:solidFill>
                <a:latin typeface="Arial"/>
                <a:cs typeface="Arial"/>
              </a:rPr>
              <a:t>cáo</a:t>
            </a:r>
            <a:endParaRPr lang="en-US" sz="3600" kern="1200">
              <a:solidFill>
                <a:schemeClr val="tx2"/>
              </a:solidFill>
              <a:latin typeface="Arial"/>
              <a:cs typeface="Arial"/>
            </a:endParaRPr>
          </a:p>
        </p:txBody>
      </p:sp>
      <p:grpSp>
        <p:nvGrpSpPr>
          <p:cNvPr id="40" name="Group 39">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41" name="Freeform: Shape 40">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B64521D2-DC87-4CB2-839E-287FD760D5FC}"/>
              </a:ext>
            </a:extLst>
          </p:cNvPr>
          <p:cNvSpPr>
            <a:spLocks noGrp="1"/>
          </p:cNvSpPr>
          <p:nvPr>
            <p:ph type="subTitle" idx="1"/>
          </p:nvPr>
        </p:nvSpPr>
        <p:spPr>
          <a:xfrm>
            <a:off x="6786135" y="1628985"/>
            <a:ext cx="4919108" cy="486741"/>
          </a:xfrm>
        </p:spPr>
        <p:txBody>
          <a:bodyPr vert="horz" lIns="91440" tIns="45720" rIns="91440" bIns="45720" rtlCol="0" anchor="ctr">
            <a:normAutofit/>
          </a:bodyPr>
          <a:lstStyle/>
          <a:p>
            <a:pPr marL="285750" indent="-228600" algn="l">
              <a:spcBef>
                <a:spcPct val="20000"/>
              </a:spcBef>
              <a:spcAft>
                <a:spcPts val="600"/>
              </a:spcAft>
              <a:buFont typeface="Arial" panose="020B0604020202020204" pitchFamily="34" charset="0"/>
              <a:buChar char="•"/>
            </a:pPr>
            <a:r>
              <a:rPr lang="en-US" b="1" err="1">
                <a:solidFill>
                  <a:schemeClr val="tx2"/>
                </a:solidFill>
                <a:latin typeface="Arial"/>
                <a:cs typeface="Arial"/>
              </a:rPr>
              <a:t>Chương</a:t>
            </a:r>
            <a:r>
              <a:rPr lang="en-US" b="1">
                <a:solidFill>
                  <a:schemeClr val="tx2"/>
                </a:solidFill>
                <a:latin typeface="Arial"/>
                <a:cs typeface="Arial"/>
              </a:rPr>
              <a:t> 1: </a:t>
            </a:r>
            <a:r>
              <a:rPr lang="en-US" b="1" err="1">
                <a:solidFill>
                  <a:schemeClr val="tx2"/>
                </a:solidFill>
                <a:latin typeface="Arial"/>
                <a:cs typeface="Arial"/>
              </a:rPr>
              <a:t>Xác</a:t>
            </a:r>
            <a:r>
              <a:rPr lang="en-US" b="1">
                <a:solidFill>
                  <a:schemeClr val="tx2"/>
                </a:solidFill>
                <a:latin typeface="Arial"/>
                <a:cs typeface="Arial"/>
              </a:rPr>
              <a:t> </a:t>
            </a:r>
            <a:r>
              <a:rPr lang="en-US" b="1" err="1">
                <a:solidFill>
                  <a:schemeClr val="tx2"/>
                </a:solidFill>
                <a:latin typeface="Arial"/>
                <a:cs typeface="Arial"/>
              </a:rPr>
              <a:t>định</a:t>
            </a:r>
            <a:r>
              <a:rPr lang="en-US" b="1">
                <a:solidFill>
                  <a:schemeClr val="tx2"/>
                </a:solidFill>
                <a:latin typeface="Arial"/>
                <a:cs typeface="Arial"/>
              </a:rPr>
              <a:t> </a:t>
            </a:r>
            <a:r>
              <a:rPr lang="en-US" b="1" err="1">
                <a:solidFill>
                  <a:schemeClr val="tx2"/>
                </a:solidFill>
                <a:latin typeface="Arial"/>
                <a:cs typeface="Arial"/>
              </a:rPr>
              <a:t>yêu</a:t>
            </a:r>
            <a:r>
              <a:rPr lang="en-US" b="1">
                <a:solidFill>
                  <a:schemeClr val="tx2"/>
                </a:solidFill>
                <a:latin typeface="Arial"/>
                <a:cs typeface="Arial"/>
              </a:rPr>
              <a:t> </a:t>
            </a:r>
            <a:r>
              <a:rPr lang="en-US" b="1" err="1">
                <a:solidFill>
                  <a:schemeClr val="tx2"/>
                </a:solidFill>
                <a:latin typeface="Arial"/>
                <a:cs typeface="Arial"/>
              </a:rPr>
              <a:t>cầu</a:t>
            </a:r>
          </a:p>
        </p:txBody>
      </p:sp>
      <p:pic>
        <p:nvPicPr>
          <p:cNvPr id="6" name="Picture 7">
            <a:extLst>
              <a:ext uri="{FF2B5EF4-FFF2-40B4-BE49-F238E27FC236}">
                <a16:creationId xmlns:a16="http://schemas.microsoft.com/office/drawing/2014/main" id="{E15233D1-99E0-4D17-B38A-20C96F00B0F4}"/>
              </a:ext>
            </a:extLst>
          </p:cNvPr>
          <p:cNvPicPr>
            <a:picLocks noChangeAspect="1"/>
          </p:cNvPicPr>
          <p:nvPr/>
        </p:nvPicPr>
        <p:blipFill>
          <a:blip r:embed="rId2"/>
          <a:stretch>
            <a:fillRect/>
          </a:stretch>
        </p:blipFill>
        <p:spPr>
          <a:xfrm>
            <a:off x="70597" y="3362"/>
            <a:ext cx="800100" cy="800100"/>
          </a:xfrm>
          <a:prstGeom prst="rect">
            <a:avLst/>
          </a:prstGeom>
        </p:spPr>
      </p:pic>
      <p:sp>
        <p:nvSpPr>
          <p:cNvPr id="5" name="Rectangle 4">
            <a:extLst>
              <a:ext uri="{FF2B5EF4-FFF2-40B4-BE49-F238E27FC236}">
                <a16:creationId xmlns:a16="http://schemas.microsoft.com/office/drawing/2014/main" id="{38BF3FBB-A43A-4447-A56F-D65CC21092ED}"/>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a:solidFill>
                  <a:schemeClr val="tx2"/>
                </a:solidFill>
                <a:latin typeface="Arial"/>
                <a:ea typeface="+mn-lt"/>
                <a:cs typeface="Arial"/>
              </a:rPr>
              <a:t>Xây dựng hệ thống quản lý dịch vụ giao hàng nhanh</a:t>
            </a:r>
            <a:endParaRPr lang="en-US">
              <a:solidFill>
                <a:schemeClr val="tx2"/>
              </a:solidFill>
            </a:endParaRPr>
          </a:p>
          <a:p>
            <a:pPr algn="ctr">
              <a:spcAft>
                <a:spcPts val="600"/>
              </a:spcAft>
            </a:pPr>
            <a:endParaRPr lang="en-US">
              <a:solidFill>
                <a:srgbClr val="FFFFFF"/>
              </a:solidFill>
              <a:latin typeface="Calibri"/>
              <a:cs typeface="Calibri"/>
            </a:endParaRPr>
          </a:p>
        </p:txBody>
      </p:sp>
      <p:pic>
        <p:nvPicPr>
          <p:cNvPr id="4" name="Picture 7">
            <a:extLst>
              <a:ext uri="{FF2B5EF4-FFF2-40B4-BE49-F238E27FC236}">
                <a16:creationId xmlns:a16="http://schemas.microsoft.com/office/drawing/2014/main" id="{61DA0786-8EEA-4B43-92B0-8C2F2C37636B}"/>
              </a:ext>
            </a:extLst>
          </p:cNvPr>
          <p:cNvPicPr>
            <a:picLocks noChangeAspect="1"/>
          </p:cNvPicPr>
          <p:nvPr/>
        </p:nvPicPr>
        <p:blipFill>
          <a:blip r:embed="rId2"/>
          <a:stretch>
            <a:fillRect/>
          </a:stretch>
        </p:blipFill>
        <p:spPr>
          <a:xfrm>
            <a:off x="67133" y="-102"/>
            <a:ext cx="800100" cy="800100"/>
          </a:xfrm>
          <a:prstGeom prst="rect">
            <a:avLst/>
          </a:prstGeom>
        </p:spPr>
      </p:pic>
      <p:sp>
        <p:nvSpPr>
          <p:cNvPr id="7" name="Subtitle 2">
            <a:extLst>
              <a:ext uri="{FF2B5EF4-FFF2-40B4-BE49-F238E27FC236}">
                <a16:creationId xmlns:a16="http://schemas.microsoft.com/office/drawing/2014/main" id="{97E80669-D19A-4AC9-B246-F4F92BA30809}"/>
              </a:ext>
            </a:extLst>
          </p:cNvPr>
          <p:cNvSpPr txBox="1">
            <a:spLocks/>
          </p:cNvSpPr>
          <p:nvPr/>
        </p:nvSpPr>
        <p:spPr>
          <a:xfrm>
            <a:off x="6786135" y="2149973"/>
            <a:ext cx="4919108" cy="87928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28600" algn="l">
              <a:spcBef>
                <a:spcPct val="20000"/>
              </a:spcBef>
              <a:spcAft>
                <a:spcPts val="600"/>
              </a:spcAft>
              <a:buFont typeface="Arial,Sans-Serif" panose="020B0604020202020204" pitchFamily="34" charset="0"/>
              <a:buChar char="•"/>
            </a:pPr>
            <a:r>
              <a:rPr lang="en-US" b="1" err="1">
                <a:solidFill>
                  <a:schemeClr val="tx2"/>
                </a:solidFill>
                <a:latin typeface="Arial"/>
                <a:cs typeface="Arial"/>
              </a:rPr>
              <a:t>Chương</a:t>
            </a:r>
            <a:r>
              <a:rPr lang="en-US" b="1">
                <a:solidFill>
                  <a:schemeClr val="tx2"/>
                </a:solidFill>
                <a:latin typeface="Arial"/>
                <a:cs typeface="Arial"/>
              </a:rPr>
              <a:t> 2: </a:t>
            </a:r>
            <a:r>
              <a:rPr lang="en-US" b="1" err="1">
                <a:solidFill>
                  <a:schemeClr val="tx2"/>
                </a:solidFill>
                <a:latin typeface="Arial"/>
                <a:cs typeface="Arial"/>
              </a:rPr>
              <a:t>Phân</a:t>
            </a:r>
            <a:r>
              <a:rPr lang="en-US" b="1">
                <a:solidFill>
                  <a:schemeClr val="tx2"/>
                </a:solidFill>
                <a:latin typeface="Arial"/>
                <a:cs typeface="Arial"/>
              </a:rPr>
              <a:t> </a:t>
            </a:r>
            <a:r>
              <a:rPr lang="en-US" b="1" err="1">
                <a:solidFill>
                  <a:schemeClr val="tx2"/>
                </a:solidFill>
                <a:latin typeface="Arial"/>
                <a:cs typeface="Arial"/>
              </a:rPr>
              <a:t>tích</a:t>
            </a:r>
            <a:r>
              <a:rPr lang="en-US" b="1">
                <a:solidFill>
                  <a:schemeClr val="tx2"/>
                </a:solidFill>
                <a:latin typeface="Arial"/>
                <a:cs typeface="Arial"/>
              </a:rPr>
              <a:t> </a:t>
            </a:r>
            <a:r>
              <a:rPr lang="en-US" b="1" err="1">
                <a:solidFill>
                  <a:schemeClr val="tx2"/>
                </a:solidFill>
                <a:latin typeface="Arial"/>
                <a:cs typeface="Arial"/>
              </a:rPr>
              <a:t>và</a:t>
            </a:r>
            <a:r>
              <a:rPr lang="en-US" b="1">
                <a:solidFill>
                  <a:schemeClr val="tx2"/>
                </a:solidFill>
                <a:latin typeface="Arial"/>
                <a:cs typeface="Arial"/>
              </a:rPr>
              <a:t> </a:t>
            </a:r>
            <a:r>
              <a:rPr lang="en-US" b="1" err="1">
                <a:solidFill>
                  <a:schemeClr val="tx2"/>
                </a:solidFill>
                <a:latin typeface="Arial"/>
                <a:cs typeface="Arial"/>
              </a:rPr>
              <a:t>thiết</a:t>
            </a:r>
            <a:r>
              <a:rPr lang="en-US" b="1">
                <a:solidFill>
                  <a:schemeClr val="tx2"/>
                </a:solidFill>
                <a:latin typeface="Arial"/>
                <a:cs typeface="Arial"/>
              </a:rPr>
              <a:t> </a:t>
            </a:r>
            <a:r>
              <a:rPr lang="en-US" b="1" err="1">
                <a:solidFill>
                  <a:schemeClr val="tx2"/>
                </a:solidFill>
                <a:latin typeface="Arial"/>
                <a:cs typeface="Arial"/>
              </a:rPr>
              <a:t>kế</a:t>
            </a:r>
            <a:r>
              <a:rPr lang="en-US" b="1">
                <a:solidFill>
                  <a:schemeClr val="tx2"/>
                </a:solidFill>
                <a:latin typeface="Arial"/>
                <a:cs typeface="Arial"/>
              </a:rPr>
              <a:t> </a:t>
            </a:r>
            <a:r>
              <a:rPr lang="en-US" b="1" err="1">
                <a:solidFill>
                  <a:schemeClr val="tx2"/>
                </a:solidFill>
                <a:latin typeface="Arial"/>
                <a:cs typeface="Arial"/>
              </a:rPr>
              <a:t>dữ</a:t>
            </a:r>
            <a:r>
              <a:rPr lang="en-US" b="1">
                <a:solidFill>
                  <a:schemeClr val="tx2"/>
                </a:solidFill>
                <a:latin typeface="Arial"/>
                <a:cs typeface="Arial"/>
              </a:rPr>
              <a:t> </a:t>
            </a:r>
            <a:r>
              <a:rPr lang="en-US" b="1" err="1">
                <a:solidFill>
                  <a:schemeClr val="tx2"/>
                </a:solidFill>
                <a:latin typeface="Arial"/>
                <a:cs typeface="Arial"/>
              </a:rPr>
              <a:t>liệu</a:t>
            </a:r>
          </a:p>
        </p:txBody>
      </p:sp>
      <p:sp>
        <p:nvSpPr>
          <p:cNvPr id="8" name="Subtitle 2">
            <a:extLst>
              <a:ext uri="{FF2B5EF4-FFF2-40B4-BE49-F238E27FC236}">
                <a16:creationId xmlns:a16="http://schemas.microsoft.com/office/drawing/2014/main" id="{D93D970A-0C4A-4EE3-ACEA-C3873B5A7CDD}"/>
              </a:ext>
            </a:extLst>
          </p:cNvPr>
          <p:cNvSpPr txBox="1">
            <a:spLocks/>
          </p:cNvSpPr>
          <p:nvPr/>
        </p:nvSpPr>
        <p:spPr>
          <a:xfrm>
            <a:off x="6811820" y="2703910"/>
            <a:ext cx="4919108" cy="130967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28600" algn="l">
              <a:spcBef>
                <a:spcPct val="20000"/>
              </a:spcBef>
              <a:spcAft>
                <a:spcPts val="600"/>
              </a:spcAft>
              <a:buFont typeface="Arial,Sans-Serif" panose="020B0604020202020204" pitchFamily="34" charset="0"/>
              <a:buChar char="•"/>
            </a:pPr>
            <a:r>
              <a:rPr lang="en-US" b="1" err="1">
                <a:solidFill>
                  <a:schemeClr val="tx2"/>
                </a:solidFill>
                <a:latin typeface="Arial"/>
                <a:cs typeface="Arial"/>
              </a:rPr>
              <a:t>Chương</a:t>
            </a:r>
            <a:r>
              <a:rPr lang="en-US" b="1">
                <a:solidFill>
                  <a:schemeClr val="tx2"/>
                </a:solidFill>
                <a:latin typeface="Arial"/>
                <a:cs typeface="Arial"/>
              </a:rPr>
              <a:t> 3: </a:t>
            </a:r>
            <a:r>
              <a:rPr lang="en-US" b="1" err="1">
                <a:solidFill>
                  <a:schemeClr val="tx2"/>
                </a:solidFill>
                <a:latin typeface="Arial"/>
                <a:cs typeface="Arial"/>
              </a:rPr>
              <a:t>Kết</a:t>
            </a:r>
            <a:r>
              <a:rPr lang="en-US" b="1">
                <a:solidFill>
                  <a:schemeClr val="tx2"/>
                </a:solidFill>
                <a:latin typeface="Arial"/>
                <a:cs typeface="Arial"/>
              </a:rPr>
              <a:t> </a:t>
            </a:r>
            <a:r>
              <a:rPr lang="en-US" b="1" err="1">
                <a:solidFill>
                  <a:schemeClr val="tx2"/>
                </a:solidFill>
                <a:latin typeface="Arial"/>
                <a:cs typeface="Arial"/>
              </a:rPr>
              <a:t>quả</a:t>
            </a:r>
            <a:r>
              <a:rPr lang="en-US" b="1">
                <a:solidFill>
                  <a:schemeClr val="tx2"/>
                </a:solidFill>
                <a:latin typeface="Arial"/>
                <a:cs typeface="Arial"/>
              </a:rPr>
              <a:t> </a:t>
            </a:r>
            <a:r>
              <a:rPr lang="en-US" b="1" err="1">
                <a:solidFill>
                  <a:schemeClr val="tx2"/>
                </a:solidFill>
                <a:latin typeface="Arial"/>
                <a:cs typeface="Arial"/>
              </a:rPr>
              <a:t>thực</a:t>
            </a:r>
            <a:r>
              <a:rPr lang="en-US" b="1">
                <a:solidFill>
                  <a:schemeClr val="tx2"/>
                </a:solidFill>
                <a:latin typeface="Arial"/>
                <a:cs typeface="Arial"/>
              </a:rPr>
              <a:t> </a:t>
            </a:r>
            <a:r>
              <a:rPr lang="en-US" b="1" err="1">
                <a:solidFill>
                  <a:schemeClr val="tx2"/>
                </a:solidFill>
                <a:latin typeface="Arial"/>
                <a:cs typeface="Arial"/>
              </a:rPr>
              <a:t>hiện</a:t>
            </a:r>
            <a:r>
              <a:rPr lang="en-US" b="1">
                <a:solidFill>
                  <a:schemeClr val="tx2"/>
                </a:solidFill>
                <a:latin typeface="Arial"/>
                <a:cs typeface="Arial"/>
              </a:rPr>
              <a:t> </a:t>
            </a:r>
            <a:r>
              <a:rPr lang="en-US" b="1" err="1">
                <a:solidFill>
                  <a:schemeClr val="tx2"/>
                </a:solidFill>
                <a:latin typeface="Arial"/>
                <a:cs typeface="Arial"/>
              </a:rPr>
              <a:t>xử</a:t>
            </a:r>
            <a:r>
              <a:rPr lang="en-US" b="1">
                <a:solidFill>
                  <a:schemeClr val="tx2"/>
                </a:solidFill>
                <a:latin typeface="Arial"/>
                <a:cs typeface="Arial"/>
              </a:rPr>
              <a:t> </a:t>
            </a:r>
            <a:r>
              <a:rPr lang="en-US" b="1" err="1">
                <a:solidFill>
                  <a:schemeClr val="tx2"/>
                </a:solidFill>
                <a:latin typeface="Arial"/>
                <a:cs typeface="Arial"/>
              </a:rPr>
              <a:t>lý</a:t>
            </a:r>
            <a:endParaRPr lang="en-US" err="1">
              <a:solidFill>
                <a:schemeClr val="tx2"/>
              </a:solidFill>
            </a:endParaRPr>
          </a:p>
        </p:txBody>
      </p:sp>
      <p:sp>
        <p:nvSpPr>
          <p:cNvPr id="9" name="Subtitle 2">
            <a:extLst>
              <a:ext uri="{FF2B5EF4-FFF2-40B4-BE49-F238E27FC236}">
                <a16:creationId xmlns:a16="http://schemas.microsoft.com/office/drawing/2014/main" id="{B94A36DC-C7EC-4F7D-8810-957013F43756}"/>
              </a:ext>
            </a:extLst>
          </p:cNvPr>
          <p:cNvSpPr txBox="1">
            <a:spLocks/>
          </p:cNvSpPr>
          <p:nvPr/>
        </p:nvSpPr>
        <p:spPr>
          <a:xfrm>
            <a:off x="6811820" y="3789978"/>
            <a:ext cx="4919108" cy="49630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28600" algn="l">
              <a:spcBef>
                <a:spcPct val="20000"/>
              </a:spcBef>
              <a:spcAft>
                <a:spcPts val="600"/>
              </a:spcAft>
              <a:buFont typeface="Arial" panose="020B0604020202020204" pitchFamily="34" charset="0"/>
              <a:buChar char="•"/>
            </a:pPr>
            <a:r>
              <a:rPr lang="en-US" b="1" err="1">
                <a:solidFill>
                  <a:schemeClr val="tx2"/>
                </a:solidFill>
                <a:latin typeface="Arial"/>
                <a:cs typeface="Arial"/>
              </a:rPr>
              <a:t>Chương</a:t>
            </a:r>
            <a:r>
              <a:rPr lang="en-US" b="1">
                <a:solidFill>
                  <a:schemeClr val="tx2"/>
                </a:solidFill>
                <a:latin typeface="Arial"/>
                <a:cs typeface="Arial"/>
              </a:rPr>
              <a:t> 4: </a:t>
            </a:r>
            <a:r>
              <a:rPr lang="en-US" b="1" err="1">
                <a:solidFill>
                  <a:schemeClr val="tx2"/>
                </a:solidFill>
                <a:latin typeface="Arial"/>
                <a:cs typeface="Arial"/>
              </a:rPr>
              <a:t>Thiết</a:t>
            </a:r>
            <a:r>
              <a:rPr lang="en-US" b="1">
                <a:solidFill>
                  <a:schemeClr val="tx2"/>
                </a:solidFill>
                <a:latin typeface="Arial"/>
                <a:cs typeface="Arial"/>
              </a:rPr>
              <a:t> </a:t>
            </a:r>
            <a:r>
              <a:rPr lang="en-US" b="1" err="1">
                <a:solidFill>
                  <a:schemeClr val="tx2"/>
                </a:solidFill>
                <a:latin typeface="Arial"/>
                <a:cs typeface="Arial"/>
              </a:rPr>
              <a:t>kế</a:t>
            </a:r>
            <a:r>
              <a:rPr lang="en-US" b="1">
                <a:solidFill>
                  <a:schemeClr val="tx2"/>
                </a:solidFill>
                <a:latin typeface="Arial"/>
                <a:cs typeface="Arial"/>
              </a:rPr>
              <a:t> </a:t>
            </a:r>
            <a:r>
              <a:rPr lang="en-US" b="1" err="1">
                <a:solidFill>
                  <a:schemeClr val="tx2"/>
                </a:solidFill>
                <a:latin typeface="Arial"/>
                <a:cs typeface="Arial"/>
              </a:rPr>
              <a:t>giao</a:t>
            </a:r>
            <a:r>
              <a:rPr lang="en-US" b="1">
                <a:solidFill>
                  <a:schemeClr val="tx2"/>
                </a:solidFill>
                <a:latin typeface="Arial"/>
                <a:cs typeface="Arial"/>
              </a:rPr>
              <a:t> </a:t>
            </a:r>
            <a:r>
              <a:rPr lang="en-US" b="1" err="1">
                <a:solidFill>
                  <a:schemeClr val="tx2"/>
                </a:solidFill>
                <a:latin typeface="Arial"/>
                <a:cs typeface="Arial"/>
              </a:rPr>
              <a:t>diện</a:t>
            </a:r>
          </a:p>
        </p:txBody>
      </p:sp>
      <p:sp>
        <p:nvSpPr>
          <p:cNvPr id="10" name="Subtitle 2">
            <a:extLst>
              <a:ext uri="{FF2B5EF4-FFF2-40B4-BE49-F238E27FC236}">
                <a16:creationId xmlns:a16="http://schemas.microsoft.com/office/drawing/2014/main" id="{06A52A8C-2C72-4FA4-B2FB-D5B3866F2231}"/>
              </a:ext>
            </a:extLst>
          </p:cNvPr>
          <p:cNvSpPr txBox="1">
            <a:spLocks/>
          </p:cNvSpPr>
          <p:nvPr/>
        </p:nvSpPr>
        <p:spPr>
          <a:xfrm>
            <a:off x="6810108" y="4284850"/>
            <a:ext cx="4910547" cy="87302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28600" algn="l">
              <a:spcBef>
                <a:spcPct val="20000"/>
              </a:spcBef>
              <a:spcAft>
                <a:spcPts val="600"/>
              </a:spcAft>
              <a:buFont typeface="Arial" panose="020B0604020202020204" pitchFamily="34" charset="0"/>
              <a:buChar char="•"/>
            </a:pPr>
            <a:r>
              <a:rPr lang="en-US" b="1" err="1">
                <a:solidFill>
                  <a:schemeClr val="tx2"/>
                </a:solidFill>
                <a:latin typeface="Arial"/>
                <a:cs typeface="Arial"/>
              </a:rPr>
              <a:t>Chương</a:t>
            </a:r>
            <a:r>
              <a:rPr lang="en-US" b="1">
                <a:solidFill>
                  <a:schemeClr val="tx2"/>
                </a:solidFill>
                <a:latin typeface="Arial"/>
                <a:cs typeface="Arial"/>
              </a:rPr>
              <a:t> 5: Cài </a:t>
            </a:r>
            <a:r>
              <a:rPr lang="en-US" b="1" err="1">
                <a:solidFill>
                  <a:schemeClr val="tx2"/>
                </a:solidFill>
                <a:latin typeface="Arial"/>
                <a:cs typeface="Arial"/>
              </a:rPr>
              <a:t>đặt</a:t>
            </a:r>
            <a:r>
              <a:rPr lang="en-US" b="1">
                <a:solidFill>
                  <a:schemeClr val="tx2"/>
                </a:solidFill>
                <a:latin typeface="Arial"/>
                <a:cs typeface="Arial"/>
              </a:rPr>
              <a:t> </a:t>
            </a:r>
            <a:r>
              <a:rPr lang="en-US" b="1" err="1">
                <a:solidFill>
                  <a:schemeClr val="tx2"/>
                </a:solidFill>
                <a:latin typeface="Arial"/>
                <a:cs typeface="Arial"/>
              </a:rPr>
              <a:t>và</a:t>
            </a:r>
            <a:r>
              <a:rPr lang="en-US" b="1">
                <a:solidFill>
                  <a:schemeClr val="tx2"/>
                </a:solidFill>
                <a:latin typeface="Arial"/>
                <a:cs typeface="Arial"/>
              </a:rPr>
              <a:t> </a:t>
            </a:r>
            <a:r>
              <a:rPr lang="en-US" b="1" err="1">
                <a:solidFill>
                  <a:schemeClr val="tx2"/>
                </a:solidFill>
                <a:latin typeface="Arial"/>
                <a:cs typeface="Arial"/>
              </a:rPr>
              <a:t>thử</a:t>
            </a:r>
            <a:r>
              <a:rPr lang="en-US" b="1">
                <a:solidFill>
                  <a:schemeClr val="tx2"/>
                </a:solidFill>
                <a:latin typeface="Arial"/>
                <a:cs typeface="Arial"/>
              </a:rPr>
              <a:t> </a:t>
            </a:r>
            <a:r>
              <a:rPr lang="en-US" b="1" err="1">
                <a:solidFill>
                  <a:schemeClr val="tx2"/>
                </a:solidFill>
                <a:latin typeface="Arial"/>
                <a:cs typeface="Arial"/>
              </a:rPr>
              <a:t>nghiệm</a:t>
            </a:r>
            <a:endParaRPr lang="en-US" b="1">
              <a:solidFill>
                <a:schemeClr val="tx2"/>
              </a:solidFill>
              <a:latin typeface="Arial"/>
              <a:cs typeface="Arial"/>
            </a:endParaRPr>
          </a:p>
        </p:txBody>
      </p:sp>
      <p:sp>
        <p:nvSpPr>
          <p:cNvPr id="11" name="Subtitle 2">
            <a:extLst>
              <a:ext uri="{FF2B5EF4-FFF2-40B4-BE49-F238E27FC236}">
                <a16:creationId xmlns:a16="http://schemas.microsoft.com/office/drawing/2014/main" id="{179A0A84-94DE-4013-B91F-D1055E8D5E11}"/>
              </a:ext>
            </a:extLst>
          </p:cNvPr>
          <p:cNvSpPr txBox="1">
            <a:spLocks/>
          </p:cNvSpPr>
          <p:nvPr/>
        </p:nvSpPr>
        <p:spPr>
          <a:xfrm>
            <a:off x="6808396" y="5156440"/>
            <a:ext cx="4919108" cy="49630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28600" algn="l">
              <a:spcBef>
                <a:spcPct val="20000"/>
              </a:spcBef>
              <a:spcAft>
                <a:spcPts val="600"/>
              </a:spcAft>
              <a:buFont typeface="Arial" panose="020B0604020202020204" pitchFamily="34" charset="0"/>
              <a:buChar char="•"/>
            </a:pPr>
            <a:r>
              <a:rPr lang="en-US" b="1" err="1">
                <a:solidFill>
                  <a:schemeClr val="tx2"/>
                </a:solidFill>
                <a:latin typeface="Arial"/>
                <a:cs typeface="Arial"/>
              </a:rPr>
              <a:t>Kết</a:t>
            </a:r>
            <a:r>
              <a:rPr lang="en-US" b="1">
                <a:solidFill>
                  <a:schemeClr val="tx2"/>
                </a:solidFill>
                <a:latin typeface="Arial"/>
                <a:cs typeface="Arial"/>
              </a:rPr>
              <a:t> </a:t>
            </a:r>
            <a:r>
              <a:rPr lang="en-US" b="1" err="1">
                <a:solidFill>
                  <a:schemeClr val="tx2"/>
                </a:solidFill>
                <a:latin typeface="Arial"/>
                <a:cs typeface="Arial"/>
              </a:rPr>
              <a:t>luận</a:t>
            </a:r>
            <a:r>
              <a:rPr lang="en-US" b="1">
                <a:solidFill>
                  <a:schemeClr val="tx2"/>
                </a:solidFill>
                <a:latin typeface="Arial"/>
                <a:cs typeface="Arial"/>
              </a:rPr>
              <a:t> </a:t>
            </a:r>
            <a:r>
              <a:rPr lang="en-US" b="1" err="1">
                <a:solidFill>
                  <a:schemeClr val="tx2"/>
                </a:solidFill>
                <a:latin typeface="Arial"/>
                <a:cs typeface="Arial"/>
              </a:rPr>
              <a:t>và</a:t>
            </a:r>
            <a:r>
              <a:rPr lang="en-US" b="1">
                <a:solidFill>
                  <a:schemeClr val="tx2"/>
                </a:solidFill>
                <a:latin typeface="Arial"/>
                <a:cs typeface="Arial"/>
              </a:rPr>
              <a:t> </a:t>
            </a:r>
            <a:r>
              <a:rPr lang="en-US" b="1" err="1">
                <a:solidFill>
                  <a:schemeClr val="tx2"/>
                </a:solidFill>
                <a:latin typeface="Arial"/>
                <a:cs typeface="Arial"/>
              </a:rPr>
              <a:t>hướng</a:t>
            </a:r>
            <a:r>
              <a:rPr lang="en-US" b="1">
                <a:solidFill>
                  <a:schemeClr val="tx2"/>
                </a:solidFill>
                <a:latin typeface="Arial"/>
                <a:cs typeface="Arial"/>
              </a:rPr>
              <a:t> </a:t>
            </a:r>
            <a:r>
              <a:rPr lang="en-US" b="1" err="1">
                <a:solidFill>
                  <a:schemeClr val="tx2"/>
                </a:solidFill>
                <a:latin typeface="Arial"/>
                <a:cs typeface="Arial"/>
              </a:rPr>
              <a:t>phát</a:t>
            </a:r>
            <a:r>
              <a:rPr lang="en-US" b="1">
                <a:solidFill>
                  <a:schemeClr val="tx2"/>
                </a:solidFill>
                <a:latin typeface="Arial"/>
                <a:cs typeface="Arial"/>
              </a:rPr>
              <a:t> </a:t>
            </a:r>
            <a:r>
              <a:rPr lang="en-US" b="1" err="1">
                <a:solidFill>
                  <a:schemeClr val="tx2"/>
                </a:solidFill>
                <a:latin typeface="Arial"/>
                <a:cs typeface="Arial"/>
              </a:rPr>
              <a:t>triển</a:t>
            </a:r>
          </a:p>
        </p:txBody>
      </p:sp>
    </p:spTree>
    <p:extLst>
      <p:ext uri="{BB962C8B-B14F-4D97-AF65-F5344CB8AC3E}">
        <p14:creationId xmlns:p14="http://schemas.microsoft.com/office/powerpoint/2010/main" val="420420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err="1">
                <a:solidFill>
                  <a:schemeClr val="tx2"/>
                </a:solidFill>
                <a:latin typeface="Arial"/>
                <a:ea typeface="+mn-lt"/>
                <a:cs typeface="Arial"/>
              </a:rPr>
              <a:t>Xây</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dựng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hệ</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thống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quản</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lý</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dịch</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vụ</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giao</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hàng</a:t>
            </a:r>
            <a:r>
              <a:rPr lang="en-US" sz="2400" b="1" i="1">
                <a:solidFill>
                  <a:schemeClr val="tx2"/>
                </a:solidFill>
                <a:latin typeface="Arial"/>
                <a:ea typeface="+mn-lt"/>
                <a:cs typeface="Arial"/>
              </a:rPr>
              <a:t> </a:t>
            </a:r>
            <a:r>
              <a:rPr lang="en-US" sz="2400" b="1" i="1" err="1">
                <a:solidFill>
                  <a:schemeClr val="tx2"/>
                </a:solidFill>
                <a:latin typeface="Arial"/>
                <a:ea typeface="+mn-lt"/>
                <a:cs typeface="Arial"/>
              </a:rPr>
              <a:t>nhanh</a:t>
            </a:r>
            <a:endParaRPr lang="en-US" err="1">
              <a:solidFill>
                <a:schemeClr val="tx2"/>
              </a:solidFill>
              <a:cs typeface="Calibri" panose="020F0502020204030204"/>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2"/>
          <a:stretch>
            <a:fillRect/>
          </a:stretch>
        </p:blipFill>
        <p:spPr>
          <a:xfrm>
            <a:off x="53279" y="-13956"/>
            <a:ext cx="800100" cy="800100"/>
          </a:xfrm>
          <a:prstGeom prst="rect">
            <a:avLst/>
          </a:prstGeom>
        </p:spPr>
      </p:pic>
      <p:sp>
        <p:nvSpPr>
          <p:cNvPr id="4" name="Rectangle: Rounded Corners 3">
            <a:extLst>
              <a:ext uri="{FF2B5EF4-FFF2-40B4-BE49-F238E27FC236}">
                <a16:creationId xmlns:a16="http://schemas.microsoft.com/office/drawing/2014/main" id="{B7EE6FF8-32DD-49E5-8CE4-FC5BAFD61183}"/>
              </a:ext>
            </a:extLst>
          </p:cNvPr>
          <p:cNvSpPr/>
          <p:nvPr/>
        </p:nvSpPr>
        <p:spPr>
          <a:xfrm>
            <a:off x="348344" y="1031965"/>
            <a:ext cx="5538169" cy="279545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tx1"/>
                </a:solidFill>
                <a:latin typeface="Arial" panose="020B0604020202020204" pitchFamily="34" charset="0"/>
                <a:cs typeface="Arial" panose="020B0604020202020204" pitchFamily="34" charset="0"/>
              </a:rPr>
              <a:t>Yêu</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cầu</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lưu</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trữ</a:t>
            </a:r>
            <a:r>
              <a:rPr lang="en-US" sz="2400" b="1" dirty="0">
                <a:solidFill>
                  <a:schemeClr val="tx1"/>
                </a:solidFill>
                <a:latin typeface="Arial" panose="020B0604020202020204" pitchFamily="34" charset="0"/>
                <a:cs typeface="Arial" panose="020B0604020202020204" pitchFamily="34" charset="0"/>
              </a:rPr>
              <a:t>: </a:t>
            </a:r>
          </a:p>
          <a:p>
            <a:pPr marL="285750" indent="-285750">
              <a:buFontTx/>
              <a:buChar char="-"/>
            </a:pP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tin </a:t>
            </a:r>
            <a:r>
              <a:rPr lang="en-US" sz="2400" dirty="0" err="1">
                <a:solidFill>
                  <a:schemeClr val="tx1"/>
                </a:solidFill>
                <a:latin typeface="Arial" panose="020B0604020202020204" pitchFamily="34" charset="0"/>
                <a:cs typeface="Arial" panose="020B0604020202020204" pitchFamily="34" charset="0"/>
              </a:rPr>
              <a:t>tài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khoản</a:t>
            </a:r>
            <a:r>
              <a:rPr lang="en-US" sz="2400" dirty="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tin </a:t>
            </a:r>
            <a:r>
              <a:rPr lang="en-US" sz="2400" dirty="0" err="1">
                <a:solidFill>
                  <a:schemeClr val="tx1"/>
                </a:solidFill>
                <a:latin typeface="Arial" panose="020B0604020202020204" pitchFamily="34" charset="0"/>
                <a:cs typeface="Arial" panose="020B0604020202020204" pitchFamily="34" charset="0"/>
              </a:rPr>
              <a:t>đơn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tin </a:t>
            </a:r>
            <a:r>
              <a:rPr lang="en-US" sz="2400" dirty="0" err="1">
                <a:solidFill>
                  <a:schemeClr val="tx1"/>
                </a:solidFill>
                <a:latin typeface="Arial" panose="020B0604020202020204" pitchFamily="34" charset="0"/>
                <a:cs typeface="Arial" panose="020B0604020202020204" pitchFamily="34" charset="0"/>
              </a:rPr>
              <a:t>khách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gửi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nhận</a:t>
            </a:r>
            <a:r>
              <a:rPr lang="en-US" sz="2400" dirty="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tin </a:t>
            </a:r>
            <a:r>
              <a:rPr lang="en-US" sz="2400" dirty="0" err="1">
                <a:solidFill>
                  <a:schemeClr val="tx1"/>
                </a:solidFill>
                <a:latin typeface="Arial" panose="020B0604020202020204" pitchFamily="34" charset="0"/>
                <a:cs typeface="Arial" panose="020B0604020202020204" pitchFamily="34" charset="0"/>
              </a:rPr>
              <a:t>nhân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tin </a:t>
            </a:r>
            <a:r>
              <a:rPr lang="en-US" sz="2400" dirty="0" err="1">
                <a:solidFill>
                  <a:schemeClr val="tx1"/>
                </a:solidFill>
                <a:latin typeface="Arial" panose="020B0604020202020204" pitchFamily="34" charset="0"/>
                <a:cs typeface="Arial" panose="020B0604020202020204" pitchFamily="34" charset="0"/>
              </a:rPr>
              <a:t>sản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phẩm</a:t>
            </a:r>
            <a:r>
              <a:rPr lang="en-US" sz="2400" dirty="0">
                <a:solidFill>
                  <a:schemeClr val="tx1"/>
                </a:solidFill>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0D8D6D1B-E816-4501-A328-1723A47E5CF5}"/>
              </a:ext>
            </a:extLst>
          </p:cNvPr>
          <p:cNvSpPr/>
          <p:nvPr/>
        </p:nvSpPr>
        <p:spPr>
          <a:xfrm>
            <a:off x="6305489" y="1031965"/>
            <a:ext cx="5538169" cy="2795452"/>
          </a:xfrm>
          <a:prstGeom prst="roundRect">
            <a:avLst/>
          </a:prstGeom>
          <a:solidFill>
            <a:srgbClr val="94F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err="1">
                <a:solidFill>
                  <a:schemeClr val="tx1"/>
                </a:solidFill>
                <a:latin typeface="Arial" panose="020B0604020202020204" pitchFamily="34" charset="0"/>
                <a:cs typeface="Arial" panose="020B0604020202020204" pitchFamily="34" charset="0"/>
              </a:rPr>
              <a:t>Yêu</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cầu</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tra</a:t>
            </a:r>
            <a:r>
              <a:rPr lang="en-US" sz="2400" b="1">
                <a:solidFill>
                  <a:schemeClr val="tx1"/>
                </a:solidFill>
                <a:latin typeface="Arial" panose="020B0604020202020204" pitchFamily="34" charset="0"/>
                <a:cs typeface="Arial" panose="020B0604020202020204" pitchFamily="34" charset="0"/>
              </a:rPr>
              <a:t> </a:t>
            </a:r>
            <a:r>
              <a:rPr lang="en-US" sz="2400" b="1" err="1">
                <a:solidFill>
                  <a:schemeClr val="tx1"/>
                </a:solidFill>
                <a:latin typeface="Arial" panose="020B0604020202020204" pitchFamily="34" charset="0"/>
                <a:cs typeface="Arial" panose="020B0604020202020204" pitchFamily="34" charset="0"/>
              </a:rPr>
              <a:t>cứu</a:t>
            </a:r>
            <a:r>
              <a:rPr lang="en-US" sz="2400" b="1">
                <a:solidFill>
                  <a:schemeClr val="tx1"/>
                </a:solidFill>
                <a:latin typeface="Arial" panose="020B0604020202020204" pitchFamily="34" charset="0"/>
                <a:cs typeface="Arial" panose="020B0604020202020204" pitchFamily="34" charset="0"/>
              </a:rPr>
              <a:t>: </a:t>
            </a:r>
          </a:p>
          <a:p>
            <a:pPr marL="342900" indent="-342900">
              <a:buFontTx/>
              <a:buChar char="-"/>
            </a:pPr>
            <a:r>
              <a:rPr lang="en-US" sz="2400" err="1">
                <a:solidFill>
                  <a:schemeClr val="tx1"/>
                </a:solidFill>
                <a:latin typeface="Arial" panose="020B0604020202020204" pitchFamily="34" charset="0"/>
                <a:cs typeface="Arial" panose="020B0604020202020204" pitchFamily="34" charset="0"/>
              </a:rPr>
              <a:t>Tra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cứu</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nhân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viên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giao</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a:t>
            </a:r>
          </a:p>
          <a:p>
            <a:pPr marL="342900" indent="-342900">
              <a:buFontTx/>
              <a:buChar char="-"/>
            </a:pPr>
            <a:r>
              <a:rPr lang="en-US" sz="2400" err="1">
                <a:solidFill>
                  <a:schemeClr val="tx1"/>
                </a:solidFill>
                <a:latin typeface="Arial" panose="020B0604020202020204" pitchFamily="34" charset="0"/>
                <a:cs typeface="Arial" panose="020B0604020202020204" pitchFamily="34" charset="0"/>
              </a:rPr>
              <a:t>Tra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cứu</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khách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gửi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nhận</a:t>
            </a:r>
            <a:r>
              <a:rPr lang="en-US" sz="2400">
                <a:solidFill>
                  <a:schemeClr val="tx1"/>
                </a:solidFill>
                <a:latin typeface="Arial" panose="020B0604020202020204" pitchFamily="34" charset="0"/>
                <a:cs typeface="Arial" panose="020B0604020202020204" pitchFamily="34" charset="0"/>
              </a:rPr>
              <a:t>).</a:t>
            </a:r>
          </a:p>
          <a:p>
            <a:pPr marL="342900" indent="-342900">
              <a:buFontTx/>
              <a:buChar char="-"/>
            </a:pPr>
            <a:r>
              <a:rPr lang="en-US" sz="2400" err="1">
                <a:solidFill>
                  <a:schemeClr val="tx1"/>
                </a:solidFill>
                <a:latin typeface="Arial" panose="020B0604020202020204" pitchFamily="34" charset="0"/>
                <a:cs typeface="Arial" panose="020B0604020202020204" pitchFamily="34" charset="0"/>
              </a:rPr>
              <a:t>Tra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cứu</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đơn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hàng</a:t>
            </a:r>
            <a:r>
              <a:rPr lang="en-US" sz="2400">
                <a:solidFill>
                  <a:schemeClr val="tx1"/>
                </a:solidFill>
                <a:latin typeface="Arial" panose="020B0604020202020204" pitchFamily="34" charset="0"/>
                <a:cs typeface="Arial" panose="020B0604020202020204" pitchFamily="34" charset="0"/>
              </a:rPr>
              <a:t>.</a:t>
            </a:r>
          </a:p>
        </p:txBody>
      </p:sp>
      <p:sp>
        <p:nvSpPr>
          <p:cNvPr id="12" name="Rectangle: Rounded Corners 11">
            <a:extLst>
              <a:ext uri="{FF2B5EF4-FFF2-40B4-BE49-F238E27FC236}">
                <a16:creationId xmlns:a16="http://schemas.microsoft.com/office/drawing/2014/main" id="{FBF00B95-AC0E-46D3-B398-560A2B7A84C0}"/>
              </a:ext>
            </a:extLst>
          </p:cNvPr>
          <p:cNvSpPr/>
          <p:nvPr/>
        </p:nvSpPr>
        <p:spPr>
          <a:xfrm>
            <a:off x="348344" y="4075611"/>
            <a:ext cx="5538169" cy="2508070"/>
          </a:xfrm>
          <a:prstGeom prst="roundRect">
            <a:avLst/>
          </a:prstGeom>
          <a:solidFill>
            <a:srgbClr val="46DE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tx1"/>
                </a:solidFill>
                <a:latin typeface="Arial" panose="020B0604020202020204" pitchFamily="34" charset="0"/>
                <a:cs typeface="Arial" panose="020B0604020202020204" pitchFamily="34" charset="0"/>
              </a:rPr>
              <a:t>Yêu</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cầu</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tính</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toán</a:t>
            </a:r>
            <a:r>
              <a:rPr lang="en-US" sz="2400" b="1" dirty="0">
                <a:solidFill>
                  <a:schemeClr val="tx1"/>
                </a:solidFill>
                <a:latin typeface="Arial" panose="020B0604020202020204" pitchFamily="34" charset="0"/>
                <a:cs typeface="Arial" panose="020B0604020202020204" pitchFamily="34" charset="0"/>
              </a:rPr>
              <a:t>: </a:t>
            </a:r>
          </a:p>
          <a:p>
            <a:pPr marL="285750" indent="-285750">
              <a:buFontTx/>
              <a:buChar char="-"/>
            </a:pP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lượng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mỗi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viên</a:t>
            </a:r>
            <a:r>
              <a:rPr lang="en-US" sz="2400" dirty="0">
                <a:solidFill>
                  <a:schemeClr val="tx1"/>
                </a:solidFill>
                <a:latin typeface="Arial" panose="020B0604020202020204" pitchFamily="34" charset="0"/>
                <a:cs typeface="Arial" panose="020B0604020202020204" pitchFamily="34" charset="0"/>
              </a:rPr>
              <a:t>.</a:t>
            </a:r>
          </a:p>
          <a:p>
            <a:pPr marL="285750" indent="-285750">
              <a:buFontTx/>
              <a:buChar char="-"/>
            </a:pPr>
            <a:r>
              <a:rPr lang="en-US" sz="2400" dirty="0" err="1">
                <a:solidFill>
                  <a:schemeClr val="tx1"/>
                </a:solidFill>
                <a:latin typeface="Arial" panose="020B0604020202020204" pitchFamily="34" charset="0"/>
                <a:cs typeface="Arial" panose="020B0604020202020204" pitchFamily="34" charset="0"/>
              </a:rPr>
              <a:t>Tính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lương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viên</a:t>
            </a:r>
            <a:r>
              <a:rPr lang="en-US" sz="2400" dirty="0">
                <a:solidFill>
                  <a:schemeClr val="tx1"/>
                </a:solidFill>
                <a:latin typeface="Arial" panose="020B060402020202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61EFD3BC-82F4-4BEB-AF78-E3652DEB8374}"/>
              </a:ext>
            </a:extLst>
          </p:cNvPr>
          <p:cNvSpPr/>
          <p:nvPr/>
        </p:nvSpPr>
        <p:spPr>
          <a:xfrm>
            <a:off x="6305489" y="4075611"/>
            <a:ext cx="5538169" cy="250807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b="1" dirty="0" err="1">
                <a:solidFill>
                  <a:schemeClr val="tx1"/>
                </a:solidFill>
                <a:latin typeface="Arial"/>
                <a:cs typeface="Arial"/>
              </a:rPr>
              <a:t>Yêu</a:t>
            </a:r>
            <a:r>
              <a:rPr lang="en-US" sz="2400" b="1" dirty="0">
                <a:solidFill>
                  <a:schemeClr val="tx1"/>
                </a:solidFill>
                <a:latin typeface="Arial"/>
                <a:cs typeface="Arial"/>
              </a:rPr>
              <a:t> </a:t>
            </a:r>
            <a:r>
              <a:rPr lang="en-US" sz="2400" b="1" dirty="0" err="1">
                <a:solidFill>
                  <a:schemeClr val="tx1"/>
                </a:solidFill>
                <a:latin typeface="Arial"/>
                <a:cs typeface="Arial"/>
              </a:rPr>
              <a:t>cầu</a:t>
            </a:r>
            <a:r>
              <a:rPr lang="en-US" sz="2400" b="1" dirty="0">
                <a:solidFill>
                  <a:schemeClr val="tx1"/>
                </a:solidFill>
                <a:latin typeface="Arial"/>
                <a:cs typeface="Arial"/>
              </a:rPr>
              <a:t> </a:t>
            </a:r>
            <a:r>
              <a:rPr lang="en-US" sz="2400" b="1" dirty="0" err="1">
                <a:solidFill>
                  <a:schemeClr val="tx1"/>
                </a:solidFill>
                <a:latin typeface="Arial"/>
                <a:cs typeface="Arial"/>
              </a:rPr>
              <a:t>kết</a:t>
            </a:r>
            <a:r>
              <a:rPr lang="en-US" sz="2400" b="1" dirty="0">
                <a:solidFill>
                  <a:schemeClr val="tx1"/>
                </a:solidFill>
                <a:latin typeface="Arial"/>
                <a:cs typeface="Arial"/>
              </a:rPr>
              <a:t> </a:t>
            </a:r>
            <a:r>
              <a:rPr lang="en-US" sz="2400" b="1" dirty="0" err="1">
                <a:solidFill>
                  <a:schemeClr val="tx1"/>
                </a:solidFill>
                <a:latin typeface="Arial"/>
                <a:cs typeface="Arial"/>
              </a:rPr>
              <a:t>xuất</a:t>
            </a:r>
            <a:r>
              <a:rPr lang="en-US" sz="2400" b="1" dirty="0">
                <a:solidFill>
                  <a:schemeClr val="tx1"/>
                </a:solidFill>
                <a:latin typeface="Arial"/>
                <a:cs typeface="Arial"/>
              </a:rPr>
              <a:t>: </a:t>
            </a:r>
            <a:endParaRPr lang="en-US" sz="2400" b="1" dirty="0">
              <a:solidFill>
                <a:schemeClr val="tx1"/>
              </a:solidFill>
              <a:latin typeface="Arial" panose="020B0604020202020204" pitchFamily="34" charset="0"/>
              <a:cs typeface="Arial" panose="020B0604020202020204" pitchFamily="34" charset="0"/>
            </a:endParaRPr>
          </a:p>
          <a:p>
            <a:pPr marL="285750" indent="-285750">
              <a:buFontTx/>
              <a:buChar char="-"/>
            </a:pPr>
            <a:r>
              <a:rPr lang="vi-V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 ra được tổng số đơn hàng giao được và lương</a:t>
            </a:r>
            <a: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2400" dirty="0">
                <a:solidFill>
                  <a:schemeClr val="tx1"/>
                </a:solidFill>
                <a:latin typeface="Arial" panose="020B0604020202020204" pitchFamily="34" charset="0"/>
                <a:cs typeface="Arial" panose="020B0604020202020204" pitchFamily="34" charset="0"/>
              </a:rPr>
              <a:t>In ra </a:t>
            </a:r>
            <a:r>
              <a:rPr lang="en-US" sz="2400" dirty="0" err="1">
                <a:solidFill>
                  <a:schemeClr val="tx1"/>
                </a:solidFill>
                <a:latin typeface="Arial" panose="020B0604020202020204" pitchFamily="34" charset="0"/>
                <a:cs typeface="Arial" panose="020B0604020202020204" pitchFamily="34" charset="0"/>
              </a:rPr>
              <a:t>phiếu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a:t>
            </a:r>
          </a:p>
        </p:txBody>
      </p:sp>
      <p:sp>
        <p:nvSpPr>
          <p:cNvPr id="3" name="Oval 2">
            <a:extLst>
              <a:ext uri="{FF2B5EF4-FFF2-40B4-BE49-F238E27FC236}">
                <a16:creationId xmlns:a16="http://schemas.microsoft.com/office/drawing/2014/main" id="{5242A203-6485-4B1B-8ED9-A7F90CDB42D3}"/>
              </a:ext>
            </a:extLst>
          </p:cNvPr>
          <p:cNvSpPr/>
          <p:nvPr/>
        </p:nvSpPr>
        <p:spPr>
          <a:xfrm>
            <a:off x="4596148" y="2382662"/>
            <a:ext cx="3061756" cy="3062592"/>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Chương 1: </a:t>
            </a:r>
            <a:r>
              <a:rPr lang="vi-VN" sz="3000" err="1">
                <a:solidFill>
                  <a:srgbClr val="000000"/>
                </a:solidFill>
                <a:latin typeface="Arial"/>
                <a:ea typeface="Segoe UI"/>
                <a:cs typeface="Segoe UI"/>
              </a:rPr>
              <a:t>Xác</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định</a:t>
            </a:r>
            <a:r>
              <a:rPr lang="vi-VN" sz="3000">
                <a:solidFill>
                  <a:srgbClr val="000000"/>
                </a:solidFill>
                <a:latin typeface="Arial"/>
                <a:ea typeface="Segoe UI"/>
                <a:cs typeface="Segoe UI"/>
              </a:rPr>
              <a:t> yêu </a:t>
            </a:r>
            <a:r>
              <a:rPr lang="vi-VN" sz="3000" err="1">
                <a:solidFill>
                  <a:srgbClr val="000000"/>
                </a:solidFill>
                <a:latin typeface="Arial"/>
                <a:ea typeface="Segoe UI"/>
                <a:cs typeface="Segoe UI"/>
              </a:rPr>
              <a:t>cầu</a:t>
            </a:r>
            <a:endParaRPr lang="en-US" err="1"/>
          </a:p>
        </p:txBody>
      </p:sp>
    </p:spTree>
    <p:extLst>
      <p:ext uri="{BB962C8B-B14F-4D97-AF65-F5344CB8AC3E}">
        <p14:creationId xmlns:p14="http://schemas.microsoft.com/office/powerpoint/2010/main" val="156692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2" grpId="0" animBg="1"/>
      <p:bldP spid="13"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a:extLst>
              <a:ext uri="{FF2B5EF4-FFF2-40B4-BE49-F238E27FC236}">
                <a16:creationId xmlns:a16="http://schemas.microsoft.com/office/drawing/2014/main" id="{2E927077-BCD6-45B6-8764-6638B6A8C5BB}"/>
              </a:ext>
            </a:extLst>
          </p:cNvPr>
          <p:cNvPicPr>
            <a:picLocks noChangeAspect="1"/>
          </p:cNvPicPr>
          <p:nvPr/>
        </p:nvPicPr>
        <p:blipFill>
          <a:blip r:embed="rId2"/>
          <a:stretch>
            <a:fillRect/>
          </a:stretch>
        </p:blipFill>
        <p:spPr>
          <a:xfrm>
            <a:off x="9943214" y="1897912"/>
            <a:ext cx="2096387" cy="2087526"/>
          </a:xfrm>
          <a:prstGeom prst="rect">
            <a:avLst/>
          </a:prstGeom>
        </p:spPr>
      </p:pic>
      <p:sp>
        <p:nvSpPr>
          <p:cNvPr id="3" name="Oval 2">
            <a:extLst>
              <a:ext uri="{FF2B5EF4-FFF2-40B4-BE49-F238E27FC236}">
                <a16:creationId xmlns:a16="http://schemas.microsoft.com/office/drawing/2014/main" id="{7FFE4F92-55B0-456A-99A8-82F8CFC601FC}"/>
              </a:ext>
            </a:extLst>
          </p:cNvPr>
          <p:cNvSpPr/>
          <p:nvPr/>
        </p:nvSpPr>
        <p:spPr>
          <a:xfrm>
            <a:off x="4113144" y="4125388"/>
            <a:ext cx="3315121" cy="3135081"/>
          </a:xfrm>
          <a:prstGeom prst="ellipse">
            <a:avLst/>
          </a:prstGeom>
          <a:solidFill>
            <a:srgbClr val="7030A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2.3. Mô </a:t>
            </a:r>
            <a:r>
              <a:rPr lang="vi-VN" sz="3000" err="1">
                <a:solidFill>
                  <a:srgbClr val="000000"/>
                </a:solidFill>
                <a:latin typeface="Arial"/>
                <a:ea typeface="Segoe UI"/>
                <a:cs typeface="Segoe UI"/>
              </a:rPr>
              <a:t>tả</a:t>
            </a:r>
            <a:r>
              <a:rPr lang="vi-VN" sz="3000">
                <a:solidFill>
                  <a:srgbClr val="000000"/>
                </a:solidFill>
                <a:latin typeface="Arial"/>
                <a:ea typeface="Segoe UI"/>
                <a:cs typeface="Segoe UI"/>
              </a:rPr>
              <a:t> chi </a:t>
            </a:r>
            <a:r>
              <a:rPr lang="vi-VN" sz="3000" err="1">
                <a:solidFill>
                  <a:srgbClr val="000000"/>
                </a:solidFill>
                <a:latin typeface="Arial"/>
                <a:ea typeface="Segoe UI"/>
                <a:cs typeface="Segoe UI"/>
              </a:rPr>
              <a:t>tiết</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các</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bảng</a:t>
            </a:r>
            <a:endParaRPr lang="en-US" sz="3000" err="1">
              <a:solidFill>
                <a:srgbClr val="000000"/>
              </a:solidFill>
              <a:latin typeface="Arial"/>
              <a:cs typeface="Segoe UI"/>
            </a:endParaRPr>
          </a:p>
        </p:txBody>
      </p:sp>
      <p:sp>
        <p:nvSpPr>
          <p:cNvPr id="4" name="Oval 3">
            <a:extLst>
              <a:ext uri="{FF2B5EF4-FFF2-40B4-BE49-F238E27FC236}">
                <a16:creationId xmlns:a16="http://schemas.microsoft.com/office/drawing/2014/main" id="{44195030-41AD-4372-9603-FC81781FFCE9}"/>
              </a:ext>
            </a:extLst>
          </p:cNvPr>
          <p:cNvSpPr/>
          <p:nvPr/>
        </p:nvSpPr>
        <p:spPr>
          <a:xfrm>
            <a:off x="178260" y="901471"/>
            <a:ext cx="2873396" cy="2797177"/>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r>
              <a:rPr lang="vi-VN" sz="3000">
                <a:solidFill>
                  <a:srgbClr val="000000"/>
                </a:solidFill>
                <a:latin typeface="Arial"/>
                <a:ea typeface="Segoe UI"/>
                <a:cs typeface="Segoe UI"/>
              </a:rPr>
              <a:t>Chương 2:</a:t>
            </a:r>
            <a:r>
              <a:rPr lang="en-US" sz="3000">
                <a:solidFill>
                  <a:srgbClr val="000000"/>
                </a:solidFill>
                <a:latin typeface="Arial"/>
                <a:ea typeface="Segoe UI"/>
                <a:cs typeface="Segoe UI"/>
              </a:rPr>
              <a:t>​</a:t>
            </a:r>
          </a:p>
          <a:p>
            <a:pPr algn="ctr"/>
            <a:r>
              <a:rPr lang="vi-VN" sz="3000">
                <a:solidFill>
                  <a:srgbClr val="000000"/>
                </a:solidFill>
                <a:latin typeface="Arial"/>
                <a:cs typeface="Segoe UI"/>
              </a:rPr>
              <a:t>Phân tích và thiết kế dữ liệu</a:t>
            </a:r>
            <a:endParaRPr lang="en-US"/>
          </a:p>
        </p:txBody>
      </p:sp>
      <p:sp>
        <p:nvSpPr>
          <p:cNvPr id="10" name="Oval 9">
            <a:extLst>
              <a:ext uri="{FF2B5EF4-FFF2-40B4-BE49-F238E27FC236}">
                <a16:creationId xmlns:a16="http://schemas.microsoft.com/office/drawing/2014/main" id="{43E7CB3C-108F-4C89-AFAC-2AAA5BC43E1C}"/>
              </a:ext>
            </a:extLst>
          </p:cNvPr>
          <p:cNvSpPr/>
          <p:nvPr/>
        </p:nvSpPr>
        <p:spPr>
          <a:xfrm>
            <a:off x="-534901" y="3015414"/>
            <a:ext cx="4700568" cy="4531611"/>
          </a:xfrm>
          <a:prstGeom prst="ellipse">
            <a:avLst/>
          </a:prstGeom>
          <a:solidFill>
            <a:srgbClr val="C0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000">
                <a:solidFill>
                  <a:srgbClr val="000000"/>
                </a:solidFill>
                <a:latin typeface="Arial"/>
              </a:rPr>
              <a:t>2.1. </a:t>
            </a:r>
            <a:r>
              <a:rPr lang="en-US" sz="3000">
                <a:solidFill>
                  <a:srgbClr val="000000"/>
                </a:solidFill>
                <a:latin typeface="Arial"/>
                <a:cs typeface="Arial"/>
              </a:rPr>
              <a:t>Mô </a:t>
            </a:r>
            <a:r>
              <a:rPr lang="en-US" sz="3000" err="1">
                <a:solidFill>
                  <a:srgbClr val="000000"/>
                </a:solidFill>
                <a:latin typeface="Arial"/>
                <a:cs typeface="Arial"/>
              </a:rPr>
              <a:t>hình</a:t>
            </a:r>
            <a:r>
              <a:rPr lang="en-US" sz="3000">
                <a:solidFill>
                  <a:srgbClr val="000000"/>
                </a:solidFill>
                <a:latin typeface="Arial"/>
                <a:cs typeface="Arial"/>
              </a:rPr>
              <a:t> </a:t>
            </a:r>
            <a:r>
              <a:rPr lang="en-US" sz="3000" err="1">
                <a:solidFill>
                  <a:srgbClr val="000000"/>
                </a:solidFill>
                <a:latin typeface="Arial"/>
                <a:cs typeface="Arial"/>
              </a:rPr>
              <a:t>dữ</a:t>
            </a:r>
            <a:r>
              <a:rPr lang="en-US" sz="3000">
                <a:solidFill>
                  <a:srgbClr val="000000"/>
                </a:solidFill>
                <a:latin typeface="Arial"/>
                <a:cs typeface="Arial"/>
              </a:rPr>
              <a:t> </a:t>
            </a:r>
            <a:r>
              <a:rPr lang="en-US" sz="3000" err="1">
                <a:solidFill>
                  <a:srgbClr val="000000"/>
                </a:solidFill>
                <a:latin typeface="Arial"/>
                <a:cs typeface="Arial"/>
              </a:rPr>
              <a:t>liệu</a:t>
            </a:r>
            <a:r>
              <a:rPr lang="en-US" sz="3000">
                <a:solidFill>
                  <a:srgbClr val="000000"/>
                </a:solidFill>
                <a:latin typeface="Arial"/>
                <a:cs typeface="Arial"/>
              </a:rPr>
              <a:t> </a:t>
            </a:r>
            <a:r>
              <a:rPr lang="en-US" sz="3000" err="1">
                <a:solidFill>
                  <a:srgbClr val="000000"/>
                </a:solidFill>
                <a:latin typeface="Arial"/>
                <a:cs typeface="Arial"/>
              </a:rPr>
              <a:t>mức</a:t>
            </a:r>
            <a:r>
              <a:rPr lang="en-US" sz="3000">
                <a:solidFill>
                  <a:srgbClr val="000000"/>
                </a:solidFill>
                <a:latin typeface="Arial"/>
                <a:cs typeface="Arial"/>
              </a:rPr>
              <a:t> </a:t>
            </a:r>
            <a:r>
              <a:rPr lang="en-US" sz="3000" err="1">
                <a:solidFill>
                  <a:srgbClr val="000000"/>
                </a:solidFill>
                <a:latin typeface="Arial"/>
                <a:cs typeface="Arial"/>
              </a:rPr>
              <a:t>quan</a:t>
            </a:r>
            <a:r>
              <a:rPr lang="en-US" sz="3000">
                <a:solidFill>
                  <a:srgbClr val="000000"/>
                </a:solidFill>
                <a:latin typeface="Arial"/>
                <a:cs typeface="Arial"/>
              </a:rPr>
              <a:t> </a:t>
            </a:r>
            <a:r>
              <a:rPr lang="en-US" sz="3000" err="1">
                <a:solidFill>
                  <a:srgbClr val="000000"/>
                </a:solidFill>
                <a:latin typeface="Arial"/>
                <a:cs typeface="Arial"/>
              </a:rPr>
              <a:t>niệm</a:t>
            </a:r>
            <a:r>
              <a:rPr lang="en-US" sz="3000">
                <a:solidFill>
                  <a:srgbClr val="000000"/>
                </a:solidFill>
                <a:latin typeface="Arial"/>
                <a:ea typeface="Arial"/>
                <a:cs typeface="Arial"/>
              </a:rPr>
              <a:t>​</a:t>
            </a:r>
            <a:endParaRPr lang="en-US" sz="3000">
              <a:solidFill>
                <a:srgbClr val="000000"/>
              </a:solidFill>
              <a:cs typeface="Calibri"/>
            </a:endParaRPr>
          </a:p>
        </p:txBody>
      </p:sp>
      <p:sp>
        <p:nvSpPr>
          <p:cNvPr id="12" name="Oval 11">
            <a:extLst>
              <a:ext uri="{FF2B5EF4-FFF2-40B4-BE49-F238E27FC236}">
                <a16:creationId xmlns:a16="http://schemas.microsoft.com/office/drawing/2014/main" id="{A3E29D3C-33C9-4832-A1A4-7AC593EACB1B}"/>
              </a:ext>
            </a:extLst>
          </p:cNvPr>
          <p:cNvSpPr/>
          <p:nvPr/>
        </p:nvSpPr>
        <p:spPr>
          <a:xfrm>
            <a:off x="2843360" y="848434"/>
            <a:ext cx="3765151" cy="3759928"/>
          </a:xfrm>
          <a:prstGeom prst="ellipse">
            <a:avLst/>
          </a:prstGeom>
          <a:solidFill>
            <a:srgbClr val="FFFF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2.2. Mô </a:t>
            </a:r>
            <a:r>
              <a:rPr lang="vi-VN" sz="3000" err="1">
                <a:solidFill>
                  <a:srgbClr val="000000"/>
                </a:solidFill>
                <a:latin typeface="Arial"/>
                <a:ea typeface="Segoe UI"/>
                <a:cs typeface="Segoe UI"/>
              </a:rPr>
              <a:t>tả</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các</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thực</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thể</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mối</a:t>
            </a:r>
            <a:r>
              <a:rPr lang="vi-VN" sz="3000">
                <a:solidFill>
                  <a:srgbClr val="000000"/>
                </a:solidFill>
                <a:latin typeface="Arial"/>
                <a:ea typeface="Segoe UI"/>
                <a:cs typeface="Segoe UI"/>
              </a:rPr>
              <a:t> quan </a:t>
            </a:r>
            <a:r>
              <a:rPr lang="vi-VN" sz="3000" err="1">
                <a:solidFill>
                  <a:srgbClr val="000000"/>
                </a:solidFill>
                <a:latin typeface="Arial"/>
                <a:ea typeface="Segoe UI"/>
                <a:cs typeface="Segoe UI"/>
              </a:rPr>
              <a:t>hệ</a:t>
            </a:r>
            <a:endParaRPr lang="en-US" err="1"/>
          </a:p>
        </p:txBody>
      </p:sp>
      <p:sp>
        <p:nvSpPr>
          <p:cNvPr id="2" name="Rectangle 1">
            <a:extLst>
              <a:ext uri="{FF2B5EF4-FFF2-40B4-BE49-F238E27FC236}">
                <a16:creationId xmlns:a16="http://schemas.microsoft.com/office/drawing/2014/main" id="{38679166-3C40-4EB5-AC73-74DB0D913B48}"/>
              </a:ext>
            </a:extLst>
          </p:cNvPr>
          <p:cNvSpPr/>
          <p:nvPr/>
        </p:nvSpPr>
        <p:spPr>
          <a:xfrm>
            <a:off x="-3120" y="-3694"/>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sz="2400" b="1" i="1">
                <a:solidFill>
                  <a:schemeClr val="tx2"/>
                </a:solidFill>
                <a:latin typeface="Arial"/>
                <a:ea typeface="+mn-lt"/>
                <a:cs typeface="Arial"/>
              </a:rPr>
              <a:t>Xây dựng hệ thống quản lý dịch vụ giao hàng nhanh</a:t>
            </a:r>
            <a:endParaRPr lang="en-US">
              <a:solidFill>
                <a:schemeClr val="tx2"/>
              </a:solidFill>
            </a:endParaRPr>
          </a:p>
          <a:p>
            <a:pPr algn="ctr">
              <a:spcAft>
                <a:spcPts val="600"/>
              </a:spcAft>
            </a:pPr>
            <a:endParaRPr lang="en-US">
              <a:solidFill>
                <a:srgbClr val="FFFFFF"/>
              </a:solidFill>
              <a:latin typeface="Calibri"/>
              <a:cs typeface="Calibri"/>
            </a:endParaRPr>
          </a:p>
        </p:txBody>
      </p:sp>
      <p:pic>
        <p:nvPicPr>
          <p:cNvPr id="7" name="Picture 7">
            <a:extLst>
              <a:ext uri="{FF2B5EF4-FFF2-40B4-BE49-F238E27FC236}">
                <a16:creationId xmlns:a16="http://schemas.microsoft.com/office/drawing/2014/main" id="{18AABEFE-5AC9-4807-8C67-CFF837758C16}"/>
              </a:ext>
            </a:extLst>
          </p:cNvPr>
          <p:cNvPicPr>
            <a:picLocks noChangeAspect="1"/>
          </p:cNvPicPr>
          <p:nvPr/>
        </p:nvPicPr>
        <p:blipFill>
          <a:blip r:embed="rId3"/>
          <a:stretch>
            <a:fillRect/>
          </a:stretch>
        </p:blipFill>
        <p:spPr>
          <a:xfrm>
            <a:off x="53279" y="-13956"/>
            <a:ext cx="800100" cy="800100"/>
          </a:xfrm>
          <a:prstGeom prst="rect">
            <a:avLst/>
          </a:prstGeom>
        </p:spPr>
      </p:pic>
      <p:sp>
        <p:nvSpPr>
          <p:cNvPr id="8" name="Oval 7">
            <a:extLst>
              <a:ext uri="{FF2B5EF4-FFF2-40B4-BE49-F238E27FC236}">
                <a16:creationId xmlns:a16="http://schemas.microsoft.com/office/drawing/2014/main" id="{644950DC-FE76-438B-8855-8E6EED36FC5C}"/>
              </a:ext>
            </a:extLst>
          </p:cNvPr>
          <p:cNvSpPr/>
          <p:nvPr/>
        </p:nvSpPr>
        <p:spPr>
          <a:xfrm>
            <a:off x="6155663" y="573076"/>
            <a:ext cx="3863679" cy="3822152"/>
          </a:xfrm>
          <a:prstGeom prst="ellipse">
            <a:avLst/>
          </a:prstGeom>
          <a:solidFill>
            <a:schemeClr val="accent6">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2.4. Mô </a:t>
            </a:r>
            <a:r>
              <a:rPr lang="vi-VN" sz="3000" err="1">
                <a:solidFill>
                  <a:srgbClr val="000000"/>
                </a:solidFill>
                <a:latin typeface="Arial"/>
                <a:ea typeface="Segoe UI"/>
                <a:cs typeface="Segoe UI"/>
              </a:rPr>
              <a:t>tả</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các</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ràng</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buộc</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toàn</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vẹn</a:t>
            </a:r>
            <a:r>
              <a:rPr lang="vi-VN" sz="3000">
                <a:solidFill>
                  <a:srgbClr val="000000"/>
                </a:solidFill>
                <a:latin typeface="Arial"/>
                <a:ea typeface="Segoe UI"/>
                <a:cs typeface="Segoe UI"/>
              </a:rPr>
              <a:t>​</a:t>
            </a:r>
            <a:endParaRPr lang="en-US"/>
          </a:p>
          <a:p>
            <a:pPr algn="ctr" rtl="0"/>
            <a:r>
              <a:rPr lang="vi-VN" sz="3000">
                <a:solidFill>
                  <a:srgbClr val="000000"/>
                </a:solidFill>
                <a:latin typeface="Arial"/>
                <a:ea typeface="Segoe UI"/>
                <a:cs typeface="Segoe UI"/>
              </a:rPr>
              <a:t>​</a:t>
            </a:r>
            <a:endParaRPr lang="en-US" sz="3000">
              <a:solidFill>
                <a:srgbClr val="000000"/>
              </a:solidFill>
            </a:endParaRPr>
          </a:p>
        </p:txBody>
      </p:sp>
      <p:sp>
        <p:nvSpPr>
          <p:cNvPr id="6" name="Oval 5">
            <a:extLst>
              <a:ext uri="{FF2B5EF4-FFF2-40B4-BE49-F238E27FC236}">
                <a16:creationId xmlns:a16="http://schemas.microsoft.com/office/drawing/2014/main" id="{F0217A71-FD32-4474-881A-2FEFF21C1ABF}"/>
              </a:ext>
            </a:extLst>
          </p:cNvPr>
          <p:cNvSpPr/>
          <p:nvPr/>
        </p:nvSpPr>
        <p:spPr>
          <a:xfrm>
            <a:off x="7174765" y="3598639"/>
            <a:ext cx="3618077" cy="3368676"/>
          </a:xfrm>
          <a:prstGeom prst="ellipse">
            <a:avLst/>
          </a:prstGeom>
          <a:gradFill flip="none" rotWithShape="1">
            <a:gsLst>
              <a:gs pos="0">
                <a:schemeClr val="accent5">
                  <a:lumMod val="0"/>
                  <a:lumOff val="100000"/>
                  <a:alpha val="25000"/>
                </a:schemeClr>
              </a:gs>
              <a:gs pos="16000">
                <a:schemeClr val="accent5">
                  <a:lumMod val="0"/>
                  <a:lumOff val="100000"/>
                </a:schemeClr>
              </a:gs>
              <a:gs pos="100000">
                <a:schemeClr val="accent5">
                  <a:lumMod val="75000"/>
                  <a:alpha val="47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sz="3000">
                <a:solidFill>
                  <a:srgbClr val="000000"/>
                </a:solidFill>
                <a:latin typeface="Arial"/>
                <a:ea typeface="Segoe UI"/>
                <a:cs typeface="Segoe UI"/>
              </a:rPr>
              <a:t>2.5. Mô </a:t>
            </a:r>
            <a:r>
              <a:rPr lang="vi-VN" sz="3000" err="1">
                <a:solidFill>
                  <a:srgbClr val="000000"/>
                </a:solidFill>
                <a:latin typeface="Arial"/>
                <a:ea typeface="Segoe UI"/>
                <a:cs typeface="Segoe UI"/>
              </a:rPr>
              <a:t>hình</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dữ</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liệu</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mức</a:t>
            </a:r>
            <a:r>
              <a:rPr lang="vi-VN" sz="3000">
                <a:solidFill>
                  <a:srgbClr val="000000"/>
                </a:solidFill>
                <a:latin typeface="Arial"/>
                <a:ea typeface="Segoe UI"/>
                <a:cs typeface="Segoe UI"/>
              </a:rPr>
              <a:t> </a:t>
            </a:r>
            <a:r>
              <a:rPr lang="vi-VN" sz="3000" err="1">
                <a:solidFill>
                  <a:srgbClr val="000000"/>
                </a:solidFill>
                <a:latin typeface="Arial"/>
                <a:ea typeface="Segoe UI"/>
                <a:cs typeface="Segoe UI"/>
              </a:rPr>
              <a:t>logic</a:t>
            </a:r>
            <a:endParaRPr lang="en-US" err="1"/>
          </a:p>
        </p:txBody>
      </p:sp>
    </p:spTree>
    <p:extLst>
      <p:ext uri="{BB962C8B-B14F-4D97-AF65-F5344CB8AC3E}">
        <p14:creationId xmlns:p14="http://schemas.microsoft.com/office/powerpoint/2010/main" val="119126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12" grpId="0" animBg="1"/>
      <p:bldP spid="8"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2251024" cy="5710177"/>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39612" y="1038815"/>
            <a:ext cx="12406404" cy="1454309"/>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2.2. </a:t>
            </a:r>
            <a:r>
              <a:rPr lang="vi-VN" sz="2400" b="1">
                <a:latin typeface="Arial"/>
                <a:cs typeface="Arial"/>
              </a:rPr>
              <a:t>Mô </a:t>
            </a:r>
            <a:r>
              <a:rPr lang="vi-VN" sz="2400" b="1" err="1">
                <a:latin typeface="Arial"/>
                <a:cs typeface="Arial"/>
              </a:rPr>
              <a:t>hình</a:t>
            </a:r>
            <a:r>
              <a:rPr lang="vi-VN" sz="2400" b="1">
                <a:latin typeface="Arial"/>
                <a:cs typeface="Arial"/>
              </a:rPr>
              <a:t> </a:t>
            </a:r>
            <a:r>
              <a:rPr lang="vi-VN" sz="2400" b="1" err="1">
                <a:latin typeface="Arial"/>
                <a:cs typeface="Arial"/>
              </a:rPr>
              <a:t>dữ</a:t>
            </a:r>
            <a:r>
              <a:rPr lang="vi-VN" sz="2400" b="1">
                <a:latin typeface="Arial"/>
                <a:cs typeface="Arial"/>
              </a:rPr>
              <a:t> </a:t>
            </a:r>
            <a:r>
              <a:rPr lang="vi-VN" sz="2400" b="1" err="1">
                <a:latin typeface="Arial"/>
                <a:cs typeface="Arial"/>
              </a:rPr>
              <a:t>liệu</a:t>
            </a:r>
            <a:r>
              <a:rPr lang="vi-VN" sz="2400" b="1">
                <a:latin typeface="Arial"/>
                <a:cs typeface="Arial"/>
              </a:rPr>
              <a:t> </a:t>
            </a:r>
            <a:r>
              <a:rPr lang="vi-VN" sz="2400" b="1" err="1">
                <a:latin typeface="Arial"/>
                <a:cs typeface="Arial"/>
              </a:rPr>
              <a:t>mức</a:t>
            </a:r>
            <a:r>
              <a:rPr lang="vi-VN" sz="2400" b="1">
                <a:latin typeface="Arial"/>
                <a:cs typeface="Arial"/>
              </a:rPr>
              <a:t> quan </a:t>
            </a:r>
            <a:r>
              <a:rPr lang="vi-VN" sz="2400" b="1" err="1">
                <a:latin typeface="Arial"/>
                <a:cs typeface="Arial"/>
              </a:rPr>
              <a:t>niệm</a:t>
            </a:r>
          </a:p>
          <a:p>
            <a:pPr indent="457200">
              <a:lnSpc>
                <a:spcPct val="107000"/>
              </a:lnSpc>
              <a:spcAft>
                <a:spcPts val="800"/>
              </a:spcAft>
            </a:pPr>
            <a:r>
              <a:rPr lang="vi-VN" sz="2400">
                <a:latin typeface="Arial"/>
                <a:ea typeface="+mn-lt"/>
                <a:cs typeface="Arial"/>
              </a:rPr>
              <a:t>Mô </a:t>
            </a:r>
            <a:r>
              <a:rPr lang="vi-VN" sz="2400" err="1">
                <a:latin typeface="Arial"/>
                <a:ea typeface="+mn-lt"/>
                <a:cs typeface="Arial"/>
              </a:rPr>
              <a:t>hình</a:t>
            </a:r>
            <a:r>
              <a:rPr lang="vi-VN" sz="2400">
                <a:latin typeface="Arial"/>
                <a:ea typeface="+mn-lt"/>
                <a:cs typeface="Arial"/>
              </a:rPr>
              <a:t> </a:t>
            </a:r>
            <a:r>
              <a:rPr lang="vi-VN" sz="2400" err="1">
                <a:latin typeface="Arial"/>
                <a:ea typeface="+mn-lt"/>
                <a:cs typeface="Arial"/>
              </a:rPr>
              <a:t>thực</a:t>
            </a:r>
            <a:r>
              <a:rPr lang="vi-VN" sz="2400">
                <a:latin typeface="Arial"/>
                <a:ea typeface="+mn-lt"/>
                <a:cs typeface="Arial"/>
              </a:rPr>
              <a:t> </a:t>
            </a:r>
            <a:r>
              <a:rPr lang="vi-VN" sz="2400" err="1">
                <a:latin typeface="Arial"/>
                <a:ea typeface="+mn-lt"/>
                <a:cs typeface="Arial"/>
              </a:rPr>
              <a:t>thể</a:t>
            </a:r>
            <a:r>
              <a:rPr lang="vi-VN" sz="2400">
                <a:latin typeface="Arial"/>
                <a:ea typeface="+mn-lt"/>
                <a:cs typeface="Arial"/>
              </a:rPr>
              <a:t> </a:t>
            </a:r>
            <a:r>
              <a:rPr lang="vi-VN" sz="2400" err="1">
                <a:latin typeface="Arial"/>
                <a:ea typeface="+mn-lt"/>
                <a:cs typeface="Arial"/>
              </a:rPr>
              <a:t>kết</a:t>
            </a:r>
            <a:r>
              <a:rPr lang="vi-VN" sz="2400">
                <a:latin typeface="Arial"/>
                <a:ea typeface="+mn-lt"/>
                <a:cs typeface="Arial"/>
              </a:rPr>
              <a:t> </a:t>
            </a:r>
            <a:r>
              <a:rPr lang="vi-VN" sz="2400" err="1">
                <a:latin typeface="Arial"/>
                <a:ea typeface="+mn-lt"/>
                <a:cs typeface="Arial"/>
              </a:rPr>
              <a:t>hợp</a:t>
            </a:r>
            <a:r>
              <a:rPr lang="vi-VN" sz="2400">
                <a:latin typeface="Arial"/>
                <a:ea typeface="+mn-lt"/>
                <a:cs typeface="Arial"/>
              </a:rPr>
              <a:t>:</a:t>
            </a:r>
          </a:p>
          <a:p>
            <a:pPr indent="457200">
              <a:lnSpc>
                <a:spcPct val="107000"/>
              </a:lnSpc>
              <a:spcAft>
                <a:spcPts val="800"/>
              </a:spcAft>
            </a:pPr>
            <a:r>
              <a:rPr lang="vi-VN" sz="2400">
                <a:latin typeface="Arial"/>
                <a:ea typeface="+mn-lt"/>
                <a:cs typeface="Arial"/>
              </a:rPr>
              <a:t>    </a:t>
            </a:r>
            <a:endParaRPr lang="vi-VN" sz="2400">
              <a:solidFill>
                <a:srgbClr val="7030A0"/>
              </a:solidFill>
              <a:latin typeface="Arial"/>
              <a:cs typeface="Arial"/>
            </a:endParaRPr>
          </a:p>
        </p:txBody>
      </p:sp>
      <p:pic>
        <p:nvPicPr>
          <p:cNvPr id="3" name="Picture 3">
            <a:extLst>
              <a:ext uri="{FF2B5EF4-FFF2-40B4-BE49-F238E27FC236}">
                <a16:creationId xmlns:a16="http://schemas.microsoft.com/office/drawing/2014/main" id="{0D870095-4553-404A-ADCD-3ED9EF86B31F}"/>
              </a:ext>
            </a:extLst>
          </p:cNvPr>
          <p:cNvPicPr>
            <a:picLocks noChangeAspect="1"/>
          </p:cNvPicPr>
          <p:nvPr/>
        </p:nvPicPr>
        <p:blipFill>
          <a:blip r:embed="rId3"/>
          <a:stretch>
            <a:fillRect/>
          </a:stretch>
        </p:blipFill>
        <p:spPr>
          <a:xfrm>
            <a:off x="2755186" y="2016764"/>
            <a:ext cx="6818614" cy="4511145"/>
          </a:xfrm>
          <a:prstGeom prst="rect">
            <a:avLst/>
          </a:prstGeom>
        </p:spPr>
      </p:pic>
    </p:spTree>
    <p:extLst>
      <p:ext uri="{BB962C8B-B14F-4D97-AF65-F5344CB8AC3E}">
        <p14:creationId xmlns:p14="http://schemas.microsoft.com/office/powerpoint/2010/main" val="256807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2054103" cy="5710177"/>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39612" y="1038815"/>
            <a:ext cx="12406404" cy="1454309"/>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2.2. </a:t>
            </a:r>
            <a:r>
              <a:rPr lang="vi-VN" sz="2400" b="1">
                <a:latin typeface="Arial"/>
                <a:cs typeface="Arial"/>
              </a:rPr>
              <a:t>Mô </a:t>
            </a:r>
            <a:r>
              <a:rPr lang="vi-VN" sz="2400" b="1" err="1">
                <a:latin typeface="Arial"/>
                <a:cs typeface="Arial"/>
              </a:rPr>
              <a:t>tả</a:t>
            </a:r>
            <a:r>
              <a:rPr lang="vi-VN" sz="2400" b="1">
                <a:latin typeface="Arial"/>
                <a:cs typeface="Arial"/>
              </a:rPr>
              <a:t> </a:t>
            </a:r>
            <a:r>
              <a:rPr lang="vi-VN" sz="2400" b="1" err="1">
                <a:latin typeface="Arial"/>
                <a:cs typeface="Arial"/>
              </a:rPr>
              <a:t>các</a:t>
            </a:r>
            <a:r>
              <a:rPr lang="vi-VN" sz="2400" b="1">
                <a:latin typeface="Arial"/>
                <a:cs typeface="Arial"/>
              </a:rPr>
              <a:t> </a:t>
            </a:r>
            <a:r>
              <a:rPr lang="vi-VN" sz="2400" b="1" err="1">
                <a:latin typeface="Arial"/>
                <a:cs typeface="Arial"/>
              </a:rPr>
              <a:t>thực</a:t>
            </a:r>
            <a:r>
              <a:rPr lang="vi-VN" sz="2400" b="1">
                <a:latin typeface="Arial"/>
                <a:cs typeface="Arial"/>
              </a:rPr>
              <a:t> </a:t>
            </a:r>
            <a:r>
              <a:rPr lang="vi-VN" sz="2400" b="1" err="1">
                <a:latin typeface="Arial"/>
                <a:cs typeface="Arial"/>
              </a:rPr>
              <a:t>thể</a:t>
            </a:r>
            <a:r>
              <a:rPr lang="vi-VN" sz="2400" b="1">
                <a:latin typeface="Arial"/>
                <a:cs typeface="Arial"/>
              </a:rPr>
              <a:t>, </a:t>
            </a:r>
            <a:r>
              <a:rPr lang="vi-VN" sz="2400" b="1" err="1">
                <a:latin typeface="Arial"/>
                <a:cs typeface="Arial"/>
              </a:rPr>
              <a:t>mối</a:t>
            </a:r>
            <a:r>
              <a:rPr lang="vi-VN" sz="2400" b="1">
                <a:latin typeface="Arial"/>
                <a:cs typeface="Arial"/>
              </a:rPr>
              <a:t> quan </a:t>
            </a:r>
            <a:r>
              <a:rPr lang="vi-VN" sz="2400" b="1" err="1">
                <a:latin typeface="Arial"/>
                <a:cs typeface="Arial"/>
              </a:rPr>
              <a:t>hệ</a:t>
            </a:r>
            <a:r>
              <a:rPr lang="vi-VN" sz="2400" b="1">
                <a:latin typeface="Arial"/>
                <a:cs typeface="Arial"/>
              </a:rPr>
              <a:t>:</a:t>
            </a:r>
          </a:p>
          <a:p>
            <a:pPr indent="457200">
              <a:lnSpc>
                <a:spcPct val="107000"/>
              </a:lnSpc>
              <a:spcAft>
                <a:spcPts val="800"/>
              </a:spcAft>
            </a:pPr>
            <a:r>
              <a:rPr lang="vi-VN" sz="2400">
                <a:latin typeface="Arial"/>
                <a:ea typeface="+mn-lt"/>
                <a:cs typeface="Arial"/>
              </a:rPr>
              <a:t>Mô </a:t>
            </a:r>
            <a:r>
              <a:rPr lang="vi-VN" sz="2400" err="1">
                <a:latin typeface="Arial"/>
                <a:ea typeface="+mn-lt"/>
                <a:cs typeface="Arial"/>
              </a:rPr>
              <a:t>tả</a:t>
            </a:r>
            <a:r>
              <a:rPr lang="vi-VN" sz="2400">
                <a:latin typeface="Arial"/>
                <a:ea typeface="+mn-lt"/>
                <a:cs typeface="Arial"/>
              </a:rPr>
              <a:t> </a:t>
            </a:r>
            <a:r>
              <a:rPr lang="vi-VN" sz="2400" err="1">
                <a:latin typeface="Arial"/>
                <a:ea typeface="+mn-lt"/>
                <a:cs typeface="Arial"/>
              </a:rPr>
              <a:t>các</a:t>
            </a:r>
            <a:r>
              <a:rPr lang="vi-VN" sz="2400">
                <a:latin typeface="Arial"/>
                <a:ea typeface="+mn-lt"/>
                <a:cs typeface="Arial"/>
              </a:rPr>
              <a:t> </a:t>
            </a:r>
            <a:r>
              <a:rPr lang="vi-VN" sz="2400" err="1">
                <a:latin typeface="Arial"/>
                <a:ea typeface="+mn-lt"/>
                <a:cs typeface="Arial"/>
              </a:rPr>
              <a:t>bảng</a:t>
            </a:r>
            <a:r>
              <a:rPr lang="vi-VN" sz="2400">
                <a:latin typeface="Arial"/>
                <a:ea typeface="+mn-lt"/>
                <a:cs typeface="Arial"/>
              </a:rPr>
              <a:t>, danh </a:t>
            </a:r>
            <a:r>
              <a:rPr lang="vi-VN" sz="2400" err="1">
                <a:latin typeface="Arial"/>
                <a:ea typeface="+mn-lt"/>
                <a:cs typeface="Arial"/>
              </a:rPr>
              <a:t>sách</a:t>
            </a:r>
            <a:r>
              <a:rPr lang="vi-VN" sz="2400">
                <a:latin typeface="Arial"/>
                <a:ea typeface="+mn-lt"/>
                <a:cs typeface="Arial"/>
              </a:rPr>
              <a:t> </a:t>
            </a:r>
            <a:r>
              <a:rPr lang="vi-VN" sz="2400" err="1">
                <a:latin typeface="Arial"/>
                <a:ea typeface="+mn-lt"/>
                <a:cs typeface="Arial"/>
              </a:rPr>
              <a:t>các</a:t>
            </a:r>
            <a:r>
              <a:rPr lang="vi-VN" sz="2400">
                <a:latin typeface="Arial"/>
                <a:ea typeface="+mn-lt"/>
                <a:cs typeface="Arial"/>
              </a:rPr>
              <a:t> </a:t>
            </a:r>
            <a:r>
              <a:rPr lang="vi-VN" sz="2400" err="1">
                <a:latin typeface="Arial"/>
                <a:ea typeface="+mn-lt"/>
                <a:cs typeface="Arial"/>
              </a:rPr>
              <a:t>ràng</a:t>
            </a:r>
            <a:r>
              <a:rPr lang="vi-VN" sz="2400">
                <a:latin typeface="Arial"/>
                <a:ea typeface="+mn-lt"/>
                <a:cs typeface="Arial"/>
              </a:rPr>
              <a:t> </a:t>
            </a:r>
            <a:r>
              <a:rPr lang="vi-VN" sz="2400" err="1">
                <a:latin typeface="Arial"/>
                <a:ea typeface="+mn-lt"/>
                <a:cs typeface="Arial"/>
              </a:rPr>
              <a:t>buộc</a:t>
            </a:r>
            <a:r>
              <a:rPr lang="vi-VN" sz="2400">
                <a:latin typeface="Arial"/>
                <a:ea typeface="+mn-lt"/>
                <a:cs typeface="Arial"/>
              </a:rPr>
              <a:t>:</a:t>
            </a:r>
          </a:p>
          <a:p>
            <a:pPr indent="457200">
              <a:lnSpc>
                <a:spcPct val="107000"/>
              </a:lnSpc>
              <a:spcAft>
                <a:spcPts val="800"/>
              </a:spcAft>
            </a:pPr>
            <a:r>
              <a:rPr lang="vi-VN" sz="2400">
                <a:latin typeface="Arial"/>
                <a:ea typeface="+mn-lt"/>
                <a:cs typeface="Arial"/>
              </a:rPr>
              <a:t>    </a:t>
            </a:r>
            <a:endParaRPr lang="vi-VN" sz="2400">
              <a:solidFill>
                <a:srgbClr val="7030A0"/>
              </a:solidFill>
              <a:latin typeface="Arial"/>
              <a:cs typeface="Arial"/>
            </a:endParaRPr>
          </a:p>
        </p:txBody>
      </p:sp>
      <p:pic>
        <p:nvPicPr>
          <p:cNvPr id="2" name="Picture 2">
            <a:extLst>
              <a:ext uri="{FF2B5EF4-FFF2-40B4-BE49-F238E27FC236}">
                <a16:creationId xmlns:a16="http://schemas.microsoft.com/office/drawing/2014/main" id="{7CFD206C-DC6F-4C46-AAF7-7254CDC92071}"/>
              </a:ext>
            </a:extLst>
          </p:cNvPr>
          <p:cNvPicPr>
            <a:picLocks noChangeAspect="1"/>
          </p:cNvPicPr>
          <p:nvPr/>
        </p:nvPicPr>
        <p:blipFill>
          <a:blip r:embed="rId3"/>
          <a:stretch>
            <a:fillRect/>
          </a:stretch>
        </p:blipFill>
        <p:spPr>
          <a:xfrm>
            <a:off x="1325366" y="2555879"/>
            <a:ext cx="9686817" cy="2337004"/>
          </a:xfrm>
          <a:prstGeom prst="rect">
            <a:avLst/>
          </a:prstGeom>
        </p:spPr>
      </p:pic>
    </p:spTree>
    <p:extLst>
      <p:ext uri="{BB962C8B-B14F-4D97-AF65-F5344CB8AC3E}">
        <p14:creationId xmlns:p14="http://schemas.microsoft.com/office/powerpoint/2010/main" val="89482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603F97BA-B5CC-4297-975D-3F60D81D442F}"/>
              </a:ext>
            </a:extLst>
          </p:cNvPr>
          <p:cNvGrpSpPr/>
          <p:nvPr/>
        </p:nvGrpSpPr>
        <p:grpSpPr>
          <a:xfrm>
            <a:off x="11023" y="1531685"/>
            <a:ext cx="12211796" cy="5328111"/>
            <a:chOff x="-4386" y="1532454"/>
            <a:chExt cx="12211796" cy="5328111"/>
          </a:xfrm>
        </p:grpSpPr>
        <p:grpSp>
          <p:nvGrpSpPr>
            <p:cNvPr id="14" name="Group 13">
              <a:extLst>
                <a:ext uri="{FF2B5EF4-FFF2-40B4-BE49-F238E27FC236}">
                  <a16:creationId xmlns:a16="http://schemas.microsoft.com/office/drawing/2014/main" id="{23E7770E-13F2-4E8C-9E2D-2DDB60538679}"/>
                </a:ext>
              </a:extLst>
            </p:cNvPr>
            <p:cNvGrpSpPr/>
            <p:nvPr/>
          </p:nvGrpSpPr>
          <p:grpSpPr>
            <a:xfrm>
              <a:off x="-4386" y="1532454"/>
              <a:ext cx="12211796" cy="5328111"/>
              <a:chOff x="-7812" y="1529030"/>
              <a:chExt cx="12211796" cy="5328111"/>
            </a:xfrm>
          </p:grpSpPr>
          <p:sp>
            <p:nvSpPr>
              <p:cNvPr id="17" name="Rectangle 16">
                <a:extLst>
                  <a:ext uri="{FF2B5EF4-FFF2-40B4-BE49-F238E27FC236}">
                    <a16:creationId xmlns:a16="http://schemas.microsoft.com/office/drawing/2014/main" id="{66064689-9A59-47AE-A1FD-6770CBF7C33B}"/>
                  </a:ext>
                </a:extLst>
              </p:cNvPr>
              <p:cNvSpPr/>
              <p:nvPr/>
            </p:nvSpPr>
            <p:spPr>
              <a:xfrm>
                <a:off x="3425" y="2053975"/>
                <a:ext cx="12200559" cy="48031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Snipped 17">
                <a:extLst>
                  <a:ext uri="{FF2B5EF4-FFF2-40B4-BE49-F238E27FC236}">
                    <a16:creationId xmlns:a16="http://schemas.microsoft.com/office/drawing/2014/main" id="{B2233FE1-680C-4E24-B5FC-D944A164B515}"/>
                  </a:ext>
                </a:extLst>
              </p:cNvPr>
              <p:cNvSpPr/>
              <p:nvPr/>
            </p:nvSpPr>
            <p:spPr>
              <a:xfrm>
                <a:off x="-7812" y="1529030"/>
                <a:ext cx="1618179" cy="547954"/>
              </a:xfrm>
              <a:prstGeom prst="snip1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r>
                  <a:rPr lang="en-US" sz="1400">
                    <a:latin typeface="Arial"/>
                    <a:cs typeface="Calibri"/>
                  </a:rPr>
                  <a:t> NV_GIAOHANG</a:t>
                </a:r>
              </a:p>
            </p:txBody>
          </p:sp>
        </p:grpSp>
        <p:pic>
          <p:nvPicPr>
            <p:cNvPr id="64" name="Picture 64">
              <a:extLst>
                <a:ext uri="{FF2B5EF4-FFF2-40B4-BE49-F238E27FC236}">
                  <a16:creationId xmlns:a16="http://schemas.microsoft.com/office/drawing/2014/main" id="{0A63087A-F979-41FE-8F3F-3D758DD5C144}"/>
                </a:ext>
              </a:extLst>
            </p:cNvPr>
            <p:cNvPicPr>
              <a:picLocks noChangeAspect="1"/>
            </p:cNvPicPr>
            <p:nvPr/>
          </p:nvPicPr>
          <p:blipFill>
            <a:blip r:embed="rId2"/>
            <a:stretch>
              <a:fillRect/>
            </a:stretch>
          </p:blipFill>
          <p:spPr>
            <a:xfrm>
              <a:off x="2917860" y="2192187"/>
              <a:ext cx="5286054" cy="4571265"/>
            </a:xfrm>
            <a:prstGeom prst="rect">
              <a:avLst/>
            </a:prstGeom>
          </p:spPr>
        </p:pic>
      </p:grpSp>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a:solidFill>
                  <a:schemeClr val="tx2"/>
                </a:solidFill>
                <a:latin typeface="Arial"/>
                <a:cs typeface="Arial"/>
              </a:rPr>
              <a:t>Xây dựng hệ thống quản lý dịch vụ giao hàng nhanh</a:t>
            </a:r>
            <a:endParaRPr lang="en-US">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3"/>
          <a:stretch>
            <a:fillRect/>
          </a:stretch>
        </p:blipFill>
        <p:spPr>
          <a:xfrm>
            <a:off x="70597" y="3362"/>
            <a:ext cx="800100" cy="800100"/>
          </a:xfrm>
          <a:prstGeom prst="rect">
            <a:avLst/>
          </a:prstGeom>
        </p:spPr>
      </p:pic>
      <p:sp>
        <p:nvSpPr>
          <p:cNvPr id="11" name="TextBox 1">
            <a:extLst>
              <a:ext uri="{FF2B5EF4-FFF2-40B4-BE49-F238E27FC236}">
                <a16:creationId xmlns:a16="http://schemas.microsoft.com/office/drawing/2014/main" id="{0B89EC11-8EF4-485A-9DF8-E865E5BFF3BD}"/>
              </a:ext>
            </a:extLst>
          </p:cNvPr>
          <p:cNvSpPr txBox="1"/>
          <p:nvPr/>
        </p:nvSpPr>
        <p:spPr>
          <a:xfrm>
            <a:off x="-5365" y="1030253"/>
            <a:ext cx="12406404" cy="45878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2.3. Mô </a:t>
            </a:r>
            <a:r>
              <a:rPr lang="vi-VN" sz="2400" b="1" err="1">
                <a:latin typeface="Arial"/>
                <a:ea typeface="+mn-lt"/>
                <a:cs typeface="Arial"/>
              </a:rPr>
              <a:t>tả</a:t>
            </a:r>
            <a:r>
              <a:rPr lang="vi-VN" sz="2400" b="1">
                <a:latin typeface="Arial"/>
                <a:ea typeface="+mn-lt"/>
                <a:cs typeface="Arial"/>
              </a:rPr>
              <a:t> chi </a:t>
            </a:r>
            <a:r>
              <a:rPr lang="vi-VN" sz="2400" b="1" err="1">
                <a:latin typeface="Arial"/>
                <a:ea typeface="+mn-lt"/>
                <a:cs typeface="Arial"/>
              </a:rPr>
              <a:t>tiết</a:t>
            </a:r>
            <a:r>
              <a:rPr lang="vi-VN" sz="2400" b="1">
                <a:latin typeface="Arial"/>
                <a:ea typeface="+mn-lt"/>
                <a:cs typeface="Arial"/>
              </a:rPr>
              <a:t> </a:t>
            </a:r>
            <a:r>
              <a:rPr lang="vi-VN" sz="2400" b="1" err="1">
                <a:latin typeface="Arial"/>
                <a:ea typeface="+mn-lt"/>
                <a:cs typeface="Arial"/>
              </a:rPr>
              <a:t>các</a:t>
            </a:r>
            <a:r>
              <a:rPr lang="vi-VN" sz="2400" b="1">
                <a:latin typeface="Arial"/>
                <a:ea typeface="+mn-lt"/>
                <a:cs typeface="Arial"/>
              </a:rPr>
              <a:t> </a:t>
            </a:r>
            <a:r>
              <a:rPr lang="vi-VN" sz="2400" b="1" err="1">
                <a:latin typeface="Arial"/>
                <a:ea typeface="+mn-lt"/>
                <a:cs typeface="Arial"/>
              </a:rPr>
              <a:t>bảng</a:t>
            </a:r>
          </a:p>
        </p:txBody>
      </p:sp>
      <p:grpSp>
        <p:nvGrpSpPr>
          <p:cNvPr id="54" name="Group 53">
            <a:extLst>
              <a:ext uri="{FF2B5EF4-FFF2-40B4-BE49-F238E27FC236}">
                <a16:creationId xmlns:a16="http://schemas.microsoft.com/office/drawing/2014/main" id="{869F2F73-D832-4DA6-BC32-62BAD6A3822D}"/>
              </a:ext>
            </a:extLst>
          </p:cNvPr>
          <p:cNvGrpSpPr/>
          <p:nvPr/>
        </p:nvGrpSpPr>
        <p:grpSpPr>
          <a:xfrm>
            <a:off x="-6851" y="1541054"/>
            <a:ext cx="12200559" cy="5328111"/>
            <a:chOff x="10273" y="1532492"/>
            <a:chExt cx="12200559" cy="5328111"/>
          </a:xfrm>
        </p:grpSpPr>
        <p:grpSp>
          <p:nvGrpSpPr>
            <p:cNvPr id="23" name="Group 22">
              <a:extLst>
                <a:ext uri="{FF2B5EF4-FFF2-40B4-BE49-F238E27FC236}">
                  <a16:creationId xmlns:a16="http://schemas.microsoft.com/office/drawing/2014/main" id="{282B25F1-8502-4B84-B72E-9EA99BF5A7C4}"/>
                </a:ext>
              </a:extLst>
            </p:cNvPr>
            <p:cNvGrpSpPr/>
            <p:nvPr/>
          </p:nvGrpSpPr>
          <p:grpSpPr>
            <a:xfrm>
              <a:off x="10273" y="1532492"/>
              <a:ext cx="12200559" cy="5328111"/>
              <a:chOff x="3425" y="1529030"/>
              <a:chExt cx="12200559" cy="5328111"/>
            </a:xfrm>
          </p:grpSpPr>
          <p:sp>
            <p:nvSpPr>
              <p:cNvPr id="26" name="Rectangle: Single Corner Snipped 25">
                <a:extLst>
                  <a:ext uri="{FF2B5EF4-FFF2-40B4-BE49-F238E27FC236}">
                    <a16:creationId xmlns:a16="http://schemas.microsoft.com/office/drawing/2014/main" id="{1A05BFB0-422A-42A0-B7F3-D1D86E8DDEBB}"/>
                  </a:ext>
                </a:extLst>
              </p:cNvPr>
              <p:cNvSpPr/>
              <p:nvPr/>
            </p:nvSpPr>
            <p:spPr>
              <a:xfrm>
                <a:off x="1601806" y="1529030"/>
                <a:ext cx="1763729" cy="547954"/>
              </a:xfrm>
              <a:prstGeom prst="snip1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r>
                  <a:rPr lang="en-US" sz="1400">
                    <a:latin typeface="Arial"/>
                    <a:cs typeface="Calibri"/>
                  </a:rPr>
                  <a:t> KHACHHANGGUI</a:t>
                </a:r>
              </a:p>
            </p:txBody>
          </p:sp>
          <p:sp>
            <p:nvSpPr>
              <p:cNvPr id="25" name="Rectangle 24">
                <a:extLst>
                  <a:ext uri="{FF2B5EF4-FFF2-40B4-BE49-F238E27FC236}">
                    <a16:creationId xmlns:a16="http://schemas.microsoft.com/office/drawing/2014/main" id="{CB3F5451-31E2-4EC4-913E-B8E87D1D2B01}"/>
                  </a:ext>
                </a:extLst>
              </p:cNvPr>
              <p:cNvSpPr/>
              <p:nvPr/>
            </p:nvSpPr>
            <p:spPr>
              <a:xfrm>
                <a:off x="3425" y="2053975"/>
                <a:ext cx="12200559" cy="48031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3">
              <a:extLst>
                <a:ext uri="{FF2B5EF4-FFF2-40B4-BE49-F238E27FC236}">
                  <a16:creationId xmlns:a16="http://schemas.microsoft.com/office/drawing/2014/main" id="{B87A685F-5EE9-40E0-BEE9-426F530542B7}"/>
                </a:ext>
              </a:extLst>
            </p:cNvPr>
            <p:cNvPicPr>
              <a:picLocks noChangeAspect="1"/>
            </p:cNvPicPr>
            <p:nvPr/>
          </p:nvPicPr>
          <p:blipFill>
            <a:blip r:embed="rId4"/>
            <a:stretch>
              <a:fillRect/>
            </a:stretch>
          </p:blipFill>
          <p:spPr>
            <a:xfrm>
              <a:off x="1556534" y="2595890"/>
              <a:ext cx="8299806" cy="3549815"/>
            </a:xfrm>
            <a:prstGeom prst="rect">
              <a:avLst/>
            </a:prstGeom>
          </p:spPr>
        </p:pic>
      </p:grpSp>
      <p:grpSp>
        <p:nvGrpSpPr>
          <p:cNvPr id="56" name="Group 55">
            <a:extLst>
              <a:ext uri="{FF2B5EF4-FFF2-40B4-BE49-F238E27FC236}">
                <a16:creationId xmlns:a16="http://schemas.microsoft.com/office/drawing/2014/main" id="{1E4C392B-20AD-4DF3-BC20-B74D49CF455D}"/>
              </a:ext>
            </a:extLst>
          </p:cNvPr>
          <p:cNvGrpSpPr/>
          <p:nvPr/>
        </p:nvGrpSpPr>
        <p:grpSpPr>
          <a:xfrm>
            <a:off x="-13699" y="1529030"/>
            <a:ext cx="12200559" cy="5328111"/>
            <a:chOff x="-13699" y="1529030"/>
            <a:chExt cx="12200559" cy="5328111"/>
          </a:xfrm>
        </p:grpSpPr>
        <p:grpSp>
          <p:nvGrpSpPr>
            <p:cNvPr id="31" name="Group 30">
              <a:extLst>
                <a:ext uri="{FF2B5EF4-FFF2-40B4-BE49-F238E27FC236}">
                  <a16:creationId xmlns:a16="http://schemas.microsoft.com/office/drawing/2014/main" id="{5D265653-7F59-43E1-BF61-56DB06A33F32}"/>
                </a:ext>
              </a:extLst>
            </p:cNvPr>
            <p:cNvGrpSpPr/>
            <p:nvPr/>
          </p:nvGrpSpPr>
          <p:grpSpPr>
            <a:xfrm>
              <a:off x="-13699" y="1529030"/>
              <a:ext cx="12200559" cy="5328111"/>
              <a:chOff x="3425" y="1529030"/>
              <a:chExt cx="12200559" cy="5328111"/>
            </a:xfrm>
          </p:grpSpPr>
          <p:sp>
            <p:nvSpPr>
              <p:cNvPr id="34" name="Rectangle: Single Corner Snipped 33">
                <a:extLst>
                  <a:ext uri="{FF2B5EF4-FFF2-40B4-BE49-F238E27FC236}">
                    <a16:creationId xmlns:a16="http://schemas.microsoft.com/office/drawing/2014/main" id="{37BE0976-E66B-41D0-B67C-1CD993D800ED}"/>
                  </a:ext>
                </a:extLst>
              </p:cNvPr>
              <p:cNvSpPr/>
              <p:nvPr/>
            </p:nvSpPr>
            <p:spPr>
              <a:xfrm>
                <a:off x="3374098" y="1529030"/>
                <a:ext cx="1917841" cy="547954"/>
              </a:xfrm>
              <a:prstGeom prst="snip1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r>
                  <a:rPr lang="en-US" sz="1400">
                    <a:latin typeface="Arial"/>
                    <a:cs typeface="Calibri"/>
                  </a:rPr>
                  <a:t> KHACHHANGNHAN</a:t>
                </a:r>
              </a:p>
            </p:txBody>
          </p:sp>
          <p:sp>
            <p:nvSpPr>
              <p:cNvPr id="33" name="Rectangle 32">
                <a:extLst>
                  <a:ext uri="{FF2B5EF4-FFF2-40B4-BE49-F238E27FC236}">
                    <a16:creationId xmlns:a16="http://schemas.microsoft.com/office/drawing/2014/main" id="{3FA08871-E4B6-4FD0-BBBD-9CB42122F1C6}"/>
                  </a:ext>
                </a:extLst>
              </p:cNvPr>
              <p:cNvSpPr/>
              <p:nvPr/>
            </p:nvSpPr>
            <p:spPr>
              <a:xfrm>
                <a:off x="3425" y="2053975"/>
                <a:ext cx="12200559" cy="48031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5">
              <a:extLst>
                <a:ext uri="{FF2B5EF4-FFF2-40B4-BE49-F238E27FC236}">
                  <a16:creationId xmlns:a16="http://schemas.microsoft.com/office/drawing/2014/main" id="{9427568F-6392-4732-9F8C-9F4EBB53C22D}"/>
                </a:ext>
              </a:extLst>
            </p:cNvPr>
            <p:cNvPicPr>
              <a:picLocks noChangeAspect="1"/>
            </p:cNvPicPr>
            <p:nvPr/>
          </p:nvPicPr>
          <p:blipFill>
            <a:blip r:embed="rId5"/>
            <a:stretch>
              <a:fillRect/>
            </a:stretch>
          </p:blipFill>
          <p:spPr>
            <a:xfrm>
              <a:off x="1599343" y="2537254"/>
              <a:ext cx="8051513" cy="3495850"/>
            </a:xfrm>
            <a:prstGeom prst="rect">
              <a:avLst/>
            </a:prstGeom>
          </p:spPr>
        </p:pic>
      </p:grpSp>
      <p:grpSp>
        <p:nvGrpSpPr>
          <p:cNvPr id="59" name="Group 58">
            <a:extLst>
              <a:ext uri="{FF2B5EF4-FFF2-40B4-BE49-F238E27FC236}">
                <a16:creationId xmlns:a16="http://schemas.microsoft.com/office/drawing/2014/main" id="{20F4B4D4-3A2C-41E3-8CFC-8C3523D1B08D}"/>
              </a:ext>
            </a:extLst>
          </p:cNvPr>
          <p:cNvGrpSpPr/>
          <p:nvPr/>
        </p:nvGrpSpPr>
        <p:grpSpPr>
          <a:xfrm>
            <a:off x="-6848" y="1518756"/>
            <a:ext cx="12200559" cy="5328111"/>
            <a:chOff x="-6848" y="1518756"/>
            <a:chExt cx="12200559" cy="5328111"/>
          </a:xfrm>
        </p:grpSpPr>
        <p:grpSp>
          <p:nvGrpSpPr>
            <p:cNvPr id="57" name="Group 56">
              <a:extLst>
                <a:ext uri="{FF2B5EF4-FFF2-40B4-BE49-F238E27FC236}">
                  <a16:creationId xmlns:a16="http://schemas.microsoft.com/office/drawing/2014/main" id="{4CDEEA4B-248A-4823-8FE7-9876CE840140}"/>
                </a:ext>
              </a:extLst>
            </p:cNvPr>
            <p:cNvGrpSpPr/>
            <p:nvPr/>
          </p:nvGrpSpPr>
          <p:grpSpPr>
            <a:xfrm>
              <a:off x="-6848" y="1518756"/>
              <a:ext cx="12200559" cy="5328111"/>
              <a:chOff x="10275" y="1535879"/>
              <a:chExt cx="12200559" cy="5328111"/>
            </a:xfrm>
          </p:grpSpPr>
          <p:sp>
            <p:nvSpPr>
              <p:cNvPr id="42" name="Rectangle: Single Corner Snipped 41">
                <a:extLst>
                  <a:ext uri="{FF2B5EF4-FFF2-40B4-BE49-F238E27FC236}">
                    <a16:creationId xmlns:a16="http://schemas.microsoft.com/office/drawing/2014/main" id="{36B33F34-94CF-4B6E-A931-244AE0C4C688}"/>
                  </a:ext>
                </a:extLst>
              </p:cNvPr>
              <p:cNvSpPr/>
              <p:nvPr/>
            </p:nvSpPr>
            <p:spPr>
              <a:xfrm>
                <a:off x="5290229" y="1535879"/>
                <a:ext cx="1678111" cy="547954"/>
              </a:xfrm>
              <a:prstGeom prst="snip1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r>
                  <a:rPr lang="en-US" sz="1400">
                    <a:latin typeface="Arial"/>
                    <a:cs typeface="Calibri"/>
                  </a:rPr>
                  <a:t> </a:t>
                </a:r>
                <a:br>
                  <a:rPr lang="en-US" sz="1400">
                    <a:latin typeface="Arial"/>
                    <a:cs typeface="Calibri"/>
                  </a:rPr>
                </a:br>
                <a:r>
                  <a:rPr lang="en-US" sz="1400">
                    <a:latin typeface="Arial"/>
                    <a:cs typeface="Calibri"/>
                  </a:rPr>
                  <a:t>DONHANG</a:t>
                </a:r>
              </a:p>
            </p:txBody>
          </p:sp>
          <p:sp>
            <p:nvSpPr>
              <p:cNvPr id="41" name="Rectangle 40">
                <a:extLst>
                  <a:ext uri="{FF2B5EF4-FFF2-40B4-BE49-F238E27FC236}">
                    <a16:creationId xmlns:a16="http://schemas.microsoft.com/office/drawing/2014/main" id="{1B95EE7B-4E98-468C-AF06-26F189E596A6}"/>
                  </a:ext>
                </a:extLst>
              </p:cNvPr>
              <p:cNvSpPr/>
              <p:nvPr/>
            </p:nvSpPr>
            <p:spPr>
              <a:xfrm>
                <a:off x="10275" y="2060824"/>
                <a:ext cx="12200559" cy="48031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8" name="Picture 58">
              <a:extLst>
                <a:ext uri="{FF2B5EF4-FFF2-40B4-BE49-F238E27FC236}">
                  <a16:creationId xmlns:a16="http://schemas.microsoft.com/office/drawing/2014/main" id="{1E435EE5-0C61-4395-AFD9-5AEF2C07C8A5}"/>
                </a:ext>
              </a:extLst>
            </p:cNvPr>
            <p:cNvPicPr>
              <a:picLocks noChangeAspect="1"/>
            </p:cNvPicPr>
            <p:nvPr/>
          </p:nvPicPr>
          <p:blipFill>
            <a:blip r:embed="rId6"/>
            <a:stretch>
              <a:fillRect/>
            </a:stretch>
          </p:blipFill>
          <p:spPr>
            <a:xfrm>
              <a:off x="2695254" y="2182649"/>
              <a:ext cx="5637086" cy="4598903"/>
            </a:xfrm>
            <a:prstGeom prst="rect">
              <a:avLst/>
            </a:prstGeom>
          </p:spPr>
        </p:pic>
      </p:grpSp>
      <p:grpSp>
        <p:nvGrpSpPr>
          <p:cNvPr id="61" name="Group 60">
            <a:extLst>
              <a:ext uri="{FF2B5EF4-FFF2-40B4-BE49-F238E27FC236}">
                <a16:creationId xmlns:a16="http://schemas.microsoft.com/office/drawing/2014/main" id="{DC31FC87-C3C5-4D22-B6A6-E7EC2ED4E65C}"/>
              </a:ext>
            </a:extLst>
          </p:cNvPr>
          <p:cNvGrpSpPr/>
          <p:nvPr/>
        </p:nvGrpSpPr>
        <p:grpSpPr>
          <a:xfrm>
            <a:off x="-1" y="1525606"/>
            <a:ext cx="12200559" cy="5319549"/>
            <a:chOff x="8561" y="1551291"/>
            <a:chExt cx="12200559" cy="5319549"/>
          </a:xfrm>
        </p:grpSpPr>
        <p:grpSp>
          <p:nvGrpSpPr>
            <p:cNvPr id="47" name="Group 46">
              <a:extLst>
                <a:ext uri="{FF2B5EF4-FFF2-40B4-BE49-F238E27FC236}">
                  <a16:creationId xmlns:a16="http://schemas.microsoft.com/office/drawing/2014/main" id="{384A7E2C-6332-458C-BC70-F4155AFBF0F3}"/>
                </a:ext>
              </a:extLst>
            </p:cNvPr>
            <p:cNvGrpSpPr/>
            <p:nvPr/>
          </p:nvGrpSpPr>
          <p:grpSpPr>
            <a:xfrm>
              <a:off x="8561" y="1551291"/>
              <a:ext cx="12200559" cy="5319549"/>
              <a:chOff x="3425" y="1537592"/>
              <a:chExt cx="12200559" cy="5319549"/>
            </a:xfrm>
          </p:grpSpPr>
          <p:sp>
            <p:nvSpPr>
              <p:cNvPr id="49" name="Rectangle 48">
                <a:extLst>
                  <a:ext uri="{FF2B5EF4-FFF2-40B4-BE49-F238E27FC236}">
                    <a16:creationId xmlns:a16="http://schemas.microsoft.com/office/drawing/2014/main" id="{972C5375-1890-48C1-8755-79E69CE7100A}"/>
                  </a:ext>
                </a:extLst>
              </p:cNvPr>
              <p:cNvSpPr/>
              <p:nvPr/>
            </p:nvSpPr>
            <p:spPr>
              <a:xfrm>
                <a:off x="3425" y="2053975"/>
                <a:ext cx="12200559" cy="48031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Single Corner Snipped 49">
                <a:extLst>
                  <a:ext uri="{FF2B5EF4-FFF2-40B4-BE49-F238E27FC236}">
                    <a16:creationId xmlns:a16="http://schemas.microsoft.com/office/drawing/2014/main" id="{553410C7-B744-4DE7-B89D-62223BDDC309}"/>
                  </a:ext>
                </a:extLst>
              </p:cNvPr>
              <p:cNvSpPr/>
              <p:nvPr/>
            </p:nvSpPr>
            <p:spPr>
              <a:xfrm>
                <a:off x="6961491" y="1537592"/>
                <a:ext cx="2397302" cy="547954"/>
              </a:xfrm>
              <a:prstGeom prst="snip1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err="1">
                    <a:latin typeface="Arial"/>
                    <a:cs typeface="Calibri"/>
                  </a:rPr>
                  <a:t>Bảng</a:t>
                </a:r>
                <a:br>
                  <a:rPr lang="en-US" sz="1400">
                    <a:latin typeface="Arial"/>
                    <a:cs typeface="Calibri"/>
                  </a:rPr>
                </a:br>
                <a:r>
                  <a:rPr lang="en-US" sz="1400">
                    <a:latin typeface="Arial"/>
                    <a:cs typeface="Calibri"/>
                  </a:rPr>
                  <a:t> THONGTINSANPHAMDH</a:t>
                </a:r>
              </a:p>
            </p:txBody>
          </p:sp>
        </p:grpSp>
        <p:pic>
          <p:nvPicPr>
            <p:cNvPr id="60" name="Picture 60">
              <a:extLst>
                <a:ext uri="{FF2B5EF4-FFF2-40B4-BE49-F238E27FC236}">
                  <a16:creationId xmlns:a16="http://schemas.microsoft.com/office/drawing/2014/main" id="{74BB1EA0-0E97-40DB-A7F4-5BB795A51A28}"/>
                </a:ext>
              </a:extLst>
            </p:cNvPr>
            <p:cNvPicPr>
              <a:picLocks noChangeAspect="1"/>
            </p:cNvPicPr>
            <p:nvPr/>
          </p:nvPicPr>
          <p:blipFill>
            <a:blip r:embed="rId7"/>
            <a:stretch>
              <a:fillRect/>
            </a:stretch>
          </p:blipFill>
          <p:spPr>
            <a:xfrm>
              <a:off x="2258603" y="2454952"/>
              <a:ext cx="7280952" cy="3591959"/>
            </a:xfrm>
            <a:prstGeom prst="rect">
              <a:avLst/>
            </a:prstGeom>
          </p:spPr>
        </p:pic>
      </p:grpSp>
      <p:grpSp>
        <p:nvGrpSpPr>
          <p:cNvPr id="63" name="Group 62">
            <a:extLst>
              <a:ext uri="{FF2B5EF4-FFF2-40B4-BE49-F238E27FC236}">
                <a16:creationId xmlns:a16="http://schemas.microsoft.com/office/drawing/2014/main" id="{0C0FBD03-A129-40F3-B8FF-6CD6B1BE6D94}"/>
              </a:ext>
            </a:extLst>
          </p:cNvPr>
          <p:cNvGrpSpPr/>
          <p:nvPr/>
        </p:nvGrpSpPr>
        <p:grpSpPr>
          <a:xfrm>
            <a:off x="-35959" y="1532455"/>
            <a:ext cx="12200559" cy="5293864"/>
            <a:chOff x="-35959" y="1532455"/>
            <a:chExt cx="12200559" cy="5293864"/>
          </a:xfrm>
        </p:grpSpPr>
        <p:grpSp>
          <p:nvGrpSpPr>
            <p:cNvPr id="38" name="Group 37">
              <a:extLst>
                <a:ext uri="{FF2B5EF4-FFF2-40B4-BE49-F238E27FC236}">
                  <a16:creationId xmlns:a16="http://schemas.microsoft.com/office/drawing/2014/main" id="{F91A3C46-E33A-4DA1-835A-BA45152B9DA6}"/>
                </a:ext>
              </a:extLst>
            </p:cNvPr>
            <p:cNvGrpSpPr/>
            <p:nvPr/>
          </p:nvGrpSpPr>
          <p:grpSpPr>
            <a:xfrm>
              <a:off x="-35959" y="1532455"/>
              <a:ext cx="12200559" cy="5293864"/>
              <a:chOff x="3425" y="1563277"/>
              <a:chExt cx="12200559" cy="5293864"/>
            </a:xfrm>
          </p:grpSpPr>
          <p:sp>
            <p:nvSpPr>
              <p:cNvPr id="45" name="Rectangle 44">
                <a:extLst>
                  <a:ext uri="{FF2B5EF4-FFF2-40B4-BE49-F238E27FC236}">
                    <a16:creationId xmlns:a16="http://schemas.microsoft.com/office/drawing/2014/main" id="{49BE5A7C-BFF3-4AB0-A5F6-BF4A81B36DC5}"/>
                  </a:ext>
                </a:extLst>
              </p:cNvPr>
              <p:cNvSpPr/>
              <p:nvPr/>
            </p:nvSpPr>
            <p:spPr>
              <a:xfrm>
                <a:off x="3425" y="2053975"/>
                <a:ext cx="12200559" cy="480316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Single Corner Snipped 45">
                <a:extLst>
                  <a:ext uri="{FF2B5EF4-FFF2-40B4-BE49-F238E27FC236}">
                    <a16:creationId xmlns:a16="http://schemas.microsoft.com/office/drawing/2014/main" id="{6BAEC341-07BF-46C1-AD20-F0CB65D62C96}"/>
                  </a:ext>
                </a:extLst>
              </p:cNvPr>
              <p:cNvSpPr/>
              <p:nvPr/>
            </p:nvSpPr>
            <p:spPr>
              <a:xfrm>
                <a:off x="9375918" y="1563277"/>
                <a:ext cx="1344201" cy="505145"/>
              </a:xfrm>
              <a:prstGeom prst="snip1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latin typeface="Arial"/>
                    <a:cs typeface="Calibri"/>
                  </a:rPr>
                  <a:t>TAIKHOAN</a:t>
                </a:r>
              </a:p>
            </p:txBody>
          </p:sp>
        </p:grpSp>
        <p:pic>
          <p:nvPicPr>
            <p:cNvPr id="62" name="Picture 62">
              <a:extLst>
                <a:ext uri="{FF2B5EF4-FFF2-40B4-BE49-F238E27FC236}">
                  <a16:creationId xmlns:a16="http://schemas.microsoft.com/office/drawing/2014/main" id="{96DE1A26-93E6-44B4-8A50-97812539AD9F}"/>
                </a:ext>
              </a:extLst>
            </p:cNvPr>
            <p:cNvPicPr>
              <a:picLocks noChangeAspect="1"/>
            </p:cNvPicPr>
            <p:nvPr/>
          </p:nvPicPr>
          <p:blipFill>
            <a:blip r:embed="rId8"/>
            <a:stretch>
              <a:fillRect/>
            </a:stretch>
          </p:blipFill>
          <p:spPr>
            <a:xfrm>
              <a:off x="2130175" y="2318880"/>
              <a:ext cx="7306638" cy="4180893"/>
            </a:xfrm>
            <a:prstGeom prst="rect">
              <a:avLst/>
            </a:prstGeom>
          </p:spPr>
        </p:pic>
      </p:grpSp>
    </p:spTree>
    <p:extLst>
      <p:ext uri="{BB962C8B-B14F-4D97-AF65-F5344CB8AC3E}">
        <p14:creationId xmlns:p14="http://schemas.microsoft.com/office/powerpoint/2010/main" val="292446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500" fill="hold"/>
                                        <p:tgtEl>
                                          <p:spTgt spid="65"/>
                                        </p:tgtEl>
                                        <p:attrNameLst>
                                          <p:attrName>ppt_x</p:attrName>
                                        </p:attrNameLst>
                                      </p:cBhvr>
                                      <p:tavLst>
                                        <p:tav tm="0">
                                          <p:val>
                                            <p:strVal val="#ppt_x"/>
                                          </p:val>
                                        </p:tav>
                                        <p:tav tm="100000">
                                          <p:val>
                                            <p:strVal val="#ppt_x"/>
                                          </p:val>
                                        </p:tav>
                                      </p:tavLst>
                                    </p:anim>
                                    <p:anim calcmode="lin" valueType="num">
                                      <p:cBhvr additive="base">
                                        <p:cTn id="13"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ppt_x"/>
                                          </p:val>
                                        </p:tav>
                                        <p:tav tm="100000">
                                          <p:val>
                                            <p:strVal val="#ppt_x"/>
                                          </p:val>
                                        </p:tav>
                                      </p:tavLst>
                                    </p:anim>
                                    <p:anim calcmode="lin" valueType="num">
                                      <p:cBhvr additive="base">
                                        <p:cTn id="1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500" fill="hold"/>
                                        <p:tgtEl>
                                          <p:spTgt spid="56"/>
                                        </p:tgtEl>
                                        <p:attrNameLst>
                                          <p:attrName>ppt_x</p:attrName>
                                        </p:attrNameLst>
                                      </p:cBhvr>
                                      <p:tavLst>
                                        <p:tav tm="0">
                                          <p:val>
                                            <p:strVal val="#ppt_x"/>
                                          </p:val>
                                        </p:tav>
                                        <p:tav tm="100000">
                                          <p:val>
                                            <p:strVal val="#ppt_x"/>
                                          </p:val>
                                        </p:tav>
                                      </p:tavLst>
                                    </p:anim>
                                    <p:anim calcmode="lin" valueType="num">
                                      <p:cBhvr additive="base">
                                        <p:cTn id="2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ppt_x"/>
                                          </p:val>
                                        </p:tav>
                                        <p:tav tm="100000">
                                          <p:val>
                                            <p:strVal val="#ppt_x"/>
                                          </p:val>
                                        </p:tav>
                                      </p:tavLst>
                                    </p:anim>
                                    <p:anim calcmode="lin" valueType="num">
                                      <p:cBhvr additive="base">
                                        <p:cTn id="3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ppt_x"/>
                                          </p:val>
                                        </p:tav>
                                        <p:tav tm="100000">
                                          <p:val>
                                            <p:strVal val="#ppt_x"/>
                                          </p:val>
                                        </p:tav>
                                      </p:tavLst>
                                    </p:anim>
                                    <p:anim calcmode="lin" valueType="num">
                                      <p:cBhvr additive="base">
                                        <p:cTn id="37"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 calcmode="lin" valueType="num">
                                      <p:cBhvr additive="base">
                                        <p:cTn id="42" dur="500" fill="hold"/>
                                        <p:tgtEl>
                                          <p:spTgt spid="63"/>
                                        </p:tgtEl>
                                        <p:attrNameLst>
                                          <p:attrName>ppt_x</p:attrName>
                                        </p:attrNameLst>
                                      </p:cBhvr>
                                      <p:tavLst>
                                        <p:tav tm="0">
                                          <p:val>
                                            <p:strVal val="#ppt_x"/>
                                          </p:val>
                                        </p:tav>
                                        <p:tav tm="100000">
                                          <p:val>
                                            <p:strVal val="#ppt_x"/>
                                          </p:val>
                                        </p:tav>
                                      </p:tavLst>
                                    </p:anim>
                                    <p:anim calcmode="lin" valueType="num">
                                      <p:cBhvr additive="base">
                                        <p:cTn id="43"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64D04C-3CE5-471C-9952-509EBF8340A7}"/>
              </a:ext>
            </a:extLst>
          </p:cNvPr>
          <p:cNvSpPr/>
          <p:nvPr/>
        </p:nvSpPr>
        <p:spPr>
          <a:xfrm>
            <a:off x="-3120" y="4965"/>
            <a:ext cx="12192000" cy="800904"/>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i="1" err="1">
                <a:solidFill>
                  <a:schemeClr val="tx2"/>
                </a:solidFill>
                <a:latin typeface="Arial"/>
                <a:cs typeface="Arial"/>
              </a:rPr>
              <a:t>Xây</a:t>
            </a:r>
            <a:r>
              <a:rPr lang="en-US" sz="2400" b="1" i="1">
                <a:solidFill>
                  <a:schemeClr val="tx2"/>
                </a:solidFill>
                <a:latin typeface="Arial"/>
                <a:cs typeface="Arial"/>
              </a:rPr>
              <a:t> </a:t>
            </a:r>
            <a:r>
              <a:rPr lang="en-US" sz="2400" b="1" i="1" err="1">
                <a:solidFill>
                  <a:schemeClr val="tx2"/>
                </a:solidFill>
                <a:latin typeface="Arial"/>
                <a:cs typeface="Arial"/>
              </a:rPr>
              <a:t>dựng</a:t>
            </a:r>
            <a:r>
              <a:rPr lang="en-US" sz="2400" b="1" i="1">
                <a:solidFill>
                  <a:schemeClr val="tx2"/>
                </a:solidFill>
                <a:latin typeface="Arial"/>
                <a:cs typeface="Arial"/>
              </a:rPr>
              <a:t> </a:t>
            </a:r>
            <a:r>
              <a:rPr lang="en-US" sz="2400" b="1" i="1" err="1">
                <a:solidFill>
                  <a:schemeClr val="tx2"/>
                </a:solidFill>
                <a:latin typeface="Arial"/>
                <a:cs typeface="Arial"/>
              </a:rPr>
              <a:t>hệ</a:t>
            </a:r>
            <a:r>
              <a:rPr lang="en-US" sz="2400" b="1" i="1">
                <a:solidFill>
                  <a:schemeClr val="tx2"/>
                </a:solidFill>
                <a:latin typeface="Arial"/>
                <a:cs typeface="Arial"/>
              </a:rPr>
              <a:t> </a:t>
            </a:r>
            <a:r>
              <a:rPr lang="en-US" sz="2400" b="1" i="1" err="1">
                <a:solidFill>
                  <a:schemeClr val="tx2"/>
                </a:solidFill>
                <a:latin typeface="Arial"/>
                <a:cs typeface="Arial"/>
              </a:rPr>
              <a:t>thống</a:t>
            </a:r>
            <a:r>
              <a:rPr lang="en-US" sz="2400" b="1" i="1">
                <a:solidFill>
                  <a:schemeClr val="tx2"/>
                </a:solidFill>
                <a:latin typeface="Arial"/>
                <a:cs typeface="Arial"/>
              </a:rPr>
              <a:t> </a:t>
            </a:r>
            <a:r>
              <a:rPr lang="en-US" sz="2400" b="1" i="1" err="1">
                <a:solidFill>
                  <a:schemeClr val="tx2"/>
                </a:solidFill>
                <a:latin typeface="Arial"/>
                <a:cs typeface="Arial"/>
              </a:rPr>
              <a:t>quản</a:t>
            </a:r>
            <a:r>
              <a:rPr lang="en-US" sz="2400" b="1" i="1">
                <a:solidFill>
                  <a:schemeClr val="tx2"/>
                </a:solidFill>
                <a:latin typeface="Arial"/>
                <a:cs typeface="Arial"/>
              </a:rPr>
              <a:t> </a:t>
            </a:r>
            <a:r>
              <a:rPr lang="en-US" sz="2400" b="1" i="1" err="1">
                <a:solidFill>
                  <a:schemeClr val="tx2"/>
                </a:solidFill>
                <a:latin typeface="Arial"/>
                <a:cs typeface="Arial"/>
              </a:rPr>
              <a:t>lý</a:t>
            </a:r>
            <a:r>
              <a:rPr lang="en-US" sz="2400" b="1" i="1">
                <a:solidFill>
                  <a:schemeClr val="tx2"/>
                </a:solidFill>
                <a:latin typeface="Arial"/>
                <a:cs typeface="Arial"/>
              </a:rPr>
              <a:t> </a:t>
            </a:r>
            <a:r>
              <a:rPr lang="en-US" sz="2400" b="1" i="1" err="1">
                <a:solidFill>
                  <a:schemeClr val="tx2"/>
                </a:solidFill>
                <a:latin typeface="Arial"/>
                <a:cs typeface="Arial"/>
              </a:rPr>
              <a:t>dịch</a:t>
            </a:r>
            <a:r>
              <a:rPr lang="en-US" sz="2400" b="1" i="1">
                <a:solidFill>
                  <a:schemeClr val="tx2"/>
                </a:solidFill>
                <a:latin typeface="Arial"/>
                <a:cs typeface="Arial"/>
              </a:rPr>
              <a:t> </a:t>
            </a:r>
            <a:r>
              <a:rPr lang="en-US" sz="2400" b="1" i="1" err="1">
                <a:solidFill>
                  <a:schemeClr val="tx2"/>
                </a:solidFill>
                <a:latin typeface="Arial"/>
                <a:cs typeface="Arial"/>
              </a:rPr>
              <a:t>vụ</a:t>
            </a:r>
            <a:r>
              <a:rPr lang="en-US" sz="2400" b="1" i="1">
                <a:solidFill>
                  <a:schemeClr val="tx2"/>
                </a:solidFill>
                <a:latin typeface="Arial"/>
                <a:cs typeface="Arial"/>
              </a:rPr>
              <a:t> </a:t>
            </a:r>
            <a:r>
              <a:rPr lang="en-US" sz="2400" b="1" i="1" err="1">
                <a:solidFill>
                  <a:schemeClr val="tx2"/>
                </a:solidFill>
                <a:latin typeface="Arial"/>
                <a:cs typeface="Arial"/>
              </a:rPr>
              <a:t>giao</a:t>
            </a:r>
            <a:r>
              <a:rPr lang="en-US" sz="2400" b="1" i="1">
                <a:solidFill>
                  <a:schemeClr val="tx2"/>
                </a:solidFill>
                <a:latin typeface="Arial"/>
                <a:cs typeface="Arial"/>
              </a:rPr>
              <a:t> </a:t>
            </a:r>
            <a:r>
              <a:rPr lang="en-US" sz="2400" b="1" i="1" err="1">
                <a:solidFill>
                  <a:schemeClr val="tx2"/>
                </a:solidFill>
                <a:latin typeface="Arial"/>
                <a:cs typeface="Arial"/>
              </a:rPr>
              <a:t>hàng</a:t>
            </a:r>
            <a:r>
              <a:rPr lang="en-US" sz="2400" b="1" i="1">
                <a:solidFill>
                  <a:schemeClr val="tx2"/>
                </a:solidFill>
                <a:latin typeface="Arial"/>
                <a:cs typeface="Arial"/>
              </a:rPr>
              <a:t> </a:t>
            </a:r>
            <a:r>
              <a:rPr lang="en-US" sz="2400" b="1" i="1" err="1">
                <a:solidFill>
                  <a:schemeClr val="tx2"/>
                </a:solidFill>
                <a:latin typeface="Arial"/>
                <a:cs typeface="Arial"/>
              </a:rPr>
              <a:t>nhanh</a:t>
            </a:r>
            <a:endParaRPr lang="en-US" err="1">
              <a:solidFill>
                <a:schemeClr val="tx2"/>
              </a:solidFill>
            </a:endParaRPr>
          </a:p>
          <a:p>
            <a:pPr algn="ctr"/>
            <a:endParaRPr lang="en-US">
              <a:cs typeface="Calibri"/>
            </a:endParaRPr>
          </a:p>
        </p:txBody>
      </p:sp>
      <p:pic>
        <p:nvPicPr>
          <p:cNvPr id="7" name="Picture 7">
            <a:extLst>
              <a:ext uri="{FF2B5EF4-FFF2-40B4-BE49-F238E27FC236}">
                <a16:creationId xmlns:a16="http://schemas.microsoft.com/office/drawing/2014/main" id="{A9822911-2219-4606-989D-02E1B97C775D}"/>
              </a:ext>
            </a:extLst>
          </p:cNvPr>
          <p:cNvPicPr>
            <a:picLocks noChangeAspect="1"/>
          </p:cNvPicPr>
          <p:nvPr/>
        </p:nvPicPr>
        <p:blipFill>
          <a:blip r:embed="rId2"/>
          <a:stretch>
            <a:fillRect/>
          </a:stretch>
        </p:blipFill>
        <p:spPr>
          <a:xfrm>
            <a:off x="70597" y="3362"/>
            <a:ext cx="800100" cy="800100"/>
          </a:xfrm>
          <a:prstGeom prst="rect">
            <a:avLst/>
          </a:prstGeom>
        </p:spPr>
      </p:pic>
      <p:sp>
        <p:nvSpPr>
          <p:cNvPr id="10" name="Parallelogram 9">
            <a:extLst>
              <a:ext uri="{FF2B5EF4-FFF2-40B4-BE49-F238E27FC236}">
                <a16:creationId xmlns:a16="http://schemas.microsoft.com/office/drawing/2014/main" id="{D0527A57-F76E-4DCB-A37A-A972DD2FD66C}"/>
              </a:ext>
            </a:extLst>
          </p:cNvPr>
          <p:cNvSpPr/>
          <p:nvPr/>
        </p:nvSpPr>
        <p:spPr>
          <a:xfrm flipH="1">
            <a:off x="67506" y="936192"/>
            <a:ext cx="11861461" cy="5762131"/>
          </a:xfrm>
          <a:prstGeom prst="parallelogram">
            <a:avLst>
              <a:gd name="adj" fmla="val 1261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1" name="TextBox 1">
            <a:extLst>
              <a:ext uri="{FF2B5EF4-FFF2-40B4-BE49-F238E27FC236}">
                <a16:creationId xmlns:a16="http://schemas.microsoft.com/office/drawing/2014/main" id="{0B89EC11-8EF4-485A-9DF8-E865E5BFF3BD}"/>
              </a:ext>
            </a:extLst>
          </p:cNvPr>
          <p:cNvSpPr txBox="1"/>
          <p:nvPr/>
        </p:nvSpPr>
        <p:spPr>
          <a:xfrm>
            <a:off x="-39612" y="1038815"/>
            <a:ext cx="12406404" cy="45878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nSpc>
                <a:spcPct val="107000"/>
              </a:lnSpc>
              <a:spcAft>
                <a:spcPts val="800"/>
              </a:spcAft>
            </a:pPr>
            <a:r>
              <a:rPr lang="vi-VN" sz="2400" b="1">
                <a:latin typeface="Arial"/>
                <a:ea typeface="+mn-lt"/>
                <a:cs typeface="Arial"/>
              </a:rPr>
              <a:t>2.4. Mô </a:t>
            </a:r>
            <a:r>
              <a:rPr lang="vi-VN" sz="2400" b="1" err="1">
                <a:latin typeface="Arial"/>
                <a:ea typeface="+mn-lt"/>
                <a:cs typeface="Arial"/>
              </a:rPr>
              <a:t>tả</a:t>
            </a:r>
            <a:r>
              <a:rPr lang="vi-VN" sz="2400" b="1">
                <a:latin typeface="Arial"/>
                <a:ea typeface="+mn-lt"/>
                <a:cs typeface="Arial"/>
              </a:rPr>
              <a:t> </a:t>
            </a:r>
            <a:r>
              <a:rPr lang="vi-VN" sz="2400" b="1" err="1">
                <a:latin typeface="Arial"/>
                <a:ea typeface="+mn-lt"/>
                <a:cs typeface="Arial"/>
              </a:rPr>
              <a:t>các</a:t>
            </a:r>
            <a:r>
              <a:rPr lang="vi-VN" sz="2400" b="1">
                <a:latin typeface="Arial"/>
                <a:ea typeface="+mn-lt"/>
                <a:cs typeface="Arial"/>
              </a:rPr>
              <a:t> </a:t>
            </a:r>
            <a:r>
              <a:rPr lang="vi-VN" sz="2400" b="1" err="1">
                <a:latin typeface="Arial"/>
                <a:ea typeface="+mn-lt"/>
                <a:cs typeface="Arial"/>
              </a:rPr>
              <a:t>ràng</a:t>
            </a:r>
            <a:r>
              <a:rPr lang="vi-VN" sz="2400" b="1">
                <a:latin typeface="Arial"/>
                <a:ea typeface="+mn-lt"/>
                <a:cs typeface="Arial"/>
              </a:rPr>
              <a:t> </a:t>
            </a:r>
            <a:r>
              <a:rPr lang="vi-VN" sz="2400" b="1" err="1">
                <a:latin typeface="Arial"/>
                <a:ea typeface="+mn-lt"/>
                <a:cs typeface="Arial"/>
              </a:rPr>
              <a:t>buộc</a:t>
            </a:r>
            <a:r>
              <a:rPr lang="vi-VN" sz="2400" b="1">
                <a:latin typeface="Arial"/>
                <a:ea typeface="+mn-lt"/>
                <a:cs typeface="Arial"/>
              </a:rPr>
              <a:t> </a:t>
            </a:r>
            <a:r>
              <a:rPr lang="vi-VN" sz="2400" b="1" err="1">
                <a:latin typeface="Arial"/>
                <a:ea typeface="+mn-lt"/>
                <a:cs typeface="Arial"/>
              </a:rPr>
              <a:t>toàn</a:t>
            </a:r>
            <a:r>
              <a:rPr lang="vi-VN" sz="2400" b="1">
                <a:latin typeface="Arial"/>
                <a:ea typeface="+mn-lt"/>
                <a:cs typeface="Arial"/>
              </a:rPr>
              <a:t> </a:t>
            </a:r>
            <a:r>
              <a:rPr lang="vi-VN" sz="2400" b="1" err="1">
                <a:latin typeface="Arial"/>
                <a:ea typeface="+mn-lt"/>
                <a:cs typeface="Arial"/>
              </a:rPr>
              <a:t>vẹn</a:t>
            </a:r>
          </a:p>
        </p:txBody>
      </p:sp>
      <p:pic>
        <p:nvPicPr>
          <p:cNvPr id="3" name="Picture 3">
            <a:extLst>
              <a:ext uri="{FF2B5EF4-FFF2-40B4-BE49-F238E27FC236}">
                <a16:creationId xmlns:a16="http://schemas.microsoft.com/office/drawing/2014/main" id="{FA13302A-6B61-4D8A-9CBB-4FFB167B9819}"/>
              </a:ext>
            </a:extLst>
          </p:cNvPr>
          <p:cNvPicPr>
            <a:picLocks noChangeAspect="1"/>
          </p:cNvPicPr>
          <p:nvPr/>
        </p:nvPicPr>
        <p:blipFill>
          <a:blip r:embed="rId3"/>
          <a:stretch>
            <a:fillRect/>
          </a:stretch>
        </p:blipFill>
        <p:spPr>
          <a:xfrm>
            <a:off x="3080535" y="1607915"/>
            <a:ext cx="5380232" cy="4969247"/>
          </a:xfrm>
          <a:prstGeom prst="rect">
            <a:avLst/>
          </a:prstGeom>
        </p:spPr>
      </p:pic>
    </p:spTree>
    <p:extLst>
      <p:ext uri="{BB962C8B-B14F-4D97-AF65-F5344CB8AC3E}">
        <p14:creationId xmlns:p14="http://schemas.microsoft.com/office/powerpoint/2010/main" val="13839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2413</Words>
  <Application>Microsoft Office PowerPoint</Application>
  <PresentationFormat>Widescreen</PresentationFormat>
  <Paragraphs>394</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Xây dựng hệ thống quản lý  dịch vụ giao hàng nhanh</vt:lpstr>
      <vt:lpstr>PowerPoint Presentation</vt:lpstr>
      <vt:lpstr>Cấu trúc báo cáo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LY QUOC HUNG</cp:lastModifiedBy>
  <cp:revision>2</cp:revision>
  <dcterms:created xsi:type="dcterms:W3CDTF">2021-05-05T05:13:09Z</dcterms:created>
  <dcterms:modified xsi:type="dcterms:W3CDTF">2021-05-19T23:08:45Z</dcterms:modified>
</cp:coreProperties>
</file>