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13C9-8BF1-416C-98C5-F8CAE46C691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8F6C-95E2-4845-8278-291259F9C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8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13C9-8BF1-416C-98C5-F8CAE46C691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8F6C-95E2-4845-8278-291259F9C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03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13C9-8BF1-416C-98C5-F8CAE46C691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8F6C-95E2-4845-8278-291259F9C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312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007534" y="333375"/>
            <a:ext cx="10917767" cy="5799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482D97-69ED-4B51-901B-5CDEB86F8E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381790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13C9-8BF1-416C-98C5-F8CAE46C691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8F6C-95E2-4845-8278-291259F9C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18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13C9-8BF1-416C-98C5-F8CAE46C691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8F6C-95E2-4845-8278-291259F9C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31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13C9-8BF1-416C-98C5-F8CAE46C691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8F6C-95E2-4845-8278-291259F9C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13C9-8BF1-416C-98C5-F8CAE46C691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8F6C-95E2-4845-8278-291259F9C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04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13C9-8BF1-416C-98C5-F8CAE46C691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8F6C-95E2-4845-8278-291259F9C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9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13C9-8BF1-416C-98C5-F8CAE46C691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8F6C-95E2-4845-8278-291259F9C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89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13C9-8BF1-416C-98C5-F8CAE46C691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8F6C-95E2-4845-8278-291259F9C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2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13C9-8BF1-416C-98C5-F8CAE46C691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8F6C-95E2-4845-8278-291259F9C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33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413C9-8BF1-416C-98C5-F8CAE46C691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48F6C-95E2-4845-8278-291259F9C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71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983608" y="2533413"/>
            <a:ext cx="8442759" cy="1050954"/>
            <a:chOff x="175061" y="196853"/>
            <a:chExt cx="8442759" cy="1050954"/>
          </a:xfrm>
        </p:grpSpPr>
        <p:grpSp>
          <p:nvGrpSpPr>
            <p:cNvPr id="4" name="Group 36"/>
            <p:cNvGrpSpPr>
              <a:grpSpLocks/>
            </p:cNvGrpSpPr>
            <p:nvPr/>
          </p:nvGrpSpPr>
          <p:grpSpPr bwMode="auto">
            <a:xfrm>
              <a:off x="837480" y="857254"/>
              <a:ext cx="1076325" cy="381000"/>
              <a:chOff x="1728" y="624"/>
              <a:chExt cx="1152" cy="288"/>
            </a:xfrm>
          </p:grpSpPr>
          <p:sp>
            <p:nvSpPr>
              <p:cNvPr id="19" name="Rectangle 38"/>
              <p:cNvSpPr>
                <a:spLocks noChangeArrowheads="1"/>
              </p:cNvSpPr>
              <p:nvPr/>
            </p:nvSpPr>
            <p:spPr bwMode="auto">
              <a:xfrm>
                <a:off x="1728" y="624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1</a:t>
                </a:r>
              </a:p>
            </p:txBody>
          </p:sp>
          <p:sp>
            <p:nvSpPr>
              <p:cNvPr id="20" name="Rectangle 39"/>
              <p:cNvSpPr>
                <a:spLocks noChangeArrowheads="1"/>
              </p:cNvSpPr>
              <p:nvPr/>
            </p:nvSpPr>
            <p:spPr bwMode="auto">
              <a:xfrm>
                <a:off x="2304" y="624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0</a:t>
                </a:r>
                <a:endParaRPr kumimoji="1" lang="zh-CN" altLang="zh-CN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780330" y="196853"/>
                  <a:ext cx="7837490" cy="5556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压缩存储表     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−1)(10 −</m:t>
                          </m:r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endParaRPr kumimoji="1" lang="en-US" altLang="zh-CN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5" name="Text 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0330" y="196853"/>
                  <a:ext cx="7837490" cy="555626"/>
                </a:xfrm>
                <a:prstGeom prst="rect">
                  <a:avLst/>
                </a:prstGeom>
                <a:blipFill>
                  <a:blip r:embed="rId2"/>
                  <a:stretch>
                    <a:fillRect l="-856" b="-549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38"/>
            <p:cNvSpPr>
              <a:spLocks noChangeArrowheads="1"/>
            </p:cNvSpPr>
            <p:nvPr/>
          </p:nvSpPr>
          <p:spPr bwMode="auto">
            <a:xfrm>
              <a:off x="1913804" y="857252"/>
              <a:ext cx="538163" cy="381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</a:p>
          </p:txBody>
        </p:sp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2451967" y="857252"/>
              <a:ext cx="538163" cy="381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endParaRPr kumimoji="1" lang="zh-CN" altLang="zh-CN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" name="Rectangle 38"/>
            <p:cNvSpPr>
              <a:spLocks noChangeArrowheads="1"/>
            </p:cNvSpPr>
            <p:nvPr/>
          </p:nvSpPr>
          <p:spPr bwMode="auto">
            <a:xfrm>
              <a:off x="2990130" y="857252"/>
              <a:ext cx="538163" cy="381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</a:t>
              </a:r>
            </a:p>
          </p:txBody>
        </p:sp>
        <p:sp>
          <p:nvSpPr>
            <p:cNvPr id="9" name="Rectangle 39"/>
            <p:cNvSpPr>
              <a:spLocks noChangeArrowheads="1"/>
            </p:cNvSpPr>
            <p:nvPr/>
          </p:nvSpPr>
          <p:spPr bwMode="auto">
            <a:xfrm>
              <a:off x="3528293" y="857252"/>
              <a:ext cx="538163" cy="381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  <a:endParaRPr kumimoji="1" lang="zh-CN" altLang="zh-CN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0" name="Rectangle 38"/>
            <p:cNvSpPr>
              <a:spLocks noChangeArrowheads="1"/>
            </p:cNvSpPr>
            <p:nvPr/>
          </p:nvSpPr>
          <p:spPr bwMode="auto">
            <a:xfrm>
              <a:off x="4066456" y="857252"/>
              <a:ext cx="538163" cy="381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</a:p>
          </p:txBody>
        </p:sp>
        <p:sp>
          <p:nvSpPr>
            <p:cNvPr id="11" name="Rectangle 39"/>
            <p:cNvSpPr>
              <a:spLocks noChangeArrowheads="1"/>
            </p:cNvSpPr>
            <p:nvPr/>
          </p:nvSpPr>
          <p:spPr bwMode="auto">
            <a:xfrm>
              <a:off x="4604619" y="857252"/>
              <a:ext cx="538163" cy="381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</a:t>
              </a:r>
              <a:endParaRPr kumimoji="1" lang="zh-CN" altLang="zh-CN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" name="Rectangle 38"/>
            <p:cNvSpPr>
              <a:spLocks noChangeArrowheads="1"/>
            </p:cNvSpPr>
            <p:nvPr/>
          </p:nvSpPr>
          <p:spPr bwMode="auto">
            <a:xfrm>
              <a:off x="5142782" y="857252"/>
              <a:ext cx="538163" cy="381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</a:p>
          </p:txBody>
        </p:sp>
        <p:sp>
          <p:nvSpPr>
            <p:cNvPr id="13" name="Rectangle 39"/>
            <p:cNvSpPr>
              <a:spLocks noChangeArrowheads="1"/>
            </p:cNvSpPr>
            <p:nvPr/>
          </p:nvSpPr>
          <p:spPr bwMode="auto">
            <a:xfrm>
              <a:off x="5680945" y="857252"/>
              <a:ext cx="538163" cy="381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  <a:endParaRPr kumimoji="1" lang="zh-CN" altLang="zh-CN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" name="Rectangle 38"/>
            <p:cNvSpPr>
              <a:spLocks noChangeArrowheads="1"/>
            </p:cNvSpPr>
            <p:nvPr/>
          </p:nvSpPr>
          <p:spPr bwMode="auto">
            <a:xfrm>
              <a:off x="6219108" y="857831"/>
              <a:ext cx="538163" cy="381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</a:p>
          </p:txBody>
        </p:sp>
        <p:sp>
          <p:nvSpPr>
            <p:cNvPr id="15" name="Rectangle 39"/>
            <p:cNvSpPr>
              <a:spLocks noChangeArrowheads="1"/>
            </p:cNvSpPr>
            <p:nvPr/>
          </p:nvSpPr>
          <p:spPr bwMode="auto">
            <a:xfrm>
              <a:off x="6757271" y="857831"/>
              <a:ext cx="538163" cy="381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6</a:t>
              </a:r>
              <a:endParaRPr kumimoji="1" lang="zh-CN" altLang="zh-CN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6" name="Rectangle 38"/>
            <p:cNvSpPr>
              <a:spLocks noChangeArrowheads="1"/>
            </p:cNvSpPr>
            <p:nvPr/>
          </p:nvSpPr>
          <p:spPr bwMode="auto">
            <a:xfrm>
              <a:off x="7295434" y="857252"/>
              <a:ext cx="538163" cy="381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</a:p>
          </p:txBody>
        </p:sp>
        <p:sp>
          <p:nvSpPr>
            <p:cNvPr id="17" name="Rectangle 39"/>
            <p:cNvSpPr>
              <a:spLocks noChangeArrowheads="1"/>
            </p:cNvSpPr>
            <p:nvPr/>
          </p:nvSpPr>
          <p:spPr bwMode="auto">
            <a:xfrm>
              <a:off x="7833597" y="857252"/>
              <a:ext cx="538163" cy="381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7</a:t>
              </a:r>
              <a:endParaRPr kumimoji="1" lang="zh-CN" altLang="zh-CN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175061" y="847697"/>
              <a:ext cx="60526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S[k]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516380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组合 252"/>
          <p:cNvGrpSpPr/>
          <p:nvPr/>
        </p:nvGrpSpPr>
        <p:grpSpPr>
          <a:xfrm>
            <a:off x="2262904" y="1436482"/>
            <a:ext cx="8091065" cy="496194"/>
            <a:chOff x="526755" y="1639672"/>
            <a:chExt cx="8091065" cy="496194"/>
          </a:xfrm>
        </p:grpSpPr>
        <p:grpSp>
          <p:nvGrpSpPr>
            <p:cNvPr id="37" name="Group 40"/>
            <p:cNvGrpSpPr>
              <a:grpSpLocks/>
            </p:cNvGrpSpPr>
            <p:nvPr/>
          </p:nvGrpSpPr>
          <p:grpSpPr bwMode="auto">
            <a:xfrm>
              <a:off x="526755" y="1653266"/>
              <a:ext cx="914400" cy="482600"/>
              <a:chOff x="2064" y="912"/>
              <a:chExt cx="1152" cy="480"/>
            </a:xfrm>
          </p:grpSpPr>
          <p:sp>
            <p:nvSpPr>
              <p:cNvPr id="38" name="Rectangle 41"/>
              <p:cNvSpPr>
                <a:spLocks noChangeArrowheads="1"/>
              </p:cNvSpPr>
              <p:nvPr/>
            </p:nvSpPr>
            <p:spPr bwMode="auto">
              <a:xfrm>
                <a:off x="2064" y="912"/>
                <a:ext cx="384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800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5</a:t>
                </a:r>
              </a:p>
            </p:txBody>
          </p:sp>
          <p:sp>
            <p:nvSpPr>
              <p:cNvPr id="39" name="Rectangle 42"/>
              <p:cNvSpPr>
                <a:spLocks noChangeArrowheads="1"/>
              </p:cNvSpPr>
              <p:nvPr/>
            </p:nvSpPr>
            <p:spPr bwMode="auto">
              <a:xfrm>
                <a:off x="2448" y="912"/>
                <a:ext cx="384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800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5</a:t>
                </a:r>
              </a:p>
            </p:txBody>
          </p:sp>
          <p:sp>
            <p:nvSpPr>
              <p:cNvPr id="40" name="Rectangle 43"/>
              <p:cNvSpPr>
                <a:spLocks noChangeArrowheads="1"/>
              </p:cNvSpPr>
              <p:nvPr/>
            </p:nvSpPr>
            <p:spPr bwMode="auto">
              <a:xfrm>
                <a:off x="2832" y="912"/>
                <a:ext cx="384" cy="240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1" name="Rectangle 44"/>
              <p:cNvSpPr>
                <a:spLocks noChangeArrowheads="1"/>
              </p:cNvSpPr>
              <p:nvPr/>
            </p:nvSpPr>
            <p:spPr bwMode="auto">
              <a:xfrm>
                <a:off x="2064" y="1152"/>
                <a:ext cx="768" cy="240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2" name="Rectangle 45"/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384" cy="24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43" name="Group 40"/>
            <p:cNvGrpSpPr>
              <a:grpSpLocks/>
            </p:cNvGrpSpPr>
            <p:nvPr/>
          </p:nvGrpSpPr>
          <p:grpSpPr bwMode="auto">
            <a:xfrm>
              <a:off x="1962088" y="1641951"/>
              <a:ext cx="914400" cy="482600"/>
              <a:chOff x="2064" y="912"/>
              <a:chExt cx="1152" cy="480"/>
            </a:xfrm>
          </p:grpSpPr>
          <p:sp>
            <p:nvSpPr>
              <p:cNvPr id="44" name="Rectangle 41"/>
              <p:cNvSpPr>
                <a:spLocks noChangeArrowheads="1"/>
              </p:cNvSpPr>
              <p:nvPr/>
            </p:nvSpPr>
            <p:spPr bwMode="auto">
              <a:xfrm>
                <a:off x="2064" y="912"/>
                <a:ext cx="384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800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0</a:t>
                </a:r>
              </a:p>
            </p:txBody>
          </p:sp>
          <p:sp>
            <p:nvSpPr>
              <p:cNvPr id="45" name="Rectangle 42"/>
              <p:cNvSpPr>
                <a:spLocks noChangeArrowheads="1"/>
              </p:cNvSpPr>
              <p:nvPr/>
            </p:nvSpPr>
            <p:spPr bwMode="auto">
              <a:xfrm>
                <a:off x="2448" y="912"/>
                <a:ext cx="384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800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0</a:t>
                </a:r>
              </a:p>
            </p:txBody>
          </p:sp>
          <p:sp>
            <p:nvSpPr>
              <p:cNvPr id="46" name="Rectangle 43"/>
              <p:cNvSpPr>
                <a:spLocks noChangeArrowheads="1"/>
              </p:cNvSpPr>
              <p:nvPr/>
            </p:nvSpPr>
            <p:spPr bwMode="auto">
              <a:xfrm>
                <a:off x="2832" y="912"/>
                <a:ext cx="384" cy="240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7" name="Rectangle 44"/>
              <p:cNvSpPr>
                <a:spLocks noChangeArrowheads="1"/>
              </p:cNvSpPr>
              <p:nvPr/>
            </p:nvSpPr>
            <p:spPr bwMode="auto">
              <a:xfrm>
                <a:off x="2064" y="1152"/>
                <a:ext cx="768" cy="240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8" name="Rectangle 45"/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384" cy="24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49" name="Group 40"/>
            <p:cNvGrpSpPr>
              <a:grpSpLocks/>
            </p:cNvGrpSpPr>
            <p:nvPr/>
          </p:nvGrpSpPr>
          <p:grpSpPr bwMode="auto">
            <a:xfrm>
              <a:off x="3397421" y="1641951"/>
              <a:ext cx="914400" cy="482600"/>
              <a:chOff x="2064" y="912"/>
              <a:chExt cx="1152" cy="480"/>
            </a:xfrm>
          </p:grpSpPr>
          <p:sp>
            <p:nvSpPr>
              <p:cNvPr id="50" name="Rectangle 41"/>
              <p:cNvSpPr>
                <a:spLocks noChangeArrowheads="1"/>
              </p:cNvSpPr>
              <p:nvPr/>
            </p:nvSpPr>
            <p:spPr bwMode="auto">
              <a:xfrm>
                <a:off x="2064" y="912"/>
                <a:ext cx="384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800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0</a:t>
                </a:r>
              </a:p>
            </p:txBody>
          </p:sp>
          <p:sp>
            <p:nvSpPr>
              <p:cNvPr id="51" name="Rectangle 42"/>
              <p:cNvSpPr>
                <a:spLocks noChangeArrowheads="1"/>
              </p:cNvSpPr>
              <p:nvPr/>
            </p:nvSpPr>
            <p:spPr bwMode="auto">
              <a:xfrm>
                <a:off x="2448" y="912"/>
                <a:ext cx="384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800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0</a:t>
                </a:r>
              </a:p>
            </p:txBody>
          </p:sp>
          <p:sp>
            <p:nvSpPr>
              <p:cNvPr id="52" name="Rectangle 43"/>
              <p:cNvSpPr>
                <a:spLocks noChangeArrowheads="1"/>
              </p:cNvSpPr>
              <p:nvPr/>
            </p:nvSpPr>
            <p:spPr bwMode="auto">
              <a:xfrm>
                <a:off x="2832" y="912"/>
                <a:ext cx="384" cy="240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53" name="Rectangle 44"/>
              <p:cNvSpPr>
                <a:spLocks noChangeArrowheads="1"/>
              </p:cNvSpPr>
              <p:nvPr/>
            </p:nvSpPr>
            <p:spPr bwMode="auto">
              <a:xfrm>
                <a:off x="2064" y="1152"/>
                <a:ext cx="768" cy="240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Rectangle 45"/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384" cy="24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55" name="Group 40"/>
            <p:cNvGrpSpPr>
              <a:grpSpLocks/>
            </p:cNvGrpSpPr>
            <p:nvPr/>
          </p:nvGrpSpPr>
          <p:grpSpPr bwMode="auto">
            <a:xfrm>
              <a:off x="4832754" y="1641951"/>
              <a:ext cx="914400" cy="482600"/>
              <a:chOff x="2064" y="912"/>
              <a:chExt cx="1152" cy="480"/>
            </a:xfrm>
          </p:grpSpPr>
          <p:sp>
            <p:nvSpPr>
              <p:cNvPr id="56" name="Rectangle 41"/>
              <p:cNvSpPr>
                <a:spLocks noChangeArrowheads="1"/>
              </p:cNvSpPr>
              <p:nvPr/>
            </p:nvSpPr>
            <p:spPr bwMode="auto">
              <a:xfrm>
                <a:off x="2064" y="912"/>
                <a:ext cx="384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800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0</a:t>
                </a:r>
              </a:p>
            </p:txBody>
          </p:sp>
          <p:sp>
            <p:nvSpPr>
              <p:cNvPr id="57" name="Rectangle 42"/>
              <p:cNvSpPr>
                <a:spLocks noChangeArrowheads="1"/>
              </p:cNvSpPr>
              <p:nvPr/>
            </p:nvSpPr>
            <p:spPr bwMode="auto">
              <a:xfrm>
                <a:off x="2448" y="912"/>
                <a:ext cx="384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800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0</a:t>
                </a:r>
              </a:p>
            </p:txBody>
          </p:sp>
          <p:sp>
            <p:nvSpPr>
              <p:cNvPr id="58" name="Rectangle 43"/>
              <p:cNvSpPr>
                <a:spLocks noChangeArrowheads="1"/>
              </p:cNvSpPr>
              <p:nvPr/>
            </p:nvSpPr>
            <p:spPr bwMode="auto">
              <a:xfrm>
                <a:off x="2832" y="912"/>
                <a:ext cx="384" cy="240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59" name="Rectangle 44"/>
              <p:cNvSpPr>
                <a:spLocks noChangeArrowheads="1"/>
              </p:cNvSpPr>
              <p:nvPr/>
            </p:nvSpPr>
            <p:spPr bwMode="auto">
              <a:xfrm>
                <a:off x="2064" y="1152"/>
                <a:ext cx="768" cy="240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60" name="Rectangle 45"/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384" cy="24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61" name="Group 40"/>
            <p:cNvGrpSpPr>
              <a:grpSpLocks/>
            </p:cNvGrpSpPr>
            <p:nvPr/>
          </p:nvGrpSpPr>
          <p:grpSpPr bwMode="auto">
            <a:xfrm>
              <a:off x="6268087" y="1639672"/>
              <a:ext cx="914400" cy="482600"/>
              <a:chOff x="2064" y="912"/>
              <a:chExt cx="1152" cy="480"/>
            </a:xfrm>
          </p:grpSpPr>
          <p:sp>
            <p:nvSpPr>
              <p:cNvPr id="62" name="Rectangle 41"/>
              <p:cNvSpPr>
                <a:spLocks noChangeArrowheads="1"/>
              </p:cNvSpPr>
              <p:nvPr/>
            </p:nvSpPr>
            <p:spPr bwMode="auto">
              <a:xfrm>
                <a:off x="2064" y="912"/>
                <a:ext cx="384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800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0</a:t>
                </a:r>
              </a:p>
            </p:txBody>
          </p:sp>
          <p:sp>
            <p:nvSpPr>
              <p:cNvPr id="63" name="Rectangle 42"/>
              <p:cNvSpPr>
                <a:spLocks noChangeArrowheads="1"/>
              </p:cNvSpPr>
              <p:nvPr/>
            </p:nvSpPr>
            <p:spPr bwMode="auto">
              <a:xfrm>
                <a:off x="2448" y="912"/>
                <a:ext cx="384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800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0</a:t>
                </a:r>
              </a:p>
            </p:txBody>
          </p:sp>
          <p:sp>
            <p:nvSpPr>
              <p:cNvPr id="64" name="Rectangle 43"/>
              <p:cNvSpPr>
                <a:spLocks noChangeArrowheads="1"/>
              </p:cNvSpPr>
              <p:nvPr/>
            </p:nvSpPr>
            <p:spPr bwMode="auto">
              <a:xfrm>
                <a:off x="2832" y="912"/>
                <a:ext cx="384" cy="240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65" name="Rectangle 44"/>
              <p:cNvSpPr>
                <a:spLocks noChangeArrowheads="1"/>
              </p:cNvSpPr>
              <p:nvPr/>
            </p:nvSpPr>
            <p:spPr bwMode="auto">
              <a:xfrm>
                <a:off x="2064" y="1152"/>
                <a:ext cx="768" cy="240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66" name="Rectangle 45"/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384" cy="24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67" name="Group 40"/>
            <p:cNvGrpSpPr>
              <a:grpSpLocks/>
            </p:cNvGrpSpPr>
            <p:nvPr/>
          </p:nvGrpSpPr>
          <p:grpSpPr bwMode="auto">
            <a:xfrm>
              <a:off x="7703420" y="1653266"/>
              <a:ext cx="914400" cy="482600"/>
              <a:chOff x="2064" y="912"/>
              <a:chExt cx="1152" cy="480"/>
            </a:xfrm>
          </p:grpSpPr>
          <p:sp>
            <p:nvSpPr>
              <p:cNvPr id="68" name="Rectangle 41"/>
              <p:cNvSpPr>
                <a:spLocks noChangeArrowheads="1"/>
              </p:cNvSpPr>
              <p:nvPr/>
            </p:nvSpPr>
            <p:spPr bwMode="auto">
              <a:xfrm>
                <a:off x="2064" y="912"/>
                <a:ext cx="384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800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0</a:t>
                </a:r>
              </a:p>
            </p:txBody>
          </p:sp>
          <p:sp>
            <p:nvSpPr>
              <p:cNvPr id="69" name="Rectangle 42"/>
              <p:cNvSpPr>
                <a:spLocks noChangeArrowheads="1"/>
              </p:cNvSpPr>
              <p:nvPr/>
            </p:nvSpPr>
            <p:spPr bwMode="auto">
              <a:xfrm>
                <a:off x="2448" y="912"/>
                <a:ext cx="384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800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0</a:t>
                </a:r>
              </a:p>
            </p:txBody>
          </p:sp>
          <p:sp>
            <p:nvSpPr>
              <p:cNvPr id="70" name="Rectangle 43"/>
              <p:cNvSpPr>
                <a:spLocks noChangeArrowheads="1"/>
              </p:cNvSpPr>
              <p:nvPr/>
            </p:nvSpPr>
            <p:spPr bwMode="auto">
              <a:xfrm>
                <a:off x="2832" y="912"/>
                <a:ext cx="384" cy="240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71" name="Rectangle 44"/>
              <p:cNvSpPr>
                <a:spLocks noChangeArrowheads="1"/>
              </p:cNvSpPr>
              <p:nvPr/>
            </p:nvSpPr>
            <p:spPr bwMode="auto">
              <a:xfrm>
                <a:off x="2064" y="1152"/>
                <a:ext cx="768" cy="240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72" name="Rectangle 45"/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384" cy="24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255" name="Group 40"/>
          <p:cNvGrpSpPr>
            <a:grpSpLocks/>
          </p:cNvGrpSpPr>
          <p:nvPr/>
        </p:nvGrpSpPr>
        <p:grpSpPr bwMode="auto">
          <a:xfrm>
            <a:off x="2262903" y="2335843"/>
            <a:ext cx="914400" cy="482600"/>
            <a:chOff x="2064" y="912"/>
            <a:chExt cx="1152" cy="480"/>
          </a:xfrm>
        </p:grpSpPr>
        <p:sp>
          <p:nvSpPr>
            <p:cNvPr id="286" name="Rectangle 41"/>
            <p:cNvSpPr>
              <a:spLocks noChangeArrowheads="1"/>
            </p:cNvSpPr>
            <p:nvPr/>
          </p:nvSpPr>
          <p:spPr bwMode="auto">
            <a:xfrm>
              <a:off x="2064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</a:p>
          </p:txBody>
        </p:sp>
        <p:sp>
          <p:nvSpPr>
            <p:cNvPr id="287" name="Rectangle 42"/>
            <p:cNvSpPr>
              <a:spLocks noChangeArrowheads="1"/>
            </p:cNvSpPr>
            <p:nvPr/>
          </p:nvSpPr>
          <p:spPr bwMode="auto">
            <a:xfrm>
              <a:off x="2448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</a:p>
          </p:txBody>
        </p:sp>
        <p:sp>
          <p:nvSpPr>
            <p:cNvPr id="288" name="Rectangle 43"/>
            <p:cNvSpPr>
              <a:spLocks noChangeArrowheads="1"/>
            </p:cNvSpPr>
            <p:nvPr/>
          </p:nvSpPr>
          <p:spPr bwMode="auto">
            <a:xfrm>
              <a:off x="2832" y="912"/>
              <a:ext cx="384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89" name="Rectangle 44"/>
            <p:cNvSpPr>
              <a:spLocks noChangeArrowheads="1"/>
            </p:cNvSpPr>
            <p:nvPr/>
          </p:nvSpPr>
          <p:spPr bwMode="auto">
            <a:xfrm>
              <a:off x="2064" y="1152"/>
              <a:ext cx="768" cy="24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0" name="Rectangle 45"/>
            <p:cNvSpPr>
              <a:spLocks noChangeArrowheads="1"/>
            </p:cNvSpPr>
            <p:nvPr/>
          </p:nvSpPr>
          <p:spPr bwMode="auto">
            <a:xfrm>
              <a:off x="2832" y="1152"/>
              <a:ext cx="384" cy="24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256" name="Group 40"/>
          <p:cNvGrpSpPr>
            <a:grpSpLocks/>
          </p:cNvGrpSpPr>
          <p:nvPr/>
        </p:nvGrpSpPr>
        <p:grpSpPr bwMode="auto">
          <a:xfrm>
            <a:off x="3698236" y="2324528"/>
            <a:ext cx="914400" cy="482600"/>
            <a:chOff x="2064" y="912"/>
            <a:chExt cx="1152" cy="480"/>
          </a:xfrm>
        </p:grpSpPr>
        <p:sp>
          <p:nvSpPr>
            <p:cNvPr id="281" name="Rectangle 41"/>
            <p:cNvSpPr>
              <a:spLocks noChangeArrowheads="1"/>
            </p:cNvSpPr>
            <p:nvPr/>
          </p:nvSpPr>
          <p:spPr bwMode="auto">
            <a:xfrm>
              <a:off x="2064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</a:p>
          </p:txBody>
        </p:sp>
        <p:sp>
          <p:nvSpPr>
            <p:cNvPr id="282" name="Rectangle 42"/>
            <p:cNvSpPr>
              <a:spLocks noChangeArrowheads="1"/>
            </p:cNvSpPr>
            <p:nvPr/>
          </p:nvSpPr>
          <p:spPr bwMode="auto">
            <a:xfrm>
              <a:off x="2448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</a:p>
          </p:txBody>
        </p:sp>
        <p:sp>
          <p:nvSpPr>
            <p:cNvPr id="283" name="Rectangle 43"/>
            <p:cNvSpPr>
              <a:spLocks noChangeArrowheads="1"/>
            </p:cNvSpPr>
            <p:nvPr/>
          </p:nvSpPr>
          <p:spPr bwMode="auto">
            <a:xfrm>
              <a:off x="2832" y="912"/>
              <a:ext cx="384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  <a:endParaRPr kumimoji="1" lang="zh-CN" altLang="zh-CN" sz="18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84" name="Rectangle 44"/>
            <p:cNvSpPr>
              <a:spLocks noChangeArrowheads="1"/>
            </p:cNvSpPr>
            <p:nvPr/>
          </p:nvSpPr>
          <p:spPr bwMode="auto">
            <a:xfrm>
              <a:off x="2064" y="1152"/>
              <a:ext cx="768" cy="24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85" name="Rectangle 45"/>
            <p:cNvSpPr>
              <a:spLocks noChangeArrowheads="1"/>
            </p:cNvSpPr>
            <p:nvPr/>
          </p:nvSpPr>
          <p:spPr bwMode="auto">
            <a:xfrm>
              <a:off x="2832" y="1152"/>
              <a:ext cx="384" cy="24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260" name="Group 40"/>
          <p:cNvGrpSpPr>
            <a:grpSpLocks/>
          </p:cNvGrpSpPr>
          <p:nvPr/>
        </p:nvGrpSpPr>
        <p:grpSpPr bwMode="auto">
          <a:xfrm>
            <a:off x="9439568" y="2335843"/>
            <a:ext cx="914400" cy="482600"/>
            <a:chOff x="2064" y="912"/>
            <a:chExt cx="1152" cy="480"/>
          </a:xfrm>
        </p:grpSpPr>
        <p:sp>
          <p:nvSpPr>
            <p:cNvPr id="261" name="Rectangle 41"/>
            <p:cNvSpPr>
              <a:spLocks noChangeArrowheads="1"/>
            </p:cNvSpPr>
            <p:nvPr/>
          </p:nvSpPr>
          <p:spPr bwMode="auto">
            <a:xfrm>
              <a:off x="2064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</a:p>
          </p:txBody>
        </p:sp>
        <p:sp>
          <p:nvSpPr>
            <p:cNvPr id="262" name="Rectangle 42"/>
            <p:cNvSpPr>
              <a:spLocks noChangeArrowheads="1"/>
            </p:cNvSpPr>
            <p:nvPr/>
          </p:nvSpPr>
          <p:spPr bwMode="auto">
            <a:xfrm>
              <a:off x="2448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</a:t>
              </a:r>
            </a:p>
          </p:txBody>
        </p:sp>
        <p:sp>
          <p:nvSpPr>
            <p:cNvPr id="263" name="Rectangle 43"/>
            <p:cNvSpPr>
              <a:spLocks noChangeArrowheads="1"/>
            </p:cNvSpPr>
            <p:nvPr/>
          </p:nvSpPr>
          <p:spPr bwMode="auto">
            <a:xfrm>
              <a:off x="2832" y="912"/>
              <a:ext cx="384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endParaRPr kumimoji="1" lang="zh-CN" altLang="zh-CN" sz="18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64" name="Rectangle 44"/>
            <p:cNvSpPr>
              <a:spLocks noChangeArrowheads="1"/>
            </p:cNvSpPr>
            <p:nvPr/>
          </p:nvSpPr>
          <p:spPr bwMode="auto">
            <a:xfrm>
              <a:off x="2064" y="1152"/>
              <a:ext cx="768" cy="24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65" name="Rectangle 45"/>
            <p:cNvSpPr>
              <a:spLocks noChangeArrowheads="1"/>
            </p:cNvSpPr>
            <p:nvPr/>
          </p:nvSpPr>
          <p:spPr bwMode="auto">
            <a:xfrm>
              <a:off x="2832" y="1152"/>
              <a:ext cx="384" cy="24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292" name="Group 40"/>
          <p:cNvGrpSpPr>
            <a:grpSpLocks/>
          </p:cNvGrpSpPr>
          <p:nvPr/>
        </p:nvGrpSpPr>
        <p:grpSpPr bwMode="auto">
          <a:xfrm>
            <a:off x="2262903" y="3221610"/>
            <a:ext cx="914400" cy="482600"/>
            <a:chOff x="2064" y="912"/>
            <a:chExt cx="1152" cy="480"/>
          </a:xfrm>
        </p:grpSpPr>
        <p:sp>
          <p:nvSpPr>
            <p:cNvPr id="323" name="Rectangle 41"/>
            <p:cNvSpPr>
              <a:spLocks noChangeArrowheads="1"/>
            </p:cNvSpPr>
            <p:nvPr/>
          </p:nvSpPr>
          <p:spPr bwMode="auto">
            <a:xfrm>
              <a:off x="2064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</a:p>
          </p:txBody>
        </p:sp>
        <p:sp>
          <p:nvSpPr>
            <p:cNvPr id="324" name="Rectangle 42"/>
            <p:cNvSpPr>
              <a:spLocks noChangeArrowheads="1"/>
            </p:cNvSpPr>
            <p:nvPr/>
          </p:nvSpPr>
          <p:spPr bwMode="auto">
            <a:xfrm>
              <a:off x="2448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</a:p>
          </p:txBody>
        </p:sp>
        <p:sp>
          <p:nvSpPr>
            <p:cNvPr id="325" name="Rectangle 43"/>
            <p:cNvSpPr>
              <a:spLocks noChangeArrowheads="1"/>
            </p:cNvSpPr>
            <p:nvPr/>
          </p:nvSpPr>
          <p:spPr bwMode="auto">
            <a:xfrm>
              <a:off x="2832" y="912"/>
              <a:ext cx="384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26" name="Rectangle 44"/>
            <p:cNvSpPr>
              <a:spLocks noChangeArrowheads="1"/>
            </p:cNvSpPr>
            <p:nvPr/>
          </p:nvSpPr>
          <p:spPr bwMode="auto">
            <a:xfrm>
              <a:off x="2064" y="1152"/>
              <a:ext cx="768" cy="24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27" name="Rectangle 45"/>
            <p:cNvSpPr>
              <a:spLocks noChangeArrowheads="1"/>
            </p:cNvSpPr>
            <p:nvPr/>
          </p:nvSpPr>
          <p:spPr bwMode="auto">
            <a:xfrm>
              <a:off x="2832" y="1152"/>
              <a:ext cx="384" cy="24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294" name="Group 40"/>
          <p:cNvGrpSpPr>
            <a:grpSpLocks/>
          </p:cNvGrpSpPr>
          <p:nvPr/>
        </p:nvGrpSpPr>
        <p:grpSpPr bwMode="auto">
          <a:xfrm>
            <a:off x="5133569" y="3210295"/>
            <a:ext cx="914400" cy="482600"/>
            <a:chOff x="2064" y="912"/>
            <a:chExt cx="1152" cy="480"/>
          </a:xfrm>
        </p:grpSpPr>
        <p:sp>
          <p:nvSpPr>
            <p:cNvPr id="313" name="Rectangle 41"/>
            <p:cNvSpPr>
              <a:spLocks noChangeArrowheads="1"/>
            </p:cNvSpPr>
            <p:nvPr/>
          </p:nvSpPr>
          <p:spPr bwMode="auto">
            <a:xfrm>
              <a:off x="2064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</a:p>
          </p:txBody>
        </p:sp>
        <p:sp>
          <p:nvSpPr>
            <p:cNvPr id="314" name="Rectangle 42"/>
            <p:cNvSpPr>
              <a:spLocks noChangeArrowheads="1"/>
            </p:cNvSpPr>
            <p:nvPr/>
          </p:nvSpPr>
          <p:spPr bwMode="auto">
            <a:xfrm>
              <a:off x="2448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</a:p>
          </p:txBody>
        </p:sp>
        <p:sp>
          <p:nvSpPr>
            <p:cNvPr id="315" name="Rectangle 43"/>
            <p:cNvSpPr>
              <a:spLocks noChangeArrowheads="1"/>
            </p:cNvSpPr>
            <p:nvPr/>
          </p:nvSpPr>
          <p:spPr bwMode="auto">
            <a:xfrm>
              <a:off x="2832" y="912"/>
              <a:ext cx="384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</a:t>
              </a:r>
              <a:endParaRPr kumimoji="1" lang="zh-CN" altLang="zh-CN" sz="18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16" name="Rectangle 44"/>
            <p:cNvSpPr>
              <a:spLocks noChangeArrowheads="1"/>
            </p:cNvSpPr>
            <p:nvPr/>
          </p:nvSpPr>
          <p:spPr bwMode="auto">
            <a:xfrm>
              <a:off x="2064" y="1152"/>
              <a:ext cx="768" cy="24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17" name="Rectangle 45"/>
            <p:cNvSpPr>
              <a:spLocks noChangeArrowheads="1"/>
            </p:cNvSpPr>
            <p:nvPr/>
          </p:nvSpPr>
          <p:spPr bwMode="auto">
            <a:xfrm>
              <a:off x="2832" y="1152"/>
              <a:ext cx="384" cy="24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297" name="Group 40"/>
          <p:cNvGrpSpPr>
            <a:grpSpLocks/>
          </p:cNvGrpSpPr>
          <p:nvPr/>
        </p:nvGrpSpPr>
        <p:grpSpPr bwMode="auto">
          <a:xfrm>
            <a:off x="9439568" y="3221610"/>
            <a:ext cx="914400" cy="482600"/>
            <a:chOff x="2064" y="912"/>
            <a:chExt cx="1152" cy="480"/>
          </a:xfrm>
        </p:grpSpPr>
        <p:sp>
          <p:nvSpPr>
            <p:cNvPr id="298" name="Rectangle 41"/>
            <p:cNvSpPr>
              <a:spLocks noChangeArrowheads="1"/>
            </p:cNvSpPr>
            <p:nvPr/>
          </p:nvSpPr>
          <p:spPr bwMode="auto">
            <a:xfrm>
              <a:off x="2064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</a:p>
          </p:txBody>
        </p:sp>
        <p:sp>
          <p:nvSpPr>
            <p:cNvPr id="299" name="Rectangle 42"/>
            <p:cNvSpPr>
              <a:spLocks noChangeArrowheads="1"/>
            </p:cNvSpPr>
            <p:nvPr/>
          </p:nvSpPr>
          <p:spPr bwMode="auto">
            <a:xfrm>
              <a:off x="2448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</a:t>
              </a:r>
            </a:p>
          </p:txBody>
        </p:sp>
        <p:sp>
          <p:nvSpPr>
            <p:cNvPr id="300" name="Rectangle 43"/>
            <p:cNvSpPr>
              <a:spLocks noChangeArrowheads="1"/>
            </p:cNvSpPr>
            <p:nvPr/>
          </p:nvSpPr>
          <p:spPr bwMode="auto">
            <a:xfrm>
              <a:off x="2832" y="912"/>
              <a:ext cx="384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</a:t>
              </a:r>
              <a:endParaRPr kumimoji="1" lang="zh-CN" altLang="zh-CN" sz="18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1" name="Rectangle 44"/>
            <p:cNvSpPr>
              <a:spLocks noChangeArrowheads="1"/>
            </p:cNvSpPr>
            <p:nvPr/>
          </p:nvSpPr>
          <p:spPr bwMode="auto">
            <a:xfrm>
              <a:off x="2064" y="1152"/>
              <a:ext cx="768" cy="24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2" name="Rectangle 45"/>
            <p:cNvSpPr>
              <a:spLocks noChangeArrowheads="1"/>
            </p:cNvSpPr>
            <p:nvPr/>
          </p:nvSpPr>
          <p:spPr bwMode="auto">
            <a:xfrm>
              <a:off x="2832" y="1152"/>
              <a:ext cx="384" cy="24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329" name="Group 40"/>
          <p:cNvGrpSpPr>
            <a:grpSpLocks/>
          </p:cNvGrpSpPr>
          <p:nvPr/>
        </p:nvGrpSpPr>
        <p:grpSpPr bwMode="auto">
          <a:xfrm>
            <a:off x="2262903" y="4107377"/>
            <a:ext cx="914400" cy="482600"/>
            <a:chOff x="2064" y="912"/>
            <a:chExt cx="1152" cy="480"/>
          </a:xfrm>
        </p:grpSpPr>
        <p:sp>
          <p:nvSpPr>
            <p:cNvPr id="360" name="Rectangle 41"/>
            <p:cNvSpPr>
              <a:spLocks noChangeArrowheads="1"/>
            </p:cNvSpPr>
            <p:nvPr/>
          </p:nvSpPr>
          <p:spPr bwMode="auto">
            <a:xfrm>
              <a:off x="2064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u="sng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</a:p>
          </p:txBody>
        </p:sp>
        <p:sp>
          <p:nvSpPr>
            <p:cNvPr id="361" name="Rectangle 42"/>
            <p:cNvSpPr>
              <a:spLocks noChangeArrowheads="1"/>
            </p:cNvSpPr>
            <p:nvPr/>
          </p:nvSpPr>
          <p:spPr bwMode="auto">
            <a:xfrm>
              <a:off x="2448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u="sng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</a:p>
          </p:txBody>
        </p:sp>
        <p:sp>
          <p:nvSpPr>
            <p:cNvPr id="362" name="Rectangle 43"/>
            <p:cNvSpPr>
              <a:spLocks noChangeArrowheads="1"/>
            </p:cNvSpPr>
            <p:nvPr/>
          </p:nvSpPr>
          <p:spPr bwMode="auto">
            <a:xfrm>
              <a:off x="2832" y="912"/>
              <a:ext cx="384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 u="sng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63" name="Rectangle 44"/>
            <p:cNvSpPr>
              <a:spLocks noChangeArrowheads="1"/>
            </p:cNvSpPr>
            <p:nvPr/>
          </p:nvSpPr>
          <p:spPr bwMode="auto">
            <a:xfrm>
              <a:off x="2064" y="1152"/>
              <a:ext cx="768" cy="24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 u="sng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64" name="Rectangle 45"/>
            <p:cNvSpPr>
              <a:spLocks noChangeArrowheads="1"/>
            </p:cNvSpPr>
            <p:nvPr/>
          </p:nvSpPr>
          <p:spPr bwMode="auto">
            <a:xfrm>
              <a:off x="2832" y="1152"/>
              <a:ext cx="384" cy="24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 u="sng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366" name="Group 40"/>
          <p:cNvGrpSpPr>
            <a:grpSpLocks/>
          </p:cNvGrpSpPr>
          <p:nvPr/>
        </p:nvGrpSpPr>
        <p:grpSpPr bwMode="auto">
          <a:xfrm>
            <a:off x="2262903" y="4993144"/>
            <a:ext cx="914400" cy="482600"/>
            <a:chOff x="2064" y="912"/>
            <a:chExt cx="1152" cy="480"/>
          </a:xfrm>
        </p:grpSpPr>
        <p:sp>
          <p:nvSpPr>
            <p:cNvPr id="397" name="Rectangle 41"/>
            <p:cNvSpPr>
              <a:spLocks noChangeArrowheads="1"/>
            </p:cNvSpPr>
            <p:nvPr/>
          </p:nvSpPr>
          <p:spPr bwMode="auto">
            <a:xfrm>
              <a:off x="2064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</a:p>
          </p:txBody>
        </p:sp>
        <p:sp>
          <p:nvSpPr>
            <p:cNvPr id="398" name="Rectangle 42"/>
            <p:cNvSpPr>
              <a:spLocks noChangeArrowheads="1"/>
            </p:cNvSpPr>
            <p:nvPr/>
          </p:nvSpPr>
          <p:spPr bwMode="auto">
            <a:xfrm>
              <a:off x="2448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</a:p>
          </p:txBody>
        </p:sp>
        <p:sp>
          <p:nvSpPr>
            <p:cNvPr id="399" name="Rectangle 43"/>
            <p:cNvSpPr>
              <a:spLocks noChangeArrowheads="1"/>
            </p:cNvSpPr>
            <p:nvPr/>
          </p:nvSpPr>
          <p:spPr bwMode="auto">
            <a:xfrm>
              <a:off x="2832" y="912"/>
              <a:ext cx="384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00" name="Rectangle 44"/>
            <p:cNvSpPr>
              <a:spLocks noChangeArrowheads="1"/>
            </p:cNvSpPr>
            <p:nvPr/>
          </p:nvSpPr>
          <p:spPr bwMode="auto">
            <a:xfrm>
              <a:off x="2064" y="1152"/>
              <a:ext cx="768" cy="24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01" name="Rectangle 45"/>
            <p:cNvSpPr>
              <a:spLocks noChangeArrowheads="1"/>
            </p:cNvSpPr>
            <p:nvPr/>
          </p:nvSpPr>
          <p:spPr bwMode="auto">
            <a:xfrm>
              <a:off x="2832" y="1152"/>
              <a:ext cx="384" cy="24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370" name="Group 40"/>
          <p:cNvGrpSpPr>
            <a:grpSpLocks/>
          </p:cNvGrpSpPr>
          <p:nvPr/>
        </p:nvGrpSpPr>
        <p:grpSpPr bwMode="auto">
          <a:xfrm>
            <a:off x="8004235" y="4979550"/>
            <a:ext cx="914400" cy="482600"/>
            <a:chOff x="2064" y="912"/>
            <a:chExt cx="1152" cy="480"/>
          </a:xfrm>
        </p:grpSpPr>
        <p:sp>
          <p:nvSpPr>
            <p:cNvPr id="377" name="Rectangle 41"/>
            <p:cNvSpPr>
              <a:spLocks noChangeArrowheads="1"/>
            </p:cNvSpPr>
            <p:nvPr/>
          </p:nvSpPr>
          <p:spPr bwMode="auto">
            <a:xfrm>
              <a:off x="2064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</a:t>
              </a:r>
            </a:p>
          </p:txBody>
        </p:sp>
        <p:sp>
          <p:nvSpPr>
            <p:cNvPr id="378" name="Rectangle 42"/>
            <p:cNvSpPr>
              <a:spLocks noChangeArrowheads="1"/>
            </p:cNvSpPr>
            <p:nvPr/>
          </p:nvSpPr>
          <p:spPr bwMode="auto">
            <a:xfrm>
              <a:off x="2448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</a:t>
              </a:r>
            </a:p>
          </p:txBody>
        </p:sp>
        <p:sp>
          <p:nvSpPr>
            <p:cNvPr id="379" name="Rectangle 43"/>
            <p:cNvSpPr>
              <a:spLocks noChangeArrowheads="1"/>
            </p:cNvSpPr>
            <p:nvPr/>
          </p:nvSpPr>
          <p:spPr bwMode="auto">
            <a:xfrm>
              <a:off x="2832" y="912"/>
              <a:ext cx="384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6</a:t>
              </a:r>
              <a:endParaRPr kumimoji="1" lang="zh-CN" altLang="zh-CN" sz="18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80" name="Rectangle 44"/>
            <p:cNvSpPr>
              <a:spLocks noChangeArrowheads="1"/>
            </p:cNvSpPr>
            <p:nvPr/>
          </p:nvSpPr>
          <p:spPr bwMode="auto">
            <a:xfrm>
              <a:off x="2064" y="1152"/>
              <a:ext cx="768" cy="24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81" name="Rectangle 45"/>
            <p:cNvSpPr>
              <a:spLocks noChangeArrowheads="1"/>
            </p:cNvSpPr>
            <p:nvPr/>
          </p:nvSpPr>
          <p:spPr bwMode="auto">
            <a:xfrm>
              <a:off x="2832" y="1152"/>
              <a:ext cx="384" cy="24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403" name="Group 40"/>
          <p:cNvGrpSpPr>
            <a:grpSpLocks/>
          </p:cNvGrpSpPr>
          <p:nvPr/>
        </p:nvGrpSpPr>
        <p:grpSpPr bwMode="auto">
          <a:xfrm>
            <a:off x="2258578" y="5878913"/>
            <a:ext cx="914400" cy="482600"/>
            <a:chOff x="2064" y="912"/>
            <a:chExt cx="1152" cy="480"/>
          </a:xfrm>
        </p:grpSpPr>
        <p:sp>
          <p:nvSpPr>
            <p:cNvPr id="434" name="Rectangle 41"/>
            <p:cNvSpPr>
              <a:spLocks noChangeArrowheads="1"/>
            </p:cNvSpPr>
            <p:nvPr/>
          </p:nvSpPr>
          <p:spPr bwMode="auto">
            <a:xfrm>
              <a:off x="2064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</a:p>
          </p:txBody>
        </p:sp>
        <p:sp>
          <p:nvSpPr>
            <p:cNvPr id="435" name="Rectangle 42"/>
            <p:cNvSpPr>
              <a:spLocks noChangeArrowheads="1"/>
            </p:cNvSpPr>
            <p:nvPr/>
          </p:nvSpPr>
          <p:spPr bwMode="auto">
            <a:xfrm>
              <a:off x="2448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</a:p>
          </p:txBody>
        </p:sp>
        <p:sp>
          <p:nvSpPr>
            <p:cNvPr id="436" name="Rectangle 43"/>
            <p:cNvSpPr>
              <a:spLocks noChangeArrowheads="1"/>
            </p:cNvSpPr>
            <p:nvPr/>
          </p:nvSpPr>
          <p:spPr bwMode="auto">
            <a:xfrm>
              <a:off x="2832" y="912"/>
              <a:ext cx="384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37" name="Rectangle 44"/>
            <p:cNvSpPr>
              <a:spLocks noChangeArrowheads="1"/>
            </p:cNvSpPr>
            <p:nvPr/>
          </p:nvSpPr>
          <p:spPr bwMode="auto">
            <a:xfrm>
              <a:off x="2064" y="1152"/>
              <a:ext cx="768" cy="24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38" name="Rectangle 45"/>
            <p:cNvSpPr>
              <a:spLocks noChangeArrowheads="1"/>
            </p:cNvSpPr>
            <p:nvPr/>
          </p:nvSpPr>
          <p:spPr bwMode="auto">
            <a:xfrm>
              <a:off x="2832" y="1152"/>
              <a:ext cx="384" cy="24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408" name="Group 40"/>
          <p:cNvGrpSpPr>
            <a:grpSpLocks/>
          </p:cNvGrpSpPr>
          <p:nvPr/>
        </p:nvGrpSpPr>
        <p:grpSpPr bwMode="auto">
          <a:xfrm>
            <a:off x="9435243" y="5878913"/>
            <a:ext cx="914400" cy="482600"/>
            <a:chOff x="2064" y="912"/>
            <a:chExt cx="1152" cy="480"/>
          </a:xfrm>
        </p:grpSpPr>
        <p:sp>
          <p:nvSpPr>
            <p:cNvPr id="409" name="Rectangle 41"/>
            <p:cNvSpPr>
              <a:spLocks noChangeArrowheads="1"/>
            </p:cNvSpPr>
            <p:nvPr/>
          </p:nvSpPr>
          <p:spPr bwMode="auto">
            <a:xfrm>
              <a:off x="2064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</a:t>
              </a:r>
            </a:p>
          </p:txBody>
        </p:sp>
        <p:sp>
          <p:nvSpPr>
            <p:cNvPr id="410" name="Rectangle 42"/>
            <p:cNvSpPr>
              <a:spLocks noChangeArrowheads="1"/>
            </p:cNvSpPr>
            <p:nvPr/>
          </p:nvSpPr>
          <p:spPr bwMode="auto">
            <a:xfrm>
              <a:off x="2448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</a:t>
              </a:r>
            </a:p>
          </p:txBody>
        </p:sp>
        <p:sp>
          <p:nvSpPr>
            <p:cNvPr id="411" name="Rectangle 43"/>
            <p:cNvSpPr>
              <a:spLocks noChangeArrowheads="1"/>
            </p:cNvSpPr>
            <p:nvPr/>
          </p:nvSpPr>
          <p:spPr bwMode="auto">
            <a:xfrm>
              <a:off x="2832" y="912"/>
              <a:ext cx="384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7</a:t>
              </a:r>
              <a:endParaRPr kumimoji="1" lang="zh-CN" altLang="zh-CN" sz="18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12" name="Rectangle 44"/>
            <p:cNvSpPr>
              <a:spLocks noChangeArrowheads="1"/>
            </p:cNvSpPr>
            <p:nvPr/>
          </p:nvSpPr>
          <p:spPr bwMode="auto">
            <a:xfrm>
              <a:off x="2064" y="1152"/>
              <a:ext cx="768" cy="24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13" name="Rectangle 45"/>
            <p:cNvSpPr>
              <a:spLocks noChangeArrowheads="1"/>
            </p:cNvSpPr>
            <p:nvPr/>
          </p:nvSpPr>
          <p:spPr bwMode="auto">
            <a:xfrm>
              <a:off x="2832" y="1152"/>
              <a:ext cx="384" cy="24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439" name="Text Box 97"/>
          <p:cNvSpPr txBox="1">
            <a:spLocks noChangeArrowheads="1"/>
          </p:cNvSpPr>
          <p:nvPr/>
        </p:nvSpPr>
        <p:spPr bwMode="auto">
          <a:xfrm>
            <a:off x="1526251" y="1352307"/>
            <a:ext cx="560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HA</a:t>
            </a:r>
          </a:p>
        </p:txBody>
      </p:sp>
      <p:sp>
        <p:nvSpPr>
          <p:cNvPr id="440" name="Text Box 97"/>
          <p:cNvSpPr txBox="1">
            <a:spLocks noChangeArrowheads="1"/>
          </p:cNvSpPr>
          <p:nvPr/>
        </p:nvSpPr>
        <p:spPr bwMode="auto">
          <a:xfrm>
            <a:off x="1526251" y="2239959"/>
            <a:ext cx="5603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H[0]</a:t>
            </a:r>
          </a:p>
        </p:txBody>
      </p:sp>
      <p:sp>
        <p:nvSpPr>
          <p:cNvPr id="441" name="Text Box 97"/>
          <p:cNvSpPr txBox="1">
            <a:spLocks noChangeArrowheads="1"/>
          </p:cNvSpPr>
          <p:nvPr/>
        </p:nvSpPr>
        <p:spPr bwMode="auto">
          <a:xfrm>
            <a:off x="1526251" y="3127611"/>
            <a:ext cx="560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H[1]</a:t>
            </a:r>
          </a:p>
        </p:txBody>
      </p:sp>
      <p:sp>
        <p:nvSpPr>
          <p:cNvPr id="442" name="Text Box 97"/>
          <p:cNvSpPr txBox="1">
            <a:spLocks noChangeArrowheads="1"/>
          </p:cNvSpPr>
          <p:nvPr/>
        </p:nvSpPr>
        <p:spPr bwMode="auto">
          <a:xfrm>
            <a:off x="1526251" y="4015263"/>
            <a:ext cx="560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H[2]</a:t>
            </a:r>
          </a:p>
        </p:txBody>
      </p:sp>
      <p:sp>
        <p:nvSpPr>
          <p:cNvPr id="443" name="Text Box 97"/>
          <p:cNvSpPr txBox="1">
            <a:spLocks noChangeArrowheads="1"/>
          </p:cNvSpPr>
          <p:nvPr/>
        </p:nvSpPr>
        <p:spPr bwMode="auto">
          <a:xfrm>
            <a:off x="1526251" y="4902915"/>
            <a:ext cx="560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H[3]</a:t>
            </a:r>
          </a:p>
        </p:txBody>
      </p:sp>
      <p:sp>
        <p:nvSpPr>
          <p:cNvPr id="444" name="Text Box 97"/>
          <p:cNvSpPr txBox="1">
            <a:spLocks noChangeArrowheads="1"/>
          </p:cNvSpPr>
          <p:nvPr/>
        </p:nvSpPr>
        <p:spPr bwMode="auto">
          <a:xfrm>
            <a:off x="1526251" y="5790568"/>
            <a:ext cx="560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H[4]</a:t>
            </a:r>
          </a:p>
        </p:txBody>
      </p:sp>
      <p:sp>
        <p:nvSpPr>
          <p:cNvPr id="445" name="Text Box 97"/>
          <p:cNvSpPr txBox="1">
            <a:spLocks noChangeArrowheads="1"/>
          </p:cNvSpPr>
          <p:nvPr/>
        </p:nvSpPr>
        <p:spPr bwMode="auto">
          <a:xfrm>
            <a:off x="3721327" y="1031828"/>
            <a:ext cx="560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H[0]</a:t>
            </a:r>
          </a:p>
        </p:txBody>
      </p:sp>
      <p:sp>
        <p:nvSpPr>
          <p:cNvPr id="446" name="Text Box 97"/>
          <p:cNvSpPr txBox="1">
            <a:spLocks noChangeArrowheads="1"/>
          </p:cNvSpPr>
          <p:nvPr/>
        </p:nvSpPr>
        <p:spPr bwMode="auto">
          <a:xfrm>
            <a:off x="5158971" y="1031828"/>
            <a:ext cx="560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H[1]</a:t>
            </a:r>
          </a:p>
        </p:txBody>
      </p:sp>
      <p:sp>
        <p:nvSpPr>
          <p:cNvPr id="447" name="Text Box 97"/>
          <p:cNvSpPr txBox="1">
            <a:spLocks noChangeArrowheads="1"/>
          </p:cNvSpPr>
          <p:nvPr/>
        </p:nvSpPr>
        <p:spPr bwMode="auto">
          <a:xfrm>
            <a:off x="6596614" y="1031828"/>
            <a:ext cx="560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H[2]</a:t>
            </a:r>
          </a:p>
        </p:txBody>
      </p:sp>
      <p:sp>
        <p:nvSpPr>
          <p:cNvPr id="448" name="Text Box 97"/>
          <p:cNvSpPr txBox="1">
            <a:spLocks noChangeArrowheads="1"/>
          </p:cNvSpPr>
          <p:nvPr/>
        </p:nvSpPr>
        <p:spPr bwMode="auto">
          <a:xfrm>
            <a:off x="8034257" y="1031828"/>
            <a:ext cx="560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H[3]</a:t>
            </a:r>
          </a:p>
        </p:txBody>
      </p:sp>
      <p:sp>
        <p:nvSpPr>
          <p:cNvPr id="449" name="Text Box 97"/>
          <p:cNvSpPr txBox="1">
            <a:spLocks noChangeArrowheads="1"/>
          </p:cNvSpPr>
          <p:nvPr/>
        </p:nvSpPr>
        <p:spPr bwMode="auto">
          <a:xfrm>
            <a:off x="9471901" y="1031828"/>
            <a:ext cx="560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H[4]</a:t>
            </a:r>
          </a:p>
        </p:txBody>
      </p:sp>
      <p:grpSp>
        <p:nvGrpSpPr>
          <p:cNvPr id="517" name="组合 516"/>
          <p:cNvGrpSpPr/>
          <p:nvPr/>
        </p:nvGrpSpPr>
        <p:grpSpPr>
          <a:xfrm>
            <a:off x="2121137" y="1031829"/>
            <a:ext cx="8458200" cy="563799"/>
            <a:chOff x="597137" y="1281200"/>
            <a:chExt cx="8458200" cy="563799"/>
          </a:xfrm>
        </p:grpSpPr>
        <p:sp>
          <p:nvSpPr>
            <p:cNvPr id="452" name="Line 99"/>
            <p:cNvSpPr>
              <a:spLocks noChangeShapeType="1"/>
            </p:cNvSpPr>
            <p:nvPr/>
          </p:nvSpPr>
          <p:spPr bwMode="auto">
            <a:xfrm>
              <a:off x="1531067" y="1816533"/>
              <a:ext cx="650589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53" name="Line 99"/>
            <p:cNvSpPr>
              <a:spLocks noChangeShapeType="1"/>
            </p:cNvSpPr>
            <p:nvPr/>
          </p:nvSpPr>
          <p:spPr bwMode="auto">
            <a:xfrm>
              <a:off x="2958980" y="1816533"/>
              <a:ext cx="650589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54" name="Line 99"/>
            <p:cNvSpPr>
              <a:spLocks noChangeShapeType="1"/>
            </p:cNvSpPr>
            <p:nvPr/>
          </p:nvSpPr>
          <p:spPr bwMode="auto">
            <a:xfrm>
              <a:off x="4394313" y="1808884"/>
              <a:ext cx="650589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55" name="Line 99"/>
            <p:cNvSpPr>
              <a:spLocks noChangeShapeType="1"/>
            </p:cNvSpPr>
            <p:nvPr/>
          </p:nvSpPr>
          <p:spPr bwMode="auto">
            <a:xfrm>
              <a:off x="5829646" y="1816533"/>
              <a:ext cx="650589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56" name="Line 99"/>
            <p:cNvSpPr>
              <a:spLocks noChangeShapeType="1"/>
            </p:cNvSpPr>
            <p:nvPr/>
          </p:nvSpPr>
          <p:spPr bwMode="auto">
            <a:xfrm>
              <a:off x="7264979" y="1819708"/>
              <a:ext cx="650589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grpSp>
          <p:nvGrpSpPr>
            <p:cNvPr id="470" name="组合 469"/>
            <p:cNvGrpSpPr/>
            <p:nvPr/>
          </p:nvGrpSpPr>
          <p:grpSpPr>
            <a:xfrm>
              <a:off x="597137" y="1281200"/>
              <a:ext cx="8458200" cy="563799"/>
              <a:chOff x="597137" y="1281200"/>
              <a:chExt cx="8458200" cy="563799"/>
            </a:xfrm>
          </p:grpSpPr>
          <p:sp>
            <p:nvSpPr>
              <p:cNvPr id="457" name="Line 92"/>
              <p:cNvSpPr>
                <a:spLocks noChangeShapeType="1"/>
              </p:cNvSpPr>
              <p:nvPr/>
            </p:nvSpPr>
            <p:spPr bwMode="auto">
              <a:xfrm>
                <a:off x="8687954" y="1818121"/>
                <a:ext cx="358147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59" name="Line 155"/>
              <p:cNvSpPr>
                <a:spLocks noChangeShapeType="1"/>
              </p:cNvSpPr>
              <p:nvPr/>
            </p:nvSpPr>
            <p:spPr bwMode="auto">
              <a:xfrm flipV="1">
                <a:off x="9046101" y="1281200"/>
                <a:ext cx="0" cy="546156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b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60" name="Line 93"/>
              <p:cNvSpPr>
                <a:spLocks noChangeShapeType="1"/>
              </p:cNvSpPr>
              <p:nvPr/>
            </p:nvSpPr>
            <p:spPr bwMode="auto">
              <a:xfrm>
                <a:off x="597137" y="1281200"/>
                <a:ext cx="8458200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61" name="Line 155"/>
              <p:cNvSpPr>
                <a:spLocks noChangeShapeType="1"/>
              </p:cNvSpPr>
              <p:nvPr/>
            </p:nvSpPr>
            <p:spPr bwMode="auto">
              <a:xfrm flipV="1">
                <a:off x="605457" y="1281200"/>
                <a:ext cx="0" cy="563799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b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62" name="Line 99"/>
              <p:cNvSpPr>
                <a:spLocks noChangeShapeType="1"/>
              </p:cNvSpPr>
              <p:nvPr/>
            </p:nvSpPr>
            <p:spPr bwMode="auto">
              <a:xfrm>
                <a:off x="597137" y="1844999"/>
                <a:ext cx="141766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</p:grpSp>
      <p:sp>
        <p:nvSpPr>
          <p:cNvPr id="466" name="Line 95"/>
          <p:cNvSpPr>
            <a:spLocks noChangeShapeType="1"/>
          </p:cNvSpPr>
          <p:nvPr/>
        </p:nvSpPr>
        <p:spPr bwMode="auto">
          <a:xfrm>
            <a:off x="1614153" y="1756001"/>
            <a:ext cx="648750" cy="0"/>
          </a:xfrm>
          <a:prstGeom prst="line">
            <a:avLst/>
          </a:prstGeom>
          <a:noFill/>
          <a:ln w="19050">
            <a:solidFill>
              <a:srgbClr val="000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489" name="组合 488"/>
          <p:cNvGrpSpPr/>
          <p:nvPr/>
        </p:nvGrpSpPr>
        <p:grpSpPr>
          <a:xfrm>
            <a:off x="2132140" y="4467262"/>
            <a:ext cx="1281074" cy="310725"/>
            <a:chOff x="605457" y="2942439"/>
            <a:chExt cx="1281074" cy="310725"/>
          </a:xfrm>
        </p:grpSpPr>
        <p:sp>
          <p:nvSpPr>
            <p:cNvPr id="490" name="Line 93"/>
            <p:cNvSpPr>
              <a:spLocks noChangeShapeType="1"/>
            </p:cNvSpPr>
            <p:nvPr/>
          </p:nvSpPr>
          <p:spPr bwMode="auto">
            <a:xfrm>
              <a:off x="605457" y="3253164"/>
              <a:ext cx="1281074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91" name="Line 155"/>
            <p:cNvSpPr>
              <a:spLocks noChangeShapeType="1"/>
            </p:cNvSpPr>
            <p:nvPr/>
          </p:nvSpPr>
          <p:spPr bwMode="auto">
            <a:xfrm flipV="1">
              <a:off x="615169" y="2970147"/>
              <a:ext cx="0" cy="283016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92" name="Line 99"/>
            <p:cNvSpPr>
              <a:spLocks noChangeShapeType="1"/>
            </p:cNvSpPr>
            <p:nvPr/>
          </p:nvSpPr>
          <p:spPr bwMode="auto">
            <a:xfrm>
              <a:off x="605457" y="2970147"/>
              <a:ext cx="141766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93" name="Line 155"/>
            <p:cNvSpPr>
              <a:spLocks noChangeShapeType="1"/>
            </p:cNvSpPr>
            <p:nvPr/>
          </p:nvSpPr>
          <p:spPr bwMode="auto">
            <a:xfrm flipV="1">
              <a:off x="1886531" y="2942439"/>
              <a:ext cx="0" cy="310724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94" name="Line 92"/>
            <p:cNvSpPr>
              <a:spLocks noChangeShapeType="1"/>
            </p:cNvSpPr>
            <p:nvPr/>
          </p:nvSpPr>
          <p:spPr bwMode="auto">
            <a:xfrm>
              <a:off x="1528384" y="2942439"/>
              <a:ext cx="358147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514" name="组合 513"/>
          <p:cNvGrpSpPr/>
          <p:nvPr/>
        </p:nvGrpSpPr>
        <p:grpSpPr>
          <a:xfrm>
            <a:off x="2132140" y="2693076"/>
            <a:ext cx="8458200" cy="310725"/>
            <a:chOff x="608140" y="2942447"/>
            <a:chExt cx="8458200" cy="310725"/>
          </a:xfrm>
        </p:grpSpPr>
        <p:grpSp>
          <p:nvGrpSpPr>
            <p:cNvPr id="469" name="组合 468"/>
            <p:cNvGrpSpPr/>
            <p:nvPr/>
          </p:nvGrpSpPr>
          <p:grpSpPr>
            <a:xfrm>
              <a:off x="608140" y="2942447"/>
              <a:ext cx="8458200" cy="310725"/>
              <a:chOff x="605457" y="2942439"/>
              <a:chExt cx="8458200" cy="310725"/>
            </a:xfrm>
          </p:grpSpPr>
          <p:sp>
            <p:nvSpPr>
              <p:cNvPr id="463" name="Line 93"/>
              <p:cNvSpPr>
                <a:spLocks noChangeShapeType="1"/>
              </p:cNvSpPr>
              <p:nvPr/>
            </p:nvSpPr>
            <p:spPr bwMode="auto">
              <a:xfrm>
                <a:off x="605457" y="3253164"/>
                <a:ext cx="8458200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64" name="Line 155"/>
              <p:cNvSpPr>
                <a:spLocks noChangeShapeType="1"/>
              </p:cNvSpPr>
              <p:nvPr/>
            </p:nvSpPr>
            <p:spPr bwMode="auto">
              <a:xfrm flipV="1">
                <a:off x="615169" y="2970147"/>
                <a:ext cx="0" cy="283016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b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65" name="Line 99"/>
              <p:cNvSpPr>
                <a:spLocks noChangeShapeType="1"/>
              </p:cNvSpPr>
              <p:nvPr/>
            </p:nvSpPr>
            <p:spPr bwMode="auto">
              <a:xfrm>
                <a:off x="605457" y="2970147"/>
                <a:ext cx="141766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67" name="Line 155"/>
              <p:cNvSpPr>
                <a:spLocks noChangeShapeType="1"/>
              </p:cNvSpPr>
              <p:nvPr/>
            </p:nvSpPr>
            <p:spPr bwMode="auto">
              <a:xfrm flipV="1">
                <a:off x="9063657" y="2942439"/>
                <a:ext cx="0" cy="310724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b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68" name="Line 92"/>
              <p:cNvSpPr>
                <a:spLocks noChangeShapeType="1"/>
              </p:cNvSpPr>
              <p:nvPr/>
            </p:nvSpPr>
            <p:spPr bwMode="auto">
              <a:xfrm>
                <a:off x="8705510" y="2942439"/>
                <a:ext cx="358147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500" name="Line 99"/>
            <p:cNvSpPr>
              <a:spLocks noChangeShapeType="1"/>
            </p:cNvSpPr>
            <p:nvPr/>
          </p:nvSpPr>
          <p:spPr bwMode="auto">
            <a:xfrm>
              <a:off x="2958980" y="2942447"/>
              <a:ext cx="4952263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01" name="Line 99"/>
            <p:cNvSpPr>
              <a:spLocks noChangeShapeType="1"/>
            </p:cNvSpPr>
            <p:nvPr/>
          </p:nvSpPr>
          <p:spPr bwMode="auto">
            <a:xfrm>
              <a:off x="1523647" y="2942447"/>
              <a:ext cx="650589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513" name="组合 512"/>
          <p:cNvGrpSpPr/>
          <p:nvPr/>
        </p:nvGrpSpPr>
        <p:grpSpPr>
          <a:xfrm>
            <a:off x="2132140" y="3580169"/>
            <a:ext cx="8458200" cy="310725"/>
            <a:chOff x="608140" y="3829540"/>
            <a:chExt cx="8458200" cy="310725"/>
          </a:xfrm>
        </p:grpSpPr>
        <p:grpSp>
          <p:nvGrpSpPr>
            <p:cNvPr id="471" name="组合 470"/>
            <p:cNvGrpSpPr/>
            <p:nvPr/>
          </p:nvGrpSpPr>
          <p:grpSpPr>
            <a:xfrm>
              <a:off x="608140" y="3829540"/>
              <a:ext cx="8458200" cy="310725"/>
              <a:chOff x="605457" y="2942439"/>
              <a:chExt cx="8458200" cy="310725"/>
            </a:xfrm>
          </p:grpSpPr>
          <p:sp>
            <p:nvSpPr>
              <p:cNvPr id="472" name="Line 93"/>
              <p:cNvSpPr>
                <a:spLocks noChangeShapeType="1"/>
              </p:cNvSpPr>
              <p:nvPr/>
            </p:nvSpPr>
            <p:spPr bwMode="auto">
              <a:xfrm>
                <a:off x="605457" y="3253164"/>
                <a:ext cx="8458200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73" name="Line 155"/>
              <p:cNvSpPr>
                <a:spLocks noChangeShapeType="1"/>
              </p:cNvSpPr>
              <p:nvPr/>
            </p:nvSpPr>
            <p:spPr bwMode="auto">
              <a:xfrm flipV="1">
                <a:off x="615169" y="2970147"/>
                <a:ext cx="0" cy="283016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b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74" name="Line 99"/>
              <p:cNvSpPr>
                <a:spLocks noChangeShapeType="1"/>
              </p:cNvSpPr>
              <p:nvPr/>
            </p:nvSpPr>
            <p:spPr bwMode="auto">
              <a:xfrm>
                <a:off x="605457" y="2970147"/>
                <a:ext cx="141766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75" name="Line 155"/>
              <p:cNvSpPr>
                <a:spLocks noChangeShapeType="1"/>
              </p:cNvSpPr>
              <p:nvPr/>
            </p:nvSpPr>
            <p:spPr bwMode="auto">
              <a:xfrm flipV="1">
                <a:off x="9063657" y="2942439"/>
                <a:ext cx="0" cy="310724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b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76" name="Line 92"/>
              <p:cNvSpPr>
                <a:spLocks noChangeShapeType="1"/>
              </p:cNvSpPr>
              <p:nvPr/>
            </p:nvSpPr>
            <p:spPr bwMode="auto">
              <a:xfrm>
                <a:off x="8705510" y="2942439"/>
                <a:ext cx="358147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502" name="Line 99"/>
            <p:cNvSpPr>
              <a:spLocks noChangeShapeType="1"/>
            </p:cNvSpPr>
            <p:nvPr/>
          </p:nvSpPr>
          <p:spPr bwMode="auto">
            <a:xfrm>
              <a:off x="1523647" y="3829540"/>
              <a:ext cx="2085922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03" name="Line 99"/>
            <p:cNvSpPr>
              <a:spLocks noChangeShapeType="1"/>
            </p:cNvSpPr>
            <p:nvPr/>
          </p:nvSpPr>
          <p:spPr bwMode="auto">
            <a:xfrm>
              <a:off x="4394313" y="3829540"/>
              <a:ext cx="3516930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515" name="组合 514"/>
          <p:cNvGrpSpPr/>
          <p:nvPr/>
        </p:nvGrpSpPr>
        <p:grpSpPr>
          <a:xfrm>
            <a:off x="2132141" y="5342369"/>
            <a:ext cx="7014987" cy="322710"/>
            <a:chOff x="608140" y="5591741"/>
            <a:chExt cx="7014987" cy="322710"/>
          </a:xfrm>
        </p:grpSpPr>
        <p:grpSp>
          <p:nvGrpSpPr>
            <p:cNvPr id="483" name="组合 482"/>
            <p:cNvGrpSpPr/>
            <p:nvPr/>
          </p:nvGrpSpPr>
          <p:grpSpPr>
            <a:xfrm>
              <a:off x="608140" y="5591741"/>
              <a:ext cx="7014987" cy="322710"/>
              <a:chOff x="605457" y="2930454"/>
              <a:chExt cx="7014987" cy="322710"/>
            </a:xfrm>
          </p:grpSpPr>
          <p:sp>
            <p:nvSpPr>
              <p:cNvPr id="484" name="Line 93"/>
              <p:cNvSpPr>
                <a:spLocks noChangeShapeType="1"/>
              </p:cNvSpPr>
              <p:nvPr/>
            </p:nvSpPr>
            <p:spPr bwMode="auto">
              <a:xfrm>
                <a:off x="605458" y="3253164"/>
                <a:ext cx="7014986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85" name="Line 155"/>
              <p:cNvSpPr>
                <a:spLocks noChangeShapeType="1"/>
              </p:cNvSpPr>
              <p:nvPr/>
            </p:nvSpPr>
            <p:spPr bwMode="auto">
              <a:xfrm flipV="1">
                <a:off x="615169" y="2970147"/>
                <a:ext cx="0" cy="283016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b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86" name="Line 99"/>
              <p:cNvSpPr>
                <a:spLocks noChangeShapeType="1"/>
              </p:cNvSpPr>
              <p:nvPr/>
            </p:nvSpPr>
            <p:spPr bwMode="auto">
              <a:xfrm>
                <a:off x="605457" y="2970147"/>
                <a:ext cx="141766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87" name="Line 155"/>
              <p:cNvSpPr>
                <a:spLocks noChangeShapeType="1"/>
              </p:cNvSpPr>
              <p:nvPr/>
            </p:nvSpPr>
            <p:spPr bwMode="auto">
              <a:xfrm flipV="1">
                <a:off x="7620443" y="2930454"/>
                <a:ext cx="0" cy="310724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b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88" name="Line 92"/>
              <p:cNvSpPr>
                <a:spLocks noChangeShapeType="1"/>
              </p:cNvSpPr>
              <p:nvPr/>
            </p:nvSpPr>
            <p:spPr bwMode="auto">
              <a:xfrm>
                <a:off x="7262296" y="2930454"/>
                <a:ext cx="358147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504" name="Line 99"/>
            <p:cNvSpPr>
              <a:spLocks noChangeShapeType="1"/>
            </p:cNvSpPr>
            <p:nvPr/>
          </p:nvSpPr>
          <p:spPr bwMode="auto">
            <a:xfrm>
              <a:off x="1531067" y="5610213"/>
              <a:ext cx="4949168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516" name="组合 515"/>
          <p:cNvGrpSpPr/>
          <p:nvPr/>
        </p:nvGrpSpPr>
        <p:grpSpPr>
          <a:xfrm>
            <a:off x="2132140" y="6241446"/>
            <a:ext cx="8458200" cy="310725"/>
            <a:chOff x="608140" y="6490817"/>
            <a:chExt cx="8458200" cy="310725"/>
          </a:xfrm>
        </p:grpSpPr>
        <p:grpSp>
          <p:nvGrpSpPr>
            <p:cNvPr id="477" name="组合 476"/>
            <p:cNvGrpSpPr/>
            <p:nvPr/>
          </p:nvGrpSpPr>
          <p:grpSpPr>
            <a:xfrm>
              <a:off x="608140" y="6490817"/>
              <a:ext cx="8458200" cy="310725"/>
              <a:chOff x="605457" y="2942439"/>
              <a:chExt cx="8458200" cy="310725"/>
            </a:xfrm>
          </p:grpSpPr>
          <p:sp>
            <p:nvSpPr>
              <p:cNvPr id="478" name="Line 93"/>
              <p:cNvSpPr>
                <a:spLocks noChangeShapeType="1"/>
              </p:cNvSpPr>
              <p:nvPr/>
            </p:nvSpPr>
            <p:spPr bwMode="auto">
              <a:xfrm>
                <a:off x="605457" y="3253164"/>
                <a:ext cx="8458200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79" name="Line 155"/>
              <p:cNvSpPr>
                <a:spLocks noChangeShapeType="1"/>
              </p:cNvSpPr>
              <p:nvPr/>
            </p:nvSpPr>
            <p:spPr bwMode="auto">
              <a:xfrm flipV="1">
                <a:off x="615169" y="2970147"/>
                <a:ext cx="0" cy="283016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b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80" name="Line 99"/>
              <p:cNvSpPr>
                <a:spLocks noChangeShapeType="1"/>
              </p:cNvSpPr>
              <p:nvPr/>
            </p:nvSpPr>
            <p:spPr bwMode="auto">
              <a:xfrm>
                <a:off x="605457" y="2970147"/>
                <a:ext cx="141766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81" name="Line 155"/>
              <p:cNvSpPr>
                <a:spLocks noChangeShapeType="1"/>
              </p:cNvSpPr>
              <p:nvPr/>
            </p:nvSpPr>
            <p:spPr bwMode="auto">
              <a:xfrm flipV="1">
                <a:off x="9063657" y="2942439"/>
                <a:ext cx="0" cy="310724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b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82" name="Line 92"/>
              <p:cNvSpPr>
                <a:spLocks noChangeShapeType="1"/>
              </p:cNvSpPr>
              <p:nvPr/>
            </p:nvSpPr>
            <p:spPr bwMode="auto">
              <a:xfrm>
                <a:off x="8705510" y="2942439"/>
                <a:ext cx="358147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505" name="Line 99"/>
            <p:cNvSpPr>
              <a:spLocks noChangeShapeType="1"/>
            </p:cNvSpPr>
            <p:nvPr/>
          </p:nvSpPr>
          <p:spPr bwMode="auto">
            <a:xfrm>
              <a:off x="1531067" y="6490817"/>
              <a:ext cx="6380176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523" name="组合 522"/>
          <p:cNvGrpSpPr/>
          <p:nvPr/>
        </p:nvGrpSpPr>
        <p:grpSpPr>
          <a:xfrm>
            <a:off x="3469635" y="1802789"/>
            <a:ext cx="543552" cy="1376838"/>
            <a:chOff x="1945635" y="2052161"/>
            <a:chExt cx="543552" cy="1376838"/>
          </a:xfrm>
        </p:grpSpPr>
        <p:sp>
          <p:nvSpPr>
            <p:cNvPr id="518" name="Line 140"/>
            <p:cNvSpPr>
              <a:spLocks noChangeShapeType="1"/>
            </p:cNvSpPr>
            <p:nvPr/>
          </p:nvSpPr>
          <p:spPr bwMode="auto">
            <a:xfrm>
              <a:off x="2489187" y="2061398"/>
              <a:ext cx="0" cy="51250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19" name="Line 136"/>
            <p:cNvSpPr>
              <a:spLocks noChangeShapeType="1"/>
            </p:cNvSpPr>
            <p:nvPr/>
          </p:nvSpPr>
          <p:spPr bwMode="auto">
            <a:xfrm>
              <a:off x="1945636" y="2061398"/>
              <a:ext cx="228600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20" name="Line 138"/>
            <p:cNvSpPr>
              <a:spLocks noChangeShapeType="1"/>
            </p:cNvSpPr>
            <p:nvPr/>
          </p:nvSpPr>
          <p:spPr bwMode="auto">
            <a:xfrm flipV="1">
              <a:off x="1945636" y="2052161"/>
              <a:ext cx="0" cy="137683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21" name="Line 137"/>
            <p:cNvSpPr>
              <a:spLocks noChangeShapeType="1"/>
            </p:cNvSpPr>
            <p:nvPr/>
          </p:nvSpPr>
          <p:spPr bwMode="auto">
            <a:xfrm>
              <a:off x="2479036" y="2942447"/>
              <a:ext cx="0" cy="48655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22" name="Line 135"/>
            <p:cNvSpPr>
              <a:spLocks noChangeShapeType="1"/>
            </p:cNvSpPr>
            <p:nvPr/>
          </p:nvSpPr>
          <p:spPr bwMode="auto">
            <a:xfrm>
              <a:off x="1945635" y="3418567"/>
              <a:ext cx="543551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524" name="Group 123"/>
          <p:cNvGrpSpPr>
            <a:grpSpLocks/>
          </p:cNvGrpSpPr>
          <p:nvPr/>
        </p:nvGrpSpPr>
        <p:grpSpPr bwMode="auto">
          <a:xfrm>
            <a:off x="6350237" y="1811226"/>
            <a:ext cx="533400" cy="381000"/>
            <a:chOff x="3504" y="1680"/>
            <a:chExt cx="336" cy="240"/>
          </a:xfrm>
        </p:grpSpPr>
        <p:sp>
          <p:nvSpPr>
            <p:cNvPr id="525" name="Line 124"/>
            <p:cNvSpPr>
              <a:spLocks noChangeShapeType="1"/>
            </p:cNvSpPr>
            <p:nvPr/>
          </p:nvSpPr>
          <p:spPr bwMode="auto">
            <a:xfrm flipH="1">
              <a:off x="3504" y="1920"/>
              <a:ext cx="336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26" name="Line 125"/>
            <p:cNvSpPr>
              <a:spLocks noChangeShapeType="1"/>
            </p:cNvSpPr>
            <p:nvPr/>
          </p:nvSpPr>
          <p:spPr bwMode="auto">
            <a:xfrm flipV="1">
              <a:off x="3504" y="1680"/>
              <a:ext cx="0" cy="24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27" name="Line 126"/>
            <p:cNvSpPr>
              <a:spLocks noChangeShapeType="1"/>
            </p:cNvSpPr>
            <p:nvPr/>
          </p:nvSpPr>
          <p:spPr bwMode="auto">
            <a:xfrm>
              <a:off x="3504" y="1680"/>
              <a:ext cx="14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28" name="Line 127"/>
            <p:cNvSpPr>
              <a:spLocks noChangeShapeType="1"/>
            </p:cNvSpPr>
            <p:nvPr/>
          </p:nvSpPr>
          <p:spPr bwMode="auto">
            <a:xfrm>
              <a:off x="3840" y="1680"/>
              <a:ext cx="0" cy="24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529" name="组合 528"/>
          <p:cNvGrpSpPr/>
          <p:nvPr/>
        </p:nvGrpSpPr>
        <p:grpSpPr>
          <a:xfrm>
            <a:off x="4909022" y="1810421"/>
            <a:ext cx="543551" cy="2204842"/>
            <a:chOff x="1945636" y="2057904"/>
            <a:chExt cx="543551" cy="1371095"/>
          </a:xfrm>
        </p:grpSpPr>
        <p:sp>
          <p:nvSpPr>
            <p:cNvPr id="530" name="Line 140"/>
            <p:cNvSpPr>
              <a:spLocks noChangeShapeType="1"/>
            </p:cNvSpPr>
            <p:nvPr/>
          </p:nvSpPr>
          <p:spPr bwMode="auto">
            <a:xfrm>
              <a:off x="2489187" y="2061398"/>
              <a:ext cx="0" cy="881049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31" name="Line 136"/>
            <p:cNvSpPr>
              <a:spLocks noChangeShapeType="1"/>
            </p:cNvSpPr>
            <p:nvPr/>
          </p:nvSpPr>
          <p:spPr bwMode="auto">
            <a:xfrm>
              <a:off x="1945636" y="2061398"/>
              <a:ext cx="228600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32" name="Line 138"/>
            <p:cNvSpPr>
              <a:spLocks noChangeShapeType="1"/>
            </p:cNvSpPr>
            <p:nvPr/>
          </p:nvSpPr>
          <p:spPr bwMode="auto">
            <a:xfrm flipV="1">
              <a:off x="1945636" y="2057904"/>
              <a:ext cx="0" cy="137109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33" name="Line 137"/>
            <p:cNvSpPr>
              <a:spLocks noChangeShapeType="1"/>
            </p:cNvSpPr>
            <p:nvPr/>
          </p:nvSpPr>
          <p:spPr bwMode="auto">
            <a:xfrm>
              <a:off x="2479036" y="3158432"/>
              <a:ext cx="0" cy="270567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34" name="Line 135"/>
            <p:cNvSpPr>
              <a:spLocks noChangeShapeType="1"/>
            </p:cNvSpPr>
            <p:nvPr/>
          </p:nvSpPr>
          <p:spPr bwMode="auto">
            <a:xfrm>
              <a:off x="1945636" y="3428999"/>
              <a:ext cx="543551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535" name="组合 534"/>
          <p:cNvGrpSpPr/>
          <p:nvPr/>
        </p:nvGrpSpPr>
        <p:grpSpPr>
          <a:xfrm>
            <a:off x="7785489" y="1810423"/>
            <a:ext cx="543551" cy="3984435"/>
            <a:chOff x="1945636" y="2059736"/>
            <a:chExt cx="543551" cy="1370738"/>
          </a:xfrm>
        </p:grpSpPr>
        <p:sp>
          <p:nvSpPr>
            <p:cNvPr id="536" name="Line 140"/>
            <p:cNvSpPr>
              <a:spLocks noChangeShapeType="1"/>
            </p:cNvSpPr>
            <p:nvPr/>
          </p:nvSpPr>
          <p:spPr bwMode="auto">
            <a:xfrm>
              <a:off x="2489187" y="2061398"/>
              <a:ext cx="0" cy="10885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37" name="Line 136"/>
            <p:cNvSpPr>
              <a:spLocks noChangeShapeType="1"/>
            </p:cNvSpPr>
            <p:nvPr/>
          </p:nvSpPr>
          <p:spPr bwMode="auto">
            <a:xfrm>
              <a:off x="1945636" y="2061398"/>
              <a:ext cx="228600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38" name="Line 138"/>
            <p:cNvSpPr>
              <a:spLocks noChangeShapeType="1"/>
            </p:cNvSpPr>
            <p:nvPr/>
          </p:nvSpPr>
          <p:spPr bwMode="auto">
            <a:xfrm flipV="1">
              <a:off x="1945636" y="2059736"/>
              <a:ext cx="0" cy="13692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39" name="Line 137"/>
            <p:cNvSpPr>
              <a:spLocks noChangeShapeType="1"/>
            </p:cNvSpPr>
            <p:nvPr/>
          </p:nvSpPr>
          <p:spPr bwMode="auto">
            <a:xfrm>
              <a:off x="2479036" y="3281163"/>
              <a:ext cx="0" cy="14783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40" name="Line 135"/>
            <p:cNvSpPr>
              <a:spLocks noChangeShapeType="1"/>
            </p:cNvSpPr>
            <p:nvPr/>
          </p:nvSpPr>
          <p:spPr bwMode="auto">
            <a:xfrm>
              <a:off x="1945636" y="3430474"/>
              <a:ext cx="543551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549" name="组合 548"/>
          <p:cNvGrpSpPr/>
          <p:nvPr/>
        </p:nvGrpSpPr>
        <p:grpSpPr>
          <a:xfrm>
            <a:off x="9196492" y="1821384"/>
            <a:ext cx="558712" cy="4938512"/>
            <a:chOff x="7672492" y="1821384"/>
            <a:chExt cx="558712" cy="4938512"/>
          </a:xfrm>
        </p:grpSpPr>
        <p:grpSp>
          <p:nvGrpSpPr>
            <p:cNvPr id="541" name="组合 540"/>
            <p:cNvGrpSpPr/>
            <p:nvPr/>
          </p:nvGrpSpPr>
          <p:grpSpPr>
            <a:xfrm>
              <a:off x="7672492" y="1821384"/>
              <a:ext cx="555601" cy="4938512"/>
              <a:chOff x="1933586" y="2061398"/>
              <a:chExt cx="555601" cy="1372423"/>
            </a:xfrm>
          </p:grpSpPr>
          <p:sp>
            <p:nvSpPr>
              <p:cNvPr id="542" name="Line 140"/>
              <p:cNvSpPr>
                <a:spLocks noChangeShapeType="1"/>
              </p:cNvSpPr>
              <p:nvPr/>
            </p:nvSpPr>
            <p:spPr bwMode="auto">
              <a:xfrm>
                <a:off x="2489187" y="2061398"/>
                <a:ext cx="0" cy="13982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543" name="Line 136"/>
              <p:cNvSpPr>
                <a:spLocks noChangeShapeType="1"/>
              </p:cNvSpPr>
              <p:nvPr/>
            </p:nvSpPr>
            <p:spPr bwMode="auto">
              <a:xfrm>
                <a:off x="1945636" y="2061398"/>
                <a:ext cx="228600" cy="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544" name="Line 138"/>
              <p:cNvSpPr>
                <a:spLocks noChangeShapeType="1"/>
              </p:cNvSpPr>
              <p:nvPr/>
            </p:nvSpPr>
            <p:spPr bwMode="auto">
              <a:xfrm flipV="1">
                <a:off x="1945636" y="2061398"/>
                <a:ext cx="0" cy="1367601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545" name="Line 137"/>
              <p:cNvSpPr>
                <a:spLocks noChangeShapeType="1"/>
              </p:cNvSpPr>
              <p:nvPr/>
            </p:nvSpPr>
            <p:spPr bwMode="auto">
              <a:xfrm>
                <a:off x="2477137" y="3294565"/>
                <a:ext cx="0" cy="13925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546" name="Line 135"/>
              <p:cNvSpPr>
                <a:spLocks noChangeShapeType="1"/>
              </p:cNvSpPr>
              <p:nvPr/>
            </p:nvSpPr>
            <p:spPr bwMode="auto">
              <a:xfrm>
                <a:off x="1933586" y="3431401"/>
                <a:ext cx="543551" cy="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547" name="Line 140"/>
            <p:cNvSpPr>
              <a:spLocks noChangeShapeType="1"/>
            </p:cNvSpPr>
            <p:nvPr/>
          </p:nvSpPr>
          <p:spPr bwMode="auto">
            <a:xfrm>
              <a:off x="8231204" y="2714674"/>
              <a:ext cx="0" cy="50314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48" name="Line 140"/>
            <p:cNvSpPr>
              <a:spLocks noChangeShapeType="1"/>
            </p:cNvSpPr>
            <p:nvPr/>
          </p:nvSpPr>
          <p:spPr bwMode="auto">
            <a:xfrm>
              <a:off x="8228093" y="3607876"/>
              <a:ext cx="0" cy="2271037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550" name="Text Box 45"/>
          <p:cNvSpPr txBox="1">
            <a:spLocks noChangeArrowheads="1"/>
          </p:cNvSpPr>
          <p:nvPr/>
        </p:nvSpPr>
        <p:spPr bwMode="auto">
          <a:xfrm>
            <a:off x="2072149" y="316046"/>
            <a:ext cx="15920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十字链表</a:t>
            </a:r>
            <a:endParaRPr kumimoji="1"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247354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宽屏</PresentationFormat>
  <Paragraphs>68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路青霖</dc:creator>
  <cp:lastModifiedBy>路青霖</cp:lastModifiedBy>
  <cp:revision>1</cp:revision>
  <dcterms:created xsi:type="dcterms:W3CDTF">2017-03-19T16:50:12Z</dcterms:created>
  <dcterms:modified xsi:type="dcterms:W3CDTF">2017-03-19T16:51:11Z</dcterms:modified>
</cp:coreProperties>
</file>