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1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72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32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7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1" y="333375"/>
            <a:ext cx="8188325" cy="5799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82D97-69ED-4B51-901B-5CDEB86F8E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948831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9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5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0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3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2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4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9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13C9-8BF1-416C-98C5-F8CAE46C691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48F6C-95E2-4845-8278-291259F9C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56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9906" y="295310"/>
            <a:ext cx="8442759" cy="1050954"/>
            <a:chOff x="175061" y="196853"/>
            <a:chExt cx="8442759" cy="1050954"/>
          </a:xfrm>
        </p:grpSpPr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837480" y="857254"/>
              <a:ext cx="1076325" cy="381000"/>
              <a:chOff x="1728" y="624"/>
              <a:chExt cx="1152" cy="288"/>
            </a:xfrm>
          </p:grpSpPr>
          <p:sp>
            <p:nvSpPr>
              <p:cNvPr id="19" name="Rectangle 38"/>
              <p:cNvSpPr>
                <a:spLocks noChangeArrowheads="1"/>
              </p:cNvSpPr>
              <p:nvPr/>
            </p:nvSpPr>
            <p:spPr bwMode="auto">
              <a:xfrm>
                <a:off x="1728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1</a:t>
                </a:r>
              </a:p>
            </p:txBody>
          </p:sp>
          <p:sp>
            <p:nvSpPr>
              <p:cNvPr id="20" name="Rectangle 39"/>
              <p:cNvSpPr>
                <a:spLocks noChangeArrowheads="1"/>
              </p:cNvSpPr>
              <p:nvPr/>
            </p:nvSpPr>
            <p:spPr bwMode="auto">
              <a:xfrm>
                <a:off x="2304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  <a:endParaRPr kumimoji="1" lang="zh-CN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80330" y="196853"/>
                  <a:ext cx="7837490" cy="5556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zh-CN" altLang="en-US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压缩存储表     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−1)(10 −</m:t>
                          </m:r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kumimoji="1" lang="en-US" altLang="zh-CN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5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0330" y="196853"/>
                  <a:ext cx="7837490" cy="555626"/>
                </a:xfrm>
                <a:prstGeom prst="rect">
                  <a:avLst/>
                </a:prstGeom>
                <a:blipFill>
                  <a:blip r:embed="rId2"/>
                  <a:stretch>
                    <a:fillRect l="-856" b="-54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38"/>
            <p:cNvSpPr>
              <a:spLocks noChangeArrowheads="1"/>
            </p:cNvSpPr>
            <p:nvPr/>
          </p:nvSpPr>
          <p:spPr bwMode="auto">
            <a:xfrm>
              <a:off x="1913804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2451967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endParaRPr kumimoji="1" lang="zh-CN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>
              <a:off x="2990130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</a:t>
              </a:r>
            </a:p>
          </p:txBody>
        </p:sp>
        <p:sp>
          <p:nvSpPr>
            <p:cNvPr id="9" name="Rectangle 39"/>
            <p:cNvSpPr>
              <a:spLocks noChangeArrowheads="1"/>
            </p:cNvSpPr>
            <p:nvPr/>
          </p:nvSpPr>
          <p:spPr bwMode="auto">
            <a:xfrm>
              <a:off x="3528293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  <a:endParaRPr kumimoji="1" lang="zh-CN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" name="Rectangle 38"/>
            <p:cNvSpPr>
              <a:spLocks noChangeArrowheads="1"/>
            </p:cNvSpPr>
            <p:nvPr/>
          </p:nvSpPr>
          <p:spPr bwMode="auto">
            <a:xfrm>
              <a:off x="4066456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4604619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endParaRPr kumimoji="1" lang="zh-CN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" name="Rectangle 38"/>
            <p:cNvSpPr>
              <a:spLocks noChangeArrowheads="1"/>
            </p:cNvSpPr>
            <p:nvPr/>
          </p:nvSpPr>
          <p:spPr bwMode="auto">
            <a:xfrm>
              <a:off x="5142782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5680945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  <a:endParaRPr kumimoji="1" lang="zh-CN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6219108" y="857831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6757271" y="857831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</a:t>
              </a:r>
              <a:endParaRPr kumimoji="1" lang="zh-CN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" name="Rectangle 38"/>
            <p:cNvSpPr>
              <a:spLocks noChangeArrowheads="1"/>
            </p:cNvSpPr>
            <p:nvPr/>
          </p:nvSpPr>
          <p:spPr bwMode="auto">
            <a:xfrm>
              <a:off x="7295434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17" name="Rectangle 39"/>
            <p:cNvSpPr>
              <a:spLocks noChangeArrowheads="1"/>
            </p:cNvSpPr>
            <p:nvPr/>
          </p:nvSpPr>
          <p:spPr bwMode="auto">
            <a:xfrm>
              <a:off x="7833597" y="857252"/>
              <a:ext cx="538163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7</a:t>
              </a:r>
              <a:endParaRPr kumimoji="1" lang="zh-CN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175061" y="847697"/>
              <a:ext cx="60526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S[k]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22325" y="2107543"/>
            <a:ext cx="1615622" cy="3230741"/>
            <a:chOff x="2575222" y="409370"/>
            <a:chExt cx="1615622" cy="3230741"/>
          </a:xfrm>
        </p:grpSpPr>
        <p:sp>
          <p:nvSpPr>
            <p:cNvPr id="22" name="Text Box 45"/>
            <p:cNvSpPr txBox="1">
              <a:spLocks noChangeArrowheads="1"/>
            </p:cNvSpPr>
            <p:nvPr/>
          </p:nvSpPr>
          <p:spPr bwMode="auto">
            <a:xfrm>
              <a:off x="2575222" y="409370"/>
              <a:ext cx="132621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三元组表</a:t>
              </a:r>
              <a:endParaRPr kumimoji="1"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576358" y="981834"/>
              <a:ext cx="1614485" cy="381002"/>
              <a:chOff x="2576358" y="981834"/>
              <a:chExt cx="1614485" cy="381002"/>
            </a:xfrm>
          </p:grpSpPr>
          <p:grpSp>
            <p:nvGrpSpPr>
              <p:cNvPr id="54" name="Group 36"/>
              <p:cNvGrpSpPr>
                <a:grpSpLocks/>
              </p:cNvGrpSpPr>
              <p:nvPr/>
            </p:nvGrpSpPr>
            <p:grpSpPr bwMode="auto">
              <a:xfrm>
                <a:off x="2576358" y="981836"/>
                <a:ext cx="1076325" cy="381000"/>
                <a:chOff x="1728" y="624"/>
                <a:chExt cx="1152" cy="288"/>
              </a:xfrm>
            </p:grpSpPr>
            <p:sp>
              <p:nvSpPr>
                <p:cNvPr id="56" name="Rectangle 38"/>
                <p:cNvSpPr>
                  <a:spLocks noChangeArrowheads="1"/>
                </p:cNvSpPr>
                <p:nvPr/>
              </p:nvSpPr>
              <p:spPr bwMode="auto">
                <a:xfrm>
                  <a:off x="1728" y="624"/>
                  <a:ext cx="576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1</a:t>
                  </a:r>
                  <a:endPara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7" name="Rectangle 39"/>
                <p:cNvSpPr>
                  <a:spLocks noChangeArrowheads="1"/>
                </p:cNvSpPr>
                <p:nvPr/>
              </p:nvSpPr>
              <p:spPr bwMode="auto">
                <a:xfrm>
                  <a:off x="2304" y="624"/>
                  <a:ext cx="576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1</a:t>
                  </a:r>
                  <a:endParaRPr kumimoji="1" lang="zh-CN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55" name="Rectangle 39"/>
              <p:cNvSpPr>
                <a:spLocks noChangeArrowheads="1"/>
              </p:cNvSpPr>
              <p:nvPr/>
            </p:nvSpPr>
            <p:spPr bwMode="auto">
              <a:xfrm>
                <a:off x="3652680" y="981834"/>
                <a:ext cx="538163" cy="3810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1</a:t>
                </a:r>
                <a:endParaRPr kumimoji="1" lang="zh-CN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576359" y="1362834"/>
              <a:ext cx="1614485" cy="381002"/>
              <a:chOff x="2576358" y="981834"/>
              <a:chExt cx="1614485" cy="381002"/>
            </a:xfrm>
          </p:grpSpPr>
          <p:grpSp>
            <p:nvGrpSpPr>
              <p:cNvPr id="50" name="Group 36"/>
              <p:cNvGrpSpPr>
                <a:grpSpLocks/>
              </p:cNvGrpSpPr>
              <p:nvPr/>
            </p:nvGrpSpPr>
            <p:grpSpPr bwMode="auto">
              <a:xfrm>
                <a:off x="2576358" y="981836"/>
                <a:ext cx="1076325" cy="381000"/>
                <a:chOff x="1728" y="624"/>
                <a:chExt cx="1152" cy="288"/>
              </a:xfrm>
            </p:grpSpPr>
            <p:sp>
              <p:nvSpPr>
                <p:cNvPr id="52" name="Rectangle 38"/>
                <p:cNvSpPr>
                  <a:spLocks noChangeArrowheads="1"/>
                </p:cNvSpPr>
                <p:nvPr/>
              </p:nvSpPr>
              <p:spPr bwMode="auto">
                <a:xfrm>
                  <a:off x="1728" y="624"/>
                  <a:ext cx="576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1</a:t>
                  </a:r>
                  <a:endPara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3" name="Rectangle 39"/>
                <p:cNvSpPr>
                  <a:spLocks noChangeArrowheads="1"/>
                </p:cNvSpPr>
                <p:nvPr/>
              </p:nvSpPr>
              <p:spPr bwMode="auto">
                <a:xfrm>
                  <a:off x="2304" y="624"/>
                  <a:ext cx="576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5</a:t>
                  </a:r>
                  <a:endParaRPr kumimoji="1" lang="zh-CN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51" name="Rectangle 39"/>
              <p:cNvSpPr>
                <a:spLocks noChangeArrowheads="1"/>
              </p:cNvSpPr>
              <p:nvPr/>
            </p:nvSpPr>
            <p:spPr bwMode="auto">
              <a:xfrm>
                <a:off x="3652680" y="981834"/>
                <a:ext cx="538163" cy="3810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2</a:t>
                </a:r>
                <a:endParaRPr kumimoji="1" lang="zh-CN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576359" y="1743832"/>
              <a:ext cx="1614485" cy="381002"/>
              <a:chOff x="2576358" y="981834"/>
              <a:chExt cx="1614485" cy="381002"/>
            </a:xfrm>
          </p:grpSpPr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>
                <a:off x="2576358" y="981836"/>
                <a:ext cx="1076325" cy="381000"/>
                <a:chOff x="1728" y="624"/>
                <a:chExt cx="1152" cy="288"/>
              </a:xfrm>
            </p:grpSpPr>
            <p:sp>
              <p:nvSpPr>
                <p:cNvPr id="48" name="Rectangle 38"/>
                <p:cNvSpPr>
                  <a:spLocks noChangeArrowheads="1"/>
                </p:cNvSpPr>
                <p:nvPr/>
              </p:nvSpPr>
              <p:spPr bwMode="auto">
                <a:xfrm>
                  <a:off x="1728" y="624"/>
                  <a:ext cx="576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2</a:t>
                  </a:r>
                  <a:endPara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>
                  <a:off x="2304" y="624"/>
                  <a:ext cx="576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2</a:t>
                  </a:r>
                  <a:endParaRPr kumimoji="1" lang="zh-CN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47" name="Rectangle 39"/>
              <p:cNvSpPr>
                <a:spLocks noChangeArrowheads="1"/>
              </p:cNvSpPr>
              <p:nvPr/>
            </p:nvSpPr>
            <p:spPr bwMode="auto">
              <a:xfrm>
                <a:off x="3652680" y="981834"/>
                <a:ext cx="538163" cy="3810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3</a:t>
                </a:r>
                <a:endParaRPr kumimoji="1" lang="zh-CN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575223" y="2124826"/>
              <a:ext cx="1614485" cy="381002"/>
              <a:chOff x="2576358" y="981834"/>
              <a:chExt cx="1614485" cy="381002"/>
            </a:xfrm>
          </p:grpSpPr>
          <p:grpSp>
            <p:nvGrpSpPr>
              <p:cNvPr id="42" name="Group 36"/>
              <p:cNvGrpSpPr>
                <a:grpSpLocks/>
              </p:cNvGrpSpPr>
              <p:nvPr/>
            </p:nvGrpSpPr>
            <p:grpSpPr bwMode="auto">
              <a:xfrm>
                <a:off x="2576358" y="981836"/>
                <a:ext cx="1076325" cy="381000"/>
                <a:chOff x="1728" y="624"/>
                <a:chExt cx="1152" cy="288"/>
              </a:xfrm>
            </p:grpSpPr>
            <p:sp>
              <p:nvSpPr>
                <p:cNvPr id="44" name="Rectangle 38"/>
                <p:cNvSpPr>
                  <a:spLocks noChangeArrowheads="1"/>
                </p:cNvSpPr>
                <p:nvPr/>
              </p:nvSpPr>
              <p:spPr bwMode="auto">
                <a:xfrm>
                  <a:off x="1728" y="624"/>
                  <a:ext cx="576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2</a:t>
                  </a:r>
                  <a:endPara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45" name="Rectangle 39"/>
                <p:cNvSpPr>
                  <a:spLocks noChangeArrowheads="1"/>
                </p:cNvSpPr>
                <p:nvPr/>
              </p:nvSpPr>
              <p:spPr bwMode="auto">
                <a:xfrm>
                  <a:off x="2304" y="624"/>
                  <a:ext cx="576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5</a:t>
                  </a:r>
                  <a:endParaRPr kumimoji="1" lang="zh-CN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652680" y="981834"/>
                <a:ext cx="538163" cy="3810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4</a:t>
                </a:r>
                <a:endParaRPr kumimoji="1" lang="zh-CN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575222" y="2505826"/>
              <a:ext cx="1614485" cy="381002"/>
              <a:chOff x="2576358" y="981834"/>
              <a:chExt cx="1614485" cy="381002"/>
            </a:xfrm>
          </p:grpSpPr>
          <p:grpSp>
            <p:nvGrpSpPr>
              <p:cNvPr id="38" name="Group 36"/>
              <p:cNvGrpSpPr>
                <a:grpSpLocks/>
              </p:cNvGrpSpPr>
              <p:nvPr/>
            </p:nvGrpSpPr>
            <p:grpSpPr bwMode="auto">
              <a:xfrm>
                <a:off x="2576358" y="981836"/>
                <a:ext cx="1076325" cy="381000"/>
                <a:chOff x="1728" y="624"/>
                <a:chExt cx="1152" cy="288"/>
              </a:xfrm>
            </p:grpSpPr>
            <p:sp>
              <p:nvSpPr>
                <p:cNvPr id="40" name="Rectangle 38"/>
                <p:cNvSpPr>
                  <a:spLocks noChangeArrowheads="1"/>
                </p:cNvSpPr>
                <p:nvPr/>
              </p:nvSpPr>
              <p:spPr bwMode="auto">
                <a:xfrm>
                  <a:off x="1728" y="624"/>
                  <a:ext cx="576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3</a:t>
                  </a:r>
                  <a:endPara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41" name="Rectangle 39"/>
                <p:cNvSpPr>
                  <a:spLocks noChangeArrowheads="1"/>
                </p:cNvSpPr>
                <p:nvPr/>
              </p:nvSpPr>
              <p:spPr bwMode="auto">
                <a:xfrm>
                  <a:off x="2304" y="624"/>
                  <a:ext cx="576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4</a:t>
                  </a:r>
                  <a:endParaRPr kumimoji="1" lang="zh-CN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3652680" y="981834"/>
                <a:ext cx="538163" cy="3810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5</a:t>
                </a:r>
                <a:endParaRPr kumimoji="1" lang="zh-CN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575222" y="2878235"/>
              <a:ext cx="1614485" cy="381002"/>
              <a:chOff x="2576358" y="981834"/>
              <a:chExt cx="1614485" cy="381002"/>
            </a:xfrm>
          </p:grpSpPr>
          <p:grpSp>
            <p:nvGrpSpPr>
              <p:cNvPr id="34" name="Group 36"/>
              <p:cNvGrpSpPr>
                <a:grpSpLocks/>
              </p:cNvGrpSpPr>
              <p:nvPr/>
            </p:nvGrpSpPr>
            <p:grpSpPr bwMode="auto">
              <a:xfrm>
                <a:off x="2576358" y="981836"/>
                <a:ext cx="1076325" cy="381000"/>
                <a:chOff x="1728" y="624"/>
                <a:chExt cx="1152" cy="288"/>
              </a:xfrm>
            </p:grpSpPr>
            <p:sp>
              <p:nvSpPr>
                <p:cNvPr id="36" name="Rectangle 38"/>
                <p:cNvSpPr>
                  <a:spLocks noChangeArrowheads="1"/>
                </p:cNvSpPr>
                <p:nvPr/>
              </p:nvSpPr>
              <p:spPr bwMode="auto">
                <a:xfrm>
                  <a:off x="1728" y="624"/>
                  <a:ext cx="576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4</a:t>
                  </a:r>
                  <a:endPara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37" name="Rectangle 39"/>
                <p:cNvSpPr>
                  <a:spLocks noChangeArrowheads="1"/>
                </p:cNvSpPr>
                <p:nvPr/>
              </p:nvSpPr>
              <p:spPr bwMode="auto">
                <a:xfrm>
                  <a:off x="2304" y="624"/>
                  <a:ext cx="576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4</a:t>
                  </a:r>
                  <a:endParaRPr kumimoji="1" lang="zh-CN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35" name="Rectangle 39"/>
              <p:cNvSpPr>
                <a:spLocks noChangeArrowheads="1"/>
              </p:cNvSpPr>
              <p:nvPr/>
            </p:nvSpPr>
            <p:spPr bwMode="auto">
              <a:xfrm>
                <a:off x="3652680" y="981834"/>
                <a:ext cx="538163" cy="3810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6</a:t>
                </a:r>
                <a:endParaRPr kumimoji="1" lang="zh-CN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575223" y="3259109"/>
              <a:ext cx="1614485" cy="381002"/>
              <a:chOff x="2576358" y="981834"/>
              <a:chExt cx="1614485" cy="381002"/>
            </a:xfrm>
          </p:grpSpPr>
          <p:grpSp>
            <p:nvGrpSpPr>
              <p:cNvPr id="30" name="Group 36"/>
              <p:cNvGrpSpPr>
                <a:grpSpLocks/>
              </p:cNvGrpSpPr>
              <p:nvPr/>
            </p:nvGrpSpPr>
            <p:grpSpPr bwMode="auto">
              <a:xfrm>
                <a:off x="2576358" y="981836"/>
                <a:ext cx="1076325" cy="381000"/>
                <a:chOff x="1728" y="624"/>
                <a:chExt cx="1152" cy="288"/>
              </a:xfrm>
            </p:grpSpPr>
            <p:sp>
              <p:nvSpPr>
                <p:cNvPr id="32" name="Rectangle 38"/>
                <p:cNvSpPr>
                  <a:spLocks noChangeArrowheads="1"/>
                </p:cNvSpPr>
                <p:nvPr/>
              </p:nvSpPr>
              <p:spPr bwMode="auto">
                <a:xfrm>
                  <a:off x="1728" y="624"/>
                  <a:ext cx="576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5</a:t>
                  </a:r>
                  <a:endPara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33" name="Rectangle 39"/>
                <p:cNvSpPr>
                  <a:spLocks noChangeArrowheads="1"/>
                </p:cNvSpPr>
                <p:nvPr/>
              </p:nvSpPr>
              <p:spPr bwMode="auto">
                <a:xfrm>
                  <a:off x="2304" y="624"/>
                  <a:ext cx="576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5</a:t>
                  </a:r>
                  <a:endParaRPr kumimoji="1" lang="zh-CN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3652680" y="981834"/>
                <a:ext cx="538163" cy="3810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7</a:t>
                </a:r>
                <a:endParaRPr kumimoji="1" lang="zh-CN" altLang="zh-CN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51638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组合 252"/>
          <p:cNvGrpSpPr/>
          <p:nvPr/>
        </p:nvGrpSpPr>
        <p:grpSpPr>
          <a:xfrm>
            <a:off x="738905" y="1436482"/>
            <a:ext cx="8091065" cy="496194"/>
            <a:chOff x="526755" y="1639672"/>
            <a:chExt cx="8091065" cy="496194"/>
          </a:xfrm>
        </p:grpSpPr>
        <p:grpSp>
          <p:nvGrpSpPr>
            <p:cNvPr id="37" name="Group 40"/>
            <p:cNvGrpSpPr>
              <a:grpSpLocks/>
            </p:cNvGrpSpPr>
            <p:nvPr/>
          </p:nvGrpSpPr>
          <p:grpSpPr bwMode="auto">
            <a:xfrm>
              <a:off x="526755" y="1653266"/>
              <a:ext cx="914400" cy="482600"/>
              <a:chOff x="2064" y="912"/>
              <a:chExt cx="1152" cy="480"/>
            </a:xfrm>
          </p:grpSpPr>
          <p:sp>
            <p:nvSpPr>
              <p:cNvPr id="38" name="Rectangle 41"/>
              <p:cNvSpPr>
                <a:spLocks noChangeArrowheads="1"/>
              </p:cNvSpPr>
              <p:nvPr/>
            </p:nvSpPr>
            <p:spPr bwMode="auto">
              <a:xfrm>
                <a:off x="2064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5</a:t>
                </a:r>
              </a:p>
            </p:txBody>
          </p:sp>
          <p:sp>
            <p:nvSpPr>
              <p:cNvPr id="39" name="Rectangle 42"/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5</a:t>
                </a:r>
              </a:p>
            </p:txBody>
          </p:sp>
          <p:sp>
            <p:nvSpPr>
              <p:cNvPr id="40" name="Rectangle 43"/>
              <p:cNvSpPr>
                <a:spLocks noChangeArrowheads="1"/>
              </p:cNvSpPr>
              <p:nvPr/>
            </p:nvSpPr>
            <p:spPr bwMode="auto">
              <a:xfrm>
                <a:off x="2832" y="912"/>
                <a:ext cx="384" cy="24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1" name="Rectangle 44"/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768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2" name="Rectangle 45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384" cy="24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43" name="Group 40"/>
            <p:cNvGrpSpPr>
              <a:grpSpLocks/>
            </p:cNvGrpSpPr>
            <p:nvPr/>
          </p:nvGrpSpPr>
          <p:grpSpPr bwMode="auto">
            <a:xfrm>
              <a:off x="1962088" y="1641951"/>
              <a:ext cx="914400" cy="482600"/>
              <a:chOff x="2064" y="912"/>
              <a:chExt cx="1152" cy="480"/>
            </a:xfrm>
          </p:grpSpPr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2064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2832" y="912"/>
                <a:ext cx="384" cy="24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768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8" name="Rectangle 45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384" cy="24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49" name="Group 40"/>
            <p:cNvGrpSpPr>
              <a:grpSpLocks/>
            </p:cNvGrpSpPr>
            <p:nvPr/>
          </p:nvGrpSpPr>
          <p:grpSpPr bwMode="auto">
            <a:xfrm>
              <a:off x="3397421" y="1641951"/>
              <a:ext cx="914400" cy="482600"/>
              <a:chOff x="2064" y="912"/>
              <a:chExt cx="1152" cy="480"/>
            </a:xfrm>
          </p:grpSpPr>
          <p:sp>
            <p:nvSpPr>
              <p:cNvPr id="50" name="Rectangle 41"/>
              <p:cNvSpPr>
                <a:spLocks noChangeArrowheads="1"/>
              </p:cNvSpPr>
              <p:nvPr/>
            </p:nvSpPr>
            <p:spPr bwMode="auto">
              <a:xfrm>
                <a:off x="2064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51" name="Rectangle 42"/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52" name="Rectangle 43"/>
              <p:cNvSpPr>
                <a:spLocks noChangeArrowheads="1"/>
              </p:cNvSpPr>
              <p:nvPr/>
            </p:nvSpPr>
            <p:spPr bwMode="auto">
              <a:xfrm>
                <a:off x="2832" y="912"/>
                <a:ext cx="384" cy="24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768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384" cy="24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55" name="Group 40"/>
            <p:cNvGrpSpPr>
              <a:grpSpLocks/>
            </p:cNvGrpSpPr>
            <p:nvPr/>
          </p:nvGrpSpPr>
          <p:grpSpPr bwMode="auto">
            <a:xfrm>
              <a:off x="4832754" y="1641951"/>
              <a:ext cx="914400" cy="482600"/>
              <a:chOff x="2064" y="912"/>
              <a:chExt cx="1152" cy="480"/>
            </a:xfrm>
          </p:grpSpPr>
          <p:sp>
            <p:nvSpPr>
              <p:cNvPr id="56" name="Rectangle 41"/>
              <p:cNvSpPr>
                <a:spLocks noChangeArrowheads="1"/>
              </p:cNvSpPr>
              <p:nvPr/>
            </p:nvSpPr>
            <p:spPr bwMode="auto">
              <a:xfrm>
                <a:off x="2064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57" name="Rectangle 42"/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58" name="Rectangle 43"/>
              <p:cNvSpPr>
                <a:spLocks noChangeArrowheads="1"/>
              </p:cNvSpPr>
              <p:nvPr/>
            </p:nvSpPr>
            <p:spPr bwMode="auto">
              <a:xfrm>
                <a:off x="2832" y="912"/>
                <a:ext cx="384" cy="24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59" name="Rectangle 44"/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768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45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384" cy="24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1" name="Group 40"/>
            <p:cNvGrpSpPr>
              <a:grpSpLocks/>
            </p:cNvGrpSpPr>
            <p:nvPr/>
          </p:nvGrpSpPr>
          <p:grpSpPr bwMode="auto">
            <a:xfrm>
              <a:off x="6268087" y="1639672"/>
              <a:ext cx="914400" cy="482600"/>
              <a:chOff x="2064" y="912"/>
              <a:chExt cx="1152" cy="480"/>
            </a:xfrm>
          </p:grpSpPr>
          <p:sp>
            <p:nvSpPr>
              <p:cNvPr id="62" name="Rectangle 41"/>
              <p:cNvSpPr>
                <a:spLocks noChangeArrowheads="1"/>
              </p:cNvSpPr>
              <p:nvPr/>
            </p:nvSpPr>
            <p:spPr bwMode="auto">
              <a:xfrm>
                <a:off x="2064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63" name="Rectangle 42"/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64" name="Rectangle 43"/>
              <p:cNvSpPr>
                <a:spLocks noChangeArrowheads="1"/>
              </p:cNvSpPr>
              <p:nvPr/>
            </p:nvSpPr>
            <p:spPr bwMode="auto">
              <a:xfrm>
                <a:off x="2832" y="912"/>
                <a:ext cx="384" cy="24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Rectangle 44"/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768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Rectangle 45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384" cy="24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7" name="Group 40"/>
            <p:cNvGrpSpPr>
              <a:grpSpLocks/>
            </p:cNvGrpSpPr>
            <p:nvPr/>
          </p:nvGrpSpPr>
          <p:grpSpPr bwMode="auto">
            <a:xfrm>
              <a:off x="7703420" y="1653266"/>
              <a:ext cx="914400" cy="482600"/>
              <a:chOff x="2064" y="912"/>
              <a:chExt cx="1152" cy="480"/>
            </a:xfrm>
          </p:grpSpPr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2064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69" name="Rectangle 42"/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384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</a:p>
            </p:txBody>
          </p:sp>
          <p:sp>
            <p:nvSpPr>
              <p:cNvPr id="70" name="Rectangle 43"/>
              <p:cNvSpPr>
                <a:spLocks noChangeArrowheads="1"/>
              </p:cNvSpPr>
              <p:nvPr/>
            </p:nvSpPr>
            <p:spPr bwMode="auto">
              <a:xfrm>
                <a:off x="2832" y="912"/>
                <a:ext cx="384" cy="24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Rectangle 44"/>
              <p:cNvSpPr>
                <a:spLocks noChangeArrowheads="1"/>
              </p:cNvSpPr>
              <p:nvPr/>
            </p:nvSpPr>
            <p:spPr bwMode="auto">
              <a:xfrm>
                <a:off x="2064" y="1152"/>
                <a:ext cx="768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Rectangle 45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384" cy="24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 b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255" name="Group 40"/>
          <p:cNvGrpSpPr>
            <a:grpSpLocks/>
          </p:cNvGrpSpPr>
          <p:nvPr/>
        </p:nvGrpSpPr>
        <p:grpSpPr bwMode="auto">
          <a:xfrm>
            <a:off x="738903" y="2335843"/>
            <a:ext cx="914400" cy="482600"/>
            <a:chOff x="2064" y="912"/>
            <a:chExt cx="1152" cy="480"/>
          </a:xfrm>
        </p:grpSpPr>
        <p:sp>
          <p:nvSpPr>
            <p:cNvPr id="286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287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288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89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0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56" name="Group 40"/>
          <p:cNvGrpSpPr>
            <a:grpSpLocks/>
          </p:cNvGrpSpPr>
          <p:nvPr/>
        </p:nvGrpSpPr>
        <p:grpSpPr bwMode="auto">
          <a:xfrm>
            <a:off x="2174236" y="2324528"/>
            <a:ext cx="914400" cy="482600"/>
            <a:chOff x="2064" y="912"/>
            <a:chExt cx="1152" cy="480"/>
          </a:xfrm>
        </p:grpSpPr>
        <p:sp>
          <p:nvSpPr>
            <p:cNvPr id="281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282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283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kumimoji="1" lang="zh-CN" altLang="zh-CN" sz="1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84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85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60" name="Group 40"/>
          <p:cNvGrpSpPr>
            <a:grpSpLocks/>
          </p:cNvGrpSpPr>
          <p:nvPr/>
        </p:nvGrpSpPr>
        <p:grpSpPr bwMode="auto">
          <a:xfrm>
            <a:off x="7915568" y="2335843"/>
            <a:ext cx="914400" cy="482600"/>
            <a:chOff x="2064" y="912"/>
            <a:chExt cx="1152" cy="480"/>
          </a:xfrm>
        </p:grpSpPr>
        <p:sp>
          <p:nvSpPr>
            <p:cNvPr id="261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262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</a:p>
          </p:txBody>
        </p:sp>
        <p:sp>
          <p:nvSpPr>
            <p:cNvPr id="263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endParaRPr kumimoji="1" lang="zh-CN" altLang="zh-CN" sz="1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64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65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92" name="Group 40"/>
          <p:cNvGrpSpPr>
            <a:grpSpLocks/>
          </p:cNvGrpSpPr>
          <p:nvPr/>
        </p:nvGrpSpPr>
        <p:grpSpPr bwMode="auto">
          <a:xfrm>
            <a:off x="738903" y="3221610"/>
            <a:ext cx="914400" cy="482600"/>
            <a:chOff x="2064" y="912"/>
            <a:chExt cx="1152" cy="480"/>
          </a:xfrm>
        </p:grpSpPr>
        <p:sp>
          <p:nvSpPr>
            <p:cNvPr id="323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324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325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6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7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94" name="Group 40"/>
          <p:cNvGrpSpPr>
            <a:grpSpLocks/>
          </p:cNvGrpSpPr>
          <p:nvPr/>
        </p:nvGrpSpPr>
        <p:grpSpPr bwMode="auto">
          <a:xfrm>
            <a:off x="3609569" y="3210295"/>
            <a:ext cx="914400" cy="482600"/>
            <a:chOff x="2064" y="912"/>
            <a:chExt cx="1152" cy="480"/>
          </a:xfrm>
        </p:grpSpPr>
        <p:sp>
          <p:nvSpPr>
            <p:cNvPr id="313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  <p:sp>
          <p:nvSpPr>
            <p:cNvPr id="314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  <p:sp>
          <p:nvSpPr>
            <p:cNvPr id="315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</a:t>
              </a:r>
              <a:endParaRPr kumimoji="1" lang="zh-CN" altLang="zh-CN" sz="1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16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17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97" name="Group 40"/>
          <p:cNvGrpSpPr>
            <a:grpSpLocks/>
          </p:cNvGrpSpPr>
          <p:nvPr/>
        </p:nvGrpSpPr>
        <p:grpSpPr bwMode="auto">
          <a:xfrm>
            <a:off x="7915568" y="3221610"/>
            <a:ext cx="914400" cy="482600"/>
            <a:chOff x="2064" y="912"/>
            <a:chExt cx="1152" cy="480"/>
          </a:xfrm>
        </p:grpSpPr>
        <p:sp>
          <p:nvSpPr>
            <p:cNvPr id="298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  <p:sp>
          <p:nvSpPr>
            <p:cNvPr id="299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</a:p>
          </p:txBody>
        </p:sp>
        <p:sp>
          <p:nvSpPr>
            <p:cNvPr id="300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endParaRPr kumimoji="1" lang="zh-CN" altLang="zh-CN" sz="1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1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2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329" name="Group 40"/>
          <p:cNvGrpSpPr>
            <a:grpSpLocks/>
          </p:cNvGrpSpPr>
          <p:nvPr/>
        </p:nvGrpSpPr>
        <p:grpSpPr bwMode="auto">
          <a:xfrm>
            <a:off x="738903" y="4107377"/>
            <a:ext cx="914400" cy="482600"/>
            <a:chOff x="2064" y="912"/>
            <a:chExt cx="1152" cy="480"/>
          </a:xfrm>
        </p:grpSpPr>
        <p:sp>
          <p:nvSpPr>
            <p:cNvPr id="360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u="sng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361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u="sng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362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 u="sng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63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 u="sng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64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 u="sng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366" name="Group 40"/>
          <p:cNvGrpSpPr>
            <a:grpSpLocks/>
          </p:cNvGrpSpPr>
          <p:nvPr/>
        </p:nvGrpSpPr>
        <p:grpSpPr bwMode="auto">
          <a:xfrm>
            <a:off x="738903" y="4993144"/>
            <a:ext cx="914400" cy="482600"/>
            <a:chOff x="2064" y="912"/>
            <a:chExt cx="1152" cy="480"/>
          </a:xfrm>
        </p:grpSpPr>
        <p:sp>
          <p:nvSpPr>
            <p:cNvPr id="397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398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399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0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1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370" name="Group 40"/>
          <p:cNvGrpSpPr>
            <a:grpSpLocks/>
          </p:cNvGrpSpPr>
          <p:nvPr/>
        </p:nvGrpSpPr>
        <p:grpSpPr bwMode="auto">
          <a:xfrm>
            <a:off x="6480235" y="4979550"/>
            <a:ext cx="914400" cy="482600"/>
            <a:chOff x="2064" y="912"/>
            <a:chExt cx="1152" cy="480"/>
          </a:xfrm>
        </p:grpSpPr>
        <p:sp>
          <p:nvSpPr>
            <p:cNvPr id="377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</a:t>
              </a:r>
            </a:p>
          </p:txBody>
        </p:sp>
        <p:sp>
          <p:nvSpPr>
            <p:cNvPr id="378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</a:t>
              </a:r>
            </a:p>
          </p:txBody>
        </p:sp>
        <p:sp>
          <p:nvSpPr>
            <p:cNvPr id="379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6</a:t>
              </a:r>
              <a:endParaRPr kumimoji="1" lang="zh-CN" altLang="zh-CN" sz="1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80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81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403" name="Group 40"/>
          <p:cNvGrpSpPr>
            <a:grpSpLocks/>
          </p:cNvGrpSpPr>
          <p:nvPr/>
        </p:nvGrpSpPr>
        <p:grpSpPr bwMode="auto">
          <a:xfrm>
            <a:off x="734578" y="5878913"/>
            <a:ext cx="914400" cy="482600"/>
            <a:chOff x="2064" y="912"/>
            <a:chExt cx="1152" cy="480"/>
          </a:xfrm>
        </p:grpSpPr>
        <p:sp>
          <p:nvSpPr>
            <p:cNvPr id="434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435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436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37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38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408" name="Group 40"/>
          <p:cNvGrpSpPr>
            <a:grpSpLocks/>
          </p:cNvGrpSpPr>
          <p:nvPr/>
        </p:nvGrpSpPr>
        <p:grpSpPr bwMode="auto">
          <a:xfrm>
            <a:off x="7911243" y="5878913"/>
            <a:ext cx="914400" cy="482600"/>
            <a:chOff x="2064" y="912"/>
            <a:chExt cx="1152" cy="480"/>
          </a:xfrm>
        </p:grpSpPr>
        <p:sp>
          <p:nvSpPr>
            <p:cNvPr id="409" name="Rectangle 41"/>
            <p:cNvSpPr>
              <a:spLocks noChangeArrowheads="1"/>
            </p:cNvSpPr>
            <p:nvPr/>
          </p:nvSpPr>
          <p:spPr bwMode="auto">
            <a:xfrm>
              <a:off x="2064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</a:p>
          </p:txBody>
        </p:sp>
        <p:sp>
          <p:nvSpPr>
            <p:cNvPr id="410" name="Rectangle 42"/>
            <p:cNvSpPr>
              <a:spLocks noChangeArrowheads="1"/>
            </p:cNvSpPr>
            <p:nvPr/>
          </p:nvSpPr>
          <p:spPr bwMode="auto">
            <a:xfrm>
              <a:off x="2448" y="912"/>
              <a:ext cx="38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</a:p>
          </p:txBody>
        </p:sp>
        <p:sp>
          <p:nvSpPr>
            <p:cNvPr id="411" name="Rectangle 43"/>
            <p:cNvSpPr>
              <a:spLocks noChangeArrowheads="1"/>
            </p:cNvSpPr>
            <p:nvPr/>
          </p:nvSpPr>
          <p:spPr bwMode="auto">
            <a:xfrm>
              <a:off x="2832" y="912"/>
              <a:ext cx="384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7</a:t>
              </a:r>
              <a:endParaRPr kumimoji="1" lang="zh-CN" altLang="zh-CN" sz="1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12" name="Rectangle 44"/>
            <p:cNvSpPr>
              <a:spLocks noChangeArrowheads="1"/>
            </p:cNvSpPr>
            <p:nvPr/>
          </p:nvSpPr>
          <p:spPr bwMode="auto">
            <a:xfrm>
              <a:off x="2064" y="1152"/>
              <a:ext cx="768" cy="24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13" name="Rectangle 45"/>
            <p:cNvSpPr>
              <a:spLocks noChangeArrowheads="1"/>
            </p:cNvSpPr>
            <p:nvPr/>
          </p:nvSpPr>
          <p:spPr bwMode="auto">
            <a:xfrm>
              <a:off x="2832" y="1152"/>
              <a:ext cx="38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39" name="Text Box 97"/>
          <p:cNvSpPr txBox="1">
            <a:spLocks noChangeArrowheads="1"/>
          </p:cNvSpPr>
          <p:nvPr/>
        </p:nvSpPr>
        <p:spPr bwMode="auto">
          <a:xfrm>
            <a:off x="2252" y="1352307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HA</a:t>
            </a:r>
          </a:p>
        </p:txBody>
      </p:sp>
      <p:sp>
        <p:nvSpPr>
          <p:cNvPr id="440" name="Text Box 97"/>
          <p:cNvSpPr txBox="1">
            <a:spLocks noChangeArrowheads="1"/>
          </p:cNvSpPr>
          <p:nvPr/>
        </p:nvSpPr>
        <p:spPr bwMode="auto">
          <a:xfrm>
            <a:off x="2252" y="2239959"/>
            <a:ext cx="5603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H[0]</a:t>
            </a:r>
          </a:p>
        </p:txBody>
      </p:sp>
      <p:sp>
        <p:nvSpPr>
          <p:cNvPr id="441" name="Text Box 97"/>
          <p:cNvSpPr txBox="1">
            <a:spLocks noChangeArrowheads="1"/>
          </p:cNvSpPr>
          <p:nvPr/>
        </p:nvSpPr>
        <p:spPr bwMode="auto">
          <a:xfrm>
            <a:off x="2252" y="3127611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H[1]</a:t>
            </a:r>
          </a:p>
        </p:txBody>
      </p:sp>
      <p:sp>
        <p:nvSpPr>
          <p:cNvPr id="442" name="Text Box 97"/>
          <p:cNvSpPr txBox="1">
            <a:spLocks noChangeArrowheads="1"/>
          </p:cNvSpPr>
          <p:nvPr/>
        </p:nvSpPr>
        <p:spPr bwMode="auto">
          <a:xfrm>
            <a:off x="2252" y="4015263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H[2]</a:t>
            </a:r>
          </a:p>
        </p:txBody>
      </p:sp>
      <p:sp>
        <p:nvSpPr>
          <p:cNvPr id="443" name="Text Box 97"/>
          <p:cNvSpPr txBox="1">
            <a:spLocks noChangeArrowheads="1"/>
          </p:cNvSpPr>
          <p:nvPr/>
        </p:nvSpPr>
        <p:spPr bwMode="auto">
          <a:xfrm>
            <a:off x="2252" y="4902915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H[3]</a:t>
            </a:r>
          </a:p>
        </p:txBody>
      </p:sp>
      <p:sp>
        <p:nvSpPr>
          <p:cNvPr id="444" name="Text Box 97"/>
          <p:cNvSpPr txBox="1">
            <a:spLocks noChangeArrowheads="1"/>
          </p:cNvSpPr>
          <p:nvPr/>
        </p:nvSpPr>
        <p:spPr bwMode="auto">
          <a:xfrm>
            <a:off x="2252" y="5790568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H[4]</a:t>
            </a:r>
          </a:p>
        </p:txBody>
      </p:sp>
      <p:sp>
        <p:nvSpPr>
          <p:cNvPr id="445" name="Text Box 97"/>
          <p:cNvSpPr txBox="1">
            <a:spLocks noChangeArrowheads="1"/>
          </p:cNvSpPr>
          <p:nvPr/>
        </p:nvSpPr>
        <p:spPr bwMode="auto">
          <a:xfrm>
            <a:off x="2197328" y="1031828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H[0]</a:t>
            </a:r>
          </a:p>
        </p:txBody>
      </p:sp>
      <p:sp>
        <p:nvSpPr>
          <p:cNvPr id="446" name="Text Box 97"/>
          <p:cNvSpPr txBox="1">
            <a:spLocks noChangeArrowheads="1"/>
          </p:cNvSpPr>
          <p:nvPr/>
        </p:nvSpPr>
        <p:spPr bwMode="auto">
          <a:xfrm>
            <a:off x="3634972" y="1031828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H[1]</a:t>
            </a:r>
          </a:p>
        </p:txBody>
      </p:sp>
      <p:sp>
        <p:nvSpPr>
          <p:cNvPr id="447" name="Text Box 97"/>
          <p:cNvSpPr txBox="1">
            <a:spLocks noChangeArrowheads="1"/>
          </p:cNvSpPr>
          <p:nvPr/>
        </p:nvSpPr>
        <p:spPr bwMode="auto">
          <a:xfrm>
            <a:off x="5072615" y="1031828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H[2]</a:t>
            </a:r>
          </a:p>
        </p:txBody>
      </p:sp>
      <p:sp>
        <p:nvSpPr>
          <p:cNvPr id="448" name="Text Box 97"/>
          <p:cNvSpPr txBox="1">
            <a:spLocks noChangeArrowheads="1"/>
          </p:cNvSpPr>
          <p:nvPr/>
        </p:nvSpPr>
        <p:spPr bwMode="auto">
          <a:xfrm>
            <a:off x="6510258" y="1031828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H[3]</a:t>
            </a:r>
          </a:p>
        </p:txBody>
      </p:sp>
      <p:sp>
        <p:nvSpPr>
          <p:cNvPr id="449" name="Text Box 97"/>
          <p:cNvSpPr txBox="1">
            <a:spLocks noChangeArrowheads="1"/>
          </p:cNvSpPr>
          <p:nvPr/>
        </p:nvSpPr>
        <p:spPr bwMode="auto">
          <a:xfrm>
            <a:off x="7947902" y="1031828"/>
            <a:ext cx="56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H[4]</a:t>
            </a:r>
          </a:p>
        </p:txBody>
      </p:sp>
      <p:grpSp>
        <p:nvGrpSpPr>
          <p:cNvPr id="517" name="组合 516"/>
          <p:cNvGrpSpPr/>
          <p:nvPr/>
        </p:nvGrpSpPr>
        <p:grpSpPr>
          <a:xfrm>
            <a:off x="597137" y="1031830"/>
            <a:ext cx="8458200" cy="563799"/>
            <a:chOff x="597137" y="1281200"/>
            <a:chExt cx="8458200" cy="563799"/>
          </a:xfrm>
        </p:grpSpPr>
        <p:sp>
          <p:nvSpPr>
            <p:cNvPr id="452" name="Line 99"/>
            <p:cNvSpPr>
              <a:spLocks noChangeShapeType="1"/>
            </p:cNvSpPr>
            <p:nvPr/>
          </p:nvSpPr>
          <p:spPr bwMode="auto">
            <a:xfrm>
              <a:off x="1531067" y="1816533"/>
              <a:ext cx="650589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53" name="Line 99"/>
            <p:cNvSpPr>
              <a:spLocks noChangeShapeType="1"/>
            </p:cNvSpPr>
            <p:nvPr/>
          </p:nvSpPr>
          <p:spPr bwMode="auto">
            <a:xfrm>
              <a:off x="2958980" y="1816533"/>
              <a:ext cx="650589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54" name="Line 99"/>
            <p:cNvSpPr>
              <a:spLocks noChangeShapeType="1"/>
            </p:cNvSpPr>
            <p:nvPr/>
          </p:nvSpPr>
          <p:spPr bwMode="auto">
            <a:xfrm>
              <a:off x="4394313" y="1808884"/>
              <a:ext cx="650589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55" name="Line 99"/>
            <p:cNvSpPr>
              <a:spLocks noChangeShapeType="1"/>
            </p:cNvSpPr>
            <p:nvPr/>
          </p:nvSpPr>
          <p:spPr bwMode="auto">
            <a:xfrm>
              <a:off x="5829646" y="1816533"/>
              <a:ext cx="650589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56" name="Line 99"/>
            <p:cNvSpPr>
              <a:spLocks noChangeShapeType="1"/>
            </p:cNvSpPr>
            <p:nvPr/>
          </p:nvSpPr>
          <p:spPr bwMode="auto">
            <a:xfrm>
              <a:off x="7264979" y="1819708"/>
              <a:ext cx="650589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470" name="组合 469"/>
            <p:cNvGrpSpPr/>
            <p:nvPr/>
          </p:nvGrpSpPr>
          <p:grpSpPr>
            <a:xfrm>
              <a:off x="597137" y="1281200"/>
              <a:ext cx="8458200" cy="563799"/>
              <a:chOff x="597137" y="1281200"/>
              <a:chExt cx="8458200" cy="563799"/>
            </a:xfrm>
          </p:grpSpPr>
          <p:sp>
            <p:nvSpPr>
              <p:cNvPr id="457" name="Line 92"/>
              <p:cNvSpPr>
                <a:spLocks noChangeShapeType="1"/>
              </p:cNvSpPr>
              <p:nvPr/>
            </p:nvSpPr>
            <p:spPr bwMode="auto">
              <a:xfrm>
                <a:off x="8687954" y="1818121"/>
                <a:ext cx="358147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59" name="Line 155"/>
              <p:cNvSpPr>
                <a:spLocks noChangeShapeType="1"/>
              </p:cNvSpPr>
              <p:nvPr/>
            </p:nvSpPr>
            <p:spPr bwMode="auto">
              <a:xfrm flipV="1">
                <a:off x="9046101" y="1281200"/>
                <a:ext cx="0" cy="546156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60" name="Line 93"/>
              <p:cNvSpPr>
                <a:spLocks noChangeShapeType="1"/>
              </p:cNvSpPr>
              <p:nvPr/>
            </p:nvSpPr>
            <p:spPr bwMode="auto">
              <a:xfrm>
                <a:off x="597137" y="1281200"/>
                <a:ext cx="8458200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61" name="Line 155"/>
              <p:cNvSpPr>
                <a:spLocks noChangeShapeType="1"/>
              </p:cNvSpPr>
              <p:nvPr/>
            </p:nvSpPr>
            <p:spPr bwMode="auto">
              <a:xfrm flipV="1">
                <a:off x="605457" y="1281200"/>
                <a:ext cx="0" cy="563799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62" name="Line 99"/>
              <p:cNvSpPr>
                <a:spLocks noChangeShapeType="1"/>
              </p:cNvSpPr>
              <p:nvPr/>
            </p:nvSpPr>
            <p:spPr bwMode="auto">
              <a:xfrm>
                <a:off x="597137" y="1844999"/>
                <a:ext cx="141766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  <p:sp>
        <p:nvSpPr>
          <p:cNvPr id="466" name="Line 95"/>
          <p:cNvSpPr>
            <a:spLocks noChangeShapeType="1"/>
          </p:cNvSpPr>
          <p:nvPr/>
        </p:nvSpPr>
        <p:spPr bwMode="auto">
          <a:xfrm>
            <a:off x="90153" y="1756001"/>
            <a:ext cx="648750" cy="0"/>
          </a:xfrm>
          <a:prstGeom prst="line">
            <a:avLst/>
          </a:prstGeom>
          <a:noFill/>
          <a:ln w="19050">
            <a:solidFill>
              <a:srgbClr val="000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489" name="组合 488"/>
          <p:cNvGrpSpPr/>
          <p:nvPr/>
        </p:nvGrpSpPr>
        <p:grpSpPr>
          <a:xfrm>
            <a:off x="608140" y="4467263"/>
            <a:ext cx="1281074" cy="310725"/>
            <a:chOff x="605457" y="2942439"/>
            <a:chExt cx="1281074" cy="310725"/>
          </a:xfrm>
        </p:grpSpPr>
        <p:sp>
          <p:nvSpPr>
            <p:cNvPr id="490" name="Line 93"/>
            <p:cNvSpPr>
              <a:spLocks noChangeShapeType="1"/>
            </p:cNvSpPr>
            <p:nvPr/>
          </p:nvSpPr>
          <p:spPr bwMode="auto">
            <a:xfrm>
              <a:off x="605457" y="3253164"/>
              <a:ext cx="1281074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91" name="Line 155"/>
            <p:cNvSpPr>
              <a:spLocks noChangeShapeType="1"/>
            </p:cNvSpPr>
            <p:nvPr/>
          </p:nvSpPr>
          <p:spPr bwMode="auto">
            <a:xfrm flipV="1">
              <a:off x="615169" y="2970147"/>
              <a:ext cx="0" cy="28301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92" name="Line 99"/>
            <p:cNvSpPr>
              <a:spLocks noChangeShapeType="1"/>
            </p:cNvSpPr>
            <p:nvPr/>
          </p:nvSpPr>
          <p:spPr bwMode="auto">
            <a:xfrm>
              <a:off x="605457" y="2970147"/>
              <a:ext cx="141766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93" name="Line 155"/>
            <p:cNvSpPr>
              <a:spLocks noChangeShapeType="1"/>
            </p:cNvSpPr>
            <p:nvPr/>
          </p:nvSpPr>
          <p:spPr bwMode="auto">
            <a:xfrm flipV="1">
              <a:off x="1886531" y="2942439"/>
              <a:ext cx="0" cy="31072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94" name="Line 92"/>
            <p:cNvSpPr>
              <a:spLocks noChangeShapeType="1"/>
            </p:cNvSpPr>
            <p:nvPr/>
          </p:nvSpPr>
          <p:spPr bwMode="auto">
            <a:xfrm>
              <a:off x="1528384" y="2942439"/>
              <a:ext cx="358147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14" name="组合 513"/>
          <p:cNvGrpSpPr/>
          <p:nvPr/>
        </p:nvGrpSpPr>
        <p:grpSpPr>
          <a:xfrm>
            <a:off x="608140" y="2693077"/>
            <a:ext cx="8458200" cy="310725"/>
            <a:chOff x="608140" y="2942447"/>
            <a:chExt cx="8458200" cy="310725"/>
          </a:xfrm>
        </p:grpSpPr>
        <p:grpSp>
          <p:nvGrpSpPr>
            <p:cNvPr id="469" name="组合 468"/>
            <p:cNvGrpSpPr/>
            <p:nvPr/>
          </p:nvGrpSpPr>
          <p:grpSpPr>
            <a:xfrm>
              <a:off x="608140" y="2942447"/>
              <a:ext cx="8458200" cy="310725"/>
              <a:chOff x="605457" y="2942439"/>
              <a:chExt cx="8458200" cy="310725"/>
            </a:xfrm>
          </p:grpSpPr>
          <p:sp>
            <p:nvSpPr>
              <p:cNvPr id="463" name="Line 93"/>
              <p:cNvSpPr>
                <a:spLocks noChangeShapeType="1"/>
              </p:cNvSpPr>
              <p:nvPr/>
            </p:nvSpPr>
            <p:spPr bwMode="auto">
              <a:xfrm>
                <a:off x="605457" y="3253164"/>
                <a:ext cx="8458200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64" name="Line 155"/>
              <p:cNvSpPr>
                <a:spLocks noChangeShapeType="1"/>
              </p:cNvSpPr>
              <p:nvPr/>
            </p:nvSpPr>
            <p:spPr bwMode="auto">
              <a:xfrm flipV="1">
                <a:off x="615169" y="2970147"/>
                <a:ext cx="0" cy="283016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65" name="Line 99"/>
              <p:cNvSpPr>
                <a:spLocks noChangeShapeType="1"/>
              </p:cNvSpPr>
              <p:nvPr/>
            </p:nvSpPr>
            <p:spPr bwMode="auto">
              <a:xfrm>
                <a:off x="605457" y="2970147"/>
                <a:ext cx="141766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67" name="Line 155"/>
              <p:cNvSpPr>
                <a:spLocks noChangeShapeType="1"/>
              </p:cNvSpPr>
              <p:nvPr/>
            </p:nvSpPr>
            <p:spPr bwMode="auto">
              <a:xfrm flipV="1">
                <a:off x="9063657" y="2942439"/>
                <a:ext cx="0" cy="31072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68" name="Line 92"/>
              <p:cNvSpPr>
                <a:spLocks noChangeShapeType="1"/>
              </p:cNvSpPr>
              <p:nvPr/>
            </p:nvSpPr>
            <p:spPr bwMode="auto">
              <a:xfrm>
                <a:off x="8705510" y="2942439"/>
                <a:ext cx="358147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00" name="Line 99"/>
            <p:cNvSpPr>
              <a:spLocks noChangeShapeType="1"/>
            </p:cNvSpPr>
            <p:nvPr/>
          </p:nvSpPr>
          <p:spPr bwMode="auto">
            <a:xfrm>
              <a:off x="2958980" y="2942447"/>
              <a:ext cx="4952263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01" name="Line 99"/>
            <p:cNvSpPr>
              <a:spLocks noChangeShapeType="1"/>
            </p:cNvSpPr>
            <p:nvPr/>
          </p:nvSpPr>
          <p:spPr bwMode="auto">
            <a:xfrm>
              <a:off x="1523647" y="2942447"/>
              <a:ext cx="650589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13" name="组合 512"/>
          <p:cNvGrpSpPr/>
          <p:nvPr/>
        </p:nvGrpSpPr>
        <p:grpSpPr>
          <a:xfrm>
            <a:off x="608140" y="3580170"/>
            <a:ext cx="8458200" cy="310725"/>
            <a:chOff x="608140" y="3829540"/>
            <a:chExt cx="8458200" cy="310725"/>
          </a:xfrm>
        </p:grpSpPr>
        <p:grpSp>
          <p:nvGrpSpPr>
            <p:cNvPr id="471" name="组合 470"/>
            <p:cNvGrpSpPr/>
            <p:nvPr/>
          </p:nvGrpSpPr>
          <p:grpSpPr>
            <a:xfrm>
              <a:off x="608140" y="3829540"/>
              <a:ext cx="8458200" cy="310725"/>
              <a:chOff x="605457" y="2942439"/>
              <a:chExt cx="8458200" cy="310725"/>
            </a:xfrm>
          </p:grpSpPr>
          <p:sp>
            <p:nvSpPr>
              <p:cNvPr id="472" name="Line 93"/>
              <p:cNvSpPr>
                <a:spLocks noChangeShapeType="1"/>
              </p:cNvSpPr>
              <p:nvPr/>
            </p:nvSpPr>
            <p:spPr bwMode="auto">
              <a:xfrm>
                <a:off x="605457" y="3253164"/>
                <a:ext cx="8458200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73" name="Line 155"/>
              <p:cNvSpPr>
                <a:spLocks noChangeShapeType="1"/>
              </p:cNvSpPr>
              <p:nvPr/>
            </p:nvSpPr>
            <p:spPr bwMode="auto">
              <a:xfrm flipV="1">
                <a:off x="615169" y="2970147"/>
                <a:ext cx="0" cy="283016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74" name="Line 99"/>
              <p:cNvSpPr>
                <a:spLocks noChangeShapeType="1"/>
              </p:cNvSpPr>
              <p:nvPr/>
            </p:nvSpPr>
            <p:spPr bwMode="auto">
              <a:xfrm>
                <a:off x="605457" y="2970147"/>
                <a:ext cx="141766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75" name="Line 155"/>
              <p:cNvSpPr>
                <a:spLocks noChangeShapeType="1"/>
              </p:cNvSpPr>
              <p:nvPr/>
            </p:nvSpPr>
            <p:spPr bwMode="auto">
              <a:xfrm flipV="1">
                <a:off x="9063657" y="2942439"/>
                <a:ext cx="0" cy="31072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76" name="Line 92"/>
              <p:cNvSpPr>
                <a:spLocks noChangeShapeType="1"/>
              </p:cNvSpPr>
              <p:nvPr/>
            </p:nvSpPr>
            <p:spPr bwMode="auto">
              <a:xfrm>
                <a:off x="8705510" y="2942439"/>
                <a:ext cx="358147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02" name="Line 99"/>
            <p:cNvSpPr>
              <a:spLocks noChangeShapeType="1"/>
            </p:cNvSpPr>
            <p:nvPr/>
          </p:nvSpPr>
          <p:spPr bwMode="auto">
            <a:xfrm>
              <a:off x="1523647" y="3829540"/>
              <a:ext cx="2085922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03" name="Line 99"/>
            <p:cNvSpPr>
              <a:spLocks noChangeShapeType="1"/>
            </p:cNvSpPr>
            <p:nvPr/>
          </p:nvSpPr>
          <p:spPr bwMode="auto">
            <a:xfrm>
              <a:off x="4394313" y="3829540"/>
              <a:ext cx="3516930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15" name="组合 514"/>
          <p:cNvGrpSpPr/>
          <p:nvPr/>
        </p:nvGrpSpPr>
        <p:grpSpPr>
          <a:xfrm>
            <a:off x="608142" y="5342369"/>
            <a:ext cx="7014987" cy="322710"/>
            <a:chOff x="608140" y="5591741"/>
            <a:chExt cx="7014987" cy="322710"/>
          </a:xfrm>
        </p:grpSpPr>
        <p:grpSp>
          <p:nvGrpSpPr>
            <p:cNvPr id="483" name="组合 482"/>
            <p:cNvGrpSpPr/>
            <p:nvPr/>
          </p:nvGrpSpPr>
          <p:grpSpPr>
            <a:xfrm>
              <a:off x="608140" y="5591741"/>
              <a:ext cx="7014987" cy="322710"/>
              <a:chOff x="605457" y="2930454"/>
              <a:chExt cx="7014987" cy="322710"/>
            </a:xfrm>
          </p:grpSpPr>
          <p:sp>
            <p:nvSpPr>
              <p:cNvPr id="484" name="Line 93"/>
              <p:cNvSpPr>
                <a:spLocks noChangeShapeType="1"/>
              </p:cNvSpPr>
              <p:nvPr/>
            </p:nvSpPr>
            <p:spPr bwMode="auto">
              <a:xfrm>
                <a:off x="605458" y="3253164"/>
                <a:ext cx="7014986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85" name="Line 155"/>
              <p:cNvSpPr>
                <a:spLocks noChangeShapeType="1"/>
              </p:cNvSpPr>
              <p:nvPr/>
            </p:nvSpPr>
            <p:spPr bwMode="auto">
              <a:xfrm flipV="1">
                <a:off x="615169" y="2970147"/>
                <a:ext cx="0" cy="283016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86" name="Line 99"/>
              <p:cNvSpPr>
                <a:spLocks noChangeShapeType="1"/>
              </p:cNvSpPr>
              <p:nvPr/>
            </p:nvSpPr>
            <p:spPr bwMode="auto">
              <a:xfrm>
                <a:off x="605457" y="2970147"/>
                <a:ext cx="141766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87" name="Line 155"/>
              <p:cNvSpPr>
                <a:spLocks noChangeShapeType="1"/>
              </p:cNvSpPr>
              <p:nvPr/>
            </p:nvSpPr>
            <p:spPr bwMode="auto">
              <a:xfrm flipV="1">
                <a:off x="7620443" y="2930454"/>
                <a:ext cx="0" cy="31072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88" name="Line 92"/>
              <p:cNvSpPr>
                <a:spLocks noChangeShapeType="1"/>
              </p:cNvSpPr>
              <p:nvPr/>
            </p:nvSpPr>
            <p:spPr bwMode="auto">
              <a:xfrm>
                <a:off x="7262296" y="2930454"/>
                <a:ext cx="358147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04" name="Line 99"/>
            <p:cNvSpPr>
              <a:spLocks noChangeShapeType="1"/>
            </p:cNvSpPr>
            <p:nvPr/>
          </p:nvSpPr>
          <p:spPr bwMode="auto">
            <a:xfrm>
              <a:off x="1531067" y="5610213"/>
              <a:ext cx="4949168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16" name="组合 515"/>
          <p:cNvGrpSpPr/>
          <p:nvPr/>
        </p:nvGrpSpPr>
        <p:grpSpPr>
          <a:xfrm>
            <a:off x="608140" y="6241447"/>
            <a:ext cx="8458200" cy="310725"/>
            <a:chOff x="608140" y="6490817"/>
            <a:chExt cx="8458200" cy="310725"/>
          </a:xfrm>
        </p:grpSpPr>
        <p:grpSp>
          <p:nvGrpSpPr>
            <p:cNvPr id="477" name="组合 476"/>
            <p:cNvGrpSpPr/>
            <p:nvPr/>
          </p:nvGrpSpPr>
          <p:grpSpPr>
            <a:xfrm>
              <a:off x="608140" y="6490817"/>
              <a:ext cx="8458200" cy="310725"/>
              <a:chOff x="605457" y="2942439"/>
              <a:chExt cx="8458200" cy="310725"/>
            </a:xfrm>
          </p:grpSpPr>
          <p:sp>
            <p:nvSpPr>
              <p:cNvPr id="478" name="Line 93"/>
              <p:cNvSpPr>
                <a:spLocks noChangeShapeType="1"/>
              </p:cNvSpPr>
              <p:nvPr/>
            </p:nvSpPr>
            <p:spPr bwMode="auto">
              <a:xfrm>
                <a:off x="605457" y="3253164"/>
                <a:ext cx="8458200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79" name="Line 155"/>
              <p:cNvSpPr>
                <a:spLocks noChangeShapeType="1"/>
              </p:cNvSpPr>
              <p:nvPr/>
            </p:nvSpPr>
            <p:spPr bwMode="auto">
              <a:xfrm flipV="1">
                <a:off x="615169" y="2970147"/>
                <a:ext cx="0" cy="283016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80" name="Line 99"/>
              <p:cNvSpPr>
                <a:spLocks noChangeShapeType="1"/>
              </p:cNvSpPr>
              <p:nvPr/>
            </p:nvSpPr>
            <p:spPr bwMode="auto">
              <a:xfrm>
                <a:off x="605457" y="2970147"/>
                <a:ext cx="141766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81" name="Line 155"/>
              <p:cNvSpPr>
                <a:spLocks noChangeShapeType="1"/>
              </p:cNvSpPr>
              <p:nvPr/>
            </p:nvSpPr>
            <p:spPr bwMode="auto">
              <a:xfrm flipV="1">
                <a:off x="9063657" y="2942439"/>
                <a:ext cx="0" cy="31072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482" name="Line 92"/>
              <p:cNvSpPr>
                <a:spLocks noChangeShapeType="1"/>
              </p:cNvSpPr>
              <p:nvPr/>
            </p:nvSpPr>
            <p:spPr bwMode="auto">
              <a:xfrm>
                <a:off x="8705510" y="2942439"/>
                <a:ext cx="358147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05" name="Line 99"/>
            <p:cNvSpPr>
              <a:spLocks noChangeShapeType="1"/>
            </p:cNvSpPr>
            <p:nvPr/>
          </p:nvSpPr>
          <p:spPr bwMode="auto">
            <a:xfrm>
              <a:off x="1531067" y="6490817"/>
              <a:ext cx="6380176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23" name="组合 522"/>
          <p:cNvGrpSpPr/>
          <p:nvPr/>
        </p:nvGrpSpPr>
        <p:grpSpPr>
          <a:xfrm>
            <a:off x="1945635" y="1802789"/>
            <a:ext cx="543552" cy="1376838"/>
            <a:chOff x="1945635" y="2052161"/>
            <a:chExt cx="543552" cy="1376838"/>
          </a:xfrm>
        </p:grpSpPr>
        <p:sp>
          <p:nvSpPr>
            <p:cNvPr id="518" name="Line 140"/>
            <p:cNvSpPr>
              <a:spLocks noChangeShapeType="1"/>
            </p:cNvSpPr>
            <p:nvPr/>
          </p:nvSpPr>
          <p:spPr bwMode="auto">
            <a:xfrm>
              <a:off x="2489187" y="2061398"/>
              <a:ext cx="0" cy="51250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19" name="Line 136"/>
            <p:cNvSpPr>
              <a:spLocks noChangeShapeType="1"/>
            </p:cNvSpPr>
            <p:nvPr/>
          </p:nvSpPr>
          <p:spPr bwMode="auto">
            <a:xfrm>
              <a:off x="1945636" y="2061398"/>
              <a:ext cx="22860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20" name="Line 138"/>
            <p:cNvSpPr>
              <a:spLocks noChangeShapeType="1"/>
            </p:cNvSpPr>
            <p:nvPr/>
          </p:nvSpPr>
          <p:spPr bwMode="auto">
            <a:xfrm flipV="1">
              <a:off x="1945636" y="2052161"/>
              <a:ext cx="0" cy="137683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21" name="Line 137"/>
            <p:cNvSpPr>
              <a:spLocks noChangeShapeType="1"/>
            </p:cNvSpPr>
            <p:nvPr/>
          </p:nvSpPr>
          <p:spPr bwMode="auto">
            <a:xfrm>
              <a:off x="2479036" y="2942447"/>
              <a:ext cx="0" cy="48655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22" name="Line 135"/>
            <p:cNvSpPr>
              <a:spLocks noChangeShapeType="1"/>
            </p:cNvSpPr>
            <p:nvPr/>
          </p:nvSpPr>
          <p:spPr bwMode="auto">
            <a:xfrm>
              <a:off x="1945635" y="3418567"/>
              <a:ext cx="543551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24" name="Group 123"/>
          <p:cNvGrpSpPr>
            <a:grpSpLocks/>
          </p:cNvGrpSpPr>
          <p:nvPr/>
        </p:nvGrpSpPr>
        <p:grpSpPr bwMode="auto">
          <a:xfrm>
            <a:off x="4826237" y="1811226"/>
            <a:ext cx="533400" cy="381000"/>
            <a:chOff x="3504" y="1680"/>
            <a:chExt cx="336" cy="240"/>
          </a:xfrm>
        </p:grpSpPr>
        <p:sp>
          <p:nvSpPr>
            <p:cNvPr id="525" name="Line 124"/>
            <p:cNvSpPr>
              <a:spLocks noChangeShapeType="1"/>
            </p:cNvSpPr>
            <p:nvPr/>
          </p:nvSpPr>
          <p:spPr bwMode="auto">
            <a:xfrm flipH="1">
              <a:off x="3504" y="1920"/>
              <a:ext cx="336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26" name="Line 125"/>
            <p:cNvSpPr>
              <a:spLocks noChangeShapeType="1"/>
            </p:cNvSpPr>
            <p:nvPr/>
          </p:nvSpPr>
          <p:spPr bwMode="auto">
            <a:xfrm flipV="1">
              <a:off x="3504" y="1680"/>
              <a:ext cx="0" cy="24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27" name="Line 126"/>
            <p:cNvSpPr>
              <a:spLocks noChangeShapeType="1"/>
            </p:cNvSpPr>
            <p:nvPr/>
          </p:nvSpPr>
          <p:spPr bwMode="auto">
            <a:xfrm>
              <a:off x="3504" y="1680"/>
              <a:ext cx="14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28" name="Line 127"/>
            <p:cNvSpPr>
              <a:spLocks noChangeShapeType="1"/>
            </p:cNvSpPr>
            <p:nvPr/>
          </p:nvSpPr>
          <p:spPr bwMode="auto">
            <a:xfrm>
              <a:off x="3840" y="1680"/>
              <a:ext cx="0" cy="24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29" name="组合 528"/>
          <p:cNvGrpSpPr/>
          <p:nvPr/>
        </p:nvGrpSpPr>
        <p:grpSpPr>
          <a:xfrm>
            <a:off x="3385023" y="1810421"/>
            <a:ext cx="543551" cy="2204842"/>
            <a:chOff x="1945636" y="2057904"/>
            <a:chExt cx="543551" cy="1371095"/>
          </a:xfrm>
        </p:grpSpPr>
        <p:sp>
          <p:nvSpPr>
            <p:cNvPr id="530" name="Line 140"/>
            <p:cNvSpPr>
              <a:spLocks noChangeShapeType="1"/>
            </p:cNvSpPr>
            <p:nvPr/>
          </p:nvSpPr>
          <p:spPr bwMode="auto">
            <a:xfrm>
              <a:off x="2489187" y="2061398"/>
              <a:ext cx="0" cy="881049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31" name="Line 136"/>
            <p:cNvSpPr>
              <a:spLocks noChangeShapeType="1"/>
            </p:cNvSpPr>
            <p:nvPr/>
          </p:nvSpPr>
          <p:spPr bwMode="auto">
            <a:xfrm>
              <a:off x="1945636" y="2061398"/>
              <a:ext cx="22860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32" name="Line 138"/>
            <p:cNvSpPr>
              <a:spLocks noChangeShapeType="1"/>
            </p:cNvSpPr>
            <p:nvPr/>
          </p:nvSpPr>
          <p:spPr bwMode="auto">
            <a:xfrm flipV="1">
              <a:off x="1945636" y="2057904"/>
              <a:ext cx="0" cy="137109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33" name="Line 137"/>
            <p:cNvSpPr>
              <a:spLocks noChangeShapeType="1"/>
            </p:cNvSpPr>
            <p:nvPr/>
          </p:nvSpPr>
          <p:spPr bwMode="auto">
            <a:xfrm>
              <a:off x="2479036" y="3158432"/>
              <a:ext cx="0" cy="27056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34" name="Line 135"/>
            <p:cNvSpPr>
              <a:spLocks noChangeShapeType="1"/>
            </p:cNvSpPr>
            <p:nvPr/>
          </p:nvSpPr>
          <p:spPr bwMode="auto">
            <a:xfrm>
              <a:off x="1945636" y="3428999"/>
              <a:ext cx="543551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35" name="组合 534"/>
          <p:cNvGrpSpPr/>
          <p:nvPr/>
        </p:nvGrpSpPr>
        <p:grpSpPr>
          <a:xfrm>
            <a:off x="6261490" y="1810424"/>
            <a:ext cx="543551" cy="3984435"/>
            <a:chOff x="1945636" y="2059736"/>
            <a:chExt cx="543551" cy="1370738"/>
          </a:xfrm>
        </p:grpSpPr>
        <p:sp>
          <p:nvSpPr>
            <p:cNvPr id="536" name="Line 140"/>
            <p:cNvSpPr>
              <a:spLocks noChangeShapeType="1"/>
            </p:cNvSpPr>
            <p:nvPr/>
          </p:nvSpPr>
          <p:spPr bwMode="auto">
            <a:xfrm>
              <a:off x="2489187" y="2061398"/>
              <a:ext cx="0" cy="10885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37" name="Line 136"/>
            <p:cNvSpPr>
              <a:spLocks noChangeShapeType="1"/>
            </p:cNvSpPr>
            <p:nvPr/>
          </p:nvSpPr>
          <p:spPr bwMode="auto">
            <a:xfrm>
              <a:off x="1945636" y="2061398"/>
              <a:ext cx="22860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38" name="Line 138"/>
            <p:cNvSpPr>
              <a:spLocks noChangeShapeType="1"/>
            </p:cNvSpPr>
            <p:nvPr/>
          </p:nvSpPr>
          <p:spPr bwMode="auto">
            <a:xfrm flipV="1">
              <a:off x="1945636" y="2059736"/>
              <a:ext cx="0" cy="13692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39" name="Line 137"/>
            <p:cNvSpPr>
              <a:spLocks noChangeShapeType="1"/>
            </p:cNvSpPr>
            <p:nvPr/>
          </p:nvSpPr>
          <p:spPr bwMode="auto">
            <a:xfrm>
              <a:off x="2479036" y="3281163"/>
              <a:ext cx="0" cy="14783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40" name="Line 135"/>
            <p:cNvSpPr>
              <a:spLocks noChangeShapeType="1"/>
            </p:cNvSpPr>
            <p:nvPr/>
          </p:nvSpPr>
          <p:spPr bwMode="auto">
            <a:xfrm>
              <a:off x="1945636" y="3430474"/>
              <a:ext cx="543551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549" name="组合 548"/>
          <p:cNvGrpSpPr/>
          <p:nvPr/>
        </p:nvGrpSpPr>
        <p:grpSpPr>
          <a:xfrm>
            <a:off x="7672492" y="1821384"/>
            <a:ext cx="558712" cy="4938512"/>
            <a:chOff x="7672492" y="1821384"/>
            <a:chExt cx="558712" cy="4938512"/>
          </a:xfrm>
        </p:grpSpPr>
        <p:grpSp>
          <p:nvGrpSpPr>
            <p:cNvPr id="541" name="组合 540"/>
            <p:cNvGrpSpPr/>
            <p:nvPr/>
          </p:nvGrpSpPr>
          <p:grpSpPr>
            <a:xfrm>
              <a:off x="7672492" y="1821384"/>
              <a:ext cx="555601" cy="4938512"/>
              <a:chOff x="1933586" y="2061398"/>
              <a:chExt cx="555601" cy="1372423"/>
            </a:xfrm>
          </p:grpSpPr>
          <p:sp>
            <p:nvSpPr>
              <p:cNvPr id="542" name="Line 140"/>
              <p:cNvSpPr>
                <a:spLocks noChangeShapeType="1"/>
              </p:cNvSpPr>
              <p:nvPr/>
            </p:nvSpPr>
            <p:spPr bwMode="auto">
              <a:xfrm>
                <a:off x="2489187" y="2061398"/>
                <a:ext cx="0" cy="13982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543" name="Line 136"/>
              <p:cNvSpPr>
                <a:spLocks noChangeShapeType="1"/>
              </p:cNvSpPr>
              <p:nvPr/>
            </p:nvSpPr>
            <p:spPr bwMode="auto">
              <a:xfrm>
                <a:off x="1945636" y="2061398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544" name="Line 138"/>
              <p:cNvSpPr>
                <a:spLocks noChangeShapeType="1"/>
              </p:cNvSpPr>
              <p:nvPr/>
            </p:nvSpPr>
            <p:spPr bwMode="auto">
              <a:xfrm flipV="1">
                <a:off x="1945636" y="2061398"/>
                <a:ext cx="0" cy="1367601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545" name="Line 137"/>
              <p:cNvSpPr>
                <a:spLocks noChangeShapeType="1"/>
              </p:cNvSpPr>
              <p:nvPr/>
            </p:nvSpPr>
            <p:spPr bwMode="auto">
              <a:xfrm>
                <a:off x="2477137" y="3294565"/>
                <a:ext cx="0" cy="13925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546" name="Line 135"/>
              <p:cNvSpPr>
                <a:spLocks noChangeShapeType="1"/>
              </p:cNvSpPr>
              <p:nvPr/>
            </p:nvSpPr>
            <p:spPr bwMode="auto">
              <a:xfrm>
                <a:off x="1933586" y="3431401"/>
                <a:ext cx="543551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47" name="Line 140"/>
            <p:cNvSpPr>
              <a:spLocks noChangeShapeType="1"/>
            </p:cNvSpPr>
            <p:nvPr/>
          </p:nvSpPr>
          <p:spPr bwMode="auto">
            <a:xfrm>
              <a:off x="8231204" y="2714674"/>
              <a:ext cx="0" cy="50314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48" name="Line 140"/>
            <p:cNvSpPr>
              <a:spLocks noChangeShapeType="1"/>
            </p:cNvSpPr>
            <p:nvPr/>
          </p:nvSpPr>
          <p:spPr bwMode="auto">
            <a:xfrm>
              <a:off x="8228093" y="3607876"/>
              <a:ext cx="0" cy="227103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550" name="Text Box 45"/>
          <p:cNvSpPr txBox="1">
            <a:spLocks noChangeArrowheads="1"/>
          </p:cNvSpPr>
          <p:nvPr/>
        </p:nvSpPr>
        <p:spPr bwMode="auto">
          <a:xfrm>
            <a:off x="548149" y="316046"/>
            <a:ext cx="15920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十字链表</a:t>
            </a:r>
            <a:endParaRPr kumimoji="1"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47354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5"/>
          <p:cNvSpPr txBox="1">
            <a:spLocks noChangeArrowheads="1"/>
          </p:cNvSpPr>
          <p:nvPr/>
        </p:nvSpPr>
        <p:spPr bwMode="auto">
          <a:xfrm>
            <a:off x="450291" y="438836"/>
            <a:ext cx="8010304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(1)</a:t>
            </a:r>
          </a:p>
          <a:p>
            <a:pPr algn="just">
              <a:spcBef>
                <a:spcPct val="50000"/>
              </a:spcBef>
              <a:buClrTx/>
              <a:buSzTx/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H=(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>
                <a:latin typeface="+mn-ea"/>
              </a:rPr>
              <a:t>a1</a:t>
            </a:r>
            <a:r>
              <a:rPr lang="en-US" altLang="zh-CN" sz="2000" dirty="0" smtClean="0">
                <a:latin typeface="+mn-ea"/>
              </a:rPr>
              <a:t>,(</a:t>
            </a:r>
            <a:r>
              <a:rPr lang="en-US" altLang="zh-CN" sz="2000" dirty="0">
                <a:latin typeface="+mn-ea"/>
              </a:rPr>
              <a:t>d1,d2,d3</a:t>
            </a:r>
            <a:r>
              <a:rPr lang="en-US" altLang="zh-CN" sz="2000" dirty="0" smtClean="0">
                <a:latin typeface="+mn-ea"/>
              </a:rPr>
              <a:t>),</a:t>
            </a:r>
            <a:r>
              <a:rPr lang="en-US" altLang="zh-CN" sz="2000" dirty="0">
                <a:latin typeface="+mn-ea"/>
              </a:rPr>
              <a:t>a3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en-US" altLang="zh-CN" sz="2000" dirty="0" smtClean="0">
                <a:latin typeface="+mn-ea"/>
                <a:ea typeface="+mn-ea"/>
              </a:rPr>
              <a:t>,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>
                <a:latin typeface="+mn-ea"/>
              </a:rPr>
              <a:t>b1,b2,b3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en-US" altLang="zh-CN" sz="2000" dirty="0" smtClean="0">
                <a:latin typeface="+mn-ea"/>
                <a:ea typeface="+mn-ea"/>
              </a:rPr>
              <a:t>,X)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A=(a1,D,a3)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B=(b1,b2,b3)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D=(d1,d2,d3)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+mn-ea"/>
                <a:ea typeface="+mn-ea"/>
              </a:rPr>
              <a:t>d</a:t>
            </a:r>
            <a:r>
              <a:rPr lang="en-US" altLang="zh-CN" sz="2000" dirty="0" smtClean="0">
                <a:latin typeface="+mn-ea"/>
                <a:ea typeface="+mn-ea"/>
              </a:rPr>
              <a:t>2=head(tail(head(tail(head(H)))))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+mn-ea"/>
                <a:ea typeface="+mn-ea"/>
              </a:rPr>
              <a:t>d</a:t>
            </a:r>
            <a:r>
              <a:rPr lang="en-US" altLang="zh-CN" sz="2000" dirty="0" smtClean="0">
                <a:latin typeface="+mn-ea"/>
                <a:ea typeface="+mn-ea"/>
              </a:rPr>
              <a:t>2=</a:t>
            </a:r>
            <a:r>
              <a:rPr lang="en-US" altLang="zh-CN" sz="2000" dirty="0" err="1" smtClean="0">
                <a:latin typeface="+mn-ea"/>
                <a:ea typeface="+mn-ea"/>
              </a:rPr>
              <a:t>H.head</a:t>
            </a:r>
            <a:r>
              <a:rPr lang="en-US" altLang="zh-CN" sz="2000" dirty="0" smtClean="0">
                <a:latin typeface="+mn-ea"/>
                <a:ea typeface="+mn-ea"/>
              </a:rPr>
              <a:t>().tail().head().tail().head()</a:t>
            </a:r>
          </a:p>
        </p:txBody>
      </p:sp>
    </p:spTree>
    <p:extLst>
      <p:ext uri="{BB962C8B-B14F-4D97-AF65-F5344CB8AC3E}">
        <p14:creationId xmlns:p14="http://schemas.microsoft.com/office/powerpoint/2010/main" val="9843418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 108"/>
          <p:cNvSpPr txBox="1"/>
          <p:nvPr/>
        </p:nvSpPr>
        <p:spPr>
          <a:xfrm>
            <a:off x="311331" y="165463"/>
            <a:ext cx="15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(2) </a:t>
            </a:r>
            <a:r>
              <a:rPr lang="zh-CN" altLang="en-US" dirty="0" smtClean="0">
                <a:latin typeface="+mn-ea"/>
              </a:rPr>
              <a:t>单链结构</a:t>
            </a:r>
            <a:endParaRPr lang="zh-CN" altLang="en-US" dirty="0">
              <a:latin typeface="+mn-ea"/>
            </a:endParaRPr>
          </a:p>
        </p:txBody>
      </p:sp>
      <p:grpSp>
        <p:nvGrpSpPr>
          <p:cNvPr id="219" name="组合 218"/>
          <p:cNvGrpSpPr/>
          <p:nvPr/>
        </p:nvGrpSpPr>
        <p:grpSpPr>
          <a:xfrm>
            <a:off x="281285" y="798674"/>
            <a:ext cx="8484165" cy="5884954"/>
            <a:chOff x="281285" y="798674"/>
            <a:chExt cx="8484165" cy="5884954"/>
          </a:xfrm>
        </p:grpSpPr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281285" y="1219837"/>
              <a:ext cx="15370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 smtClean="0">
                  <a:latin typeface="+mn-ea"/>
                  <a:ea typeface="+mn-ea"/>
                </a:rPr>
                <a:t>H=(A,B,X)</a:t>
              </a:r>
              <a:endParaRPr kumimoji="1"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281285" y="2908809"/>
              <a:ext cx="1981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 smtClean="0">
                  <a:latin typeface="+mn-ea"/>
                  <a:ea typeface="+mn-ea"/>
                </a:rPr>
                <a:t>A=(a1,D,a3)</a:t>
              </a:r>
              <a:endParaRPr kumimoji="1" lang="en-US" altLang="zh-CN" sz="2000" dirty="0">
                <a:latin typeface="+mn-ea"/>
                <a:ea typeface="+mn-ea"/>
              </a:endParaRPr>
            </a:p>
          </p:txBody>
        </p:sp>
        <p:grpSp>
          <p:nvGrpSpPr>
            <p:cNvPr id="204" name="组合 203"/>
            <p:cNvGrpSpPr/>
            <p:nvPr/>
          </p:nvGrpSpPr>
          <p:grpSpPr>
            <a:xfrm>
              <a:off x="310788" y="2470342"/>
              <a:ext cx="8445136" cy="579437"/>
              <a:chOff x="320858" y="1496469"/>
              <a:chExt cx="8445136" cy="579437"/>
            </a:xfrm>
          </p:grpSpPr>
          <p:sp>
            <p:nvSpPr>
              <p:cNvPr id="20" name="Text Box 31"/>
              <p:cNvSpPr txBox="1">
                <a:spLocks noChangeArrowheads="1"/>
              </p:cNvSpPr>
              <p:nvPr/>
            </p:nvSpPr>
            <p:spPr bwMode="auto">
              <a:xfrm>
                <a:off x="320858" y="1496469"/>
                <a:ext cx="5334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 smtClean="0">
                    <a:latin typeface="+mn-ea"/>
                    <a:ea typeface="+mn-ea"/>
                  </a:rPr>
                  <a:t>A</a:t>
                </a: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202" name="组合 201"/>
              <p:cNvGrpSpPr/>
              <p:nvPr/>
            </p:nvGrpSpPr>
            <p:grpSpPr>
              <a:xfrm>
                <a:off x="692332" y="1542506"/>
                <a:ext cx="8073662" cy="533400"/>
                <a:chOff x="692332" y="1542506"/>
                <a:chExt cx="8073662" cy="533400"/>
              </a:xfrm>
            </p:grpSpPr>
            <p:grpSp>
              <p:nvGrpSpPr>
                <p:cNvPr id="12" name="Group 14"/>
                <p:cNvGrpSpPr>
                  <a:grpSpLocks/>
                </p:cNvGrpSpPr>
                <p:nvPr/>
              </p:nvGrpSpPr>
              <p:grpSpPr bwMode="auto">
                <a:xfrm>
                  <a:off x="3130732" y="1542506"/>
                  <a:ext cx="1600200" cy="304800"/>
                  <a:chOff x="1776" y="1824"/>
                  <a:chExt cx="1008" cy="192"/>
                </a:xfrm>
              </p:grpSpPr>
              <p:sp>
                <p:nvSpPr>
                  <p:cNvPr id="28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824"/>
                    <a:ext cx="348" cy="192"/>
                  </a:xfrm>
                  <a:prstGeom prst="rect">
                    <a:avLst/>
                  </a:prstGeom>
                  <a:solidFill>
                    <a:srgbClr val="FF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000" b="1" dirty="0">
                        <a:latin typeface="+mn-ea"/>
                        <a:ea typeface="+mn-ea"/>
                      </a:rPr>
                      <a:t>0</a:t>
                    </a:r>
                  </a:p>
                </p:txBody>
              </p:sp>
              <p:sp>
                <p:nvSpPr>
                  <p:cNvPr id="2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124" y="1824"/>
                    <a:ext cx="312" cy="192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000" b="1" dirty="0" smtClean="0">
                        <a:latin typeface="+mn-ea"/>
                        <a:ea typeface="+mn-ea"/>
                      </a:rPr>
                      <a:t>a1</a:t>
                    </a:r>
                    <a:endParaRPr kumimoji="1" lang="en-US" altLang="zh-CN" sz="2000" b="1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30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436" y="1824"/>
                    <a:ext cx="348" cy="192"/>
                  </a:xfrm>
                  <a:prstGeom prst="rect">
                    <a:avLst/>
                  </a:prstGeom>
                  <a:solidFill>
                    <a:srgbClr val="FF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zh-CN" altLang="zh-CN" sz="2000" b="1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3" name="Group 18"/>
                <p:cNvGrpSpPr>
                  <a:grpSpLocks/>
                </p:cNvGrpSpPr>
                <p:nvPr/>
              </p:nvGrpSpPr>
              <p:grpSpPr bwMode="auto">
                <a:xfrm>
                  <a:off x="5111932" y="1542506"/>
                  <a:ext cx="1600200" cy="304800"/>
                  <a:chOff x="1776" y="1824"/>
                  <a:chExt cx="1008" cy="192"/>
                </a:xfrm>
              </p:grpSpPr>
              <p:sp>
                <p:nvSpPr>
                  <p:cNvPr id="2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824"/>
                    <a:ext cx="348" cy="192"/>
                  </a:xfrm>
                  <a:prstGeom prst="rect">
                    <a:avLst/>
                  </a:prstGeom>
                  <a:solidFill>
                    <a:srgbClr val="FF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000" b="1" dirty="0" smtClean="0">
                        <a:latin typeface="+mn-ea"/>
                        <a:ea typeface="+mn-ea"/>
                      </a:rPr>
                      <a:t>1</a:t>
                    </a:r>
                    <a:endParaRPr kumimoji="1" lang="en-US" altLang="zh-CN" sz="2000" b="1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124" y="1824"/>
                    <a:ext cx="312" cy="192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000" b="1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436" y="1824"/>
                    <a:ext cx="348" cy="192"/>
                  </a:xfrm>
                  <a:prstGeom prst="rect">
                    <a:avLst/>
                  </a:prstGeom>
                  <a:solidFill>
                    <a:srgbClr val="FF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000" b="1" dirty="0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14" name="Line 22"/>
                <p:cNvSpPr>
                  <a:spLocks noChangeShapeType="1"/>
                </p:cNvSpPr>
                <p:nvPr/>
              </p:nvSpPr>
              <p:spPr bwMode="auto">
                <a:xfrm>
                  <a:off x="4426132" y="1694906"/>
                  <a:ext cx="685800" cy="0"/>
                </a:xfrm>
                <a:prstGeom prst="line">
                  <a:avLst/>
                </a:prstGeom>
                <a:noFill/>
                <a:ln w="19050">
                  <a:solidFill>
                    <a:srgbClr val="333399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206932" y="1847306"/>
                  <a:ext cx="0" cy="228600"/>
                </a:xfrm>
                <a:prstGeom prst="line">
                  <a:avLst/>
                </a:prstGeom>
                <a:noFill/>
                <a:ln w="19050">
                  <a:solidFill>
                    <a:srgbClr val="333399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grpSp>
              <p:nvGrpSpPr>
                <p:cNvPr id="17" name="Group 25"/>
                <p:cNvGrpSpPr>
                  <a:grpSpLocks/>
                </p:cNvGrpSpPr>
                <p:nvPr/>
              </p:nvGrpSpPr>
              <p:grpSpPr bwMode="auto">
                <a:xfrm>
                  <a:off x="1073332" y="1542506"/>
                  <a:ext cx="1600200" cy="304800"/>
                  <a:chOff x="1776" y="1824"/>
                  <a:chExt cx="1008" cy="192"/>
                </a:xfrm>
              </p:grpSpPr>
              <p:sp>
                <p:nvSpPr>
                  <p:cNvPr id="2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824"/>
                    <a:ext cx="348" cy="192"/>
                  </a:xfrm>
                  <a:prstGeom prst="rect">
                    <a:avLst/>
                  </a:prstGeom>
                  <a:solidFill>
                    <a:srgbClr val="FF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000" b="1" dirty="0">
                        <a:latin typeface="+mn-ea"/>
                        <a:ea typeface="+mn-ea"/>
                      </a:rPr>
                      <a:t>1</a:t>
                    </a:r>
                  </a:p>
                </p:txBody>
              </p:sp>
              <p:sp>
                <p:nvSpPr>
                  <p:cNvPr id="2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124" y="1824"/>
                    <a:ext cx="312" cy="192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zh-CN" altLang="zh-CN" sz="2000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436" y="1824"/>
                    <a:ext cx="348" cy="192"/>
                  </a:xfrm>
                  <a:prstGeom prst="rect">
                    <a:avLst/>
                  </a:prstGeom>
                  <a:solidFill>
                    <a:srgbClr val="FF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000" b="1">
                        <a:latin typeface="+mn-ea"/>
                        <a:ea typeface="+mn-ea"/>
                      </a:rPr>
                      <a:t>^</a:t>
                    </a:r>
                  </a:p>
                </p:txBody>
              </p:sp>
            </p:grpSp>
            <p:sp>
              <p:nvSpPr>
                <p:cNvPr id="18" name="Line 29"/>
                <p:cNvSpPr>
                  <a:spLocks noChangeShapeType="1"/>
                </p:cNvSpPr>
                <p:nvPr/>
              </p:nvSpPr>
              <p:spPr bwMode="auto">
                <a:xfrm>
                  <a:off x="1911532" y="1694906"/>
                  <a:ext cx="0" cy="381000"/>
                </a:xfrm>
                <a:prstGeom prst="line">
                  <a:avLst/>
                </a:prstGeom>
                <a:noFill/>
                <a:ln w="19050">
                  <a:solidFill>
                    <a:srgbClr val="3333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9" name="Line 30"/>
                <p:cNvSpPr>
                  <a:spLocks noChangeShapeType="1"/>
                </p:cNvSpPr>
                <p:nvPr/>
              </p:nvSpPr>
              <p:spPr bwMode="auto">
                <a:xfrm>
                  <a:off x="692332" y="1694906"/>
                  <a:ext cx="381000" cy="0"/>
                </a:xfrm>
                <a:prstGeom prst="line">
                  <a:avLst/>
                </a:prstGeom>
                <a:noFill/>
                <a:ln w="19050">
                  <a:solidFill>
                    <a:srgbClr val="333399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grpSp>
              <p:nvGrpSpPr>
                <p:cNvPr id="128" name="Group 18"/>
                <p:cNvGrpSpPr>
                  <a:grpSpLocks/>
                </p:cNvGrpSpPr>
                <p:nvPr/>
              </p:nvGrpSpPr>
              <p:grpSpPr bwMode="auto">
                <a:xfrm>
                  <a:off x="7165794" y="1542506"/>
                  <a:ext cx="1600200" cy="304800"/>
                  <a:chOff x="1776" y="1824"/>
                  <a:chExt cx="1008" cy="192"/>
                </a:xfrm>
              </p:grpSpPr>
              <p:sp>
                <p:nvSpPr>
                  <p:cNvPr id="12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824"/>
                    <a:ext cx="348" cy="192"/>
                  </a:xfrm>
                  <a:prstGeom prst="rect">
                    <a:avLst/>
                  </a:prstGeom>
                  <a:solidFill>
                    <a:srgbClr val="FF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000" b="1" dirty="0">
                        <a:latin typeface="+mn-ea"/>
                        <a:ea typeface="+mn-ea"/>
                      </a:rPr>
                      <a:t>0</a:t>
                    </a:r>
                    <a:endParaRPr kumimoji="1" lang="en-US" altLang="zh-CN" sz="2000" b="1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3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124" y="1824"/>
                    <a:ext cx="312" cy="192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000" b="1" dirty="0" smtClean="0">
                        <a:latin typeface="+mn-ea"/>
                        <a:ea typeface="+mn-ea"/>
                      </a:rPr>
                      <a:t>a3</a:t>
                    </a:r>
                    <a:endParaRPr kumimoji="1" lang="en-US" altLang="zh-CN" sz="2000" b="1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3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436" y="1824"/>
                    <a:ext cx="348" cy="192"/>
                  </a:xfrm>
                  <a:prstGeom prst="rect">
                    <a:avLst/>
                  </a:prstGeom>
                  <a:solidFill>
                    <a:srgbClr val="FF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000" b="1" dirty="0" smtClean="0">
                        <a:latin typeface="+mn-ea"/>
                        <a:ea typeface="+mn-ea"/>
                      </a:rPr>
                      <a:t>^</a:t>
                    </a:r>
                    <a:endParaRPr kumimoji="1" lang="en-US" altLang="zh-CN" sz="2000" b="1" dirty="0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150" name="Line 22"/>
                <p:cNvSpPr>
                  <a:spLocks noChangeShapeType="1"/>
                </p:cNvSpPr>
                <p:nvPr/>
              </p:nvSpPr>
              <p:spPr bwMode="auto">
                <a:xfrm>
                  <a:off x="6479994" y="1694906"/>
                  <a:ext cx="685800" cy="0"/>
                </a:xfrm>
                <a:prstGeom prst="line">
                  <a:avLst/>
                </a:prstGeom>
                <a:noFill/>
                <a:ln w="19050">
                  <a:solidFill>
                    <a:srgbClr val="333399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5" name="Line 23"/>
                <p:cNvSpPr>
                  <a:spLocks noChangeShapeType="1"/>
                </p:cNvSpPr>
                <p:nvPr/>
              </p:nvSpPr>
              <p:spPr bwMode="auto">
                <a:xfrm>
                  <a:off x="1911532" y="2075906"/>
                  <a:ext cx="1295400" cy="0"/>
                </a:xfrm>
                <a:prstGeom prst="line">
                  <a:avLst/>
                </a:prstGeom>
                <a:noFill/>
                <a:ln w="19050">
                  <a:solidFill>
                    <a:srgbClr val="3333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</p:grpSp>
        <p:grpSp>
          <p:nvGrpSpPr>
            <p:cNvPr id="205" name="组合 204"/>
            <p:cNvGrpSpPr/>
            <p:nvPr/>
          </p:nvGrpSpPr>
          <p:grpSpPr>
            <a:xfrm>
              <a:off x="310788" y="4134073"/>
              <a:ext cx="8445136" cy="625475"/>
              <a:chOff x="311332" y="3605069"/>
              <a:chExt cx="8445136" cy="625475"/>
            </a:xfrm>
          </p:grpSpPr>
          <p:grpSp>
            <p:nvGrpSpPr>
              <p:cNvPr id="37" name="Group 45"/>
              <p:cNvGrpSpPr>
                <a:grpSpLocks/>
              </p:cNvGrpSpPr>
              <p:nvPr/>
            </p:nvGrpSpPr>
            <p:grpSpPr bwMode="auto">
              <a:xfrm>
                <a:off x="1063806" y="3697144"/>
                <a:ext cx="1600200" cy="304800"/>
                <a:chOff x="1776" y="1824"/>
                <a:chExt cx="1008" cy="192"/>
              </a:xfrm>
            </p:grpSpPr>
            <p:sp>
              <p:nvSpPr>
                <p:cNvPr id="45" name="Rectangle 46"/>
                <p:cNvSpPr>
                  <a:spLocks noChangeArrowheads="1"/>
                </p:cNvSpPr>
                <p:nvPr/>
              </p:nvSpPr>
              <p:spPr bwMode="auto">
                <a:xfrm>
                  <a:off x="1776" y="1824"/>
                  <a:ext cx="348" cy="192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>
                      <a:latin typeface="+mn-ea"/>
                      <a:ea typeface="+mn-ea"/>
                    </a:rPr>
                    <a:t>1</a:t>
                  </a:r>
                </a:p>
              </p:txBody>
            </p:sp>
            <p:sp>
              <p:nvSpPr>
                <p:cNvPr id="46" name="Rectangle 47"/>
                <p:cNvSpPr>
                  <a:spLocks noChangeArrowheads="1"/>
                </p:cNvSpPr>
                <p:nvPr/>
              </p:nvSpPr>
              <p:spPr bwMode="auto">
                <a:xfrm>
                  <a:off x="2124" y="1824"/>
                  <a:ext cx="31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47" name="Rectangle 48"/>
                <p:cNvSpPr>
                  <a:spLocks noChangeArrowheads="1"/>
                </p:cNvSpPr>
                <p:nvPr/>
              </p:nvSpPr>
              <p:spPr bwMode="auto">
                <a:xfrm>
                  <a:off x="2436" y="1824"/>
                  <a:ext cx="348" cy="192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>
                      <a:latin typeface="+mn-ea"/>
                      <a:ea typeface="+mn-ea"/>
                    </a:rPr>
                    <a:t>^</a:t>
                  </a:r>
                </a:p>
              </p:txBody>
            </p:sp>
          </p:grpSp>
          <p:sp>
            <p:nvSpPr>
              <p:cNvPr id="38" name="Line 49"/>
              <p:cNvSpPr>
                <a:spLocks noChangeShapeType="1"/>
              </p:cNvSpPr>
              <p:nvPr/>
            </p:nvSpPr>
            <p:spPr bwMode="auto">
              <a:xfrm>
                <a:off x="682806" y="3849544"/>
                <a:ext cx="38100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grpSp>
            <p:nvGrpSpPr>
              <p:cNvPr id="144" name="组合 143"/>
              <p:cNvGrpSpPr/>
              <p:nvPr/>
            </p:nvGrpSpPr>
            <p:grpSpPr>
              <a:xfrm>
                <a:off x="1902006" y="3849544"/>
                <a:ext cx="1295400" cy="381000"/>
                <a:chOff x="1911532" y="2456906"/>
                <a:chExt cx="1295400" cy="381000"/>
              </a:xfrm>
            </p:grpSpPr>
            <p:sp>
              <p:nvSpPr>
                <p:cNvPr id="40" name="Line 51"/>
                <p:cNvSpPr>
                  <a:spLocks noChangeShapeType="1"/>
                </p:cNvSpPr>
                <p:nvPr/>
              </p:nvSpPr>
              <p:spPr bwMode="auto">
                <a:xfrm>
                  <a:off x="1911532" y="2837906"/>
                  <a:ext cx="1295400" cy="0"/>
                </a:xfrm>
                <a:prstGeom prst="line">
                  <a:avLst/>
                </a:prstGeom>
                <a:noFill/>
                <a:ln w="19050">
                  <a:solidFill>
                    <a:srgbClr val="3333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1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206932" y="2609306"/>
                  <a:ext cx="0" cy="228600"/>
                </a:xfrm>
                <a:prstGeom prst="line">
                  <a:avLst/>
                </a:prstGeom>
                <a:noFill/>
                <a:ln w="19050">
                  <a:solidFill>
                    <a:srgbClr val="333399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2" name="Line 53"/>
                <p:cNvSpPr>
                  <a:spLocks noChangeShapeType="1"/>
                </p:cNvSpPr>
                <p:nvPr/>
              </p:nvSpPr>
              <p:spPr bwMode="auto">
                <a:xfrm>
                  <a:off x="1911532" y="2456906"/>
                  <a:ext cx="0" cy="381000"/>
                </a:xfrm>
                <a:prstGeom prst="line">
                  <a:avLst/>
                </a:prstGeom>
                <a:noFill/>
                <a:ln w="19050">
                  <a:solidFill>
                    <a:srgbClr val="3333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43" name="Text Box 54"/>
              <p:cNvSpPr txBox="1">
                <a:spLocks noChangeArrowheads="1"/>
              </p:cNvSpPr>
              <p:nvPr/>
            </p:nvSpPr>
            <p:spPr bwMode="auto">
              <a:xfrm>
                <a:off x="311332" y="3605069"/>
                <a:ext cx="5334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>
                    <a:latin typeface="+mn-ea"/>
                    <a:ea typeface="+mn-ea"/>
                  </a:rPr>
                  <a:t>B</a:t>
                </a:r>
              </a:p>
            </p:txBody>
          </p:sp>
          <p:grpSp>
            <p:nvGrpSpPr>
              <p:cNvPr id="132" name="Group 14"/>
              <p:cNvGrpSpPr>
                <a:grpSpLocks/>
              </p:cNvGrpSpPr>
              <p:nvPr/>
            </p:nvGrpSpPr>
            <p:grpSpPr bwMode="auto">
              <a:xfrm>
                <a:off x="3121206" y="3697143"/>
                <a:ext cx="1600200" cy="304800"/>
                <a:chOff x="1776" y="1824"/>
                <a:chExt cx="1008" cy="192"/>
              </a:xfrm>
            </p:grpSpPr>
            <p:sp>
              <p:nvSpPr>
                <p:cNvPr id="133" name="Rectangle 15"/>
                <p:cNvSpPr>
                  <a:spLocks noChangeArrowheads="1"/>
                </p:cNvSpPr>
                <p:nvPr/>
              </p:nvSpPr>
              <p:spPr bwMode="auto">
                <a:xfrm>
                  <a:off x="1776" y="1824"/>
                  <a:ext cx="348" cy="192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>
                      <a:latin typeface="+mn-ea"/>
                      <a:ea typeface="+mn-ea"/>
                    </a:rPr>
                    <a:t>0</a:t>
                  </a:r>
                </a:p>
              </p:txBody>
            </p:sp>
            <p:sp>
              <p:nvSpPr>
                <p:cNvPr id="134" name="Rectangle 16"/>
                <p:cNvSpPr>
                  <a:spLocks noChangeArrowheads="1"/>
                </p:cNvSpPr>
                <p:nvPr/>
              </p:nvSpPr>
              <p:spPr bwMode="auto">
                <a:xfrm>
                  <a:off x="2124" y="1824"/>
                  <a:ext cx="31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>
                      <a:latin typeface="+mn-ea"/>
                      <a:ea typeface="+mn-ea"/>
                    </a:rPr>
                    <a:t>b</a:t>
                  </a:r>
                  <a:r>
                    <a:rPr kumimoji="1" lang="en-US" altLang="zh-CN" sz="2000" b="1" dirty="0" smtClean="0">
                      <a:latin typeface="+mn-ea"/>
                      <a:ea typeface="+mn-ea"/>
                    </a:rPr>
                    <a:t>1</a:t>
                  </a: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35" name="Rectangle 17"/>
                <p:cNvSpPr>
                  <a:spLocks noChangeArrowheads="1"/>
                </p:cNvSpPr>
                <p:nvPr/>
              </p:nvSpPr>
              <p:spPr bwMode="auto">
                <a:xfrm>
                  <a:off x="2436" y="1824"/>
                  <a:ext cx="348" cy="192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000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36" name="Group 18"/>
              <p:cNvGrpSpPr>
                <a:grpSpLocks/>
              </p:cNvGrpSpPr>
              <p:nvPr/>
            </p:nvGrpSpPr>
            <p:grpSpPr bwMode="auto">
              <a:xfrm>
                <a:off x="5102406" y="3697143"/>
                <a:ext cx="1600200" cy="304800"/>
                <a:chOff x="1776" y="1824"/>
                <a:chExt cx="1008" cy="192"/>
              </a:xfrm>
            </p:grpSpPr>
            <p:sp>
              <p:nvSpPr>
                <p:cNvPr id="137" name="Rectangle 19"/>
                <p:cNvSpPr>
                  <a:spLocks noChangeArrowheads="1"/>
                </p:cNvSpPr>
                <p:nvPr/>
              </p:nvSpPr>
              <p:spPr bwMode="auto">
                <a:xfrm>
                  <a:off x="1776" y="1824"/>
                  <a:ext cx="348" cy="192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 smtClean="0">
                      <a:latin typeface="+mn-ea"/>
                      <a:ea typeface="+mn-ea"/>
                    </a:rPr>
                    <a:t>0</a:t>
                  </a: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38" name="Rectangle 20"/>
                <p:cNvSpPr>
                  <a:spLocks noChangeArrowheads="1"/>
                </p:cNvSpPr>
                <p:nvPr/>
              </p:nvSpPr>
              <p:spPr bwMode="auto">
                <a:xfrm>
                  <a:off x="2124" y="1824"/>
                  <a:ext cx="31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>
                      <a:latin typeface="+mn-ea"/>
                      <a:ea typeface="+mn-ea"/>
                    </a:rPr>
                    <a:t>b</a:t>
                  </a:r>
                  <a:r>
                    <a:rPr kumimoji="1" lang="en-US" altLang="zh-CN" sz="2000" b="1" dirty="0" smtClean="0">
                      <a:latin typeface="+mn-ea"/>
                      <a:ea typeface="+mn-ea"/>
                    </a:rPr>
                    <a:t>2</a:t>
                  </a: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39" name="Rectangle 21"/>
                <p:cNvSpPr>
                  <a:spLocks noChangeArrowheads="1"/>
                </p:cNvSpPr>
                <p:nvPr/>
              </p:nvSpPr>
              <p:spPr bwMode="auto">
                <a:xfrm>
                  <a:off x="2436" y="1824"/>
                  <a:ext cx="348" cy="192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40" name="Group 18"/>
              <p:cNvGrpSpPr>
                <a:grpSpLocks/>
              </p:cNvGrpSpPr>
              <p:nvPr/>
            </p:nvGrpSpPr>
            <p:grpSpPr bwMode="auto">
              <a:xfrm>
                <a:off x="7156268" y="3697143"/>
                <a:ext cx="1600200" cy="304800"/>
                <a:chOff x="1776" y="1824"/>
                <a:chExt cx="1008" cy="192"/>
              </a:xfrm>
            </p:grpSpPr>
            <p:sp>
              <p:nvSpPr>
                <p:cNvPr id="141" name="Rectangle 19"/>
                <p:cNvSpPr>
                  <a:spLocks noChangeArrowheads="1"/>
                </p:cNvSpPr>
                <p:nvPr/>
              </p:nvSpPr>
              <p:spPr bwMode="auto">
                <a:xfrm>
                  <a:off x="1776" y="1824"/>
                  <a:ext cx="348" cy="192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>
                      <a:latin typeface="+mn-ea"/>
                      <a:ea typeface="+mn-ea"/>
                    </a:rPr>
                    <a:t>0</a:t>
                  </a: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4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24" y="1824"/>
                  <a:ext cx="31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 smtClean="0">
                      <a:latin typeface="+mn-ea"/>
                      <a:ea typeface="+mn-ea"/>
                    </a:rPr>
                    <a:t>b3</a:t>
                  </a: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43" name="Rectangle 21"/>
                <p:cNvSpPr>
                  <a:spLocks noChangeArrowheads="1"/>
                </p:cNvSpPr>
                <p:nvPr/>
              </p:nvSpPr>
              <p:spPr bwMode="auto">
                <a:xfrm>
                  <a:off x="2436" y="1824"/>
                  <a:ext cx="348" cy="192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 smtClean="0">
                      <a:latin typeface="+mn-ea"/>
                      <a:ea typeface="+mn-ea"/>
                    </a:rPr>
                    <a:t>^</a:t>
                  </a: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49" name="Line 22"/>
              <p:cNvSpPr>
                <a:spLocks noChangeShapeType="1"/>
              </p:cNvSpPr>
              <p:nvPr/>
            </p:nvSpPr>
            <p:spPr bwMode="auto">
              <a:xfrm>
                <a:off x="4416606" y="3849543"/>
                <a:ext cx="68580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151" name="Line 22"/>
              <p:cNvSpPr>
                <a:spLocks noChangeShapeType="1"/>
              </p:cNvSpPr>
              <p:nvPr/>
            </p:nvSpPr>
            <p:spPr bwMode="auto">
              <a:xfrm>
                <a:off x="6470468" y="3849543"/>
                <a:ext cx="68580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310788" y="5843841"/>
              <a:ext cx="8445136" cy="625475"/>
              <a:chOff x="311332" y="2983909"/>
              <a:chExt cx="8445136" cy="625475"/>
            </a:xfrm>
          </p:grpSpPr>
          <p:grpSp>
            <p:nvGrpSpPr>
              <p:cNvPr id="152" name="Group 45"/>
              <p:cNvGrpSpPr>
                <a:grpSpLocks/>
              </p:cNvGrpSpPr>
              <p:nvPr/>
            </p:nvGrpSpPr>
            <p:grpSpPr bwMode="auto">
              <a:xfrm>
                <a:off x="1063806" y="3075984"/>
                <a:ext cx="1600200" cy="304800"/>
                <a:chOff x="1776" y="1824"/>
                <a:chExt cx="1008" cy="192"/>
              </a:xfrm>
            </p:grpSpPr>
            <p:sp>
              <p:nvSpPr>
                <p:cNvPr id="153" name="Rectangle 46"/>
                <p:cNvSpPr>
                  <a:spLocks noChangeArrowheads="1"/>
                </p:cNvSpPr>
                <p:nvPr/>
              </p:nvSpPr>
              <p:spPr bwMode="auto">
                <a:xfrm>
                  <a:off x="1776" y="1824"/>
                  <a:ext cx="348" cy="192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>
                      <a:latin typeface="+mn-ea"/>
                      <a:ea typeface="+mn-ea"/>
                    </a:rPr>
                    <a:t>1</a:t>
                  </a:r>
                </a:p>
              </p:txBody>
            </p:sp>
            <p:sp>
              <p:nvSpPr>
                <p:cNvPr id="154" name="Rectangle 47"/>
                <p:cNvSpPr>
                  <a:spLocks noChangeArrowheads="1"/>
                </p:cNvSpPr>
                <p:nvPr/>
              </p:nvSpPr>
              <p:spPr bwMode="auto">
                <a:xfrm>
                  <a:off x="2124" y="1824"/>
                  <a:ext cx="31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0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155" name="Rectangle 48"/>
                <p:cNvSpPr>
                  <a:spLocks noChangeArrowheads="1"/>
                </p:cNvSpPr>
                <p:nvPr/>
              </p:nvSpPr>
              <p:spPr bwMode="auto">
                <a:xfrm>
                  <a:off x="2436" y="1824"/>
                  <a:ext cx="348" cy="192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>
                      <a:latin typeface="+mn-ea"/>
                      <a:ea typeface="+mn-ea"/>
                    </a:rPr>
                    <a:t>^</a:t>
                  </a:r>
                </a:p>
              </p:txBody>
            </p:sp>
          </p:grpSp>
          <p:sp>
            <p:nvSpPr>
              <p:cNvPr id="156" name="Line 49"/>
              <p:cNvSpPr>
                <a:spLocks noChangeShapeType="1"/>
              </p:cNvSpPr>
              <p:nvPr/>
            </p:nvSpPr>
            <p:spPr bwMode="auto">
              <a:xfrm>
                <a:off x="682806" y="3228384"/>
                <a:ext cx="38100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grpSp>
            <p:nvGrpSpPr>
              <p:cNvPr id="157" name="组合 156"/>
              <p:cNvGrpSpPr/>
              <p:nvPr/>
            </p:nvGrpSpPr>
            <p:grpSpPr>
              <a:xfrm>
                <a:off x="1902006" y="3228384"/>
                <a:ext cx="1295400" cy="381000"/>
                <a:chOff x="1911532" y="2456906"/>
                <a:chExt cx="1295400" cy="381000"/>
              </a:xfrm>
            </p:grpSpPr>
            <p:sp>
              <p:nvSpPr>
                <p:cNvPr id="158" name="Line 51"/>
                <p:cNvSpPr>
                  <a:spLocks noChangeShapeType="1"/>
                </p:cNvSpPr>
                <p:nvPr/>
              </p:nvSpPr>
              <p:spPr bwMode="auto">
                <a:xfrm>
                  <a:off x="1911532" y="2837906"/>
                  <a:ext cx="1295400" cy="0"/>
                </a:xfrm>
                <a:prstGeom prst="line">
                  <a:avLst/>
                </a:prstGeom>
                <a:noFill/>
                <a:ln w="19050">
                  <a:solidFill>
                    <a:srgbClr val="3333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59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206932" y="2609306"/>
                  <a:ext cx="0" cy="228600"/>
                </a:xfrm>
                <a:prstGeom prst="line">
                  <a:avLst/>
                </a:prstGeom>
                <a:noFill/>
                <a:ln w="19050">
                  <a:solidFill>
                    <a:srgbClr val="333399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60" name="Line 53"/>
                <p:cNvSpPr>
                  <a:spLocks noChangeShapeType="1"/>
                </p:cNvSpPr>
                <p:nvPr/>
              </p:nvSpPr>
              <p:spPr bwMode="auto">
                <a:xfrm>
                  <a:off x="1911532" y="2456906"/>
                  <a:ext cx="0" cy="381000"/>
                </a:xfrm>
                <a:prstGeom prst="line">
                  <a:avLst/>
                </a:prstGeom>
                <a:noFill/>
                <a:ln w="19050">
                  <a:solidFill>
                    <a:srgbClr val="3333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161" name="Text Box 54"/>
              <p:cNvSpPr txBox="1">
                <a:spLocks noChangeArrowheads="1"/>
              </p:cNvSpPr>
              <p:nvPr/>
            </p:nvSpPr>
            <p:spPr bwMode="auto">
              <a:xfrm>
                <a:off x="311332" y="2983909"/>
                <a:ext cx="5334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>
                    <a:latin typeface="+mn-ea"/>
                    <a:ea typeface="+mn-ea"/>
                  </a:rPr>
                  <a:t>D</a:t>
                </a:r>
              </a:p>
            </p:txBody>
          </p:sp>
          <p:grpSp>
            <p:nvGrpSpPr>
              <p:cNvPr id="162" name="Group 14"/>
              <p:cNvGrpSpPr>
                <a:grpSpLocks/>
              </p:cNvGrpSpPr>
              <p:nvPr/>
            </p:nvGrpSpPr>
            <p:grpSpPr bwMode="auto">
              <a:xfrm>
                <a:off x="3121206" y="3075983"/>
                <a:ext cx="1600200" cy="304800"/>
                <a:chOff x="1776" y="1824"/>
                <a:chExt cx="1008" cy="192"/>
              </a:xfrm>
            </p:grpSpPr>
            <p:sp>
              <p:nvSpPr>
                <p:cNvPr id="163" name="Rectangle 15"/>
                <p:cNvSpPr>
                  <a:spLocks noChangeArrowheads="1"/>
                </p:cNvSpPr>
                <p:nvPr/>
              </p:nvSpPr>
              <p:spPr bwMode="auto">
                <a:xfrm>
                  <a:off x="1776" y="1824"/>
                  <a:ext cx="348" cy="192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>
                      <a:latin typeface="+mn-ea"/>
                      <a:ea typeface="+mn-ea"/>
                    </a:rPr>
                    <a:t>0</a:t>
                  </a:r>
                </a:p>
              </p:txBody>
            </p:sp>
            <p:sp>
              <p:nvSpPr>
                <p:cNvPr id="164" name="Rectangle 16"/>
                <p:cNvSpPr>
                  <a:spLocks noChangeArrowheads="1"/>
                </p:cNvSpPr>
                <p:nvPr/>
              </p:nvSpPr>
              <p:spPr bwMode="auto">
                <a:xfrm>
                  <a:off x="2124" y="1824"/>
                  <a:ext cx="31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>
                      <a:latin typeface="+mn-ea"/>
                      <a:ea typeface="+mn-ea"/>
                    </a:rPr>
                    <a:t>d</a:t>
                  </a:r>
                  <a:r>
                    <a:rPr kumimoji="1" lang="en-US" altLang="zh-CN" sz="2000" b="1" dirty="0" smtClean="0">
                      <a:latin typeface="+mn-ea"/>
                      <a:ea typeface="+mn-ea"/>
                    </a:rPr>
                    <a:t>1</a:t>
                  </a: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65" name="Rectangle 17"/>
                <p:cNvSpPr>
                  <a:spLocks noChangeArrowheads="1"/>
                </p:cNvSpPr>
                <p:nvPr/>
              </p:nvSpPr>
              <p:spPr bwMode="auto">
                <a:xfrm>
                  <a:off x="2436" y="1824"/>
                  <a:ext cx="348" cy="192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000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66" name="Group 18"/>
              <p:cNvGrpSpPr>
                <a:grpSpLocks/>
              </p:cNvGrpSpPr>
              <p:nvPr/>
            </p:nvGrpSpPr>
            <p:grpSpPr bwMode="auto">
              <a:xfrm>
                <a:off x="5102406" y="3075983"/>
                <a:ext cx="1600200" cy="304800"/>
                <a:chOff x="1776" y="1824"/>
                <a:chExt cx="1008" cy="192"/>
              </a:xfrm>
            </p:grpSpPr>
            <p:sp>
              <p:nvSpPr>
                <p:cNvPr id="167" name="Rectangle 19"/>
                <p:cNvSpPr>
                  <a:spLocks noChangeArrowheads="1"/>
                </p:cNvSpPr>
                <p:nvPr/>
              </p:nvSpPr>
              <p:spPr bwMode="auto">
                <a:xfrm>
                  <a:off x="1776" y="1824"/>
                  <a:ext cx="348" cy="192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 smtClean="0">
                      <a:latin typeface="+mn-ea"/>
                      <a:ea typeface="+mn-ea"/>
                    </a:rPr>
                    <a:t>0</a:t>
                  </a: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68" name="Rectangle 20"/>
                <p:cNvSpPr>
                  <a:spLocks noChangeArrowheads="1"/>
                </p:cNvSpPr>
                <p:nvPr/>
              </p:nvSpPr>
              <p:spPr bwMode="auto">
                <a:xfrm>
                  <a:off x="2124" y="1824"/>
                  <a:ext cx="31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 smtClean="0">
                      <a:latin typeface="+mn-ea"/>
                      <a:ea typeface="+mn-ea"/>
                    </a:rPr>
                    <a:t>d2</a:t>
                  </a: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69" name="Rectangle 21"/>
                <p:cNvSpPr>
                  <a:spLocks noChangeArrowheads="1"/>
                </p:cNvSpPr>
                <p:nvPr/>
              </p:nvSpPr>
              <p:spPr bwMode="auto">
                <a:xfrm>
                  <a:off x="2436" y="1824"/>
                  <a:ext cx="348" cy="192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70" name="Group 18"/>
              <p:cNvGrpSpPr>
                <a:grpSpLocks/>
              </p:cNvGrpSpPr>
              <p:nvPr/>
            </p:nvGrpSpPr>
            <p:grpSpPr bwMode="auto">
              <a:xfrm>
                <a:off x="7156268" y="3075983"/>
                <a:ext cx="1600200" cy="304800"/>
                <a:chOff x="1776" y="1824"/>
                <a:chExt cx="1008" cy="192"/>
              </a:xfrm>
            </p:grpSpPr>
            <p:sp>
              <p:nvSpPr>
                <p:cNvPr id="171" name="Rectangle 19"/>
                <p:cNvSpPr>
                  <a:spLocks noChangeArrowheads="1"/>
                </p:cNvSpPr>
                <p:nvPr/>
              </p:nvSpPr>
              <p:spPr bwMode="auto">
                <a:xfrm>
                  <a:off x="1776" y="1824"/>
                  <a:ext cx="348" cy="192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>
                      <a:latin typeface="+mn-ea"/>
                      <a:ea typeface="+mn-ea"/>
                    </a:rPr>
                    <a:t>0</a:t>
                  </a: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7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24" y="1824"/>
                  <a:ext cx="31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>
                      <a:latin typeface="+mn-ea"/>
                      <a:ea typeface="+mn-ea"/>
                    </a:rPr>
                    <a:t>d</a:t>
                  </a:r>
                  <a:r>
                    <a:rPr kumimoji="1" lang="en-US" altLang="zh-CN" sz="2000" b="1" dirty="0" smtClean="0">
                      <a:latin typeface="+mn-ea"/>
                      <a:ea typeface="+mn-ea"/>
                    </a:rPr>
                    <a:t>3</a:t>
                  </a: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73" name="Rectangle 21"/>
                <p:cNvSpPr>
                  <a:spLocks noChangeArrowheads="1"/>
                </p:cNvSpPr>
                <p:nvPr/>
              </p:nvSpPr>
              <p:spPr bwMode="auto">
                <a:xfrm>
                  <a:off x="2436" y="1824"/>
                  <a:ext cx="348" cy="192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 smtClean="0">
                      <a:latin typeface="+mn-ea"/>
                      <a:ea typeface="+mn-ea"/>
                    </a:rPr>
                    <a:t>^</a:t>
                  </a: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74" name="Line 22"/>
              <p:cNvSpPr>
                <a:spLocks noChangeShapeType="1"/>
              </p:cNvSpPr>
              <p:nvPr/>
            </p:nvSpPr>
            <p:spPr bwMode="auto">
              <a:xfrm>
                <a:off x="4416606" y="3228383"/>
                <a:ext cx="68580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175" name="Line 22"/>
              <p:cNvSpPr>
                <a:spLocks noChangeShapeType="1"/>
              </p:cNvSpPr>
              <p:nvPr/>
            </p:nvSpPr>
            <p:spPr bwMode="auto">
              <a:xfrm>
                <a:off x="6470468" y="3228383"/>
                <a:ext cx="68580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310788" y="798674"/>
              <a:ext cx="8454662" cy="587374"/>
              <a:chOff x="311332" y="798674"/>
              <a:chExt cx="8454662" cy="587374"/>
            </a:xfrm>
          </p:grpSpPr>
          <p:sp>
            <p:nvSpPr>
              <p:cNvPr id="4" name="Line 6"/>
              <p:cNvSpPr>
                <a:spLocks noChangeShapeType="1"/>
              </p:cNvSpPr>
              <p:nvPr/>
            </p:nvSpPr>
            <p:spPr bwMode="auto">
              <a:xfrm>
                <a:off x="692332" y="1009106"/>
                <a:ext cx="38100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grpSp>
            <p:nvGrpSpPr>
              <p:cNvPr id="115" name="组合 114"/>
              <p:cNvGrpSpPr/>
              <p:nvPr/>
            </p:nvGrpSpPr>
            <p:grpSpPr>
              <a:xfrm>
                <a:off x="1073332" y="856706"/>
                <a:ext cx="1600200" cy="304800"/>
                <a:chOff x="1073332" y="856706"/>
                <a:chExt cx="1600200" cy="304800"/>
              </a:xfrm>
            </p:grpSpPr>
            <p:sp>
              <p:nvSpPr>
                <p:cNvPr id="8" name="Rectangle 8"/>
                <p:cNvSpPr>
                  <a:spLocks noChangeArrowheads="1"/>
                </p:cNvSpPr>
                <p:nvPr/>
              </p:nvSpPr>
              <p:spPr bwMode="auto">
                <a:xfrm>
                  <a:off x="1073332" y="856706"/>
                  <a:ext cx="552450" cy="304800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>
                      <a:latin typeface="+mn-ea"/>
                      <a:ea typeface="+mn-ea"/>
                    </a:rPr>
                    <a:t>1</a:t>
                  </a:r>
                </a:p>
              </p:txBody>
            </p:sp>
            <p:sp>
              <p:nvSpPr>
                <p:cNvPr id="9" name="Rectangle 9"/>
                <p:cNvSpPr>
                  <a:spLocks noChangeArrowheads="1"/>
                </p:cNvSpPr>
                <p:nvPr/>
              </p:nvSpPr>
              <p:spPr bwMode="auto">
                <a:xfrm>
                  <a:off x="1625782" y="856706"/>
                  <a:ext cx="495300" cy="30480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0" name="Rectangle 10"/>
                <p:cNvSpPr>
                  <a:spLocks noChangeArrowheads="1"/>
                </p:cNvSpPr>
                <p:nvPr/>
              </p:nvSpPr>
              <p:spPr bwMode="auto">
                <a:xfrm>
                  <a:off x="2121082" y="856706"/>
                  <a:ext cx="552450" cy="304800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>
                      <a:latin typeface="+mn-ea"/>
                      <a:ea typeface="+mn-ea"/>
                    </a:rPr>
                    <a:t>^</a:t>
                  </a:r>
                </a:p>
              </p:txBody>
            </p:sp>
          </p:grpSp>
          <p:sp>
            <p:nvSpPr>
              <p:cNvPr id="6" name="Text Box 11"/>
              <p:cNvSpPr txBox="1">
                <a:spLocks noChangeArrowheads="1"/>
              </p:cNvSpPr>
              <p:nvPr/>
            </p:nvSpPr>
            <p:spPr bwMode="auto">
              <a:xfrm>
                <a:off x="311332" y="798674"/>
                <a:ext cx="5334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 smtClean="0">
                    <a:latin typeface="+mn-ea"/>
                    <a:ea typeface="+mn-ea"/>
                  </a:rPr>
                  <a:t>H</a:t>
                </a: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120" name="组合 119"/>
              <p:cNvGrpSpPr/>
              <p:nvPr/>
            </p:nvGrpSpPr>
            <p:grpSpPr>
              <a:xfrm>
                <a:off x="5111932" y="839594"/>
                <a:ext cx="1600200" cy="304800"/>
                <a:chOff x="1073332" y="856706"/>
                <a:chExt cx="1600200" cy="304800"/>
              </a:xfrm>
            </p:grpSpPr>
            <p:sp>
              <p:nvSpPr>
                <p:cNvPr id="121" name="Rectangle 8"/>
                <p:cNvSpPr>
                  <a:spLocks noChangeArrowheads="1"/>
                </p:cNvSpPr>
                <p:nvPr/>
              </p:nvSpPr>
              <p:spPr bwMode="auto">
                <a:xfrm>
                  <a:off x="1073332" y="856706"/>
                  <a:ext cx="552450" cy="304800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>
                      <a:latin typeface="+mn-ea"/>
                      <a:ea typeface="+mn-ea"/>
                    </a:rPr>
                    <a:t>1</a:t>
                  </a:r>
                </a:p>
              </p:txBody>
            </p:sp>
            <p:sp>
              <p:nvSpPr>
                <p:cNvPr id="122" name="Rectangle 9"/>
                <p:cNvSpPr>
                  <a:spLocks noChangeArrowheads="1"/>
                </p:cNvSpPr>
                <p:nvPr/>
              </p:nvSpPr>
              <p:spPr bwMode="auto">
                <a:xfrm>
                  <a:off x="1625782" y="856706"/>
                  <a:ext cx="495300" cy="30480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121082" y="856706"/>
                  <a:ext cx="552450" cy="304800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4" name="组合 123"/>
              <p:cNvGrpSpPr/>
              <p:nvPr/>
            </p:nvGrpSpPr>
            <p:grpSpPr>
              <a:xfrm>
                <a:off x="7165794" y="839594"/>
                <a:ext cx="1600200" cy="304800"/>
                <a:chOff x="1073332" y="856706"/>
                <a:chExt cx="1600200" cy="304800"/>
              </a:xfrm>
            </p:grpSpPr>
            <p:sp>
              <p:nvSpPr>
                <p:cNvPr id="125" name="Rectangle 8"/>
                <p:cNvSpPr>
                  <a:spLocks noChangeArrowheads="1"/>
                </p:cNvSpPr>
                <p:nvPr/>
              </p:nvSpPr>
              <p:spPr bwMode="auto">
                <a:xfrm>
                  <a:off x="1073332" y="856706"/>
                  <a:ext cx="552450" cy="304800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 smtClean="0">
                      <a:latin typeface="+mn-ea"/>
                      <a:ea typeface="+mn-ea"/>
                    </a:rPr>
                    <a:t>0</a:t>
                  </a: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26" name="Rectangle 9"/>
                <p:cNvSpPr>
                  <a:spLocks noChangeArrowheads="1"/>
                </p:cNvSpPr>
                <p:nvPr/>
              </p:nvSpPr>
              <p:spPr bwMode="auto">
                <a:xfrm>
                  <a:off x="1625782" y="856706"/>
                  <a:ext cx="495300" cy="30480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 smtClean="0">
                      <a:latin typeface="+mn-ea"/>
                      <a:ea typeface="+mn-ea"/>
                    </a:rPr>
                    <a:t>X</a:t>
                  </a: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27" name="Rectangle 10"/>
                <p:cNvSpPr>
                  <a:spLocks noChangeArrowheads="1"/>
                </p:cNvSpPr>
                <p:nvPr/>
              </p:nvSpPr>
              <p:spPr bwMode="auto">
                <a:xfrm>
                  <a:off x="2121082" y="856706"/>
                  <a:ext cx="552450" cy="304800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>
                      <a:latin typeface="+mn-ea"/>
                      <a:ea typeface="+mn-ea"/>
                    </a:rPr>
                    <a:t>^</a:t>
                  </a:r>
                </a:p>
              </p:txBody>
            </p:sp>
          </p:grpSp>
          <p:sp>
            <p:nvSpPr>
              <p:cNvPr id="180" name="Line 22"/>
              <p:cNvSpPr>
                <a:spLocks noChangeShapeType="1"/>
              </p:cNvSpPr>
              <p:nvPr/>
            </p:nvSpPr>
            <p:spPr bwMode="auto">
              <a:xfrm>
                <a:off x="6479994" y="991994"/>
                <a:ext cx="68580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grpSp>
            <p:nvGrpSpPr>
              <p:cNvPr id="181" name="组合 180"/>
              <p:cNvGrpSpPr/>
              <p:nvPr/>
            </p:nvGrpSpPr>
            <p:grpSpPr>
              <a:xfrm>
                <a:off x="3126922" y="856706"/>
                <a:ext cx="1600200" cy="304800"/>
                <a:chOff x="1073332" y="856706"/>
                <a:chExt cx="1600200" cy="304800"/>
              </a:xfrm>
            </p:grpSpPr>
            <p:sp>
              <p:nvSpPr>
                <p:cNvPr id="182" name="Rectangle 8"/>
                <p:cNvSpPr>
                  <a:spLocks noChangeArrowheads="1"/>
                </p:cNvSpPr>
                <p:nvPr/>
              </p:nvSpPr>
              <p:spPr bwMode="auto">
                <a:xfrm>
                  <a:off x="1073332" y="856706"/>
                  <a:ext cx="552450" cy="304800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 dirty="0">
                      <a:latin typeface="+mn-ea"/>
                      <a:ea typeface="+mn-ea"/>
                    </a:rPr>
                    <a:t>1</a:t>
                  </a:r>
                </a:p>
              </p:txBody>
            </p:sp>
            <p:sp>
              <p:nvSpPr>
                <p:cNvPr id="183" name="Rectangle 9"/>
                <p:cNvSpPr>
                  <a:spLocks noChangeArrowheads="1"/>
                </p:cNvSpPr>
                <p:nvPr/>
              </p:nvSpPr>
              <p:spPr bwMode="auto">
                <a:xfrm>
                  <a:off x="1625782" y="856706"/>
                  <a:ext cx="495300" cy="30480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84" name="Rectangle 10"/>
                <p:cNvSpPr>
                  <a:spLocks noChangeArrowheads="1"/>
                </p:cNvSpPr>
                <p:nvPr/>
              </p:nvSpPr>
              <p:spPr bwMode="auto">
                <a:xfrm>
                  <a:off x="2121082" y="856706"/>
                  <a:ext cx="552450" cy="304800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en-US" altLang="zh-CN" sz="2000" b="1" dirty="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89" name="Line 22"/>
              <p:cNvSpPr>
                <a:spLocks noChangeShapeType="1"/>
              </p:cNvSpPr>
              <p:nvPr/>
            </p:nvSpPr>
            <p:spPr bwMode="auto">
              <a:xfrm>
                <a:off x="4426132" y="991994"/>
                <a:ext cx="68580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199" name="Line 24"/>
              <p:cNvSpPr>
                <a:spLocks noChangeShapeType="1"/>
              </p:cNvSpPr>
              <p:nvPr/>
            </p:nvSpPr>
            <p:spPr bwMode="auto">
              <a:xfrm flipV="1">
                <a:off x="3208022" y="1157448"/>
                <a:ext cx="0" cy="22860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200" name="Line 29"/>
              <p:cNvSpPr>
                <a:spLocks noChangeShapeType="1"/>
              </p:cNvSpPr>
              <p:nvPr/>
            </p:nvSpPr>
            <p:spPr bwMode="auto">
              <a:xfrm>
                <a:off x="1912622" y="1005048"/>
                <a:ext cx="0" cy="38100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201" name="Line 23"/>
              <p:cNvSpPr>
                <a:spLocks noChangeShapeType="1"/>
              </p:cNvSpPr>
              <p:nvPr/>
            </p:nvSpPr>
            <p:spPr bwMode="auto">
              <a:xfrm>
                <a:off x="1911532" y="1376251"/>
                <a:ext cx="129540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206" name="Line 22"/>
            <p:cNvSpPr>
              <a:spLocks noChangeShapeType="1"/>
            </p:cNvSpPr>
            <p:nvPr/>
          </p:nvSpPr>
          <p:spPr bwMode="auto">
            <a:xfrm>
              <a:off x="3924123" y="1005047"/>
              <a:ext cx="0" cy="1511331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07" name="Line 22"/>
            <p:cNvSpPr>
              <a:spLocks noChangeShapeType="1"/>
            </p:cNvSpPr>
            <p:nvPr/>
          </p:nvSpPr>
          <p:spPr bwMode="auto">
            <a:xfrm>
              <a:off x="3924123" y="3594847"/>
              <a:ext cx="0" cy="6313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08" name="Line 23"/>
            <p:cNvSpPr>
              <a:spLocks noChangeShapeType="1"/>
            </p:cNvSpPr>
            <p:nvPr/>
          </p:nvSpPr>
          <p:spPr bwMode="auto">
            <a:xfrm>
              <a:off x="3924123" y="3596626"/>
              <a:ext cx="988536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09" name="Line 29"/>
            <p:cNvSpPr>
              <a:spLocks noChangeShapeType="1"/>
            </p:cNvSpPr>
            <p:nvPr/>
          </p:nvSpPr>
          <p:spPr bwMode="auto">
            <a:xfrm>
              <a:off x="4912659" y="2348754"/>
              <a:ext cx="0" cy="124609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10" name="Line 23"/>
            <p:cNvSpPr>
              <a:spLocks noChangeShapeType="1"/>
            </p:cNvSpPr>
            <p:nvPr/>
          </p:nvSpPr>
          <p:spPr bwMode="auto">
            <a:xfrm>
              <a:off x="4912658" y="2348754"/>
              <a:ext cx="997501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11" name="Line 29"/>
            <p:cNvSpPr>
              <a:spLocks noChangeShapeType="1"/>
            </p:cNvSpPr>
            <p:nvPr/>
          </p:nvSpPr>
          <p:spPr bwMode="auto">
            <a:xfrm>
              <a:off x="5910160" y="1005047"/>
              <a:ext cx="0" cy="134370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12" name="Line 29"/>
            <p:cNvSpPr>
              <a:spLocks noChangeShapeType="1"/>
            </p:cNvSpPr>
            <p:nvPr/>
          </p:nvSpPr>
          <p:spPr bwMode="auto">
            <a:xfrm>
              <a:off x="5912578" y="2700655"/>
              <a:ext cx="0" cy="133346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13" name="Line 23"/>
            <p:cNvSpPr>
              <a:spLocks noChangeShapeType="1"/>
            </p:cNvSpPr>
            <p:nvPr/>
          </p:nvSpPr>
          <p:spPr bwMode="auto">
            <a:xfrm>
              <a:off x="4912658" y="4034118"/>
              <a:ext cx="997501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14" name="Line 29"/>
            <p:cNvSpPr>
              <a:spLocks noChangeShapeType="1"/>
            </p:cNvSpPr>
            <p:nvPr/>
          </p:nvSpPr>
          <p:spPr bwMode="auto">
            <a:xfrm>
              <a:off x="4912658" y="4034118"/>
              <a:ext cx="0" cy="127049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15" name="Line 23"/>
            <p:cNvSpPr>
              <a:spLocks noChangeShapeType="1"/>
            </p:cNvSpPr>
            <p:nvPr/>
          </p:nvSpPr>
          <p:spPr bwMode="auto">
            <a:xfrm>
              <a:off x="3931320" y="5315358"/>
              <a:ext cx="988536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16" name="Line 22"/>
            <p:cNvSpPr>
              <a:spLocks noChangeShapeType="1"/>
            </p:cNvSpPr>
            <p:nvPr/>
          </p:nvSpPr>
          <p:spPr bwMode="auto">
            <a:xfrm>
              <a:off x="3924123" y="5304615"/>
              <a:ext cx="0" cy="6313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17" name="Text Box 32"/>
            <p:cNvSpPr txBox="1">
              <a:spLocks noChangeArrowheads="1"/>
            </p:cNvSpPr>
            <p:nvPr/>
          </p:nvSpPr>
          <p:spPr bwMode="auto">
            <a:xfrm>
              <a:off x="281285" y="4597781"/>
              <a:ext cx="1981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+mn-ea"/>
                  <a:ea typeface="+mn-ea"/>
                </a:rPr>
                <a:t>B=(b1,b2,b3)</a:t>
              </a:r>
            </a:p>
          </p:txBody>
        </p:sp>
        <p:sp>
          <p:nvSpPr>
            <p:cNvPr id="218" name="Text Box 32"/>
            <p:cNvSpPr txBox="1">
              <a:spLocks noChangeArrowheads="1"/>
            </p:cNvSpPr>
            <p:nvPr/>
          </p:nvSpPr>
          <p:spPr bwMode="auto">
            <a:xfrm>
              <a:off x="281285" y="6286753"/>
              <a:ext cx="1981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+mn-ea"/>
                  <a:ea typeface="+mn-ea"/>
                </a:rPr>
                <a:t>D=(d1,d2,d3)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9934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文本框 216"/>
          <p:cNvSpPr txBox="1"/>
          <p:nvPr/>
        </p:nvSpPr>
        <p:spPr>
          <a:xfrm>
            <a:off x="311331" y="165463"/>
            <a:ext cx="15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(2) </a:t>
            </a:r>
            <a:r>
              <a:rPr lang="zh-CN" altLang="en-US" dirty="0" smtClean="0">
                <a:latin typeface="+mn-ea"/>
              </a:rPr>
              <a:t>双链结构</a:t>
            </a:r>
            <a:endParaRPr lang="zh-CN" altLang="en-US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4529" y="1161323"/>
            <a:ext cx="7263384" cy="5830481"/>
            <a:chOff x="254529" y="1161323"/>
            <a:chExt cx="7263384" cy="5830481"/>
          </a:xfrm>
        </p:grpSpPr>
        <p:grpSp>
          <p:nvGrpSpPr>
            <p:cNvPr id="44041" name="Group 62"/>
            <p:cNvGrpSpPr>
              <a:grpSpLocks/>
            </p:cNvGrpSpPr>
            <p:nvPr/>
          </p:nvGrpSpPr>
          <p:grpSpPr bwMode="auto">
            <a:xfrm>
              <a:off x="4090133" y="1161326"/>
              <a:ext cx="1524000" cy="381000"/>
              <a:chOff x="1728" y="624"/>
              <a:chExt cx="1632" cy="288"/>
            </a:xfrm>
          </p:grpSpPr>
          <p:sp>
            <p:nvSpPr>
              <p:cNvPr id="44049" name="Rectangle 63"/>
              <p:cNvSpPr>
                <a:spLocks noChangeArrowheads="1"/>
              </p:cNvSpPr>
              <p:nvPr/>
            </p:nvSpPr>
            <p:spPr bwMode="auto">
              <a:xfrm>
                <a:off x="2304" y="624"/>
                <a:ext cx="480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 smtClean="0">
                    <a:latin typeface="+mn-ea"/>
                    <a:ea typeface="+mn-ea"/>
                  </a:rPr>
                  <a:t>B</a:t>
                </a: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44050" name="Rectangle 64"/>
              <p:cNvSpPr>
                <a:spLocks noChangeArrowheads="1"/>
              </p:cNvSpPr>
              <p:nvPr/>
            </p:nvSpPr>
            <p:spPr bwMode="auto">
              <a:xfrm>
                <a:off x="1728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44051" name="Rectangle 65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4042" name="Group 66"/>
            <p:cNvGrpSpPr>
              <a:grpSpLocks/>
            </p:cNvGrpSpPr>
            <p:nvPr/>
          </p:nvGrpSpPr>
          <p:grpSpPr bwMode="auto">
            <a:xfrm>
              <a:off x="2261333" y="1161326"/>
              <a:ext cx="1524000" cy="381000"/>
              <a:chOff x="1728" y="624"/>
              <a:chExt cx="1632" cy="288"/>
            </a:xfrm>
          </p:grpSpPr>
          <p:sp>
            <p:nvSpPr>
              <p:cNvPr id="44046" name="Rectangle 67"/>
              <p:cNvSpPr>
                <a:spLocks noChangeArrowheads="1"/>
              </p:cNvSpPr>
              <p:nvPr/>
            </p:nvSpPr>
            <p:spPr bwMode="auto">
              <a:xfrm>
                <a:off x="2304" y="624"/>
                <a:ext cx="480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 smtClean="0">
                    <a:latin typeface="+mn-ea"/>
                    <a:ea typeface="+mn-ea"/>
                  </a:rPr>
                  <a:t>A</a:t>
                </a: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44047" name="Rectangle 68"/>
              <p:cNvSpPr>
                <a:spLocks noChangeArrowheads="1"/>
              </p:cNvSpPr>
              <p:nvPr/>
            </p:nvSpPr>
            <p:spPr bwMode="auto">
              <a:xfrm>
                <a:off x="1728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44048" name="Rectangle 69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latin typeface="+mn-ea"/>
                  <a:ea typeface="+mn-ea"/>
                </a:endParaRPr>
              </a:p>
            </p:txBody>
          </p:sp>
        </p:grpSp>
        <p:sp>
          <p:nvSpPr>
            <p:cNvPr id="44043" name="Line 70"/>
            <p:cNvSpPr>
              <a:spLocks noChangeShapeType="1"/>
            </p:cNvSpPr>
            <p:nvPr/>
          </p:nvSpPr>
          <p:spPr bwMode="auto">
            <a:xfrm>
              <a:off x="3556733" y="1385234"/>
              <a:ext cx="53340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4044" name="Text Box 71"/>
            <p:cNvSpPr txBox="1">
              <a:spLocks noChangeArrowheads="1"/>
            </p:cNvSpPr>
            <p:nvPr/>
          </p:nvSpPr>
          <p:spPr bwMode="auto">
            <a:xfrm>
              <a:off x="254529" y="1161326"/>
              <a:ext cx="16761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 smtClean="0">
                  <a:latin typeface="+mn-ea"/>
                  <a:ea typeface="+mn-ea"/>
                </a:rPr>
                <a:t>H=(A,B,X)</a:t>
              </a:r>
              <a:endParaRPr kumimoji="1" lang="en-US" altLang="zh-CN" sz="2000" dirty="0">
                <a:latin typeface="+mn-ea"/>
                <a:ea typeface="+mn-ea"/>
              </a:endParaRPr>
            </a:p>
          </p:txBody>
        </p:sp>
        <p:sp>
          <p:nvSpPr>
            <p:cNvPr id="44045" name="Line 72"/>
            <p:cNvSpPr>
              <a:spLocks noChangeShapeType="1"/>
            </p:cNvSpPr>
            <p:nvPr/>
          </p:nvSpPr>
          <p:spPr bwMode="auto">
            <a:xfrm>
              <a:off x="1880333" y="1389926"/>
              <a:ext cx="38100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71" name="Group 62"/>
            <p:cNvGrpSpPr>
              <a:grpSpLocks/>
            </p:cNvGrpSpPr>
            <p:nvPr/>
          </p:nvGrpSpPr>
          <p:grpSpPr bwMode="auto">
            <a:xfrm>
              <a:off x="5981686" y="1161323"/>
              <a:ext cx="1524000" cy="381000"/>
              <a:chOff x="1728" y="624"/>
              <a:chExt cx="1632" cy="288"/>
            </a:xfrm>
          </p:grpSpPr>
          <p:sp>
            <p:nvSpPr>
              <p:cNvPr id="72" name="Rectangle 63"/>
              <p:cNvSpPr>
                <a:spLocks noChangeArrowheads="1"/>
              </p:cNvSpPr>
              <p:nvPr/>
            </p:nvSpPr>
            <p:spPr bwMode="auto">
              <a:xfrm>
                <a:off x="2304" y="624"/>
                <a:ext cx="480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 smtClean="0">
                    <a:latin typeface="+mn-ea"/>
                    <a:ea typeface="+mn-ea"/>
                  </a:rPr>
                  <a:t>X</a:t>
                </a: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73" name="Rectangle 64"/>
              <p:cNvSpPr>
                <a:spLocks noChangeArrowheads="1"/>
              </p:cNvSpPr>
              <p:nvPr/>
            </p:nvSpPr>
            <p:spPr bwMode="auto">
              <a:xfrm>
                <a:off x="1728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>
                    <a:latin typeface="+mn-ea"/>
                    <a:ea typeface="+mn-ea"/>
                  </a:rPr>
                  <a:t>^</a:t>
                </a:r>
              </a:p>
            </p:txBody>
          </p:sp>
          <p:sp>
            <p:nvSpPr>
              <p:cNvPr id="74" name="Rectangle 65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+mn-ea"/>
                    <a:ea typeface="+mn-ea"/>
                  </a:rPr>
                  <a:t>^</a:t>
                </a:r>
              </a:p>
            </p:txBody>
          </p:sp>
        </p:grpSp>
        <p:sp>
          <p:nvSpPr>
            <p:cNvPr id="79" name="Line 29"/>
            <p:cNvSpPr>
              <a:spLocks noChangeShapeType="1"/>
            </p:cNvSpPr>
            <p:nvPr/>
          </p:nvSpPr>
          <p:spPr bwMode="auto">
            <a:xfrm>
              <a:off x="5448286" y="1385234"/>
              <a:ext cx="53340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80" name="Group 66"/>
            <p:cNvGrpSpPr>
              <a:grpSpLocks/>
            </p:cNvGrpSpPr>
            <p:nvPr/>
          </p:nvGrpSpPr>
          <p:grpSpPr bwMode="auto">
            <a:xfrm>
              <a:off x="2273561" y="2798817"/>
              <a:ext cx="1524000" cy="381000"/>
              <a:chOff x="1728" y="624"/>
              <a:chExt cx="1632" cy="288"/>
            </a:xfrm>
          </p:grpSpPr>
          <p:sp>
            <p:nvSpPr>
              <p:cNvPr id="81" name="Rectangle 67"/>
              <p:cNvSpPr>
                <a:spLocks noChangeArrowheads="1"/>
              </p:cNvSpPr>
              <p:nvPr/>
            </p:nvSpPr>
            <p:spPr bwMode="auto">
              <a:xfrm>
                <a:off x="2304" y="624"/>
                <a:ext cx="480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 smtClean="0">
                    <a:latin typeface="+mn-ea"/>
                    <a:ea typeface="+mn-ea"/>
                  </a:rPr>
                  <a:t>a1</a:t>
                </a: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82" name="Rectangle 68"/>
              <p:cNvSpPr>
                <a:spLocks noChangeArrowheads="1"/>
              </p:cNvSpPr>
              <p:nvPr/>
            </p:nvSpPr>
            <p:spPr bwMode="auto">
              <a:xfrm>
                <a:off x="1728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+mn-ea"/>
                    <a:ea typeface="+mn-ea"/>
                  </a:rPr>
                  <a:t>^</a:t>
                </a:r>
              </a:p>
            </p:txBody>
          </p:sp>
          <p:sp>
            <p:nvSpPr>
              <p:cNvPr id="83" name="Rectangle 69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latin typeface="+mn-ea"/>
                  <a:ea typeface="+mn-ea"/>
                </a:endParaRPr>
              </a:p>
            </p:txBody>
          </p:sp>
        </p:grpSp>
        <p:grpSp>
          <p:nvGrpSpPr>
            <p:cNvPr id="84" name="Group 66"/>
            <p:cNvGrpSpPr>
              <a:grpSpLocks/>
            </p:cNvGrpSpPr>
            <p:nvPr/>
          </p:nvGrpSpPr>
          <p:grpSpPr bwMode="auto">
            <a:xfrm>
              <a:off x="4102361" y="2798817"/>
              <a:ext cx="1524000" cy="381000"/>
              <a:chOff x="1728" y="624"/>
              <a:chExt cx="1632" cy="288"/>
            </a:xfrm>
          </p:grpSpPr>
          <p:sp>
            <p:nvSpPr>
              <p:cNvPr id="85" name="Rectangle 67"/>
              <p:cNvSpPr>
                <a:spLocks noChangeArrowheads="1"/>
              </p:cNvSpPr>
              <p:nvPr/>
            </p:nvSpPr>
            <p:spPr bwMode="auto">
              <a:xfrm>
                <a:off x="2304" y="624"/>
                <a:ext cx="480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 smtClean="0">
                    <a:latin typeface="+mn-ea"/>
                    <a:ea typeface="+mn-ea"/>
                  </a:rPr>
                  <a:t>D</a:t>
                </a: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86" name="Rectangle 68"/>
              <p:cNvSpPr>
                <a:spLocks noChangeArrowheads="1"/>
              </p:cNvSpPr>
              <p:nvPr/>
            </p:nvSpPr>
            <p:spPr bwMode="auto">
              <a:xfrm>
                <a:off x="1728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87" name="Rectangle 69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latin typeface="+mn-ea"/>
                  <a:ea typeface="+mn-ea"/>
                </a:endParaRPr>
              </a:p>
            </p:txBody>
          </p:sp>
        </p:grpSp>
        <p:grpSp>
          <p:nvGrpSpPr>
            <p:cNvPr id="88" name="Group 66"/>
            <p:cNvGrpSpPr>
              <a:grpSpLocks/>
            </p:cNvGrpSpPr>
            <p:nvPr/>
          </p:nvGrpSpPr>
          <p:grpSpPr bwMode="auto">
            <a:xfrm>
              <a:off x="5993913" y="2798817"/>
              <a:ext cx="1524000" cy="381000"/>
              <a:chOff x="1728" y="624"/>
              <a:chExt cx="1632" cy="288"/>
            </a:xfrm>
          </p:grpSpPr>
          <p:sp>
            <p:nvSpPr>
              <p:cNvPr id="89" name="Rectangle 67"/>
              <p:cNvSpPr>
                <a:spLocks noChangeArrowheads="1"/>
              </p:cNvSpPr>
              <p:nvPr/>
            </p:nvSpPr>
            <p:spPr bwMode="auto">
              <a:xfrm>
                <a:off x="2304" y="624"/>
                <a:ext cx="480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 smtClean="0">
                    <a:latin typeface="+mn-ea"/>
                    <a:ea typeface="+mn-ea"/>
                  </a:rPr>
                  <a:t>a3</a:t>
                </a: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90" name="Rectangle 68"/>
              <p:cNvSpPr>
                <a:spLocks noChangeArrowheads="1"/>
              </p:cNvSpPr>
              <p:nvPr/>
            </p:nvSpPr>
            <p:spPr bwMode="auto">
              <a:xfrm>
                <a:off x="1728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+mn-ea"/>
                    <a:ea typeface="+mn-ea"/>
                  </a:rPr>
                  <a:t>^</a:t>
                </a:r>
              </a:p>
            </p:txBody>
          </p:sp>
          <p:sp>
            <p:nvSpPr>
              <p:cNvPr id="91" name="Rectangle 69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 smtClean="0">
                    <a:latin typeface="+mn-ea"/>
                    <a:ea typeface="+mn-ea"/>
                  </a:rPr>
                  <a:t>^</a:t>
                </a:r>
                <a:endParaRPr kumimoji="1" lang="zh-CN" altLang="zh-CN" sz="2000" b="1" dirty="0">
                  <a:latin typeface="+mn-ea"/>
                  <a:ea typeface="+mn-ea"/>
                </a:endParaRPr>
              </a:p>
            </p:txBody>
          </p:sp>
        </p:grpSp>
        <p:sp>
          <p:nvSpPr>
            <p:cNvPr id="92" name="Text Box 71"/>
            <p:cNvSpPr txBox="1">
              <a:spLocks noChangeArrowheads="1"/>
            </p:cNvSpPr>
            <p:nvPr/>
          </p:nvSpPr>
          <p:spPr bwMode="auto">
            <a:xfrm>
              <a:off x="254529" y="2817561"/>
              <a:ext cx="173887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None/>
              </a:pPr>
              <a:r>
                <a:rPr lang="en-US" altLang="zh-CN" sz="2000" dirty="0" smtClean="0">
                  <a:latin typeface="+mn-ea"/>
                  <a:ea typeface="+mn-ea"/>
                </a:rPr>
                <a:t>A</a:t>
              </a:r>
              <a:r>
                <a:rPr lang="en-US" altLang="zh-CN" sz="2000" dirty="0">
                  <a:latin typeface="+mn-ea"/>
                  <a:ea typeface="+mn-ea"/>
                </a:rPr>
                <a:t>=(a1,D,a3)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000" dirty="0">
                <a:latin typeface="+mn-ea"/>
                <a:ea typeface="+mn-ea"/>
              </a:endParaRPr>
            </a:p>
          </p:txBody>
        </p:sp>
        <p:sp>
          <p:nvSpPr>
            <p:cNvPr id="93" name="Line 72"/>
            <p:cNvSpPr>
              <a:spLocks noChangeShapeType="1"/>
            </p:cNvSpPr>
            <p:nvPr/>
          </p:nvSpPr>
          <p:spPr bwMode="auto">
            <a:xfrm>
              <a:off x="1880333" y="3046161"/>
              <a:ext cx="38100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94" name="Line 70"/>
            <p:cNvSpPr>
              <a:spLocks noChangeShapeType="1"/>
            </p:cNvSpPr>
            <p:nvPr/>
          </p:nvSpPr>
          <p:spPr bwMode="auto">
            <a:xfrm>
              <a:off x="3568961" y="3046161"/>
              <a:ext cx="53340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95" name="Line 70"/>
            <p:cNvSpPr>
              <a:spLocks noChangeShapeType="1"/>
            </p:cNvSpPr>
            <p:nvPr/>
          </p:nvSpPr>
          <p:spPr bwMode="auto">
            <a:xfrm>
              <a:off x="5460514" y="3036536"/>
              <a:ext cx="53340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112" name="Group 66"/>
            <p:cNvGrpSpPr>
              <a:grpSpLocks/>
            </p:cNvGrpSpPr>
            <p:nvPr/>
          </p:nvGrpSpPr>
          <p:grpSpPr bwMode="auto">
            <a:xfrm>
              <a:off x="2273561" y="4455052"/>
              <a:ext cx="1524000" cy="381000"/>
              <a:chOff x="1728" y="624"/>
              <a:chExt cx="1632" cy="288"/>
            </a:xfrm>
          </p:grpSpPr>
          <p:sp>
            <p:nvSpPr>
              <p:cNvPr id="113" name="Rectangle 67"/>
              <p:cNvSpPr>
                <a:spLocks noChangeArrowheads="1"/>
              </p:cNvSpPr>
              <p:nvPr/>
            </p:nvSpPr>
            <p:spPr bwMode="auto">
              <a:xfrm>
                <a:off x="2304" y="624"/>
                <a:ext cx="480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>
                    <a:latin typeface="+mn-ea"/>
                    <a:ea typeface="+mn-ea"/>
                  </a:rPr>
                  <a:t>b</a:t>
                </a:r>
                <a:r>
                  <a:rPr kumimoji="1" lang="en-US" altLang="zh-CN" sz="2000" b="1" dirty="0" smtClean="0">
                    <a:latin typeface="+mn-ea"/>
                    <a:ea typeface="+mn-ea"/>
                  </a:rPr>
                  <a:t>1</a:t>
                </a: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114" name="Rectangle 68"/>
              <p:cNvSpPr>
                <a:spLocks noChangeArrowheads="1"/>
              </p:cNvSpPr>
              <p:nvPr/>
            </p:nvSpPr>
            <p:spPr bwMode="auto">
              <a:xfrm>
                <a:off x="1728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+mn-ea"/>
                    <a:ea typeface="+mn-ea"/>
                  </a:rPr>
                  <a:t>^</a:t>
                </a:r>
              </a:p>
            </p:txBody>
          </p:sp>
          <p:sp>
            <p:nvSpPr>
              <p:cNvPr id="115" name="Rectangle 69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latin typeface="+mn-ea"/>
                  <a:ea typeface="+mn-ea"/>
                </a:endParaRPr>
              </a:p>
            </p:txBody>
          </p:sp>
        </p:grpSp>
        <p:grpSp>
          <p:nvGrpSpPr>
            <p:cNvPr id="116" name="Group 66"/>
            <p:cNvGrpSpPr>
              <a:grpSpLocks/>
            </p:cNvGrpSpPr>
            <p:nvPr/>
          </p:nvGrpSpPr>
          <p:grpSpPr bwMode="auto">
            <a:xfrm>
              <a:off x="4102361" y="4455052"/>
              <a:ext cx="1524000" cy="381000"/>
              <a:chOff x="1728" y="624"/>
              <a:chExt cx="1632" cy="288"/>
            </a:xfrm>
          </p:grpSpPr>
          <p:sp>
            <p:nvSpPr>
              <p:cNvPr id="117" name="Rectangle 67"/>
              <p:cNvSpPr>
                <a:spLocks noChangeArrowheads="1"/>
              </p:cNvSpPr>
              <p:nvPr/>
            </p:nvSpPr>
            <p:spPr bwMode="auto">
              <a:xfrm>
                <a:off x="2304" y="624"/>
                <a:ext cx="480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 smtClean="0">
                    <a:latin typeface="+mn-ea"/>
                    <a:ea typeface="+mn-ea"/>
                  </a:rPr>
                  <a:t>b2</a:t>
                </a: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118" name="Rectangle 68"/>
              <p:cNvSpPr>
                <a:spLocks noChangeArrowheads="1"/>
              </p:cNvSpPr>
              <p:nvPr/>
            </p:nvSpPr>
            <p:spPr bwMode="auto">
              <a:xfrm>
                <a:off x="1728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 smtClean="0">
                    <a:latin typeface="+mn-ea"/>
                    <a:ea typeface="+mn-ea"/>
                  </a:rPr>
                  <a:t>^</a:t>
                </a: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119" name="Rectangle 69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latin typeface="+mn-ea"/>
                  <a:ea typeface="+mn-ea"/>
                </a:endParaRPr>
              </a:p>
            </p:txBody>
          </p:sp>
        </p:grpSp>
        <p:grpSp>
          <p:nvGrpSpPr>
            <p:cNvPr id="120" name="Group 66"/>
            <p:cNvGrpSpPr>
              <a:grpSpLocks/>
            </p:cNvGrpSpPr>
            <p:nvPr/>
          </p:nvGrpSpPr>
          <p:grpSpPr bwMode="auto">
            <a:xfrm>
              <a:off x="5993913" y="4455052"/>
              <a:ext cx="1524000" cy="381000"/>
              <a:chOff x="1728" y="624"/>
              <a:chExt cx="1632" cy="288"/>
            </a:xfrm>
          </p:grpSpPr>
          <p:sp>
            <p:nvSpPr>
              <p:cNvPr id="121" name="Rectangle 67"/>
              <p:cNvSpPr>
                <a:spLocks noChangeArrowheads="1"/>
              </p:cNvSpPr>
              <p:nvPr/>
            </p:nvSpPr>
            <p:spPr bwMode="auto">
              <a:xfrm>
                <a:off x="2304" y="624"/>
                <a:ext cx="480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>
                    <a:latin typeface="+mn-ea"/>
                    <a:ea typeface="+mn-ea"/>
                  </a:rPr>
                  <a:t>b</a:t>
                </a:r>
                <a:r>
                  <a:rPr kumimoji="1" lang="en-US" altLang="zh-CN" sz="2000" b="1" dirty="0" smtClean="0">
                    <a:latin typeface="+mn-ea"/>
                    <a:ea typeface="+mn-ea"/>
                  </a:rPr>
                  <a:t>3</a:t>
                </a: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122" name="Rectangle 68"/>
              <p:cNvSpPr>
                <a:spLocks noChangeArrowheads="1"/>
              </p:cNvSpPr>
              <p:nvPr/>
            </p:nvSpPr>
            <p:spPr bwMode="auto">
              <a:xfrm>
                <a:off x="1728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+mn-ea"/>
                    <a:ea typeface="+mn-ea"/>
                  </a:rPr>
                  <a:t>^</a:t>
                </a:r>
              </a:p>
            </p:txBody>
          </p:sp>
          <p:sp>
            <p:nvSpPr>
              <p:cNvPr id="123" name="Rectangle 69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 smtClean="0">
                    <a:latin typeface="+mn-ea"/>
                    <a:ea typeface="+mn-ea"/>
                  </a:rPr>
                  <a:t>^</a:t>
                </a:r>
                <a:endParaRPr kumimoji="1" lang="zh-CN" altLang="zh-CN" sz="2000" b="1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24" name="Text Box 71"/>
            <p:cNvSpPr txBox="1">
              <a:spLocks noChangeArrowheads="1"/>
            </p:cNvSpPr>
            <p:nvPr/>
          </p:nvSpPr>
          <p:spPr bwMode="auto">
            <a:xfrm>
              <a:off x="254529" y="4473796"/>
              <a:ext cx="1751103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None/>
              </a:pPr>
              <a:r>
                <a:rPr lang="en-US" altLang="zh-CN" sz="2000" dirty="0">
                  <a:latin typeface="+mn-ea"/>
                  <a:ea typeface="+mn-ea"/>
                </a:rPr>
                <a:t>B=(b1,b2,b3)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000" dirty="0">
                <a:latin typeface="+mn-ea"/>
                <a:ea typeface="+mn-ea"/>
              </a:endParaRPr>
            </a:p>
          </p:txBody>
        </p:sp>
        <p:sp>
          <p:nvSpPr>
            <p:cNvPr id="125" name="Line 72"/>
            <p:cNvSpPr>
              <a:spLocks noChangeShapeType="1"/>
            </p:cNvSpPr>
            <p:nvPr/>
          </p:nvSpPr>
          <p:spPr bwMode="auto">
            <a:xfrm>
              <a:off x="1880333" y="4702396"/>
              <a:ext cx="38100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26" name="Line 70"/>
            <p:cNvSpPr>
              <a:spLocks noChangeShapeType="1"/>
            </p:cNvSpPr>
            <p:nvPr/>
          </p:nvSpPr>
          <p:spPr bwMode="auto">
            <a:xfrm>
              <a:off x="3568961" y="4702396"/>
              <a:ext cx="53340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27" name="Line 70"/>
            <p:cNvSpPr>
              <a:spLocks noChangeShapeType="1"/>
            </p:cNvSpPr>
            <p:nvPr/>
          </p:nvSpPr>
          <p:spPr bwMode="auto">
            <a:xfrm>
              <a:off x="5460514" y="4692771"/>
              <a:ext cx="53340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128" name="Group 66"/>
            <p:cNvGrpSpPr>
              <a:grpSpLocks/>
            </p:cNvGrpSpPr>
            <p:nvPr/>
          </p:nvGrpSpPr>
          <p:grpSpPr bwMode="auto">
            <a:xfrm>
              <a:off x="2273561" y="6111286"/>
              <a:ext cx="1524000" cy="381000"/>
              <a:chOff x="1728" y="624"/>
              <a:chExt cx="1632" cy="288"/>
            </a:xfrm>
          </p:grpSpPr>
          <p:sp>
            <p:nvSpPr>
              <p:cNvPr id="129" name="Rectangle 67"/>
              <p:cNvSpPr>
                <a:spLocks noChangeArrowheads="1"/>
              </p:cNvSpPr>
              <p:nvPr/>
            </p:nvSpPr>
            <p:spPr bwMode="auto">
              <a:xfrm>
                <a:off x="2304" y="624"/>
                <a:ext cx="480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>
                    <a:latin typeface="+mn-ea"/>
                    <a:ea typeface="+mn-ea"/>
                  </a:rPr>
                  <a:t>d</a:t>
                </a:r>
                <a:r>
                  <a:rPr kumimoji="1" lang="en-US" altLang="zh-CN" sz="2000" b="1" dirty="0" smtClean="0">
                    <a:latin typeface="+mn-ea"/>
                    <a:ea typeface="+mn-ea"/>
                  </a:rPr>
                  <a:t>1</a:t>
                </a: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130" name="Rectangle 68"/>
              <p:cNvSpPr>
                <a:spLocks noChangeArrowheads="1"/>
              </p:cNvSpPr>
              <p:nvPr/>
            </p:nvSpPr>
            <p:spPr bwMode="auto">
              <a:xfrm>
                <a:off x="1728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+mn-ea"/>
                    <a:ea typeface="+mn-ea"/>
                  </a:rPr>
                  <a:t>^</a:t>
                </a:r>
              </a:p>
            </p:txBody>
          </p:sp>
          <p:sp>
            <p:nvSpPr>
              <p:cNvPr id="131" name="Rectangle 69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latin typeface="+mn-ea"/>
                  <a:ea typeface="+mn-ea"/>
                </a:endParaRPr>
              </a:p>
            </p:txBody>
          </p:sp>
        </p:grpSp>
        <p:grpSp>
          <p:nvGrpSpPr>
            <p:cNvPr id="132" name="Group 66"/>
            <p:cNvGrpSpPr>
              <a:grpSpLocks/>
            </p:cNvGrpSpPr>
            <p:nvPr/>
          </p:nvGrpSpPr>
          <p:grpSpPr bwMode="auto">
            <a:xfrm>
              <a:off x="4102361" y="6111286"/>
              <a:ext cx="1524000" cy="381000"/>
              <a:chOff x="1728" y="624"/>
              <a:chExt cx="1632" cy="288"/>
            </a:xfrm>
          </p:grpSpPr>
          <p:sp>
            <p:nvSpPr>
              <p:cNvPr id="133" name="Rectangle 67"/>
              <p:cNvSpPr>
                <a:spLocks noChangeArrowheads="1"/>
              </p:cNvSpPr>
              <p:nvPr/>
            </p:nvSpPr>
            <p:spPr bwMode="auto">
              <a:xfrm>
                <a:off x="2304" y="624"/>
                <a:ext cx="480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 smtClean="0">
                    <a:latin typeface="+mn-ea"/>
                    <a:ea typeface="+mn-ea"/>
                  </a:rPr>
                  <a:t>d2</a:t>
                </a: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134" name="Rectangle 68"/>
              <p:cNvSpPr>
                <a:spLocks noChangeArrowheads="1"/>
              </p:cNvSpPr>
              <p:nvPr/>
            </p:nvSpPr>
            <p:spPr bwMode="auto">
              <a:xfrm>
                <a:off x="1728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 smtClean="0">
                    <a:latin typeface="+mn-ea"/>
                    <a:ea typeface="+mn-ea"/>
                  </a:rPr>
                  <a:t>^</a:t>
                </a: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135" name="Rectangle 69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1">
                  <a:latin typeface="+mn-ea"/>
                  <a:ea typeface="+mn-ea"/>
                </a:endParaRPr>
              </a:p>
            </p:txBody>
          </p:sp>
        </p:grpSp>
        <p:grpSp>
          <p:nvGrpSpPr>
            <p:cNvPr id="136" name="Group 66"/>
            <p:cNvGrpSpPr>
              <a:grpSpLocks/>
            </p:cNvGrpSpPr>
            <p:nvPr/>
          </p:nvGrpSpPr>
          <p:grpSpPr bwMode="auto">
            <a:xfrm>
              <a:off x="5993913" y="6111286"/>
              <a:ext cx="1524000" cy="381000"/>
              <a:chOff x="1728" y="624"/>
              <a:chExt cx="1632" cy="288"/>
            </a:xfrm>
          </p:grpSpPr>
          <p:sp>
            <p:nvSpPr>
              <p:cNvPr id="137" name="Rectangle 67"/>
              <p:cNvSpPr>
                <a:spLocks noChangeArrowheads="1"/>
              </p:cNvSpPr>
              <p:nvPr/>
            </p:nvSpPr>
            <p:spPr bwMode="auto">
              <a:xfrm>
                <a:off x="2304" y="624"/>
                <a:ext cx="480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>
                    <a:latin typeface="+mn-ea"/>
                    <a:ea typeface="+mn-ea"/>
                  </a:rPr>
                  <a:t>d</a:t>
                </a:r>
                <a:r>
                  <a:rPr kumimoji="1" lang="en-US" altLang="zh-CN" sz="2000" b="1" dirty="0" smtClean="0">
                    <a:latin typeface="+mn-ea"/>
                    <a:ea typeface="+mn-ea"/>
                  </a:rPr>
                  <a:t>3</a:t>
                </a:r>
                <a:endParaRPr kumimoji="1" lang="en-US" altLang="zh-CN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138" name="Rectangle 68"/>
              <p:cNvSpPr>
                <a:spLocks noChangeArrowheads="1"/>
              </p:cNvSpPr>
              <p:nvPr/>
            </p:nvSpPr>
            <p:spPr bwMode="auto">
              <a:xfrm>
                <a:off x="1728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+mn-ea"/>
                    <a:ea typeface="+mn-ea"/>
                  </a:rPr>
                  <a:t>^</a:t>
                </a:r>
              </a:p>
            </p:txBody>
          </p:sp>
          <p:sp>
            <p:nvSpPr>
              <p:cNvPr id="139" name="Rectangle 69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576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 dirty="0" smtClean="0">
                    <a:latin typeface="+mn-ea"/>
                    <a:ea typeface="+mn-ea"/>
                  </a:rPr>
                  <a:t>^</a:t>
                </a:r>
                <a:endParaRPr kumimoji="1" lang="zh-CN" altLang="zh-CN" sz="2000" b="1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40" name="Text Box 71"/>
            <p:cNvSpPr txBox="1">
              <a:spLocks noChangeArrowheads="1"/>
            </p:cNvSpPr>
            <p:nvPr/>
          </p:nvSpPr>
          <p:spPr bwMode="auto">
            <a:xfrm>
              <a:off x="254530" y="6130030"/>
              <a:ext cx="1751102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None/>
              </a:pPr>
              <a:r>
                <a:rPr lang="en-US" altLang="zh-CN" sz="2000" dirty="0">
                  <a:latin typeface="+mn-ea"/>
                  <a:ea typeface="+mn-ea"/>
                </a:rPr>
                <a:t>D=(d1,d2,d3)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000" dirty="0">
                <a:latin typeface="+mn-ea"/>
                <a:ea typeface="+mn-ea"/>
              </a:endParaRPr>
            </a:p>
          </p:txBody>
        </p:sp>
        <p:sp>
          <p:nvSpPr>
            <p:cNvPr id="141" name="Line 72"/>
            <p:cNvSpPr>
              <a:spLocks noChangeShapeType="1"/>
            </p:cNvSpPr>
            <p:nvPr/>
          </p:nvSpPr>
          <p:spPr bwMode="auto">
            <a:xfrm>
              <a:off x="1880333" y="6358630"/>
              <a:ext cx="38100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42" name="Line 70"/>
            <p:cNvSpPr>
              <a:spLocks noChangeShapeType="1"/>
            </p:cNvSpPr>
            <p:nvPr/>
          </p:nvSpPr>
          <p:spPr bwMode="auto">
            <a:xfrm>
              <a:off x="3568961" y="6358630"/>
              <a:ext cx="53340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43" name="Line 70"/>
            <p:cNvSpPr>
              <a:spLocks noChangeShapeType="1"/>
            </p:cNvSpPr>
            <p:nvPr/>
          </p:nvSpPr>
          <p:spPr bwMode="auto">
            <a:xfrm>
              <a:off x="5460514" y="6349005"/>
              <a:ext cx="53340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18" name="Line 22"/>
            <p:cNvSpPr>
              <a:spLocks noChangeShapeType="1"/>
            </p:cNvSpPr>
            <p:nvPr/>
          </p:nvSpPr>
          <p:spPr bwMode="auto">
            <a:xfrm>
              <a:off x="2542794" y="1385234"/>
              <a:ext cx="0" cy="141358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19" name="Line 22"/>
            <p:cNvSpPr>
              <a:spLocks noChangeShapeType="1"/>
            </p:cNvSpPr>
            <p:nvPr/>
          </p:nvSpPr>
          <p:spPr bwMode="auto">
            <a:xfrm>
              <a:off x="2542794" y="3823752"/>
              <a:ext cx="0" cy="6313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20" name="Line 23"/>
            <p:cNvSpPr>
              <a:spLocks noChangeShapeType="1"/>
            </p:cNvSpPr>
            <p:nvPr/>
          </p:nvSpPr>
          <p:spPr bwMode="auto">
            <a:xfrm>
              <a:off x="2542794" y="3828176"/>
              <a:ext cx="1427805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21" name="Line 29"/>
            <p:cNvSpPr>
              <a:spLocks noChangeShapeType="1"/>
            </p:cNvSpPr>
            <p:nvPr/>
          </p:nvSpPr>
          <p:spPr bwMode="auto">
            <a:xfrm>
              <a:off x="3970600" y="2567576"/>
              <a:ext cx="0" cy="1273081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22" name="Line 23"/>
            <p:cNvSpPr>
              <a:spLocks noChangeShapeType="1"/>
            </p:cNvSpPr>
            <p:nvPr/>
          </p:nvSpPr>
          <p:spPr bwMode="auto">
            <a:xfrm>
              <a:off x="3970599" y="2567576"/>
              <a:ext cx="405831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23" name="Line 29"/>
            <p:cNvSpPr>
              <a:spLocks noChangeShapeType="1"/>
            </p:cNvSpPr>
            <p:nvPr/>
          </p:nvSpPr>
          <p:spPr bwMode="auto">
            <a:xfrm>
              <a:off x="4376431" y="1385234"/>
              <a:ext cx="0" cy="1182341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24" name="Line 22"/>
            <p:cNvSpPr>
              <a:spLocks noChangeShapeType="1"/>
            </p:cNvSpPr>
            <p:nvPr/>
          </p:nvSpPr>
          <p:spPr bwMode="auto">
            <a:xfrm>
              <a:off x="2542793" y="5493481"/>
              <a:ext cx="0" cy="6313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25" name="Line 23"/>
            <p:cNvSpPr>
              <a:spLocks noChangeShapeType="1"/>
            </p:cNvSpPr>
            <p:nvPr/>
          </p:nvSpPr>
          <p:spPr bwMode="auto">
            <a:xfrm>
              <a:off x="2542793" y="5497905"/>
              <a:ext cx="1427805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26" name="Line 29"/>
            <p:cNvSpPr>
              <a:spLocks noChangeShapeType="1"/>
            </p:cNvSpPr>
            <p:nvPr/>
          </p:nvSpPr>
          <p:spPr bwMode="auto">
            <a:xfrm>
              <a:off x="3970599" y="4237305"/>
              <a:ext cx="0" cy="1273081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27" name="Line 23"/>
            <p:cNvSpPr>
              <a:spLocks noChangeShapeType="1"/>
            </p:cNvSpPr>
            <p:nvPr/>
          </p:nvSpPr>
          <p:spPr bwMode="auto">
            <a:xfrm>
              <a:off x="3970598" y="4237305"/>
              <a:ext cx="405831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28" name="Line 29"/>
            <p:cNvSpPr>
              <a:spLocks noChangeShapeType="1"/>
            </p:cNvSpPr>
            <p:nvPr/>
          </p:nvSpPr>
          <p:spPr bwMode="auto">
            <a:xfrm>
              <a:off x="4376430" y="3054963"/>
              <a:ext cx="0" cy="1182341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45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264</Words>
  <Application>Microsoft Office PowerPoint</Application>
  <PresentationFormat>全屏显示(4:3)</PresentationFormat>
  <Paragraphs>169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路青霖</dc:creator>
  <cp:lastModifiedBy>路青霖</cp:lastModifiedBy>
  <cp:revision>14</cp:revision>
  <dcterms:created xsi:type="dcterms:W3CDTF">2017-03-19T16:50:12Z</dcterms:created>
  <dcterms:modified xsi:type="dcterms:W3CDTF">2017-03-20T08:13:28Z</dcterms:modified>
</cp:coreProperties>
</file>