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Lst>
  <p:notesMasterIdLst>
    <p:notesMasterId r:id="rId17"/>
  </p:notesMasterIdLst>
  <p:handoutMasterIdLst>
    <p:handoutMasterId r:id="rId18"/>
  </p:handoutMasterIdLst>
  <p:sldIdLst>
    <p:sldId id="256" r:id="rId2"/>
    <p:sldId id="285" r:id="rId3"/>
    <p:sldId id="298" r:id="rId4"/>
    <p:sldId id="286" r:id="rId5"/>
    <p:sldId id="258" r:id="rId6"/>
    <p:sldId id="297" r:id="rId7"/>
    <p:sldId id="290" r:id="rId8"/>
    <p:sldId id="265" r:id="rId9"/>
    <p:sldId id="287" r:id="rId10"/>
    <p:sldId id="291" r:id="rId11"/>
    <p:sldId id="296" r:id="rId12"/>
    <p:sldId id="292" r:id="rId13"/>
    <p:sldId id="293" r:id="rId14"/>
    <p:sldId id="294" r:id="rId15"/>
    <p:sldId id="295" r:id="rId16"/>
  </p:sldIdLst>
  <p:sldSz cx="12192000" cy="6858000"/>
  <p:notesSz cx="9144000" cy="6858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im" initials="B" lastIdx="1" clrIdx="0">
    <p:extLst>
      <p:ext uri="{19B8F6BF-5375-455C-9EA6-DF929625EA0E}">
        <p15:presenceInfo xmlns:p15="http://schemas.microsoft.com/office/powerpoint/2012/main" userId="Bhim" providerId="None"/>
      </p:ext>
    </p:extLst>
  </p:cmAuthor>
  <p:cmAuthor id="2" name="Administrator" initials="A" lastIdx="0" clrIdx="1">
    <p:extLst>
      <p:ext uri="{19B8F6BF-5375-455C-9EA6-DF929625EA0E}">
        <p15:presenceInfo xmlns:p15="http://schemas.microsoft.com/office/powerpoint/2012/main" userId="Administrator" providerId="None"/>
      </p:ext>
    </p:extLst>
  </p:cmAuthor>
  <p:cmAuthor id="3" name="pc" initials="p" lastIdx="1" clrIdx="2">
    <p:extLst>
      <p:ext uri="{19B8F6BF-5375-455C-9EA6-DF929625EA0E}">
        <p15:presenceInfo xmlns:p15="http://schemas.microsoft.com/office/powerpoint/2012/main" userId="p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DDFF"/>
    <a:srgbClr val="00ADEA"/>
    <a:srgbClr val="8D8FDB"/>
    <a:srgbClr val="A51316"/>
    <a:srgbClr val="C22842"/>
    <a:srgbClr val="222A68"/>
    <a:srgbClr val="5E3072"/>
    <a:srgbClr val="3C377D"/>
    <a:srgbClr val="3C34AA"/>
    <a:srgbClr val="86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448" autoAdjust="0"/>
    <p:restoredTop sz="95918" autoAdjust="0"/>
  </p:normalViewPr>
  <p:slideViewPr>
    <p:cSldViewPr snapToGrid="0">
      <p:cViewPr varScale="1">
        <p:scale>
          <a:sx n="58" d="100"/>
          <a:sy n="58" d="100"/>
        </p:scale>
        <p:origin x="126" y="666"/>
      </p:cViewPr>
      <p:guideLst>
        <p:guide orient="horz" pos="2160"/>
        <p:guide pos="3840"/>
      </p:guideLst>
    </p:cSldViewPr>
  </p:slideViewPr>
  <p:outlineViewPr>
    <p:cViewPr>
      <p:scale>
        <a:sx n="33" d="100"/>
        <a:sy n="33" d="100"/>
      </p:scale>
      <p:origin x="0" y="-16998"/>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73" d="100"/>
          <a:sy n="73" d="100"/>
        </p:scale>
        <p:origin x="60" y="54"/>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1-02-26T09:58:16.499" idx="1">
    <p:pos x="7680" y="-10"/>
    <p:text/>
    <p:extLst>
      <p:ext uri="{C676402C-5697-4E1C-873F-D02D1690AC5C}">
        <p15:threadingInfo xmlns:p15="http://schemas.microsoft.com/office/powerpoint/2012/main" timeZoneBias="-1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30E65204-FEC2-4D56-BF5B-155837940B70}" type="datetimeFigureOut">
              <a:rPr lang="id-ID" smtClean="0"/>
              <a:t>26/02/2021</a:t>
            </a:fld>
            <a:endParaRPr lang="id-ID"/>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E48A839F-6C81-4170-A037-94D0E10B77BC}" type="slidenum">
              <a:rPr lang="id-ID" smtClean="0"/>
              <a:t>‹#›</a:t>
            </a:fld>
            <a:endParaRPr lang="id-ID"/>
          </a:p>
        </p:txBody>
      </p:sp>
    </p:spTree>
    <p:extLst>
      <p:ext uri="{BB962C8B-B14F-4D97-AF65-F5344CB8AC3E}">
        <p14:creationId xmlns:p14="http://schemas.microsoft.com/office/powerpoint/2010/main" val="17758911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A01A2613-674E-4732-9CA7-A7914E389482}" type="datetimeFigureOut">
              <a:rPr lang="id-ID" smtClean="0"/>
              <a:t>26/02/2021</a:t>
            </a:fld>
            <a:endParaRPr lang="id-ID"/>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F691CA8-DC46-4145-9D1A-E9A215E45720}" type="slidenum">
              <a:rPr lang="id-ID" smtClean="0"/>
              <a:t>‹#›</a:t>
            </a:fld>
            <a:endParaRPr lang="id-ID"/>
          </a:p>
        </p:txBody>
      </p:sp>
    </p:spTree>
    <p:extLst>
      <p:ext uri="{BB962C8B-B14F-4D97-AF65-F5344CB8AC3E}">
        <p14:creationId xmlns:p14="http://schemas.microsoft.com/office/powerpoint/2010/main" val="2912056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742B76-ED7D-4CC9-9DAE-4E291C2809F4}" type="datetimeFigureOut">
              <a:rPr lang="en-US" smtClean="0"/>
              <a:t>2/26/2021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77C5CF-90FB-4AAE-B373-4B21602E5061}" type="slidenum">
              <a:rPr lang="en-US" smtClean="0"/>
              <a:t>‹#›</a:t>
            </a:fld>
            <a:endParaRPr lang="en-US"/>
          </a:p>
        </p:txBody>
      </p:sp>
    </p:spTree>
    <p:extLst>
      <p:ext uri="{BB962C8B-B14F-4D97-AF65-F5344CB8AC3E}">
        <p14:creationId xmlns:p14="http://schemas.microsoft.com/office/powerpoint/2010/main" val="2004915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G Quotes 2">
    <p:spTree>
      <p:nvGrpSpPr>
        <p:cNvPr id="1" name=""/>
        <p:cNvGrpSpPr/>
        <p:nvPr/>
      </p:nvGrpSpPr>
      <p:grpSpPr>
        <a:xfrm>
          <a:off x="0" y="0"/>
          <a:ext cx="0" cy="0"/>
          <a:chOff x="0" y="0"/>
          <a:chExt cx="0" cy="0"/>
        </a:xfrm>
      </p:grpSpPr>
      <p:sp>
        <p:nvSpPr>
          <p:cNvPr id="53" name="Tranparent 1"/>
          <p:cNvSpPr/>
          <p:nvPr/>
        </p:nvSpPr>
        <p:spPr>
          <a:xfrm>
            <a:off x="0" y="0"/>
            <a:ext cx="12192000" cy="6858000"/>
          </a:xfrm>
          <a:prstGeom prst="rect">
            <a:avLst/>
          </a:prstGeom>
          <a:solidFill>
            <a:srgbClr val="2E2D4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54" name="Bright Texture"/>
          <p:cNvGrpSpPr/>
          <p:nvPr/>
        </p:nvGrpSpPr>
        <p:grpSpPr>
          <a:xfrm>
            <a:off x="5225265" y="0"/>
            <a:ext cx="6966736" cy="6858002"/>
            <a:chOff x="5225270" y="0"/>
            <a:chExt cx="6966736" cy="6858002"/>
          </a:xfrm>
        </p:grpSpPr>
        <p:sp>
          <p:nvSpPr>
            <p:cNvPr id="55"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91" name="Dark Texture"/>
          <p:cNvGrpSpPr/>
          <p:nvPr/>
        </p:nvGrpSpPr>
        <p:grpSpPr>
          <a:xfrm>
            <a:off x="0" y="0"/>
            <a:ext cx="8705851" cy="6858000"/>
            <a:chOff x="-1587" y="-1587"/>
            <a:chExt cx="8705850" cy="6858000"/>
          </a:xfrm>
        </p:grpSpPr>
        <p:sp>
          <p:nvSpPr>
            <p:cNvPr id="92"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6"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7"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8"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9"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0"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6"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7"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35" name="TextBox 234"/>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273280657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ransparent 1"/>
          <p:cNvSpPr/>
          <p:nvPr/>
        </p:nvSpPr>
        <p:spPr>
          <a:xfrm rot="10800000">
            <a:off x="0" y="2"/>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8" name="Bright Texture"/>
          <p:cNvGrpSpPr/>
          <p:nvPr/>
        </p:nvGrpSpPr>
        <p:grpSpPr>
          <a:xfrm rot="10800000">
            <a:off x="1" y="0"/>
            <a:ext cx="6966736" cy="6858002"/>
            <a:chOff x="5225270" y="0"/>
            <a:chExt cx="6966736" cy="6858002"/>
          </a:xfrm>
        </p:grpSpPr>
        <p:sp>
          <p:nvSpPr>
            <p:cNvPr id="9"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1"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2"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3"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4"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5"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9"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0"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1"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2"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3"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4"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45" name="Dark Texture"/>
          <p:cNvGrpSpPr/>
          <p:nvPr/>
        </p:nvGrpSpPr>
        <p:grpSpPr>
          <a:xfrm rot="10800000">
            <a:off x="3486149" y="2"/>
            <a:ext cx="8705851" cy="6858000"/>
            <a:chOff x="-1587" y="-1587"/>
            <a:chExt cx="8705850" cy="6858000"/>
          </a:xfrm>
        </p:grpSpPr>
        <p:sp>
          <p:nvSpPr>
            <p:cNvPr id="4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98" name="Transparent 2"/>
          <p:cNvSpPr/>
          <p:nvPr/>
        </p:nvSpPr>
        <p:spPr>
          <a:xfrm rot="10800000">
            <a:off x="1"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3" name="Subtitle 2"/>
          <p:cNvSpPr>
            <a:spLocks noGrp="1"/>
          </p:cNvSpPr>
          <p:nvPr>
            <p:ph type="subTitle" idx="1"/>
          </p:nvPr>
        </p:nvSpPr>
        <p:spPr>
          <a:xfrm>
            <a:off x="874715" y="3602038"/>
            <a:ext cx="10442575" cy="1655762"/>
          </a:xfrm>
        </p:spPr>
        <p:txBody>
          <a:bodyPr/>
          <a:lstStyle>
            <a:lvl1pPr marL="0" indent="0" algn="ctr">
              <a:buNone/>
              <a:defRPr sz="24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99" name="Title 98"/>
          <p:cNvSpPr>
            <a:spLocks noGrp="1"/>
          </p:cNvSpPr>
          <p:nvPr>
            <p:ph type="title"/>
          </p:nvPr>
        </p:nvSpPr>
        <p:spPr>
          <a:xfrm>
            <a:off x="874713" y="1989141"/>
            <a:ext cx="10442576" cy="1609028"/>
          </a:xfrm>
        </p:spPr>
        <p:txBody>
          <a:bodyPr anchor="b"/>
          <a:lstStyle>
            <a:lvl1pPr>
              <a:defRPr sz="4800">
                <a:solidFill>
                  <a:schemeClr val="bg1"/>
                </a:solidFill>
              </a:defRPr>
            </a:lvl1pPr>
          </a:lstStyle>
          <a:p>
            <a:r>
              <a:rPr lang="en-US"/>
              <a:t>Click to edit Master title style</a:t>
            </a:r>
            <a:endParaRPr lang="en-US" dirty="0"/>
          </a:p>
        </p:txBody>
      </p:sp>
      <p:sp>
        <p:nvSpPr>
          <p:cNvPr id="101" name="Date Placeholder 100"/>
          <p:cNvSpPr>
            <a:spLocks noGrp="1"/>
          </p:cNvSpPr>
          <p:nvPr>
            <p:ph type="dt" sz="half" idx="10"/>
          </p:nvPr>
        </p:nvSpPr>
        <p:spPr/>
        <p:txBody>
          <a:bodyPr/>
          <a:lstStyle/>
          <a:p>
            <a:fld id="{60742B76-ED7D-4CC9-9DAE-4E291C2809F4}" type="datetimeFigureOut">
              <a:rPr lang="en-US" smtClean="0"/>
              <a:pPr/>
              <a:t>2/26/2021</a:t>
            </a:fld>
            <a:endParaRPr lang="en-US"/>
          </a:p>
        </p:txBody>
      </p:sp>
      <p:sp>
        <p:nvSpPr>
          <p:cNvPr id="102" name="Footer Placeholder 101"/>
          <p:cNvSpPr>
            <a:spLocks noGrp="1"/>
          </p:cNvSpPr>
          <p:nvPr>
            <p:ph type="ftr" sz="quarter" idx="11"/>
          </p:nvPr>
        </p:nvSpPr>
        <p:spPr/>
        <p:txBody>
          <a:bodyPr/>
          <a:lstStyle/>
          <a:p>
            <a:endParaRPr lang="en-US"/>
          </a:p>
        </p:txBody>
      </p:sp>
      <p:sp>
        <p:nvSpPr>
          <p:cNvPr id="103" name="Slide Number Placeholder 102"/>
          <p:cNvSpPr>
            <a:spLocks noGrp="1"/>
          </p:cNvSpPr>
          <p:nvPr>
            <p:ph type="sldNum" sz="quarter" idx="12"/>
          </p:nvPr>
        </p:nvSpPr>
        <p:spPr/>
        <p:txBody>
          <a:bodyPr/>
          <a:lstStyle/>
          <a:p>
            <a:fld id="{1177C5CF-90FB-4AAE-B373-4B21602E5061}" type="slidenum">
              <a:rPr lang="en-US" smtClean="0"/>
              <a:pPr/>
              <a:t>‹#›</a:t>
            </a:fld>
            <a:endParaRPr lang="en-US" dirty="0"/>
          </a:p>
        </p:txBody>
      </p:sp>
      <p:sp>
        <p:nvSpPr>
          <p:cNvPr id="195" name="TextBox 194"/>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00" name="TextBox 99"/>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153061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age BG Fix Slide Num">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5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59" name="TextBox 5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2" name="Title 1"/>
          <p:cNvSpPr>
            <a:spLocks noGrp="1"/>
          </p:cNvSpPr>
          <p:nvPr>
            <p:ph type="title"/>
          </p:nvPr>
        </p:nvSpPr>
        <p:spPr/>
        <p:txBody>
          <a:bodyPr/>
          <a:lstStyle/>
          <a:p>
            <a:r>
              <a:rPr lang="en-US"/>
              <a:t>Click to edit Master title style</a:t>
            </a:r>
          </a:p>
        </p:txBody>
      </p:sp>
      <p:sp>
        <p:nvSpPr>
          <p:cNvPr id="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57019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age BG Load Slide Num">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Friday, February 26,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967771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atch Image Loader 1">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Friday, February 26,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62" name="Picture Placeholder 6"/>
          <p:cNvSpPr>
            <a:spLocks noGrp="1" noChangeAspect="1"/>
          </p:cNvSpPr>
          <p:nvPr>
            <p:ph type="pic" sz="quarter" idx="13"/>
          </p:nvPr>
        </p:nvSpPr>
        <p:spPr>
          <a:xfrm>
            <a:off x="4641614" y="2212844"/>
            <a:ext cx="2880000" cy="2309497"/>
          </a:xfrm>
          <a:ln>
            <a:noFill/>
          </a:ln>
          <a:scene3d>
            <a:camera prst="perspectiveRelaxed">
              <a:rot lat="17088000" lon="0" rev="0"/>
            </a:camera>
            <a:lightRig rig="threePt" dir="t"/>
          </a:scene3d>
          <a:sp3d extrusionH="44450"/>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63" name="Picture Placeholder 6"/>
          <p:cNvSpPr>
            <a:spLocks noGrp="1" noChangeAspect="1"/>
          </p:cNvSpPr>
          <p:nvPr>
            <p:ph type="pic" sz="quarter" idx="14"/>
          </p:nvPr>
        </p:nvSpPr>
        <p:spPr>
          <a:xfrm>
            <a:off x="4641614" y="1664385"/>
            <a:ext cx="2880000" cy="2309497"/>
          </a:xfrm>
          <a:ln>
            <a:noFill/>
          </a:ln>
          <a:scene3d>
            <a:camera prst="perspectiveRelaxed">
              <a:rot lat="17088000" lon="0" rev="0"/>
            </a:camera>
            <a:lightRig rig="threePt" dir="t"/>
          </a:scene3d>
          <a:sp3d extrusionH="44450"/>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80" name="Picture Placeholder 6"/>
          <p:cNvSpPr>
            <a:spLocks noGrp="1" noChangeAspect="1"/>
          </p:cNvSpPr>
          <p:nvPr>
            <p:ph type="pic" sz="quarter" idx="15"/>
          </p:nvPr>
        </p:nvSpPr>
        <p:spPr>
          <a:xfrm>
            <a:off x="4641614" y="1115927"/>
            <a:ext cx="2880000" cy="2309497"/>
          </a:xfrm>
          <a:ln>
            <a:noFill/>
          </a:ln>
          <a:scene3d>
            <a:camera prst="perspectiveRelaxed">
              <a:rot lat="17088000" lon="0" rev="0"/>
            </a:camera>
            <a:lightRig rig="threePt" dir="t"/>
          </a:scene3d>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3204120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tch Image Loader 2">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Friday, February 26,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Picture Placeholder 6"/>
          <p:cNvSpPr>
            <a:spLocks noGrp="1"/>
          </p:cNvSpPr>
          <p:nvPr>
            <p:ph type="pic" sz="quarter" idx="13"/>
          </p:nvPr>
        </p:nvSpPr>
        <p:spPr>
          <a:xfrm>
            <a:off x="3700725" y="2929391"/>
            <a:ext cx="1029600" cy="1285200"/>
          </a:xfrm>
          <a:scene3d>
            <a:camera prst="perspectiveLeft" fov="3900000">
              <a:rot lat="0" lon="3000000" rev="0"/>
            </a:camera>
            <a:lightRig rig="threePt" dir="t"/>
          </a:scene3d>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26" name="Picture Placeholder 6"/>
          <p:cNvSpPr>
            <a:spLocks noGrp="1"/>
          </p:cNvSpPr>
          <p:nvPr>
            <p:ph type="pic" sz="quarter" idx="14"/>
          </p:nvPr>
        </p:nvSpPr>
        <p:spPr>
          <a:xfrm>
            <a:off x="7238943" y="2929391"/>
            <a:ext cx="1029600" cy="1285200"/>
          </a:xfrm>
          <a:scene3d>
            <a:camera prst="perspectiveLeft" fov="3900000">
              <a:rot lat="0" lon="18600000" rev="0"/>
            </a:camera>
            <a:lightRig rig="threePt" dir="t"/>
          </a:scene3d>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870242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tch Image Loader 3">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Friday, February 26,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Picture Placeholder 6"/>
          <p:cNvSpPr>
            <a:spLocks noGrp="1"/>
          </p:cNvSpPr>
          <p:nvPr>
            <p:ph type="pic" sz="quarter" idx="13"/>
          </p:nvPr>
        </p:nvSpPr>
        <p:spPr>
          <a:xfrm>
            <a:off x="4098417" y="2891293"/>
            <a:ext cx="1208323" cy="1508291"/>
          </a:xfrm>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26" name="Picture Placeholder 6"/>
          <p:cNvSpPr>
            <a:spLocks noGrp="1"/>
          </p:cNvSpPr>
          <p:nvPr>
            <p:ph type="pic" sz="quarter" idx="14"/>
          </p:nvPr>
        </p:nvSpPr>
        <p:spPr>
          <a:xfrm>
            <a:off x="6898905" y="2891293"/>
            <a:ext cx="1208323" cy="1508291"/>
          </a:xfrm>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2516174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age Blank BG Fix Slide Num">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gn="ctr"/>
            <a:fld id="{94184EA0-E874-41BA-B774-A261C6DD75B1}" type="datetime2">
              <a:rPr lang="en-US" smtClean="0"/>
              <a:pPr algn="ctr"/>
              <a:t>Friday, February 26,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15" name="TextBox 1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6"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17" name="TextBox 16"/>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5" name="Title 4"/>
          <p:cNvSpPr>
            <a:spLocks noGrp="1"/>
          </p:cNvSpPr>
          <p:nvPr>
            <p:ph type="title"/>
          </p:nvPr>
        </p:nvSpPr>
        <p:spPr/>
        <p:txBody>
          <a:bodyPr/>
          <a:lstStyle/>
          <a:p>
            <a:r>
              <a:rPr lang="en-US"/>
              <a:t>Click to edit Master title style</a:t>
            </a:r>
          </a:p>
        </p:txBody>
      </p:sp>
      <p:sp>
        <p:nvSpPr>
          <p:cNvPr id="2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9" name="TextBox 8"/>
          <p:cNvSpPr txBox="1"/>
          <p:nvPr/>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0" name="TextBox 9"/>
          <p:cNvSpPr txBox="1"/>
          <p:nvPr userDrawn="1"/>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644937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age Blank BG Load Slide Num">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gn="ctr"/>
            <a:fld id="{94184EA0-E874-41BA-B774-A261C6DD75B1}" type="datetime2">
              <a:rPr lang="en-US" smtClean="0"/>
              <a:pPr algn="ctr"/>
              <a:t>Friday, February 26,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13" name="TextBox 12"/>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4" name="Title 13"/>
          <p:cNvSpPr>
            <a:spLocks noGrp="1"/>
          </p:cNvSpPr>
          <p:nvPr>
            <p:ph type="title"/>
          </p:nvPr>
        </p:nvSpPr>
        <p:spPr/>
        <p:txBody>
          <a:bodyPr/>
          <a:lstStyle/>
          <a:p>
            <a:r>
              <a:rPr lang="en-US"/>
              <a:t>Click to edit Master title style</a:t>
            </a:r>
          </a:p>
        </p:txBody>
      </p:sp>
      <p:sp>
        <p:nvSpPr>
          <p:cNvPr id="1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8" name="TextBox 7"/>
          <p:cNvSpPr txBox="1"/>
          <p:nvPr/>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8973930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Btm Accent 1 BG"/>
          <p:cNvGrpSpPr/>
          <p:nvPr/>
        </p:nvGrpSpPr>
        <p:grpSpPr>
          <a:xfrm>
            <a:off x="5" y="4877497"/>
            <a:ext cx="2012561" cy="1980516"/>
            <a:chOff x="2" y="4877497"/>
            <a:chExt cx="2012561" cy="1980516"/>
          </a:xfrm>
        </p:grpSpPr>
        <p:sp>
          <p:nvSpPr>
            <p:cNvPr id="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4" name="Top Dark BG"/>
          <p:cNvGrpSpPr>
            <a:grpSpLocks noChangeAspect="1"/>
          </p:cNvGrpSpPr>
          <p:nvPr/>
        </p:nvGrpSpPr>
        <p:grpSpPr>
          <a:xfrm>
            <a:off x="10179442" y="0"/>
            <a:ext cx="2012561" cy="1980516"/>
            <a:chOff x="8577263" y="84138"/>
            <a:chExt cx="3090862" cy="3041649"/>
          </a:xfrm>
        </p:grpSpPr>
        <p:sp>
          <p:nvSpPr>
            <p:cNvPr id="1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74714" y="1989138"/>
            <a:ext cx="10442577" cy="4032250"/>
          </a:xfrm>
        </p:spPr>
        <p:txBody>
          <a:bodyPr>
            <a:normAutofit/>
          </a:bodyPr>
          <a:lstStyle>
            <a:lvl1pPr>
              <a:lnSpc>
                <a:spcPct val="150000"/>
              </a:lnSpc>
              <a:defRPr sz="1400"/>
            </a:lvl1pPr>
            <a:lvl2pPr>
              <a:lnSpc>
                <a:spcPct val="150000"/>
              </a:lnSpc>
              <a:defRPr sz="1200"/>
            </a:lvl2pPr>
            <a:lvl3pPr>
              <a:lnSpc>
                <a:spcPct val="150000"/>
              </a:lnSpc>
              <a:defRPr sz="1200"/>
            </a:lvl3pPr>
            <a:lvl4pPr>
              <a:lnSpc>
                <a:spcPct val="150000"/>
              </a:lnSpc>
              <a:defRPr sz="1200"/>
            </a:lvl4pPr>
            <a:lvl5pPr>
              <a:lnSpc>
                <a:spcPct val="15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Date Placeholder 25"/>
          <p:cNvSpPr>
            <a:spLocks noGrp="1"/>
          </p:cNvSpPr>
          <p:nvPr>
            <p:ph type="dt" sz="half" idx="10"/>
          </p:nvPr>
        </p:nvSpPr>
        <p:spPr/>
        <p:txBody>
          <a:bodyPr/>
          <a:lstStyle/>
          <a:p>
            <a:fld id="{60742B76-ED7D-4CC9-9DAE-4E291C2809F4}" type="datetimeFigureOut">
              <a:rPr lang="en-US" smtClean="0"/>
              <a:pPr/>
              <a:t>2/26/2021</a:t>
            </a:fld>
            <a:endParaRPr lang="en-US"/>
          </a:p>
        </p:txBody>
      </p:sp>
      <p:sp>
        <p:nvSpPr>
          <p:cNvPr id="27" name="Footer Placeholder 26"/>
          <p:cNvSpPr>
            <a:spLocks noGrp="1"/>
          </p:cNvSpPr>
          <p:nvPr>
            <p:ph type="ftr" sz="quarter" idx="11"/>
          </p:nvPr>
        </p:nvSpPr>
        <p:spPr/>
        <p:txBody>
          <a:bodyPr/>
          <a:lstStyle/>
          <a:p>
            <a:endParaRPr lang="en-US"/>
          </a:p>
        </p:txBody>
      </p:sp>
      <p:sp>
        <p:nvSpPr>
          <p:cNvPr id="28" name="Slide Number Placeholder 27"/>
          <p:cNvSpPr>
            <a:spLocks noGrp="1"/>
          </p:cNvSpPr>
          <p:nvPr>
            <p:ph type="sldNum" sz="quarter" idx="12"/>
          </p:nvPr>
        </p:nvSpPr>
        <p:spPr/>
        <p:txBody>
          <a:bodyPr/>
          <a:lstStyle/>
          <a:p>
            <a:fld id="{1177C5CF-90FB-4AAE-B373-4B21602E5061}" type="slidenum">
              <a:rPr lang="en-US" smtClean="0"/>
              <a:pPr/>
              <a:t>‹#›</a:t>
            </a:fld>
            <a:endParaRPr lang="en-US" dirty="0"/>
          </a:p>
        </p:txBody>
      </p:sp>
      <p:sp>
        <p:nvSpPr>
          <p:cNvPr id="38" name="TextBox 3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2" name="TextBox 21"/>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307606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Content 1">
    <p:spTree>
      <p:nvGrpSpPr>
        <p:cNvPr id="1" name=""/>
        <p:cNvGrpSpPr/>
        <p:nvPr/>
      </p:nvGrpSpPr>
      <p:grpSpPr>
        <a:xfrm>
          <a:off x="0" y="0"/>
          <a:ext cx="0" cy="0"/>
          <a:chOff x="0" y="0"/>
          <a:chExt cx="0" cy="0"/>
        </a:xfrm>
      </p:grpSpPr>
      <p:grpSp>
        <p:nvGrpSpPr>
          <p:cNvPr id="53" name="Btm Accent 1 BG"/>
          <p:cNvGrpSpPr/>
          <p:nvPr/>
        </p:nvGrpSpPr>
        <p:grpSpPr>
          <a:xfrm>
            <a:off x="5" y="4877497"/>
            <a:ext cx="2012561" cy="1980516"/>
            <a:chOff x="2" y="4877497"/>
            <a:chExt cx="2012561" cy="1980516"/>
          </a:xfrm>
        </p:grpSpPr>
        <p:sp>
          <p:nvSpPr>
            <p:cNvPr id="54"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0" name="Top Dark BG"/>
          <p:cNvGrpSpPr>
            <a:grpSpLocks noChangeAspect="1"/>
          </p:cNvGrpSpPr>
          <p:nvPr/>
        </p:nvGrpSpPr>
        <p:grpSpPr>
          <a:xfrm>
            <a:off x="10179442" y="0"/>
            <a:ext cx="2012561" cy="1980516"/>
            <a:chOff x="8577263" y="84138"/>
            <a:chExt cx="3090862" cy="3041649"/>
          </a:xfrm>
        </p:grpSpPr>
        <p:sp>
          <p:nvSpPr>
            <p:cNvPr id="61"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874310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ge Full Content">
    <p:spTree>
      <p:nvGrpSpPr>
        <p:cNvPr id="1" name=""/>
        <p:cNvGrpSpPr/>
        <p:nvPr/>
      </p:nvGrpSpPr>
      <p:grpSpPr>
        <a:xfrm>
          <a:off x="0" y="0"/>
          <a:ext cx="0" cy="0"/>
          <a:chOff x="0" y="0"/>
          <a:chExt cx="0" cy="0"/>
        </a:xfrm>
      </p:grpSpPr>
      <p:grpSp>
        <p:nvGrpSpPr>
          <p:cNvPr id="17" name="Btm Accent 1 BG"/>
          <p:cNvGrpSpPr/>
          <p:nvPr/>
        </p:nvGrpSpPr>
        <p:grpSpPr>
          <a:xfrm>
            <a:off x="5" y="4877497"/>
            <a:ext cx="2012561" cy="1980516"/>
            <a:chOff x="2" y="4877497"/>
            <a:chExt cx="2012561" cy="1980516"/>
          </a:xfrm>
        </p:grpSpPr>
        <p:sp>
          <p:nvSpPr>
            <p:cNvPr id="1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24" name="Top Dark BG"/>
          <p:cNvGrpSpPr>
            <a:grpSpLocks noChangeAspect="1"/>
          </p:cNvGrpSpPr>
          <p:nvPr/>
        </p:nvGrpSpPr>
        <p:grpSpPr>
          <a:xfrm>
            <a:off x="10179442" y="0"/>
            <a:ext cx="2012561" cy="1980516"/>
            <a:chOff x="8577263" y="84138"/>
            <a:chExt cx="3090862" cy="3041649"/>
          </a:xfrm>
        </p:grpSpPr>
        <p:sp>
          <p:nvSpPr>
            <p:cNvPr id="2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10" name="Title 9"/>
          <p:cNvSpPr>
            <a:spLocks noGrp="1"/>
          </p:cNvSpPr>
          <p:nvPr>
            <p:ph type="title"/>
          </p:nvPr>
        </p:nvSpPr>
        <p:spPr/>
        <p:txBody>
          <a:bodyPr/>
          <a:lstStyle/>
          <a:p>
            <a:r>
              <a:rPr lang="en-US"/>
              <a:t>Click to edit Master title style</a:t>
            </a:r>
          </a:p>
        </p:txBody>
      </p:sp>
      <p:sp>
        <p:nvSpPr>
          <p:cNvPr id="11" name="Subtitle 2"/>
          <p:cNvSpPr>
            <a:spLocks noGrp="1"/>
          </p:cNvSpPr>
          <p:nvPr>
            <p:ph type="subTitle" idx="13"/>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15"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16" name="TextBox 15"/>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31" name="Content Placeholder 2"/>
          <p:cNvSpPr>
            <a:spLocks noGrp="1"/>
          </p:cNvSpPr>
          <p:nvPr>
            <p:ph idx="1"/>
          </p:nvPr>
        </p:nvSpPr>
        <p:spPr>
          <a:xfrm>
            <a:off x="874714" y="1989138"/>
            <a:ext cx="10442577" cy="4032250"/>
          </a:xfrm>
        </p:spPr>
        <p:txBody>
          <a:bodyPr>
            <a:noAutofit/>
          </a:bodyPr>
          <a:lstStyle>
            <a:lvl1pPr>
              <a:lnSpc>
                <a:spcPct val="150000"/>
              </a:lnSpc>
              <a:defRPr sz="1400"/>
            </a:lvl1pPr>
            <a:lvl2pPr>
              <a:lnSpc>
                <a:spcPct val="150000"/>
              </a:lnSpc>
              <a:defRPr sz="1200"/>
            </a:lvl2pPr>
            <a:lvl3pPr>
              <a:lnSpc>
                <a:spcPct val="150000"/>
              </a:lnSpc>
              <a:defRPr sz="1200"/>
            </a:lvl3pPr>
            <a:lvl4pPr>
              <a:lnSpc>
                <a:spcPct val="150000"/>
              </a:lnSpc>
              <a:defRPr sz="1200"/>
            </a:lvl4pPr>
            <a:lvl5pPr>
              <a:lnSpc>
                <a:spcPct val="15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26832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82" name="Btm Accent 1 BG"/>
          <p:cNvGrpSpPr/>
          <p:nvPr/>
        </p:nvGrpSpPr>
        <p:grpSpPr>
          <a:xfrm>
            <a:off x="5" y="4877497"/>
            <a:ext cx="2012561" cy="1980516"/>
            <a:chOff x="2" y="4877497"/>
            <a:chExt cx="2012561" cy="1980516"/>
          </a:xfrm>
        </p:grpSpPr>
        <p:sp>
          <p:nvSpPr>
            <p:cNvPr id="83"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9" name="Top Dark BG"/>
          <p:cNvGrpSpPr>
            <a:grpSpLocks noChangeAspect="1"/>
          </p:cNvGrpSpPr>
          <p:nvPr/>
        </p:nvGrpSpPr>
        <p:grpSpPr>
          <a:xfrm>
            <a:off x="10179442" y="0"/>
            <a:ext cx="2012561" cy="1980516"/>
            <a:chOff x="8577263" y="84138"/>
            <a:chExt cx="3090862" cy="3041649"/>
          </a:xfrm>
        </p:grpSpPr>
        <p:sp>
          <p:nvSpPr>
            <p:cNvPr id="90"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81" name="TextBox 8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742B76-ED7D-4CC9-9DAE-4E291C2809F4}" type="datetimeFigureOut">
              <a:rPr lang="en-US" smtClean="0"/>
              <a:t>2/26/2021</a:t>
            </a:fld>
            <a:endParaRPr lang="en-US"/>
          </a:p>
        </p:txBody>
      </p:sp>
      <p:sp>
        <p:nvSpPr>
          <p:cNvPr id="4" name="Footer Placeholder 3"/>
          <p:cNvSpPr>
            <a:spLocks noGrp="1"/>
          </p:cNvSpPr>
          <p:nvPr>
            <p:ph type="ftr" sz="quarter" idx="11"/>
          </p:nvPr>
        </p:nvSpPr>
        <p:spPr/>
        <p:txBody>
          <a:bodyPr/>
          <a:lstStyle/>
          <a:p>
            <a:endParaRPr lang="en-US"/>
          </a:p>
        </p:txBody>
      </p:sp>
      <p:sp>
        <p:nvSpPr>
          <p:cNvPr id="21"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22" name="TextBox 21"/>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Tree>
    <p:extLst>
      <p:ext uri="{BB962C8B-B14F-4D97-AF65-F5344CB8AC3E}">
        <p14:creationId xmlns:p14="http://schemas.microsoft.com/office/powerpoint/2010/main" val="11175392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hone Showcase Layout 1">
    <p:spTree>
      <p:nvGrpSpPr>
        <p:cNvPr id="1" name=""/>
        <p:cNvGrpSpPr/>
        <p:nvPr/>
      </p:nvGrpSpPr>
      <p:grpSpPr>
        <a:xfrm>
          <a:off x="0" y="0"/>
          <a:ext cx="0" cy="0"/>
          <a:chOff x="0" y="0"/>
          <a:chExt cx="0" cy="0"/>
        </a:xfrm>
      </p:grpSpPr>
      <p:grpSp>
        <p:nvGrpSpPr>
          <p:cNvPr id="96" name="Btm Accent 1 BG"/>
          <p:cNvGrpSpPr/>
          <p:nvPr/>
        </p:nvGrpSpPr>
        <p:grpSpPr>
          <a:xfrm>
            <a:off x="5" y="4877497"/>
            <a:ext cx="2012561" cy="1980516"/>
            <a:chOff x="2" y="4877497"/>
            <a:chExt cx="2012561" cy="1980516"/>
          </a:xfrm>
        </p:grpSpPr>
        <p:sp>
          <p:nvSpPr>
            <p:cNvPr id="9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04" name="Top Dark BG"/>
          <p:cNvGrpSpPr>
            <a:grpSpLocks noChangeAspect="1"/>
          </p:cNvGrpSpPr>
          <p:nvPr/>
        </p:nvGrpSpPr>
        <p:grpSpPr>
          <a:xfrm>
            <a:off x="10179442" y="0"/>
            <a:ext cx="2012561" cy="1980516"/>
            <a:chOff x="8577263" y="84138"/>
            <a:chExt cx="3090862" cy="3041649"/>
          </a:xfrm>
        </p:grpSpPr>
        <p:sp>
          <p:nvSpPr>
            <p:cNvPr id="10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94" name="TextBox 9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Friday, February 26,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95" name="Picture Placeholder 2"/>
          <p:cNvSpPr>
            <a:spLocks noGrp="1"/>
          </p:cNvSpPr>
          <p:nvPr>
            <p:ph type="pic" sz="quarter" idx="13"/>
          </p:nvPr>
        </p:nvSpPr>
        <p:spPr>
          <a:xfrm>
            <a:off x="8035210" y="878400"/>
            <a:ext cx="2562951" cy="4989600"/>
          </a:xfrm>
          <a:prstGeom prst="rect">
            <a:avLst/>
          </a:prstGeom>
          <a:ln>
            <a:solidFill>
              <a:schemeClr val="tx1"/>
            </a:solidFill>
          </a:ln>
          <a:scene3d>
            <a:camera prst="isometricTopUp">
              <a:rot lat="1528254" lon="19471172" rev="20406000"/>
            </a:camera>
            <a:lightRig rig="threePt" dir="t"/>
          </a:scene3d>
        </p:spPr>
        <p:txBody>
          <a:bodyPr anchor="ctr">
            <a:normAutofit/>
          </a:bodyPr>
          <a:lstStyle>
            <a:lvl1pPr marL="0" indent="0" algn="ctr">
              <a:buNone/>
              <a:defRPr sz="2000">
                <a:solidFill>
                  <a:schemeClr val="bg1">
                    <a:lumMod val="65000"/>
                  </a:schemeClr>
                </a:solidFill>
              </a:defRPr>
            </a:lvl1pPr>
          </a:lstStyle>
          <a:p>
            <a:r>
              <a:rPr lang="en-US"/>
              <a:t>Click icon to add picture</a:t>
            </a:r>
            <a:endParaRPr lang="en-US" dirty="0"/>
          </a:p>
        </p:txBody>
      </p:sp>
      <p:sp>
        <p:nvSpPr>
          <p:cNvPr id="9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502060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hone Showcase Layout 2">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2"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Friday, February 26,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5" name="Picture Placeholder 2"/>
          <p:cNvSpPr>
            <a:spLocks noGrp="1"/>
          </p:cNvSpPr>
          <p:nvPr>
            <p:ph type="pic" sz="quarter" idx="13"/>
          </p:nvPr>
        </p:nvSpPr>
        <p:spPr>
          <a:xfrm>
            <a:off x="1776421" y="815363"/>
            <a:ext cx="2497227" cy="5140954"/>
          </a:xfrm>
          <a:custGeom>
            <a:avLst/>
            <a:gdLst>
              <a:gd name="connsiteX0" fmla="*/ 0 w 2439987"/>
              <a:gd name="connsiteY0" fmla="*/ 0 h 5115553"/>
              <a:gd name="connsiteX1" fmla="*/ 2439987 w 2439987"/>
              <a:gd name="connsiteY1" fmla="*/ 0 h 5115553"/>
              <a:gd name="connsiteX2" fmla="*/ 2439987 w 2439987"/>
              <a:gd name="connsiteY2" fmla="*/ 5115553 h 5115553"/>
              <a:gd name="connsiteX3" fmla="*/ 0 w 2439987"/>
              <a:gd name="connsiteY3" fmla="*/ 5115553 h 5115553"/>
              <a:gd name="connsiteX4" fmla="*/ 0 w 2439987"/>
              <a:gd name="connsiteY4" fmla="*/ 0 h 5115553"/>
              <a:gd name="connsiteX0" fmla="*/ 12700 w 2439987"/>
              <a:gd name="connsiteY0" fmla="*/ 0 h 5115553"/>
              <a:gd name="connsiteX1" fmla="*/ 2439987 w 2439987"/>
              <a:gd name="connsiteY1" fmla="*/ 0 h 5115553"/>
              <a:gd name="connsiteX2" fmla="*/ 2439987 w 2439987"/>
              <a:gd name="connsiteY2" fmla="*/ 5115553 h 5115553"/>
              <a:gd name="connsiteX3" fmla="*/ 0 w 2439987"/>
              <a:gd name="connsiteY3" fmla="*/ 5115553 h 5115553"/>
              <a:gd name="connsiteX4" fmla="*/ 12700 w 2439987"/>
              <a:gd name="connsiteY4" fmla="*/ 0 h 5115553"/>
              <a:gd name="connsiteX0" fmla="*/ 12700 w 2439987"/>
              <a:gd name="connsiteY0" fmla="*/ 12700 h 5128253"/>
              <a:gd name="connsiteX1" fmla="*/ 2439987 w 2439987"/>
              <a:gd name="connsiteY1" fmla="*/ 0 h 5128253"/>
              <a:gd name="connsiteX2" fmla="*/ 2439987 w 2439987"/>
              <a:gd name="connsiteY2" fmla="*/ 5128253 h 5128253"/>
              <a:gd name="connsiteX3" fmla="*/ 0 w 2439987"/>
              <a:gd name="connsiteY3" fmla="*/ 5128253 h 5128253"/>
              <a:gd name="connsiteX4" fmla="*/ 12700 w 2439987"/>
              <a:gd name="connsiteY4" fmla="*/ 12700 h 5128253"/>
              <a:gd name="connsiteX0" fmla="*/ 12700 w 2446337"/>
              <a:gd name="connsiteY0" fmla="*/ 12700 h 5128253"/>
              <a:gd name="connsiteX1" fmla="*/ 2446337 w 2446337"/>
              <a:gd name="connsiteY1" fmla="*/ 0 h 5128253"/>
              <a:gd name="connsiteX2" fmla="*/ 2439987 w 2446337"/>
              <a:gd name="connsiteY2" fmla="*/ 5128253 h 5128253"/>
              <a:gd name="connsiteX3" fmla="*/ 0 w 2446337"/>
              <a:gd name="connsiteY3" fmla="*/ 5128253 h 5128253"/>
              <a:gd name="connsiteX4" fmla="*/ 12700 w 2446337"/>
              <a:gd name="connsiteY4" fmla="*/ 12700 h 5128253"/>
              <a:gd name="connsiteX0" fmla="*/ 19050 w 2452687"/>
              <a:gd name="connsiteY0" fmla="*/ 12700 h 5140953"/>
              <a:gd name="connsiteX1" fmla="*/ 2452687 w 2452687"/>
              <a:gd name="connsiteY1" fmla="*/ 0 h 5140953"/>
              <a:gd name="connsiteX2" fmla="*/ 2446337 w 2452687"/>
              <a:gd name="connsiteY2" fmla="*/ 5128253 h 5140953"/>
              <a:gd name="connsiteX3" fmla="*/ 0 w 2452687"/>
              <a:gd name="connsiteY3" fmla="*/ 5140953 h 5140953"/>
              <a:gd name="connsiteX4" fmla="*/ 19050 w 2452687"/>
              <a:gd name="connsiteY4" fmla="*/ 12700 h 5140953"/>
              <a:gd name="connsiteX0" fmla="*/ 19050 w 2459318"/>
              <a:gd name="connsiteY0" fmla="*/ 12700 h 5140953"/>
              <a:gd name="connsiteX1" fmla="*/ 2452687 w 2459318"/>
              <a:gd name="connsiteY1" fmla="*/ 0 h 5140953"/>
              <a:gd name="connsiteX2" fmla="*/ 2459037 w 2459318"/>
              <a:gd name="connsiteY2" fmla="*/ 5102853 h 5140953"/>
              <a:gd name="connsiteX3" fmla="*/ 0 w 2459318"/>
              <a:gd name="connsiteY3" fmla="*/ 5140953 h 5140953"/>
              <a:gd name="connsiteX4" fmla="*/ 19050 w 2459318"/>
              <a:gd name="connsiteY4" fmla="*/ 12700 h 5140953"/>
              <a:gd name="connsiteX0" fmla="*/ 19050 w 2465570"/>
              <a:gd name="connsiteY0" fmla="*/ 12700 h 5140953"/>
              <a:gd name="connsiteX1" fmla="*/ 2452687 w 2465570"/>
              <a:gd name="connsiteY1" fmla="*/ 0 h 5140953"/>
              <a:gd name="connsiteX2" fmla="*/ 2465387 w 2465570"/>
              <a:gd name="connsiteY2" fmla="*/ 5064753 h 5140953"/>
              <a:gd name="connsiteX3" fmla="*/ 0 w 2465570"/>
              <a:gd name="connsiteY3" fmla="*/ 5140953 h 5140953"/>
              <a:gd name="connsiteX4" fmla="*/ 19050 w 2465570"/>
              <a:gd name="connsiteY4" fmla="*/ 12700 h 5140953"/>
              <a:gd name="connsiteX0" fmla="*/ 19050 w 2471873"/>
              <a:gd name="connsiteY0" fmla="*/ 12700 h 5140953"/>
              <a:gd name="connsiteX1" fmla="*/ 2452687 w 2471873"/>
              <a:gd name="connsiteY1" fmla="*/ 0 h 5140953"/>
              <a:gd name="connsiteX2" fmla="*/ 2471737 w 2471873"/>
              <a:gd name="connsiteY2" fmla="*/ 5039353 h 5140953"/>
              <a:gd name="connsiteX3" fmla="*/ 0 w 2471873"/>
              <a:gd name="connsiteY3" fmla="*/ 5140953 h 5140953"/>
              <a:gd name="connsiteX4" fmla="*/ 19050 w 2471873"/>
              <a:gd name="connsiteY4" fmla="*/ 12700 h 5140953"/>
              <a:gd name="connsiteX0" fmla="*/ 19050 w 2471873"/>
              <a:gd name="connsiteY0" fmla="*/ 12700 h 5140953"/>
              <a:gd name="connsiteX1" fmla="*/ 2452687 w 2471873"/>
              <a:gd name="connsiteY1" fmla="*/ 0 h 5140953"/>
              <a:gd name="connsiteX2" fmla="*/ 2471737 w 2471873"/>
              <a:gd name="connsiteY2" fmla="*/ 5013953 h 5140953"/>
              <a:gd name="connsiteX3" fmla="*/ 0 w 2471873"/>
              <a:gd name="connsiteY3" fmla="*/ 5140953 h 5140953"/>
              <a:gd name="connsiteX4" fmla="*/ 19050 w 2471873"/>
              <a:gd name="connsiteY4" fmla="*/ 12700 h 5140953"/>
              <a:gd name="connsiteX0" fmla="*/ 19050 w 2484526"/>
              <a:gd name="connsiteY0" fmla="*/ 12700 h 5140953"/>
              <a:gd name="connsiteX1" fmla="*/ 2452687 w 2484526"/>
              <a:gd name="connsiteY1" fmla="*/ 0 h 5140953"/>
              <a:gd name="connsiteX2" fmla="*/ 2484437 w 2484526"/>
              <a:gd name="connsiteY2" fmla="*/ 5001253 h 5140953"/>
              <a:gd name="connsiteX3" fmla="*/ 0 w 2484526"/>
              <a:gd name="connsiteY3" fmla="*/ 5140953 h 5140953"/>
              <a:gd name="connsiteX4" fmla="*/ 19050 w 2484526"/>
              <a:gd name="connsiteY4" fmla="*/ 12700 h 5140953"/>
              <a:gd name="connsiteX0" fmla="*/ 25400 w 2490876"/>
              <a:gd name="connsiteY0" fmla="*/ 12700 h 5172703"/>
              <a:gd name="connsiteX1" fmla="*/ 2459037 w 2490876"/>
              <a:gd name="connsiteY1" fmla="*/ 0 h 5172703"/>
              <a:gd name="connsiteX2" fmla="*/ 2490787 w 2490876"/>
              <a:gd name="connsiteY2" fmla="*/ 5001253 h 5172703"/>
              <a:gd name="connsiteX3" fmla="*/ 0 w 2490876"/>
              <a:gd name="connsiteY3" fmla="*/ 5172703 h 5172703"/>
              <a:gd name="connsiteX4" fmla="*/ 25400 w 2490876"/>
              <a:gd name="connsiteY4" fmla="*/ 12700 h 5172703"/>
              <a:gd name="connsiteX0" fmla="*/ 19050 w 2484526"/>
              <a:gd name="connsiteY0" fmla="*/ 12700 h 5160003"/>
              <a:gd name="connsiteX1" fmla="*/ 2452687 w 2484526"/>
              <a:gd name="connsiteY1" fmla="*/ 0 h 5160003"/>
              <a:gd name="connsiteX2" fmla="*/ 2484437 w 2484526"/>
              <a:gd name="connsiteY2" fmla="*/ 5001253 h 5160003"/>
              <a:gd name="connsiteX3" fmla="*/ 0 w 2484526"/>
              <a:gd name="connsiteY3" fmla="*/ 5160003 h 5160003"/>
              <a:gd name="connsiteX4" fmla="*/ 19050 w 2484526"/>
              <a:gd name="connsiteY4" fmla="*/ 12700 h 5160003"/>
              <a:gd name="connsiteX0" fmla="*/ 25400 w 2490876"/>
              <a:gd name="connsiteY0" fmla="*/ 12700 h 5147303"/>
              <a:gd name="connsiteX1" fmla="*/ 2459037 w 2490876"/>
              <a:gd name="connsiteY1" fmla="*/ 0 h 5147303"/>
              <a:gd name="connsiteX2" fmla="*/ 2490787 w 2490876"/>
              <a:gd name="connsiteY2" fmla="*/ 5001253 h 5147303"/>
              <a:gd name="connsiteX3" fmla="*/ 0 w 2490876"/>
              <a:gd name="connsiteY3" fmla="*/ 5147303 h 5147303"/>
              <a:gd name="connsiteX4" fmla="*/ 25400 w 2490876"/>
              <a:gd name="connsiteY4" fmla="*/ 12700 h 5147303"/>
              <a:gd name="connsiteX0" fmla="*/ 31750 w 2497226"/>
              <a:gd name="connsiteY0" fmla="*/ 12700 h 5140953"/>
              <a:gd name="connsiteX1" fmla="*/ 2465387 w 2497226"/>
              <a:gd name="connsiteY1" fmla="*/ 0 h 5140953"/>
              <a:gd name="connsiteX2" fmla="*/ 2497137 w 2497226"/>
              <a:gd name="connsiteY2" fmla="*/ 5001253 h 5140953"/>
              <a:gd name="connsiteX3" fmla="*/ 0 w 2497226"/>
              <a:gd name="connsiteY3" fmla="*/ 5140953 h 5140953"/>
              <a:gd name="connsiteX4" fmla="*/ 31750 w 2497226"/>
              <a:gd name="connsiteY4" fmla="*/ 12700 h 5140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7226" h="5140953">
                <a:moveTo>
                  <a:pt x="31750" y="12700"/>
                </a:moveTo>
                <a:lnTo>
                  <a:pt x="2465387" y="0"/>
                </a:lnTo>
                <a:cubicBezTo>
                  <a:pt x="2463270" y="1709418"/>
                  <a:pt x="2499254" y="3291835"/>
                  <a:pt x="2497137" y="5001253"/>
                </a:cubicBezTo>
                <a:lnTo>
                  <a:pt x="0" y="5140953"/>
                </a:lnTo>
                <a:cubicBezTo>
                  <a:pt x="4233" y="3435769"/>
                  <a:pt x="27517" y="1717884"/>
                  <a:pt x="31750" y="12700"/>
                </a:cubicBezTo>
                <a:close/>
              </a:path>
            </a:pathLst>
          </a:custGeom>
          <a:ln>
            <a:solidFill>
              <a:schemeClr val="tx1"/>
            </a:solidFill>
          </a:ln>
          <a:scene3d>
            <a:camera prst="orthographicFront">
              <a:rot lat="1740000" lon="1980000" rev="1200000"/>
            </a:camera>
            <a:lightRig rig="threePt" dir="t"/>
          </a:scene3d>
        </p:spPr>
        <p:txBody>
          <a:bodyPr anchor="ctr">
            <a:normAutofit/>
          </a:bodyPr>
          <a:lstStyle>
            <a:lvl1pPr marL="0" indent="0" algn="ctr">
              <a:buNone/>
              <a:defRPr sz="2000">
                <a:solidFill>
                  <a:schemeClr val="bg1">
                    <a:lumMod val="65000"/>
                  </a:schemeClr>
                </a:solidFill>
              </a:defRPr>
            </a:lvl1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3491100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ingle Profile Center">
    <p:spTree>
      <p:nvGrpSpPr>
        <p:cNvPr id="1" name=""/>
        <p:cNvGrpSpPr/>
        <p:nvPr/>
      </p:nvGrpSpPr>
      <p:grpSpPr>
        <a:xfrm>
          <a:off x="0" y="0"/>
          <a:ext cx="0" cy="0"/>
          <a:chOff x="0" y="0"/>
          <a:chExt cx="0" cy="0"/>
        </a:xfrm>
      </p:grpSpPr>
      <p:grpSp>
        <p:nvGrpSpPr>
          <p:cNvPr id="14" name="Btm Accent 1 BG"/>
          <p:cNvGrpSpPr/>
          <p:nvPr/>
        </p:nvGrpSpPr>
        <p:grpSpPr>
          <a:xfrm>
            <a:off x="5" y="4877497"/>
            <a:ext cx="2012561" cy="1980516"/>
            <a:chOff x="2" y="4877497"/>
            <a:chExt cx="2012561" cy="1980516"/>
          </a:xfrm>
        </p:grpSpPr>
        <p:sp>
          <p:nvSpPr>
            <p:cNvPr id="16"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22" name="Top Dark BG"/>
          <p:cNvGrpSpPr>
            <a:grpSpLocks noChangeAspect="1"/>
          </p:cNvGrpSpPr>
          <p:nvPr/>
        </p:nvGrpSpPr>
        <p:grpSpPr>
          <a:xfrm>
            <a:off x="10179442" y="0"/>
            <a:ext cx="2012561" cy="1980516"/>
            <a:chOff x="8577263" y="84138"/>
            <a:chExt cx="3090862" cy="3041649"/>
          </a:xfrm>
        </p:grpSpPr>
        <p:sp>
          <p:nvSpPr>
            <p:cNvPr id="23"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Friday, February 26,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13" name="Picture Placeholder 13"/>
          <p:cNvSpPr>
            <a:spLocks noGrp="1" noChangeAspect="1"/>
          </p:cNvSpPr>
          <p:nvPr>
            <p:ph type="pic" sz="quarter" idx="13"/>
          </p:nvPr>
        </p:nvSpPr>
        <p:spPr>
          <a:xfrm>
            <a:off x="5181600" y="1927225"/>
            <a:ext cx="1828800" cy="1828800"/>
          </a:xfrm>
          <a:prstGeom prst="diamond">
            <a:avLst/>
          </a:prstGeom>
        </p:spPr>
        <p:txBody>
          <a:bodyPr>
            <a:normAutofit/>
          </a:bodyPr>
          <a:lstStyle>
            <a:lvl1pPr marL="0" indent="0" algn="ctr">
              <a:buNone/>
              <a:defRPr sz="1401" b="0">
                <a:solidFill>
                  <a:schemeClr val="bg1">
                    <a:lumMod val="65000"/>
                  </a:schemeClr>
                </a:solidFill>
                <a:latin typeface="+mn-lt"/>
              </a:defRPr>
            </a:lvl1pPr>
          </a:lstStyle>
          <a:p>
            <a:r>
              <a:rPr lang="en-US"/>
              <a:t>Click icon to add picture</a:t>
            </a:r>
            <a:endParaRPr lang="id-ID" dirty="0"/>
          </a:p>
        </p:txBody>
      </p:sp>
      <p:sp>
        <p:nvSpPr>
          <p:cNvPr id="15"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43" name="TextBox 42"/>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9" name="TextBox 2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8655708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ingle Profile Left">
    <p:spTree>
      <p:nvGrpSpPr>
        <p:cNvPr id="1" name=""/>
        <p:cNvGrpSpPr/>
        <p:nvPr/>
      </p:nvGrpSpPr>
      <p:grpSpPr>
        <a:xfrm>
          <a:off x="0" y="0"/>
          <a:ext cx="0" cy="0"/>
          <a:chOff x="0" y="0"/>
          <a:chExt cx="0" cy="0"/>
        </a:xfrm>
      </p:grpSpPr>
      <p:grpSp>
        <p:nvGrpSpPr>
          <p:cNvPr id="59" name="Btm Accent 1 BG"/>
          <p:cNvGrpSpPr/>
          <p:nvPr/>
        </p:nvGrpSpPr>
        <p:grpSpPr>
          <a:xfrm rot="16200000">
            <a:off x="10195462" y="4877497"/>
            <a:ext cx="2012561" cy="1980516"/>
            <a:chOff x="2" y="4877497"/>
            <a:chExt cx="2012561" cy="1980516"/>
          </a:xfrm>
        </p:grpSpPr>
        <p:sp>
          <p:nvSpPr>
            <p:cNvPr id="6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7" name="Top Dark BG"/>
          <p:cNvGrpSpPr>
            <a:grpSpLocks noChangeAspect="1"/>
          </p:cNvGrpSpPr>
          <p:nvPr/>
        </p:nvGrpSpPr>
        <p:grpSpPr>
          <a:xfrm rot="16200000">
            <a:off x="-16022" y="0"/>
            <a:ext cx="2012561" cy="1980516"/>
            <a:chOff x="8577263" y="84138"/>
            <a:chExt cx="3090862" cy="3041649"/>
          </a:xfrm>
        </p:grpSpPr>
        <p:sp>
          <p:nvSpPr>
            <p:cNvPr id="6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Friday, February 26,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58" name="Picture Placeholder 13"/>
          <p:cNvSpPr>
            <a:spLocks noGrp="1" noChangeAspect="1"/>
          </p:cNvSpPr>
          <p:nvPr>
            <p:ph type="pic" sz="quarter" idx="13"/>
          </p:nvPr>
        </p:nvSpPr>
        <p:spPr>
          <a:xfrm>
            <a:off x="1339056" y="2514600"/>
            <a:ext cx="1828800" cy="1828800"/>
          </a:xfrm>
          <a:prstGeom prst="diamond">
            <a:avLst/>
          </a:prstGeom>
        </p:spPr>
        <p:txBody>
          <a:bodyPr>
            <a:normAutofit/>
          </a:bodyPr>
          <a:lstStyle>
            <a:lvl1pPr marL="0" indent="0">
              <a:buNone/>
              <a:defRPr sz="1401" b="0">
                <a:solidFill>
                  <a:schemeClr val="bg1">
                    <a:lumMod val="65000"/>
                  </a:schemeClr>
                </a:solidFill>
                <a:latin typeface="+mn-lt"/>
              </a:defRPr>
            </a:lvl1pPr>
          </a:lstStyle>
          <a:p>
            <a:r>
              <a:rPr lang="en-US"/>
              <a:t>Click icon to add picture</a:t>
            </a:r>
            <a:endParaRPr lang="id-ID" dirty="0"/>
          </a:p>
        </p:txBody>
      </p:sp>
      <p:sp>
        <p:nvSpPr>
          <p:cNvPr id="6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36" name="TextBox 35"/>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3" name="TextBox 22"/>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6346794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ingle Profile Right">
    <p:spTree>
      <p:nvGrpSpPr>
        <p:cNvPr id="1" name=""/>
        <p:cNvGrpSpPr/>
        <p:nvPr/>
      </p:nvGrpSpPr>
      <p:grpSpPr>
        <a:xfrm>
          <a:off x="0" y="0"/>
          <a:ext cx="0" cy="0"/>
          <a:chOff x="0" y="0"/>
          <a:chExt cx="0" cy="0"/>
        </a:xfrm>
      </p:grpSpPr>
      <p:grpSp>
        <p:nvGrpSpPr>
          <p:cNvPr id="59" name="Btm Accent 1 BG"/>
          <p:cNvGrpSpPr/>
          <p:nvPr/>
        </p:nvGrpSpPr>
        <p:grpSpPr>
          <a:xfrm>
            <a:off x="5" y="4877497"/>
            <a:ext cx="2012561" cy="1980516"/>
            <a:chOff x="2" y="4877497"/>
            <a:chExt cx="2012561" cy="1980516"/>
          </a:xfrm>
        </p:grpSpPr>
        <p:sp>
          <p:nvSpPr>
            <p:cNvPr id="6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7" name="Top Dark BG"/>
          <p:cNvGrpSpPr>
            <a:grpSpLocks noChangeAspect="1"/>
          </p:cNvGrpSpPr>
          <p:nvPr/>
        </p:nvGrpSpPr>
        <p:grpSpPr>
          <a:xfrm>
            <a:off x="10179442" y="0"/>
            <a:ext cx="2012561" cy="1980516"/>
            <a:chOff x="8577263" y="84138"/>
            <a:chExt cx="3090862" cy="3041649"/>
          </a:xfrm>
        </p:grpSpPr>
        <p:sp>
          <p:nvSpPr>
            <p:cNvPr id="6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 name="Date Placeholder 2"/>
          <p:cNvSpPr>
            <a:spLocks noGrp="1"/>
          </p:cNvSpPr>
          <p:nvPr>
            <p:ph type="dt" sz="half" idx="10"/>
          </p:nvPr>
        </p:nvSpPr>
        <p:spPr/>
        <p:txBody>
          <a:bodyPr/>
          <a:lstStyle/>
          <a:p>
            <a:pPr algn="ctr"/>
            <a:fld id="{94184EA0-E874-41BA-B774-A261C6DD75B1}" type="datetime2">
              <a:rPr lang="en-US" smtClean="0"/>
              <a:pPr algn="ctr"/>
              <a:t>Friday, February 26,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58" name="Picture Placeholder 13"/>
          <p:cNvSpPr>
            <a:spLocks noGrp="1" noChangeAspect="1"/>
          </p:cNvSpPr>
          <p:nvPr>
            <p:ph type="pic" sz="quarter" idx="13"/>
          </p:nvPr>
        </p:nvSpPr>
        <p:spPr>
          <a:xfrm>
            <a:off x="9020239" y="2514600"/>
            <a:ext cx="1828800" cy="1828800"/>
          </a:xfrm>
          <a:prstGeom prst="diamond">
            <a:avLst/>
          </a:prstGeom>
        </p:spPr>
        <p:txBody>
          <a:bodyPr>
            <a:normAutofit/>
          </a:bodyPr>
          <a:lstStyle>
            <a:lvl1pPr marL="0" indent="0">
              <a:buNone/>
              <a:defRPr sz="1401" b="0">
                <a:solidFill>
                  <a:schemeClr val="bg1">
                    <a:lumMod val="65000"/>
                  </a:schemeClr>
                </a:solidFill>
                <a:latin typeface="+mn-lt"/>
              </a:defRPr>
            </a:lvl1pPr>
          </a:lstStyle>
          <a:p>
            <a:r>
              <a:rPr lang="en-US"/>
              <a:t>Click icon to add picture</a:t>
            </a:r>
            <a:endParaRPr lang="id-ID" dirty="0"/>
          </a:p>
        </p:txBody>
      </p:sp>
      <p:sp>
        <p:nvSpPr>
          <p:cNvPr id="6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36" name="TextBox 35"/>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3" name="TextBox 22"/>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20381483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Web Preview 1">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7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7" name="Top Dark BG"/>
          <p:cNvGrpSpPr>
            <a:grpSpLocks noChangeAspect="1"/>
          </p:cNvGrpSpPr>
          <p:nvPr/>
        </p:nvGrpSpPr>
        <p:grpSpPr>
          <a:xfrm>
            <a:off x="10179442" y="0"/>
            <a:ext cx="2012561" cy="1980516"/>
            <a:chOff x="8577263" y="84138"/>
            <a:chExt cx="3090862" cy="3041649"/>
          </a:xfrm>
        </p:grpSpPr>
        <p:sp>
          <p:nvSpPr>
            <p:cNvPr id="7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Friday, February 26,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5" name="Picture Placeholder 2"/>
          <p:cNvSpPr>
            <a:spLocks noGrp="1"/>
          </p:cNvSpPr>
          <p:nvPr>
            <p:ph type="pic" sz="quarter" idx="13"/>
          </p:nvPr>
        </p:nvSpPr>
        <p:spPr>
          <a:xfrm>
            <a:off x="720000" y="2268000"/>
            <a:ext cx="5533200" cy="3121200"/>
          </a:xfrm>
        </p:spPr>
        <p:txBody>
          <a:bodyPr anchor="ctr">
            <a:normAutofit/>
          </a:bodyPr>
          <a:lstStyle>
            <a:lvl1pPr marL="0" indent="0" algn="ctr">
              <a:buNone/>
              <a:defRPr sz="1801" b="0">
                <a:solidFill>
                  <a:schemeClr val="bg1">
                    <a:lumMod val="75000"/>
                  </a:schemeClr>
                </a:solidFill>
              </a:defRPr>
            </a:lvl1pPr>
          </a:lstStyle>
          <a:p>
            <a:r>
              <a:rPr lang="en-US"/>
              <a:t>Click icon to add picture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69" name="TextBox 6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14330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0_Custom Layout">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7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7" name="Top Dark BG"/>
          <p:cNvGrpSpPr>
            <a:grpSpLocks noChangeAspect="1"/>
          </p:cNvGrpSpPr>
          <p:nvPr/>
        </p:nvGrpSpPr>
        <p:grpSpPr>
          <a:xfrm>
            <a:off x="10179442" y="0"/>
            <a:ext cx="2012561" cy="1980516"/>
            <a:chOff x="8577263" y="84138"/>
            <a:chExt cx="3090862" cy="3041649"/>
          </a:xfrm>
        </p:grpSpPr>
        <p:sp>
          <p:nvSpPr>
            <p:cNvPr id="7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tr-TR" sz="1001" b="1" dirty="0">
                <a:solidFill>
                  <a:schemeClr val="bg1">
                    <a:lumMod val="65000"/>
                  </a:schemeClr>
                </a:solidFill>
                <a:latin typeface="Source Sans Pro Semibold" panose="020B0603030403020204" pitchFamily="34" charset="0"/>
              </a:rPr>
              <a:t>Sevinç ATABAY</a:t>
            </a:r>
            <a:endParaRPr lang="id-ID" sz="1600" b="0" dirty="0">
              <a:solidFill>
                <a:schemeClr val="bg1">
                  <a:lumMod val="65000"/>
                </a:schemeClr>
              </a:solidFill>
            </a:endParaRPr>
          </a:p>
        </p:txBody>
      </p:sp>
      <p:sp>
        <p:nvSpPr>
          <p:cNvPr id="66" name="Picture Placeholder 2"/>
          <p:cNvSpPr>
            <a:spLocks noGrp="1"/>
          </p:cNvSpPr>
          <p:nvPr>
            <p:ph type="pic" sz="quarter" idx="13"/>
          </p:nvPr>
        </p:nvSpPr>
        <p:spPr>
          <a:xfrm>
            <a:off x="4" y="2151078"/>
            <a:ext cx="4571997" cy="2763823"/>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Friday, February 26,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6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69" name="TextBox 6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9041865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Web Preview 2">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Friday, February 26,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5" name="Picture Placeholder 2"/>
          <p:cNvSpPr>
            <a:spLocks noGrp="1"/>
          </p:cNvSpPr>
          <p:nvPr>
            <p:ph type="pic" sz="quarter" idx="13"/>
          </p:nvPr>
        </p:nvSpPr>
        <p:spPr>
          <a:xfrm>
            <a:off x="5913600" y="3315600"/>
            <a:ext cx="6278400" cy="3542400"/>
          </a:xfrm>
        </p:spPr>
        <p:txBody>
          <a:bodyPr anchor="ctr">
            <a:normAutofit/>
          </a:bodyPr>
          <a:lstStyle>
            <a:lvl1pPr marL="0" indent="0" algn="ctr">
              <a:buNone/>
              <a:defRPr sz="1801" b="0">
                <a:solidFill>
                  <a:schemeClr val="bg1">
                    <a:lumMod val="75000"/>
                  </a:schemeClr>
                </a:solidFill>
              </a:defRPr>
            </a:lvl1pPr>
          </a:lstStyle>
          <a:p>
            <a:r>
              <a:rPr lang="en-US"/>
              <a:t>Click icon to add picture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86599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Content 2">
    <p:spTree>
      <p:nvGrpSpPr>
        <p:cNvPr id="1" name=""/>
        <p:cNvGrpSpPr/>
        <p:nvPr/>
      </p:nvGrpSpPr>
      <p:grpSpPr>
        <a:xfrm>
          <a:off x="0" y="0"/>
          <a:ext cx="0" cy="0"/>
          <a:chOff x="0" y="0"/>
          <a:chExt cx="0" cy="0"/>
        </a:xfrm>
      </p:grpSpPr>
      <p:grpSp>
        <p:nvGrpSpPr>
          <p:cNvPr id="148" name="Btm Accent 1 BG"/>
          <p:cNvGrpSpPr/>
          <p:nvPr/>
        </p:nvGrpSpPr>
        <p:grpSpPr>
          <a:xfrm rot="10800000">
            <a:off x="10179442" y="1"/>
            <a:ext cx="2012561" cy="1980516"/>
            <a:chOff x="2" y="4877497"/>
            <a:chExt cx="2012561" cy="1980516"/>
          </a:xfrm>
        </p:grpSpPr>
        <p:sp>
          <p:nvSpPr>
            <p:cNvPr id="14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55" name="Top Dark BG"/>
          <p:cNvGrpSpPr>
            <a:grpSpLocks noChangeAspect="1"/>
          </p:cNvGrpSpPr>
          <p:nvPr/>
        </p:nvGrpSpPr>
        <p:grpSpPr>
          <a:xfrm rot="10800000">
            <a:off x="2" y="4877484"/>
            <a:ext cx="2012561" cy="1980516"/>
            <a:chOff x="8577263" y="84138"/>
            <a:chExt cx="3090862" cy="3041649"/>
          </a:xfrm>
        </p:grpSpPr>
        <p:sp>
          <p:nvSpPr>
            <p:cNvPr id="15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2923929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G 3/4 Left Pics Loader">
    <p:spTree>
      <p:nvGrpSpPr>
        <p:cNvPr id="1" name=""/>
        <p:cNvGrpSpPr/>
        <p:nvPr/>
      </p:nvGrpSpPr>
      <p:grpSpPr>
        <a:xfrm>
          <a:off x="0" y="0"/>
          <a:ext cx="0" cy="0"/>
          <a:chOff x="0" y="0"/>
          <a:chExt cx="0" cy="0"/>
        </a:xfrm>
      </p:grpSpPr>
      <p:grpSp>
        <p:nvGrpSpPr>
          <p:cNvPr id="71" name="Btm Accent 1 BG"/>
          <p:cNvGrpSpPr/>
          <p:nvPr/>
        </p:nvGrpSpPr>
        <p:grpSpPr>
          <a:xfrm>
            <a:off x="5" y="4877497"/>
            <a:ext cx="2012561" cy="1980516"/>
            <a:chOff x="2" y="4877497"/>
            <a:chExt cx="2012561" cy="1980516"/>
          </a:xfrm>
        </p:grpSpPr>
        <p:sp>
          <p:nvSpPr>
            <p:cNvPr id="7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8" name="Top Dark BG"/>
          <p:cNvGrpSpPr>
            <a:grpSpLocks noChangeAspect="1"/>
          </p:cNvGrpSpPr>
          <p:nvPr/>
        </p:nvGrpSpPr>
        <p:grpSpPr>
          <a:xfrm>
            <a:off x="10179442" y="0"/>
            <a:ext cx="2012561" cy="1980516"/>
            <a:chOff x="8577263" y="84138"/>
            <a:chExt cx="3090862" cy="3041649"/>
          </a:xfrm>
        </p:grpSpPr>
        <p:sp>
          <p:nvSpPr>
            <p:cNvPr id="7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42" name="TextBox 41"/>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a:xfrm>
            <a:off x="4572000" y="548640"/>
            <a:ext cx="6744461" cy="630936"/>
          </a:xfrm>
        </p:spPr>
        <p:txBody>
          <a:bodyPr/>
          <a:lstStyle>
            <a:lvl1pPr algn="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Friday, February 26,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 name="Subtitle 2"/>
          <p:cNvSpPr>
            <a:spLocks noGrp="1"/>
          </p:cNvSpPr>
          <p:nvPr>
            <p:ph type="subTitle" idx="1"/>
          </p:nvPr>
        </p:nvSpPr>
        <p:spPr>
          <a:xfrm>
            <a:off x="4574331" y="1188722"/>
            <a:ext cx="6741164" cy="307777"/>
          </a:xfrm>
        </p:spPr>
        <p:txBody>
          <a:bodyPr wrap="square">
            <a:spAutoFit/>
          </a:bodyPr>
          <a:lstStyle>
            <a:lvl1pPr marL="0" indent="0" algn="l">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43" name="Picture Placeholder 2"/>
          <p:cNvSpPr>
            <a:spLocks noGrp="1"/>
          </p:cNvSpPr>
          <p:nvPr>
            <p:ph type="pic" sz="quarter" idx="12"/>
          </p:nvPr>
        </p:nvSpPr>
        <p:spPr>
          <a:xfrm>
            <a:off x="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69"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0" name="TextBox 69"/>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Tree>
    <p:extLst>
      <p:ext uri="{BB962C8B-B14F-4D97-AF65-F5344CB8AC3E}">
        <p14:creationId xmlns:p14="http://schemas.microsoft.com/office/powerpoint/2010/main" val="34529744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G 3/4 Righ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841200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2" name="Title 1"/>
          <p:cNvSpPr>
            <a:spLocks noGrp="1"/>
          </p:cNvSpPr>
          <p:nvPr>
            <p:ph type="title"/>
          </p:nvPr>
        </p:nvSpPr>
        <p:spPr>
          <a:xfrm>
            <a:off x="894541" y="548640"/>
            <a:ext cx="6725459" cy="630936"/>
          </a:xfrm>
        </p:spPr>
        <p:txBody>
          <a:bodyPr/>
          <a:lstStyle>
            <a:lvl1pPr algn="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Friday, February 26,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 name="Subtitle 2"/>
          <p:cNvSpPr>
            <a:spLocks noGrp="1"/>
          </p:cNvSpPr>
          <p:nvPr>
            <p:ph type="subTitle" idx="1"/>
          </p:nvPr>
        </p:nvSpPr>
        <p:spPr>
          <a:xfrm>
            <a:off x="898676" y="1188722"/>
            <a:ext cx="6722169" cy="307777"/>
          </a:xfrm>
        </p:spPr>
        <p:txBody>
          <a:bodyPr wrap="square">
            <a:spAutoFit/>
          </a:bodyPr>
          <a:lstStyle>
            <a:lvl1pPr marL="0" indent="0" algn="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055013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Left Pics Certificates">
    <p:spTree>
      <p:nvGrpSpPr>
        <p:cNvPr id="1" name=""/>
        <p:cNvGrpSpPr/>
        <p:nvPr/>
      </p:nvGrpSpPr>
      <p:grpSpPr>
        <a:xfrm>
          <a:off x="0" y="0"/>
          <a:ext cx="0" cy="0"/>
          <a:chOff x="0" y="0"/>
          <a:chExt cx="0" cy="0"/>
        </a:xfrm>
      </p:grpSpPr>
      <p:sp>
        <p:nvSpPr>
          <p:cNvPr id="65" name="Picture Placeholder 2"/>
          <p:cNvSpPr>
            <a:spLocks noGrp="1"/>
          </p:cNvSpPr>
          <p:nvPr>
            <p:ph type="pic" sz="quarter" idx="11"/>
          </p:nvPr>
        </p:nvSpPr>
        <p:spPr>
          <a:xfrm>
            <a:off x="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73" name="Title 1"/>
          <p:cNvSpPr>
            <a:spLocks noGrp="1"/>
          </p:cNvSpPr>
          <p:nvPr>
            <p:ph type="ctrTitle"/>
          </p:nvPr>
        </p:nvSpPr>
        <p:spPr>
          <a:xfrm>
            <a:off x="4964452" y="4724061"/>
            <a:ext cx="6096000" cy="461665"/>
          </a:xfrm>
          <a:prstGeom prst="rect">
            <a:avLst/>
          </a:prstGeom>
        </p:spPr>
        <p:txBody>
          <a:bodyPr wrap="square" lIns="91440" tIns="45720" rIns="91440" bIns="45720" anchor="t" anchorCtr="0">
            <a:noAutofit/>
          </a:bodyPr>
          <a:lstStyle>
            <a:lvl1pPr marL="0" indent="0" algn="ctr">
              <a:lnSpc>
                <a:spcPct val="100000"/>
              </a:lnSpc>
              <a:spcBef>
                <a:spcPts val="0"/>
              </a:spcBef>
              <a:defRPr sz="2400" i="0">
                <a:solidFill>
                  <a:schemeClr val="bg1">
                    <a:lumMod val="50000"/>
                  </a:schemeClr>
                </a:solidFill>
                <a:latin typeface="+mn-lt"/>
              </a:defRPr>
            </a:lvl1pPr>
          </a:lstStyle>
          <a:p>
            <a:r>
              <a:rPr lang="en-US"/>
              <a:t>Click to edit Master title style</a:t>
            </a:r>
            <a:endParaRPr lang="en-US" dirty="0"/>
          </a:p>
        </p:txBody>
      </p:sp>
      <p:sp>
        <p:nvSpPr>
          <p:cNvPr id="74" name="Subtitle 2"/>
          <p:cNvSpPr>
            <a:spLocks noGrp="1"/>
          </p:cNvSpPr>
          <p:nvPr>
            <p:ph type="subTitle" idx="1"/>
          </p:nvPr>
        </p:nvSpPr>
        <p:spPr>
          <a:xfrm>
            <a:off x="4964452" y="2895603"/>
            <a:ext cx="6096000" cy="1076326"/>
          </a:xfrm>
          <a:prstGeom prst="rect">
            <a:avLst/>
          </a:prstGeom>
        </p:spPr>
        <p:txBody>
          <a:bodyPr wrap="square" lIns="91440" tIns="45720" rIns="91440" bIns="45720" anchor="b" anchorCtr="1">
            <a:noAutofit/>
          </a:bodyPr>
          <a:lstStyle>
            <a:lvl1pPr marL="0" indent="0" algn="ctr">
              <a:lnSpc>
                <a:spcPct val="100000"/>
              </a:lnSpc>
              <a:spcBef>
                <a:spcPts val="0"/>
              </a:spcBef>
              <a:buNone/>
              <a:defRPr sz="4400">
                <a:solidFill>
                  <a:schemeClr val="accent5">
                    <a:lumMod val="75000"/>
                  </a:schemeClr>
                </a:solidFill>
                <a:latin typeface="+mj-lt"/>
              </a:defRPr>
            </a:lvl1pPr>
            <a:lvl2pPr marL="457131" indent="0" algn="ctr">
              <a:buNone/>
              <a:defRPr>
                <a:solidFill>
                  <a:schemeClr val="tx1">
                    <a:tint val="75000"/>
                  </a:schemeClr>
                </a:solidFill>
              </a:defRPr>
            </a:lvl2pPr>
            <a:lvl3pPr marL="914262" indent="0" algn="ctr">
              <a:buNone/>
              <a:defRPr>
                <a:solidFill>
                  <a:schemeClr val="tx1">
                    <a:tint val="75000"/>
                  </a:schemeClr>
                </a:solidFill>
              </a:defRPr>
            </a:lvl3pPr>
            <a:lvl4pPr marL="1371396" indent="0" algn="ctr">
              <a:buNone/>
              <a:defRPr>
                <a:solidFill>
                  <a:schemeClr val="tx1">
                    <a:tint val="75000"/>
                  </a:schemeClr>
                </a:solidFill>
              </a:defRPr>
            </a:lvl4pPr>
            <a:lvl5pPr marL="1828528" indent="0" algn="ctr">
              <a:buNone/>
              <a:defRPr>
                <a:solidFill>
                  <a:schemeClr val="tx1">
                    <a:tint val="75000"/>
                  </a:schemeClr>
                </a:solidFill>
              </a:defRPr>
            </a:lvl5pPr>
            <a:lvl6pPr marL="2285662" indent="0" algn="ctr">
              <a:buNone/>
              <a:defRPr>
                <a:solidFill>
                  <a:schemeClr val="tx1">
                    <a:tint val="75000"/>
                  </a:schemeClr>
                </a:solidFill>
              </a:defRPr>
            </a:lvl6pPr>
            <a:lvl7pPr marL="2742790"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a:t>Click to edit Master subtitle style</a:t>
            </a:r>
            <a:endParaRPr lang="en-US" dirty="0"/>
          </a:p>
        </p:txBody>
      </p:sp>
      <p:sp>
        <p:nvSpPr>
          <p:cNvPr id="75" name="Text Placeholder 11"/>
          <p:cNvSpPr>
            <a:spLocks noGrp="1"/>
          </p:cNvSpPr>
          <p:nvPr>
            <p:ph type="body" sz="quarter" idx="13"/>
          </p:nvPr>
        </p:nvSpPr>
        <p:spPr>
          <a:xfrm>
            <a:off x="4964452" y="857255"/>
            <a:ext cx="6096000" cy="277000"/>
          </a:xfrm>
          <a:prstGeom prst="rect">
            <a:avLst/>
          </a:prstGeom>
        </p:spPr>
        <p:txBody>
          <a:bodyPr>
            <a:noAutofit/>
          </a:bodyPr>
          <a:lstStyle>
            <a:lvl1pPr marL="0" indent="0" algn="ctr">
              <a:lnSpc>
                <a:spcPct val="100000"/>
              </a:lnSpc>
              <a:spcBef>
                <a:spcPts val="0"/>
              </a:spcBef>
              <a:buNone/>
              <a:defRPr sz="18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6" name="Date Placeholder 3"/>
          <p:cNvSpPr>
            <a:spLocks noGrp="1"/>
          </p:cNvSpPr>
          <p:nvPr>
            <p:ph type="dt" sz="half" idx="2"/>
          </p:nvPr>
        </p:nvSpPr>
        <p:spPr>
          <a:xfrm>
            <a:off x="6564653" y="5257461"/>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sz="1401">
                <a:solidFill>
                  <a:schemeClr val="bg1">
                    <a:lumMod val="50000"/>
                  </a:schemeClr>
                </a:solidFill>
                <a:latin typeface="+mn-lt"/>
              </a:defRPr>
            </a:lvl1pPr>
          </a:lstStyle>
          <a:p>
            <a:fld id="{EE43258E-B84F-43BF-88EB-FBEA0EE45A76}" type="datetime4">
              <a:rPr lang="en-US" smtClean="0"/>
              <a:pPr/>
              <a:t>February 26, 2021</a:t>
            </a:fld>
            <a:endParaRPr lang="en-US" dirty="0"/>
          </a:p>
        </p:txBody>
      </p:sp>
      <p:sp>
        <p:nvSpPr>
          <p:cNvPr id="77" name="Footer Placeholder 4"/>
          <p:cNvSpPr>
            <a:spLocks noGrp="1"/>
          </p:cNvSpPr>
          <p:nvPr>
            <p:ph type="ftr" sz="quarter" idx="3"/>
          </p:nvPr>
        </p:nvSpPr>
        <p:spPr>
          <a:xfrm>
            <a:off x="6564653" y="5886466"/>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lang="en-US" sz="1401" smtClean="0">
                <a:solidFill>
                  <a:schemeClr val="bg1">
                    <a:lumMod val="50000"/>
                  </a:schemeClr>
                </a:solidFill>
                <a:latin typeface="+mn-lt"/>
              </a:defRPr>
            </a:lvl1pPr>
          </a:lstStyle>
          <a:p>
            <a:r>
              <a:rPr lang="en-US"/>
              <a:t>Presenter’s Name And Title</a:t>
            </a:r>
            <a:endParaRPr lang="en-US" dirty="0"/>
          </a:p>
        </p:txBody>
      </p:sp>
      <p:sp>
        <p:nvSpPr>
          <p:cNvPr id="78" name="Text Placeholder 11"/>
          <p:cNvSpPr>
            <a:spLocks noGrp="1"/>
          </p:cNvSpPr>
          <p:nvPr>
            <p:ph type="body" sz="quarter" idx="16"/>
          </p:nvPr>
        </p:nvSpPr>
        <p:spPr>
          <a:xfrm>
            <a:off x="4964452" y="1171575"/>
            <a:ext cx="6096000" cy="428624"/>
          </a:xfrm>
          <a:prstGeom prst="rect">
            <a:avLst/>
          </a:prstGeom>
        </p:spPr>
        <p:txBody>
          <a:bodyPr>
            <a:noAutofit/>
          </a:bodyPr>
          <a:lstStyle>
            <a:lvl1pPr marL="0" indent="0" algn="ctr">
              <a:lnSpc>
                <a:spcPct val="100000"/>
              </a:lnSpc>
              <a:spcBef>
                <a:spcPts val="0"/>
              </a:spcBef>
              <a:buNone/>
              <a:defRPr sz="24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9" name="Text Placeholder 11"/>
          <p:cNvSpPr>
            <a:spLocks noGrp="1"/>
          </p:cNvSpPr>
          <p:nvPr>
            <p:ph type="body" sz="quarter" idx="14"/>
          </p:nvPr>
        </p:nvSpPr>
        <p:spPr>
          <a:xfrm>
            <a:off x="4964452" y="4038605"/>
            <a:ext cx="6096000" cy="277000"/>
          </a:xfrm>
          <a:prstGeom prst="rect">
            <a:avLst/>
          </a:prstGeom>
        </p:spPr>
        <p:txBody>
          <a:bodyPr>
            <a:noAutofit/>
          </a:bodyPr>
          <a:lstStyle>
            <a:lvl1pPr marL="0" indent="0" algn="ctr">
              <a:lnSpc>
                <a:spcPct val="100000"/>
              </a:lnSpc>
              <a:spcBef>
                <a:spcPts val="0"/>
              </a:spcBef>
              <a:buNone/>
              <a:defRPr sz="14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2" name="Rectangle 1"/>
          <p:cNvSpPr/>
          <p:nvPr/>
        </p:nvSpPr>
        <p:spPr>
          <a:xfrm>
            <a:off x="3780002"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80" name="Text Placeholder 11"/>
          <p:cNvSpPr>
            <a:spLocks noGrp="1"/>
          </p:cNvSpPr>
          <p:nvPr>
            <p:ph type="body" sz="quarter" idx="17"/>
          </p:nvPr>
        </p:nvSpPr>
        <p:spPr>
          <a:xfrm>
            <a:off x="4964452" y="1838830"/>
            <a:ext cx="6096000" cy="277000"/>
          </a:xfrm>
          <a:prstGeom prst="rect">
            <a:avLst/>
          </a:prstGeom>
        </p:spPr>
        <p:txBody>
          <a:bodyPr>
            <a:noAutofit/>
          </a:bodyPr>
          <a:lstStyle>
            <a:lvl1pPr marL="0" indent="0" algn="ctr">
              <a:lnSpc>
                <a:spcPct val="100000"/>
              </a:lnSpc>
              <a:spcBef>
                <a:spcPts val="0"/>
              </a:spcBef>
              <a:buNone/>
              <a:defRPr sz="12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cxnSp>
        <p:nvCxnSpPr>
          <p:cNvPr id="5" name="Straight Connector 4"/>
          <p:cNvCxnSpPr/>
          <p:nvPr/>
        </p:nvCxnSpPr>
        <p:spPr>
          <a:xfrm>
            <a:off x="5902927"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902927"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6" name="Btm Accent 1 BG"/>
          <p:cNvGrpSpPr/>
          <p:nvPr/>
        </p:nvGrpSpPr>
        <p:grpSpPr>
          <a:xfrm>
            <a:off x="3909722"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1" name="Top Dark BG"/>
          <p:cNvGrpSpPr>
            <a:grpSpLocks noChangeAspect="1"/>
          </p:cNvGrpSpPr>
          <p:nvPr/>
        </p:nvGrpSpPr>
        <p:grpSpPr>
          <a:xfrm>
            <a:off x="10179442" y="0"/>
            <a:ext cx="2012561" cy="1980516"/>
            <a:chOff x="8577263" y="84138"/>
            <a:chExt cx="3090862" cy="3041649"/>
          </a:xfrm>
        </p:grpSpPr>
        <p:sp>
          <p:nvSpPr>
            <p:cNvPr id="83"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8" name="Rectangle 27"/>
          <p:cNvSpPr/>
          <p:nvPr/>
        </p:nvSpPr>
        <p:spPr>
          <a:xfrm>
            <a:off x="3780002"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29" name="Straight Connector 28"/>
          <p:cNvCxnSpPr/>
          <p:nvPr/>
        </p:nvCxnSpPr>
        <p:spPr>
          <a:xfrm>
            <a:off x="5902925"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902925"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userDrawn="1"/>
        </p:nvSpPr>
        <p:spPr>
          <a:xfrm>
            <a:off x="3780002"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32" name="Straight Connector 31"/>
          <p:cNvCxnSpPr/>
          <p:nvPr userDrawn="1"/>
        </p:nvCxnSpPr>
        <p:spPr>
          <a:xfrm>
            <a:off x="5902925"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5902925"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169861"/>
      </p:ext>
    </p:extLst>
  </p:cSld>
  <p:clrMapOvr>
    <a:masterClrMapping/>
  </p:clrMapOvr>
  <p:extLst>
    <p:ext uri="{DCECCB84-F9BA-43D5-87BE-67443E8EF086}">
      <p15:sldGuideLst xmlns:p15="http://schemas.microsoft.com/office/powerpoint/2012/main">
        <p15:guide id="1" orient="horz" pos="3884">
          <p15:clr>
            <a:srgbClr val="FBAE40"/>
          </p15:clr>
        </p15:guide>
        <p15:guide id="2" orient="horz" pos="436">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Pics Certificates">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3" name="Top Dark BG"/>
          <p:cNvGrpSpPr>
            <a:grpSpLocks noChangeAspect="1"/>
          </p:cNvGrpSpPr>
          <p:nvPr/>
        </p:nvGrpSpPr>
        <p:grpSpPr>
          <a:xfrm>
            <a:off x="6221270" y="0"/>
            <a:ext cx="2012561" cy="1980516"/>
            <a:chOff x="8577263" y="84138"/>
            <a:chExt cx="3090862" cy="3041649"/>
          </a:xfrm>
        </p:grpSpPr>
        <p:sp>
          <p:nvSpPr>
            <p:cNvPr id="8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Picture Placeholder 2"/>
          <p:cNvSpPr>
            <a:spLocks noGrp="1"/>
          </p:cNvSpPr>
          <p:nvPr>
            <p:ph type="pic" sz="quarter" idx="11"/>
          </p:nvPr>
        </p:nvSpPr>
        <p:spPr>
          <a:xfrm>
            <a:off x="841200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61" name="Rectangle 60"/>
          <p:cNvSpPr/>
          <p:nvPr/>
        </p:nvSpPr>
        <p:spPr>
          <a:xfrm>
            <a:off x="8311829"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71" name="Title 1"/>
          <p:cNvSpPr>
            <a:spLocks noGrp="1"/>
          </p:cNvSpPr>
          <p:nvPr>
            <p:ph type="ctrTitle"/>
          </p:nvPr>
        </p:nvSpPr>
        <p:spPr>
          <a:xfrm>
            <a:off x="1131548" y="4724061"/>
            <a:ext cx="6096000" cy="461665"/>
          </a:xfrm>
          <a:prstGeom prst="rect">
            <a:avLst/>
          </a:prstGeom>
        </p:spPr>
        <p:txBody>
          <a:bodyPr wrap="square" lIns="91440" tIns="45720" rIns="91440" bIns="45720" anchor="t" anchorCtr="0">
            <a:noAutofit/>
          </a:bodyPr>
          <a:lstStyle>
            <a:lvl1pPr marL="0" indent="0" algn="ctr">
              <a:lnSpc>
                <a:spcPct val="100000"/>
              </a:lnSpc>
              <a:spcBef>
                <a:spcPts val="0"/>
              </a:spcBef>
              <a:defRPr sz="2400" i="0">
                <a:solidFill>
                  <a:schemeClr val="bg1">
                    <a:lumMod val="50000"/>
                  </a:schemeClr>
                </a:solidFill>
                <a:latin typeface="+mn-lt"/>
              </a:defRPr>
            </a:lvl1pPr>
          </a:lstStyle>
          <a:p>
            <a:r>
              <a:rPr lang="en-US"/>
              <a:t>Click to edit Master title style</a:t>
            </a:r>
            <a:endParaRPr lang="en-US" dirty="0"/>
          </a:p>
        </p:txBody>
      </p:sp>
      <p:sp>
        <p:nvSpPr>
          <p:cNvPr id="72" name="Subtitle 2"/>
          <p:cNvSpPr>
            <a:spLocks noGrp="1"/>
          </p:cNvSpPr>
          <p:nvPr>
            <p:ph type="subTitle" idx="1"/>
          </p:nvPr>
        </p:nvSpPr>
        <p:spPr>
          <a:xfrm>
            <a:off x="1131548" y="2895603"/>
            <a:ext cx="6096000" cy="1076326"/>
          </a:xfrm>
          <a:prstGeom prst="rect">
            <a:avLst/>
          </a:prstGeom>
        </p:spPr>
        <p:txBody>
          <a:bodyPr wrap="square" lIns="91440" tIns="45720" rIns="91440" bIns="45720" anchor="b" anchorCtr="1">
            <a:noAutofit/>
          </a:bodyPr>
          <a:lstStyle>
            <a:lvl1pPr marL="0" indent="0" algn="ctr">
              <a:lnSpc>
                <a:spcPct val="100000"/>
              </a:lnSpc>
              <a:spcBef>
                <a:spcPts val="0"/>
              </a:spcBef>
              <a:buNone/>
              <a:defRPr sz="4400">
                <a:solidFill>
                  <a:schemeClr val="accent5">
                    <a:lumMod val="75000"/>
                  </a:schemeClr>
                </a:solidFill>
                <a:latin typeface="+mj-lt"/>
              </a:defRPr>
            </a:lvl1pPr>
            <a:lvl2pPr marL="457131" indent="0" algn="ctr">
              <a:buNone/>
              <a:defRPr>
                <a:solidFill>
                  <a:schemeClr val="tx1">
                    <a:tint val="75000"/>
                  </a:schemeClr>
                </a:solidFill>
              </a:defRPr>
            </a:lvl2pPr>
            <a:lvl3pPr marL="914262" indent="0" algn="ctr">
              <a:buNone/>
              <a:defRPr>
                <a:solidFill>
                  <a:schemeClr val="tx1">
                    <a:tint val="75000"/>
                  </a:schemeClr>
                </a:solidFill>
              </a:defRPr>
            </a:lvl3pPr>
            <a:lvl4pPr marL="1371396" indent="0" algn="ctr">
              <a:buNone/>
              <a:defRPr>
                <a:solidFill>
                  <a:schemeClr val="tx1">
                    <a:tint val="75000"/>
                  </a:schemeClr>
                </a:solidFill>
              </a:defRPr>
            </a:lvl4pPr>
            <a:lvl5pPr marL="1828528" indent="0" algn="ctr">
              <a:buNone/>
              <a:defRPr>
                <a:solidFill>
                  <a:schemeClr val="tx1">
                    <a:tint val="75000"/>
                  </a:schemeClr>
                </a:solidFill>
              </a:defRPr>
            </a:lvl5pPr>
            <a:lvl6pPr marL="2285662" indent="0" algn="ctr">
              <a:buNone/>
              <a:defRPr>
                <a:solidFill>
                  <a:schemeClr val="tx1">
                    <a:tint val="75000"/>
                  </a:schemeClr>
                </a:solidFill>
              </a:defRPr>
            </a:lvl6pPr>
            <a:lvl7pPr marL="2742790"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a:t>Click to edit Master subtitle style</a:t>
            </a:r>
            <a:endParaRPr lang="en-US" dirty="0"/>
          </a:p>
        </p:txBody>
      </p:sp>
      <p:sp>
        <p:nvSpPr>
          <p:cNvPr id="73" name="Text Placeholder 11"/>
          <p:cNvSpPr>
            <a:spLocks noGrp="1"/>
          </p:cNvSpPr>
          <p:nvPr>
            <p:ph type="body" sz="quarter" idx="13"/>
          </p:nvPr>
        </p:nvSpPr>
        <p:spPr>
          <a:xfrm>
            <a:off x="1131548" y="857255"/>
            <a:ext cx="6096000" cy="277000"/>
          </a:xfrm>
          <a:prstGeom prst="rect">
            <a:avLst/>
          </a:prstGeom>
        </p:spPr>
        <p:txBody>
          <a:bodyPr>
            <a:noAutofit/>
          </a:bodyPr>
          <a:lstStyle>
            <a:lvl1pPr marL="0" indent="0" algn="ctr">
              <a:lnSpc>
                <a:spcPct val="100000"/>
              </a:lnSpc>
              <a:spcBef>
                <a:spcPts val="0"/>
              </a:spcBef>
              <a:buNone/>
              <a:defRPr sz="18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4" name="Date Placeholder 3"/>
          <p:cNvSpPr>
            <a:spLocks noGrp="1"/>
          </p:cNvSpPr>
          <p:nvPr>
            <p:ph type="dt" sz="half" idx="2"/>
          </p:nvPr>
        </p:nvSpPr>
        <p:spPr>
          <a:xfrm>
            <a:off x="2731748" y="5257461"/>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sz="1401">
                <a:solidFill>
                  <a:schemeClr val="bg1">
                    <a:lumMod val="50000"/>
                  </a:schemeClr>
                </a:solidFill>
                <a:latin typeface="+mn-lt"/>
              </a:defRPr>
            </a:lvl1pPr>
          </a:lstStyle>
          <a:p>
            <a:fld id="{EE43258E-B84F-43BF-88EB-FBEA0EE45A76}" type="datetime4">
              <a:rPr lang="en-US" smtClean="0"/>
              <a:pPr/>
              <a:t>February 26, 2021</a:t>
            </a:fld>
            <a:endParaRPr lang="en-US" dirty="0"/>
          </a:p>
        </p:txBody>
      </p:sp>
      <p:sp>
        <p:nvSpPr>
          <p:cNvPr id="75" name="Footer Placeholder 4"/>
          <p:cNvSpPr>
            <a:spLocks noGrp="1"/>
          </p:cNvSpPr>
          <p:nvPr>
            <p:ph type="ftr" sz="quarter" idx="3"/>
          </p:nvPr>
        </p:nvSpPr>
        <p:spPr>
          <a:xfrm>
            <a:off x="2731748" y="5886466"/>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lang="en-US" sz="1401" smtClean="0">
                <a:solidFill>
                  <a:schemeClr val="bg1">
                    <a:lumMod val="50000"/>
                  </a:schemeClr>
                </a:solidFill>
                <a:latin typeface="+mn-lt"/>
              </a:defRPr>
            </a:lvl1pPr>
          </a:lstStyle>
          <a:p>
            <a:r>
              <a:rPr lang="en-US"/>
              <a:t>Presenter’s Name And Title</a:t>
            </a:r>
            <a:endParaRPr lang="en-US" dirty="0"/>
          </a:p>
        </p:txBody>
      </p:sp>
      <p:sp>
        <p:nvSpPr>
          <p:cNvPr id="76" name="Text Placeholder 11"/>
          <p:cNvSpPr>
            <a:spLocks noGrp="1"/>
          </p:cNvSpPr>
          <p:nvPr>
            <p:ph type="body" sz="quarter" idx="16"/>
          </p:nvPr>
        </p:nvSpPr>
        <p:spPr>
          <a:xfrm>
            <a:off x="1131548" y="1171575"/>
            <a:ext cx="6096000" cy="428624"/>
          </a:xfrm>
          <a:prstGeom prst="rect">
            <a:avLst/>
          </a:prstGeom>
        </p:spPr>
        <p:txBody>
          <a:bodyPr>
            <a:noAutofit/>
          </a:bodyPr>
          <a:lstStyle>
            <a:lvl1pPr marL="0" indent="0" algn="ctr">
              <a:lnSpc>
                <a:spcPct val="100000"/>
              </a:lnSpc>
              <a:spcBef>
                <a:spcPts val="0"/>
              </a:spcBef>
              <a:buNone/>
              <a:defRPr sz="24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7" name="Text Placeholder 11"/>
          <p:cNvSpPr>
            <a:spLocks noGrp="1"/>
          </p:cNvSpPr>
          <p:nvPr>
            <p:ph type="body" sz="quarter" idx="14"/>
          </p:nvPr>
        </p:nvSpPr>
        <p:spPr>
          <a:xfrm>
            <a:off x="1131548" y="4038605"/>
            <a:ext cx="6096000" cy="277000"/>
          </a:xfrm>
          <a:prstGeom prst="rect">
            <a:avLst/>
          </a:prstGeom>
        </p:spPr>
        <p:txBody>
          <a:bodyPr>
            <a:noAutofit/>
          </a:bodyPr>
          <a:lstStyle>
            <a:lvl1pPr marL="0" indent="0" algn="ctr">
              <a:lnSpc>
                <a:spcPct val="100000"/>
              </a:lnSpc>
              <a:spcBef>
                <a:spcPts val="0"/>
              </a:spcBef>
              <a:buNone/>
              <a:defRPr sz="14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8" name="Text Placeholder 11"/>
          <p:cNvSpPr>
            <a:spLocks noGrp="1"/>
          </p:cNvSpPr>
          <p:nvPr>
            <p:ph type="body" sz="quarter" idx="17"/>
          </p:nvPr>
        </p:nvSpPr>
        <p:spPr>
          <a:xfrm>
            <a:off x="1131548" y="1838830"/>
            <a:ext cx="6096000" cy="277000"/>
          </a:xfrm>
          <a:prstGeom prst="rect">
            <a:avLst/>
          </a:prstGeom>
        </p:spPr>
        <p:txBody>
          <a:bodyPr>
            <a:noAutofit/>
          </a:bodyPr>
          <a:lstStyle>
            <a:lvl1pPr marL="0" indent="0" algn="ctr">
              <a:lnSpc>
                <a:spcPct val="100000"/>
              </a:lnSpc>
              <a:spcBef>
                <a:spcPts val="0"/>
              </a:spcBef>
              <a:buNone/>
              <a:defRPr sz="12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cxnSp>
        <p:nvCxnSpPr>
          <p:cNvPr id="79" name="Straight Connector 78"/>
          <p:cNvCxnSpPr/>
          <p:nvPr/>
        </p:nvCxnSpPr>
        <p:spPr>
          <a:xfrm>
            <a:off x="2070024"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070024"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1631263"/>
      </p:ext>
    </p:extLst>
  </p:cSld>
  <p:clrMapOvr>
    <a:masterClrMapping/>
  </p:clrMapOvr>
  <p:extLst>
    <p:ext uri="{DCECCB84-F9BA-43D5-87BE-67443E8EF086}">
      <p15:sldGuideLst xmlns:p15="http://schemas.microsoft.com/office/powerpoint/2012/main">
        <p15:guide id="1" orient="horz" pos="3884">
          <p15:clr>
            <a:srgbClr val="FBAE40"/>
          </p15:clr>
        </p15:guide>
        <p15:guide id="2" orient="horz" pos="436">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G Big Lef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3" y="7"/>
            <a:ext cx="6091996"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Friday, February 26,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a:xfrm>
            <a:off x="882595" y="2982492"/>
            <a:ext cx="4832407" cy="630936"/>
          </a:xfrm>
        </p:spPr>
        <p:txBody>
          <a:bodyPr anchor="b"/>
          <a:lstStyle>
            <a:lvl1pPr algn="r">
              <a:defRPr/>
            </a:lvl1pPr>
          </a:lstStyle>
          <a:p>
            <a:r>
              <a:rPr lang="en-US"/>
              <a:t>Click to edit Master title style</a:t>
            </a:r>
            <a:endParaRPr lang="en-US" dirty="0"/>
          </a:p>
        </p:txBody>
      </p:sp>
      <p:sp>
        <p:nvSpPr>
          <p:cNvPr id="6" name="Subtitle 2"/>
          <p:cNvSpPr>
            <a:spLocks noGrp="1"/>
          </p:cNvSpPr>
          <p:nvPr>
            <p:ph type="subTitle" idx="1"/>
          </p:nvPr>
        </p:nvSpPr>
        <p:spPr>
          <a:xfrm>
            <a:off x="886733" y="3567710"/>
            <a:ext cx="4830043" cy="307777"/>
          </a:xfrm>
        </p:spPr>
        <p:txBody>
          <a:bodyPr wrap="square">
            <a:spAutoFit/>
          </a:bodyPr>
          <a:lstStyle>
            <a:lvl1pPr marL="0" indent="0" algn="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863288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G Big Righ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5" name="Top Dark BG"/>
          <p:cNvGrpSpPr>
            <a:grpSpLocks noChangeAspect="1"/>
          </p:cNvGrpSpPr>
          <p:nvPr/>
        </p:nvGrpSpPr>
        <p:grpSpPr>
          <a:xfrm>
            <a:off x="10179442" y="0"/>
            <a:ext cx="2012561" cy="1980516"/>
            <a:chOff x="8577263" y="84138"/>
            <a:chExt cx="3090862" cy="3041649"/>
          </a:xfrm>
        </p:grpSpPr>
        <p:sp>
          <p:nvSpPr>
            <p:cNvPr id="7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6100007" y="7"/>
            <a:ext cx="6091996"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Friday, February 26,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7" name="Title 66"/>
          <p:cNvSpPr>
            <a:spLocks noGrp="1"/>
          </p:cNvSpPr>
          <p:nvPr>
            <p:ph type="title"/>
          </p:nvPr>
        </p:nvSpPr>
        <p:spPr>
          <a:xfrm>
            <a:off x="6492873" y="2984400"/>
            <a:ext cx="4824416" cy="630936"/>
          </a:xfrm>
        </p:spPr>
        <p:txBody>
          <a:bodyPr anchor="b"/>
          <a:lstStyle>
            <a:lvl1pPr algn="l">
              <a:defRPr/>
            </a:lvl1pPr>
          </a:lstStyle>
          <a:p>
            <a:r>
              <a:rPr lang="en-US"/>
              <a:t>Click to edit Master title style</a:t>
            </a:r>
            <a:endParaRPr lang="en-US" dirty="0"/>
          </a:p>
        </p:txBody>
      </p:sp>
      <p:sp>
        <p:nvSpPr>
          <p:cNvPr id="68" name="Subtitle 2"/>
          <p:cNvSpPr>
            <a:spLocks noGrp="1"/>
          </p:cNvSpPr>
          <p:nvPr>
            <p:ph type="subTitle" idx="1"/>
          </p:nvPr>
        </p:nvSpPr>
        <p:spPr>
          <a:xfrm>
            <a:off x="6492773" y="3567602"/>
            <a:ext cx="4823227" cy="307777"/>
          </a:xfrm>
        </p:spPr>
        <p:txBody>
          <a:bodyPr wrap="square">
            <a:spAutoFit/>
          </a:bodyPr>
          <a:lstStyle>
            <a:lvl1pPr marL="0" indent="0" algn="l">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817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BG Big Lef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3" y="7"/>
            <a:ext cx="5735635"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Friday, February 26,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3" name="Subtitle 2"/>
          <p:cNvSpPr>
            <a:spLocks noGrp="1"/>
          </p:cNvSpPr>
          <p:nvPr>
            <p:ph type="subTitle" idx="1"/>
          </p:nvPr>
        </p:nvSpPr>
        <p:spPr>
          <a:xfrm>
            <a:off x="876000" y="1188722"/>
            <a:ext cx="10440000" cy="307777"/>
          </a:xfrm>
        </p:spPr>
        <p:txBody>
          <a:bodyPr wrap="square">
            <a:spAutoFit/>
          </a:bodyPr>
          <a:lstStyle>
            <a:lvl1pPr marL="0" indent="0" algn="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Title 6"/>
          <p:cNvSpPr>
            <a:spLocks noGrp="1"/>
          </p:cNvSpPr>
          <p:nvPr>
            <p:ph type="title"/>
          </p:nvPr>
        </p:nvSpPr>
        <p:spPr/>
        <p:txBody>
          <a:bodyPr/>
          <a:lstStyle>
            <a:lvl1pPr algn="r">
              <a:defRPr/>
            </a:lvl1pPr>
          </a:lstStyle>
          <a:p>
            <a:r>
              <a:rPr lang="en-US"/>
              <a:t>Click to edit Master title style</a:t>
            </a:r>
            <a:endParaRPr lang="en-US" dirty="0"/>
          </a:p>
        </p:txBody>
      </p:sp>
    </p:spTree>
    <p:extLst>
      <p:ext uri="{BB962C8B-B14F-4D97-AF65-F5344CB8AC3E}">
        <p14:creationId xmlns:p14="http://schemas.microsoft.com/office/powerpoint/2010/main" val="18675756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BG Big Righ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5" name="Top Dark BG"/>
          <p:cNvGrpSpPr>
            <a:grpSpLocks noChangeAspect="1"/>
          </p:cNvGrpSpPr>
          <p:nvPr/>
        </p:nvGrpSpPr>
        <p:grpSpPr>
          <a:xfrm>
            <a:off x="10179442" y="0"/>
            <a:ext cx="2012561" cy="1980516"/>
            <a:chOff x="8577263" y="84138"/>
            <a:chExt cx="3090862" cy="3041649"/>
          </a:xfrm>
        </p:grpSpPr>
        <p:sp>
          <p:nvSpPr>
            <p:cNvPr id="7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6456363" y="7"/>
            <a:ext cx="573564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Friday, February 26,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3" name="Subtitle 2"/>
          <p:cNvSpPr>
            <a:spLocks noGrp="1"/>
          </p:cNvSpPr>
          <p:nvPr>
            <p:ph type="subTitle" idx="1"/>
          </p:nvPr>
        </p:nvSpPr>
        <p:spPr>
          <a:xfrm>
            <a:off x="876000" y="1188722"/>
            <a:ext cx="10440000" cy="307777"/>
          </a:xfrm>
        </p:spPr>
        <p:txBody>
          <a:bodyPr wrap="square">
            <a:spAutoFit/>
          </a:bodyPr>
          <a:lstStyle>
            <a:lvl1pPr marL="0" indent="0" algn="l">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Tree>
    <p:extLst>
      <p:ext uri="{BB962C8B-B14F-4D97-AF65-F5344CB8AC3E}">
        <p14:creationId xmlns:p14="http://schemas.microsoft.com/office/powerpoint/2010/main" val="42205279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G Right Pics Loader">
    <p:spTree>
      <p:nvGrpSpPr>
        <p:cNvPr id="1" name=""/>
        <p:cNvGrpSpPr/>
        <p:nvPr/>
      </p:nvGrpSpPr>
      <p:grpSpPr>
        <a:xfrm>
          <a:off x="0" y="0"/>
          <a:ext cx="0" cy="0"/>
          <a:chOff x="0" y="0"/>
          <a:chExt cx="0" cy="0"/>
        </a:xfrm>
      </p:grpSpPr>
      <p:grpSp>
        <p:nvGrpSpPr>
          <p:cNvPr id="68" name="Btm Accent 1 BG"/>
          <p:cNvGrpSpPr/>
          <p:nvPr/>
        </p:nvGrpSpPr>
        <p:grpSpPr>
          <a:xfrm>
            <a:off x="5" y="4877497"/>
            <a:ext cx="2012561" cy="1980516"/>
            <a:chOff x="2" y="4877497"/>
            <a:chExt cx="2012561" cy="1980516"/>
          </a:xfrm>
        </p:grpSpPr>
        <p:sp>
          <p:nvSpPr>
            <p:cNvPr id="7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8" name="Top Dark BG"/>
          <p:cNvGrpSpPr>
            <a:grpSpLocks noChangeAspect="1"/>
          </p:cNvGrpSpPr>
          <p:nvPr/>
        </p:nvGrpSpPr>
        <p:grpSpPr>
          <a:xfrm>
            <a:off x="10179442" y="0"/>
            <a:ext cx="2012561" cy="1980516"/>
            <a:chOff x="8577263" y="84138"/>
            <a:chExt cx="3090862" cy="3041649"/>
          </a:xfrm>
        </p:grpSpPr>
        <p:sp>
          <p:nvSpPr>
            <p:cNvPr id="7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8401059" y="7"/>
            <a:ext cx="3790951"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66" name="Picture Placeholder 2"/>
          <p:cNvSpPr>
            <a:spLocks noGrp="1"/>
          </p:cNvSpPr>
          <p:nvPr>
            <p:ph type="pic" sz="quarter" idx="14"/>
          </p:nvPr>
        </p:nvSpPr>
        <p:spPr>
          <a:xfrm>
            <a:off x="13" y="7"/>
            <a:ext cx="3790951"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Friday, February 26,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71"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1045762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Friday, February 26,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3"/>
          <p:cNvSpPr>
            <a:spLocks noGrp="1"/>
          </p:cNvSpPr>
          <p:nvPr>
            <p:ph type="pic" sz="quarter" idx="17"/>
          </p:nvPr>
        </p:nvSpPr>
        <p:spPr>
          <a:xfrm>
            <a:off x="1752093"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8" name="Picture 3"/>
          <p:cNvSpPr>
            <a:spLocks noGrp="1"/>
          </p:cNvSpPr>
          <p:nvPr>
            <p:ph type="pic" sz="quarter" idx="18"/>
          </p:nvPr>
        </p:nvSpPr>
        <p:spPr>
          <a:xfrm>
            <a:off x="9355254"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9" name="Picture 3"/>
          <p:cNvSpPr>
            <a:spLocks noGrp="1"/>
          </p:cNvSpPr>
          <p:nvPr>
            <p:ph type="pic" sz="quarter" idx="19"/>
          </p:nvPr>
        </p:nvSpPr>
        <p:spPr>
          <a:xfrm>
            <a:off x="4286481"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0" name="Picture 3"/>
          <p:cNvSpPr>
            <a:spLocks noGrp="1"/>
          </p:cNvSpPr>
          <p:nvPr>
            <p:ph type="pic" sz="quarter" idx="20"/>
          </p:nvPr>
        </p:nvSpPr>
        <p:spPr>
          <a:xfrm>
            <a:off x="6820866"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1" name="TextBox 1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3"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62241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ackground1">
    <p:spTree>
      <p:nvGrpSpPr>
        <p:cNvPr id="1" name=""/>
        <p:cNvGrpSpPr/>
        <p:nvPr/>
      </p:nvGrpSpPr>
      <p:grpSpPr>
        <a:xfrm>
          <a:off x="0" y="0"/>
          <a:ext cx="0" cy="0"/>
          <a:chOff x="0" y="0"/>
          <a:chExt cx="0" cy="0"/>
        </a:xfrm>
      </p:grpSpPr>
      <p:grpSp>
        <p:nvGrpSpPr>
          <p:cNvPr id="7" name="Bright Texture"/>
          <p:cNvGrpSpPr/>
          <p:nvPr/>
        </p:nvGrpSpPr>
        <p:grpSpPr>
          <a:xfrm>
            <a:off x="5225265" y="0"/>
            <a:ext cx="6966736" cy="6858002"/>
            <a:chOff x="5225264" y="0"/>
            <a:chExt cx="6966736" cy="6858002"/>
          </a:xfrm>
        </p:grpSpPr>
        <p:sp>
          <p:nvSpPr>
            <p:cNvPr id="8" name="Rectangle 5"/>
            <p:cNvSpPr>
              <a:spLocks noChangeArrowheads="1"/>
            </p:cNvSpPr>
            <p:nvPr/>
          </p:nvSpPr>
          <p:spPr bwMode="auto">
            <a:xfrm>
              <a:off x="5225264"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 name="Rectangle 7"/>
            <p:cNvSpPr>
              <a:spLocks noChangeArrowheads="1"/>
            </p:cNvSpPr>
            <p:nvPr/>
          </p:nvSpPr>
          <p:spPr bwMode="auto">
            <a:xfrm>
              <a:off x="6095098"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9"/>
            <p:cNvSpPr>
              <a:spLocks noChangeArrowheads="1"/>
            </p:cNvSpPr>
            <p:nvPr/>
          </p:nvSpPr>
          <p:spPr bwMode="auto">
            <a:xfrm>
              <a:off x="6966276"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Rectangle 11"/>
            <p:cNvSpPr>
              <a:spLocks noChangeArrowheads="1"/>
            </p:cNvSpPr>
            <p:nvPr/>
          </p:nvSpPr>
          <p:spPr bwMode="auto">
            <a:xfrm>
              <a:off x="7838795"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Rectangle 13"/>
            <p:cNvSpPr>
              <a:spLocks noChangeArrowheads="1"/>
            </p:cNvSpPr>
            <p:nvPr/>
          </p:nvSpPr>
          <p:spPr bwMode="auto">
            <a:xfrm>
              <a:off x="8708629"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Rectangle 15"/>
            <p:cNvSpPr>
              <a:spLocks noChangeArrowheads="1"/>
            </p:cNvSpPr>
            <p:nvPr/>
          </p:nvSpPr>
          <p:spPr bwMode="auto">
            <a:xfrm>
              <a:off x="9578464"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 name="Rectangle 17"/>
            <p:cNvSpPr>
              <a:spLocks noChangeArrowheads="1"/>
            </p:cNvSpPr>
            <p:nvPr/>
          </p:nvSpPr>
          <p:spPr bwMode="auto">
            <a:xfrm>
              <a:off x="10448298"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 name="Rectangle 19"/>
            <p:cNvSpPr>
              <a:spLocks noChangeArrowheads="1"/>
            </p:cNvSpPr>
            <p:nvPr/>
          </p:nvSpPr>
          <p:spPr bwMode="auto">
            <a:xfrm>
              <a:off x="11322160"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Freeform 21"/>
            <p:cNvSpPr>
              <a:spLocks/>
            </p:cNvSpPr>
            <p:nvPr/>
          </p:nvSpPr>
          <p:spPr bwMode="auto">
            <a:xfrm>
              <a:off x="6095098"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Freeform 23"/>
            <p:cNvSpPr>
              <a:spLocks/>
            </p:cNvSpPr>
            <p:nvPr/>
          </p:nvSpPr>
          <p:spPr bwMode="auto">
            <a:xfrm>
              <a:off x="6966276"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25"/>
            <p:cNvSpPr>
              <a:spLocks/>
            </p:cNvSpPr>
            <p:nvPr/>
          </p:nvSpPr>
          <p:spPr bwMode="auto">
            <a:xfrm>
              <a:off x="783879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27"/>
            <p:cNvSpPr>
              <a:spLocks/>
            </p:cNvSpPr>
            <p:nvPr/>
          </p:nvSpPr>
          <p:spPr bwMode="auto">
            <a:xfrm>
              <a:off x="8708629"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29"/>
            <p:cNvSpPr>
              <a:spLocks/>
            </p:cNvSpPr>
            <p:nvPr/>
          </p:nvSpPr>
          <p:spPr bwMode="auto">
            <a:xfrm>
              <a:off x="9578464"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31"/>
            <p:cNvSpPr>
              <a:spLocks/>
            </p:cNvSpPr>
            <p:nvPr/>
          </p:nvSpPr>
          <p:spPr bwMode="auto">
            <a:xfrm>
              <a:off x="10448298"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3"/>
            <p:cNvSpPr>
              <a:spLocks/>
            </p:cNvSpPr>
            <p:nvPr/>
          </p:nvSpPr>
          <p:spPr bwMode="auto">
            <a:xfrm>
              <a:off x="1132216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35"/>
            <p:cNvSpPr>
              <a:spLocks/>
            </p:cNvSpPr>
            <p:nvPr/>
          </p:nvSpPr>
          <p:spPr bwMode="auto">
            <a:xfrm>
              <a:off x="6966276"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Freeform 37"/>
            <p:cNvSpPr>
              <a:spLocks/>
            </p:cNvSpPr>
            <p:nvPr/>
          </p:nvSpPr>
          <p:spPr bwMode="auto">
            <a:xfrm>
              <a:off x="783879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Freeform 39"/>
            <p:cNvSpPr>
              <a:spLocks/>
            </p:cNvSpPr>
            <p:nvPr/>
          </p:nvSpPr>
          <p:spPr bwMode="auto">
            <a:xfrm>
              <a:off x="8708629"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41"/>
            <p:cNvSpPr>
              <a:spLocks/>
            </p:cNvSpPr>
            <p:nvPr/>
          </p:nvSpPr>
          <p:spPr bwMode="auto">
            <a:xfrm>
              <a:off x="9578464"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43"/>
            <p:cNvSpPr>
              <a:spLocks/>
            </p:cNvSpPr>
            <p:nvPr/>
          </p:nvSpPr>
          <p:spPr bwMode="auto">
            <a:xfrm>
              <a:off x="10448298"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5"/>
            <p:cNvSpPr>
              <a:spLocks/>
            </p:cNvSpPr>
            <p:nvPr/>
          </p:nvSpPr>
          <p:spPr bwMode="auto">
            <a:xfrm>
              <a:off x="1132216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47"/>
            <p:cNvSpPr>
              <a:spLocks/>
            </p:cNvSpPr>
            <p:nvPr/>
          </p:nvSpPr>
          <p:spPr bwMode="auto">
            <a:xfrm>
              <a:off x="783879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9"/>
            <p:cNvSpPr>
              <a:spLocks/>
            </p:cNvSpPr>
            <p:nvPr/>
          </p:nvSpPr>
          <p:spPr bwMode="auto">
            <a:xfrm>
              <a:off x="8708628"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1" name="Freeform 51"/>
            <p:cNvSpPr>
              <a:spLocks/>
            </p:cNvSpPr>
            <p:nvPr/>
          </p:nvSpPr>
          <p:spPr bwMode="auto">
            <a:xfrm>
              <a:off x="9578463"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2" name="Freeform 53"/>
            <p:cNvSpPr>
              <a:spLocks/>
            </p:cNvSpPr>
            <p:nvPr/>
          </p:nvSpPr>
          <p:spPr bwMode="auto">
            <a:xfrm>
              <a:off x="10448297"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3" name="Freeform 55"/>
            <p:cNvSpPr>
              <a:spLocks/>
            </p:cNvSpPr>
            <p:nvPr/>
          </p:nvSpPr>
          <p:spPr bwMode="auto">
            <a:xfrm>
              <a:off x="1132215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4" name="Freeform 57"/>
            <p:cNvSpPr>
              <a:spLocks/>
            </p:cNvSpPr>
            <p:nvPr/>
          </p:nvSpPr>
          <p:spPr bwMode="auto">
            <a:xfrm>
              <a:off x="8708628"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5" name="Freeform 59"/>
            <p:cNvSpPr>
              <a:spLocks/>
            </p:cNvSpPr>
            <p:nvPr/>
          </p:nvSpPr>
          <p:spPr bwMode="auto">
            <a:xfrm>
              <a:off x="957846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 name="Freeform 61"/>
            <p:cNvSpPr>
              <a:spLocks/>
            </p:cNvSpPr>
            <p:nvPr/>
          </p:nvSpPr>
          <p:spPr bwMode="auto">
            <a:xfrm>
              <a:off x="10448298"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 name="Freeform 63"/>
            <p:cNvSpPr>
              <a:spLocks/>
            </p:cNvSpPr>
            <p:nvPr/>
          </p:nvSpPr>
          <p:spPr bwMode="auto">
            <a:xfrm>
              <a:off x="1132216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 name="Freeform 65"/>
            <p:cNvSpPr>
              <a:spLocks/>
            </p:cNvSpPr>
            <p:nvPr/>
          </p:nvSpPr>
          <p:spPr bwMode="auto">
            <a:xfrm>
              <a:off x="9578465"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9" name="Freeform 67"/>
            <p:cNvSpPr>
              <a:spLocks/>
            </p:cNvSpPr>
            <p:nvPr/>
          </p:nvSpPr>
          <p:spPr bwMode="auto">
            <a:xfrm>
              <a:off x="10448301"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0" name="Freeform 69"/>
            <p:cNvSpPr>
              <a:spLocks/>
            </p:cNvSpPr>
            <p:nvPr/>
          </p:nvSpPr>
          <p:spPr bwMode="auto">
            <a:xfrm>
              <a:off x="11322162"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1" name="Freeform 71"/>
            <p:cNvSpPr>
              <a:spLocks/>
            </p:cNvSpPr>
            <p:nvPr/>
          </p:nvSpPr>
          <p:spPr bwMode="auto">
            <a:xfrm>
              <a:off x="10448302"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2" name="Freeform 73"/>
            <p:cNvSpPr>
              <a:spLocks/>
            </p:cNvSpPr>
            <p:nvPr/>
          </p:nvSpPr>
          <p:spPr bwMode="auto">
            <a:xfrm>
              <a:off x="11322162"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3" name="Freeform 75"/>
            <p:cNvSpPr>
              <a:spLocks/>
            </p:cNvSpPr>
            <p:nvPr/>
          </p:nvSpPr>
          <p:spPr bwMode="auto">
            <a:xfrm>
              <a:off x="11322166"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44" name="Dark Texture"/>
          <p:cNvGrpSpPr/>
          <p:nvPr/>
        </p:nvGrpSpPr>
        <p:grpSpPr>
          <a:xfrm>
            <a:off x="0" y="0"/>
            <a:ext cx="8705851" cy="6858000"/>
            <a:chOff x="-1587" y="-1587"/>
            <a:chExt cx="8705850" cy="6858000"/>
          </a:xfrm>
        </p:grpSpPr>
        <p:sp>
          <p:nvSpPr>
            <p:cNvPr id="45"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6"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7"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8"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9"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0"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1"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2"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3"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4"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6"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19598179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Personal Exper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Friday, February 26,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15" name="TextBox 1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6" name="Picture Placeholder 76"/>
          <p:cNvSpPr>
            <a:spLocks noGrp="1"/>
          </p:cNvSpPr>
          <p:nvPr>
            <p:ph type="pic" sz="quarter" idx="12"/>
          </p:nvPr>
        </p:nvSpPr>
        <p:spPr>
          <a:xfrm>
            <a:off x="1355808"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1"/>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17" name="Picture Placeholder 77"/>
          <p:cNvSpPr>
            <a:spLocks noGrp="1"/>
          </p:cNvSpPr>
          <p:nvPr>
            <p:ph type="pic" sz="quarter" idx="13"/>
          </p:nvPr>
        </p:nvSpPr>
        <p:spPr>
          <a:xfrm>
            <a:off x="3079500"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2"/>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18" name="Picture Placeholder 78"/>
          <p:cNvSpPr>
            <a:spLocks noGrp="1"/>
          </p:cNvSpPr>
          <p:nvPr>
            <p:ph type="pic" sz="quarter" idx="14"/>
          </p:nvPr>
        </p:nvSpPr>
        <p:spPr>
          <a:xfrm>
            <a:off x="4803192"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3"/>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19" name="Picture Placeholder 79"/>
          <p:cNvSpPr>
            <a:spLocks noGrp="1"/>
          </p:cNvSpPr>
          <p:nvPr>
            <p:ph type="pic" sz="quarter" idx="15"/>
          </p:nvPr>
        </p:nvSpPr>
        <p:spPr>
          <a:xfrm>
            <a:off x="6526880"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4"/>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20" name="Picture Placeholder 80"/>
          <p:cNvSpPr>
            <a:spLocks noGrp="1"/>
          </p:cNvSpPr>
          <p:nvPr>
            <p:ph type="pic" sz="quarter" idx="16"/>
          </p:nvPr>
        </p:nvSpPr>
        <p:spPr>
          <a:xfrm>
            <a:off x="8250572"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5"/>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21" name="Picture Placeholder 81"/>
          <p:cNvSpPr>
            <a:spLocks noGrp="1"/>
          </p:cNvSpPr>
          <p:nvPr>
            <p:ph type="pic" sz="quarter" idx="17"/>
          </p:nvPr>
        </p:nvSpPr>
        <p:spPr>
          <a:xfrm>
            <a:off x="9974264"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6"/>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22"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23" name="TextBox 22"/>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25"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4389993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9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gn="ctr"/>
            <a:fld id="{94184EA0-E874-41BA-B774-A261C6DD75B1}" type="datetime2">
              <a:rPr lang="en-US" smtClean="0"/>
              <a:pPr algn="ctr"/>
              <a:t>Friday, February 26,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3"/>
          <p:cNvSpPr>
            <a:spLocks noGrp="1" noChangeAspect="1"/>
          </p:cNvSpPr>
          <p:nvPr>
            <p:ph type="pic" sz="quarter" idx="17"/>
          </p:nvPr>
        </p:nvSpPr>
        <p:spPr>
          <a:xfrm>
            <a:off x="2153633"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8" name="Picture 3"/>
          <p:cNvSpPr>
            <a:spLocks noGrp="1" noChangeAspect="1"/>
          </p:cNvSpPr>
          <p:nvPr>
            <p:ph type="pic" sz="quarter" idx="18"/>
          </p:nvPr>
        </p:nvSpPr>
        <p:spPr>
          <a:xfrm>
            <a:off x="8940018"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9" name="Picture 3"/>
          <p:cNvSpPr>
            <a:spLocks noGrp="1" noChangeAspect="1"/>
          </p:cNvSpPr>
          <p:nvPr>
            <p:ph type="pic" sz="quarter" idx="19"/>
          </p:nvPr>
        </p:nvSpPr>
        <p:spPr>
          <a:xfrm>
            <a:off x="5546825"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0" name="TextBox 9"/>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12"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6009218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G Random Cube Pics Lo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Friday, February 26,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3"/>
          <p:cNvSpPr>
            <a:spLocks noGrp="1" noChangeAspect="1"/>
          </p:cNvSpPr>
          <p:nvPr>
            <p:ph type="pic" sz="quarter" idx="14"/>
          </p:nvPr>
        </p:nvSpPr>
        <p:spPr>
          <a:xfrm>
            <a:off x="2187759"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8" name="Picture 5"/>
          <p:cNvSpPr>
            <a:spLocks noGrp="1" noChangeAspect="1"/>
          </p:cNvSpPr>
          <p:nvPr>
            <p:ph type="pic" sz="quarter" idx="15"/>
          </p:nvPr>
        </p:nvSpPr>
        <p:spPr>
          <a:xfrm>
            <a:off x="4261004"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9" name="Picture 7"/>
          <p:cNvSpPr>
            <a:spLocks noGrp="1" noChangeAspect="1"/>
          </p:cNvSpPr>
          <p:nvPr>
            <p:ph type="pic" sz="quarter" idx="16"/>
          </p:nvPr>
        </p:nvSpPr>
        <p:spPr>
          <a:xfrm>
            <a:off x="6334251"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0" name="Picture 9"/>
          <p:cNvSpPr>
            <a:spLocks noGrp="1" noChangeAspect="1"/>
          </p:cNvSpPr>
          <p:nvPr>
            <p:ph type="pic" sz="quarter" idx="17"/>
          </p:nvPr>
        </p:nvSpPr>
        <p:spPr>
          <a:xfrm>
            <a:off x="8407495"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1" name="Picture 4"/>
          <p:cNvSpPr>
            <a:spLocks noGrp="1" noChangeAspect="1"/>
          </p:cNvSpPr>
          <p:nvPr>
            <p:ph type="pic" sz="quarter" idx="20"/>
          </p:nvPr>
        </p:nvSpPr>
        <p:spPr>
          <a:xfrm>
            <a:off x="2187759"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2" name="Picture 6"/>
          <p:cNvSpPr>
            <a:spLocks noGrp="1" noChangeAspect="1"/>
          </p:cNvSpPr>
          <p:nvPr>
            <p:ph type="pic" sz="quarter" idx="21"/>
          </p:nvPr>
        </p:nvSpPr>
        <p:spPr>
          <a:xfrm>
            <a:off x="4261004"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3" name="Picture 8"/>
          <p:cNvSpPr>
            <a:spLocks noGrp="1" noChangeAspect="1"/>
          </p:cNvSpPr>
          <p:nvPr>
            <p:ph type="pic" sz="quarter" idx="22"/>
          </p:nvPr>
        </p:nvSpPr>
        <p:spPr>
          <a:xfrm>
            <a:off x="6334251"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4" name="Picture 10"/>
          <p:cNvSpPr>
            <a:spLocks noGrp="1" noChangeAspect="1"/>
          </p:cNvSpPr>
          <p:nvPr>
            <p:ph type="pic" sz="quarter" idx="23"/>
          </p:nvPr>
        </p:nvSpPr>
        <p:spPr>
          <a:xfrm>
            <a:off x="8407495"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21" name="TextBox 2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3"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4470638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1_Custom Layout">
    <p:spTree>
      <p:nvGrpSpPr>
        <p:cNvPr id="1" name=""/>
        <p:cNvGrpSpPr/>
        <p:nvPr/>
      </p:nvGrpSpPr>
      <p:grpSpPr>
        <a:xfrm>
          <a:off x="0" y="0"/>
          <a:ext cx="0" cy="0"/>
          <a:chOff x="0" y="0"/>
          <a:chExt cx="0" cy="0"/>
        </a:xfrm>
      </p:grpSpPr>
      <p:grpSp>
        <p:nvGrpSpPr>
          <p:cNvPr id="61" name="Btm Accent 1 BG"/>
          <p:cNvGrpSpPr/>
          <p:nvPr/>
        </p:nvGrpSpPr>
        <p:grpSpPr>
          <a:xfrm>
            <a:off x="5" y="4877497"/>
            <a:ext cx="2012561" cy="1980516"/>
            <a:chOff x="2" y="4877497"/>
            <a:chExt cx="2012561" cy="1980516"/>
          </a:xfrm>
        </p:grpSpPr>
        <p:sp>
          <p:nvSpPr>
            <p:cNvPr id="63"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9" name="Top Dark BG"/>
          <p:cNvGrpSpPr>
            <a:grpSpLocks noChangeAspect="1"/>
          </p:cNvGrpSpPr>
          <p:nvPr/>
        </p:nvGrpSpPr>
        <p:grpSpPr>
          <a:xfrm>
            <a:off x="10179442" y="0"/>
            <a:ext cx="2012561" cy="1980516"/>
            <a:chOff x="8577263" y="84138"/>
            <a:chExt cx="3090862" cy="3041649"/>
          </a:xfrm>
        </p:grpSpPr>
        <p:sp>
          <p:nvSpPr>
            <p:cNvPr id="70"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 name="Date Placeholder 2"/>
          <p:cNvSpPr>
            <a:spLocks noGrp="1"/>
          </p:cNvSpPr>
          <p:nvPr>
            <p:ph type="dt" sz="half" idx="10"/>
          </p:nvPr>
        </p:nvSpPr>
        <p:spPr/>
        <p:txBody>
          <a:bodyPr/>
          <a:lstStyle/>
          <a:p>
            <a:pPr algn="ctr"/>
            <a:fld id="{94184EA0-E874-41BA-B774-A261C6DD75B1}" type="datetime2">
              <a:rPr lang="en-US" smtClean="0"/>
              <a:pPr algn="ctr"/>
              <a:t>Friday, February 26,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5"/>
          <p:cNvSpPr>
            <a:spLocks noGrp="1" noChangeAspect="1"/>
          </p:cNvSpPr>
          <p:nvPr>
            <p:ph type="pic" sz="quarter" idx="16"/>
          </p:nvPr>
        </p:nvSpPr>
        <p:spPr>
          <a:xfrm>
            <a:off x="5368648" y="285605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1">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8" name="Picture 5"/>
          <p:cNvSpPr>
            <a:spLocks noGrp="1" noChangeAspect="1"/>
          </p:cNvSpPr>
          <p:nvPr>
            <p:ph type="pic" sz="quarter" idx="17"/>
          </p:nvPr>
        </p:nvSpPr>
        <p:spPr>
          <a:xfrm>
            <a:off x="5368648" y="4710262"/>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2">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9" name="TextBox 8"/>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62"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0983861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32_Custom Layout">
    <p:spTree>
      <p:nvGrpSpPr>
        <p:cNvPr id="1" name=""/>
        <p:cNvGrpSpPr/>
        <p:nvPr/>
      </p:nvGrpSpPr>
      <p:grpSpPr>
        <a:xfrm>
          <a:off x="0" y="0"/>
          <a:ext cx="0" cy="0"/>
          <a:chOff x="0" y="0"/>
          <a:chExt cx="0" cy="0"/>
        </a:xfrm>
      </p:grpSpPr>
      <p:sp>
        <p:nvSpPr>
          <p:cNvPr id="58" name="Picture 5"/>
          <p:cNvSpPr>
            <a:spLocks noGrp="1" noChangeAspect="1"/>
          </p:cNvSpPr>
          <p:nvPr>
            <p:ph type="pic" sz="quarter" idx="15"/>
          </p:nvPr>
        </p:nvSpPr>
        <p:spPr>
          <a:xfrm>
            <a:off x="5368648" y="4714876"/>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5">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59" name="Picture 5"/>
          <p:cNvSpPr>
            <a:spLocks noGrp="1" noChangeAspect="1"/>
          </p:cNvSpPr>
          <p:nvPr>
            <p:ph type="pic" sz="quarter" idx="18"/>
          </p:nvPr>
        </p:nvSpPr>
        <p:spPr>
          <a:xfrm>
            <a:off x="5368648" y="74083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3">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60" name="Picture 5"/>
          <p:cNvSpPr>
            <a:spLocks noGrp="1" noChangeAspect="1"/>
          </p:cNvSpPr>
          <p:nvPr>
            <p:ph type="pic" sz="quarter" idx="19"/>
          </p:nvPr>
        </p:nvSpPr>
        <p:spPr>
          <a:xfrm>
            <a:off x="5368648" y="272785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4">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61" name="TextBox 6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Friday, February 26,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grpSp>
        <p:nvGrpSpPr>
          <p:cNvPr id="62" name="Btm Accent 1 BG"/>
          <p:cNvGrpSpPr/>
          <p:nvPr/>
        </p:nvGrpSpPr>
        <p:grpSpPr>
          <a:xfrm>
            <a:off x="5" y="4877497"/>
            <a:ext cx="2012561" cy="1980516"/>
            <a:chOff x="2" y="4877497"/>
            <a:chExt cx="2012561" cy="1980516"/>
          </a:xfrm>
        </p:grpSpPr>
        <p:sp>
          <p:nvSpPr>
            <p:cNvPr id="63"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9" name="Top Dark BG"/>
          <p:cNvGrpSpPr>
            <a:grpSpLocks noChangeAspect="1"/>
          </p:cNvGrpSpPr>
          <p:nvPr/>
        </p:nvGrpSpPr>
        <p:grpSpPr>
          <a:xfrm>
            <a:off x="10179442" y="0"/>
            <a:ext cx="2012561" cy="1980516"/>
            <a:chOff x="8577263" y="84138"/>
            <a:chExt cx="3090862" cy="3041649"/>
          </a:xfrm>
        </p:grpSpPr>
        <p:sp>
          <p:nvSpPr>
            <p:cNvPr id="70"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12716645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33_Custom Layout">
    <p:spTree>
      <p:nvGrpSpPr>
        <p:cNvPr id="1" name=""/>
        <p:cNvGrpSpPr/>
        <p:nvPr/>
      </p:nvGrpSpPr>
      <p:grpSpPr>
        <a:xfrm>
          <a:off x="0" y="0"/>
          <a:ext cx="0" cy="0"/>
          <a:chOff x="0" y="0"/>
          <a:chExt cx="0" cy="0"/>
        </a:xfrm>
      </p:grpSpPr>
      <p:grpSp>
        <p:nvGrpSpPr>
          <p:cNvPr id="61" name="Btm Accent 1 BG"/>
          <p:cNvGrpSpPr/>
          <p:nvPr/>
        </p:nvGrpSpPr>
        <p:grpSpPr>
          <a:xfrm>
            <a:off x="5" y="4877497"/>
            <a:ext cx="2012561" cy="1980516"/>
            <a:chOff x="2" y="4877497"/>
            <a:chExt cx="2012561" cy="1980516"/>
          </a:xfrm>
        </p:grpSpPr>
        <p:sp>
          <p:nvSpPr>
            <p:cNvPr id="6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8" name="Top Dark BG"/>
          <p:cNvGrpSpPr>
            <a:grpSpLocks noChangeAspect="1"/>
          </p:cNvGrpSpPr>
          <p:nvPr/>
        </p:nvGrpSpPr>
        <p:grpSpPr>
          <a:xfrm>
            <a:off x="10179442" y="0"/>
            <a:ext cx="2012561" cy="1980516"/>
            <a:chOff x="8577263" y="84138"/>
            <a:chExt cx="3090862" cy="3041649"/>
          </a:xfrm>
        </p:grpSpPr>
        <p:sp>
          <p:nvSpPr>
            <p:cNvPr id="6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58" name="Picture 5"/>
          <p:cNvSpPr>
            <a:spLocks noGrp="1" noChangeAspect="1"/>
          </p:cNvSpPr>
          <p:nvPr>
            <p:ph type="pic" sz="quarter" idx="18"/>
          </p:nvPr>
        </p:nvSpPr>
        <p:spPr>
          <a:xfrm>
            <a:off x="5368648" y="74083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6">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59" name="Picture 5"/>
          <p:cNvSpPr>
            <a:spLocks noGrp="1" noChangeAspect="1"/>
          </p:cNvSpPr>
          <p:nvPr>
            <p:ph type="pic" sz="quarter" idx="19"/>
          </p:nvPr>
        </p:nvSpPr>
        <p:spPr>
          <a:xfrm>
            <a:off x="5368648" y="272785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1">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60" name="TextBox 59"/>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Friday, February 26,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Tree>
    <p:extLst>
      <p:ext uri="{BB962C8B-B14F-4D97-AF65-F5344CB8AC3E}">
        <p14:creationId xmlns:p14="http://schemas.microsoft.com/office/powerpoint/2010/main" val="4334373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Multiple Pics Holder">
    <p:spTree>
      <p:nvGrpSpPr>
        <p:cNvPr id="1" name=""/>
        <p:cNvGrpSpPr/>
        <p:nvPr/>
      </p:nvGrpSpPr>
      <p:grpSpPr>
        <a:xfrm>
          <a:off x="0" y="0"/>
          <a:ext cx="0" cy="0"/>
          <a:chOff x="0" y="0"/>
          <a:chExt cx="0" cy="0"/>
        </a:xfrm>
      </p:grpSpPr>
      <p:grpSp>
        <p:nvGrpSpPr>
          <p:cNvPr id="75" name="Btm Accent 1 BG"/>
          <p:cNvGrpSpPr/>
          <p:nvPr/>
        </p:nvGrpSpPr>
        <p:grpSpPr>
          <a:xfrm>
            <a:off x="5" y="4877497"/>
            <a:ext cx="2012561" cy="1980516"/>
            <a:chOff x="2" y="4877497"/>
            <a:chExt cx="2012561" cy="1980516"/>
          </a:xfrm>
        </p:grpSpPr>
        <p:sp>
          <p:nvSpPr>
            <p:cNvPr id="7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3" name="Top Dark BG"/>
          <p:cNvGrpSpPr>
            <a:grpSpLocks noChangeAspect="1"/>
          </p:cNvGrpSpPr>
          <p:nvPr/>
        </p:nvGrpSpPr>
        <p:grpSpPr>
          <a:xfrm>
            <a:off x="10179442" y="0"/>
            <a:ext cx="2012561" cy="1980516"/>
            <a:chOff x="8577263" y="84138"/>
            <a:chExt cx="3090862" cy="3041649"/>
          </a:xfrm>
        </p:grpSpPr>
        <p:sp>
          <p:nvSpPr>
            <p:cNvPr id="8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6" name="TextBox 65"/>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7" name="Picture Placeholder 74"/>
          <p:cNvSpPr>
            <a:spLocks noGrp="1" noChangeAspect="1"/>
          </p:cNvSpPr>
          <p:nvPr>
            <p:ph type="pic" sz="quarter" idx="13"/>
          </p:nvPr>
        </p:nvSpPr>
        <p:spPr>
          <a:xfrm>
            <a:off x="1206179"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1"/>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68" name="Picture Placeholder 75"/>
          <p:cNvSpPr>
            <a:spLocks noGrp="1" noChangeAspect="1"/>
          </p:cNvSpPr>
          <p:nvPr>
            <p:ph type="pic" sz="quarter" idx="14"/>
          </p:nvPr>
        </p:nvSpPr>
        <p:spPr>
          <a:xfrm>
            <a:off x="3033607"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2"/>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69" name="Picture Placeholder 76"/>
          <p:cNvSpPr>
            <a:spLocks noGrp="1" noChangeAspect="1"/>
          </p:cNvSpPr>
          <p:nvPr>
            <p:ph type="pic" sz="quarter" idx="15"/>
          </p:nvPr>
        </p:nvSpPr>
        <p:spPr>
          <a:xfrm>
            <a:off x="4861039"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3"/>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70" name="Picture Placeholder 77"/>
          <p:cNvSpPr>
            <a:spLocks noGrp="1" noChangeAspect="1"/>
          </p:cNvSpPr>
          <p:nvPr>
            <p:ph type="pic" sz="quarter" idx="16"/>
          </p:nvPr>
        </p:nvSpPr>
        <p:spPr>
          <a:xfrm>
            <a:off x="6688467"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4"/>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71" name="Picture Placeholder 78"/>
          <p:cNvSpPr>
            <a:spLocks noGrp="1" noChangeAspect="1"/>
          </p:cNvSpPr>
          <p:nvPr>
            <p:ph type="pic" sz="quarter" idx="17"/>
          </p:nvPr>
        </p:nvSpPr>
        <p:spPr>
          <a:xfrm>
            <a:off x="8515895"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5"/>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72" name="Picture Placeholder 79"/>
          <p:cNvSpPr>
            <a:spLocks noGrp="1" noChangeAspect="1"/>
          </p:cNvSpPr>
          <p:nvPr>
            <p:ph type="pic" sz="quarter" idx="18"/>
          </p:nvPr>
        </p:nvSpPr>
        <p:spPr>
          <a:xfrm>
            <a:off x="10343323"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6"/>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Friday, February 26,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73"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4" name="TextBox 73"/>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2734417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BG Works Big Pics Loader">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7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7" name="Top Dark BG"/>
          <p:cNvGrpSpPr>
            <a:grpSpLocks noChangeAspect="1"/>
          </p:cNvGrpSpPr>
          <p:nvPr/>
        </p:nvGrpSpPr>
        <p:grpSpPr>
          <a:xfrm>
            <a:off x="10179442" y="0"/>
            <a:ext cx="2012561" cy="1980516"/>
            <a:chOff x="8577263" y="84138"/>
            <a:chExt cx="3090862" cy="3041649"/>
          </a:xfrm>
        </p:grpSpPr>
        <p:sp>
          <p:nvSpPr>
            <p:cNvPr id="7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2"/>
          <p:cNvSpPr>
            <a:spLocks noGrp="1"/>
          </p:cNvSpPr>
          <p:nvPr>
            <p:ph type="pic" sz="quarter" idx="13"/>
          </p:nvPr>
        </p:nvSpPr>
        <p:spPr>
          <a:xfrm>
            <a:off x="887581" y="1773237"/>
            <a:ext cx="5208419" cy="2992006"/>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Friday, February 26,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6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69" name="TextBox 6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2270879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G Works 6 Pics Loader">
    <p:spTree>
      <p:nvGrpSpPr>
        <p:cNvPr id="1" name=""/>
        <p:cNvGrpSpPr/>
        <p:nvPr/>
      </p:nvGrpSpPr>
      <p:grpSpPr>
        <a:xfrm>
          <a:off x="0" y="0"/>
          <a:ext cx="0" cy="0"/>
          <a:chOff x="0" y="0"/>
          <a:chExt cx="0" cy="0"/>
        </a:xfrm>
      </p:grpSpPr>
      <p:grpSp>
        <p:nvGrpSpPr>
          <p:cNvPr id="72" name="Btm Accent 1 BG"/>
          <p:cNvGrpSpPr/>
          <p:nvPr/>
        </p:nvGrpSpPr>
        <p:grpSpPr>
          <a:xfrm>
            <a:off x="5" y="4877497"/>
            <a:ext cx="2012561" cy="1980516"/>
            <a:chOff x="2" y="4877497"/>
            <a:chExt cx="2012561" cy="1980516"/>
          </a:xfrm>
        </p:grpSpPr>
        <p:sp>
          <p:nvSpPr>
            <p:cNvPr id="76"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2" name="Top Dark BG"/>
          <p:cNvGrpSpPr>
            <a:grpSpLocks noChangeAspect="1"/>
          </p:cNvGrpSpPr>
          <p:nvPr/>
        </p:nvGrpSpPr>
        <p:grpSpPr>
          <a:xfrm>
            <a:off x="10179442" y="0"/>
            <a:ext cx="2012561" cy="1980516"/>
            <a:chOff x="8577263" y="84138"/>
            <a:chExt cx="3090862" cy="3041649"/>
          </a:xfrm>
        </p:grpSpPr>
        <p:sp>
          <p:nvSpPr>
            <p:cNvPr id="83"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1"/>
          <p:cNvSpPr>
            <a:spLocks noGrp="1"/>
          </p:cNvSpPr>
          <p:nvPr>
            <p:ph type="pic" sz="quarter" idx="13"/>
          </p:nvPr>
        </p:nvSpPr>
        <p:spPr>
          <a:xfrm>
            <a:off x="-1600" y="3436585"/>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7" name="Picture Placeholder 2"/>
          <p:cNvSpPr>
            <a:spLocks noGrp="1"/>
          </p:cNvSpPr>
          <p:nvPr>
            <p:ph type="pic" sz="quarter" idx="14"/>
          </p:nvPr>
        </p:nvSpPr>
        <p:spPr>
          <a:xfrm>
            <a:off x="2030720" y="1721414"/>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8" name="Picture Placeholder 3"/>
          <p:cNvSpPr>
            <a:spLocks noGrp="1"/>
          </p:cNvSpPr>
          <p:nvPr>
            <p:ph type="pic" sz="quarter" idx="15"/>
          </p:nvPr>
        </p:nvSpPr>
        <p:spPr>
          <a:xfrm>
            <a:off x="4063040" y="3436585"/>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9" name="Picture Placeholder 4"/>
          <p:cNvSpPr>
            <a:spLocks noGrp="1"/>
          </p:cNvSpPr>
          <p:nvPr>
            <p:ph type="pic" sz="quarter" idx="16"/>
          </p:nvPr>
        </p:nvSpPr>
        <p:spPr>
          <a:xfrm>
            <a:off x="6095360" y="1721414"/>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70" name="Picture Placeholder 5"/>
          <p:cNvSpPr>
            <a:spLocks noGrp="1"/>
          </p:cNvSpPr>
          <p:nvPr>
            <p:ph type="pic" sz="quarter" idx="17"/>
          </p:nvPr>
        </p:nvSpPr>
        <p:spPr>
          <a:xfrm>
            <a:off x="8127680" y="3436585"/>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71" name="Picture Placeholder 6"/>
          <p:cNvSpPr>
            <a:spLocks noGrp="1"/>
          </p:cNvSpPr>
          <p:nvPr>
            <p:ph type="pic" sz="quarter" idx="12"/>
          </p:nvPr>
        </p:nvSpPr>
        <p:spPr>
          <a:xfrm>
            <a:off x="10160000" y="1721414"/>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Friday, February 26,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3"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4" name="TextBox 73"/>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5"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62929374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G Works 4 Pics Loader">
    <p:spTree>
      <p:nvGrpSpPr>
        <p:cNvPr id="1" name=""/>
        <p:cNvGrpSpPr/>
        <p:nvPr/>
      </p:nvGrpSpPr>
      <p:grpSpPr>
        <a:xfrm>
          <a:off x="0" y="0"/>
          <a:ext cx="0" cy="0"/>
          <a:chOff x="0" y="0"/>
          <a:chExt cx="0" cy="0"/>
        </a:xfrm>
      </p:grpSpPr>
      <p:grpSp>
        <p:nvGrpSpPr>
          <p:cNvPr id="70" name="Btm Accent 1 BG"/>
          <p:cNvGrpSpPr/>
          <p:nvPr/>
        </p:nvGrpSpPr>
        <p:grpSpPr>
          <a:xfrm>
            <a:off x="5" y="4877497"/>
            <a:ext cx="2012561" cy="1980516"/>
            <a:chOff x="2" y="4877497"/>
            <a:chExt cx="2012561" cy="1980516"/>
          </a:xfrm>
        </p:grpSpPr>
        <p:sp>
          <p:nvSpPr>
            <p:cNvPr id="74"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0" name="Top Dark BG"/>
          <p:cNvGrpSpPr>
            <a:grpSpLocks noChangeAspect="1"/>
          </p:cNvGrpSpPr>
          <p:nvPr/>
        </p:nvGrpSpPr>
        <p:grpSpPr>
          <a:xfrm>
            <a:off x="10179442" y="0"/>
            <a:ext cx="2012561" cy="1980516"/>
            <a:chOff x="8577263" y="84138"/>
            <a:chExt cx="3090862" cy="3041649"/>
          </a:xfrm>
        </p:grpSpPr>
        <p:sp>
          <p:nvSpPr>
            <p:cNvPr id="81"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6"/>
          <p:cNvSpPr>
            <a:spLocks noGrp="1"/>
          </p:cNvSpPr>
          <p:nvPr>
            <p:ph type="pic" sz="quarter" idx="13"/>
          </p:nvPr>
        </p:nvSpPr>
        <p:spPr>
          <a:xfrm>
            <a:off x="874716" y="3428999"/>
            <a:ext cx="2612937" cy="169835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7" name="Picture Placeholder 6"/>
          <p:cNvSpPr>
            <a:spLocks noGrp="1"/>
          </p:cNvSpPr>
          <p:nvPr>
            <p:ph type="pic" sz="quarter" idx="14"/>
          </p:nvPr>
        </p:nvSpPr>
        <p:spPr>
          <a:xfrm>
            <a:off x="3487653" y="1722450"/>
            <a:ext cx="2608351" cy="1706563"/>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8" name="Picture Placeholder 6"/>
          <p:cNvSpPr>
            <a:spLocks noGrp="1"/>
          </p:cNvSpPr>
          <p:nvPr>
            <p:ph type="pic" sz="quarter" idx="15"/>
          </p:nvPr>
        </p:nvSpPr>
        <p:spPr>
          <a:xfrm>
            <a:off x="6096001" y="3428999"/>
            <a:ext cx="2611651" cy="169835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9" name="Picture Placeholder 6"/>
          <p:cNvSpPr>
            <a:spLocks noGrp="1"/>
          </p:cNvSpPr>
          <p:nvPr>
            <p:ph type="pic" sz="quarter" idx="16"/>
          </p:nvPr>
        </p:nvSpPr>
        <p:spPr>
          <a:xfrm>
            <a:off x="8707651" y="1722450"/>
            <a:ext cx="2608351" cy="1706563"/>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Friday, February 26,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71"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2" name="TextBox 71"/>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3"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7" name="Rectangle 181"/>
          <p:cNvSpPr>
            <a:spLocks noChangeArrowheads="1"/>
          </p:cNvSpPr>
          <p:nvPr userDrawn="1"/>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28" name="TextBox 27"/>
          <p:cNvSpPr txBox="1"/>
          <p:nvPr userDrawn="1"/>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Tree>
    <p:extLst>
      <p:ext uri="{BB962C8B-B14F-4D97-AF65-F5344CB8AC3E}">
        <p14:creationId xmlns:p14="http://schemas.microsoft.com/office/powerpoint/2010/main" val="1629046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G v1 (Transparent)">
    <p:spTree>
      <p:nvGrpSpPr>
        <p:cNvPr id="1" name=""/>
        <p:cNvGrpSpPr/>
        <p:nvPr/>
      </p:nvGrpSpPr>
      <p:grpSpPr>
        <a:xfrm>
          <a:off x="0" y="0"/>
          <a:ext cx="0" cy="0"/>
          <a:chOff x="0" y="0"/>
          <a:chExt cx="0" cy="0"/>
        </a:xfrm>
      </p:grpSpPr>
      <p:sp>
        <p:nvSpPr>
          <p:cNvPr id="597" name="Tranparent 1"/>
          <p:cNvSpPr/>
          <p:nvPr/>
        </p:nvSpPr>
        <p:spPr>
          <a:xfrm>
            <a:off x="0" y="0"/>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598" name="Bright Texture"/>
          <p:cNvGrpSpPr/>
          <p:nvPr/>
        </p:nvGrpSpPr>
        <p:grpSpPr>
          <a:xfrm>
            <a:off x="5225265" y="0"/>
            <a:ext cx="6966736" cy="6858002"/>
            <a:chOff x="5225270" y="0"/>
            <a:chExt cx="6966736" cy="6858002"/>
          </a:xfrm>
        </p:grpSpPr>
        <p:sp>
          <p:nvSpPr>
            <p:cNvPr id="599"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0"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1"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2"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3"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4"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5"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6"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7"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8"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9"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0"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1"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2"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3"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4"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5"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6"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7"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8"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9"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0"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1"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2"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3"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4"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5"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6"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7"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8"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9"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0"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1"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2"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3"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4"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35" name="Dark Texture"/>
          <p:cNvGrpSpPr/>
          <p:nvPr/>
        </p:nvGrpSpPr>
        <p:grpSpPr>
          <a:xfrm>
            <a:off x="0" y="0"/>
            <a:ext cx="8705851" cy="6858000"/>
            <a:chOff x="-1587" y="-1587"/>
            <a:chExt cx="8705850" cy="6858000"/>
          </a:xfrm>
        </p:grpSpPr>
        <p:sp>
          <p:nvSpPr>
            <p:cNvPr id="63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61" name="Transparent 2"/>
          <p:cNvSpPr/>
          <p:nvPr/>
        </p:nvSpPr>
        <p:spPr>
          <a:xfrm>
            <a:off x="0"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186" name="TextBox 185"/>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504665442"/>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G Works 2 Pics Loader">
    <p:spTree>
      <p:nvGrpSpPr>
        <p:cNvPr id="1" name=""/>
        <p:cNvGrpSpPr/>
        <p:nvPr/>
      </p:nvGrpSpPr>
      <p:grpSpPr>
        <a:xfrm>
          <a:off x="0" y="0"/>
          <a:ext cx="0" cy="0"/>
          <a:chOff x="0" y="0"/>
          <a:chExt cx="0" cy="0"/>
        </a:xfrm>
      </p:grpSpPr>
      <p:grpSp>
        <p:nvGrpSpPr>
          <p:cNvPr id="68" name="Btm Accent 1 BG"/>
          <p:cNvGrpSpPr/>
          <p:nvPr/>
        </p:nvGrpSpPr>
        <p:grpSpPr>
          <a:xfrm>
            <a:off x="5" y="4877497"/>
            <a:ext cx="2012561" cy="1980516"/>
            <a:chOff x="2" y="4877497"/>
            <a:chExt cx="2012561" cy="1980516"/>
          </a:xfrm>
        </p:grpSpPr>
        <p:sp>
          <p:nvSpPr>
            <p:cNvPr id="7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8" name="Top Dark BG"/>
          <p:cNvGrpSpPr>
            <a:grpSpLocks noChangeAspect="1"/>
          </p:cNvGrpSpPr>
          <p:nvPr/>
        </p:nvGrpSpPr>
        <p:grpSpPr>
          <a:xfrm>
            <a:off x="10179442" y="0"/>
            <a:ext cx="2012561" cy="1980516"/>
            <a:chOff x="8577263" y="84138"/>
            <a:chExt cx="3090862" cy="3041649"/>
          </a:xfrm>
        </p:grpSpPr>
        <p:sp>
          <p:nvSpPr>
            <p:cNvPr id="7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4"/>
          <p:cNvSpPr>
            <a:spLocks noGrp="1"/>
          </p:cNvSpPr>
          <p:nvPr>
            <p:ph type="pic" sz="quarter" idx="12"/>
          </p:nvPr>
        </p:nvSpPr>
        <p:spPr>
          <a:xfrm>
            <a:off x="882596" y="3428161"/>
            <a:ext cx="5215795" cy="16920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67" name="Picture Placeholder 4"/>
          <p:cNvSpPr>
            <a:spLocks noGrp="1"/>
          </p:cNvSpPr>
          <p:nvPr>
            <p:ph type="pic" sz="quarter" idx="13"/>
          </p:nvPr>
        </p:nvSpPr>
        <p:spPr>
          <a:xfrm>
            <a:off x="6098853" y="1736725"/>
            <a:ext cx="5217147" cy="16920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Friday, February 26,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9"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0" name="TextBox 69"/>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1"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010831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G Works 2_2 Pics Loader">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6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5" name="Top Dark BG"/>
          <p:cNvGrpSpPr>
            <a:grpSpLocks noChangeAspect="1"/>
          </p:cNvGrpSpPr>
          <p:nvPr/>
        </p:nvGrpSpPr>
        <p:grpSpPr>
          <a:xfrm>
            <a:off x="10179442" y="0"/>
            <a:ext cx="2012561" cy="1980516"/>
            <a:chOff x="8577263" y="84138"/>
            <a:chExt cx="3090862" cy="3041649"/>
          </a:xfrm>
        </p:grpSpPr>
        <p:sp>
          <p:nvSpPr>
            <p:cNvPr id="7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13" name="TextBox 12"/>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4" name="Picture Placeholder 3"/>
          <p:cNvSpPr>
            <a:spLocks noGrp="1"/>
          </p:cNvSpPr>
          <p:nvPr>
            <p:ph type="pic" sz="quarter" idx="13"/>
          </p:nvPr>
        </p:nvSpPr>
        <p:spPr>
          <a:xfrm>
            <a:off x="882596" y="1736729"/>
            <a:ext cx="1823979" cy="3384550"/>
          </a:xfrm>
        </p:spPr>
        <p:txBody>
          <a:bodyPr anchor="ctr">
            <a:normAutofit/>
          </a:bodyPr>
          <a:lstStyle>
            <a:lvl1pPr marL="0" indent="0" algn="ctr">
              <a:buNone/>
              <a:defRPr sz="1801">
                <a:solidFill>
                  <a:schemeClr val="bg1">
                    <a:lumMod val="50000"/>
                  </a:schemeClr>
                </a:solidFill>
                <a:latin typeface="+mn-lt"/>
              </a:defRPr>
            </a:lvl1pPr>
          </a:lstStyle>
          <a:p>
            <a:r>
              <a:rPr lang="en-US"/>
              <a:t>Click icon to add picture</a:t>
            </a:r>
            <a:endParaRPr lang="en-US" dirty="0"/>
          </a:p>
        </p:txBody>
      </p:sp>
      <p:sp>
        <p:nvSpPr>
          <p:cNvPr id="15" name="Picture Placeholder 3"/>
          <p:cNvSpPr>
            <a:spLocks noGrp="1"/>
          </p:cNvSpPr>
          <p:nvPr>
            <p:ph type="pic" sz="quarter" idx="14"/>
          </p:nvPr>
        </p:nvSpPr>
        <p:spPr>
          <a:xfrm>
            <a:off x="6477001" y="1736729"/>
            <a:ext cx="1823979" cy="3384550"/>
          </a:xfrm>
        </p:spPr>
        <p:txBody>
          <a:bodyPr anchor="ctr">
            <a:normAutofit/>
          </a:bodyPr>
          <a:lstStyle>
            <a:lvl1pPr marL="0" indent="0" algn="ctr">
              <a:buNone/>
              <a:defRPr sz="1801">
                <a:solidFill>
                  <a:schemeClr val="bg1">
                    <a:lumMod val="50000"/>
                  </a:schemeClr>
                </a:solidFill>
                <a:latin typeface="+mn-lt"/>
              </a:defRPr>
            </a:lvl1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Friday, February 26,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8"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77834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G Top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0"/>
            <a:ext cx="12185651" cy="3429000"/>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Friday, February 26,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8833448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G Middle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1736727"/>
            <a:ext cx="12185651" cy="2555874"/>
          </a:xfrm>
        </p:spPr>
        <p:txBody>
          <a:bodyPr anchor="ctr">
            <a:normAutofit/>
          </a:bodyPr>
          <a:lstStyle>
            <a:lvl1pPr marL="0" indent="0" algn="ctr">
              <a:buNone/>
              <a:defRPr sz="1801" b="0">
                <a:solidFill>
                  <a:schemeClr val="bg1">
                    <a:lumMod val="75000"/>
                  </a:schemeClr>
                </a:solidFill>
              </a:defRPr>
            </a:lvl1pPr>
          </a:lstStyle>
          <a:p>
            <a:r>
              <a:rPr lang="en-US"/>
              <a:t>Click icon to add picture</a:t>
            </a:r>
            <a:endParaRPr lang="id-ID"/>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Friday, February 26,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4749950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G Bottom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2"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4302128"/>
            <a:ext cx="12185651" cy="2555874"/>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Friday, February 26,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8460455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G Top Pics Large">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16"/>
            <a:ext cx="12185651" cy="42925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Friday, February 26,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265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G Bottom Pics Large">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2"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2565419"/>
            <a:ext cx="12185651" cy="42925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Friday, February 26,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0026472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G v1 Two Pics Lo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Friday, February 26,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Placeholder 56"/>
          <p:cNvSpPr>
            <a:spLocks noGrp="1"/>
          </p:cNvSpPr>
          <p:nvPr>
            <p:ph type="pic" sz="quarter" idx="13"/>
          </p:nvPr>
        </p:nvSpPr>
        <p:spPr>
          <a:xfrm>
            <a:off x="11" y="1811915"/>
            <a:ext cx="5026447" cy="5046100"/>
          </a:xfrm>
          <a:custGeom>
            <a:avLst/>
            <a:gdLst>
              <a:gd name="connsiteX0" fmla="*/ 0 w 5026445"/>
              <a:gd name="connsiteY0" fmla="*/ 0 h 5046099"/>
              <a:gd name="connsiteX1" fmla="*/ 793 w 5026445"/>
              <a:gd name="connsiteY1" fmla="*/ 0 h 5046099"/>
              <a:gd name="connsiteX2" fmla="*/ 793 w 5026445"/>
              <a:gd name="connsiteY2" fmla="*/ 15079 h 5046099"/>
              <a:gd name="connsiteX3" fmla="*/ 5026445 w 5026445"/>
              <a:gd name="connsiteY3" fmla="*/ 5046099 h 5046099"/>
              <a:gd name="connsiteX4" fmla="*/ 0 w 5026445"/>
              <a:gd name="connsiteY4" fmla="*/ 5046099 h 5046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6445" h="5046099">
                <a:moveTo>
                  <a:pt x="0" y="0"/>
                </a:moveTo>
                <a:lnTo>
                  <a:pt x="793" y="0"/>
                </a:lnTo>
                <a:lnTo>
                  <a:pt x="793" y="15079"/>
                </a:lnTo>
                <a:lnTo>
                  <a:pt x="5026445" y="5046099"/>
                </a:lnTo>
                <a:lnTo>
                  <a:pt x="0" y="5046099"/>
                </a:lnTo>
                <a:close/>
              </a:path>
            </a:pathLst>
          </a:custGeom>
        </p:spPr>
        <p:txBody>
          <a:bodyPr wrap="square" anchor="ctr">
            <a:noAutofit/>
          </a:bodyPr>
          <a:lstStyle>
            <a:lvl1pPr marL="0" indent="0" algn="ctr">
              <a:buNone/>
              <a:defRPr sz="1801">
                <a:solidFill>
                  <a:schemeClr val="bg1">
                    <a:lumMod val="75000"/>
                  </a:schemeClr>
                </a:solidFill>
              </a:defRPr>
            </a:lvl1pPr>
          </a:lstStyle>
          <a:p>
            <a:r>
              <a:rPr lang="en-US"/>
              <a:t>Click icon to add picture</a:t>
            </a:r>
            <a:endParaRPr lang="id-ID"/>
          </a:p>
        </p:txBody>
      </p:sp>
      <p:sp>
        <p:nvSpPr>
          <p:cNvPr id="8" name="Picture Placeholder 55"/>
          <p:cNvSpPr>
            <a:spLocks noGrp="1"/>
          </p:cNvSpPr>
          <p:nvPr>
            <p:ph type="pic" sz="quarter" idx="14"/>
          </p:nvPr>
        </p:nvSpPr>
        <p:spPr>
          <a:xfrm>
            <a:off x="7164217" y="1811915"/>
            <a:ext cx="5027787" cy="5046100"/>
          </a:xfrm>
          <a:custGeom>
            <a:avLst/>
            <a:gdLst>
              <a:gd name="connsiteX0" fmla="*/ 5026993 w 5027786"/>
              <a:gd name="connsiteY0" fmla="*/ 0 h 5046099"/>
              <a:gd name="connsiteX1" fmla="*/ 5027786 w 5027786"/>
              <a:gd name="connsiteY1" fmla="*/ 0 h 5046099"/>
              <a:gd name="connsiteX2" fmla="*/ 5027786 w 5027786"/>
              <a:gd name="connsiteY2" fmla="*/ 5046099 h 5046099"/>
              <a:gd name="connsiteX3" fmla="*/ 0 w 5027786"/>
              <a:gd name="connsiteY3" fmla="*/ 5046099 h 5046099"/>
              <a:gd name="connsiteX4" fmla="*/ 5026993 w 5027786"/>
              <a:gd name="connsiteY4" fmla="*/ 15079 h 5046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7786" h="5046099">
                <a:moveTo>
                  <a:pt x="5026993" y="0"/>
                </a:moveTo>
                <a:lnTo>
                  <a:pt x="5027786" y="0"/>
                </a:lnTo>
                <a:lnTo>
                  <a:pt x="5027786" y="5046099"/>
                </a:lnTo>
                <a:lnTo>
                  <a:pt x="0" y="5046099"/>
                </a:lnTo>
                <a:lnTo>
                  <a:pt x="5026993" y="15079"/>
                </a:lnTo>
                <a:close/>
              </a:path>
            </a:pathLst>
          </a:custGeom>
        </p:spPr>
        <p:txBody>
          <a:bodyPr wrap="square">
            <a:no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1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9" name="TextBox 8"/>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1" name="TextBox 10"/>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7188711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4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Friday, February 26,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8"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TextBox 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8173442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ranparent 1"/>
          <p:cNvSpPr/>
          <p:nvPr/>
        </p:nvSpPr>
        <p:spPr>
          <a:xfrm>
            <a:off x="0" y="0"/>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8" name="Bright Texture"/>
          <p:cNvGrpSpPr/>
          <p:nvPr/>
        </p:nvGrpSpPr>
        <p:grpSpPr>
          <a:xfrm>
            <a:off x="5225265" y="0"/>
            <a:ext cx="6966736" cy="6858002"/>
            <a:chOff x="5225270" y="0"/>
            <a:chExt cx="6966736" cy="6858002"/>
          </a:xfrm>
        </p:grpSpPr>
        <p:sp>
          <p:nvSpPr>
            <p:cNvPr id="9"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1"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2"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3"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4"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5"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9"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0"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1"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2"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3"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4"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45" name="Dark Texture"/>
          <p:cNvGrpSpPr/>
          <p:nvPr/>
        </p:nvGrpSpPr>
        <p:grpSpPr>
          <a:xfrm>
            <a:off x="0" y="0"/>
            <a:ext cx="8705851" cy="6858000"/>
            <a:chOff x="-1587" y="-1587"/>
            <a:chExt cx="8705850" cy="6858000"/>
          </a:xfrm>
        </p:grpSpPr>
        <p:sp>
          <p:nvSpPr>
            <p:cNvPr id="4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98" name="Transparent 2"/>
          <p:cNvSpPr/>
          <p:nvPr/>
        </p:nvSpPr>
        <p:spPr>
          <a:xfrm>
            <a:off x="0"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 name="Title 1"/>
          <p:cNvSpPr>
            <a:spLocks noGrp="1"/>
          </p:cNvSpPr>
          <p:nvPr>
            <p:ph type="title"/>
          </p:nvPr>
        </p:nvSpPr>
        <p:spPr>
          <a:xfrm>
            <a:off x="2607432" y="3633566"/>
            <a:ext cx="8420931" cy="646331"/>
          </a:xfrm>
        </p:spPr>
        <p:txBody>
          <a:bodyPr wrap="square" anchor="b">
            <a:spAutoFit/>
          </a:bodyPr>
          <a:lstStyle>
            <a:lvl1pPr algn="l">
              <a:defRPr sz="36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07432" y="4351674"/>
            <a:ext cx="8420931" cy="461665"/>
          </a:xfrm>
        </p:spPr>
        <p:txBody>
          <a:bodyPr wrap="square">
            <a:spAutoFit/>
          </a:bodyPr>
          <a:lstStyle>
            <a:lvl1pPr marL="0" indent="0" algn="l">
              <a:lnSpc>
                <a:spcPct val="150000"/>
              </a:lnSpc>
              <a:spcBef>
                <a:spcPts val="600"/>
              </a:spcBef>
              <a:spcAft>
                <a:spcPts val="600"/>
              </a:spcAft>
              <a:buNone/>
              <a:defRPr sz="1600">
                <a:solidFill>
                  <a:schemeClr val="bg1">
                    <a:lumMod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42B76-ED7D-4CC9-9DAE-4E291C2809F4}"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77C5CF-90FB-4AAE-B373-4B21602E5061}" type="slidenum">
              <a:rPr lang="en-US" smtClean="0"/>
              <a:t>‹#›</a:t>
            </a:fld>
            <a:endParaRPr lang="en-US"/>
          </a:p>
        </p:txBody>
      </p:sp>
      <p:sp>
        <p:nvSpPr>
          <p:cNvPr id="191" name="TextBox 190"/>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00" name="TextBox 99"/>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095150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G v1 (Transparent) /w Btn">
    <p:spTree>
      <p:nvGrpSpPr>
        <p:cNvPr id="1" name=""/>
        <p:cNvGrpSpPr/>
        <p:nvPr/>
      </p:nvGrpSpPr>
      <p:grpSpPr>
        <a:xfrm>
          <a:off x="0" y="0"/>
          <a:ext cx="0" cy="0"/>
          <a:chOff x="0" y="0"/>
          <a:chExt cx="0" cy="0"/>
        </a:xfrm>
      </p:grpSpPr>
      <p:sp>
        <p:nvSpPr>
          <p:cNvPr id="597" name="Transparent 1"/>
          <p:cNvSpPr/>
          <p:nvPr/>
        </p:nvSpPr>
        <p:spPr>
          <a:xfrm>
            <a:off x="0" y="0"/>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100" name="Bright Texture"/>
          <p:cNvGrpSpPr/>
          <p:nvPr/>
        </p:nvGrpSpPr>
        <p:grpSpPr>
          <a:xfrm>
            <a:off x="5225265" y="0"/>
            <a:ext cx="6966736" cy="6858002"/>
            <a:chOff x="5225270" y="0"/>
            <a:chExt cx="6966736" cy="6858002"/>
          </a:xfrm>
        </p:grpSpPr>
        <p:sp>
          <p:nvSpPr>
            <p:cNvPr id="101"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2"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3"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4"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5"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6"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7"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8"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9"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0"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1"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2"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3"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4"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5"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6"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7"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8"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9"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0"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1"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2"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3"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4"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5"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6"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7"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8"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9"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0"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1"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2"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3"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4"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5"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6"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35" name="Dark Texture"/>
          <p:cNvGrpSpPr/>
          <p:nvPr/>
        </p:nvGrpSpPr>
        <p:grpSpPr>
          <a:xfrm>
            <a:off x="0" y="0"/>
            <a:ext cx="8705851" cy="6858000"/>
            <a:chOff x="-1587" y="-1587"/>
            <a:chExt cx="8705850" cy="6858000"/>
          </a:xfrm>
        </p:grpSpPr>
        <p:sp>
          <p:nvSpPr>
            <p:cNvPr id="63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61" name="Transparent 2"/>
          <p:cNvSpPr/>
          <p:nvPr/>
        </p:nvSpPr>
        <p:spPr>
          <a:xfrm>
            <a:off x="0"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23" name="TextBox 222"/>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961150140"/>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74713" y="1825625"/>
            <a:ext cx="4840288" cy="4351338"/>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77002" y="1825625"/>
            <a:ext cx="4840289" cy="4351338"/>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742B76-ED7D-4CC9-9DAE-4E291C2809F4}" type="datetimeFigureOut">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77C5CF-90FB-4AAE-B373-4B21602E5061}" type="slidenum">
              <a:rPr lang="en-US" smtClean="0"/>
              <a:t>‹#›</a:t>
            </a:fld>
            <a:endParaRPr lang="en-US"/>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14885902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74715" y="1773239"/>
            <a:ext cx="4840287" cy="731837"/>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874715" y="2505075"/>
            <a:ext cx="4840287" cy="3667126"/>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77000" y="1773239"/>
            <a:ext cx="4840288" cy="731837"/>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77000" y="2505075"/>
            <a:ext cx="4840288" cy="3667126"/>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742B76-ED7D-4CC9-9DAE-4E291C2809F4}" type="datetimeFigureOut">
              <a:rPr lang="en-US" smtClean="0"/>
              <a:t>2/26/2021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77C5CF-90FB-4AAE-B373-4B21602E5061}"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p>
        </p:txBody>
      </p:sp>
      <p:sp>
        <p:nvSpPr>
          <p:cNvPr id="11" name="TextBox 10"/>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2" name="TextBox 11"/>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287458314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4713" y="532437"/>
            <a:ext cx="3897312" cy="124080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532437"/>
            <a:ext cx="6172200" cy="5639766"/>
          </a:xfrm>
        </p:spPr>
        <p:txBody>
          <a:bodyPr>
            <a:normAutofit/>
          </a:bodyPr>
          <a:lstStyle>
            <a:lvl1pPr>
              <a:defRPr sz="1400"/>
            </a:lvl1pPr>
            <a:lvl2pPr>
              <a:defRPr sz="1200"/>
            </a:lvl2pPr>
            <a:lvl3pPr>
              <a:defRPr sz="12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4713" y="2168524"/>
            <a:ext cx="3897312" cy="4003676"/>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742B76-ED7D-4CC9-9DAE-4E291C2809F4}" type="datetimeFigureOut">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77C5CF-90FB-4AAE-B373-4B21602E5061}" type="slidenum">
              <a:rPr lang="en-US" smtClean="0"/>
              <a:t>‹#›</a:t>
            </a:fld>
            <a:endParaRPr lang="en-US"/>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408659814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4713" y="532437"/>
            <a:ext cx="3897312" cy="1240804"/>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90" y="0"/>
            <a:ext cx="7008812" cy="68580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74713" y="2168526"/>
            <a:ext cx="3897312" cy="4003675"/>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742B76-ED7D-4CC9-9DAE-4E291C2809F4}" type="datetimeFigureOut">
              <a:rPr lang="en-US" smtClean="0"/>
              <a:t>2/26/2021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177C5CF-90FB-4AAE-B373-4B21602E5061}" type="slidenum">
              <a:rPr lang="en-US" smtClean="0"/>
              <a:t>‹#›</a:t>
            </a:fld>
            <a:endParaRPr lang="en-US"/>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633517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74714" y="1773238"/>
            <a:ext cx="10442577" cy="4398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742B76-ED7D-4CC9-9DAE-4E291C2809F4}"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77C5CF-90FB-4AAE-B373-4B21602E5061}" type="slidenum">
              <a:rPr lang="en-US" smtClean="0"/>
              <a:t>‹#›</a:t>
            </a:fld>
            <a:endParaRPr lang="en-US"/>
          </a:p>
        </p:txBody>
      </p:sp>
      <p:sp>
        <p:nvSpPr>
          <p:cNvPr id="7" name="Title 6"/>
          <p:cNvSpPr>
            <a:spLocks noGrp="1"/>
          </p:cNvSpPr>
          <p:nvPr>
            <p:ph type="title"/>
          </p:nvPr>
        </p:nvSpPr>
        <p:spPr/>
        <p:txBody>
          <a:bodyPr/>
          <a:lstStyle/>
          <a:p>
            <a:r>
              <a:rPr lang="en-US"/>
              <a:t>Click to edit Master title style</a:t>
            </a:r>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409969594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532435"/>
            <a:ext cx="2592388" cy="563976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74715" y="532435"/>
            <a:ext cx="7507287" cy="56397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742B76-ED7D-4CC9-9DAE-4E291C2809F4}"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77C5CF-90FB-4AAE-B373-4B21602E5061}" type="slidenum">
              <a:rPr lang="en-US" smtClean="0"/>
              <a:t>‹#›</a:t>
            </a:fld>
            <a:endParaRPr lang="en-US"/>
          </a:p>
        </p:txBody>
      </p:sp>
      <p:sp>
        <p:nvSpPr>
          <p:cNvPr id="7" name="TextBox 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8" name="TextBox 7"/>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974461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G v2 (Transparent)">
    <p:spTree>
      <p:nvGrpSpPr>
        <p:cNvPr id="1" name=""/>
        <p:cNvGrpSpPr/>
        <p:nvPr/>
      </p:nvGrpSpPr>
      <p:grpSpPr>
        <a:xfrm>
          <a:off x="0" y="0"/>
          <a:ext cx="0" cy="0"/>
          <a:chOff x="0" y="0"/>
          <a:chExt cx="0" cy="0"/>
        </a:xfrm>
      </p:grpSpPr>
      <p:sp>
        <p:nvSpPr>
          <p:cNvPr id="148" name="Transparent 1"/>
          <p:cNvSpPr/>
          <p:nvPr/>
        </p:nvSpPr>
        <p:spPr>
          <a:xfrm rot="10800000">
            <a:off x="0" y="2"/>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149" name="Bright Texture"/>
          <p:cNvGrpSpPr/>
          <p:nvPr/>
        </p:nvGrpSpPr>
        <p:grpSpPr>
          <a:xfrm rot="10800000">
            <a:off x="1" y="0"/>
            <a:ext cx="6966736" cy="6858002"/>
            <a:chOff x="5225270" y="0"/>
            <a:chExt cx="6966736" cy="6858002"/>
          </a:xfrm>
        </p:grpSpPr>
        <p:sp>
          <p:nvSpPr>
            <p:cNvPr id="150"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86" name="Dark Texture"/>
          <p:cNvGrpSpPr/>
          <p:nvPr/>
        </p:nvGrpSpPr>
        <p:grpSpPr>
          <a:xfrm rot="10800000">
            <a:off x="3486149" y="2"/>
            <a:ext cx="8705851" cy="6858000"/>
            <a:chOff x="-1587" y="-1587"/>
            <a:chExt cx="8705850" cy="6858000"/>
          </a:xfrm>
        </p:grpSpPr>
        <p:sp>
          <p:nvSpPr>
            <p:cNvPr id="187"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5"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6"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7"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8"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9"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0"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1"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2"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3"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4"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5"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6"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7"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8"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9"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0"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1"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2"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3"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4"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5"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6"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7"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8"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0"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2"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3"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4"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5"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6"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7"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8"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9"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0"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1"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2"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3"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4"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5"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6"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7"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8"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9"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0"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81" name="Transparent 2"/>
          <p:cNvSpPr/>
          <p:nvPr/>
        </p:nvSpPr>
        <p:spPr>
          <a:xfrm rot="10800000">
            <a:off x="1"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57" name="TextBox 25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90074285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G v2 (Transparent) /w Btn">
    <p:spTree>
      <p:nvGrpSpPr>
        <p:cNvPr id="1" name=""/>
        <p:cNvGrpSpPr/>
        <p:nvPr/>
      </p:nvGrpSpPr>
      <p:grpSpPr>
        <a:xfrm>
          <a:off x="0" y="0"/>
          <a:ext cx="0" cy="0"/>
          <a:chOff x="0" y="0"/>
          <a:chExt cx="0" cy="0"/>
        </a:xfrm>
      </p:grpSpPr>
      <p:sp>
        <p:nvSpPr>
          <p:cNvPr id="148" name="Transparent 1"/>
          <p:cNvSpPr/>
          <p:nvPr/>
        </p:nvSpPr>
        <p:spPr>
          <a:xfrm rot="10800000">
            <a:off x="0" y="2"/>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149" name="Bright Texture"/>
          <p:cNvGrpSpPr/>
          <p:nvPr/>
        </p:nvGrpSpPr>
        <p:grpSpPr>
          <a:xfrm rot="10800000">
            <a:off x="1" y="0"/>
            <a:ext cx="6966736" cy="6858002"/>
            <a:chOff x="5225270" y="0"/>
            <a:chExt cx="6966736" cy="6858002"/>
          </a:xfrm>
        </p:grpSpPr>
        <p:sp>
          <p:nvSpPr>
            <p:cNvPr id="150"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86" name="Dark Texture"/>
          <p:cNvGrpSpPr/>
          <p:nvPr/>
        </p:nvGrpSpPr>
        <p:grpSpPr>
          <a:xfrm rot="10800000">
            <a:off x="3486149" y="2"/>
            <a:ext cx="8705851" cy="6858000"/>
            <a:chOff x="-1587" y="-1587"/>
            <a:chExt cx="8705850" cy="6858000"/>
          </a:xfrm>
        </p:grpSpPr>
        <p:sp>
          <p:nvSpPr>
            <p:cNvPr id="187"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5"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6"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7"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8"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9"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0"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1"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2"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3"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4"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5"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6"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7"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8"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9"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0"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1"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2"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3"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4"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5"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6"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7"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8"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0"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2"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3"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4"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5"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6"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7"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8"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9"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0"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1"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2"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3"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4"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5"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6"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7"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8"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9"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0"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81" name="Transparent 2"/>
          <p:cNvSpPr/>
          <p:nvPr/>
        </p:nvSpPr>
        <p:spPr>
          <a:xfrm rot="10800000">
            <a:off x="1"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57" name="TextBox 25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8778184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G Quotes 1">
    <p:spTree>
      <p:nvGrpSpPr>
        <p:cNvPr id="1" name=""/>
        <p:cNvGrpSpPr/>
        <p:nvPr/>
      </p:nvGrpSpPr>
      <p:grpSpPr>
        <a:xfrm>
          <a:off x="0" y="0"/>
          <a:ext cx="0" cy="0"/>
          <a:chOff x="0" y="0"/>
          <a:chExt cx="0" cy="0"/>
        </a:xfrm>
      </p:grpSpPr>
      <p:sp>
        <p:nvSpPr>
          <p:cNvPr id="53" name="Tranparent 1"/>
          <p:cNvSpPr/>
          <p:nvPr/>
        </p:nvSpPr>
        <p:spPr>
          <a:xfrm rot="10800000">
            <a:off x="1" y="2"/>
            <a:ext cx="12192000" cy="6858000"/>
          </a:xfrm>
          <a:prstGeom prst="rect">
            <a:avLst/>
          </a:prstGeom>
          <a:solidFill>
            <a:srgbClr val="2E2D4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54" name="Bright Texture"/>
          <p:cNvGrpSpPr/>
          <p:nvPr/>
        </p:nvGrpSpPr>
        <p:grpSpPr>
          <a:xfrm rot="10800000">
            <a:off x="0" y="0"/>
            <a:ext cx="6966736" cy="6858002"/>
            <a:chOff x="5225270" y="0"/>
            <a:chExt cx="6966736" cy="6858002"/>
          </a:xfrm>
        </p:grpSpPr>
        <p:sp>
          <p:nvSpPr>
            <p:cNvPr id="55"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91" name="Dark Texture"/>
          <p:cNvGrpSpPr/>
          <p:nvPr/>
        </p:nvGrpSpPr>
        <p:grpSpPr>
          <a:xfrm rot="10800000">
            <a:off x="3486152" y="2"/>
            <a:ext cx="8705851" cy="6858000"/>
            <a:chOff x="-1587" y="-1587"/>
            <a:chExt cx="8705850" cy="6858000"/>
          </a:xfrm>
        </p:grpSpPr>
        <p:sp>
          <p:nvSpPr>
            <p:cNvPr id="92"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6"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7"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8"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9"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0"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6"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7"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35" name="TextBox 234"/>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44952534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74713" y="548640"/>
            <a:ext cx="10442576" cy="63093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74714" y="1773238"/>
            <a:ext cx="10442577" cy="42481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92875" y="6507451"/>
            <a:ext cx="1908175" cy="221599"/>
          </a:xfrm>
          <a:prstGeom prst="rect">
            <a:avLst/>
          </a:prstGeom>
        </p:spPr>
        <p:txBody>
          <a:bodyPr vert="horz" wrap="square" lIns="91440" tIns="45720" rIns="91440" bIns="45720" rtlCol="0" anchor="ctr">
            <a:spAutoFit/>
          </a:bodyPr>
          <a:lstStyle>
            <a:lvl1pPr algn="l">
              <a:defRPr sz="800">
                <a:solidFill>
                  <a:schemeClr val="tx1">
                    <a:tint val="75000"/>
                  </a:schemeClr>
                </a:solidFill>
              </a:defRPr>
            </a:lvl1pPr>
          </a:lstStyle>
          <a:p>
            <a:fld id="{60742B76-ED7D-4CC9-9DAE-4E291C2809F4}" type="datetimeFigureOut">
              <a:rPr lang="en-US" smtClean="0"/>
              <a:pPr/>
              <a:t>2/26/2021</a:t>
            </a:fld>
            <a:endParaRPr lang="en-US"/>
          </a:p>
        </p:txBody>
      </p:sp>
      <p:sp>
        <p:nvSpPr>
          <p:cNvPr id="5" name="Footer Placeholder 4"/>
          <p:cNvSpPr>
            <a:spLocks noGrp="1"/>
          </p:cNvSpPr>
          <p:nvPr>
            <p:ph type="ftr" sz="quarter" idx="3"/>
          </p:nvPr>
        </p:nvSpPr>
        <p:spPr>
          <a:xfrm>
            <a:off x="882596" y="6507451"/>
            <a:ext cx="4933187" cy="221599"/>
          </a:xfrm>
          <a:prstGeom prst="rect">
            <a:avLst/>
          </a:prstGeom>
        </p:spPr>
        <p:txBody>
          <a:bodyPr vert="horz" wrap="square" lIns="91440" tIns="45720" rIns="91440" bIns="45720" rtlCol="0" anchor="ctr">
            <a:spAutoFit/>
          </a:bodyPr>
          <a:lstStyle>
            <a:lvl1pPr algn="ct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10465" y="355852"/>
            <a:ext cx="367408" cy="276999"/>
          </a:xfrm>
          <a:prstGeom prst="rect">
            <a:avLst/>
          </a:prstGeom>
          <a:noFill/>
        </p:spPr>
        <p:txBody>
          <a:bodyPr vert="horz" wrap="none" lIns="91440" tIns="45720" rIns="91440" bIns="45720" rtlCol="0" anchor="ctr">
            <a:spAutoFit/>
          </a:bodyPr>
          <a:lstStyle>
            <a:lvl1pPr algn="ctr">
              <a:defRPr sz="1200" b="1">
                <a:solidFill>
                  <a:schemeClr val="bg1">
                    <a:lumMod val="50000"/>
                  </a:schemeClr>
                </a:solidFill>
              </a:defRPr>
            </a:lvl1pPr>
          </a:lstStyle>
          <a:p>
            <a:fld id="{1177C5CF-90FB-4AAE-B373-4B21602E5061}" type="slidenum">
              <a:rPr lang="en-US" smtClean="0"/>
              <a:pPr/>
              <a:t>‹#›</a:t>
            </a:fld>
            <a:endParaRPr lang="en-US" dirty="0"/>
          </a:p>
        </p:txBody>
      </p:sp>
    </p:spTree>
    <p:extLst>
      <p:ext uri="{BB962C8B-B14F-4D97-AF65-F5344CB8AC3E}">
        <p14:creationId xmlns:p14="http://schemas.microsoft.com/office/powerpoint/2010/main" val="2418646753"/>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949" r:id="rId14"/>
    <p:sldLayoutId id="2147483898" r:id="rId15"/>
    <p:sldLayoutId id="2147483899" r:id="rId16"/>
    <p:sldLayoutId id="2147483900" r:id="rId17"/>
    <p:sldLayoutId id="2147483901" r:id="rId18"/>
    <p:sldLayoutId id="2147483902" r:id="rId19"/>
    <p:sldLayoutId id="2147483903" r:id="rId20"/>
    <p:sldLayoutId id="2147483904" r:id="rId21"/>
    <p:sldLayoutId id="2147483905" r:id="rId22"/>
    <p:sldLayoutId id="2147483906" r:id="rId23"/>
    <p:sldLayoutId id="2147483907" r:id="rId24"/>
    <p:sldLayoutId id="2147483908" r:id="rId25"/>
    <p:sldLayoutId id="2147483909" r:id="rId26"/>
    <p:sldLayoutId id="2147483910" r:id="rId27"/>
    <p:sldLayoutId id="2147483911" r:id="rId28"/>
    <p:sldLayoutId id="2147483912" r:id="rId29"/>
    <p:sldLayoutId id="2147483913" r:id="rId30"/>
    <p:sldLayoutId id="2147483914" r:id="rId31"/>
    <p:sldLayoutId id="2147483915" r:id="rId32"/>
    <p:sldLayoutId id="2147483916" r:id="rId33"/>
    <p:sldLayoutId id="2147483917" r:id="rId34"/>
    <p:sldLayoutId id="2147483918" r:id="rId35"/>
    <p:sldLayoutId id="2147483919" r:id="rId36"/>
    <p:sldLayoutId id="2147483920" r:id="rId37"/>
    <p:sldLayoutId id="2147483921" r:id="rId38"/>
    <p:sldLayoutId id="2147483922" r:id="rId39"/>
    <p:sldLayoutId id="2147483923" r:id="rId40"/>
    <p:sldLayoutId id="2147483924" r:id="rId41"/>
    <p:sldLayoutId id="2147483925" r:id="rId42"/>
    <p:sldLayoutId id="2147483926" r:id="rId43"/>
    <p:sldLayoutId id="2147483927" r:id="rId44"/>
    <p:sldLayoutId id="2147483928" r:id="rId45"/>
    <p:sldLayoutId id="2147483929" r:id="rId46"/>
    <p:sldLayoutId id="2147483930" r:id="rId47"/>
    <p:sldLayoutId id="2147483931" r:id="rId48"/>
    <p:sldLayoutId id="2147483932" r:id="rId49"/>
    <p:sldLayoutId id="2147483933" r:id="rId50"/>
    <p:sldLayoutId id="2147483934" r:id="rId51"/>
    <p:sldLayoutId id="2147483935" r:id="rId52"/>
    <p:sldLayoutId id="2147483936" r:id="rId53"/>
    <p:sldLayoutId id="2147483937" r:id="rId54"/>
    <p:sldLayoutId id="2147483938" r:id="rId55"/>
    <p:sldLayoutId id="2147483939" r:id="rId56"/>
    <p:sldLayoutId id="2147483940" r:id="rId57"/>
    <p:sldLayoutId id="2147483941" r:id="rId58"/>
    <p:sldLayoutId id="2147483942" r:id="rId59"/>
    <p:sldLayoutId id="2147483943" r:id="rId60"/>
    <p:sldLayoutId id="2147483944" r:id="rId61"/>
    <p:sldLayoutId id="2147483945" r:id="rId62"/>
    <p:sldLayoutId id="2147483946" r:id="rId63"/>
    <p:sldLayoutId id="2147483947" r:id="rId64"/>
    <p:sldLayoutId id="2147483948" r:id="rId65"/>
  </p:sldLayoutIdLst>
  <p:txStyles>
    <p:titleStyle>
      <a:lvl1pPr algn="ctr" defTabSz="914354" rtl="0" eaLnBrk="1" latinLnBrk="0" hangingPunct="1">
        <a:lnSpc>
          <a:spcPct val="100000"/>
        </a:lnSpc>
        <a:spcBef>
          <a:spcPct val="0"/>
        </a:spcBef>
        <a:buNone/>
        <a:defRPr sz="3200" kern="1200">
          <a:solidFill>
            <a:schemeClr val="tx1"/>
          </a:solidFill>
          <a:latin typeface="+mj-lt"/>
          <a:ea typeface="+mj-ea"/>
          <a:cs typeface="+mj-cs"/>
        </a:defRPr>
      </a:lvl1pPr>
    </p:titleStyle>
    <p:bodyStyle>
      <a:lvl1pPr marL="457178" indent="-457178"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800" kern="1200">
          <a:solidFill>
            <a:schemeClr val="bg1">
              <a:lumMod val="50000"/>
            </a:schemeClr>
          </a:solidFill>
          <a:latin typeface="+mn-lt"/>
          <a:ea typeface="+mn-ea"/>
          <a:cs typeface="+mn-cs"/>
        </a:defRPr>
      </a:lvl1pPr>
      <a:lvl2pPr marL="800060" indent="-342882" algn="l" defTabSz="914354" rtl="0" eaLnBrk="1" latinLnBrk="0" hangingPunct="1">
        <a:lnSpc>
          <a:spcPct val="150000"/>
        </a:lnSpc>
        <a:spcBef>
          <a:spcPts val="0"/>
        </a:spcBef>
        <a:spcAft>
          <a:spcPts val="0"/>
        </a:spcAft>
        <a:buSzPct val="120000"/>
        <a:buFont typeface="Calibri" panose="020F0502020204030204" pitchFamily="34" charset="0"/>
        <a:buChar char="▪"/>
        <a:defRPr sz="2600" kern="1200">
          <a:solidFill>
            <a:schemeClr val="bg1">
              <a:lumMod val="50000"/>
            </a:schemeClr>
          </a:solidFill>
          <a:latin typeface="+mn-lt"/>
          <a:ea typeface="+mn-ea"/>
          <a:cs typeface="+mn-cs"/>
        </a:defRPr>
      </a:lvl2pPr>
      <a:lvl3pPr marL="1257238" indent="-342882"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400" kern="1200">
          <a:solidFill>
            <a:schemeClr val="bg1">
              <a:lumMod val="50000"/>
            </a:schemeClr>
          </a:solidFill>
          <a:latin typeface="+mn-lt"/>
          <a:ea typeface="+mn-ea"/>
          <a:cs typeface="+mn-cs"/>
        </a:defRPr>
      </a:lvl3pPr>
      <a:lvl4pPr marL="1657268" indent="-285737"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000" kern="1200">
          <a:solidFill>
            <a:schemeClr val="bg1">
              <a:lumMod val="50000"/>
            </a:schemeClr>
          </a:solidFill>
          <a:latin typeface="+mn-lt"/>
          <a:ea typeface="+mn-ea"/>
          <a:cs typeface="+mn-cs"/>
        </a:defRPr>
      </a:lvl4pPr>
      <a:lvl5pPr marL="2114446" indent="-285737"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000" kern="1200">
          <a:solidFill>
            <a:schemeClr val="bg1">
              <a:lumMod val="50000"/>
            </a:schemeClr>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TextBox 5"/>
          <p:cNvSpPr txBox="1"/>
          <p:nvPr/>
        </p:nvSpPr>
        <p:spPr>
          <a:xfrm>
            <a:off x="5474503" y="4694219"/>
            <a:ext cx="4923233" cy="769441"/>
          </a:xfrm>
          <a:prstGeom prst="rect">
            <a:avLst/>
          </a:prstGeom>
          <a:noFill/>
        </p:spPr>
        <p:txBody>
          <a:bodyPr wrap="square" rtlCol="0">
            <a:spAutoFit/>
          </a:bodyPr>
          <a:lstStyle/>
          <a:p>
            <a:r>
              <a:rPr lang="tr-TR" sz="2800" b="1" dirty="0">
                <a:solidFill>
                  <a:schemeClr val="bg1"/>
                </a:solidFill>
                <a:latin typeface="Univers Condensed" panose="020B0606020202060204" pitchFamily="34" charset="0"/>
              </a:rPr>
              <a:t>Nevzat Özdemir</a:t>
            </a:r>
          </a:p>
          <a:p>
            <a:r>
              <a:rPr lang="tr-TR" sz="1600" dirty="0">
                <a:solidFill>
                  <a:schemeClr val="bg1"/>
                </a:solidFill>
                <a:latin typeface="Univers Condensed" panose="020B0606020202060204" pitchFamily="34" charset="0"/>
              </a:rPr>
              <a:t>TED Ankara Koleji Vakfı Özel Lisesi</a:t>
            </a:r>
          </a:p>
        </p:txBody>
      </p:sp>
      <p:grpSp>
        <p:nvGrpSpPr>
          <p:cNvPr id="235" name="Group 234"/>
          <p:cNvGrpSpPr/>
          <p:nvPr/>
        </p:nvGrpSpPr>
        <p:grpSpPr>
          <a:xfrm>
            <a:off x="731841" y="4286626"/>
            <a:ext cx="9938945" cy="930427"/>
            <a:chOff x="731837" y="4286635"/>
            <a:chExt cx="9938945" cy="930423"/>
          </a:xfrm>
        </p:grpSpPr>
        <p:sp>
          <p:nvSpPr>
            <p:cNvPr id="237" name="Freeform 66"/>
            <p:cNvSpPr>
              <a:spLocks/>
            </p:cNvSpPr>
            <p:nvPr/>
          </p:nvSpPr>
          <p:spPr bwMode="auto">
            <a:xfrm>
              <a:off x="731837" y="4286635"/>
              <a:ext cx="276225" cy="273050"/>
            </a:xfrm>
            <a:custGeom>
              <a:avLst/>
              <a:gdLst>
                <a:gd name="T0" fmla="*/ 0 w 174"/>
                <a:gd name="T1" fmla="*/ 0 h 172"/>
                <a:gd name="T2" fmla="*/ 174 w 174"/>
                <a:gd name="T3" fmla="*/ 0 h 172"/>
                <a:gd name="T4" fmla="*/ 174 w 174"/>
                <a:gd name="T5" fmla="*/ 54 h 172"/>
                <a:gd name="T6" fmla="*/ 56 w 174"/>
                <a:gd name="T7" fmla="*/ 54 h 172"/>
                <a:gd name="T8" fmla="*/ 56 w 174"/>
                <a:gd name="T9" fmla="*/ 172 h 172"/>
                <a:gd name="T10" fmla="*/ 0 w 174"/>
                <a:gd name="T11" fmla="*/ 172 h 172"/>
                <a:gd name="T12" fmla="*/ 0 w 174"/>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174" h="172">
                  <a:moveTo>
                    <a:pt x="0" y="0"/>
                  </a:moveTo>
                  <a:lnTo>
                    <a:pt x="174" y="0"/>
                  </a:lnTo>
                  <a:lnTo>
                    <a:pt x="174" y="54"/>
                  </a:lnTo>
                  <a:lnTo>
                    <a:pt x="56" y="54"/>
                  </a:lnTo>
                  <a:lnTo>
                    <a:pt x="56" y="172"/>
                  </a:lnTo>
                  <a:lnTo>
                    <a:pt x="0" y="172"/>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id-ID" sz="1801"/>
            </a:p>
          </p:txBody>
        </p:sp>
        <p:sp>
          <p:nvSpPr>
            <p:cNvPr id="238" name="Freeform 67"/>
            <p:cNvSpPr>
              <a:spLocks/>
            </p:cNvSpPr>
            <p:nvPr/>
          </p:nvSpPr>
          <p:spPr bwMode="auto">
            <a:xfrm>
              <a:off x="10397732" y="4940833"/>
              <a:ext cx="273050" cy="276225"/>
            </a:xfrm>
            <a:custGeom>
              <a:avLst/>
              <a:gdLst>
                <a:gd name="T0" fmla="*/ 118 w 172"/>
                <a:gd name="T1" fmla="*/ 0 h 174"/>
                <a:gd name="T2" fmla="*/ 118 w 172"/>
                <a:gd name="T3" fmla="*/ 118 h 174"/>
                <a:gd name="T4" fmla="*/ 0 w 172"/>
                <a:gd name="T5" fmla="*/ 118 h 174"/>
                <a:gd name="T6" fmla="*/ 0 w 172"/>
                <a:gd name="T7" fmla="*/ 174 h 174"/>
                <a:gd name="T8" fmla="*/ 172 w 172"/>
                <a:gd name="T9" fmla="*/ 174 h 174"/>
                <a:gd name="T10" fmla="*/ 172 w 172"/>
                <a:gd name="T11" fmla="*/ 0 h 174"/>
                <a:gd name="T12" fmla="*/ 118 w 172"/>
                <a:gd name="T13" fmla="*/ 0 h 174"/>
              </a:gdLst>
              <a:ahLst/>
              <a:cxnLst>
                <a:cxn ang="0">
                  <a:pos x="T0" y="T1"/>
                </a:cxn>
                <a:cxn ang="0">
                  <a:pos x="T2" y="T3"/>
                </a:cxn>
                <a:cxn ang="0">
                  <a:pos x="T4" y="T5"/>
                </a:cxn>
                <a:cxn ang="0">
                  <a:pos x="T6" y="T7"/>
                </a:cxn>
                <a:cxn ang="0">
                  <a:pos x="T8" y="T9"/>
                </a:cxn>
                <a:cxn ang="0">
                  <a:pos x="T10" y="T11"/>
                </a:cxn>
                <a:cxn ang="0">
                  <a:pos x="T12" y="T13"/>
                </a:cxn>
              </a:cxnLst>
              <a:rect l="0" t="0" r="r" b="b"/>
              <a:pathLst>
                <a:path w="172" h="174">
                  <a:moveTo>
                    <a:pt x="118" y="0"/>
                  </a:moveTo>
                  <a:lnTo>
                    <a:pt x="118" y="118"/>
                  </a:lnTo>
                  <a:lnTo>
                    <a:pt x="0" y="118"/>
                  </a:lnTo>
                  <a:lnTo>
                    <a:pt x="0" y="174"/>
                  </a:lnTo>
                  <a:lnTo>
                    <a:pt x="172" y="174"/>
                  </a:lnTo>
                  <a:lnTo>
                    <a:pt x="172" y="0"/>
                  </a:lnTo>
                  <a:lnTo>
                    <a:pt x="11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id-ID" sz="1801"/>
            </a:p>
          </p:txBody>
        </p:sp>
      </p:grpSp>
      <p:pic>
        <p:nvPicPr>
          <p:cNvPr id="2" name="Resi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14693" y="2130554"/>
            <a:ext cx="1927168" cy="1927168"/>
          </a:xfrm>
          <a:prstGeom prst="rect">
            <a:avLst/>
          </a:prstGeom>
        </p:spPr>
      </p:pic>
      <p:sp>
        <p:nvSpPr>
          <p:cNvPr id="15" name="Metin kutusu 14">
            <a:extLst>
              <a:ext uri="{FF2B5EF4-FFF2-40B4-BE49-F238E27FC236}">
                <a16:creationId xmlns:a16="http://schemas.microsoft.com/office/drawing/2014/main" id="{207B6B8C-6435-4415-B70E-349F9A2FAC5A}"/>
              </a:ext>
            </a:extLst>
          </p:cNvPr>
          <p:cNvSpPr txBox="1"/>
          <p:nvPr/>
        </p:nvSpPr>
        <p:spPr>
          <a:xfrm>
            <a:off x="4945397" y="1514989"/>
            <a:ext cx="6096000" cy="1384995"/>
          </a:xfrm>
          <a:prstGeom prst="rect">
            <a:avLst/>
          </a:prstGeom>
          <a:noFill/>
        </p:spPr>
        <p:txBody>
          <a:bodyPr wrap="square">
            <a:spAutoFit/>
          </a:bodyPr>
          <a:lstStyle/>
          <a:p>
            <a:pPr algn="ctr"/>
            <a:r>
              <a:rPr lang="tr-TR" sz="2800" b="1" dirty="0">
                <a:solidFill>
                  <a:schemeClr val="bg1"/>
                </a:solidFill>
                <a:latin typeface="Univers Condensed" panose="020B0606020202060204" pitchFamily="34" charset="0"/>
              </a:rPr>
              <a:t> </a:t>
            </a:r>
            <a:r>
              <a:rPr lang="tr-TR" sz="2800" b="1" dirty="0" smtClean="0">
                <a:solidFill>
                  <a:schemeClr val="bg1"/>
                </a:solidFill>
                <a:latin typeface="Univers Condensed" panose="020B0606020202060204" pitchFamily="34" charset="0"/>
              </a:rPr>
              <a:t>ATATÜRKÇÜLÜK VE TÜRK İNKILABI</a:t>
            </a:r>
            <a:endParaRPr lang="tr-TR" sz="2800" b="1" dirty="0">
              <a:solidFill>
                <a:schemeClr val="bg1"/>
              </a:solidFill>
              <a:latin typeface="Univers Condensed" panose="020B0606020202060204" pitchFamily="34" charset="0"/>
            </a:endParaRPr>
          </a:p>
          <a:p>
            <a:pPr algn="ctr"/>
            <a:endParaRPr lang="tr-TR" sz="2800" b="1" dirty="0" smtClean="0">
              <a:solidFill>
                <a:schemeClr val="bg1"/>
              </a:solidFill>
              <a:latin typeface="Univers Condensed" panose="020B0606020202060204" pitchFamily="34" charset="0"/>
            </a:endParaRPr>
          </a:p>
          <a:p>
            <a:pPr algn="ctr"/>
            <a:r>
              <a:rPr lang="tr-TR" sz="2800" b="1" dirty="0" smtClean="0">
                <a:solidFill>
                  <a:schemeClr val="bg1"/>
                </a:solidFill>
                <a:latin typeface="Univers Condensed" panose="020B0606020202060204" pitchFamily="34" charset="0"/>
              </a:rPr>
              <a:t>ATATÜRK İLKELERİ</a:t>
            </a:r>
            <a:endParaRPr lang="tr-TR" sz="2800" b="1" dirty="0">
              <a:solidFill>
                <a:schemeClr val="bg1"/>
              </a:solidFill>
              <a:latin typeface="Univers Condensed" panose="020B0606020202060204" pitchFamily="34" charset="0"/>
            </a:endParaRPr>
          </a:p>
        </p:txBody>
      </p:sp>
    </p:spTree>
    <p:extLst>
      <p:ext uri="{BB962C8B-B14F-4D97-AF65-F5344CB8AC3E}">
        <p14:creationId xmlns:p14="http://schemas.microsoft.com/office/powerpoint/2010/main" val="380020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10" presetClass="entr" presetSubtype="0" fill="hold" grpId="1" nodeType="with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750"/>
                            </p:stCondLst>
                            <p:childTnLst>
                              <p:par>
                                <p:cTn id="13" presetID="16" presetClass="entr" presetSubtype="37" fill="hold" nodeType="afterEffect">
                                  <p:stCondLst>
                                    <p:cond delay="0"/>
                                  </p:stCondLst>
                                  <p:childTnLst>
                                    <p:set>
                                      <p:cBhvr>
                                        <p:cTn id="14" dur="1" fill="hold">
                                          <p:stCondLst>
                                            <p:cond delay="0"/>
                                          </p:stCondLst>
                                        </p:cTn>
                                        <p:tgtEl>
                                          <p:spTgt spid="235"/>
                                        </p:tgtEl>
                                        <p:attrNameLst>
                                          <p:attrName>style.visibility</p:attrName>
                                        </p:attrNameLst>
                                      </p:cBhvr>
                                      <p:to>
                                        <p:strVal val="visible"/>
                                      </p:to>
                                    </p:set>
                                    <p:animEffect transition="in" filter="barn(outVertical)">
                                      <p:cBhvr>
                                        <p:cTn id="15" dur="75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Dikdörtgen 2"/>
          <p:cNvSpPr/>
          <p:nvPr/>
        </p:nvSpPr>
        <p:spPr>
          <a:xfrm>
            <a:off x="255373" y="512147"/>
            <a:ext cx="11306433" cy="5724644"/>
          </a:xfrm>
          <a:prstGeom prst="rect">
            <a:avLst/>
          </a:prstGeom>
        </p:spPr>
        <p:txBody>
          <a:bodyPr wrap="square">
            <a:spAutoFit/>
          </a:bodyPr>
          <a:lstStyle/>
          <a:p>
            <a:pPr algn="just"/>
            <a:r>
              <a:rPr lang="tr-TR" sz="7200" dirty="0" smtClean="0">
                <a:solidFill>
                  <a:srgbClr val="FF0000"/>
                </a:solidFill>
              </a:rPr>
              <a:t>. </a:t>
            </a:r>
            <a:r>
              <a:rPr lang="tr-TR" dirty="0" smtClean="0">
                <a:solidFill>
                  <a:schemeClr val="bg1"/>
                </a:solidFill>
              </a:rPr>
              <a:t>Aynı </a:t>
            </a:r>
            <a:r>
              <a:rPr lang="tr-TR" dirty="0">
                <a:solidFill>
                  <a:schemeClr val="bg1"/>
                </a:solidFill>
              </a:rPr>
              <a:t>ülkede yaşayan, aynı kültürel </a:t>
            </a:r>
            <a:r>
              <a:rPr lang="tr-TR" dirty="0" smtClean="0">
                <a:solidFill>
                  <a:schemeClr val="bg1"/>
                </a:solidFill>
              </a:rPr>
              <a:t>özellikleri </a:t>
            </a:r>
            <a:r>
              <a:rPr lang="tr-TR" dirty="0">
                <a:solidFill>
                  <a:schemeClr val="bg1"/>
                </a:solidFill>
              </a:rPr>
              <a:t>paylaşan, aynı uyruktaki insan topluluğuna halk adı verilir. </a:t>
            </a:r>
            <a:r>
              <a:rPr lang="tr-TR" dirty="0" smtClean="0">
                <a:solidFill>
                  <a:schemeClr val="bg1"/>
                </a:solidFill>
              </a:rPr>
              <a:t>Bu</a:t>
            </a:r>
          </a:p>
          <a:p>
            <a:pPr algn="just"/>
            <a:r>
              <a:rPr lang="tr-TR" dirty="0">
                <a:solidFill>
                  <a:schemeClr val="bg1"/>
                </a:solidFill>
              </a:rPr>
              <a:t> </a:t>
            </a:r>
            <a:r>
              <a:rPr lang="tr-TR" dirty="0" smtClean="0">
                <a:solidFill>
                  <a:schemeClr val="bg1"/>
                </a:solidFill>
              </a:rPr>
              <a:t>       </a:t>
            </a:r>
            <a:r>
              <a:rPr lang="tr-TR" dirty="0" smtClean="0">
                <a:solidFill>
                  <a:schemeClr val="bg1"/>
                </a:solidFill>
              </a:rPr>
              <a:t> sözcükten türetilmiş </a:t>
            </a:r>
            <a:r>
              <a:rPr lang="tr-TR" dirty="0">
                <a:solidFill>
                  <a:schemeClr val="bg1"/>
                </a:solidFill>
              </a:rPr>
              <a:t>halkçılık </a:t>
            </a:r>
            <a:r>
              <a:rPr lang="tr-TR" dirty="0" smtClean="0">
                <a:solidFill>
                  <a:schemeClr val="bg1"/>
                </a:solidFill>
              </a:rPr>
              <a:t>kavramı, Türk </a:t>
            </a:r>
            <a:r>
              <a:rPr lang="tr-TR" dirty="0">
                <a:solidFill>
                  <a:schemeClr val="bg1"/>
                </a:solidFill>
              </a:rPr>
              <a:t>demokrasisinin temelidir. Atatürkçü düşüncede halkçılık, </a:t>
            </a:r>
            <a:r>
              <a:rPr lang="tr-TR" dirty="0" smtClean="0">
                <a:solidFill>
                  <a:schemeClr val="bg1"/>
                </a:solidFill>
              </a:rPr>
              <a:t>herkesin</a:t>
            </a:r>
          </a:p>
          <a:p>
            <a:pPr algn="just"/>
            <a:r>
              <a:rPr lang="tr-TR" dirty="0">
                <a:solidFill>
                  <a:schemeClr val="bg1"/>
                </a:solidFill>
              </a:rPr>
              <a:t> </a:t>
            </a:r>
            <a:r>
              <a:rPr lang="tr-TR" dirty="0" smtClean="0">
                <a:solidFill>
                  <a:schemeClr val="bg1"/>
                </a:solidFill>
              </a:rPr>
              <a:t>       </a:t>
            </a:r>
            <a:r>
              <a:rPr lang="tr-TR" dirty="0" smtClean="0">
                <a:solidFill>
                  <a:schemeClr val="bg1"/>
                </a:solidFill>
              </a:rPr>
              <a:t> </a:t>
            </a:r>
            <a:r>
              <a:rPr lang="tr-TR" dirty="0">
                <a:solidFill>
                  <a:srgbClr val="FF0000"/>
                </a:solidFill>
              </a:rPr>
              <a:t>kanun </a:t>
            </a:r>
            <a:r>
              <a:rPr lang="tr-TR" dirty="0" smtClean="0">
                <a:solidFill>
                  <a:srgbClr val="FF0000"/>
                </a:solidFill>
              </a:rPr>
              <a:t>önünde eşitliğine</a:t>
            </a:r>
            <a:r>
              <a:rPr lang="tr-TR" dirty="0">
                <a:solidFill>
                  <a:schemeClr val="bg1"/>
                </a:solidFill>
              </a:rPr>
              <a:t>, hiçbir kişi ya da gruba </a:t>
            </a:r>
            <a:r>
              <a:rPr lang="tr-TR" dirty="0">
                <a:solidFill>
                  <a:srgbClr val="FF0000"/>
                </a:solidFill>
              </a:rPr>
              <a:t>ayrıcalık tanınmaması</a:t>
            </a:r>
            <a:r>
              <a:rPr lang="tr-TR" dirty="0">
                <a:solidFill>
                  <a:schemeClr val="bg1"/>
                </a:solidFill>
              </a:rPr>
              <a:t>na denir</a:t>
            </a:r>
            <a:r>
              <a:rPr lang="tr-TR" dirty="0" smtClean="0">
                <a:solidFill>
                  <a:schemeClr val="bg1"/>
                </a:solidFill>
              </a:rPr>
              <a:t>.</a:t>
            </a:r>
            <a:endParaRPr lang="tr-TR" dirty="0">
              <a:solidFill>
                <a:schemeClr val="bg1"/>
              </a:solidFill>
            </a:endParaRPr>
          </a:p>
          <a:p>
            <a:pPr algn="just"/>
            <a:r>
              <a:rPr lang="tr-TR" sz="7200" dirty="0" smtClean="0">
                <a:solidFill>
                  <a:srgbClr val="FF0000"/>
                </a:solidFill>
              </a:rPr>
              <a:t>. </a:t>
            </a:r>
            <a:r>
              <a:rPr lang="tr-TR" dirty="0" smtClean="0">
                <a:solidFill>
                  <a:schemeClr val="bg1"/>
                </a:solidFill>
              </a:rPr>
              <a:t>Halkçılık </a:t>
            </a:r>
            <a:r>
              <a:rPr lang="tr-TR" dirty="0">
                <a:solidFill>
                  <a:schemeClr val="bg1"/>
                </a:solidFill>
              </a:rPr>
              <a:t>ilkesi, millî iradeyi ve millî egemenliği esas alan Atatürkçü düşüncenin doğal bir sonucudur. Atatürk: </a:t>
            </a:r>
            <a:r>
              <a:rPr lang="tr-TR" sz="2400" b="1" i="1" dirty="0">
                <a:solidFill>
                  <a:srgbClr val="FF0000"/>
                </a:solidFill>
              </a:rPr>
              <a:t>“</a:t>
            </a:r>
            <a:r>
              <a:rPr lang="tr-TR" sz="2400" b="1" i="1" dirty="0" smtClean="0">
                <a:solidFill>
                  <a:srgbClr val="FF0000"/>
                </a:solidFill>
              </a:rPr>
              <a:t>Bir</a:t>
            </a:r>
          </a:p>
          <a:p>
            <a:pPr algn="just"/>
            <a:r>
              <a:rPr lang="tr-TR" sz="2400" b="1" i="1" dirty="0">
                <a:solidFill>
                  <a:srgbClr val="FF0000"/>
                </a:solidFill>
              </a:rPr>
              <a:t> </a:t>
            </a:r>
            <a:r>
              <a:rPr lang="tr-TR" sz="2400" b="1" i="1" dirty="0" smtClean="0">
                <a:solidFill>
                  <a:srgbClr val="FF0000"/>
                </a:solidFill>
              </a:rPr>
              <a:t>       </a:t>
            </a:r>
            <a:r>
              <a:rPr lang="tr-TR" sz="2400" b="1" i="1" dirty="0" smtClean="0">
                <a:solidFill>
                  <a:srgbClr val="FF0000"/>
                </a:solidFill>
              </a:rPr>
              <a:t> </a:t>
            </a:r>
            <a:r>
              <a:rPr lang="tr-TR" sz="2400" b="1" i="1" dirty="0" smtClean="0">
                <a:solidFill>
                  <a:srgbClr val="FF0000"/>
                </a:solidFill>
              </a:rPr>
              <a:t>kelime </a:t>
            </a:r>
            <a:r>
              <a:rPr lang="tr-TR" sz="2400" b="1" i="1" dirty="0">
                <a:solidFill>
                  <a:srgbClr val="FF0000"/>
                </a:solidFill>
              </a:rPr>
              <a:t>ile ifade etmek lâzım </a:t>
            </a:r>
            <a:r>
              <a:rPr lang="tr-TR" sz="2400" b="1" i="1" dirty="0" smtClean="0">
                <a:solidFill>
                  <a:srgbClr val="FF0000"/>
                </a:solidFill>
              </a:rPr>
              <a:t>gelirse diyebiliriz </a:t>
            </a:r>
            <a:r>
              <a:rPr lang="tr-TR" sz="2400" b="1" i="1" dirty="0">
                <a:solidFill>
                  <a:srgbClr val="FF0000"/>
                </a:solidFill>
              </a:rPr>
              <a:t>ki yeni Türkiye Devleti, bir </a:t>
            </a:r>
            <a:r>
              <a:rPr lang="tr-TR" sz="2400" b="1" i="1" dirty="0" smtClean="0">
                <a:solidFill>
                  <a:srgbClr val="FF0000"/>
                </a:solidFill>
              </a:rPr>
              <a:t>halk</a:t>
            </a:r>
          </a:p>
          <a:p>
            <a:pPr algn="just"/>
            <a:r>
              <a:rPr lang="tr-TR" sz="2400" b="1" i="1" dirty="0">
                <a:solidFill>
                  <a:srgbClr val="FF0000"/>
                </a:solidFill>
              </a:rPr>
              <a:t> </a:t>
            </a:r>
            <a:r>
              <a:rPr lang="tr-TR" sz="2400" b="1" i="1" dirty="0" smtClean="0">
                <a:solidFill>
                  <a:srgbClr val="FF0000"/>
                </a:solidFill>
              </a:rPr>
              <a:t>       </a:t>
            </a:r>
            <a:r>
              <a:rPr lang="tr-TR" sz="2400" b="1" i="1" dirty="0" smtClean="0">
                <a:solidFill>
                  <a:srgbClr val="FF0000"/>
                </a:solidFill>
              </a:rPr>
              <a:t> </a:t>
            </a:r>
            <a:r>
              <a:rPr lang="tr-TR" sz="2400" b="1" i="1" dirty="0">
                <a:solidFill>
                  <a:srgbClr val="FF0000"/>
                </a:solidFill>
              </a:rPr>
              <a:t>devletidir, halkın devletidir.”</a:t>
            </a:r>
            <a:r>
              <a:rPr lang="tr-TR" sz="2400" b="1" dirty="0">
                <a:solidFill>
                  <a:schemeClr val="bg1"/>
                </a:solidFill>
              </a:rPr>
              <a:t> </a:t>
            </a:r>
            <a:r>
              <a:rPr lang="tr-TR" dirty="0" smtClean="0">
                <a:solidFill>
                  <a:schemeClr val="bg1"/>
                </a:solidFill>
              </a:rPr>
              <a:t>diyerek, Türkiye </a:t>
            </a:r>
            <a:r>
              <a:rPr lang="tr-TR" dirty="0">
                <a:solidFill>
                  <a:schemeClr val="bg1"/>
                </a:solidFill>
              </a:rPr>
              <a:t>Cumhuriyeti’nin kuruluş felsefesini özetlemiştir</a:t>
            </a:r>
            <a:r>
              <a:rPr lang="tr-TR" dirty="0" smtClean="0">
                <a:solidFill>
                  <a:schemeClr val="bg1"/>
                </a:solidFill>
              </a:rPr>
              <a:t>.</a:t>
            </a:r>
            <a:endParaRPr lang="tr-TR" dirty="0">
              <a:solidFill>
                <a:schemeClr val="bg1"/>
              </a:solidFill>
            </a:endParaRPr>
          </a:p>
          <a:p>
            <a:pPr algn="just"/>
            <a:r>
              <a:rPr lang="tr-TR" sz="7200" dirty="0" smtClean="0">
                <a:solidFill>
                  <a:srgbClr val="FF0000"/>
                </a:solidFill>
              </a:rPr>
              <a:t>. </a:t>
            </a:r>
            <a:r>
              <a:rPr lang="tr-TR" dirty="0" smtClean="0">
                <a:solidFill>
                  <a:schemeClr val="bg1"/>
                </a:solidFill>
              </a:rPr>
              <a:t>Halkçılık </a:t>
            </a:r>
            <a:r>
              <a:rPr lang="tr-TR" dirty="0">
                <a:solidFill>
                  <a:schemeClr val="bg1"/>
                </a:solidFill>
              </a:rPr>
              <a:t>ilkesi, siyasi alanda demokrasi düşüncesinin karşılığıdır. Bu </a:t>
            </a:r>
            <a:r>
              <a:rPr lang="tr-TR" dirty="0" smtClean="0">
                <a:solidFill>
                  <a:schemeClr val="bg1"/>
                </a:solidFill>
              </a:rPr>
              <a:t>anlayış Atatürk </a:t>
            </a:r>
            <a:r>
              <a:rPr lang="tr-TR" dirty="0">
                <a:solidFill>
                  <a:schemeClr val="bg1"/>
                </a:solidFill>
              </a:rPr>
              <a:t>tarafından şöyle dile getirilir</a:t>
            </a:r>
            <a:r>
              <a:rPr lang="tr-TR" dirty="0" smtClean="0">
                <a:solidFill>
                  <a:schemeClr val="bg1"/>
                </a:solidFill>
              </a:rPr>
              <a:t>:</a:t>
            </a:r>
          </a:p>
          <a:p>
            <a:pPr algn="just"/>
            <a:r>
              <a:rPr lang="tr-TR" dirty="0">
                <a:solidFill>
                  <a:schemeClr val="bg1"/>
                </a:solidFill>
              </a:rPr>
              <a:t> </a:t>
            </a:r>
            <a:r>
              <a:rPr lang="tr-TR" dirty="0" smtClean="0">
                <a:solidFill>
                  <a:schemeClr val="bg1"/>
                </a:solidFill>
              </a:rPr>
              <a:t>     </a:t>
            </a:r>
            <a:r>
              <a:rPr lang="tr-TR" dirty="0" smtClean="0">
                <a:solidFill>
                  <a:schemeClr val="bg1"/>
                </a:solidFill>
              </a:rPr>
              <a:t> </a:t>
            </a:r>
            <a:r>
              <a:rPr lang="tr-TR" sz="2400" b="1" i="1" dirty="0">
                <a:solidFill>
                  <a:srgbClr val="FF0000"/>
                </a:solidFill>
              </a:rPr>
              <a:t>“Hükûmet şeklimiz tam bir demokrat hükûmetidir ve dilimizde bu hükûmet </a:t>
            </a:r>
            <a:r>
              <a:rPr lang="tr-TR" sz="2400" b="1" i="1" dirty="0" smtClean="0">
                <a:solidFill>
                  <a:srgbClr val="FF0000"/>
                </a:solidFill>
              </a:rPr>
              <a:t>halk</a:t>
            </a:r>
          </a:p>
          <a:p>
            <a:pPr algn="just"/>
            <a:r>
              <a:rPr lang="tr-TR" sz="2400" b="1" i="1" dirty="0">
                <a:solidFill>
                  <a:srgbClr val="FF0000"/>
                </a:solidFill>
              </a:rPr>
              <a:t> </a:t>
            </a:r>
            <a:r>
              <a:rPr lang="tr-TR" sz="2400" b="1" i="1" dirty="0" smtClean="0">
                <a:solidFill>
                  <a:srgbClr val="FF0000"/>
                </a:solidFill>
              </a:rPr>
              <a:t>    </a:t>
            </a:r>
            <a:r>
              <a:rPr lang="tr-TR" sz="2400" b="1" i="1" dirty="0" smtClean="0">
                <a:solidFill>
                  <a:srgbClr val="FF0000"/>
                </a:solidFill>
              </a:rPr>
              <a:t>  hükûmeti </a:t>
            </a:r>
            <a:r>
              <a:rPr lang="tr-TR" sz="2400" b="1" i="1" dirty="0">
                <a:solidFill>
                  <a:srgbClr val="FF0000"/>
                </a:solidFill>
              </a:rPr>
              <a:t>diye anılır.” </a:t>
            </a:r>
            <a:r>
              <a:rPr lang="tr-TR" dirty="0" smtClean="0">
                <a:solidFill>
                  <a:schemeClr val="bg1"/>
                </a:solidFill>
              </a:rPr>
              <a:t>. </a:t>
            </a:r>
            <a:r>
              <a:rPr lang="tr-TR" dirty="0" smtClean="0">
                <a:solidFill>
                  <a:schemeClr val="bg1"/>
                </a:solidFill>
              </a:rPr>
              <a:t>Çünkü demokratik </a:t>
            </a:r>
            <a:r>
              <a:rPr lang="tr-TR" dirty="0">
                <a:solidFill>
                  <a:schemeClr val="bg1"/>
                </a:solidFill>
              </a:rPr>
              <a:t>yönetimlerde hâkimiyet halkın çoğunluk </a:t>
            </a:r>
            <a:r>
              <a:rPr lang="tr-TR" dirty="0" smtClean="0">
                <a:solidFill>
                  <a:schemeClr val="bg1"/>
                </a:solidFill>
              </a:rPr>
              <a:t>iradesine aittir</a:t>
            </a:r>
            <a:r>
              <a:rPr lang="tr-TR" dirty="0">
                <a:solidFill>
                  <a:schemeClr val="bg1"/>
                </a:solidFill>
              </a:rPr>
              <a:t>. </a:t>
            </a:r>
            <a:r>
              <a:rPr lang="tr-TR" dirty="0" smtClean="0">
                <a:solidFill>
                  <a:schemeClr val="bg1"/>
                </a:solidFill>
              </a:rPr>
              <a:t>Bu</a:t>
            </a:r>
          </a:p>
          <a:p>
            <a:pPr algn="just"/>
            <a:r>
              <a:rPr lang="tr-TR" dirty="0">
                <a:solidFill>
                  <a:schemeClr val="bg1"/>
                </a:solidFill>
              </a:rPr>
              <a:t> </a:t>
            </a:r>
            <a:r>
              <a:rPr lang="tr-TR" dirty="0" smtClean="0">
                <a:solidFill>
                  <a:schemeClr val="bg1"/>
                </a:solidFill>
              </a:rPr>
              <a:t>       </a:t>
            </a:r>
            <a:r>
              <a:rPr lang="tr-TR" dirty="0" smtClean="0">
                <a:solidFill>
                  <a:schemeClr val="bg1"/>
                </a:solidFill>
              </a:rPr>
              <a:t> </a:t>
            </a:r>
            <a:r>
              <a:rPr lang="tr-TR" dirty="0">
                <a:solidFill>
                  <a:schemeClr val="bg1"/>
                </a:solidFill>
              </a:rPr>
              <a:t>nedenle cumhuriyet </a:t>
            </a:r>
            <a:r>
              <a:rPr lang="tr-TR" dirty="0" smtClean="0">
                <a:solidFill>
                  <a:schemeClr val="bg1"/>
                </a:solidFill>
              </a:rPr>
              <a:t>yönetiminin kurulmasında </a:t>
            </a:r>
            <a:r>
              <a:rPr lang="tr-TR" dirty="0">
                <a:solidFill>
                  <a:schemeClr val="bg1"/>
                </a:solidFill>
              </a:rPr>
              <a:t>ve demokrasi anlayışının yerleşmesinde, bu ilke itici güç olmuştur</a:t>
            </a:r>
            <a:r>
              <a:rPr lang="tr-TR" dirty="0" smtClean="0">
                <a:solidFill>
                  <a:schemeClr val="bg1"/>
                </a:solidFill>
              </a:rPr>
              <a:t>.</a:t>
            </a:r>
            <a:endParaRPr lang="tr-TR" dirty="0">
              <a:solidFill>
                <a:schemeClr val="bg1"/>
              </a:solidFill>
            </a:endParaRPr>
          </a:p>
        </p:txBody>
      </p:sp>
      <p:sp>
        <p:nvSpPr>
          <p:cNvPr id="4" name="Dikdörtgen 3"/>
          <p:cNvSpPr/>
          <p:nvPr/>
        </p:nvSpPr>
        <p:spPr>
          <a:xfrm>
            <a:off x="999054" y="167937"/>
            <a:ext cx="11154657" cy="892552"/>
          </a:xfrm>
          <a:prstGeom prst="rect">
            <a:avLst/>
          </a:prstGeom>
        </p:spPr>
        <p:txBody>
          <a:bodyPr wrap="none">
            <a:spAutoFit/>
          </a:bodyPr>
          <a:lstStyle/>
          <a:p>
            <a:pPr lvl="0"/>
            <a:r>
              <a:rPr lang="tr-TR" sz="2800" b="1" dirty="0" smtClean="0">
                <a:solidFill>
                  <a:srgbClr val="FF0000"/>
                </a:solidFill>
              </a:rPr>
              <a:t>Halkçılık</a:t>
            </a:r>
            <a:r>
              <a:rPr lang="tr-TR" sz="1050" b="1" dirty="0" smtClean="0">
                <a:solidFill>
                  <a:srgbClr val="FF0000"/>
                </a:solidFill>
              </a:rPr>
              <a:t>...................................................................................................................................................................................................................................................</a:t>
            </a:r>
            <a:r>
              <a:rPr lang="tr-TR" sz="1400" b="1" dirty="0" smtClean="0">
                <a:solidFill>
                  <a:srgbClr val="FF0000"/>
                </a:solidFill>
              </a:rPr>
              <a:t>Toplumsal Eşitlik</a:t>
            </a:r>
            <a:endParaRPr lang="tr-TR" sz="1400" b="1" dirty="0">
              <a:solidFill>
                <a:srgbClr val="FF0000"/>
              </a:solidFill>
            </a:endParaRPr>
          </a:p>
          <a:p>
            <a:r>
              <a:rPr lang="tr-TR" sz="2400" dirty="0" smtClean="0">
                <a:solidFill>
                  <a:srgbClr val="FF0000"/>
                </a:solidFill>
              </a:rPr>
              <a:t> </a:t>
            </a:r>
            <a:endParaRPr lang="tr-TR" sz="2400" dirty="0">
              <a:solidFill>
                <a:srgbClr val="FF0000"/>
              </a:solidFill>
            </a:endParaRPr>
          </a:p>
        </p:txBody>
      </p:sp>
      <p:sp>
        <p:nvSpPr>
          <p:cNvPr id="5" name="Oval 4">
            <a:extLst>
              <a:ext uri="{FF2B5EF4-FFF2-40B4-BE49-F238E27FC236}">
                <a16:creationId xmlns:a16="http://schemas.microsoft.com/office/drawing/2014/main" id="{89E40E31-7CB1-465B-A6B6-B6D97C04D6DB}"/>
              </a:ext>
            </a:extLst>
          </p:cNvPr>
          <p:cNvSpPr/>
          <p:nvPr/>
        </p:nvSpPr>
        <p:spPr>
          <a:xfrm>
            <a:off x="43706" y="6488668"/>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 name="Düz Ok Bağlayıcısı 16"/>
          <p:cNvCxnSpPr/>
          <p:nvPr/>
        </p:nvCxnSpPr>
        <p:spPr>
          <a:xfrm>
            <a:off x="-210920" y="386442"/>
            <a:ext cx="1049866" cy="0"/>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08920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ikdörtgen 1"/>
          <p:cNvSpPr/>
          <p:nvPr/>
        </p:nvSpPr>
        <p:spPr>
          <a:xfrm>
            <a:off x="1219199" y="857240"/>
            <a:ext cx="9516533" cy="4247317"/>
          </a:xfrm>
          <a:prstGeom prst="rect">
            <a:avLst/>
          </a:prstGeom>
          <a:solidFill>
            <a:schemeClr val="tx1"/>
          </a:solidFill>
        </p:spPr>
        <p:txBody>
          <a:bodyPr wrap="square">
            <a:spAutoFit/>
          </a:bodyPr>
          <a:lstStyle/>
          <a:p>
            <a:pPr lvl="0" algn="just"/>
            <a:r>
              <a:rPr lang="tr-TR" sz="7200" dirty="0">
                <a:solidFill>
                  <a:srgbClr val="FF0000"/>
                </a:solidFill>
              </a:rPr>
              <a:t>. </a:t>
            </a:r>
            <a:r>
              <a:rPr lang="tr-TR" dirty="0" smtClean="0">
                <a:solidFill>
                  <a:schemeClr val="bg1"/>
                </a:solidFill>
              </a:rPr>
              <a:t>Halkçılık </a:t>
            </a:r>
            <a:r>
              <a:rPr lang="tr-TR" dirty="0">
                <a:solidFill>
                  <a:schemeClr val="bg1"/>
                </a:solidFill>
              </a:rPr>
              <a:t>ilkesi </a:t>
            </a:r>
            <a:r>
              <a:rPr lang="tr-TR" dirty="0">
                <a:solidFill>
                  <a:srgbClr val="FF0000"/>
                </a:solidFill>
              </a:rPr>
              <a:t>sosyal</a:t>
            </a:r>
            <a:r>
              <a:rPr lang="tr-TR" dirty="0">
                <a:solidFill>
                  <a:schemeClr val="bg1"/>
                </a:solidFill>
              </a:rPr>
              <a:t> </a:t>
            </a:r>
            <a:r>
              <a:rPr lang="tr-TR" dirty="0">
                <a:solidFill>
                  <a:srgbClr val="FF0000"/>
                </a:solidFill>
              </a:rPr>
              <a:t>alan</a:t>
            </a:r>
            <a:r>
              <a:rPr lang="tr-TR" dirty="0">
                <a:solidFill>
                  <a:schemeClr val="bg1"/>
                </a:solidFill>
              </a:rPr>
              <a:t>da Türkiye </a:t>
            </a:r>
            <a:r>
              <a:rPr lang="tr-TR" dirty="0" smtClean="0">
                <a:solidFill>
                  <a:schemeClr val="bg1"/>
                </a:solidFill>
              </a:rPr>
              <a:t>Cumhuriyeti’nin bireylerinin mutlu ve </a:t>
            </a:r>
            <a:r>
              <a:rPr lang="tr-TR" dirty="0">
                <a:solidFill>
                  <a:schemeClr val="bg1"/>
                </a:solidFill>
              </a:rPr>
              <a:t>refah içinde olmasını hedefler. Sosyal adalet, sosyal güvence ve ekonomik yönden güçsüz kesimlerin korunmasını esas alan </a:t>
            </a:r>
            <a:r>
              <a:rPr lang="tr-TR" dirty="0">
                <a:solidFill>
                  <a:srgbClr val="FF0000"/>
                </a:solidFill>
              </a:rPr>
              <a:t>sosyal devlet </a:t>
            </a:r>
            <a:r>
              <a:rPr lang="tr-TR" dirty="0" smtClean="0">
                <a:solidFill>
                  <a:schemeClr val="bg1"/>
                </a:solidFill>
              </a:rPr>
              <a:t>anlayışı halkçılığın </a:t>
            </a:r>
            <a:r>
              <a:rPr lang="tr-TR" dirty="0">
                <a:solidFill>
                  <a:schemeClr val="bg1"/>
                </a:solidFill>
              </a:rPr>
              <a:t>bir gereğidir. </a:t>
            </a:r>
            <a:endParaRPr lang="tr-TR" dirty="0" smtClean="0">
              <a:solidFill>
                <a:schemeClr val="bg1"/>
              </a:solidFill>
            </a:endParaRPr>
          </a:p>
          <a:p>
            <a:pPr lvl="0" algn="just"/>
            <a:endParaRPr lang="tr-TR" dirty="0">
              <a:solidFill>
                <a:schemeClr val="bg1"/>
              </a:solidFill>
            </a:endParaRPr>
          </a:p>
          <a:p>
            <a:pPr lvl="0" algn="just"/>
            <a:endParaRPr lang="tr-TR" dirty="0" smtClean="0">
              <a:solidFill>
                <a:schemeClr val="bg1"/>
              </a:solidFill>
            </a:endParaRPr>
          </a:p>
          <a:p>
            <a:pPr lvl="0" algn="just"/>
            <a:endParaRPr lang="tr-TR" dirty="0">
              <a:solidFill>
                <a:schemeClr val="bg1"/>
              </a:solidFill>
            </a:endParaRPr>
          </a:p>
          <a:p>
            <a:pPr lvl="0" algn="just"/>
            <a:r>
              <a:rPr lang="tr-TR" sz="7200" dirty="0">
                <a:solidFill>
                  <a:srgbClr val="FF0000"/>
                </a:solidFill>
              </a:rPr>
              <a:t>. </a:t>
            </a:r>
            <a:r>
              <a:rPr lang="tr-TR" dirty="0" smtClean="0">
                <a:solidFill>
                  <a:schemeClr val="bg1"/>
                </a:solidFill>
              </a:rPr>
              <a:t>Yine </a:t>
            </a:r>
            <a:r>
              <a:rPr lang="tr-TR" dirty="0">
                <a:solidFill>
                  <a:schemeClr val="bg1"/>
                </a:solidFill>
              </a:rPr>
              <a:t>halkçılık ilkesi, toplumdaki </a:t>
            </a:r>
            <a:r>
              <a:rPr lang="tr-TR" dirty="0">
                <a:solidFill>
                  <a:srgbClr val="FF0000"/>
                </a:solidFill>
              </a:rPr>
              <a:t>sınıf ve </a:t>
            </a:r>
            <a:r>
              <a:rPr lang="tr-TR" dirty="0" smtClean="0">
                <a:solidFill>
                  <a:srgbClr val="FF0000"/>
                </a:solidFill>
              </a:rPr>
              <a:t>gruplara ayrıcalık </a:t>
            </a:r>
            <a:r>
              <a:rPr lang="tr-TR" dirty="0">
                <a:solidFill>
                  <a:srgbClr val="FF0000"/>
                </a:solidFill>
              </a:rPr>
              <a:t>tanımadığı</a:t>
            </a:r>
            <a:r>
              <a:rPr lang="tr-TR" dirty="0">
                <a:solidFill>
                  <a:schemeClr val="bg1"/>
                </a:solidFill>
              </a:rPr>
              <a:t>ndan sınıf mücadelesini reddeder. Böylelikle </a:t>
            </a:r>
            <a:r>
              <a:rPr lang="tr-TR" dirty="0" smtClean="0">
                <a:solidFill>
                  <a:schemeClr val="bg1"/>
                </a:solidFill>
              </a:rPr>
              <a:t>toplumun hiçbir </a:t>
            </a:r>
            <a:r>
              <a:rPr lang="tr-TR" dirty="0">
                <a:solidFill>
                  <a:schemeClr val="bg1"/>
                </a:solidFill>
              </a:rPr>
              <a:t>ayrım gözetmeden karşılıklı </a:t>
            </a:r>
            <a:r>
              <a:rPr lang="tr-TR" dirty="0">
                <a:solidFill>
                  <a:srgbClr val="FF0000"/>
                </a:solidFill>
              </a:rPr>
              <a:t>dayanışma</a:t>
            </a:r>
            <a:r>
              <a:rPr lang="tr-TR" dirty="0">
                <a:solidFill>
                  <a:schemeClr val="bg1"/>
                </a:solidFill>
              </a:rPr>
              <a:t> </a:t>
            </a:r>
            <a:r>
              <a:rPr lang="tr-TR" dirty="0">
                <a:solidFill>
                  <a:srgbClr val="FF0000"/>
                </a:solidFill>
              </a:rPr>
              <a:t>bilinci</a:t>
            </a:r>
            <a:r>
              <a:rPr lang="tr-TR" dirty="0">
                <a:solidFill>
                  <a:schemeClr val="bg1"/>
                </a:solidFill>
              </a:rPr>
              <a:t>nin gelişmesine ve </a:t>
            </a:r>
            <a:r>
              <a:rPr lang="tr-TR" dirty="0" smtClean="0">
                <a:solidFill>
                  <a:schemeClr val="bg1"/>
                </a:solidFill>
              </a:rPr>
              <a:t>ülke bütünlüğünün </a:t>
            </a:r>
            <a:r>
              <a:rPr lang="tr-TR" dirty="0">
                <a:solidFill>
                  <a:schemeClr val="bg1"/>
                </a:solidFill>
              </a:rPr>
              <a:t>sağlanmasına en büyük katkıyı sağlar.</a:t>
            </a:r>
          </a:p>
        </p:txBody>
      </p:sp>
    </p:spTree>
    <p:extLst>
      <p:ext uri="{BB962C8B-B14F-4D97-AF65-F5344CB8AC3E}">
        <p14:creationId xmlns:p14="http://schemas.microsoft.com/office/powerpoint/2010/main" val="19272709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ikdörtgen 1"/>
          <p:cNvSpPr/>
          <p:nvPr/>
        </p:nvSpPr>
        <p:spPr>
          <a:xfrm>
            <a:off x="7554375" y="4919387"/>
            <a:ext cx="4637625" cy="2031325"/>
          </a:xfrm>
          <a:prstGeom prst="rect">
            <a:avLst/>
          </a:prstGeom>
        </p:spPr>
        <p:txBody>
          <a:bodyPr wrap="square">
            <a:spAutoFit/>
          </a:bodyPr>
          <a:lstStyle/>
          <a:p>
            <a:pPr algn="just"/>
            <a:endParaRPr lang="tr-TR" dirty="0">
              <a:solidFill>
                <a:schemeClr val="bg1"/>
              </a:solidFill>
            </a:endParaRPr>
          </a:p>
          <a:p>
            <a:pPr algn="just"/>
            <a:r>
              <a:rPr lang="tr-TR" dirty="0" smtClean="0">
                <a:solidFill>
                  <a:schemeClr val="bg1"/>
                </a:solidFill>
              </a:rPr>
              <a:t>Fakat </a:t>
            </a:r>
            <a:r>
              <a:rPr lang="tr-TR" dirty="0" smtClean="0">
                <a:solidFill>
                  <a:schemeClr val="bg1"/>
                </a:solidFill>
              </a:rPr>
              <a:t>zaman </a:t>
            </a:r>
            <a:r>
              <a:rPr lang="tr-TR" dirty="0">
                <a:solidFill>
                  <a:schemeClr val="bg1"/>
                </a:solidFill>
              </a:rPr>
              <a:t>içerisinde devletçilik ilkesi sadece ekonomik alanla sınırlı </a:t>
            </a:r>
            <a:r>
              <a:rPr lang="tr-TR" dirty="0" smtClean="0">
                <a:solidFill>
                  <a:schemeClr val="bg1"/>
                </a:solidFill>
              </a:rPr>
              <a:t>kalmamış, devletin </a:t>
            </a:r>
            <a:r>
              <a:rPr lang="tr-TR" dirty="0">
                <a:solidFill>
                  <a:schemeClr val="bg1"/>
                </a:solidFill>
              </a:rPr>
              <a:t>millî birlik ve beraberliğin korunması, toplumun çağdaş ve </a:t>
            </a:r>
            <a:r>
              <a:rPr lang="tr-TR" dirty="0" smtClean="0">
                <a:solidFill>
                  <a:schemeClr val="bg1"/>
                </a:solidFill>
              </a:rPr>
              <a:t>dinamik bir </a:t>
            </a:r>
            <a:r>
              <a:rPr lang="tr-TR" dirty="0">
                <a:solidFill>
                  <a:schemeClr val="bg1"/>
                </a:solidFill>
              </a:rPr>
              <a:t>yapıya kavuşturulması için devletin rol oynamasına kadar sınırları genişletilmiştir</a:t>
            </a:r>
            <a:r>
              <a:rPr lang="tr-TR" dirty="0" smtClean="0">
                <a:solidFill>
                  <a:schemeClr val="bg1"/>
                </a:solidFill>
              </a:rPr>
              <a:t>.</a:t>
            </a:r>
            <a:endParaRPr lang="tr-TR" dirty="0" smtClean="0">
              <a:solidFill>
                <a:schemeClr val="bg1"/>
              </a:solidFill>
            </a:endParaRPr>
          </a:p>
        </p:txBody>
      </p:sp>
      <p:sp>
        <p:nvSpPr>
          <p:cNvPr id="4" name="Dikdörtgen 3"/>
          <p:cNvSpPr/>
          <p:nvPr/>
        </p:nvSpPr>
        <p:spPr>
          <a:xfrm>
            <a:off x="814155" y="124832"/>
            <a:ext cx="1735475" cy="523220"/>
          </a:xfrm>
          <a:prstGeom prst="rect">
            <a:avLst/>
          </a:prstGeom>
        </p:spPr>
        <p:txBody>
          <a:bodyPr wrap="none">
            <a:spAutoFit/>
          </a:bodyPr>
          <a:lstStyle/>
          <a:p>
            <a:pPr lvl="0"/>
            <a:r>
              <a:rPr lang="tr-TR" sz="2800" b="1" dirty="0">
                <a:solidFill>
                  <a:srgbClr val="FF0000"/>
                </a:solidFill>
              </a:rPr>
              <a:t>Devletçilik</a:t>
            </a:r>
          </a:p>
        </p:txBody>
      </p:sp>
      <p:sp>
        <p:nvSpPr>
          <p:cNvPr id="5" name="Oval 4">
            <a:extLst>
              <a:ext uri="{FF2B5EF4-FFF2-40B4-BE49-F238E27FC236}">
                <a16:creationId xmlns:a16="http://schemas.microsoft.com/office/drawing/2014/main" id="{89E40E31-7CB1-465B-A6B6-B6D97C04D6DB}"/>
              </a:ext>
            </a:extLst>
          </p:cNvPr>
          <p:cNvSpPr/>
          <p:nvPr/>
        </p:nvSpPr>
        <p:spPr>
          <a:xfrm>
            <a:off x="0" y="4845446"/>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 name="Düz Ok Bağlayıcısı 16"/>
          <p:cNvCxnSpPr/>
          <p:nvPr/>
        </p:nvCxnSpPr>
        <p:spPr>
          <a:xfrm>
            <a:off x="-414890" y="386442"/>
            <a:ext cx="1049866" cy="0"/>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23333" y="897954"/>
            <a:ext cx="4216930" cy="1477328"/>
          </a:xfrm>
          <a:prstGeom prst="rect">
            <a:avLst/>
          </a:prstGeom>
        </p:spPr>
        <p:txBody>
          <a:bodyPr wrap="square">
            <a:spAutoFit/>
          </a:bodyPr>
          <a:lstStyle/>
          <a:p>
            <a:pPr algn="just"/>
            <a:r>
              <a:rPr lang="tr-TR" dirty="0">
                <a:solidFill>
                  <a:schemeClr val="bg1"/>
                </a:solidFill>
              </a:rPr>
              <a:t>Devletçiliğin esası, başta </a:t>
            </a:r>
            <a:r>
              <a:rPr lang="tr-TR" dirty="0">
                <a:solidFill>
                  <a:srgbClr val="FF0000"/>
                </a:solidFill>
              </a:rPr>
              <a:t>ekonomi</a:t>
            </a:r>
            <a:r>
              <a:rPr lang="tr-TR" dirty="0">
                <a:solidFill>
                  <a:schemeClr val="bg1"/>
                </a:solidFill>
              </a:rPr>
              <a:t> </a:t>
            </a:r>
            <a:r>
              <a:rPr lang="tr-TR" dirty="0" smtClean="0">
                <a:solidFill>
                  <a:schemeClr val="bg1"/>
                </a:solidFill>
              </a:rPr>
              <a:t>olmak üzere </a:t>
            </a:r>
            <a:r>
              <a:rPr lang="tr-TR" dirty="0">
                <a:solidFill>
                  <a:schemeClr val="bg1"/>
                </a:solidFill>
              </a:rPr>
              <a:t>her alanda devletin planlamacı bir tutum takınmasıdır. </a:t>
            </a:r>
            <a:r>
              <a:rPr lang="tr-TR" dirty="0">
                <a:solidFill>
                  <a:srgbClr val="FF0000"/>
                </a:solidFill>
              </a:rPr>
              <a:t>Planlama</a:t>
            </a:r>
            <a:r>
              <a:rPr lang="tr-TR" dirty="0">
                <a:solidFill>
                  <a:schemeClr val="bg1"/>
                </a:solidFill>
              </a:rPr>
              <a:t> tutumunun ana hedefi ise milleti refaha kavuşturmak ve ülkenin </a:t>
            </a:r>
            <a:r>
              <a:rPr lang="tr-TR" dirty="0">
                <a:solidFill>
                  <a:srgbClr val="FF0000"/>
                </a:solidFill>
              </a:rPr>
              <a:t>kalkınma</a:t>
            </a:r>
            <a:r>
              <a:rPr lang="tr-TR" dirty="0">
                <a:solidFill>
                  <a:schemeClr val="bg1"/>
                </a:solidFill>
              </a:rPr>
              <a:t>sını sağlamaktır</a:t>
            </a:r>
            <a:r>
              <a:rPr lang="tr-TR" dirty="0" smtClean="0">
                <a:solidFill>
                  <a:srgbClr val="FF0000"/>
                </a:solidFill>
              </a:rPr>
              <a:t>.............</a:t>
            </a:r>
            <a:endParaRPr lang="tr-TR" dirty="0">
              <a:solidFill>
                <a:srgbClr val="FF0000"/>
              </a:solidFill>
            </a:endParaRPr>
          </a:p>
        </p:txBody>
      </p:sp>
      <p:sp>
        <p:nvSpPr>
          <p:cNvPr id="7" name="Rectangle 6"/>
          <p:cNvSpPr/>
          <p:nvPr/>
        </p:nvSpPr>
        <p:spPr>
          <a:xfrm>
            <a:off x="4438526" y="2177675"/>
            <a:ext cx="4865717" cy="1477328"/>
          </a:xfrm>
          <a:prstGeom prst="rect">
            <a:avLst/>
          </a:prstGeom>
        </p:spPr>
        <p:txBody>
          <a:bodyPr wrap="square">
            <a:spAutoFit/>
          </a:bodyPr>
          <a:lstStyle/>
          <a:p>
            <a:pPr algn="just"/>
            <a:r>
              <a:rPr lang="tr-TR" dirty="0">
                <a:solidFill>
                  <a:schemeClr val="bg1"/>
                </a:solidFill>
              </a:rPr>
              <a:t>Devletçilik ilkesi, devletin planlama görevinin yanında bireysel faaliyeti ve çalışmayı da kabul eder. Burada </a:t>
            </a:r>
            <a:r>
              <a:rPr lang="tr-TR" dirty="0">
                <a:solidFill>
                  <a:srgbClr val="FF0000"/>
                </a:solidFill>
              </a:rPr>
              <a:t>devlet</a:t>
            </a:r>
            <a:r>
              <a:rPr lang="tr-TR" dirty="0">
                <a:solidFill>
                  <a:schemeClr val="bg1"/>
                </a:solidFill>
              </a:rPr>
              <a:t> ve </a:t>
            </a:r>
            <a:r>
              <a:rPr lang="tr-TR" dirty="0">
                <a:solidFill>
                  <a:srgbClr val="FF0000"/>
                </a:solidFill>
              </a:rPr>
              <a:t>birey</a:t>
            </a:r>
            <a:r>
              <a:rPr lang="tr-TR" dirty="0">
                <a:solidFill>
                  <a:schemeClr val="bg1"/>
                </a:solidFill>
              </a:rPr>
              <a:t> birbirine zıt iki kavram olarak değil birbirini </a:t>
            </a:r>
            <a:r>
              <a:rPr lang="tr-TR" dirty="0">
                <a:solidFill>
                  <a:srgbClr val="FF0000"/>
                </a:solidFill>
              </a:rPr>
              <a:t>tamamlayıcı</a:t>
            </a:r>
            <a:r>
              <a:rPr lang="tr-TR" dirty="0">
                <a:solidFill>
                  <a:schemeClr val="bg1"/>
                </a:solidFill>
              </a:rPr>
              <a:t> kavramlar olarak kabul edilir. </a:t>
            </a:r>
            <a:endParaRPr lang="tr-TR" dirty="0"/>
          </a:p>
        </p:txBody>
      </p:sp>
      <p:sp>
        <p:nvSpPr>
          <p:cNvPr id="8" name="Rectangle 7"/>
          <p:cNvSpPr/>
          <p:nvPr/>
        </p:nvSpPr>
        <p:spPr>
          <a:xfrm>
            <a:off x="110043" y="5380672"/>
            <a:ext cx="5080972" cy="1477328"/>
          </a:xfrm>
          <a:prstGeom prst="rect">
            <a:avLst/>
          </a:prstGeom>
        </p:spPr>
        <p:txBody>
          <a:bodyPr wrap="square">
            <a:spAutoFit/>
          </a:bodyPr>
          <a:lstStyle/>
          <a:p>
            <a:pPr algn="just"/>
            <a:r>
              <a:rPr lang="tr-TR" dirty="0">
                <a:solidFill>
                  <a:schemeClr val="bg1"/>
                </a:solidFill>
              </a:rPr>
              <a:t>Atatürkçü düşüncede devletçilik ilkesi daha çok, Türkiye Cumhuriyeti’nin kuruluşunda devletin ekonomik alana yönlendirme, yatırımı teşvik etme, yapılanları denetleme ve düzenleme biçiminde bir </a:t>
            </a:r>
            <a:r>
              <a:rPr lang="tr-TR" dirty="0">
                <a:solidFill>
                  <a:srgbClr val="FF0000"/>
                </a:solidFill>
              </a:rPr>
              <a:t>müdahalecilik</a:t>
            </a:r>
            <a:r>
              <a:rPr lang="tr-TR" dirty="0">
                <a:solidFill>
                  <a:schemeClr val="bg1"/>
                </a:solidFill>
              </a:rPr>
              <a:t> olarak ortaya konmuştur. </a:t>
            </a:r>
            <a:endParaRPr lang="tr-TR" dirty="0"/>
          </a:p>
        </p:txBody>
      </p:sp>
      <p:sp>
        <p:nvSpPr>
          <p:cNvPr id="10" name="Rectangle 9"/>
          <p:cNvSpPr/>
          <p:nvPr/>
        </p:nvSpPr>
        <p:spPr>
          <a:xfrm rot="20781554">
            <a:off x="256081" y="4239982"/>
            <a:ext cx="6994222" cy="369332"/>
          </a:xfrm>
          <a:prstGeom prst="rect">
            <a:avLst/>
          </a:prstGeom>
        </p:spPr>
        <p:txBody>
          <a:bodyPr wrap="none">
            <a:spAutoFit/>
          </a:bodyPr>
          <a:lstStyle/>
          <a:p>
            <a:pPr lvl="0" algn="just"/>
            <a:r>
              <a:rPr lang="tr-TR" dirty="0" smtClean="0">
                <a:solidFill>
                  <a:srgbClr val="FF0000"/>
                </a:solidFill>
              </a:rPr>
              <a:t>.......................................................................................................................</a:t>
            </a:r>
            <a:endParaRPr lang="tr-TR" dirty="0">
              <a:solidFill>
                <a:srgbClr val="FF0000"/>
              </a:solidFill>
            </a:endParaRPr>
          </a:p>
        </p:txBody>
      </p:sp>
      <p:sp>
        <p:nvSpPr>
          <p:cNvPr id="11" name="Rectangle 10"/>
          <p:cNvSpPr/>
          <p:nvPr/>
        </p:nvSpPr>
        <p:spPr>
          <a:xfrm rot="20406843">
            <a:off x="4736972" y="5894444"/>
            <a:ext cx="2839239" cy="369332"/>
          </a:xfrm>
          <a:prstGeom prst="rect">
            <a:avLst/>
          </a:prstGeom>
        </p:spPr>
        <p:txBody>
          <a:bodyPr wrap="none">
            <a:spAutoFit/>
          </a:bodyPr>
          <a:lstStyle/>
          <a:p>
            <a:pPr lvl="0" algn="just"/>
            <a:r>
              <a:rPr lang="tr-TR" dirty="0" smtClean="0">
                <a:solidFill>
                  <a:srgbClr val="FF0000"/>
                </a:solidFill>
              </a:rPr>
              <a:t>..............................................</a:t>
            </a:r>
            <a:endParaRPr lang="tr-TR" dirty="0">
              <a:solidFill>
                <a:srgbClr val="FF0000"/>
              </a:solidFill>
            </a:endParaRPr>
          </a:p>
        </p:txBody>
      </p:sp>
      <p:sp>
        <p:nvSpPr>
          <p:cNvPr id="12" name="Rectangle 11"/>
          <p:cNvSpPr/>
          <p:nvPr/>
        </p:nvSpPr>
        <p:spPr>
          <a:xfrm>
            <a:off x="2914995" y="110969"/>
            <a:ext cx="8822575" cy="307777"/>
          </a:xfrm>
          <a:prstGeom prst="rect">
            <a:avLst/>
          </a:prstGeom>
        </p:spPr>
        <p:txBody>
          <a:bodyPr wrap="square">
            <a:spAutoFit/>
          </a:bodyPr>
          <a:lstStyle/>
          <a:p>
            <a:pPr lvl="0"/>
            <a:r>
              <a:rPr lang="tr-TR" sz="1050" b="1" dirty="0" smtClean="0">
                <a:solidFill>
                  <a:srgbClr val="FF0000"/>
                </a:solidFill>
              </a:rPr>
              <a:t>.............................................................................................................................................................................................................</a:t>
            </a:r>
            <a:r>
              <a:rPr lang="tr-TR" sz="1400" b="1" dirty="0" smtClean="0">
                <a:solidFill>
                  <a:srgbClr val="FF0000"/>
                </a:solidFill>
              </a:rPr>
              <a:t>Toplumsal Kalkınma</a:t>
            </a:r>
            <a:endParaRPr lang="tr-TR" sz="1400" b="1" dirty="0">
              <a:solidFill>
                <a:srgbClr val="FF0000"/>
              </a:solidFill>
            </a:endParaRPr>
          </a:p>
        </p:txBody>
      </p:sp>
    </p:spTree>
    <p:extLst>
      <p:ext uri="{BB962C8B-B14F-4D97-AF65-F5344CB8AC3E}">
        <p14:creationId xmlns:p14="http://schemas.microsoft.com/office/powerpoint/2010/main" val="8954275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ikdörtgen 1"/>
          <p:cNvSpPr/>
          <p:nvPr/>
        </p:nvSpPr>
        <p:spPr>
          <a:xfrm>
            <a:off x="836690" y="174525"/>
            <a:ext cx="11271034" cy="523220"/>
          </a:xfrm>
          <a:prstGeom prst="rect">
            <a:avLst/>
          </a:prstGeom>
        </p:spPr>
        <p:txBody>
          <a:bodyPr wrap="none">
            <a:spAutoFit/>
          </a:bodyPr>
          <a:lstStyle/>
          <a:p>
            <a:r>
              <a:rPr lang="tr-TR" sz="2800" b="1" dirty="0" smtClean="0">
                <a:solidFill>
                  <a:srgbClr val="FF0000"/>
                </a:solidFill>
              </a:rPr>
              <a:t>Laiklik</a:t>
            </a:r>
            <a:r>
              <a:rPr lang="tr-TR" sz="1050" b="1" dirty="0" smtClean="0">
                <a:solidFill>
                  <a:srgbClr val="FF0000"/>
                </a:solidFill>
              </a:rPr>
              <a:t>...................................................................................................................................................................................................................................................</a:t>
            </a:r>
            <a:r>
              <a:rPr lang="tr-TR" sz="1400" b="1" dirty="0" smtClean="0">
                <a:solidFill>
                  <a:srgbClr val="FF0000"/>
                </a:solidFill>
              </a:rPr>
              <a:t>Akılcılık ve Bilimsellik</a:t>
            </a:r>
            <a:endParaRPr lang="tr-TR" sz="1400" b="1" dirty="0">
              <a:solidFill>
                <a:srgbClr val="FF0000"/>
              </a:solidFill>
            </a:endParaRPr>
          </a:p>
        </p:txBody>
      </p:sp>
      <p:sp>
        <p:nvSpPr>
          <p:cNvPr id="3" name="Dikdörtgen 2"/>
          <p:cNvSpPr/>
          <p:nvPr/>
        </p:nvSpPr>
        <p:spPr>
          <a:xfrm>
            <a:off x="190843" y="1124883"/>
            <a:ext cx="5046175" cy="4985980"/>
          </a:xfrm>
          <a:prstGeom prst="rect">
            <a:avLst/>
          </a:prstGeom>
        </p:spPr>
        <p:txBody>
          <a:bodyPr wrap="square">
            <a:spAutoFit/>
          </a:bodyPr>
          <a:lstStyle/>
          <a:p>
            <a:pPr algn="just"/>
            <a:r>
              <a:rPr lang="tr-TR" dirty="0">
                <a:solidFill>
                  <a:schemeClr val="bg1"/>
                </a:solidFill>
              </a:rPr>
              <a:t>Bir kavram olarak laiklik, </a:t>
            </a:r>
            <a:r>
              <a:rPr lang="tr-TR" sz="2400" b="1" dirty="0">
                <a:solidFill>
                  <a:srgbClr val="FF0000"/>
                </a:solidFill>
              </a:rPr>
              <a:t>dinî olanla dünyevi olanın birbirinden ayrılması</a:t>
            </a:r>
            <a:r>
              <a:rPr lang="tr-TR" dirty="0">
                <a:solidFill>
                  <a:schemeClr val="bg1"/>
                </a:solidFill>
              </a:rPr>
              <a:t>dır. Fakat laiklik ilkesi yalnızca din ve devlet işlerinin birbirinden ayrılmasıyla sınırlı kalmaz. Laik bir devlet bireyin tüm </a:t>
            </a:r>
            <a:r>
              <a:rPr lang="tr-TR" dirty="0">
                <a:solidFill>
                  <a:srgbClr val="FF0000"/>
                </a:solidFill>
              </a:rPr>
              <a:t>inanç</a:t>
            </a:r>
            <a:r>
              <a:rPr lang="tr-TR" dirty="0">
                <a:solidFill>
                  <a:schemeClr val="bg1"/>
                </a:solidFill>
              </a:rPr>
              <a:t> ve </a:t>
            </a:r>
            <a:r>
              <a:rPr lang="tr-TR" dirty="0">
                <a:solidFill>
                  <a:srgbClr val="FF0000"/>
                </a:solidFill>
              </a:rPr>
              <a:t>ibadet</a:t>
            </a:r>
            <a:r>
              <a:rPr lang="tr-TR" dirty="0">
                <a:solidFill>
                  <a:schemeClr val="bg1"/>
                </a:solidFill>
              </a:rPr>
              <a:t> </a:t>
            </a:r>
            <a:r>
              <a:rPr lang="tr-TR" dirty="0">
                <a:solidFill>
                  <a:srgbClr val="FF0000"/>
                </a:solidFill>
              </a:rPr>
              <a:t>hakkı</a:t>
            </a:r>
            <a:r>
              <a:rPr lang="tr-TR" dirty="0">
                <a:solidFill>
                  <a:schemeClr val="bg1"/>
                </a:solidFill>
              </a:rPr>
              <a:t>nı tanır. Bunun yanında vatandaşlarının inançlarını özgürce yaşaması için gereken tüm tedbirleri de alır. </a:t>
            </a:r>
            <a:endParaRPr lang="tr-TR" dirty="0" smtClean="0">
              <a:solidFill>
                <a:schemeClr val="bg1"/>
              </a:solidFill>
            </a:endParaRPr>
          </a:p>
          <a:p>
            <a:pPr algn="just"/>
            <a:endParaRPr lang="tr-TR" dirty="0">
              <a:solidFill>
                <a:schemeClr val="bg1"/>
              </a:solidFill>
            </a:endParaRPr>
          </a:p>
          <a:p>
            <a:pPr algn="just"/>
            <a:endParaRPr lang="tr-TR" dirty="0" smtClean="0">
              <a:solidFill>
                <a:schemeClr val="bg1"/>
              </a:solidFill>
            </a:endParaRPr>
          </a:p>
          <a:p>
            <a:pPr algn="just"/>
            <a:r>
              <a:rPr lang="tr-TR" dirty="0" smtClean="0">
                <a:solidFill>
                  <a:schemeClr val="bg1"/>
                </a:solidFill>
              </a:rPr>
              <a:t>Özellikle </a:t>
            </a:r>
            <a:r>
              <a:rPr lang="tr-TR" dirty="0">
                <a:solidFill>
                  <a:schemeClr val="bg1"/>
                </a:solidFill>
              </a:rPr>
              <a:t>Atatürk inkılapları ile </a:t>
            </a:r>
            <a:r>
              <a:rPr lang="tr-TR" dirty="0" smtClean="0">
                <a:solidFill>
                  <a:srgbClr val="FF0000"/>
                </a:solidFill>
              </a:rPr>
              <a:t>siyasal</a:t>
            </a:r>
            <a:r>
              <a:rPr lang="tr-TR" dirty="0" smtClean="0">
                <a:solidFill>
                  <a:schemeClr val="bg1"/>
                </a:solidFill>
              </a:rPr>
              <a:t>, </a:t>
            </a:r>
            <a:r>
              <a:rPr lang="tr-TR" dirty="0" smtClean="0">
                <a:solidFill>
                  <a:srgbClr val="FF0000"/>
                </a:solidFill>
              </a:rPr>
              <a:t>eğitim</a:t>
            </a:r>
            <a:r>
              <a:rPr lang="tr-TR" dirty="0" smtClean="0">
                <a:solidFill>
                  <a:schemeClr val="bg1"/>
                </a:solidFill>
              </a:rPr>
              <a:t>, </a:t>
            </a:r>
            <a:r>
              <a:rPr lang="tr-TR" dirty="0">
                <a:solidFill>
                  <a:srgbClr val="FF0000"/>
                </a:solidFill>
              </a:rPr>
              <a:t>sosyal</a:t>
            </a:r>
            <a:r>
              <a:rPr lang="tr-TR" dirty="0">
                <a:solidFill>
                  <a:schemeClr val="bg1"/>
                </a:solidFill>
              </a:rPr>
              <a:t>, </a:t>
            </a:r>
            <a:r>
              <a:rPr lang="tr-TR" dirty="0">
                <a:solidFill>
                  <a:srgbClr val="FF0000"/>
                </a:solidFill>
              </a:rPr>
              <a:t>kültürel</a:t>
            </a:r>
            <a:r>
              <a:rPr lang="tr-TR" dirty="0">
                <a:solidFill>
                  <a:schemeClr val="bg1"/>
                </a:solidFill>
              </a:rPr>
              <a:t> ve </a:t>
            </a:r>
            <a:r>
              <a:rPr lang="tr-TR" dirty="0">
                <a:solidFill>
                  <a:srgbClr val="FF0000"/>
                </a:solidFill>
              </a:rPr>
              <a:t>hukuksal</a:t>
            </a:r>
            <a:r>
              <a:rPr lang="tr-TR" dirty="0">
                <a:solidFill>
                  <a:schemeClr val="bg1"/>
                </a:solidFill>
              </a:rPr>
              <a:t> alanlarda yapılan tüm düzenlemelerde laiklik düşüncesi esas alınmıştır. Böylelikle tüm bu alanlar kişi hak ve hürriyetlerini temel alan bir anlayışa göre düzenlenmiştir. Laiklik ve din alanları birbirinden farklıdır. Dolayısıyla bunların birbiri ile çelişmesi ve çatışması </a:t>
            </a:r>
            <a:r>
              <a:rPr lang="tr-TR" dirty="0" smtClean="0">
                <a:solidFill>
                  <a:schemeClr val="bg1"/>
                </a:solidFill>
              </a:rPr>
              <a:t>düşünülmez.</a:t>
            </a:r>
            <a:endParaRPr lang="tr-TR" dirty="0">
              <a:solidFill>
                <a:schemeClr val="bg1"/>
              </a:solidFill>
            </a:endParaRPr>
          </a:p>
        </p:txBody>
      </p:sp>
      <p:sp>
        <p:nvSpPr>
          <p:cNvPr id="4" name="Dikdörtgen 3"/>
          <p:cNvSpPr/>
          <p:nvPr/>
        </p:nvSpPr>
        <p:spPr>
          <a:xfrm>
            <a:off x="6748234" y="1553443"/>
            <a:ext cx="4995333" cy="4708981"/>
          </a:xfrm>
          <a:prstGeom prst="rect">
            <a:avLst/>
          </a:prstGeom>
        </p:spPr>
        <p:txBody>
          <a:bodyPr wrap="square">
            <a:spAutoFit/>
          </a:bodyPr>
          <a:lstStyle/>
          <a:p>
            <a:pPr algn="just"/>
            <a:r>
              <a:rPr lang="tr-TR" dirty="0" smtClean="0">
                <a:solidFill>
                  <a:schemeClr val="bg1"/>
                </a:solidFill>
              </a:rPr>
              <a:t>Laiklik </a:t>
            </a:r>
            <a:r>
              <a:rPr lang="tr-TR" dirty="0">
                <a:solidFill>
                  <a:schemeClr val="bg1"/>
                </a:solidFill>
              </a:rPr>
              <a:t>düşüncesi dinin alternatifi değildir. Laiklik ve demokrasi, daha özgür bir din alanının oluşması için yardımcı ögelerdir. Laiklik ilkesi, Türk devlet geleneğinden ve Türk </a:t>
            </a:r>
            <a:r>
              <a:rPr lang="tr-TR" dirty="0" smtClean="0">
                <a:solidFill>
                  <a:schemeClr val="bg1"/>
                </a:solidFill>
              </a:rPr>
              <a:t>kültürü çerçevesinde </a:t>
            </a:r>
            <a:r>
              <a:rPr lang="tr-TR" dirty="0">
                <a:solidFill>
                  <a:schemeClr val="bg1"/>
                </a:solidFill>
              </a:rPr>
              <a:t>üretilen değerlerden en iyi şekilde yararlanılarak demokrasinin güçlenmesine katkı sağlayacak bir düşüncedir. Laiklik düşüncesi, inanç özgürlüğü ve demokrasi ile ilgili sorunların bilimin ışığında ve bilimsel </a:t>
            </a:r>
            <a:r>
              <a:rPr lang="tr-TR" dirty="0" smtClean="0">
                <a:solidFill>
                  <a:schemeClr val="bg1"/>
                </a:solidFill>
              </a:rPr>
              <a:t>yöntemlerle çözümlenmesini </a:t>
            </a:r>
            <a:r>
              <a:rPr lang="tr-TR" dirty="0">
                <a:solidFill>
                  <a:schemeClr val="bg1"/>
                </a:solidFill>
              </a:rPr>
              <a:t>öngörür. </a:t>
            </a:r>
            <a:endParaRPr lang="tr-TR" dirty="0" smtClean="0">
              <a:solidFill>
                <a:schemeClr val="bg1"/>
              </a:solidFill>
            </a:endParaRPr>
          </a:p>
          <a:p>
            <a:pPr algn="just"/>
            <a:endParaRPr lang="tr-TR" dirty="0">
              <a:solidFill>
                <a:schemeClr val="bg1"/>
              </a:solidFill>
            </a:endParaRPr>
          </a:p>
          <a:p>
            <a:pPr algn="just"/>
            <a:endParaRPr lang="tr-TR" dirty="0" smtClean="0">
              <a:solidFill>
                <a:schemeClr val="bg1"/>
              </a:solidFill>
            </a:endParaRPr>
          </a:p>
          <a:p>
            <a:pPr algn="just"/>
            <a:r>
              <a:rPr lang="tr-TR" dirty="0" smtClean="0">
                <a:solidFill>
                  <a:schemeClr val="bg1"/>
                </a:solidFill>
              </a:rPr>
              <a:t>Atatürk’ün</a:t>
            </a:r>
            <a:r>
              <a:rPr lang="tr-TR" dirty="0">
                <a:solidFill>
                  <a:schemeClr val="bg1"/>
                </a:solidFill>
              </a:rPr>
              <a:t>: </a:t>
            </a:r>
            <a:r>
              <a:rPr lang="tr-TR" sz="2400" dirty="0">
                <a:solidFill>
                  <a:srgbClr val="FF0000"/>
                </a:solidFill>
              </a:rPr>
              <a:t>“Hayatta en hakiki mürşit ilimdir.” </a:t>
            </a:r>
            <a:r>
              <a:rPr lang="tr-TR" dirty="0">
                <a:solidFill>
                  <a:schemeClr val="bg1"/>
                </a:solidFill>
              </a:rPr>
              <a:t>sözü bu noktayı vurgulamaktadır. Atatürkçü düşüncenin öngördüğü laiklik anlayışı </a:t>
            </a:r>
            <a:r>
              <a:rPr lang="tr-TR" dirty="0" smtClean="0">
                <a:solidFill>
                  <a:schemeClr val="bg1"/>
                </a:solidFill>
              </a:rPr>
              <a:t>Türk </a:t>
            </a:r>
            <a:r>
              <a:rPr lang="tr-TR" dirty="0">
                <a:solidFill>
                  <a:schemeClr val="bg1"/>
                </a:solidFill>
              </a:rPr>
              <a:t>toplumunun tarihsel birikimi temel alınarak tanımlanması gereken bir değerdir.</a:t>
            </a:r>
          </a:p>
        </p:txBody>
      </p:sp>
      <p:sp>
        <p:nvSpPr>
          <p:cNvPr id="5" name="Oval 4">
            <a:extLst>
              <a:ext uri="{FF2B5EF4-FFF2-40B4-BE49-F238E27FC236}">
                <a16:creationId xmlns:a16="http://schemas.microsoft.com/office/drawing/2014/main" id="{89E40E31-7CB1-465B-A6B6-B6D97C04D6DB}"/>
              </a:ext>
            </a:extLst>
          </p:cNvPr>
          <p:cNvSpPr/>
          <p:nvPr/>
        </p:nvSpPr>
        <p:spPr>
          <a:xfrm>
            <a:off x="5901568" y="6488668"/>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Oval 5">
            <a:extLst>
              <a:ext uri="{FF2B5EF4-FFF2-40B4-BE49-F238E27FC236}">
                <a16:creationId xmlns:a16="http://schemas.microsoft.com/office/drawing/2014/main" id="{89E40E31-7CB1-465B-A6B6-B6D97C04D6DB}"/>
              </a:ext>
            </a:extLst>
          </p:cNvPr>
          <p:cNvSpPr/>
          <p:nvPr/>
        </p:nvSpPr>
        <p:spPr>
          <a:xfrm>
            <a:off x="5644360" y="6110863"/>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a:extLst>
              <a:ext uri="{FF2B5EF4-FFF2-40B4-BE49-F238E27FC236}">
                <a16:creationId xmlns:a16="http://schemas.microsoft.com/office/drawing/2014/main" id="{89E40E31-7CB1-465B-A6B6-B6D97C04D6DB}"/>
              </a:ext>
            </a:extLst>
          </p:cNvPr>
          <p:cNvSpPr/>
          <p:nvPr/>
        </p:nvSpPr>
        <p:spPr>
          <a:xfrm>
            <a:off x="5417769" y="6488668"/>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8" name="Düz Ok Bağlayıcısı 16"/>
          <p:cNvCxnSpPr/>
          <p:nvPr/>
        </p:nvCxnSpPr>
        <p:spPr>
          <a:xfrm>
            <a:off x="-414890" y="386442"/>
            <a:ext cx="1049866" cy="0"/>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01553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ikdörtgen 1"/>
          <p:cNvSpPr/>
          <p:nvPr/>
        </p:nvSpPr>
        <p:spPr>
          <a:xfrm>
            <a:off x="746846" y="155609"/>
            <a:ext cx="2272411" cy="523220"/>
          </a:xfrm>
          <a:prstGeom prst="rect">
            <a:avLst/>
          </a:prstGeom>
        </p:spPr>
        <p:txBody>
          <a:bodyPr wrap="square">
            <a:spAutoFit/>
          </a:bodyPr>
          <a:lstStyle/>
          <a:p>
            <a:r>
              <a:rPr lang="tr-TR" sz="2800" b="1" dirty="0">
                <a:solidFill>
                  <a:srgbClr val="FF0000"/>
                </a:solidFill>
              </a:rPr>
              <a:t>İnkılapçılık</a:t>
            </a:r>
          </a:p>
        </p:txBody>
      </p:sp>
      <p:sp>
        <p:nvSpPr>
          <p:cNvPr id="4" name="Dikdörtgen 3"/>
          <p:cNvSpPr/>
          <p:nvPr/>
        </p:nvSpPr>
        <p:spPr>
          <a:xfrm>
            <a:off x="168874" y="1044313"/>
            <a:ext cx="4872683" cy="2308324"/>
          </a:xfrm>
          <a:prstGeom prst="rect">
            <a:avLst/>
          </a:prstGeom>
        </p:spPr>
        <p:txBody>
          <a:bodyPr wrap="square">
            <a:spAutoFit/>
          </a:bodyPr>
          <a:lstStyle/>
          <a:p>
            <a:pPr algn="just"/>
            <a:r>
              <a:rPr lang="tr-TR" dirty="0">
                <a:solidFill>
                  <a:schemeClr val="bg1"/>
                </a:solidFill>
              </a:rPr>
              <a:t>Toplum düzenini ve yapısını daha iyi duruma getirmek için yapılan </a:t>
            </a:r>
            <a:r>
              <a:rPr lang="tr-TR" b="1" dirty="0">
                <a:solidFill>
                  <a:srgbClr val="FF0000"/>
                </a:solidFill>
              </a:rPr>
              <a:t>köklü değişiklik</a:t>
            </a:r>
            <a:r>
              <a:rPr lang="tr-TR" dirty="0">
                <a:solidFill>
                  <a:schemeClr val="bg1"/>
                </a:solidFill>
              </a:rPr>
              <a:t>lere inkılap denmektedir. Atatürkçü düşüncede de inkılap düşüncesi, böyle karşılık bulmuştur. Buna bağlı olarak Atatürkçü düşüncede inkılapçılık ilkesi Türk toplumunu çağın gerisinde bırakan kurumları ortadan kaldırmak veya bu kurumları yeni gelişmelere uygun hâle </a:t>
            </a:r>
            <a:r>
              <a:rPr lang="tr-TR" dirty="0" smtClean="0">
                <a:solidFill>
                  <a:schemeClr val="bg1"/>
                </a:solidFill>
              </a:rPr>
              <a:t>getirmektir</a:t>
            </a:r>
            <a:endParaRPr lang="tr-TR" dirty="0">
              <a:solidFill>
                <a:schemeClr val="bg1"/>
              </a:solidFill>
            </a:endParaRPr>
          </a:p>
        </p:txBody>
      </p:sp>
      <p:sp>
        <p:nvSpPr>
          <p:cNvPr id="5" name="Dikdörtgen 4"/>
          <p:cNvSpPr/>
          <p:nvPr/>
        </p:nvSpPr>
        <p:spPr>
          <a:xfrm>
            <a:off x="280087" y="4496998"/>
            <a:ext cx="4761470" cy="1477328"/>
          </a:xfrm>
          <a:prstGeom prst="rect">
            <a:avLst/>
          </a:prstGeom>
        </p:spPr>
        <p:txBody>
          <a:bodyPr wrap="square">
            <a:spAutoFit/>
          </a:bodyPr>
          <a:lstStyle/>
          <a:p>
            <a:pPr algn="just"/>
            <a:r>
              <a:rPr lang="tr-TR" dirty="0">
                <a:solidFill>
                  <a:schemeClr val="bg1"/>
                </a:solidFill>
              </a:rPr>
              <a:t>İnkılapçılık ilkesi </a:t>
            </a:r>
            <a:r>
              <a:rPr lang="tr-TR" dirty="0">
                <a:solidFill>
                  <a:srgbClr val="FF0000"/>
                </a:solidFill>
              </a:rPr>
              <a:t>çağdaşlaşma</a:t>
            </a:r>
            <a:r>
              <a:rPr lang="tr-TR" dirty="0">
                <a:solidFill>
                  <a:schemeClr val="bg1"/>
                </a:solidFill>
              </a:rPr>
              <a:t>yı sağlayan güçtür. Millî Mücadele’de </a:t>
            </a:r>
            <a:r>
              <a:rPr lang="tr-TR" dirty="0" smtClean="0">
                <a:solidFill>
                  <a:schemeClr val="bg1"/>
                </a:solidFill>
              </a:rPr>
              <a:t>kazanılan başarının </a:t>
            </a:r>
            <a:r>
              <a:rPr lang="tr-TR" dirty="0">
                <a:solidFill>
                  <a:schemeClr val="bg1"/>
                </a:solidFill>
              </a:rPr>
              <a:t>ardından Atatürk, Türk toplumuna bir dinamizm kazandırmak, toplumu çağdaş düzeye eriştirmek için inkılapçı bir tutum benimsemiştir. </a:t>
            </a:r>
          </a:p>
        </p:txBody>
      </p:sp>
      <p:sp>
        <p:nvSpPr>
          <p:cNvPr id="6" name="Dikdörtgen 5"/>
          <p:cNvSpPr/>
          <p:nvPr/>
        </p:nvSpPr>
        <p:spPr>
          <a:xfrm>
            <a:off x="5845050" y="4453178"/>
            <a:ext cx="6326044" cy="2031325"/>
          </a:xfrm>
          <a:prstGeom prst="rect">
            <a:avLst/>
          </a:prstGeom>
        </p:spPr>
        <p:txBody>
          <a:bodyPr wrap="square">
            <a:spAutoFit/>
          </a:bodyPr>
          <a:lstStyle/>
          <a:p>
            <a:pPr algn="just"/>
            <a:r>
              <a:rPr lang="tr-TR" dirty="0">
                <a:solidFill>
                  <a:schemeClr val="bg1"/>
                </a:solidFill>
              </a:rPr>
              <a:t>Atatürk bu düşüncesini şöyle dile getirmiştir: </a:t>
            </a:r>
            <a:r>
              <a:rPr lang="tr-TR" dirty="0">
                <a:solidFill>
                  <a:srgbClr val="FF0000"/>
                </a:solidFill>
              </a:rPr>
              <a:t>“Cumhuriyetçilik ve toplumsal inkılap, laiklik ve </a:t>
            </a:r>
            <a:r>
              <a:rPr lang="tr-TR" dirty="0" smtClean="0">
                <a:solidFill>
                  <a:srgbClr val="FF0000"/>
                </a:solidFill>
              </a:rPr>
              <a:t>yenilik severlik </a:t>
            </a:r>
            <a:r>
              <a:rPr lang="tr-TR" dirty="0">
                <a:solidFill>
                  <a:srgbClr val="FF0000"/>
                </a:solidFill>
              </a:rPr>
              <a:t>Türk’ün öz malı ve özelliği haline geldiğini görmek, benim için büyük bir bahtiyarlık olacaktır. Onun meydana gelişi çok yaklaşmıştır.” </a:t>
            </a:r>
            <a:r>
              <a:rPr lang="tr-TR" dirty="0">
                <a:solidFill>
                  <a:schemeClr val="bg1"/>
                </a:solidFill>
              </a:rPr>
              <a:t>Bu düşünce doğrultusunda Atatürk inkılapları çerçevesinde yapılan her yenilik hareketi, Atatürkçü düşüncenin inkılapçılık ilkesi kapsamında değerlendirilir.</a:t>
            </a:r>
          </a:p>
        </p:txBody>
      </p:sp>
      <p:sp>
        <p:nvSpPr>
          <p:cNvPr id="7" name="Oval 6">
            <a:extLst>
              <a:ext uri="{FF2B5EF4-FFF2-40B4-BE49-F238E27FC236}">
                <a16:creationId xmlns:a16="http://schemas.microsoft.com/office/drawing/2014/main" id="{89E40E31-7CB1-465B-A6B6-B6D97C04D6DB}"/>
              </a:ext>
            </a:extLst>
          </p:cNvPr>
          <p:cNvSpPr/>
          <p:nvPr/>
        </p:nvSpPr>
        <p:spPr>
          <a:xfrm flipV="1">
            <a:off x="4965289" y="3913507"/>
            <a:ext cx="133003" cy="149628"/>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a:extLst>
              <a:ext uri="{FF2B5EF4-FFF2-40B4-BE49-F238E27FC236}">
                <a16:creationId xmlns:a16="http://schemas.microsoft.com/office/drawing/2014/main" id="{89E40E31-7CB1-465B-A6B6-B6D97C04D6DB}"/>
              </a:ext>
            </a:extLst>
          </p:cNvPr>
          <p:cNvSpPr/>
          <p:nvPr/>
        </p:nvSpPr>
        <p:spPr>
          <a:xfrm>
            <a:off x="11673931" y="6488668"/>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Rectangle 2"/>
          <p:cNvSpPr/>
          <p:nvPr/>
        </p:nvSpPr>
        <p:spPr>
          <a:xfrm>
            <a:off x="2416233" y="315643"/>
            <a:ext cx="9681031" cy="307777"/>
          </a:xfrm>
          <a:prstGeom prst="rect">
            <a:avLst/>
          </a:prstGeom>
        </p:spPr>
        <p:txBody>
          <a:bodyPr wrap="square">
            <a:spAutoFit/>
          </a:bodyPr>
          <a:lstStyle/>
          <a:p>
            <a:pPr lvl="0"/>
            <a:r>
              <a:rPr lang="tr-TR" sz="1050" b="1" dirty="0" smtClean="0">
                <a:solidFill>
                  <a:srgbClr val="FF0000"/>
                </a:solidFill>
              </a:rPr>
              <a:t>...................................................................................................................................................................................................................</a:t>
            </a:r>
            <a:r>
              <a:rPr lang="tr-TR" sz="1400" b="1" dirty="0" smtClean="0">
                <a:solidFill>
                  <a:srgbClr val="FF0000"/>
                </a:solidFill>
              </a:rPr>
              <a:t>Çağdaşlaşma ve Batılılıaşma</a:t>
            </a:r>
            <a:endParaRPr lang="tr-TR" sz="1400" b="1" dirty="0">
              <a:solidFill>
                <a:srgbClr val="FF0000"/>
              </a:solidFill>
            </a:endParaRPr>
          </a:p>
        </p:txBody>
      </p:sp>
      <p:cxnSp>
        <p:nvCxnSpPr>
          <p:cNvPr id="9" name="Düz Ok Bağlayıcısı 16"/>
          <p:cNvCxnSpPr/>
          <p:nvPr/>
        </p:nvCxnSpPr>
        <p:spPr>
          <a:xfrm>
            <a:off x="-414890" y="386442"/>
            <a:ext cx="1049866" cy="0"/>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rot="1419139">
            <a:off x="3310040" y="3267711"/>
            <a:ext cx="1685077" cy="369332"/>
          </a:xfrm>
          <a:prstGeom prst="rect">
            <a:avLst/>
          </a:prstGeom>
        </p:spPr>
        <p:txBody>
          <a:bodyPr wrap="none">
            <a:spAutoFit/>
          </a:bodyPr>
          <a:lstStyle/>
          <a:p>
            <a:pPr lvl="0" algn="just"/>
            <a:r>
              <a:rPr lang="tr-TR" dirty="0" smtClean="0">
                <a:solidFill>
                  <a:srgbClr val="FF0000"/>
                </a:solidFill>
              </a:rPr>
              <a:t>..........................</a:t>
            </a:r>
            <a:endParaRPr lang="tr-TR" dirty="0">
              <a:solidFill>
                <a:srgbClr val="FF0000"/>
              </a:solidFill>
            </a:endParaRPr>
          </a:p>
        </p:txBody>
      </p:sp>
      <p:sp>
        <p:nvSpPr>
          <p:cNvPr id="11" name="Rectangle 10"/>
          <p:cNvSpPr/>
          <p:nvPr/>
        </p:nvSpPr>
        <p:spPr>
          <a:xfrm>
            <a:off x="1156567" y="3728841"/>
            <a:ext cx="3762568" cy="369332"/>
          </a:xfrm>
          <a:prstGeom prst="rect">
            <a:avLst/>
          </a:prstGeom>
        </p:spPr>
        <p:txBody>
          <a:bodyPr wrap="none">
            <a:spAutoFit/>
          </a:bodyPr>
          <a:lstStyle/>
          <a:p>
            <a:pPr lvl="0" algn="just"/>
            <a:r>
              <a:rPr lang="tr-TR" dirty="0" smtClean="0">
                <a:solidFill>
                  <a:srgbClr val="FF0000"/>
                </a:solidFill>
              </a:rPr>
              <a:t>..............................................................</a:t>
            </a:r>
            <a:endParaRPr lang="tr-TR" dirty="0">
              <a:solidFill>
                <a:srgbClr val="FF0000"/>
              </a:solidFill>
            </a:endParaRPr>
          </a:p>
        </p:txBody>
      </p:sp>
      <p:sp>
        <p:nvSpPr>
          <p:cNvPr id="12" name="Rectangle 11"/>
          <p:cNvSpPr/>
          <p:nvPr/>
        </p:nvSpPr>
        <p:spPr>
          <a:xfrm rot="19694946">
            <a:off x="194474" y="3913507"/>
            <a:ext cx="934871" cy="369332"/>
          </a:xfrm>
          <a:prstGeom prst="rect">
            <a:avLst/>
          </a:prstGeom>
        </p:spPr>
        <p:txBody>
          <a:bodyPr wrap="none">
            <a:spAutoFit/>
          </a:bodyPr>
          <a:lstStyle/>
          <a:p>
            <a:pPr lvl="0" algn="just"/>
            <a:r>
              <a:rPr lang="tr-TR" dirty="0" smtClean="0">
                <a:solidFill>
                  <a:srgbClr val="FF0000"/>
                </a:solidFill>
              </a:rPr>
              <a:t>.............</a:t>
            </a:r>
            <a:endParaRPr lang="tr-TR" dirty="0">
              <a:solidFill>
                <a:srgbClr val="FF0000"/>
              </a:solidFill>
            </a:endParaRPr>
          </a:p>
        </p:txBody>
      </p:sp>
      <p:sp>
        <p:nvSpPr>
          <p:cNvPr id="13" name="Rectangle 12"/>
          <p:cNvSpPr/>
          <p:nvPr/>
        </p:nvSpPr>
        <p:spPr>
          <a:xfrm rot="2377004">
            <a:off x="5098106" y="4188772"/>
            <a:ext cx="934871" cy="369332"/>
          </a:xfrm>
          <a:prstGeom prst="rect">
            <a:avLst/>
          </a:prstGeom>
        </p:spPr>
        <p:txBody>
          <a:bodyPr wrap="none">
            <a:spAutoFit/>
          </a:bodyPr>
          <a:lstStyle/>
          <a:p>
            <a:pPr lvl="0" algn="just"/>
            <a:r>
              <a:rPr lang="tr-TR" dirty="0" smtClean="0">
                <a:solidFill>
                  <a:srgbClr val="FF0000"/>
                </a:solidFill>
              </a:rPr>
              <a:t>.............</a:t>
            </a:r>
            <a:endParaRPr lang="tr-TR" dirty="0">
              <a:solidFill>
                <a:srgbClr val="FF0000"/>
              </a:solidFill>
            </a:endParaRPr>
          </a:p>
        </p:txBody>
      </p:sp>
      <p:sp>
        <p:nvSpPr>
          <p:cNvPr id="14" name="Rectangle 13"/>
          <p:cNvSpPr/>
          <p:nvPr/>
        </p:nvSpPr>
        <p:spPr>
          <a:xfrm rot="19797419">
            <a:off x="346874" y="4065907"/>
            <a:ext cx="934871" cy="369332"/>
          </a:xfrm>
          <a:prstGeom prst="rect">
            <a:avLst/>
          </a:prstGeom>
        </p:spPr>
        <p:txBody>
          <a:bodyPr wrap="none">
            <a:spAutoFit/>
          </a:bodyPr>
          <a:lstStyle/>
          <a:p>
            <a:pPr lvl="0" algn="just"/>
            <a:r>
              <a:rPr lang="tr-TR" dirty="0" smtClean="0">
                <a:solidFill>
                  <a:srgbClr val="FF0000"/>
                </a:solidFill>
              </a:rPr>
              <a:t>.............</a:t>
            </a:r>
            <a:endParaRPr lang="tr-TR" dirty="0">
              <a:solidFill>
                <a:srgbClr val="FF0000"/>
              </a:solidFill>
            </a:endParaRPr>
          </a:p>
        </p:txBody>
      </p:sp>
      <p:sp>
        <p:nvSpPr>
          <p:cNvPr id="15" name="Rectangle 14"/>
          <p:cNvSpPr/>
          <p:nvPr/>
        </p:nvSpPr>
        <p:spPr>
          <a:xfrm rot="16200000">
            <a:off x="6870302" y="6347546"/>
            <a:ext cx="934871" cy="369332"/>
          </a:xfrm>
          <a:prstGeom prst="rect">
            <a:avLst/>
          </a:prstGeom>
        </p:spPr>
        <p:txBody>
          <a:bodyPr wrap="none">
            <a:spAutoFit/>
          </a:bodyPr>
          <a:lstStyle/>
          <a:p>
            <a:pPr lvl="0" algn="just"/>
            <a:r>
              <a:rPr lang="tr-TR" dirty="0" smtClean="0">
                <a:solidFill>
                  <a:srgbClr val="FF0000"/>
                </a:solidFill>
              </a:rPr>
              <a:t>.............</a:t>
            </a:r>
            <a:endParaRPr lang="tr-TR" dirty="0">
              <a:solidFill>
                <a:srgbClr val="FF0000"/>
              </a:solidFill>
            </a:endParaRPr>
          </a:p>
        </p:txBody>
      </p:sp>
      <p:sp>
        <p:nvSpPr>
          <p:cNvPr id="16" name="Rectangle 15"/>
          <p:cNvSpPr/>
          <p:nvPr/>
        </p:nvSpPr>
        <p:spPr>
          <a:xfrm rot="16200000">
            <a:off x="7133008" y="6349721"/>
            <a:ext cx="992579" cy="369332"/>
          </a:xfrm>
          <a:prstGeom prst="rect">
            <a:avLst/>
          </a:prstGeom>
        </p:spPr>
        <p:txBody>
          <a:bodyPr wrap="none">
            <a:spAutoFit/>
          </a:bodyPr>
          <a:lstStyle/>
          <a:p>
            <a:pPr lvl="0" algn="just"/>
            <a:r>
              <a:rPr lang="tr-TR" dirty="0" smtClean="0">
                <a:solidFill>
                  <a:srgbClr val="FF0000"/>
                </a:solidFill>
              </a:rPr>
              <a:t>..............</a:t>
            </a:r>
            <a:endParaRPr lang="tr-TR" dirty="0">
              <a:solidFill>
                <a:srgbClr val="FF0000"/>
              </a:solidFill>
            </a:endParaRPr>
          </a:p>
        </p:txBody>
      </p:sp>
      <p:sp>
        <p:nvSpPr>
          <p:cNvPr id="20" name="Left Arrow 19"/>
          <p:cNvSpPr/>
          <p:nvPr/>
        </p:nvSpPr>
        <p:spPr>
          <a:xfrm rot="16200000">
            <a:off x="7173385" y="6351149"/>
            <a:ext cx="497450" cy="324291"/>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2" name="Left Arrow 21"/>
          <p:cNvSpPr/>
          <p:nvPr/>
        </p:nvSpPr>
        <p:spPr>
          <a:xfrm rot="16200000">
            <a:off x="7451203" y="6372243"/>
            <a:ext cx="497450" cy="324291"/>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0220617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ikdörtgen 1"/>
          <p:cNvSpPr/>
          <p:nvPr/>
        </p:nvSpPr>
        <p:spPr>
          <a:xfrm>
            <a:off x="3122141" y="602044"/>
            <a:ext cx="6096000" cy="1477328"/>
          </a:xfrm>
          <a:prstGeom prst="rect">
            <a:avLst/>
          </a:prstGeom>
        </p:spPr>
        <p:txBody>
          <a:bodyPr>
            <a:spAutoFit/>
          </a:bodyPr>
          <a:lstStyle/>
          <a:p>
            <a:pPr algn="just"/>
            <a:r>
              <a:rPr lang="tr-TR" dirty="0">
                <a:solidFill>
                  <a:schemeClr val="bg1"/>
                </a:solidFill>
              </a:rPr>
              <a:t>İnkılapçılık ilkesinin uygulanması, Cumhuriyet’in ilk yıllarında aydın bir nesil oluşmasına zemin hazırlamıştır. Gerçekçi bir temele oturtulan inkılapçılık anlayışı Türk milletinin gerçeklerini ve değerlerini göz önünde bulundurduğundan dolayı, toplumsal hayatta yıkıcı değil yapıcı bir etki oluşturmuştur</a:t>
            </a:r>
          </a:p>
        </p:txBody>
      </p:sp>
      <p:sp>
        <p:nvSpPr>
          <p:cNvPr id="3" name="Dikdörtgen 2"/>
          <p:cNvSpPr/>
          <p:nvPr/>
        </p:nvSpPr>
        <p:spPr>
          <a:xfrm>
            <a:off x="1087394" y="2449379"/>
            <a:ext cx="10725665" cy="1477328"/>
          </a:xfrm>
          <a:prstGeom prst="rect">
            <a:avLst/>
          </a:prstGeom>
        </p:spPr>
        <p:txBody>
          <a:bodyPr wrap="square">
            <a:spAutoFit/>
          </a:bodyPr>
          <a:lstStyle/>
          <a:p>
            <a:pPr algn="just"/>
            <a:r>
              <a:rPr lang="tr-TR" dirty="0">
                <a:solidFill>
                  <a:schemeClr val="bg1"/>
                </a:solidFill>
              </a:rPr>
              <a:t>İnkılapçılık ilkesinin varlığı aynı zamanda Atatürkçü düşüncenin dinamik bir öğreti olmasını sağlamış, onun güncel sorunları çözme kabiliyetini öne çıkarmıştır. Milletçe maddi ve manevi varlığımızın yükseltilmesi Türk devletinin dinamik idealidir. Çünkü amaç, sadece yapılan inkılapları korumak değildir. Daima </a:t>
            </a:r>
            <a:r>
              <a:rPr lang="tr-TR" dirty="0">
                <a:solidFill>
                  <a:srgbClr val="FF0000"/>
                </a:solidFill>
              </a:rPr>
              <a:t>çağdaş medeniyet</a:t>
            </a:r>
            <a:r>
              <a:rPr lang="tr-TR" dirty="0">
                <a:solidFill>
                  <a:schemeClr val="bg1"/>
                </a:solidFill>
              </a:rPr>
              <a:t>in getirdiklerinin üstüne çıkmaktır. Bunlar sürekli olarak yeni atılımları gerekli ve zorunlu kılar. Bu atılımların kaynağı ise inkılapçılık anlayışıdır.</a:t>
            </a:r>
          </a:p>
        </p:txBody>
      </p:sp>
      <p:sp>
        <p:nvSpPr>
          <p:cNvPr id="4" name="Dikdörtgen 3"/>
          <p:cNvSpPr/>
          <p:nvPr/>
        </p:nvSpPr>
        <p:spPr>
          <a:xfrm>
            <a:off x="3122141" y="4296715"/>
            <a:ext cx="6096000" cy="1477328"/>
          </a:xfrm>
          <a:prstGeom prst="rect">
            <a:avLst/>
          </a:prstGeom>
        </p:spPr>
        <p:txBody>
          <a:bodyPr>
            <a:spAutoFit/>
          </a:bodyPr>
          <a:lstStyle/>
          <a:p>
            <a:pPr algn="just"/>
            <a:r>
              <a:rPr lang="tr-TR" dirty="0">
                <a:solidFill>
                  <a:schemeClr val="bg1"/>
                </a:solidFill>
              </a:rPr>
              <a:t>Bu sebeple Türk inkılabını Atatürk şu şekilde ifade etmektedir </a:t>
            </a:r>
            <a:r>
              <a:rPr lang="tr-TR" dirty="0">
                <a:solidFill>
                  <a:srgbClr val="FF0000"/>
                </a:solidFill>
              </a:rPr>
              <a:t>“Uçurumun kenarında yıkık bir ülke. Türlü düşmanlarla kanlı boğuşmalar, yıllarca süren savaş. Ondan sonra içeride ve dışarıda saygıyla tanınan yeni vatan, yeni toplum, yeni devlet bu bunları başarmak için arasız inkılaplar.” </a:t>
            </a:r>
          </a:p>
        </p:txBody>
      </p:sp>
      <p:sp>
        <p:nvSpPr>
          <p:cNvPr id="5" name="Oval 4">
            <a:extLst>
              <a:ext uri="{FF2B5EF4-FFF2-40B4-BE49-F238E27FC236}">
                <a16:creationId xmlns:a16="http://schemas.microsoft.com/office/drawing/2014/main" id="{89E40E31-7CB1-465B-A6B6-B6D97C04D6DB}"/>
              </a:ext>
            </a:extLst>
          </p:cNvPr>
          <p:cNvSpPr/>
          <p:nvPr/>
        </p:nvSpPr>
        <p:spPr>
          <a:xfrm>
            <a:off x="0" y="0"/>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Oval 5">
            <a:extLst>
              <a:ext uri="{FF2B5EF4-FFF2-40B4-BE49-F238E27FC236}">
                <a16:creationId xmlns:a16="http://schemas.microsoft.com/office/drawing/2014/main" id="{89E40E31-7CB1-465B-A6B6-B6D97C04D6DB}"/>
              </a:ext>
            </a:extLst>
          </p:cNvPr>
          <p:cNvSpPr/>
          <p:nvPr/>
        </p:nvSpPr>
        <p:spPr>
          <a:xfrm>
            <a:off x="-1" y="3003377"/>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a:extLst>
              <a:ext uri="{FF2B5EF4-FFF2-40B4-BE49-F238E27FC236}">
                <a16:creationId xmlns:a16="http://schemas.microsoft.com/office/drawing/2014/main" id="{89E40E31-7CB1-465B-A6B6-B6D97C04D6DB}"/>
              </a:ext>
            </a:extLst>
          </p:cNvPr>
          <p:cNvSpPr/>
          <p:nvPr/>
        </p:nvSpPr>
        <p:spPr>
          <a:xfrm>
            <a:off x="-2" y="6488668"/>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Rectangle 7"/>
          <p:cNvSpPr/>
          <p:nvPr/>
        </p:nvSpPr>
        <p:spPr>
          <a:xfrm rot="19694946">
            <a:off x="194474" y="3913507"/>
            <a:ext cx="934871" cy="369332"/>
          </a:xfrm>
          <a:prstGeom prst="rect">
            <a:avLst/>
          </a:prstGeom>
        </p:spPr>
        <p:txBody>
          <a:bodyPr wrap="none">
            <a:spAutoFit/>
          </a:bodyPr>
          <a:lstStyle/>
          <a:p>
            <a:pPr lvl="0" algn="just"/>
            <a:r>
              <a:rPr lang="tr-TR" dirty="0" smtClean="0">
                <a:solidFill>
                  <a:srgbClr val="FF0000"/>
                </a:solidFill>
              </a:rPr>
              <a:t>.............</a:t>
            </a:r>
            <a:endParaRPr lang="tr-TR" dirty="0">
              <a:solidFill>
                <a:srgbClr val="FF0000"/>
              </a:solidFill>
            </a:endParaRPr>
          </a:p>
        </p:txBody>
      </p:sp>
      <p:sp>
        <p:nvSpPr>
          <p:cNvPr id="9" name="Rectangle 8"/>
          <p:cNvSpPr/>
          <p:nvPr/>
        </p:nvSpPr>
        <p:spPr>
          <a:xfrm rot="16200000">
            <a:off x="2446567" y="1127308"/>
            <a:ext cx="934871" cy="369332"/>
          </a:xfrm>
          <a:prstGeom prst="rect">
            <a:avLst/>
          </a:prstGeom>
        </p:spPr>
        <p:txBody>
          <a:bodyPr wrap="none">
            <a:spAutoFit/>
          </a:bodyPr>
          <a:lstStyle/>
          <a:p>
            <a:pPr lvl="0" algn="just"/>
            <a:r>
              <a:rPr lang="tr-TR" dirty="0" smtClean="0">
                <a:solidFill>
                  <a:srgbClr val="FF0000"/>
                </a:solidFill>
              </a:rPr>
              <a:t>.............</a:t>
            </a:r>
            <a:endParaRPr lang="tr-TR" dirty="0">
              <a:solidFill>
                <a:srgbClr val="FF0000"/>
              </a:solidFill>
            </a:endParaRPr>
          </a:p>
        </p:txBody>
      </p:sp>
      <p:sp>
        <p:nvSpPr>
          <p:cNvPr id="10" name="Rectangle 9"/>
          <p:cNvSpPr/>
          <p:nvPr/>
        </p:nvSpPr>
        <p:spPr>
          <a:xfrm rot="19694946">
            <a:off x="346874" y="4065907"/>
            <a:ext cx="934871" cy="369332"/>
          </a:xfrm>
          <a:prstGeom prst="rect">
            <a:avLst/>
          </a:prstGeom>
        </p:spPr>
        <p:txBody>
          <a:bodyPr wrap="none">
            <a:spAutoFit/>
          </a:bodyPr>
          <a:lstStyle/>
          <a:p>
            <a:pPr lvl="0" algn="just"/>
            <a:r>
              <a:rPr lang="tr-TR" dirty="0" smtClean="0">
                <a:solidFill>
                  <a:srgbClr val="FF0000"/>
                </a:solidFill>
              </a:rPr>
              <a:t>.............</a:t>
            </a:r>
            <a:endParaRPr lang="tr-TR" dirty="0">
              <a:solidFill>
                <a:srgbClr val="FF0000"/>
              </a:solidFill>
            </a:endParaRPr>
          </a:p>
        </p:txBody>
      </p:sp>
      <p:sp>
        <p:nvSpPr>
          <p:cNvPr id="11" name="Rectangle 10"/>
          <p:cNvSpPr/>
          <p:nvPr/>
        </p:nvSpPr>
        <p:spPr>
          <a:xfrm rot="16200000">
            <a:off x="8774178" y="1127307"/>
            <a:ext cx="934871" cy="369332"/>
          </a:xfrm>
          <a:prstGeom prst="rect">
            <a:avLst/>
          </a:prstGeom>
        </p:spPr>
        <p:txBody>
          <a:bodyPr wrap="none">
            <a:spAutoFit/>
          </a:bodyPr>
          <a:lstStyle/>
          <a:p>
            <a:pPr lvl="0" algn="just"/>
            <a:r>
              <a:rPr lang="tr-TR" dirty="0" smtClean="0">
                <a:solidFill>
                  <a:srgbClr val="FF0000"/>
                </a:solidFill>
              </a:rPr>
              <a:t>.............</a:t>
            </a:r>
            <a:endParaRPr lang="tr-TR" dirty="0">
              <a:solidFill>
                <a:srgbClr val="FF0000"/>
              </a:solidFill>
            </a:endParaRPr>
          </a:p>
        </p:txBody>
      </p:sp>
      <p:sp>
        <p:nvSpPr>
          <p:cNvPr id="12" name="Rectangle 11"/>
          <p:cNvSpPr/>
          <p:nvPr/>
        </p:nvSpPr>
        <p:spPr>
          <a:xfrm rot="19694946">
            <a:off x="499274" y="4218307"/>
            <a:ext cx="934871" cy="369332"/>
          </a:xfrm>
          <a:prstGeom prst="rect">
            <a:avLst/>
          </a:prstGeom>
        </p:spPr>
        <p:txBody>
          <a:bodyPr wrap="none">
            <a:spAutoFit/>
          </a:bodyPr>
          <a:lstStyle/>
          <a:p>
            <a:pPr lvl="0" algn="just"/>
            <a:r>
              <a:rPr lang="tr-TR" dirty="0" smtClean="0">
                <a:solidFill>
                  <a:srgbClr val="FF0000"/>
                </a:solidFill>
              </a:rPr>
              <a:t>.............</a:t>
            </a:r>
            <a:endParaRPr lang="tr-TR" dirty="0">
              <a:solidFill>
                <a:srgbClr val="FF0000"/>
              </a:solidFill>
            </a:endParaRPr>
          </a:p>
        </p:txBody>
      </p:sp>
      <p:sp>
        <p:nvSpPr>
          <p:cNvPr id="13" name="Rectangle 12"/>
          <p:cNvSpPr/>
          <p:nvPr/>
        </p:nvSpPr>
        <p:spPr>
          <a:xfrm rot="19694946">
            <a:off x="651674" y="4370707"/>
            <a:ext cx="934871" cy="369332"/>
          </a:xfrm>
          <a:prstGeom prst="rect">
            <a:avLst/>
          </a:prstGeom>
        </p:spPr>
        <p:txBody>
          <a:bodyPr wrap="none">
            <a:spAutoFit/>
          </a:bodyPr>
          <a:lstStyle/>
          <a:p>
            <a:pPr lvl="0" algn="just"/>
            <a:r>
              <a:rPr lang="tr-TR" dirty="0" smtClean="0">
                <a:solidFill>
                  <a:srgbClr val="FF0000"/>
                </a:solidFill>
              </a:rPr>
              <a:t>.............</a:t>
            </a:r>
            <a:endParaRPr lang="tr-TR" dirty="0">
              <a:solidFill>
                <a:srgbClr val="FF0000"/>
              </a:solidFill>
            </a:endParaRPr>
          </a:p>
        </p:txBody>
      </p:sp>
      <p:sp>
        <p:nvSpPr>
          <p:cNvPr id="14" name="Rectangle 13"/>
          <p:cNvSpPr/>
          <p:nvPr/>
        </p:nvSpPr>
        <p:spPr>
          <a:xfrm rot="16200000">
            <a:off x="2446566" y="5024320"/>
            <a:ext cx="934871" cy="369332"/>
          </a:xfrm>
          <a:prstGeom prst="rect">
            <a:avLst/>
          </a:prstGeom>
        </p:spPr>
        <p:txBody>
          <a:bodyPr wrap="none">
            <a:spAutoFit/>
          </a:bodyPr>
          <a:lstStyle/>
          <a:p>
            <a:pPr lvl="0" algn="just"/>
            <a:r>
              <a:rPr lang="tr-TR" dirty="0" smtClean="0">
                <a:solidFill>
                  <a:srgbClr val="FF0000"/>
                </a:solidFill>
              </a:rPr>
              <a:t>.............</a:t>
            </a:r>
            <a:endParaRPr lang="tr-TR" dirty="0">
              <a:solidFill>
                <a:srgbClr val="FF0000"/>
              </a:solidFill>
            </a:endParaRPr>
          </a:p>
        </p:txBody>
      </p:sp>
      <p:sp>
        <p:nvSpPr>
          <p:cNvPr id="15" name="Rectangle 14"/>
          <p:cNvSpPr/>
          <p:nvPr/>
        </p:nvSpPr>
        <p:spPr>
          <a:xfrm rot="16200000">
            <a:off x="8774179" y="4783949"/>
            <a:ext cx="934871" cy="369332"/>
          </a:xfrm>
          <a:prstGeom prst="rect">
            <a:avLst/>
          </a:prstGeom>
        </p:spPr>
        <p:txBody>
          <a:bodyPr wrap="none">
            <a:spAutoFit/>
          </a:bodyPr>
          <a:lstStyle/>
          <a:p>
            <a:pPr lvl="0" algn="just"/>
            <a:r>
              <a:rPr lang="tr-TR" dirty="0" smtClean="0">
                <a:solidFill>
                  <a:srgbClr val="FF0000"/>
                </a:solidFill>
              </a:rPr>
              <a:t>.............</a:t>
            </a:r>
            <a:endParaRPr lang="tr-TR" dirty="0">
              <a:solidFill>
                <a:srgbClr val="FF0000"/>
              </a:solidFill>
            </a:endParaRPr>
          </a:p>
        </p:txBody>
      </p:sp>
    </p:spTree>
    <p:extLst>
      <p:ext uri="{BB962C8B-B14F-4D97-AF65-F5344CB8AC3E}">
        <p14:creationId xmlns:p14="http://schemas.microsoft.com/office/powerpoint/2010/main" val="832854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ikdörtgen 1"/>
          <p:cNvSpPr/>
          <p:nvPr/>
        </p:nvSpPr>
        <p:spPr>
          <a:xfrm>
            <a:off x="648562" y="140805"/>
            <a:ext cx="2081852" cy="523220"/>
          </a:xfrm>
          <a:prstGeom prst="rect">
            <a:avLst/>
          </a:prstGeom>
        </p:spPr>
        <p:txBody>
          <a:bodyPr wrap="none">
            <a:spAutoFit/>
          </a:bodyPr>
          <a:lstStyle/>
          <a:p>
            <a:pPr lvl="0"/>
            <a:r>
              <a:rPr lang="tr-TR" sz="2800" b="1" dirty="0" smtClean="0">
                <a:solidFill>
                  <a:srgbClr val="FF0000"/>
                </a:solidFill>
              </a:rPr>
              <a:t>Temel İlkeler</a:t>
            </a:r>
            <a:endParaRPr lang="tr-TR" sz="2800" dirty="0"/>
          </a:p>
        </p:txBody>
      </p:sp>
      <p:sp>
        <p:nvSpPr>
          <p:cNvPr id="4" name="Dikdörtgen 3"/>
          <p:cNvSpPr/>
          <p:nvPr/>
        </p:nvSpPr>
        <p:spPr>
          <a:xfrm>
            <a:off x="3719365" y="1703228"/>
            <a:ext cx="2193614" cy="461665"/>
          </a:xfrm>
          <a:prstGeom prst="rect">
            <a:avLst/>
          </a:prstGeom>
        </p:spPr>
        <p:txBody>
          <a:bodyPr wrap="none">
            <a:spAutoFit/>
          </a:bodyPr>
          <a:lstStyle/>
          <a:p>
            <a:pPr lvl="0"/>
            <a:r>
              <a:rPr lang="tr-TR" sz="2400" b="1" dirty="0">
                <a:solidFill>
                  <a:srgbClr val="FF0000"/>
                </a:solidFill>
              </a:rPr>
              <a:t> </a:t>
            </a:r>
            <a:r>
              <a:rPr lang="tr-TR" sz="2400" dirty="0" smtClean="0">
                <a:solidFill>
                  <a:srgbClr val="FF0000"/>
                </a:solidFill>
              </a:rPr>
              <a:t>Cumhuriyetçilik</a:t>
            </a:r>
            <a:endParaRPr lang="tr-TR" sz="2400" dirty="0">
              <a:solidFill>
                <a:srgbClr val="FF0000"/>
              </a:solidFill>
            </a:endParaRPr>
          </a:p>
        </p:txBody>
      </p:sp>
      <p:cxnSp>
        <p:nvCxnSpPr>
          <p:cNvPr id="17" name="Düz Ok Bağlayıcısı 16"/>
          <p:cNvCxnSpPr/>
          <p:nvPr/>
        </p:nvCxnSpPr>
        <p:spPr>
          <a:xfrm>
            <a:off x="-524933" y="448628"/>
            <a:ext cx="1049866" cy="0"/>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9" name="Düz Ok Bağlayıcısı 18"/>
          <p:cNvCxnSpPr/>
          <p:nvPr/>
        </p:nvCxnSpPr>
        <p:spPr>
          <a:xfrm>
            <a:off x="4583831" y="2423526"/>
            <a:ext cx="38969" cy="2008095"/>
          </a:xfrm>
          <a:prstGeom prst="straightConnector1">
            <a:avLst/>
          </a:prstGeom>
          <a:ln>
            <a:solidFill>
              <a:srgbClr val="FF0000"/>
            </a:solidFill>
            <a:tailEnd type="triangle"/>
          </a:ln>
          <a:effectLst>
            <a:glow rad="203200">
              <a:srgbClr val="FF0000">
                <a:alpha val="40000"/>
              </a:srgbClr>
            </a:glow>
          </a:effectLst>
        </p:spPr>
        <p:style>
          <a:lnRef idx="1">
            <a:schemeClr val="accent1"/>
          </a:lnRef>
          <a:fillRef idx="0">
            <a:schemeClr val="accent1"/>
          </a:fillRef>
          <a:effectRef idx="0">
            <a:schemeClr val="accent1"/>
          </a:effectRef>
          <a:fontRef idx="minor">
            <a:schemeClr val="tx1"/>
          </a:fontRef>
        </p:style>
      </p:cxnSp>
      <p:cxnSp>
        <p:nvCxnSpPr>
          <p:cNvPr id="21" name="Düz Ok Bağlayıcısı 20"/>
          <p:cNvCxnSpPr/>
          <p:nvPr/>
        </p:nvCxnSpPr>
        <p:spPr>
          <a:xfrm flipH="1" flipV="1">
            <a:off x="7467600" y="2873597"/>
            <a:ext cx="23560" cy="1558024"/>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5" name="Düz Ok Bağlayıcısı 24"/>
          <p:cNvCxnSpPr/>
          <p:nvPr/>
        </p:nvCxnSpPr>
        <p:spPr>
          <a:xfrm flipH="1" flipV="1">
            <a:off x="9724768" y="902043"/>
            <a:ext cx="8738" cy="1113775"/>
          </a:xfrm>
          <a:prstGeom prst="straightConnector1">
            <a:avLst/>
          </a:prstGeom>
          <a:ln>
            <a:solidFill>
              <a:srgbClr val="FF0000"/>
            </a:solidFill>
            <a:tailEnd type="triangle"/>
          </a:ln>
          <a:effectLst>
            <a:glow rad="203200">
              <a:srgbClr val="FF0000">
                <a:alpha val="40000"/>
              </a:srgbClr>
            </a:glow>
          </a:effectLst>
        </p:spPr>
        <p:style>
          <a:lnRef idx="1">
            <a:schemeClr val="accent1"/>
          </a:lnRef>
          <a:fillRef idx="0">
            <a:schemeClr val="accent1"/>
          </a:fillRef>
          <a:effectRef idx="0">
            <a:schemeClr val="accent1"/>
          </a:effectRef>
          <a:fontRef idx="minor">
            <a:schemeClr val="tx1"/>
          </a:fontRef>
        </p:style>
      </p:cxnSp>
      <p:sp>
        <p:nvSpPr>
          <p:cNvPr id="8" name="Dikdörtgen 7"/>
          <p:cNvSpPr/>
          <p:nvPr/>
        </p:nvSpPr>
        <p:spPr>
          <a:xfrm>
            <a:off x="3943849" y="4690254"/>
            <a:ext cx="1650195" cy="461665"/>
          </a:xfrm>
          <a:prstGeom prst="rect">
            <a:avLst/>
          </a:prstGeom>
        </p:spPr>
        <p:txBody>
          <a:bodyPr wrap="none">
            <a:spAutoFit/>
          </a:bodyPr>
          <a:lstStyle/>
          <a:p>
            <a:r>
              <a:rPr lang="tr-TR" dirty="0">
                <a:solidFill>
                  <a:srgbClr val="FF0000"/>
                </a:solidFill>
              </a:rPr>
              <a:t> </a:t>
            </a:r>
            <a:r>
              <a:rPr lang="tr-TR" sz="2400" dirty="0">
                <a:solidFill>
                  <a:srgbClr val="FF0000"/>
                </a:solidFill>
              </a:rPr>
              <a:t>Milliyetçilik</a:t>
            </a:r>
          </a:p>
        </p:txBody>
      </p:sp>
      <p:sp>
        <p:nvSpPr>
          <p:cNvPr id="10" name="Dikdörtgen 9"/>
          <p:cNvSpPr/>
          <p:nvPr/>
        </p:nvSpPr>
        <p:spPr>
          <a:xfrm>
            <a:off x="6933693" y="4690254"/>
            <a:ext cx="1405091" cy="461665"/>
          </a:xfrm>
          <a:prstGeom prst="rect">
            <a:avLst/>
          </a:prstGeom>
        </p:spPr>
        <p:txBody>
          <a:bodyPr wrap="square">
            <a:spAutoFit/>
          </a:bodyPr>
          <a:lstStyle/>
          <a:p>
            <a:r>
              <a:rPr lang="tr-TR" sz="2400" dirty="0">
                <a:solidFill>
                  <a:srgbClr val="FF0000"/>
                </a:solidFill>
              </a:rPr>
              <a:t>Halkçılık</a:t>
            </a:r>
          </a:p>
        </p:txBody>
      </p:sp>
      <p:sp>
        <p:nvSpPr>
          <p:cNvPr id="16" name="Dikdörtgen 15"/>
          <p:cNvSpPr/>
          <p:nvPr/>
        </p:nvSpPr>
        <p:spPr>
          <a:xfrm>
            <a:off x="6757080" y="2153299"/>
            <a:ext cx="1468159" cy="461665"/>
          </a:xfrm>
          <a:prstGeom prst="rect">
            <a:avLst/>
          </a:prstGeom>
        </p:spPr>
        <p:txBody>
          <a:bodyPr wrap="none">
            <a:spAutoFit/>
          </a:bodyPr>
          <a:lstStyle/>
          <a:p>
            <a:pPr lvl="0"/>
            <a:r>
              <a:rPr lang="tr-TR" sz="2400" dirty="0">
                <a:solidFill>
                  <a:srgbClr val="FF0000"/>
                </a:solidFill>
              </a:rPr>
              <a:t>Devletçilik</a:t>
            </a:r>
          </a:p>
        </p:txBody>
      </p:sp>
      <p:sp>
        <p:nvSpPr>
          <p:cNvPr id="18" name="Dikdörtgen 17"/>
          <p:cNvSpPr/>
          <p:nvPr/>
        </p:nvSpPr>
        <p:spPr>
          <a:xfrm>
            <a:off x="9363972" y="2153299"/>
            <a:ext cx="952505" cy="461665"/>
          </a:xfrm>
          <a:prstGeom prst="rect">
            <a:avLst/>
          </a:prstGeom>
        </p:spPr>
        <p:txBody>
          <a:bodyPr wrap="none">
            <a:spAutoFit/>
          </a:bodyPr>
          <a:lstStyle/>
          <a:p>
            <a:r>
              <a:rPr lang="tr-TR" sz="2400" dirty="0">
                <a:solidFill>
                  <a:srgbClr val="FF0000"/>
                </a:solidFill>
              </a:rPr>
              <a:t>Laiklik</a:t>
            </a:r>
          </a:p>
        </p:txBody>
      </p:sp>
      <p:sp>
        <p:nvSpPr>
          <p:cNvPr id="22" name="Dikdörtgen 21"/>
          <p:cNvSpPr/>
          <p:nvPr/>
        </p:nvSpPr>
        <p:spPr>
          <a:xfrm>
            <a:off x="9021665" y="140805"/>
            <a:ext cx="2272411" cy="461665"/>
          </a:xfrm>
          <a:prstGeom prst="rect">
            <a:avLst/>
          </a:prstGeom>
        </p:spPr>
        <p:txBody>
          <a:bodyPr wrap="square">
            <a:spAutoFit/>
          </a:bodyPr>
          <a:lstStyle/>
          <a:p>
            <a:r>
              <a:rPr lang="tr-TR" sz="2400" dirty="0">
                <a:solidFill>
                  <a:srgbClr val="FF0000"/>
                </a:solidFill>
              </a:rPr>
              <a:t>İnkılapçılık</a:t>
            </a:r>
          </a:p>
        </p:txBody>
      </p:sp>
    </p:spTree>
    <p:extLst>
      <p:ext uri="{BB962C8B-B14F-4D97-AF65-F5344CB8AC3E}">
        <p14:creationId xmlns:p14="http://schemas.microsoft.com/office/powerpoint/2010/main" val="3734501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937662" y="1605517"/>
            <a:ext cx="2521528" cy="400110"/>
          </a:xfrm>
          <a:prstGeom prst="rect">
            <a:avLst/>
          </a:prstGeom>
        </p:spPr>
        <p:txBody>
          <a:bodyPr wrap="square">
            <a:spAutoFit/>
          </a:bodyPr>
          <a:lstStyle/>
          <a:p>
            <a:r>
              <a:rPr lang="tr-TR" sz="2000" b="1" dirty="0" smtClean="0">
                <a:solidFill>
                  <a:srgbClr val="FF0000"/>
                </a:solidFill>
                <a:latin typeface="Source Sans Pro"/>
              </a:rPr>
              <a:t>Millî Egemenlik</a:t>
            </a:r>
          </a:p>
        </p:txBody>
      </p:sp>
      <p:sp>
        <p:nvSpPr>
          <p:cNvPr id="3" name="Rectangle 2"/>
          <p:cNvSpPr/>
          <p:nvPr/>
        </p:nvSpPr>
        <p:spPr>
          <a:xfrm>
            <a:off x="5240939" y="1711140"/>
            <a:ext cx="2185857" cy="400110"/>
          </a:xfrm>
          <a:prstGeom prst="rect">
            <a:avLst/>
          </a:prstGeom>
        </p:spPr>
        <p:txBody>
          <a:bodyPr wrap="square">
            <a:spAutoFit/>
          </a:bodyPr>
          <a:lstStyle/>
          <a:p>
            <a:r>
              <a:rPr lang="tr-TR" sz="2000" b="1" dirty="0" smtClean="0">
                <a:solidFill>
                  <a:srgbClr val="FF0000"/>
                </a:solidFill>
                <a:latin typeface="Source Sans Pro"/>
              </a:rPr>
              <a:t>Millî</a:t>
            </a:r>
            <a:r>
              <a:rPr lang="tr-TR" b="1" dirty="0" smtClean="0">
                <a:solidFill>
                  <a:schemeClr val="bg1"/>
                </a:solidFill>
                <a:latin typeface="Source Sans Pro"/>
              </a:rPr>
              <a:t> </a:t>
            </a:r>
            <a:r>
              <a:rPr lang="tr-TR" sz="2000" b="1" dirty="0" smtClean="0">
                <a:solidFill>
                  <a:srgbClr val="FF0000"/>
                </a:solidFill>
                <a:latin typeface="Source Sans Pro"/>
              </a:rPr>
              <a:t>Bağımsızlık</a:t>
            </a:r>
            <a:endParaRPr lang="tr-TR" sz="2000" dirty="0">
              <a:solidFill>
                <a:srgbClr val="FF0000"/>
              </a:solidFill>
              <a:latin typeface="Source Sans Pro"/>
            </a:endParaRPr>
          </a:p>
        </p:txBody>
      </p:sp>
      <p:sp>
        <p:nvSpPr>
          <p:cNvPr id="4" name="Rectangle 3"/>
          <p:cNvSpPr/>
          <p:nvPr/>
        </p:nvSpPr>
        <p:spPr>
          <a:xfrm>
            <a:off x="8072175" y="4090483"/>
            <a:ext cx="3548053" cy="400110"/>
          </a:xfrm>
          <a:prstGeom prst="rect">
            <a:avLst/>
          </a:prstGeom>
        </p:spPr>
        <p:txBody>
          <a:bodyPr wrap="square">
            <a:spAutoFit/>
          </a:bodyPr>
          <a:lstStyle/>
          <a:p>
            <a:r>
              <a:rPr lang="tr-TR" sz="2000" b="1" dirty="0" smtClean="0">
                <a:solidFill>
                  <a:srgbClr val="FF0000"/>
                </a:solidFill>
                <a:latin typeface="Source Sans Pro"/>
              </a:rPr>
              <a:t>Yurtta </a:t>
            </a:r>
            <a:r>
              <a:rPr lang="tr-TR" sz="2000" b="1" dirty="0">
                <a:solidFill>
                  <a:srgbClr val="FF0000"/>
                </a:solidFill>
                <a:latin typeface="Source Sans Pro"/>
              </a:rPr>
              <a:t>Barış Dünyada </a:t>
            </a:r>
            <a:r>
              <a:rPr lang="tr-TR" sz="2000" b="1" dirty="0" smtClean="0">
                <a:solidFill>
                  <a:srgbClr val="FF0000"/>
                </a:solidFill>
                <a:latin typeface="Source Sans Pro"/>
              </a:rPr>
              <a:t>Barış</a:t>
            </a:r>
            <a:endParaRPr lang="tr-TR" sz="2000" b="1" dirty="0">
              <a:solidFill>
                <a:srgbClr val="FF0000"/>
              </a:solidFill>
              <a:latin typeface="Source Sans Pro"/>
            </a:endParaRPr>
          </a:p>
        </p:txBody>
      </p:sp>
      <p:sp>
        <p:nvSpPr>
          <p:cNvPr id="5" name="Rectangle 4"/>
          <p:cNvSpPr/>
          <p:nvPr/>
        </p:nvSpPr>
        <p:spPr>
          <a:xfrm>
            <a:off x="2525541" y="4176867"/>
            <a:ext cx="3990109" cy="400110"/>
          </a:xfrm>
          <a:prstGeom prst="rect">
            <a:avLst/>
          </a:prstGeom>
        </p:spPr>
        <p:txBody>
          <a:bodyPr wrap="square">
            <a:spAutoFit/>
          </a:bodyPr>
          <a:lstStyle/>
          <a:p>
            <a:r>
              <a:rPr lang="tr-TR" sz="2000" dirty="0" smtClean="0">
                <a:solidFill>
                  <a:srgbClr val="FF0000"/>
                </a:solidFill>
                <a:latin typeface="Source Sans Pro"/>
              </a:rPr>
              <a:t>Çağdaşlaşma ve Batılılıaşma</a:t>
            </a:r>
            <a:endParaRPr lang="tr-TR" sz="2000" dirty="0">
              <a:solidFill>
                <a:srgbClr val="FF0000"/>
              </a:solidFill>
              <a:latin typeface="Source Sans Pro"/>
            </a:endParaRPr>
          </a:p>
        </p:txBody>
      </p:sp>
      <p:sp>
        <p:nvSpPr>
          <p:cNvPr id="6" name="Rectangle 5"/>
          <p:cNvSpPr/>
          <p:nvPr/>
        </p:nvSpPr>
        <p:spPr>
          <a:xfrm>
            <a:off x="8831526" y="5957161"/>
            <a:ext cx="3360474" cy="400110"/>
          </a:xfrm>
          <a:prstGeom prst="rect">
            <a:avLst/>
          </a:prstGeom>
        </p:spPr>
        <p:txBody>
          <a:bodyPr wrap="square">
            <a:spAutoFit/>
          </a:bodyPr>
          <a:lstStyle/>
          <a:p>
            <a:pPr lvl="0"/>
            <a:r>
              <a:rPr lang="tr-TR" b="1" dirty="0" smtClean="0">
                <a:solidFill>
                  <a:srgbClr val="2B2B2B"/>
                </a:solidFill>
                <a:latin typeface="Source Sans Pro"/>
              </a:rPr>
              <a:t> </a:t>
            </a:r>
            <a:r>
              <a:rPr lang="tr-TR" sz="2000" b="1" dirty="0">
                <a:solidFill>
                  <a:srgbClr val="FF0000"/>
                </a:solidFill>
                <a:latin typeface="Source Sans Pro"/>
              </a:rPr>
              <a:t>İnsan ve İnsanlık Sevgisi</a:t>
            </a:r>
            <a:endParaRPr lang="tr-TR" sz="2000" b="1" dirty="0">
              <a:solidFill>
                <a:srgbClr val="FF0000"/>
              </a:solidFill>
            </a:endParaRPr>
          </a:p>
        </p:txBody>
      </p:sp>
      <p:sp>
        <p:nvSpPr>
          <p:cNvPr id="7" name="Rectangle 6"/>
          <p:cNvSpPr/>
          <p:nvPr/>
        </p:nvSpPr>
        <p:spPr>
          <a:xfrm>
            <a:off x="9376804" y="1664450"/>
            <a:ext cx="2800767" cy="400110"/>
          </a:xfrm>
          <a:prstGeom prst="rect">
            <a:avLst/>
          </a:prstGeom>
        </p:spPr>
        <p:txBody>
          <a:bodyPr wrap="none">
            <a:spAutoFit/>
          </a:bodyPr>
          <a:lstStyle/>
          <a:p>
            <a:pPr lvl="0"/>
            <a:r>
              <a:rPr lang="tr-TR" sz="2000" b="1" dirty="0" smtClean="0">
                <a:solidFill>
                  <a:srgbClr val="FF0000"/>
                </a:solidFill>
                <a:latin typeface="Source Sans Pro"/>
              </a:rPr>
              <a:t>Bilimsellik</a:t>
            </a:r>
            <a:r>
              <a:rPr lang="tr-TR" b="1" dirty="0" smtClean="0">
                <a:solidFill>
                  <a:schemeClr val="bg1"/>
                </a:solidFill>
                <a:latin typeface="Source Sans Pro"/>
              </a:rPr>
              <a:t> </a:t>
            </a:r>
            <a:r>
              <a:rPr lang="tr-TR" b="1" dirty="0">
                <a:solidFill>
                  <a:schemeClr val="bg1"/>
                </a:solidFill>
                <a:latin typeface="Source Sans Pro"/>
              </a:rPr>
              <a:t>ve </a:t>
            </a:r>
            <a:r>
              <a:rPr lang="tr-TR" sz="2000" b="1" dirty="0" smtClean="0">
                <a:solidFill>
                  <a:srgbClr val="FF0000"/>
                </a:solidFill>
                <a:latin typeface="Source Sans Pro"/>
              </a:rPr>
              <a:t>Akılcılık</a:t>
            </a:r>
            <a:endParaRPr lang="tr-TR" sz="2000" b="1" dirty="0">
              <a:solidFill>
                <a:srgbClr val="FF0000"/>
              </a:solidFill>
              <a:latin typeface="Source Sans Pro"/>
            </a:endParaRPr>
          </a:p>
        </p:txBody>
      </p:sp>
      <p:sp>
        <p:nvSpPr>
          <p:cNvPr id="8" name="Rectangle 7"/>
          <p:cNvSpPr/>
          <p:nvPr/>
        </p:nvSpPr>
        <p:spPr>
          <a:xfrm>
            <a:off x="2859720" y="1600325"/>
            <a:ext cx="2300630" cy="369332"/>
          </a:xfrm>
          <a:prstGeom prst="rect">
            <a:avLst/>
          </a:prstGeom>
        </p:spPr>
        <p:txBody>
          <a:bodyPr wrap="none">
            <a:spAutoFit/>
          </a:bodyPr>
          <a:lstStyle/>
          <a:p>
            <a:pPr lvl="0"/>
            <a:r>
              <a:rPr lang="tr-TR" b="1" dirty="0" smtClean="0">
                <a:solidFill>
                  <a:srgbClr val="FF0000"/>
                </a:solidFill>
                <a:latin typeface="Source Sans Pro"/>
              </a:rPr>
              <a:t>.................................</a:t>
            </a:r>
            <a:endParaRPr lang="tr-TR" dirty="0">
              <a:solidFill>
                <a:srgbClr val="FF0000"/>
              </a:solidFill>
              <a:latin typeface="Source Sans Pro"/>
            </a:endParaRPr>
          </a:p>
        </p:txBody>
      </p:sp>
      <p:sp>
        <p:nvSpPr>
          <p:cNvPr id="10" name="Rectangle 9"/>
          <p:cNvSpPr/>
          <p:nvPr/>
        </p:nvSpPr>
        <p:spPr>
          <a:xfrm>
            <a:off x="3080618" y="1798839"/>
            <a:ext cx="2300630" cy="369332"/>
          </a:xfrm>
          <a:prstGeom prst="rect">
            <a:avLst/>
          </a:prstGeom>
        </p:spPr>
        <p:txBody>
          <a:bodyPr wrap="none">
            <a:spAutoFit/>
          </a:bodyPr>
          <a:lstStyle/>
          <a:p>
            <a:pPr lvl="0"/>
            <a:r>
              <a:rPr lang="tr-TR" b="1" dirty="0" smtClean="0">
                <a:solidFill>
                  <a:srgbClr val="FF0000"/>
                </a:solidFill>
                <a:latin typeface="Source Sans Pro"/>
              </a:rPr>
              <a:t>.................................</a:t>
            </a:r>
            <a:endParaRPr lang="tr-TR" dirty="0">
              <a:solidFill>
                <a:srgbClr val="FF0000"/>
              </a:solidFill>
              <a:latin typeface="Source Sans Pro"/>
            </a:endParaRPr>
          </a:p>
        </p:txBody>
      </p:sp>
      <p:sp>
        <p:nvSpPr>
          <p:cNvPr id="11" name="Rectangle 10"/>
          <p:cNvSpPr/>
          <p:nvPr/>
        </p:nvSpPr>
        <p:spPr>
          <a:xfrm>
            <a:off x="7190947" y="1437397"/>
            <a:ext cx="2300630" cy="369332"/>
          </a:xfrm>
          <a:prstGeom prst="rect">
            <a:avLst/>
          </a:prstGeom>
        </p:spPr>
        <p:txBody>
          <a:bodyPr wrap="none">
            <a:spAutoFit/>
          </a:bodyPr>
          <a:lstStyle/>
          <a:p>
            <a:pPr lvl="0"/>
            <a:r>
              <a:rPr lang="tr-TR" b="1" dirty="0" smtClean="0">
                <a:solidFill>
                  <a:srgbClr val="FF0000"/>
                </a:solidFill>
                <a:latin typeface="Source Sans Pro"/>
              </a:rPr>
              <a:t>.................................</a:t>
            </a:r>
            <a:endParaRPr lang="tr-TR" dirty="0">
              <a:solidFill>
                <a:srgbClr val="FF0000"/>
              </a:solidFill>
              <a:latin typeface="Source Sans Pro"/>
            </a:endParaRPr>
          </a:p>
        </p:txBody>
      </p:sp>
      <p:sp>
        <p:nvSpPr>
          <p:cNvPr id="12" name="Rectangle 11"/>
          <p:cNvSpPr/>
          <p:nvPr/>
        </p:nvSpPr>
        <p:spPr>
          <a:xfrm>
            <a:off x="7361588" y="1201070"/>
            <a:ext cx="2300630" cy="369332"/>
          </a:xfrm>
          <a:prstGeom prst="rect">
            <a:avLst/>
          </a:prstGeom>
        </p:spPr>
        <p:txBody>
          <a:bodyPr wrap="none">
            <a:spAutoFit/>
          </a:bodyPr>
          <a:lstStyle/>
          <a:p>
            <a:pPr lvl="0"/>
            <a:r>
              <a:rPr lang="tr-TR" b="1" dirty="0" smtClean="0">
                <a:solidFill>
                  <a:srgbClr val="FF0000"/>
                </a:solidFill>
                <a:latin typeface="Source Sans Pro"/>
              </a:rPr>
              <a:t>.................................</a:t>
            </a:r>
            <a:endParaRPr lang="tr-TR" dirty="0">
              <a:solidFill>
                <a:srgbClr val="FF0000"/>
              </a:solidFill>
              <a:latin typeface="Source Sans Pro"/>
            </a:endParaRPr>
          </a:p>
        </p:txBody>
      </p:sp>
      <p:sp>
        <p:nvSpPr>
          <p:cNvPr id="13" name="Rectangle 12"/>
          <p:cNvSpPr/>
          <p:nvPr/>
        </p:nvSpPr>
        <p:spPr>
          <a:xfrm>
            <a:off x="195638" y="4249015"/>
            <a:ext cx="2300630" cy="369332"/>
          </a:xfrm>
          <a:prstGeom prst="rect">
            <a:avLst/>
          </a:prstGeom>
        </p:spPr>
        <p:txBody>
          <a:bodyPr wrap="none">
            <a:spAutoFit/>
          </a:bodyPr>
          <a:lstStyle/>
          <a:p>
            <a:pPr lvl="0"/>
            <a:r>
              <a:rPr lang="tr-TR" b="1" dirty="0" smtClean="0">
                <a:solidFill>
                  <a:srgbClr val="FF0000"/>
                </a:solidFill>
                <a:latin typeface="Source Sans Pro"/>
              </a:rPr>
              <a:t>.................................</a:t>
            </a:r>
            <a:endParaRPr lang="tr-TR" dirty="0">
              <a:solidFill>
                <a:srgbClr val="FF0000"/>
              </a:solidFill>
              <a:latin typeface="Source Sans Pro"/>
            </a:endParaRPr>
          </a:p>
        </p:txBody>
      </p:sp>
      <p:sp>
        <p:nvSpPr>
          <p:cNvPr id="14" name="Rectangle 13"/>
          <p:cNvSpPr/>
          <p:nvPr/>
        </p:nvSpPr>
        <p:spPr>
          <a:xfrm>
            <a:off x="345588" y="4003433"/>
            <a:ext cx="2300630" cy="369332"/>
          </a:xfrm>
          <a:prstGeom prst="rect">
            <a:avLst/>
          </a:prstGeom>
        </p:spPr>
        <p:txBody>
          <a:bodyPr wrap="none">
            <a:spAutoFit/>
          </a:bodyPr>
          <a:lstStyle/>
          <a:p>
            <a:pPr lvl="0"/>
            <a:r>
              <a:rPr lang="tr-TR" b="1" dirty="0" smtClean="0">
                <a:solidFill>
                  <a:srgbClr val="FF0000"/>
                </a:solidFill>
                <a:latin typeface="Source Sans Pro"/>
              </a:rPr>
              <a:t>.................................</a:t>
            </a:r>
            <a:endParaRPr lang="tr-TR" dirty="0">
              <a:solidFill>
                <a:srgbClr val="FF0000"/>
              </a:solidFill>
              <a:latin typeface="Source Sans Pro"/>
            </a:endParaRPr>
          </a:p>
        </p:txBody>
      </p:sp>
      <p:sp>
        <p:nvSpPr>
          <p:cNvPr id="15" name="Rectangle 14"/>
          <p:cNvSpPr/>
          <p:nvPr/>
        </p:nvSpPr>
        <p:spPr>
          <a:xfrm>
            <a:off x="5856093" y="4296835"/>
            <a:ext cx="2300630" cy="369332"/>
          </a:xfrm>
          <a:prstGeom prst="rect">
            <a:avLst/>
          </a:prstGeom>
        </p:spPr>
        <p:txBody>
          <a:bodyPr wrap="none">
            <a:spAutoFit/>
          </a:bodyPr>
          <a:lstStyle/>
          <a:p>
            <a:pPr lvl="0"/>
            <a:r>
              <a:rPr lang="tr-TR" b="1" dirty="0" smtClean="0">
                <a:solidFill>
                  <a:srgbClr val="FF0000"/>
                </a:solidFill>
                <a:latin typeface="Source Sans Pro"/>
              </a:rPr>
              <a:t>.................................</a:t>
            </a:r>
            <a:endParaRPr lang="tr-TR" dirty="0">
              <a:solidFill>
                <a:srgbClr val="FF0000"/>
              </a:solidFill>
              <a:latin typeface="Source Sans Pro"/>
            </a:endParaRPr>
          </a:p>
        </p:txBody>
      </p:sp>
      <p:sp>
        <p:nvSpPr>
          <p:cNvPr id="16" name="Rectangle 15"/>
          <p:cNvSpPr/>
          <p:nvPr/>
        </p:nvSpPr>
        <p:spPr>
          <a:xfrm>
            <a:off x="6050347" y="4481501"/>
            <a:ext cx="2300630" cy="369332"/>
          </a:xfrm>
          <a:prstGeom prst="rect">
            <a:avLst/>
          </a:prstGeom>
        </p:spPr>
        <p:txBody>
          <a:bodyPr wrap="none">
            <a:spAutoFit/>
          </a:bodyPr>
          <a:lstStyle/>
          <a:p>
            <a:pPr lvl="0"/>
            <a:r>
              <a:rPr lang="tr-TR" b="1" dirty="0" smtClean="0">
                <a:solidFill>
                  <a:srgbClr val="FF0000"/>
                </a:solidFill>
                <a:latin typeface="Source Sans Pro"/>
              </a:rPr>
              <a:t>.................................</a:t>
            </a:r>
            <a:endParaRPr lang="tr-TR" dirty="0">
              <a:solidFill>
                <a:srgbClr val="FF0000"/>
              </a:solidFill>
              <a:latin typeface="Source Sans Pro"/>
            </a:endParaRPr>
          </a:p>
        </p:txBody>
      </p:sp>
      <p:sp>
        <p:nvSpPr>
          <p:cNvPr id="17" name="Rectangle 16"/>
          <p:cNvSpPr/>
          <p:nvPr/>
        </p:nvSpPr>
        <p:spPr>
          <a:xfrm>
            <a:off x="9382611" y="6211096"/>
            <a:ext cx="2300630" cy="369332"/>
          </a:xfrm>
          <a:prstGeom prst="rect">
            <a:avLst/>
          </a:prstGeom>
        </p:spPr>
        <p:txBody>
          <a:bodyPr wrap="none">
            <a:spAutoFit/>
          </a:bodyPr>
          <a:lstStyle/>
          <a:p>
            <a:pPr lvl="0"/>
            <a:r>
              <a:rPr lang="tr-TR" b="1" dirty="0" smtClean="0">
                <a:solidFill>
                  <a:srgbClr val="FF0000"/>
                </a:solidFill>
                <a:latin typeface="Source Sans Pro"/>
              </a:rPr>
              <a:t>.................................</a:t>
            </a:r>
            <a:endParaRPr lang="tr-TR" dirty="0">
              <a:solidFill>
                <a:srgbClr val="FF0000"/>
              </a:solidFill>
              <a:latin typeface="Source Sans Pro"/>
            </a:endParaRPr>
          </a:p>
        </p:txBody>
      </p:sp>
      <p:sp>
        <p:nvSpPr>
          <p:cNvPr id="18" name="Rectangle 17"/>
          <p:cNvSpPr/>
          <p:nvPr/>
        </p:nvSpPr>
        <p:spPr>
          <a:xfrm>
            <a:off x="9491577" y="6409925"/>
            <a:ext cx="2300630" cy="369332"/>
          </a:xfrm>
          <a:prstGeom prst="rect">
            <a:avLst/>
          </a:prstGeom>
        </p:spPr>
        <p:txBody>
          <a:bodyPr wrap="none">
            <a:spAutoFit/>
          </a:bodyPr>
          <a:lstStyle/>
          <a:p>
            <a:pPr lvl="0"/>
            <a:r>
              <a:rPr lang="tr-TR" b="1" dirty="0" smtClean="0">
                <a:solidFill>
                  <a:srgbClr val="FF0000"/>
                </a:solidFill>
                <a:latin typeface="Source Sans Pro"/>
              </a:rPr>
              <a:t>.................................</a:t>
            </a:r>
            <a:endParaRPr lang="tr-TR" dirty="0">
              <a:solidFill>
                <a:srgbClr val="FF0000"/>
              </a:solidFill>
              <a:latin typeface="Source Sans Pro"/>
            </a:endParaRPr>
          </a:p>
        </p:txBody>
      </p:sp>
      <p:sp>
        <p:nvSpPr>
          <p:cNvPr id="19" name="Rectangle 18"/>
          <p:cNvSpPr/>
          <p:nvPr/>
        </p:nvSpPr>
        <p:spPr>
          <a:xfrm>
            <a:off x="865853" y="28122"/>
            <a:ext cx="3260829" cy="523220"/>
          </a:xfrm>
          <a:prstGeom prst="rect">
            <a:avLst/>
          </a:prstGeom>
        </p:spPr>
        <p:txBody>
          <a:bodyPr wrap="none">
            <a:spAutoFit/>
          </a:bodyPr>
          <a:lstStyle/>
          <a:p>
            <a:r>
              <a:rPr lang="tr-TR" sz="2800" b="1" dirty="0" smtClean="0">
                <a:solidFill>
                  <a:srgbClr val="FF0000"/>
                </a:solidFill>
                <a:latin typeface="Source Sans Pro"/>
              </a:rPr>
              <a:t>Bütünleyici İlkeler</a:t>
            </a:r>
            <a:endParaRPr lang="tr-TR" sz="2800" dirty="0"/>
          </a:p>
        </p:txBody>
      </p:sp>
      <p:cxnSp>
        <p:nvCxnSpPr>
          <p:cNvPr id="20" name="Düz Ok Bağlayıcısı 16"/>
          <p:cNvCxnSpPr/>
          <p:nvPr/>
        </p:nvCxnSpPr>
        <p:spPr>
          <a:xfrm>
            <a:off x="-329295" y="289732"/>
            <a:ext cx="1049866" cy="0"/>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274140" y="2045060"/>
            <a:ext cx="1880579" cy="307777"/>
          </a:xfrm>
          <a:prstGeom prst="rect">
            <a:avLst/>
          </a:prstGeom>
        </p:spPr>
        <p:txBody>
          <a:bodyPr wrap="none">
            <a:spAutoFit/>
          </a:bodyPr>
          <a:lstStyle/>
          <a:p>
            <a:pPr lvl="0"/>
            <a:r>
              <a:rPr lang="tr-TR" sz="1400" b="1" dirty="0">
                <a:solidFill>
                  <a:srgbClr val="FF0000"/>
                </a:solidFill>
              </a:rPr>
              <a:t>Milli Birlik ve Bütünlük</a:t>
            </a:r>
          </a:p>
        </p:txBody>
      </p:sp>
      <p:sp>
        <p:nvSpPr>
          <p:cNvPr id="22" name="Rectangle 21"/>
          <p:cNvSpPr/>
          <p:nvPr/>
        </p:nvSpPr>
        <p:spPr>
          <a:xfrm>
            <a:off x="106635" y="6429807"/>
            <a:ext cx="2091791" cy="369332"/>
          </a:xfrm>
          <a:prstGeom prst="rect">
            <a:avLst/>
          </a:prstGeom>
        </p:spPr>
        <p:txBody>
          <a:bodyPr wrap="none">
            <a:spAutoFit/>
          </a:bodyPr>
          <a:lstStyle/>
          <a:p>
            <a:pPr lvl="0"/>
            <a:r>
              <a:rPr lang="tr-TR" b="1" dirty="0" smtClean="0">
                <a:solidFill>
                  <a:srgbClr val="FF0000"/>
                </a:solidFill>
              </a:rPr>
              <a:t>Toplumsal Kalkınma</a:t>
            </a:r>
            <a:endParaRPr lang="tr-TR" b="1" dirty="0">
              <a:solidFill>
                <a:srgbClr val="FF0000"/>
              </a:solidFill>
            </a:endParaRPr>
          </a:p>
        </p:txBody>
      </p:sp>
      <p:sp>
        <p:nvSpPr>
          <p:cNvPr id="23" name="Rectangle 22"/>
          <p:cNvSpPr/>
          <p:nvPr/>
        </p:nvSpPr>
        <p:spPr>
          <a:xfrm>
            <a:off x="1911346" y="6127453"/>
            <a:ext cx="2300630" cy="369332"/>
          </a:xfrm>
          <a:prstGeom prst="rect">
            <a:avLst/>
          </a:prstGeom>
        </p:spPr>
        <p:txBody>
          <a:bodyPr wrap="none">
            <a:spAutoFit/>
          </a:bodyPr>
          <a:lstStyle/>
          <a:p>
            <a:pPr lvl="0"/>
            <a:r>
              <a:rPr lang="tr-TR" b="1" dirty="0" smtClean="0">
                <a:solidFill>
                  <a:srgbClr val="FF0000"/>
                </a:solidFill>
                <a:latin typeface="Source Sans Pro"/>
              </a:rPr>
              <a:t>.................................</a:t>
            </a:r>
            <a:endParaRPr lang="tr-TR" dirty="0">
              <a:solidFill>
                <a:srgbClr val="FF0000"/>
              </a:solidFill>
              <a:latin typeface="Source Sans Pro"/>
            </a:endParaRPr>
          </a:p>
        </p:txBody>
      </p:sp>
      <p:sp>
        <p:nvSpPr>
          <p:cNvPr id="24" name="Rectangle 23"/>
          <p:cNvSpPr/>
          <p:nvPr/>
        </p:nvSpPr>
        <p:spPr>
          <a:xfrm>
            <a:off x="2040289" y="5929253"/>
            <a:ext cx="2300630" cy="369332"/>
          </a:xfrm>
          <a:prstGeom prst="rect">
            <a:avLst/>
          </a:prstGeom>
        </p:spPr>
        <p:txBody>
          <a:bodyPr wrap="none">
            <a:spAutoFit/>
          </a:bodyPr>
          <a:lstStyle/>
          <a:p>
            <a:pPr lvl="0"/>
            <a:r>
              <a:rPr lang="tr-TR" b="1" dirty="0" smtClean="0">
                <a:solidFill>
                  <a:srgbClr val="FF0000"/>
                </a:solidFill>
                <a:latin typeface="Source Sans Pro"/>
              </a:rPr>
              <a:t>.................................</a:t>
            </a:r>
            <a:endParaRPr lang="tr-TR" dirty="0">
              <a:solidFill>
                <a:srgbClr val="FF0000"/>
              </a:solidFill>
              <a:latin typeface="Source Sans Pro"/>
            </a:endParaRPr>
          </a:p>
        </p:txBody>
      </p:sp>
      <p:sp>
        <p:nvSpPr>
          <p:cNvPr id="25" name="Rectangle 24"/>
          <p:cNvSpPr/>
          <p:nvPr/>
        </p:nvSpPr>
        <p:spPr>
          <a:xfrm>
            <a:off x="5758786" y="6520975"/>
            <a:ext cx="2300630" cy="369332"/>
          </a:xfrm>
          <a:prstGeom prst="rect">
            <a:avLst/>
          </a:prstGeom>
        </p:spPr>
        <p:txBody>
          <a:bodyPr wrap="none">
            <a:spAutoFit/>
          </a:bodyPr>
          <a:lstStyle/>
          <a:p>
            <a:pPr lvl="0"/>
            <a:r>
              <a:rPr lang="tr-TR" b="1" dirty="0" smtClean="0">
                <a:solidFill>
                  <a:srgbClr val="FF0000"/>
                </a:solidFill>
                <a:latin typeface="Source Sans Pro"/>
              </a:rPr>
              <a:t>.................................</a:t>
            </a:r>
            <a:endParaRPr lang="tr-TR" dirty="0">
              <a:solidFill>
                <a:srgbClr val="FF0000"/>
              </a:solidFill>
              <a:latin typeface="Source Sans Pro"/>
            </a:endParaRPr>
          </a:p>
        </p:txBody>
      </p:sp>
      <p:pic>
        <p:nvPicPr>
          <p:cNvPr id="26" name="Picture 25"/>
          <p:cNvPicPr>
            <a:picLocks noChangeAspect="1"/>
          </p:cNvPicPr>
          <p:nvPr/>
        </p:nvPicPr>
        <p:blipFill>
          <a:blip r:embed="rId2"/>
          <a:stretch>
            <a:fillRect/>
          </a:stretch>
        </p:blipFill>
        <p:spPr>
          <a:xfrm>
            <a:off x="5160350" y="6336309"/>
            <a:ext cx="2402032" cy="499915"/>
          </a:xfrm>
          <a:prstGeom prst="rect">
            <a:avLst/>
          </a:prstGeom>
        </p:spPr>
      </p:pic>
      <p:sp>
        <p:nvSpPr>
          <p:cNvPr id="27" name="Rectangle 26"/>
          <p:cNvSpPr/>
          <p:nvPr/>
        </p:nvSpPr>
        <p:spPr>
          <a:xfrm>
            <a:off x="5311200" y="6038870"/>
            <a:ext cx="1769331" cy="369332"/>
          </a:xfrm>
          <a:prstGeom prst="rect">
            <a:avLst/>
          </a:prstGeom>
        </p:spPr>
        <p:txBody>
          <a:bodyPr wrap="none">
            <a:spAutoFit/>
          </a:bodyPr>
          <a:lstStyle/>
          <a:p>
            <a:pPr lvl="0"/>
            <a:r>
              <a:rPr lang="tr-TR" b="1" dirty="0" smtClean="0">
                <a:solidFill>
                  <a:srgbClr val="FF0000"/>
                </a:solidFill>
              </a:rPr>
              <a:t>Toplumsal Eşitlik</a:t>
            </a:r>
            <a:endParaRPr lang="tr-TR" b="1" dirty="0">
              <a:solidFill>
                <a:srgbClr val="FF0000"/>
              </a:solidFill>
            </a:endParaRPr>
          </a:p>
        </p:txBody>
      </p:sp>
    </p:spTree>
    <p:extLst>
      <p:ext uri="{BB962C8B-B14F-4D97-AF65-F5344CB8AC3E}">
        <p14:creationId xmlns:p14="http://schemas.microsoft.com/office/powerpoint/2010/main" val="9862814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ikdörtgen 1"/>
          <p:cNvSpPr/>
          <p:nvPr/>
        </p:nvSpPr>
        <p:spPr>
          <a:xfrm>
            <a:off x="897923" y="925894"/>
            <a:ext cx="10618573" cy="1292662"/>
          </a:xfrm>
          <a:prstGeom prst="rect">
            <a:avLst/>
          </a:prstGeom>
        </p:spPr>
        <p:txBody>
          <a:bodyPr wrap="square">
            <a:spAutoFit/>
          </a:bodyPr>
          <a:lstStyle/>
          <a:p>
            <a:pPr algn="just"/>
            <a:r>
              <a:rPr lang="tr-TR" dirty="0" smtClean="0">
                <a:solidFill>
                  <a:schemeClr val="bg1"/>
                </a:solidFill>
              </a:rPr>
              <a:t>Bilim</a:t>
            </a:r>
            <a:r>
              <a:rPr lang="tr-TR" dirty="0">
                <a:solidFill>
                  <a:schemeClr val="bg1"/>
                </a:solidFill>
              </a:rPr>
              <a:t>, teknik, sosyal ve kültürel alanlarda belirli </a:t>
            </a:r>
            <a:r>
              <a:rPr lang="tr-TR" dirty="0" smtClean="0">
                <a:solidFill>
                  <a:schemeClr val="bg1"/>
                </a:solidFill>
              </a:rPr>
              <a:t>gelişmelere </a:t>
            </a:r>
            <a:r>
              <a:rPr lang="tr-TR" dirty="0">
                <a:solidFill>
                  <a:schemeClr val="bg1"/>
                </a:solidFill>
              </a:rPr>
              <a:t>ayak </a:t>
            </a:r>
            <a:r>
              <a:rPr lang="tr-TR" dirty="0" smtClean="0">
                <a:solidFill>
                  <a:schemeClr val="bg1"/>
                </a:solidFill>
              </a:rPr>
              <a:t>uyduran toplumlar </a:t>
            </a:r>
            <a:r>
              <a:rPr lang="tr-TR" dirty="0">
                <a:solidFill>
                  <a:schemeClr val="bg1"/>
                </a:solidFill>
              </a:rPr>
              <a:t>çağdaş </a:t>
            </a:r>
            <a:r>
              <a:rPr lang="tr-TR" dirty="0" smtClean="0">
                <a:solidFill>
                  <a:schemeClr val="bg1"/>
                </a:solidFill>
              </a:rPr>
              <a:t>toplum olarak adlandırılır. Devletlerin</a:t>
            </a:r>
            <a:r>
              <a:rPr lang="tr-TR" dirty="0">
                <a:solidFill>
                  <a:schemeClr val="bg1"/>
                </a:solidFill>
              </a:rPr>
              <a:t>, geri kalmışlıktan kurtulmak </a:t>
            </a:r>
            <a:r>
              <a:rPr lang="tr-TR" dirty="0" smtClean="0">
                <a:solidFill>
                  <a:schemeClr val="bg1"/>
                </a:solidFill>
              </a:rPr>
              <a:t>ve çağdaş </a:t>
            </a:r>
            <a:r>
              <a:rPr lang="tr-TR" dirty="0">
                <a:solidFill>
                  <a:schemeClr val="bg1"/>
                </a:solidFill>
              </a:rPr>
              <a:t>olarak tanımlanan toplumların seviyesine ulaşabilmek için; </a:t>
            </a:r>
            <a:r>
              <a:rPr lang="tr-TR" dirty="0" smtClean="0">
                <a:solidFill>
                  <a:schemeClr val="bg1"/>
                </a:solidFill>
              </a:rPr>
              <a:t>bilimsel ,sosyal</a:t>
            </a:r>
            <a:r>
              <a:rPr lang="tr-TR" dirty="0">
                <a:solidFill>
                  <a:schemeClr val="bg1"/>
                </a:solidFill>
              </a:rPr>
              <a:t>, ekonomik, kültürel ya da siyasi alanlarda yaptıkları </a:t>
            </a:r>
            <a:r>
              <a:rPr lang="tr-TR" dirty="0" smtClean="0">
                <a:solidFill>
                  <a:schemeClr val="bg1"/>
                </a:solidFill>
              </a:rPr>
              <a:t>düzenlemelerle veya </a:t>
            </a:r>
            <a:r>
              <a:rPr lang="tr-TR" dirty="0">
                <a:solidFill>
                  <a:schemeClr val="bg1"/>
                </a:solidFill>
              </a:rPr>
              <a:t>getirdikleri yeniliklerle kalkınma çabalarına </a:t>
            </a:r>
            <a:r>
              <a:rPr lang="tr-TR" sz="2400" dirty="0">
                <a:solidFill>
                  <a:srgbClr val="FF0000"/>
                </a:solidFill>
              </a:rPr>
              <a:t>“çağdaşlaşma” </a:t>
            </a:r>
            <a:r>
              <a:rPr lang="tr-TR" dirty="0">
                <a:solidFill>
                  <a:schemeClr val="bg1"/>
                </a:solidFill>
              </a:rPr>
              <a:t>adı verilir.</a:t>
            </a:r>
          </a:p>
        </p:txBody>
      </p:sp>
      <p:sp>
        <p:nvSpPr>
          <p:cNvPr id="4" name="Dikdörtgen 3"/>
          <p:cNvSpPr/>
          <p:nvPr/>
        </p:nvSpPr>
        <p:spPr>
          <a:xfrm>
            <a:off x="3090102" y="2852003"/>
            <a:ext cx="6886834" cy="1477328"/>
          </a:xfrm>
          <a:prstGeom prst="rect">
            <a:avLst/>
          </a:prstGeom>
        </p:spPr>
        <p:txBody>
          <a:bodyPr wrap="square">
            <a:spAutoFit/>
          </a:bodyPr>
          <a:lstStyle/>
          <a:p>
            <a:pPr algn="just"/>
            <a:r>
              <a:rPr lang="tr-TR" dirty="0" smtClean="0">
                <a:solidFill>
                  <a:schemeClr val="bg1"/>
                </a:solidFill>
              </a:rPr>
              <a:t>XIX</a:t>
            </a:r>
            <a:r>
              <a:rPr lang="tr-TR" dirty="0">
                <a:solidFill>
                  <a:schemeClr val="bg1"/>
                </a:solidFill>
              </a:rPr>
              <a:t>. yüzyıldan itibaren Türk toplumu çağın getirdiği yeniliklerden ve gelişmelerden uzak kalmıştı. Osmanlı Devleti XIX. ve XX. yüzyılda çağdaş milletlerden geri kalmamak için çeşitli adımlar atılmış, kanunlar çıkarılmış ve “ıslahat” adı verilen pek çok yenilikler yapılmıştı ama başarılı olunamamıştı.</a:t>
            </a:r>
          </a:p>
        </p:txBody>
      </p:sp>
      <p:sp>
        <p:nvSpPr>
          <p:cNvPr id="5" name="Dikdörtgen 4"/>
          <p:cNvSpPr/>
          <p:nvPr/>
        </p:nvSpPr>
        <p:spPr>
          <a:xfrm>
            <a:off x="897921" y="4962778"/>
            <a:ext cx="10527955" cy="1200329"/>
          </a:xfrm>
          <a:prstGeom prst="rect">
            <a:avLst/>
          </a:prstGeom>
        </p:spPr>
        <p:txBody>
          <a:bodyPr wrap="square">
            <a:spAutoFit/>
          </a:bodyPr>
          <a:lstStyle/>
          <a:p>
            <a:pPr algn="just"/>
            <a:r>
              <a:rPr lang="tr-TR" dirty="0">
                <a:solidFill>
                  <a:schemeClr val="bg1"/>
                </a:solidFill>
              </a:rPr>
              <a:t>XX. yüzyılda, Atatürk önderliğinde birçok alanda yeni kurumlar oluşturuldu. Çağın gereklerine uymayan eski kurumlar yenilendi. Türk milletinin tarihî birikimleri esas alınarak yapılan tüm bu çağdaşlaşma çabalarına Türk inkılabı adı verilir. Türk inkılabının esasları Atatürkçü düşünce sistemini oluşturur ve Atatürk ilkeleri şeklinde somutlaşmıştır</a:t>
            </a:r>
          </a:p>
        </p:txBody>
      </p:sp>
      <p:sp>
        <p:nvSpPr>
          <p:cNvPr id="6" name="Dikdörtgen 5"/>
          <p:cNvSpPr/>
          <p:nvPr/>
        </p:nvSpPr>
        <p:spPr>
          <a:xfrm>
            <a:off x="5135817" y="68989"/>
            <a:ext cx="2052165" cy="461665"/>
          </a:xfrm>
          <a:prstGeom prst="rect">
            <a:avLst/>
          </a:prstGeom>
        </p:spPr>
        <p:txBody>
          <a:bodyPr wrap="none">
            <a:spAutoFit/>
          </a:bodyPr>
          <a:lstStyle/>
          <a:p>
            <a:pPr lvl="0"/>
            <a:r>
              <a:rPr lang="tr-TR" sz="2400" b="1" dirty="0" smtClean="0">
                <a:solidFill>
                  <a:srgbClr val="FF0000"/>
                </a:solidFill>
              </a:rPr>
              <a:t>TÜRK İNKILABI</a:t>
            </a:r>
            <a:endParaRPr lang="tr-TR" sz="2400" dirty="0"/>
          </a:p>
        </p:txBody>
      </p:sp>
      <p:cxnSp>
        <p:nvCxnSpPr>
          <p:cNvPr id="7" name="Düz Ok Bağlayıcısı 6"/>
          <p:cNvCxnSpPr/>
          <p:nvPr/>
        </p:nvCxnSpPr>
        <p:spPr>
          <a:xfrm>
            <a:off x="-301128" y="1535446"/>
            <a:ext cx="1049866" cy="0"/>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8" name="Düz Ok Bağlayıcısı 7"/>
          <p:cNvCxnSpPr/>
          <p:nvPr/>
        </p:nvCxnSpPr>
        <p:spPr>
          <a:xfrm>
            <a:off x="-284195" y="3499713"/>
            <a:ext cx="2925795" cy="22420"/>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Düz Ok Bağlayıcısı 8"/>
          <p:cNvCxnSpPr/>
          <p:nvPr/>
        </p:nvCxnSpPr>
        <p:spPr>
          <a:xfrm>
            <a:off x="-301129" y="5548646"/>
            <a:ext cx="1049866" cy="0"/>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43882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32" name="Picture 8" descr="Farklı metotlar deneme zamanı: Güneş Kova burcunda! - Astroloji haberleri"/>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9651" b="44148" l="53064" r="73526">
                        <a14:foregroundMark x1="12486" y1="81109" x2="88208" y2="12936"/>
                        <a14:foregroundMark x1="28324" y1="51129" x2="16994" y2="83162"/>
                        <a14:foregroundMark x1="14220" y1="54004" x2="31098" y2="82136"/>
                        <a14:backgroundMark x1="40231" y1="51129" x2="40231" y2="64066"/>
                        <a14:backgroundMark x1="27746" y1="55031" x2="15376" y2="82136"/>
                      </a14:backgroundRemoval>
                    </a14:imgEffect>
                  </a14:imgLayer>
                </a14:imgProps>
              </a:ext>
              <a:ext uri="{28A0092B-C50C-407E-A947-70E740481C1C}">
                <a14:useLocalDpi xmlns:a14="http://schemas.microsoft.com/office/drawing/2010/main" val="0"/>
              </a:ext>
            </a:extLst>
          </a:blip>
          <a:srcRect l="53232" r="26559" b="57933"/>
          <a:stretch/>
        </p:blipFill>
        <p:spPr bwMode="auto">
          <a:xfrm>
            <a:off x="7962496" y="-562708"/>
            <a:ext cx="1556642" cy="175092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alkbank Kültür ve Yaşam"/>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9912" b="54277" l="27929" r="72259"/>
                    </a14:imgEffect>
                  </a14:imgLayer>
                </a14:imgProps>
              </a:ext>
              <a:ext uri="{28A0092B-C50C-407E-A947-70E740481C1C}">
                <a14:useLocalDpi xmlns:a14="http://schemas.microsoft.com/office/drawing/2010/main" val="0"/>
              </a:ext>
            </a:extLst>
          </a:blip>
          <a:srcRect l="28341" t="17848" r="24785" b="45385"/>
          <a:stretch/>
        </p:blipFill>
        <p:spPr bwMode="auto">
          <a:xfrm>
            <a:off x="2192898" y="-75288"/>
            <a:ext cx="8222853" cy="2978805"/>
          </a:xfrm>
          <a:prstGeom prst="rect">
            <a:avLst/>
          </a:prstGeom>
          <a:noFill/>
          <a:scene3d>
            <a:camera prst="orthographicFront"/>
            <a:lightRig rig="balanced" dir="t"/>
          </a:scene3d>
          <a:sp3d extrusionH="76200" prstMaterial="powder">
            <a:bevelT/>
            <a:extrusionClr>
              <a:schemeClr val="bg1"/>
            </a:extrusionClr>
          </a:sp3d>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89E40E31-7CB1-465B-A6B6-B6D97C04D6DB}"/>
              </a:ext>
            </a:extLst>
          </p:cNvPr>
          <p:cNvSpPr/>
          <p:nvPr/>
        </p:nvSpPr>
        <p:spPr>
          <a:xfrm>
            <a:off x="5880992" y="5793097"/>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Oval 2">
            <a:extLst>
              <a:ext uri="{FF2B5EF4-FFF2-40B4-BE49-F238E27FC236}">
                <a16:creationId xmlns:a16="http://schemas.microsoft.com/office/drawing/2014/main" id="{E41A17D8-7295-4C3D-B792-16A02875018C}"/>
              </a:ext>
            </a:extLst>
          </p:cNvPr>
          <p:cNvSpPr/>
          <p:nvPr/>
        </p:nvSpPr>
        <p:spPr>
          <a:xfrm>
            <a:off x="0" y="6274370"/>
            <a:ext cx="423333" cy="369332"/>
          </a:xfrm>
          <a:prstGeom prst="ellipse">
            <a:avLst/>
          </a:prstGeom>
          <a:solidFill>
            <a:schemeClr val="bg1"/>
          </a:solidFill>
          <a:ln>
            <a:noFill/>
          </a:ln>
          <a:effectLst>
            <a:glow rad="228600">
              <a:srgbClr val="00B05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Oval 3">
            <a:extLst>
              <a:ext uri="{FF2B5EF4-FFF2-40B4-BE49-F238E27FC236}">
                <a16:creationId xmlns:a16="http://schemas.microsoft.com/office/drawing/2014/main" id="{6E3CF80B-5DA9-4BB0-AB42-9892BB70D02C}"/>
              </a:ext>
            </a:extLst>
          </p:cNvPr>
          <p:cNvSpPr/>
          <p:nvPr/>
        </p:nvSpPr>
        <p:spPr>
          <a:xfrm>
            <a:off x="4481475" y="6614216"/>
            <a:ext cx="3626296" cy="64531"/>
          </a:xfrm>
          <a:prstGeom prst="ellipse">
            <a:avLst/>
          </a:prstGeom>
          <a:solidFill>
            <a:srgbClr val="FF0000">
              <a:alpha val="76000"/>
            </a:srgbClr>
          </a:solidFill>
          <a:ln>
            <a:noFill/>
          </a:ln>
          <a:effectLst>
            <a:glow rad="241300">
              <a:schemeClr val="accent1">
                <a:satMod val="175000"/>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Dikdörtgen 4"/>
          <p:cNvSpPr/>
          <p:nvPr/>
        </p:nvSpPr>
        <p:spPr>
          <a:xfrm>
            <a:off x="655799" y="3430592"/>
            <a:ext cx="10873718" cy="2031325"/>
          </a:xfrm>
          <a:prstGeom prst="rect">
            <a:avLst/>
          </a:prstGeom>
        </p:spPr>
        <p:txBody>
          <a:bodyPr wrap="square">
            <a:spAutoFit/>
          </a:bodyPr>
          <a:lstStyle/>
          <a:p>
            <a:pPr algn="just"/>
            <a:r>
              <a:rPr lang="tr-TR" dirty="0" smtClean="0">
                <a:solidFill>
                  <a:schemeClr val="bg1"/>
                </a:solidFill>
              </a:rPr>
              <a:t>Cumhuriyet’te </a:t>
            </a:r>
            <a:r>
              <a:rPr lang="tr-TR" dirty="0">
                <a:solidFill>
                  <a:schemeClr val="bg1"/>
                </a:solidFill>
              </a:rPr>
              <a:t>egemenlik; kişi, zümre, sınıf gibi toplumun bir kısmına </a:t>
            </a:r>
            <a:r>
              <a:rPr lang="tr-TR" dirty="0" smtClean="0">
                <a:solidFill>
                  <a:schemeClr val="bg1"/>
                </a:solidFill>
              </a:rPr>
              <a:t>değil tüm </a:t>
            </a:r>
            <a:r>
              <a:rPr lang="tr-TR" dirty="0">
                <a:solidFill>
                  <a:schemeClr val="bg1"/>
                </a:solidFill>
              </a:rPr>
              <a:t>halka aittir. Cumhuriyet yönetiminin esası; halkın ülke yönetiminde kendisini temsil edecek devlet başkanını, yöneticileri ve temsilcileri, </a:t>
            </a:r>
            <a:r>
              <a:rPr lang="tr-TR" dirty="0" smtClean="0">
                <a:solidFill>
                  <a:schemeClr val="bg1"/>
                </a:solidFill>
              </a:rPr>
              <a:t>anayasada belirlenen </a:t>
            </a:r>
            <a:r>
              <a:rPr lang="tr-TR" dirty="0">
                <a:solidFill>
                  <a:schemeClr val="bg1"/>
                </a:solidFill>
              </a:rPr>
              <a:t>sürelerde, seçim yoluyla işbaşına getirmesidir </a:t>
            </a:r>
          </a:p>
          <a:p>
            <a:pPr algn="just"/>
            <a:endParaRPr lang="tr-TR" dirty="0" smtClean="0">
              <a:solidFill>
                <a:schemeClr val="bg1"/>
              </a:solidFill>
            </a:endParaRPr>
          </a:p>
          <a:p>
            <a:pPr algn="just"/>
            <a:r>
              <a:rPr lang="tr-TR" dirty="0" smtClean="0">
                <a:solidFill>
                  <a:schemeClr val="bg1"/>
                </a:solidFill>
              </a:rPr>
              <a:t>Cumhuriyet </a:t>
            </a:r>
            <a:r>
              <a:rPr lang="tr-TR" dirty="0">
                <a:solidFill>
                  <a:schemeClr val="bg1"/>
                </a:solidFill>
              </a:rPr>
              <a:t>düşüncesinin temel felsefesi, millî egemenlik anlayışıdır. </a:t>
            </a:r>
            <a:r>
              <a:rPr lang="tr-TR" dirty="0" smtClean="0">
                <a:solidFill>
                  <a:schemeClr val="bg1"/>
                </a:solidFill>
              </a:rPr>
              <a:t>Bu doğrultuda </a:t>
            </a:r>
            <a:r>
              <a:rPr lang="tr-TR" dirty="0">
                <a:solidFill>
                  <a:schemeClr val="bg1"/>
                </a:solidFill>
              </a:rPr>
              <a:t>1919’da başlayan Millî Mücadele, kongrelerde alınan </a:t>
            </a:r>
            <a:r>
              <a:rPr lang="tr-TR" dirty="0" smtClean="0">
                <a:solidFill>
                  <a:schemeClr val="bg1"/>
                </a:solidFill>
              </a:rPr>
              <a:t>kararlarla, millî </a:t>
            </a:r>
            <a:r>
              <a:rPr lang="tr-TR" dirty="0">
                <a:solidFill>
                  <a:schemeClr val="bg1"/>
                </a:solidFill>
              </a:rPr>
              <a:t>iradeyi esas alarak yürütülmüştür. 23 Nisan 1920’de TBMM’nin açılmasıyla cumhuriyet yönetimine doğru giden süreç </a:t>
            </a:r>
            <a:r>
              <a:rPr lang="tr-TR" dirty="0" smtClean="0">
                <a:solidFill>
                  <a:schemeClr val="bg1"/>
                </a:solidFill>
              </a:rPr>
              <a:t>hızlanmıştır.</a:t>
            </a:r>
            <a:endParaRPr lang="tr-TR" dirty="0">
              <a:solidFill>
                <a:schemeClr val="bg1"/>
              </a:solidFill>
            </a:endParaRPr>
          </a:p>
        </p:txBody>
      </p:sp>
      <p:cxnSp>
        <p:nvCxnSpPr>
          <p:cNvPr id="7" name="Düz Ok Bağlayıcısı 16"/>
          <p:cNvCxnSpPr/>
          <p:nvPr/>
        </p:nvCxnSpPr>
        <p:spPr>
          <a:xfrm>
            <a:off x="-210920" y="386442"/>
            <a:ext cx="1049866" cy="0"/>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998632" y="155609"/>
            <a:ext cx="1930272" cy="523220"/>
          </a:xfrm>
          <a:prstGeom prst="rect">
            <a:avLst/>
          </a:prstGeom>
        </p:spPr>
        <p:txBody>
          <a:bodyPr wrap="none">
            <a:spAutoFit/>
          </a:bodyPr>
          <a:lstStyle/>
          <a:p>
            <a:r>
              <a:rPr lang="tr-TR" sz="2800" b="1" dirty="0" smtClean="0">
                <a:solidFill>
                  <a:srgbClr val="FF0000"/>
                </a:solidFill>
              </a:rPr>
              <a:t>Cumhuriyet</a:t>
            </a:r>
            <a:endParaRPr lang="tr-TR" sz="2800" b="1" dirty="0">
              <a:solidFill>
                <a:srgbClr val="FF0000"/>
              </a:solidFill>
            </a:endParaRPr>
          </a:p>
        </p:txBody>
      </p:sp>
      <p:sp>
        <p:nvSpPr>
          <p:cNvPr id="9" name="Rectangle 8"/>
          <p:cNvSpPr/>
          <p:nvPr/>
        </p:nvSpPr>
        <p:spPr>
          <a:xfrm>
            <a:off x="5563449" y="386442"/>
            <a:ext cx="2544322" cy="1631216"/>
          </a:xfrm>
          <a:prstGeom prst="rect">
            <a:avLst/>
          </a:prstGeom>
        </p:spPr>
        <p:txBody>
          <a:bodyPr wrap="square">
            <a:spAutoFit/>
          </a:bodyPr>
          <a:lstStyle/>
          <a:p>
            <a:r>
              <a:rPr lang="tr-TR" sz="2000" b="1" dirty="0">
                <a:solidFill>
                  <a:srgbClr val="FFC000"/>
                </a:solidFill>
              </a:rPr>
              <a:t>Cumhuriyet, </a:t>
            </a:r>
            <a:endParaRPr lang="tr-TR" sz="2000" b="1" dirty="0" smtClean="0">
              <a:solidFill>
                <a:srgbClr val="FFC000"/>
              </a:solidFill>
            </a:endParaRPr>
          </a:p>
          <a:p>
            <a:r>
              <a:rPr lang="tr-TR" sz="2000" b="1" dirty="0" smtClean="0">
                <a:solidFill>
                  <a:srgbClr val="FFC000"/>
                </a:solidFill>
              </a:rPr>
              <a:t>milletin </a:t>
            </a:r>
            <a:r>
              <a:rPr lang="tr-TR" sz="2000" b="1" dirty="0">
                <a:solidFill>
                  <a:srgbClr val="FFC000"/>
                </a:solidFill>
              </a:rPr>
              <a:t>egemenliğini </a:t>
            </a:r>
            <a:endParaRPr lang="tr-TR" sz="2000" b="1" dirty="0" smtClean="0">
              <a:solidFill>
                <a:srgbClr val="FFC000"/>
              </a:solidFill>
            </a:endParaRPr>
          </a:p>
          <a:p>
            <a:r>
              <a:rPr lang="tr-TR" sz="2000" b="1" dirty="0" smtClean="0">
                <a:solidFill>
                  <a:srgbClr val="FFC000"/>
                </a:solidFill>
              </a:rPr>
              <a:t>kendi </a:t>
            </a:r>
          </a:p>
          <a:p>
            <a:r>
              <a:rPr lang="tr-TR" sz="2000" b="1" dirty="0" smtClean="0">
                <a:solidFill>
                  <a:srgbClr val="FFC000"/>
                </a:solidFill>
              </a:rPr>
              <a:t>elinde </a:t>
            </a:r>
            <a:r>
              <a:rPr lang="tr-TR" sz="2000" b="1" dirty="0">
                <a:solidFill>
                  <a:srgbClr val="FFC000"/>
                </a:solidFill>
              </a:rPr>
              <a:t>tuttuğu bir </a:t>
            </a:r>
            <a:endParaRPr lang="tr-TR" sz="2000" b="1" dirty="0" smtClean="0">
              <a:solidFill>
                <a:srgbClr val="FFC000"/>
              </a:solidFill>
            </a:endParaRPr>
          </a:p>
          <a:p>
            <a:r>
              <a:rPr lang="tr-TR" sz="2000" b="1" dirty="0" smtClean="0">
                <a:solidFill>
                  <a:srgbClr val="FFC000"/>
                </a:solidFill>
              </a:rPr>
              <a:t>devlet </a:t>
            </a:r>
            <a:r>
              <a:rPr lang="tr-TR" sz="2000" b="1" dirty="0">
                <a:solidFill>
                  <a:srgbClr val="FFC000"/>
                </a:solidFill>
              </a:rPr>
              <a:t>şeklidir. </a:t>
            </a:r>
          </a:p>
        </p:txBody>
      </p:sp>
      <p:sp>
        <p:nvSpPr>
          <p:cNvPr id="6" name="Rectangle 5"/>
          <p:cNvSpPr/>
          <p:nvPr/>
        </p:nvSpPr>
        <p:spPr>
          <a:xfrm>
            <a:off x="2928904" y="266936"/>
            <a:ext cx="9095914" cy="738664"/>
          </a:xfrm>
          <a:prstGeom prst="rect">
            <a:avLst/>
          </a:prstGeom>
        </p:spPr>
        <p:txBody>
          <a:bodyPr wrap="square">
            <a:spAutoFit/>
          </a:bodyPr>
          <a:lstStyle/>
          <a:p>
            <a:pPr lvl="0"/>
            <a:r>
              <a:rPr lang="tr-TR" sz="1050" b="1" dirty="0" smtClean="0">
                <a:solidFill>
                  <a:srgbClr val="FF0000"/>
                </a:solidFill>
              </a:rPr>
              <a:t>.......................................... ...........                                                            </a:t>
            </a:r>
            <a:r>
              <a:rPr lang="tr-TR" sz="1050" b="1" dirty="0">
                <a:solidFill>
                  <a:srgbClr val="FF0000"/>
                </a:solidFill>
              </a:rPr>
              <a:t> </a:t>
            </a:r>
            <a:r>
              <a:rPr lang="tr-TR" sz="1050" b="1" dirty="0" smtClean="0">
                <a:solidFill>
                  <a:srgbClr val="FF0000"/>
                </a:solidFill>
              </a:rPr>
              <a:t>                     .....................                                          ........................</a:t>
            </a:r>
            <a:r>
              <a:rPr lang="tr-TR" sz="1400" b="1" dirty="0" smtClean="0">
                <a:solidFill>
                  <a:srgbClr val="FF0000"/>
                </a:solidFill>
              </a:rPr>
              <a:t>Milli  irade,              </a:t>
            </a:r>
            <a:endParaRPr lang="tr-TR" sz="1400" b="1" dirty="0">
              <a:solidFill>
                <a:srgbClr val="FF0000"/>
              </a:solidFill>
            </a:endParaRPr>
          </a:p>
          <a:p>
            <a:pPr lvl="0"/>
            <a:r>
              <a:rPr lang="tr-TR" sz="1050" b="1" dirty="0" smtClean="0">
                <a:solidFill>
                  <a:srgbClr val="FF0000"/>
                </a:solidFill>
              </a:rPr>
              <a:t>                                                                                                                                                                                                                                                            </a:t>
            </a:r>
            <a:r>
              <a:rPr lang="tr-TR" sz="1400" b="1" dirty="0" smtClean="0">
                <a:solidFill>
                  <a:srgbClr val="FF0000"/>
                </a:solidFill>
              </a:rPr>
              <a:t>hakimiyet,</a:t>
            </a:r>
          </a:p>
          <a:p>
            <a:pPr lvl="0"/>
            <a:r>
              <a:rPr lang="tr-TR" sz="1400" b="1" dirty="0">
                <a:solidFill>
                  <a:srgbClr val="FF0000"/>
                </a:solidFill>
              </a:rPr>
              <a:t> </a:t>
            </a:r>
            <a:r>
              <a:rPr lang="tr-TR" sz="1400" b="1" dirty="0" smtClean="0">
                <a:solidFill>
                  <a:srgbClr val="FF0000"/>
                </a:solidFill>
              </a:rPr>
              <a:t>                                                                                                                                                                                               egemenlik </a:t>
            </a:r>
            <a:endParaRPr lang="tr-TR" sz="1400" b="1" dirty="0">
              <a:solidFill>
                <a:srgbClr val="FF0000"/>
              </a:solidFill>
            </a:endParaRPr>
          </a:p>
        </p:txBody>
      </p:sp>
    </p:spTree>
    <p:extLst>
      <p:ext uri="{BB962C8B-B14F-4D97-AF65-F5344CB8AC3E}">
        <p14:creationId xmlns:p14="http://schemas.microsoft.com/office/powerpoint/2010/main" val="2529224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ikdörtgen 1"/>
          <p:cNvSpPr/>
          <p:nvPr/>
        </p:nvSpPr>
        <p:spPr>
          <a:xfrm>
            <a:off x="2540000" y="488246"/>
            <a:ext cx="6858000" cy="5632311"/>
          </a:xfrm>
          <a:prstGeom prst="rect">
            <a:avLst/>
          </a:prstGeom>
        </p:spPr>
        <p:txBody>
          <a:bodyPr wrap="square">
            <a:spAutoFit/>
          </a:bodyPr>
          <a:lstStyle/>
          <a:p>
            <a:pPr lvl="0" algn="just"/>
            <a:r>
              <a:rPr lang="tr-TR" dirty="0">
                <a:solidFill>
                  <a:schemeClr val="bg1"/>
                </a:solidFill>
              </a:rPr>
              <a:t>Ekim 1923’te Cumhuriyet’in ilanıyla yeni Türkiye Devleti resmî olarak, </a:t>
            </a:r>
            <a:r>
              <a:rPr lang="tr-TR" dirty="0" smtClean="0">
                <a:solidFill>
                  <a:schemeClr val="bg1"/>
                </a:solidFill>
              </a:rPr>
              <a:t>millî egemenliğe </a:t>
            </a:r>
            <a:r>
              <a:rPr lang="tr-TR" dirty="0">
                <a:solidFill>
                  <a:schemeClr val="bg1"/>
                </a:solidFill>
              </a:rPr>
              <a:t>dayalı bir yönetime </a:t>
            </a:r>
            <a:r>
              <a:rPr lang="tr-TR" dirty="0" smtClean="0">
                <a:solidFill>
                  <a:schemeClr val="bg1"/>
                </a:solidFill>
              </a:rPr>
              <a:t>kavuşmuştur. Atatürkçü </a:t>
            </a:r>
            <a:r>
              <a:rPr lang="tr-TR" dirty="0">
                <a:solidFill>
                  <a:schemeClr val="bg1"/>
                </a:solidFill>
              </a:rPr>
              <a:t>düşüncenin en büyük hedeflerinden birisi millî egemenliktir. Halkın kendi tercihlerini özgürce yaşayabildiği siyasi sistem ise </a:t>
            </a:r>
            <a:r>
              <a:rPr lang="tr-TR" dirty="0" smtClean="0">
                <a:solidFill>
                  <a:schemeClr val="bg1"/>
                </a:solidFill>
              </a:rPr>
              <a:t>demokrasidir. Demokrasinin </a:t>
            </a:r>
            <a:r>
              <a:rPr lang="tr-TR" dirty="0">
                <a:solidFill>
                  <a:schemeClr val="bg1"/>
                </a:solidFill>
              </a:rPr>
              <a:t>gerçekleşebileceği en ideal sistem ise cumhuriyet </a:t>
            </a:r>
            <a:r>
              <a:rPr lang="tr-TR" dirty="0" smtClean="0">
                <a:solidFill>
                  <a:schemeClr val="bg1"/>
                </a:solidFill>
              </a:rPr>
              <a:t>yönetimidir. Çünkü </a:t>
            </a:r>
            <a:r>
              <a:rPr lang="tr-TR" dirty="0">
                <a:solidFill>
                  <a:schemeClr val="bg1"/>
                </a:solidFill>
              </a:rPr>
              <a:t>cumhuriyet yönetiminde söz milletindir. Buna </a:t>
            </a:r>
            <a:r>
              <a:rPr lang="tr-TR" sz="2400" dirty="0">
                <a:solidFill>
                  <a:srgbClr val="FF0000"/>
                </a:solidFill>
              </a:rPr>
              <a:t>millî</a:t>
            </a:r>
            <a:r>
              <a:rPr lang="tr-TR" dirty="0">
                <a:solidFill>
                  <a:schemeClr val="bg1"/>
                </a:solidFill>
              </a:rPr>
              <a:t> </a:t>
            </a:r>
            <a:r>
              <a:rPr lang="tr-TR" sz="2400" dirty="0">
                <a:solidFill>
                  <a:srgbClr val="FF0000"/>
                </a:solidFill>
              </a:rPr>
              <a:t>egemenlik</a:t>
            </a:r>
            <a:r>
              <a:rPr lang="tr-TR" dirty="0">
                <a:solidFill>
                  <a:schemeClr val="bg1"/>
                </a:solidFill>
              </a:rPr>
              <a:t> </a:t>
            </a:r>
            <a:r>
              <a:rPr lang="tr-TR" dirty="0" smtClean="0">
                <a:solidFill>
                  <a:schemeClr val="bg1"/>
                </a:solidFill>
              </a:rPr>
              <a:t>adı verilmektedir</a:t>
            </a:r>
            <a:r>
              <a:rPr lang="tr-TR" dirty="0">
                <a:solidFill>
                  <a:schemeClr val="bg1"/>
                </a:solidFill>
              </a:rPr>
              <a:t>. </a:t>
            </a:r>
            <a:endParaRPr lang="tr-TR" dirty="0" smtClean="0">
              <a:solidFill>
                <a:schemeClr val="bg1"/>
              </a:solidFill>
            </a:endParaRPr>
          </a:p>
          <a:p>
            <a:pPr lvl="0" algn="just"/>
            <a:endParaRPr lang="tr-TR" dirty="0">
              <a:solidFill>
                <a:schemeClr val="bg1"/>
              </a:solidFill>
            </a:endParaRPr>
          </a:p>
          <a:p>
            <a:pPr lvl="0" algn="just"/>
            <a:endParaRPr lang="tr-TR" dirty="0" smtClean="0">
              <a:solidFill>
                <a:schemeClr val="bg1"/>
              </a:solidFill>
            </a:endParaRPr>
          </a:p>
          <a:p>
            <a:pPr lvl="0" algn="just"/>
            <a:endParaRPr lang="tr-TR" dirty="0">
              <a:solidFill>
                <a:schemeClr val="bg1"/>
              </a:solidFill>
            </a:endParaRPr>
          </a:p>
          <a:p>
            <a:pPr lvl="0" algn="just"/>
            <a:endParaRPr lang="tr-TR" dirty="0" smtClean="0">
              <a:solidFill>
                <a:schemeClr val="bg1"/>
              </a:solidFill>
            </a:endParaRPr>
          </a:p>
          <a:p>
            <a:pPr lvl="0" algn="just"/>
            <a:r>
              <a:rPr lang="tr-TR" dirty="0" smtClean="0">
                <a:solidFill>
                  <a:schemeClr val="bg1"/>
                </a:solidFill>
              </a:rPr>
              <a:t>Millî </a:t>
            </a:r>
            <a:r>
              <a:rPr lang="tr-TR" dirty="0">
                <a:solidFill>
                  <a:schemeClr val="bg1"/>
                </a:solidFill>
              </a:rPr>
              <a:t>egemenliğin uygulaması, </a:t>
            </a:r>
            <a:r>
              <a:rPr lang="tr-TR" sz="2400" dirty="0">
                <a:solidFill>
                  <a:srgbClr val="FF0000"/>
                </a:solidFill>
              </a:rPr>
              <a:t>meclis</a:t>
            </a:r>
            <a:r>
              <a:rPr lang="tr-TR" dirty="0">
                <a:solidFill>
                  <a:schemeClr val="bg1"/>
                </a:solidFill>
              </a:rPr>
              <a:t>e </a:t>
            </a:r>
            <a:r>
              <a:rPr lang="tr-TR" dirty="0" smtClean="0">
                <a:solidFill>
                  <a:schemeClr val="bg1"/>
                </a:solidFill>
              </a:rPr>
              <a:t>aittir. Atatürk</a:t>
            </a:r>
            <a:r>
              <a:rPr lang="tr-TR" dirty="0">
                <a:solidFill>
                  <a:schemeClr val="bg1"/>
                </a:solidFill>
              </a:rPr>
              <a:t>, tüm mücadelesinde milletin iradesinden başka güç tanımamıştır. </a:t>
            </a:r>
            <a:r>
              <a:rPr lang="tr-TR" dirty="0" smtClean="0">
                <a:solidFill>
                  <a:schemeClr val="bg1"/>
                </a:solidFill>
              </a:rPr>
              <a:t>Bu sebeple </a:t>
            </a:r>
            <a:r>
              <a:rPr lang="tr-TR" dirty="0">
                <a:solidFill>
                  <a:schemeClr val="bg1"/>
                </a:solidFill>
              </a:rPr>
              <a:t>Millî Mücadele sırasında bütün kararlar, halkın katılımı ile </a:t>
            </a:r>
            <a:r>
              <a:rPr lang="tr-TR" dirty="0" smtClean="0">
                <a:solidFill>
                  <a:schemeClr val="bg1"/>
                </a:solidFill>
              </a:rPr>
              <a:t>alınmıştır. Millî </a:t>
            </a:r>
            <a:r>
              <a:rPr lang="tr-TR" dirty="0">
                <a:solidFill>
                  <a:schemeClr val="bg1"/>
                </a:solidFill>
              </a:rPr>
              <a:t>Mücadele’nin en zor günlerinde bile TBMM’nin onayı alınmadan </a:t>
            </a:r>
            <a:r>
              <a:rPr lang="tr-TR" dirty="0" smtClean="0">
                <a:solidFill>
                  <a:schemeClr val="bg1"/>
                </a:solidFill>
              </a:rPr>
              <a:t>hiçbir karar </a:t>
            </a:r>
            <a:r>
              <a:rPr lang="tr-TR" dirty="0">
                <a:solidFill>
                  <a:schemeClr val="bg1"/>
                </a:solidFill>
              </a:rPr>
              <a:t>alınmamıştır. Bunun sonucu Türk milleti kendi millî karakterine </a:t>
            </a:r>
            <a:r>
              <a:rPr lang="tr-TR" dirty="0" smtClean="0">
                <a:solidFill>
                  <a:schemeClr val="bg1"/>
                </a:solidFill>
              </a:rPr>
              <a:t>uyan cumhuriyet </a:t>
            </a:r>
            <a:r>
              <a:rPr lang="tr-TR" dirty="0">
                <a:solidFill>
                  <a:schemeClr val="bg1"/>
                </a:solidFill>
              </a:rPr>
              <a:t>yönetimini benimsemiştir. İnancını ve geleneklerini kendi iradesini sergileyebildiği cumhuriyet rejimi içerisinde rahatça yaşayabilmiştir</a:t>
            </a:r>
          </a:p>
        </p:txBody>
      </p:sp>
      <p:sp>
        <p:nvSpPr>
          <p:cNvPr id="3" name="Oval 2">
            <a:extLst>
              <a:ext uri="{FF2B5EF4-FFF2-40B4-BE49-F238E27FC236}">
                <a16:creationId xmlns:a16="http://schemas.microsoft.com/office/drawing/2014/main" id="{89E40E31-7CB1-465B-A6B6-B6D97C04D6DB}"/>
              </a:ext>
            </a:extLst>
          </p:cNvPr>
          <p:cNvSpPr/>
          <p:nvPr/>
        </p:nvSpPr>
        <p:spPr>
          <a:xfrm>
            <a:off x="5969000" y="6488668"/>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Oval 3">
            <a:extLst>
              <a:ext uri="{FF2B5EF4-FFF2-40B4-BE49-F238E27FC236}">
                <a16:creationId xmlns:a16="http://schemas.microsoft.com/office/drawing/2014/main" id="{89E40E31-7CB1-465B-A6B6-B6D97C04D6DB}"/>
              </a:ext>
            </a:extLst>
          </p:cNvPr>
          <p:cNvSpPr/>
          <p:nvPr/>
        </p:nvSpPr>
        <p:spPr>
          <a:xfrm>
            <a:off x="9398000" y="3212062"/>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1939894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9" name="Oval 18">
            <a:extLst>
              <a:ext uri="{FF2B5EF4-FFF2-40B4-BE49-F238E27FC236}">
                <a16:creationId xmlns:a16="http://schemas.microsoft.com/office/drawing/2014/main" id="{E41A17D8-7295-4C3D-B792-16A02875018C}"/>
              </a:ext>
            </a:extLst>
          </p:cNvPr>
          <p:cNvSpPr/>
          <p:nvPr/>
        </p:nvSpPr>
        <p:spPr>
          <a:xfrm>
            <a:off x="5880992" y="177329"/>
            <a:ext cx="423333" cy="369332"/>
          </a:xfrm>
          <a:prstGeom prst="ellipse">
            <a:avLst/>
          </a:prstGeom>
          <a:solidFill>
            <a:schemeClr val="bg1"/>
          </a:solidFill>
          <a:ln>
            <a:noFill/>
          </a:ln>
          <a:effectLst>
            <a:glow rad="228600">
              <a:srgbClr val="00B05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Dikdörtgen 1"/>
          <p:cNvSpPr/>
          <p:nvPr/>
        </p:nvSpPr>
        <p:spPr>
          <a:xfrm>
            <a:off x="0" y="0"/>
            <a:ext cx="5071305" cy="2769989"/>
          </a:xfrm>
          <a:prstGeom prst="rect">
            <a:avLst/>
          </a:prstGeom>
        </p:spPr>
        <p:txBody>
          <a:bodyPr wrap="square">
            <a:spAutoFit/>
          </a:bodyPr>
          <a:lstStyle/>
          <a:p>
            <a:pPr algn="just"/>
            <a:r>
              <a:rPr lang="tr-TR" dirty="0">
                <a:solidFill>
                  <a:schemeClr val="bg1"/>
                </a:solidFill>
              </a:rPr>
              <a:t>Kongrelere ve TBMM’ye verdiği önem, Atatürk’ün demokrat bir zihniyete sahip olduğunun işaretidir. Atatürk, cumhuriyet düşüncesini: </a:t>
            </a:r>
            <a:r>
              <a:rPr lang="tr-TR" sz="2400" b="1" dirty="0">
                <a:solidFill>
                  <a:srgbClr val="FF0000"/>
                </a:solidFill>
              </a:rPr>
              <a:t>“Hâkimiyet kayıtsız şartsız milletindir.”</a:t>
            </a:r>
            <a:r>
              <a:rPr lang="tr-TR" dirty="0">
                <a:solidFill>
                  <a:schemeClr val="bg1"/>
                </a:solidFill>
              </a:rPr>
              <a:t> sözü ile özetlemiştir. Atatürk’e göre cumhuriyet </a:t>
            </a:r>
            <a:r>
              <a:rPr lang="tr-TR" sz="2400" b="1" dirty="0">
                <a:solidFill>
                  <a:srgbClr val="FF0000"/>
                </a:solidFill>
              </a:rPr>
              <a:t>Türk milletinin tabiatına en uygun yönetim şeklidir. </a:t>
            </a:r>
            <a:r>
              <a:rPr lang="tr-TR" dirty="0">
                <a:solidFill>
                  <a:schemeClr val="bg1"/>
                </a:solidFill>
              </a:rPr>
              <a:t>Bu sebeple Atatürk, kurulan cumhuriyeti Türk milletine mal etmiştir.</a:t>
            </a:r>
          </a:p>
        </p:txBody>
      </p:sp>
      <p:sp>
        <p:nvSpPr>
          <p:cNvPr id="3" name="Dikdörtgen 2"/>
          <p:cNvSpPr/>
          <p:nvPr/>
        </p:nvSpPr>
        <p:spPr>
          <a:xfrm>
            <a:off x="6790268" y="5145669"/>
            <a:ext cx="5283199" cy="1477328"/>
          </a:xfrm>
          <a:prstGeom prst="rect">
            <a:avLst/>
          </a:prstGeom>
        </p:spPr>
        <p:txBody>
          <a:bodyPr wrap="square">
            <a:spAutoFit/>
          </a:bodyPr>
          <a:lstStyle/>
          <a:p>
            <a:pPr algn="just"/>
            <a:r>
              <a:rPr lang="tr-TR" dirty="0">
                <a:solidFill>
                  <a:schemeClr val="bg1"/>
                </a:solidFill>
              </a:rPr>
              <a:t>Cumhuriyet yönetimi Türk milletine pek çok kazanım sağlamıştır. Cumhuriyetle birlikte demokrasi ve millî egemenlik düşüncesi kökleşmiştir. Türk milletinin temel insan hakları ve hürriyeti, dünyadaki çağdaş toplumlarla </a:t>
            </a:r>
            <a:r>
              <a:rPr lang="tr-TR" dirty="0" smtClean="0">
                <a:solidFill>
                  <a:schemeClr val="bg1"/>
                </a:solidFill>
              </a:rPr>
              <a:t>uyumlu bir </a:t>
            </a:r>
            <a:r>
              <a:rPr lang="tr-TR" dirty="0">
                <a:solidFill>
                  <a:schemeClr val="bg1"/>
                </a:solidFill>
              </a:rPr>
              <a:t>biçimde güvenceye alınmıştır.</a:t>
            </a:r>
          </a:p>
        </p:txBody>
      </p:sp>
      <p:sp>
        <p:nvSpPr>
          <p:cNvPr id="5" name="Oval 4">
            <a:extLst>
              <a:ext uri="{FF2B5EF4-FFF2-40B4-BE49-F238E27FC236}">
                <a16:creationId xmlns:a16="http://schemas.microsoft.com/office/drawing/2014/main" id="{89E40E31-7CB1-465B-A6B6-B6D97C04D6DB}"/>
              </a:ext>
            </a:extLst>
          </p:cNvPr>
          <p:cNvSpPr/>
          <p:nvPr/>
        </p:nvSpPr>
        <p:spPr>
          <a:xfrm>
            <a:off x="1142737" y="6622997"/>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1058240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8AB423E-B459-4896-B6EC-9AD26514577C}"/>
              </a:ext>
            </a:extLst>
          </p:cNvPr>
          <p:cNvSpPr/>
          <p:nvPr/>
        </p:nvSpPr>
        <p:spPr>
          <a:xfrm>
            <a:off x="169334" y="2286000"/>
            <a:ext cx="423333" cy="369332"/>
          </a:xfrm>
          <a:prstGeom prst="ellipse">
            <a:avLst/>
          </a:prstGeom>
          <a:solidFill>
            <a:schemeClr val="bg1"/>
          </a:solidFill>
          <a:ln>
            <a:noFill/>
          </a:ln>
          <a:effectLst>
            <a:glow rad="228600">
              <a:schemeClr val="accent1">
                <a:satMod val="17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a:extLst>
              <a:ext uri="{FF2B5EF4-FFF2-40B4-BE49-F238E27FC236}">
                <a16:creationId xmlns:a16="http://schemas.microsoft.com/office/drawing/2014/main" id="{EF804033-B831-404F-9154-F420CD772818}"/>
              </a:ext>
            </a:extLst>
          </p:cNvPr>
          <p:cNvSpPr/>
          <p:nvPr/>
        </p:nvSpPr>
        <p:spPr>
          <a:xfrm>
            <a:off x="10185403" y="6163733"/>
            <a:ext cx="423332" cy="369332"/>
          </a:xfrm>
          <a:prstGeom prst="ellipse">
            <a:avLst/>
          </a:prstGeom>
          <a:solidFill>
            <a:schemeClr val="bg1"/>
          </a:solidFill>
          <a:ln>
            <a:noFill/>
          </a:ln>
          <a:effectLst>
            <a:glow rad="228600">
              <a:srgbClr val="FF000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a:extLst>
              <a:ext uri="{FF2B5EF4-FFF2-40B4-BE49-F238E27FC236}">
                <a16:creationId xmlns:a16="http://schemas.microsoft.com/office/drawing/2014/main" id="{AED36AEA-F2BA-43BA-AB54-057503746391}"/>
              </a:ext>
            </a:extLst>
          </p:cNvPr>
          <p:cNvSpPr/>
          <p:nvPr/>
        </p:nvSpPr>
        <p:spPr>
          <a:xfrm>
            <a:off x="10185402" y="5552530"/>
            <a:ext cx="423333" cy="369332"/>
          </a:xfrm>
          <a:prstGeom prst="ellipse">
            <a:avLst/>
          </a:prstGeom>
          <a:solidFill>
            <a:schemeClr val="bg1"/>
          </a:solidFill>
          <a:ln>
            <a:noFill/>
          </a:ln>
          <a:effectLst>
            <a:glow rad="3175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Oval 11">
            <a:extLst>
              <a:ext uri="{FF2B5EF4-FFF2-40B4-BE49-F238E27FC236}">
                <a16:creationId xmlns:a16="http://schemas.microsoft.com/office/drawing/2014/main" id="{10033F73-86EC-48D2-9028-CA32760D6B68}"/>
              </a:ext>
            </a:extLst>
          </p:cNvPr>
          <p:cNvSpPr/>
          <p:nvPr/>
        </p:nvSpPr>
        <p:spPr>
          <a:xfrm>
            <a:off x="169334" y="3885905"/>
            <a:ext cx="423333" cy="404799"/>
          </a:xfrm>
          <a:prstGeom prst="ellipse">
            <a:avLst/>
          </a:prstGeom>
          <a:solidFill>
            <a:schemeClr val="bg1"/>
          </a:solidFill>
          <a:ln>
            <a:noFill/>
          </a:ln>
          <a:effectLst>
            <a:glow rad="228600">
              <a:srgbClr val="00B05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Dikdörtgen 3"/>
          <p:cNvSpPr/>
          <p:nvPr/>
        </p:nvSpPr>
        <p:spPr>
          <a:xfrm>
            <a:off x="994032" y="1688954"/>
            <a:ext cx="4842476" cy="3323987"/>
          </a:xfrm>
          <a:prstGeom prst="rect">
            <a:avLst/>
          </a:prstGeom>
        </p:spPr>
        <p:txBody>
          <a:bodyPr wrap="square">
            <a:spAutoFit/>
          </a:bodyPr>
          <a:lstStyle/>
          <a:p>
            <a:pPr algn="just"/>
            <a:r>
              <a:rPr lang="tr-TR" dirty="0">
                <a:solidFill>
                  <a:schemeClr val="bg1"/>
                </a:solidFill>
              </a:rPr>
              <a:t>Atatürkçü düşünce milliyetçiliği esas alır. Milliyetçilik, Türkiye Cumhuriyeti Devleti’nin de temel felsefesidir. Bu durum, Atatürkçü düşüncenin </a:t>
            </a:r>
            <a:r>
              <a:rPr lang="tr-TR" sz="2400" b="1" dirty="0">
                <a:solidFill>
                  <a:srgbClr val="FF0000"/>
                </a:solidFill>
              </a:rPr>
              <a:t>millî devleti, millî egemenliği ve millî iradeyi </a:t>
            </a:r>
            <a:r>
              <a:rPr lang="tr-TR" dirty="0">
                <a:solidFill>
                  <a:schemeClr val="bg1"/>
                </a:solidFill>
              </a:rPr>
              <a:t>esas almasının doğal </a:t>
            </a:r>
            <a:r>
              <a:rPr lang="tr-TR" dirty="0" smtClean="0">
                <a:solidFill>
                  <a:schemeClr val="bg1"/>
                </a:solidFill>
              </a:rPr>
              <a:t>sonucudurAtatürk’e </a:t>
            </a:r>
            <a:r>
              <a:rPr lang="tr-TR" dirty="0">
                <a:solidFill>
                  <a:schemeClr val="bg1"/>
                </a:solidFill>
              </a:rPr>
              <a:t>göre millet, aynı kültüre ve birlikte yaşama arzusuna sahip bir topluluktur. Buradan hareketle, Atatürkçü düşünce Türk milletinin varoluşunu ortak bir tarihe, dile, kültüre, birlikte yaşama arzusuna ve vatan kavramına dayandırır. </a:t>
            </a:r>
          </a:p>
        </p:txBody>
      </p:sp>
      <p:sp>
        <p:nvSpPr>
          <p:cNvPr id="5" name="Dikdörtgen 4"/>
          <p:cNvSpPr/>
          <p:nvPr/>
        </p:nvSpPr>
        <p:spPr>
          <a:xfrm>
            <a:off x="6541477" y="1688954"/>
            <a:ext cx="5281897" cy="3323987"/>
          </a:xfrm>
          <a:prstGeom prst="rect">
            <a:avLst/>
          </a:prstGeom>
        </p:spPr>
        <p:txBody>
          <a:bodyPr wrap="square">
            <a:spAutoFit/>
          </a:bodyPr>
          <a:lstStyle/>
          <a:p>
            <a:pPr lvl="0" algn="just"/>
            <a:r>
              <a:rPr lang="tr-TR" dirty="0">
                <a:solidFill>
                  <a:prstClr val="white"/>
                </a:solidFill>
              </a:rPr>
              <a:t>Atatürkçü düşüncenin</a:t>
            </a:r>
            <a:r>
              <a:rPr lang="tr-TR" sz="2000" dirty="0">
                <a:solidFill>
                  <a:srgbClr val="FF0000"/>
                </a:solidFill>
              </a:rPr>
              <a:t> </a:t>
            </a:r>
            <a:r>
              <a:rPr lang="tr-TR" sz="2400" b="1" dirty="0">
                <a:solidFill>
                  <a:srgbClr val="FF0000"/>
                </a:solidFill>
              </a:rPr>
              <a:t>milliyetçilik ilkesi, ırkçılığı kabul etmez.</a:t>
            </a:r>
            <a:r>
              <a:rPr lang="tr-TR" sz="2400" b="1" dirty="0">
                <a:solidFill>
                  <a:prstClr val="white"/>
                </a:solidFill>
              </a:rPr>
              <a:t> </a:t>
            </a:r>
            <a:r>
              <a:rPr lang="tr-TR" dirty="0">
                <a:solidFill>
                  <a:prstClr val="white"/>
                </a:solidFill>
              </a:rPr>
              <a:t>Atatürk’ün: “Ne Mutlu Türk’üm diyene!” özdeyişi bunun en güzel biçimde özetlenmesidir. Bu nedenle Atatürk’ün savunduğu Türk milliyetçiliği anlayışı </a:t>
            </a:r>
            <a:r>
              <a:rPr lang="tr-TR" dirty="0">
                <a:solidFill>
                  <a:srgbClr val="FF0000"/>
                </a:solidFill>
              </a:rPr>
              <a:t>çağdaş</a:t>
            </a:r>
            <a:r>
              <a:rPr lang="tr-TR" dirty="0">
                <a:solidFill>
                  <a:prstClr val="white"/>
                </a:solidFill>
              </a:rPr>
              <a:t>, </a:t>
            </a:r>
            <a:r>
              <a:rPr lang="tr-TR" dirty="0">
                <a:solidFill>
                  <a:srgbClr val="FF0000"/>
                </a:solidFill>
              </a:rPr>
              <a:t>ileriye dönük </a:t>
            </a:r>
            <a:r>
              <a:rPr lang="tr-TR" dirty="0">
                <a:solidFill>
                  <a:prstClr val="white"/>
                </a:solidFill>
              </a:rPr>
              <a:t>ve </a:t>
            </a:r>
            <a:r>
              <a:rPr lang="tr-TR" dirty="0">
                <a:solidFill>
                  <a:srgbClr val="FF0000"/>
                </a:solidFill>
              </a:rPr>
              <a:t>akılcı</a:t>
            </a:r>
            <a:r>
              <a:rPr lang="tr-TR" dirty="0">
                <a:solidFill>
                  <a:prstClr val="white"/>
                </a:solidFill>
              </a:rPr>
              <a:t>dır. Atatürk milliyetçiliğinin temel yaklaşımı, hem Türk milletinin ve diğer milletlerin kendi topraklarında </a:t>
            </a:r>
            <a:r>
              <a:rPr lang="tr-TR" dirty="0">
                <a:solidFill>
                  <a:srgbClr val="FF0000"/>
                </a:solidFill>
              </a:rPr>
              <a:t>hür, eşit</a:t>
            </a:r>
            <a:r>
              <a:rPr lang="tr-TR" dirty="0">
                <a:solidFill>
                  <a:prstClr val="white"/>
                </a:solidFill>
              </a:rPr>
              <a:t> olarak yaşamasıdır. Üstün millet anlayışı ve </a:t>
            </a:r>
            <a:r>
              <a:rPr lang="tr-TR" dirty="0">
                <a:solidFill>
                  <a:srgbClr val="FF0000"/>
                </a:solidFill>
              </a:rPr>
              <a:t>ırkçılık red</a:t>
            </a:r>
            <a:r>
              <a:rPr lang="tr-TR" dirty="0">
                <a:solidFill>
                  <a:prstClr val="white"/>
                </a:solidFill>
              </a:rPr>
              <a:t>dedildiğinden Atatürk milliyetçiliği hukuk, özgürlük ve adalet ile uluslararası barış ve güvenliğin devamını arzular.</a:t>
            </a:r>
          </a:p>
        </p:txBody>
      </p:sp>
      <p:cxnSp>
        <p:nvCxnSpPr>
          <p:cNvPr id="9" name="Düz Ok Bağlayıcısı 16"/>
          <p:cNvCxnSpPr/>
          <p:nvPr/>
        </p:nvCxnSpPr>
        <p:spPr>
          <a:xfrm>
            <a:off x="-210920" y="386442"/>
            <a:ext cx="1049866" cy="0"/>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994031" y="124832"/>
            <a:ext cx="11059423" cy="738664"/>
          </a:xfrm>
          <a:prstGeom prst="rect">
            <a:avLst/>
          </a:prstGeom>
        </p:spPr>
        <p:txBody>
          <a:bodyPr wrap="square">
            <a:spAutoFit/>
          </a:bodyPr>
          <a:lstStyle/>
          <a:p>
            <a:pPr lvl="0"/>
            <a:r>
              <a:rPr lang="tr-TR" sz="2800" b="1" dirty="0" smtClean="0">
                <a:solidFill>
                  <a:srgbClr val="FF0000"/>
                </a:solidFill>
              </a:rPr>
              <a:t>Milliyetçilik</a:t>
            </a:r>
            <a:r>
              <a:rPr lang="tr-TR" sz="1050" b="1" dirty="0" smtClean="0">
                <a:solidFill>
                  <a:srgbClr val="FF0000"/>
                </a:solidFill>
              </a:rPr>
              <a:t>.....................................................................................................................................................................................................................</a:t>
            </a:r>
            <a:r>
              <a:rPr lang="tr-TR" sz="1400" b="1" dirty="0" smtClean="0">
                <a:solidFill>
                  <a:srgbClr val="FF0000"/>
                </a:solidFill>
              </a:rPr>
              <a:t>Milli Birlik ve Bütünlük</a:t>
            </a:r>
          </a:p>
          <a:p>
            <a:pPr lvl="0"/>
            <a:r>
              <a:rPr lang="tr-TR" sz="1400" b="1" dirty="0">
                <a:solidFill>
                  <a:srgbClr val="FF0000"/>
                </a:solidFill>
              </a:rPr>
              <a:t> </a:t>
            </a:r>
            <a:r>
              <a:rPr lang="tr-TR" sz="1400" b="1" dirty="0" smtClean="0">
                <a:solidFill>
                  <a:srgbClr val="FF0000"/>
                </a:solidFill>
              </a:rPr>
              <a:t>                                                                                                                                                                                                                                      Milli Bağımsızlık</a:t>
            </a:r>
            <a:endParaRPr lang="tr-TR" sz="1400" b="1" dirty="0">
              <a:solidFill>
                <a:srgbClr val="FF0000"/>
              </a:solidFill>
            </a:endParaRPr>
          </a:p>
        </p:txBody>
      </p:sp>
    </p:spTree>
    <p:extLst>
      <p:ext uri="{BB962C8B-B14F-4D97-AF65-F5344CB8AC3E}">
        <p14:creationId xmlns:p14="http://schemas.microsoft.com/office/powerpoint/2010/main" val="42124026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E41A17D8-7295-4C3D-B792-16A02875018C}"/>
              </a:ext>
            </a:extLst>
          </p:cNvPr>
          <p:cNvSpPr/>
          <p:nvPr/>
        </p:nvSpPr>
        <p:spPr>
          <a:xfrm>
            <a:off x="123658" y="2666529"/>
            <a:ext cx="423333" cy="369332"/>
          </a:xfrm>
          <a:prstGeom prst="ellipse">
            <a:avLst/>
          </a:prstGeom>
          <a:solidFill>
            <a:schemeClr val="bg1"/>
          </a:solidFill>
          <a:ln>
            <a:noFill/>
          </a:ln>
          <a:effectLst>
            <a:glow rad="228600">
              <a:srgbClr val="00B05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Dikdörtgen 1"/>
          <p:cNvSpPr/>
          <p:nvPr/>
        </p:nvSpPr>
        <p:spPr>
          <a:xfrm>
            <a:off x="335324" y="635204"/>
            <a:ext cx="8673209" cy="2031325"/>
          </a:xfrm>
          <a:prstGeom prst="rect">
            <a:avLst/>
          </a:prstGeom>
        </p:spPr>
        <p:txBody>
          <a:bodyPr wrap="square">
            <a:spAutoFit/>
          </a:bodyPr>
          <a:lstStyle/>
          <a:p>
            <a:pPr algn="just"/>
            <a:r>
              <a:rPr lang="tr-TR" dirty="0">
                <a:solidFill>
                  <a:schemeClr val="bg1"/>
                </a:solidFill>
              </a:rPr>
              <a:t>Atatürkçü düşüncede milliyetçilik düşüncesi değerlerini </a:t>
            </a:r>
            <a:r>
              <a:rPr lang="tr-TR" dirty="0">
                <a:solidFill>
                  <a:srgbClr val="FF0000"/>
                </a:solidFill>
              </a:rPr>
              <a:t>tarih</a:t>
            </a:r>
            <a:r>
              <a:rPr lang="tr-TR" dirty="0">
                <a:solidFill>
                  <a:schemeClr val="bg1"/>
                </a:solidFill>
              </a:rPr>
              <a:t>ten aldığı için, çağdaşlaşmayı ilke edinir ve yüzü </a:t>
            </a:r>
            <a:r>
              <a:rPr lang="tr-TR" dirty="0">
                <a:solidFill>
                  <a:srgbClr val="FF0000"/>
                </a:solidFill>
              </a:rPr>
              <a:t>geleceğe dönük </a:t>
            </a:r>
            <a:r>
              <a:rPr lang="tr-TR" dirty="0">
                <a:solidFill>
                  <a:schemeClr val="bg1"/>
                </a:solidFill>
              </a:rPr>
              <a:t>bir özellik gösterir. Milliyetçilik düşüncesinin en büyük kazanımı, Türk milletine millî bir </a:t>
            </a:r>
            <a:r>
              <a:rPr lang="tr-TR" dirty="0">
                <a:solidFill>
                  <a:srgbClr val="FF0000"/>
                </a:solidFill>
              </a:rPr>
              <a:t>kimlik</a:t>
            </a:r>
            <a:r>
              <a:rPr lang="tr-TR" dirty="0">
                <a:solidFill>
                  <a:schemeClr val="bg1"/>
                </a:solidFill>
              </a:rPr>
              <a:t> kazandırılması, </a:t>
            </a:r>
            <a:r>
              <a:rPr lang="tr-TR" dirty="0">
                <a:solidFill>
                  <a:srgbClr val="FF0000"/>
                </a:solidFill>
              </a:rPr>
              <a:t>birlik</a:t>
            </a:r>
            <a:r>
              <a:rPr lang="tr-TR" dirty="0">
                <a:solidFill>
                  <a:schemeClr val="bg1"/>
                </a:solidFill>
              </a:rPr>
              <a:t> ve </a:t>
            </a:r>
            <a:r>
              <a:rPr lang="tr-TR" dirty="0">
                <a:solidFill>
                  <a:srgbClr val="FF0000"/>
                </a:solidFill>
              </a:rPr>
              <a:t>beraberlik</a:t>
            </a:r>
            <a:r>
              <a:rPr lang="tr-TR" dirty="0">
                <a:solidFill>
                  <a:schemeClr val="bg1"/>
                </a:solidFill>
              </a:rPr>
              <a:t> düşüncesini oluşturmasıdır. Bunun en büyük kanıtı Millî Mücadele sırasında verilen zorlu mücadelenin temel güdülenme kaynağının milliyetçilik olmasıdır. </a:t>
            </a:r>
            <a:r>
              <a:rPr lang="tr-TR" dirty="0" smtClean="0">
                <a:solidFill>
                  <a:schemeClr val="bg1"/>
                </a:solidFill>
              </a:rPr>
              <a:t>……............</a:t>
            </a:r>
          </a:p>
          <a:p>
            <a:pPr algn="just"/>
            <a:r>
              <a:rPr lang="tr-TR" dirty="0">
                <a:solidFill>
                  <a:schemeClr val="bg1"/>
                </a:solidFill>
              </a:rPr>
              <a:t> </a:t>
            </a:r>
            <a:r>
              <a:rPr lang="tr-TR" dirty="0" smtClean="0">
                <a:solidFill>
                  <a:schemeClr val="bg1"/>
                </a:solidFill>
              </a:rPr>
              <a:t>                                                                                          ………………………………………………………..</a:t>
            </a:r>
          </a:p>
          <a:p>
            <a:pPr algn="just"/>
            <a:r>
              <a:rPr lang="tr-TR" dirty="0">
                <a:solidFill>
                  <a:schemeClr val="bg1"/>
                </a:solidFill>
              </a:rPr>
              <a:t> </a:t>
            </a:r>
            <a:r>
              <a:rPr lang="tr-TR" dirty="0" smtClean="0">
                <a:solidFill>
                  <a:schemeClr val="bg1"/>
                </a:solidFill>
              </a:rPr>
              <a:t>                                                                                          ……….........</a:t>
            </a:r>
            <a:endParaRPr lang="tr-TR" dirty="0">
              <a:solidFill>
                <a:schemeClr val="bg1"/>
              </a:solidFill>
            </a:endParaRPr>
          </a:p>
        </p:txBody>
      </p:sp>
      <p:sp>
        <p:nvSpPr>
          <p:cNvPr id="3" name="Dikdörtgen 2"/>
          <p:cNvSpPr/>
          <p:nvPr/>
        </p:nvSpPr>
        <p:spPr>
          <a:xfrm>
            <a:off x="6112933" y="2723724"/>
            <a:ext cx="5266266" cy="2031325"/>
          </a:xfrm>
          <a:prstGeom prst="rect">
            <a:avLst/>
          </a:prstGeom>
        </p:spPr>
        <p:txBody>
          <a:bodyPr wrap="square">
            <a:spAutoFit/>
          </a:bodyPr>
          <a:lstStyle/>
          <a:p>
            <a:pPr lvl="0" algn="just"/>
            <a:r>
              <a:rPr lang="tr-TR" dirty="0">
                <a:solidFill>
                  <a:prstClr val="white"/>
                </a:solidFill>
              </a:rPr>
              <a:t>Çünkü Millî Mücadele yıllarında millî birlik ve beraberlik bilinci, </a:t>
            </a:r>
            <a:r>
              <a:rPr lang="tr-TR" dirty="0">
                <a:solidFill>
                  <a:srgbClr val="FF0000"/>
                </a:solidFill>
              </a:rPr>
              <a:t>vatan</a:t>
            </a:r>
            <a:r>
              <a:rPr lang="tr-TR" dirty="0">
                <a:solidFill>
                  <a:prstClr val="white"/>
                </a:solidFill>
              </a:rPr>
              <a:t> ve </a:t>
            </a:r>
            <a:r>
              <a:rPr lang="tr-TR" dirty="0">
                <a:solidFill>
                  <a:srgbClr val="FF0000"/>
                </a:solidFill>
              </a:rPr>
              <a:t>millet</a:t>
            </a:r>
            <a:r>
              <a:rPr lang="tr-TR" dirty="0">
                <a:solidFill>
                  <a:prstClr val="white"/>
                </a:solidFill>
              </a:rPr>
              <a:t> </a:t>
            </a:r>
            <a:r>
              <a:rPr lang="tr-TR" dirty="0">
                <a:solidFill>
                  <a:srgbClr val="FF0000"/>
                </a:solidFill>
              </a:rPr>
              <a:t>sevgisi</a:t>
            </a:r>
            <a:r>
              <a:rPr lang="tr-TR" dirty="0">
                <a:solidFill>
                  <a:prstClr val="white"/>
                </a:solidFill>
              </a:rPr>
              <a:t> milliyetçilik düşüncesiyle sağlanmıştır. Böylece Türk milleti bir gaye etrafında birleştirilmiş ve Türk vatanı işgallerden kurtarılmıştır. Cumhuriyet Dönemi’ne gelindiğinde ise milliyetçilik ilkesi doğrultusunda yapılan inkılaplarla sosyal hayatta millî bir kimliğin oluşması sağlanmıştır.</a:t>
            </a:r>
          </a:p>
        </p:txBody>
      </p:sp>
    </p:spTree>
    <p:extLst>
      <p:ext uri="{BB962C8B-B14F-4D97-AF65-F5344CB8AC3E}">
        <p14:creationId xmlns:p14="http://schemas.microsoft.com/office/powerpoint/2010/main" val="3667652893"/>
      </p:ext>
    </p:extLst>
  </p:cSld>
  <p:clrMapOvr>
    <a:masterClrMapping/>
  </p:clrMapOvr>
  <p:timing>
    <p:tnLst>
      <p:par>
        <p:cTn id="1" dur="indefinite" restart="never" nodeType="tmRoot"/>
      </p:par>
    </p:tnLst>
  </p:timing>
</p:sld>
</file>

<file path=ppt/theme/theme1.xml><?xml version="1.0" encoding="utf-8"?>
<a:theme xmlns:a="http://schemas.openxmlformats.org/drawingml/2006/main" name="Cubix Colorful - Light">
  <a:themeElements>
    <a:clrScheme name="Cubix Ever">
      <a:dk1>
        <a:sysClr val="windowText" lastClr="000000"/>
      </a:dk1>
      <a:lt1>
        <a:sysClr val="window" lastClr="FFFFFF"/>
      </a:lt1>
      <a:dk2>
        <a:srgbClr val="2E2D43"/>
      </a:dk2>
      <a:lt2>
        <a:srgbClr val="E7E6E6"/>
      </a:lt2>
      <a:accent1>
        <a:srgbClr val="2980B9"/>
      </a:accent1>
      <a:accent2>
        <a:srgbClr val="41B176"/>
      </a:accent2>
      <a:accent3>
        <a:srgbClr val="9BBB59"/>
      </a:accent3>
      <a:accent4>
        <a:srgbClr val="F39C12"/>
      </a:accent4>
      <a:accent5>
        <a:srgbClr val="C0392B"/>
      </a:accent5>
      <a:accent6>
        <a:srgbClr val="954F72"/>
      </a:accent6>
      <a:hlink>
        <a:srgbClr val="0563C1"/>
      </a:hlink>
      <a:folHlink>
        <a:srgbClr val="954F72"/>
      </a:folHlink>
    </a:clrScheme>
    <a:fontScheme name="My Custom 1">
      <a:majorFont>
        <a:latin typeface="Source Sans Pr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1200" dirty="0" smtClean="0">
            <a:solidFill>
              <a:schemeClr val="bg1">
                <a:lumMod val="50000"/>
              </a:schemeClr>
            </a:solidFill>
            <a:cs typeface="Arial" panose="020B0604020202020204" pitchFamily="34" charset="0"/>
          </a:defRPr>
        </a:defPPr>
      </a:lstStyle>
    </a:txDef>
  </a:objectDefaults>
  <a:extraClrSchemeLst/>
  <a:extLst>
    <a:ext uri="{05A4C25C-085E-4340-85A3-A5531E510DB2}">
      <thm15:themeFamily xmlns:thm15="http://schemas.microsoft.com/office/thememl/2012/main" name="Cubix Colorful - Light" id="{9716EA88-50FC-40FC-A8E9-07227A383B33}" vid="{EA1774BD-CCA0-4DF8-B5C3-D5889C4DEB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2153</TotalTime>
  <Words>1661</Words>
  <Application>Microsoft Office PowerPoint</Application>
  <PresentationFormat>Widescreen</PresentationFormat>
  <Paragraphs>125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Source Sans Pro</vt:lpstr>
      <vt:lpstr>Source Sans Pro Semibold</vt:lpstr>
      <vt:lpstr>Univers Condensed</vt:lpstr>
      <vt:lpstr>Cubix Colorful -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nagihan ebru cambaz</dc:creator>
  <cp:lastModifiedBy>pc</cp:lastModifiedBy>
  <cp:revision>196</cp:revision>
  <dcterms:created xsi:type="dcterms:W3CDTF">2020-04-22T23:46:10Z</dcterms:created>
  <dcterms:modified xsi:type="dcterms:W3CDTF">2021-02-26T08:22:41Z</dcterms:modified>
</cp:coreProperties>
</file>