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27"/>
  </p:notesMasterIdLst>
  <p:handoutMasterIdLst>
    <p:handoutMasterId r:id="rId28"/>
  </p:handoutMasterIdLst>
  <p:sldIdLst>
    <p:sldId id="256" r:id="rId2"/>
    <p:sldId id="285" r:id="rId3"/>
    <p:sldId id="298" r:id="rId4"/>
    <p:sldId id="286" r:id="rId5"/>
    <p:sldId id="258" r:id="rId6"/>
    <p:sldId id="297" r:id="rId7"/>
    <p:sldId id="299" r:id="rId8"/>
    <p:sldId id="290" r:id="rId9"/>
    <p:sldId id="265" r:id="rId10"/>
    <p:sldId id="300" r:id="rId11"/>
    <p:sldId id="287" r:id="rId12"/>
    <p:sldId id="291" r:id="rId13"/>
    <p:sldId id="296" r:id="rId14"/>
    <p:sldId id="292" r:id="rId15"/>
    <p:sldId id="293" r:id="rId16"/>
    <p:sldId id="294" r:id="rId17"/>
    <p:sldId id="295" r:id="rId18"/>
    <p:sldId id="301" r:id="rId19"/>
    <p:sldId id="302" r:id="rId20"/>
    <p:sldId id="303" r:id="rId21"/>
    <p:sldId id="304" r:id="rId22"/>
    <p:sldId id="305" r:id="rId23"/>
    <p:sldId id="306" r:id="rId24"/>
    <p:sldId id="307" r:id="rId25"/>
    <p:sldId id="309" r:id="rId26"/>
  </p:sldIdLst>
  <p:sldSz cx="12192000" cy="6858000"/>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im" initials="B" lastIdx="1" clrIdx="0">
    <p:extLst>
      <p:ext uri="{19B8F6BF-5375-455C-9EA6-DF929625EA0E}">
        <p15:presenceInfo xmlns:p15="http://schemas.microsoft.com/office/powerpoint/2012/main" userId="Bhim" providerId="None"/>
      </p:ext>
    </p:extLst>
  </p:cmAuthor>
  <p:cmAuthor id="2" name="Administrator" initials="A" lastIdx="0"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DB"/>
    <a:srgbClr val="A51316"/>
    <a:srgbClr val="C22842"/>
    <a:srgbClr val="222A68"/>
    <a:srgbClr val="5E3072"/>
    <a:srgbClr val="3C377D"/>
    <a:srgbClr val="3C34AA"/>
    <a:srgbClr val="861013"/>
    <a:srgbClr val="3A3955"/>
    <a:srgbClr val="2E3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48" autoAdjust="0"/>
    <p:restoredTop sz="95918" autoAdjust="0"/>
  </p:normalViewPr>
  <p:slideViewPr>
    <p:cSldViewPr snapToGrid="0">
      <p:cViewPr varScale="1">
        <p:scale>
          <a:sx n="58" d="100"/>
          <a:sy n="58" d="100"/>
        </p:scale>
        <p:origin x="90" y="666"/>
      </p:cViewPr>
      <p:guideLst>
        <p:guide orient="horz" pos="2160"/>
        <p:guide pos="3840"/>
      </p:guideLst>
    </p:cSldViewPr>
  </p:slideViewPr>
  <p:outlineViewPr>
    <p:cViewPr>
      <p:scale>
        <a:sx n="33" d="100"/>
        <a:sy n="33" d="100"/>
      </p:scale>
      <p:origin x="0" y="-16998"/>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3" d="100"/>
          <a:sy n="73" d="100"/>
        </p:scale>
        <p:origin x="60" y="5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0E65204-FEC2-4D56-BF5B-155837940B70}" type="datetimeFigureOut">
              <a:rPr lang="id-ID" smtClean="0"/>
              <a:t>01/03/2021</a:t>
            </a:fld>
            <a:endParaRPr lang="id-ID"/>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48A839F-6C81-4170-A037-94D0E10B77BC}" type="slidenum">
              <a:rPr lang="id-ID" smtClean="0"/>
              <a:t>‹#›</a:t>
            </a:fld>
            <a:endParaRPr lang="id-ID"/>
          </a:p>
        </p:txBody>
      </p:sp>
    </p:spTree>
    <p:extLst>
      <p:ext uri="{BB962C8B-B14F-4D97-AF65-F5344CB8AC3E}">
        <p14:creationId xmlns:p14="http://schemas.microsoft.com/office/powerpoint/2010/main" val="1775891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01A2613-674E-4732-9CA7-A7914E389482}" type="datetimeFigureOut">
              <a:rPr lang="id-ID" smtClean="0"/>
              <a:t>01/03/2021</a:t>
            </a:fld>
            <a:endParaRPr lang="id-I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F691CA8-DC46-4145-9D1A-E9A215E45720}" type="slidenum">
              <a:rPr lang="id-ID" smtClean="0"/>
              <a:t>‹#›</a:t>
            </a:fld>
            <a:endParaRPr lang="id-ID"/>
          </a:p>
        </p:txBody>
      </p:sp>
    </p:spTree>
    <p:extLst>
      <p:ext uri="{BB962C8B-B14F-4D97-AF65-F5344CB8AC3E}">
        <p14:creationId xmlns:p14="http://schemas.microsoft.com/office/powerpoint/2010/main" val="2912056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B76-ED7D-4CC9-9DAE-4E291C2809F4}" type="datetimeFigureOut">
              <a:rPr lang="en-US"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7C5CF-90FB-4AAE-B373-4B21602E5061}" type="slidenum">
              <a:rPr lang="en-US" smtClean="0"/>
              <a:t>‹#›</a:t>
            </a:fld>
            <a:endParaRPr lang="en-US"/>
          </a:p>
        </p:txBody>
      </p:sp>
    </p:spTree>
    <p:extLst>
      <p:ext uri="{BB962C8B-B14F-4D97-AF65-F5344CB8AC3E}">
        <p14:creationId xmlns:p14="http://schemas.microsoft.com/office/powerpoint/2010/main" val="200491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G Quotes 2">
    <p:spTree>
      <p:nvGrpSpPr>
        <p:cNvPr id="1" name=""/>
        <p:cNvGrpSpPr/>
        <p:nvPr/>
      </p:nvGrpSpPr>
      <p:grpSpPr>
        <a:xfrm>
          <a:off x="0" y="0"/>
          <a:ext cx="0" cy="0"/>
          <a:chOff x="0" y="0"/>
          <a:chExt cx="0" cy="0"/>
        </a:xfrm>
      </p:grpSpPr>
      <p:sp>
        <p:nvSpPr>
          <p:cNvPr id="53" name="Tranparent 1"/>
          <p:cNvSpPr/>
          <p:nvPr/>
        </p:nvSpPr>
        <p:spPr>
          <a:xfrm>
            <a:off x="0" y="0"/>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a:off x="5225265"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a:off x="0" y="0"/>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7328065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rot="10800000">
            <a:off x="1"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rot="10800000">
            <a:off x="3486149" y="2"/>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3" name="Subtitle 2"/>
          <p:cNvSpPr>
            <a:spLocks noGrp="1"/>
          </p:cNvSpPr>
          <p:nvPr>
            <p:ph type="subTitle" idx="1"/>
          </p:nvPr>
        </p:nvSpPr>
        <p:spPr>
          <a:xfrm>
            <a:off x="874715" y="3602038"/>
            <a:ext cx="10442575" cy="1655762"/>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9" name="Title 98"/>
          <p:cNvSpPr>
            <a:spLocks noGrp="1"/>
          </p:cNvSpPr>
          <p:nvPr>
            <p:ph type="title"/>
          </p:nvPr>
        </p:nvSpPr>
        <p:spPr>
          <a:xfrm>
            <a:off x="874713" y="1989141"/>
            <a:ext cx="10442576" cy="1609028"/>
          </a:xfrm>
        </p:spPr>
        <p:txBody>
          <a:bodyPr anchor="b"/>
          <a:lstStyle>
            <a:lvl1pPr>
              <a:defRPr sz="4800">
                <a:solidFill>
                  <a:schemeClr val="bg1"/>
                </a:solidFill>
              </a:defRPr>
            </a:lvl1pPr>
          </a:lstStyle>
          <a:p>
            <a:r>
              <a:rPr lang="en-US"/>
              <a:t>Click to edit Master title style</a:t>
            </a:r>
            <a:endParaRPr lang="en-US" dirty="0"/>
          </a:p>
        </p:txBody>
      </p:sp>
      <p:sp>
        <p:nvSpPr>
          <p:cNvPr id="101" name="Date Placeholder 100"/>
          <p:cNvSpPr>
            <a:spLocks noGrp="1"/>
          </p:cNvSpPr>
          <p:nvPr>
            <p:ph type="dt" sz="half" idx="10"/>
          </p:nvPr>
        </p:nvSpPr>
        <p:spPr/>
        <p:txBody>
          <a:bodyPr/>
          <a:lstStyle/>
          <a:p>
            <a:fld id="{60742B76-ED7D-4CC9-9DAE-4E291C2809F4}" type="datetimeFigureOut">
              <a:rPr lang="en-US" smtClean="0"/>
              <a:pPr/>
              <a:t>3/1/2021</a:t>
            </a:fld>
            <a:endParaRPr lang="en-US"/>
          </a:p>
        </p:txBody>
      </p:sp>
      <p:sp>
        <p:nvSpPr>
          <p:cNvPr id="102" name="Footer Placeholder 101"/>
          <p:cNvSpPr>
            <a:spLocks noGrp="1"/>
          </p:cNvSpPr>
          <p:nvPr>
            <p:ph type="ftr" sz="quarter" idx="11"/>
          </p:nvPr>
        </p:nvSpPr>
        <p:spPr/>
        <p:txBody>
          <a:bodyPr/>
          <a:lstStyle/>
          <a:p>
            <a:endParaRPr lang="en-US"/>
          </a:p>
        </p:txBody>
      </p:sp>
      <p:sp>
        <p:nvSpPr>
          <p:cNvPr id="103" name="Slide Number Placeholder 102"/>
          <p:cNvSpPr>
            <a:spLocks noGrp="1"/>
          </p:cNvSpPr>
          <p:nvPr>
            <p:ph type="sldNum" sz="quarter" idx="12"/>
          </p:nvPr>
        </p:nvSpPr>
        <p:spPr/>
        <p:txBody>
          <a:bodyPr/>
          <a:lstStyle/>
          <a:p>
            <a:fld id="{1177C5CF-90FB-4AAE-B373-4B21602E5061}" type="slidenum">
              <a:rPr lang="en-US" smtClean="0"/>
              <a:pPr/>
              <a:t>‹#›</a:t>
            </a:fld>
            <a:endParaRPr lang="en-US" dirty="0"/>
          </a:p>
        </p:txBody>
      </p:sp>
      <p:sp>
        <p:nvSpPr>
          <p:cNvPr id="195" name="TextBox 19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5306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ge BG Fix Slide Num">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59" name="TextBox 5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 name="Title 1"/>
          <p:cNvSpPr>
            <a:spLocks noGrp="1"/>
          </p:cNvSpPr>
          <p:nvPr>
            <p:ph type="title"/>
          </p:nvPr>
        </p:nvSpPr>
        <p:spPr/>
        <p:txBody>
          <a:bodyPr/>
          <a:lstStyle/>
          <a:p>
            <a:r>
              <a:rPr lang="en-US"/>
              <a:t>Click to edit Master title style</a:t>
            </a:r>
          </a:p>
        </p:txBody>
      </p:sp>
      <p:sp>
        <p:nvSpPr>
          <p:cNvPr id="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70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ge BG Load Slide Num">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96777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atch Image Loader 1">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62" name="Picture Placeholder 6"/>
          <p:cNvSpPr>
            <a:spLocks noGrp="1" noChangeAspect="1"/>
          </p:cNvSpPr>
          <p:nvPr>
            <p:ph type="pic" sz="quarter" idx="13"/>
          </p:nvPr>
        </p:nvSpPr>
        <p:spPr>
          <a:xfrm>
            <a:off x="4641614" y="2212844"/>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63" name="Picture Placeholder 6"/>
          <p:cNvSpPr>
            <a:spLocks noGrp="1" noChangeAspect="1"/>
          </p:cNvSpPr>
          <p:nvPr>
            <p:ph type="pic" sz="quarter" idx="14"/>
          </p:nvPr>
        </p:nvSpPr>
        <p:spPr>
          <a:xfrm>
            <a:off x="4641614" y="1664385"/>
            <a:ext cx="2880000" cy="2309497"/>
          </a:xfrm>
          <a:ln>
            <a:noFill/>
          </a:ln>
          <a:scene3d>
            <a:camera prst="perspectiveRelaxed">
              <a:rot lat="17088000" lon="0" rev="0"/>
            </a:camera>
            <a:lightRig rig="threePt" dir="t"/>
          </a:scene3d>
          <a:sp3d extrusionH="44450"/>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80" name="Picture Placeholder 6"/>
          <p:cNvSpPr>
            <a:spLocks noGrp="1" noChangeAspect="1"/>
          </p:cNvSpPr>
          <p:nvPr>
            <p:ph type="pic" sz="quarter" idx="15"/>
          </p:nvPr>
        </p:nvSpPr>
        <p:spPr>
          <a:xfrm>
            <a:off x="4641614" y="1115927"/>
            <a:ext cx="2880000" cy="2309497"/>
          </a:xfrm>
          <a:ln>
            <a:noFill/>
          </a:ln>
          <a:scene3d>
            <a:camera prst="perspectiveRelaxed">
              <a:rot lat="17088000" lon="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0412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tch Image Loader 2">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3700725" y="2929391"/>
            <a:ext cx="1029600" cy="1285200"/>
          </a:xfrm>
          <a:scene3d>
            <a:camera prst="perspectiveLeft" fov="3900000">
              <a:rot lat="0" lon="30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7238943" y="2929391"/>
            <a:ext cx="1029600" cy="1285200"/>
          </a:xfrm>
          <a:scene3d>
            <a:camera prst="perspectiveLeft" fov="3900000">
              <a:rot lat="0" lon="18600000" rev="0"/>
            </a:camera>
            <a:lightRig rig="threePt" dir="t"/>
          </a:scene3d>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87024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tch Image Loader 3">
    <p:spTree>
      <p:nvGrpSpPr>
        <p:cNvPr id="1" name=""/>
        <p:cNvGrpSpPr/>
        <p:nvPr/>
      </p:nvGrpSpPr>
      <p:grpSpPr>
        <a:xfrm>
          <a:off x="0" y="0"/>
          <a:ext cx="0" cy="0"/>
          <a:chOff x="0" y="0"/>
          <a:chExt cx="0" cy="0"/>
        </a:xfrm>
      </p:grpSpPr>
      <p:grpSp>
        <p:nvGrpSpPr>
          <p:cNvPr id="65"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Picture Placeholder 6"/>
          <p:cNvSpPr>
            <a:spLocks noGrp="1"/>
          </p:cNvSpPr>
          <p:nvPr>
            <p:ph type="pic" sz="quarter" idx="13"/>
          </p:nvPr>
        </p:nvSpPr>
        <p:spPr>
          <a:xfrm>
            <a:off x="4098417"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
        <p:nvSpPr>
          <p:cNvPr id="26" name="Picture Placeholder 6"/>
          <p:cNvSpPr>
            <a:spLocks noGrp="1"/>
          </p:cNvSpPr>
          <p:nvPr>
            <p:ph type="pic" sz="quarter" idx="14"/>
          </p:nvPr>
        </p:nvSpPr>
        <p:spPr>
          <a:xfrm>
            <a:off x="6898905" y="2891293"/>
            <a:ext cx="1208323" cy="1508291"/>
          </a:xfrm>
        </p:spPr>
        <p:txBody>
          <a:bodyPr anchor="ctr">
            <a:normAutofit/>
          </a:bodyPr>
          <a:lstStyle>
            <a:lvl1pPr marL="0" indent="0" algn="ctr">
              <a:buNone/>
              <a:defRPr sz="1800">
                <a:solidFill>
                  <a:schemeClr val="bg1">
                    <a:lumMod val="7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251617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age Blank BG Fix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7" name="TextBox 16"/>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5" name="Title 4"/>
          <p:cNvSpPr>
            <a:spLocks noGrp="1"/>
          </p:cNvSpPr>
          <p:nvPr>
            <p:ph type="title"/>
          </p:nvPr>
        </p:nvSpPr>
        <p:spPr/>
        <p:txBody>
          <a:bodyPr/>
          <a:lstStyle/>
          <a:p>
            <a:r>
              <a:rPr lang="en-US"/>
              <a:t>Click to edit Master title style</a:t>
            </a:r>
          </a:p>
        </p:txBody>
      </p:sp>
      <p:sp>
        <p:nvSpPr>
          <p:cNvPr id="2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 name="TextBox 9"/>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64493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ge Blank BG Load Slide Num">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Title 13"/>
          <p:cNvSpPr>
            <a:spLocks noGrp="1"/>
          </p:cNvSpPr>
          <p:nvPr>
            <p:ph type="title"/>
          </p:nvPr>
        </p:nvSpPr>
        <p:spPr/>
        <p:txBody>
          <a:bodyPr/>
          <a:lstStyle/>
          <a:p>
            <a:r>
              <a:rPr lang="en-US"/>
              <a:t>Click to edit Master title style</a:t>
            </a:r>
          </a:p>
        </p:txBody>
      </p:sp>
      <p:sp>
        <p:nvSpPr>
          <p:cNvPr id="1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8" name="TextBox 7"/>
          <p:cNvSpPr txBox="1"/>
          <p:nvPr/>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58" y="6510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97393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Btm Accent 1 BG"/>
          <p:cNvGrpSpPr/>
          <p:nvPr/>
        </p:nvGrpSpPr>
        <p:grpSpPr>
          <a:xfrm>
            <a:off x="5" y="4877497"/>
            <a:ext cx="2012561" cy="1980516"/>
            <a:chOff x="2" y="4877497"/>
            <a:chExt cx="2012561" cy="1980516"/>
          </a:xfrm>
        </p:grpSpPr>
        <p:sp>
          <p:nvSpPr>
            <p:cNvPr id="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4" name="Top Dark BG"/>
          <p:cNvGrpSpPr>
            <a:grpSpLocks noChangeAspect="1"/>
          </p:cNvGrpSpPr>
          <p:nvPr/>
        </p:nvGrpSpPr>
        <p:grpSpPr>
          <a:xfrm>
            <a:off x="10179442" y="0"/>
            <a:ext cx="2012561" cy="1980516"/>
            <a:chOff x="8577263" y="84138"/>
            <a:chExt cx="3090862" cy="3041649"/>
          </a:xfrm>
        </p:grpSpPr>
        <p:sp>
          <p:nvSpPr>
            <p:cNvPr id="1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74714" y="1989138"/>
            <a:ext cx="10442577" cy="4032250"/>
          </a:xfrm>
        </p:spPr>
        <p:txBody>
          <a:bodyPr>
            <a:norm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Date Placeholder 25"/>
          <p:cNvSpPr>
            <a:spLocks noGrp="1"/>
          </p:cNvSpPr>
          <p:nvPr>
            <p:ph type="dt" sz="half" idx="10"/>
          </p:nvPr>
        </p:nvSpPr>
        <p:spPr/>
        <p:txBody>
          <a:bodyPr/>
          <a:lstStyle/>
          <a:p>
            <a:fld id="{60742B76-ED7D-4CC9-9DAE-4E291C2809F4}" type="datetimeFigureOut">
              <a:rPr lang="en-US" smtClean="0"/>
              <a:pPr/>
              <a:t>3/1/2021</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1177C5CF-90FB-4AAE-B373-4B21602E5061}" type="slidenum">
              <a:rPr lang="en-US" smtClean="0"/>
              <a:pPr/>
              <a:t>‹#›</a:t>
            </a:fld>
            <a:endParaRPr lang="en-US" dirty="0"/>
          </a:p>
        </p:txBody>
      </p:sp>
      <p:sp>
        <p:nvSpPr>
          <p:cNvPr id="38" name="TextBox 3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2" name="TextBox 2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30760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Content 1">
    <p:spTree>
      <p:nvGrpSpPr>
        <p:cNvPr id="1" name=""/>
        <p:cNvGrpSpPr/>
        <p:nvPr/>
      </p:nvGrpSpPr>
      <p:grpSpPr>
        <a:xfrm>
          <a:off x="0" y="0"/>
          <a:ext cx="0" cy="0"/>
          <a:chOff x="0" y="0"/>
          <a:chExt cx="0" cy="0"/>
        </a:xfrm>
      </p:grpSpPr>
      <p:grpSp>
        <p:nvGrpSpPr>
          <p:cNvPr id="53" name="Btm Accent 1 BG"/>
          <p:cNvGrpSpPr/>
          <p:nvPr/>
        </p:nvGrpSpPr>
        <p:grpSpPr>
          <a:xfrm>
            <a:off x="5" y="4877497"/>
            <a:ext cx="2012561" cy="1980516"/>
            <a:chOff x="2" y="4877497"/>
            <a:chExt cx="2012561" cy="1980516"/>
          </a:xfrm>
        </p:grpSpPr>
        <p:sp>
          <p:nvSpPr>
            <p:cNvPr id="5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0" name="Top Dark BG"/>
          <p:cNvGrpSpPr>
            <a:grpSpLocks noChangeAspect="1"/>
          </p:cNvGrpSpPr>
          <p:nvPr/>
        </p:nvGrpSpPr>
        <p:grpSpPr>
          <a:xfrm>
            <a:off x="10179442" y="0"/>
            <a:ext cx="2012561" cy="1980516"/>
            <a:chOff x="8577263" y="84138"/>
            <a:chExt cx="3090862" cy="3041649"/>
          </a:xfrm>
        </p:grpSpPr>
        <p:sp>
          <p:nvSpPr>
            <p:cNvPr id="6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87431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ge Full Content">
    <p:spTree>
      <p:nvGrpSpPr>
        <p:cNvPr id="1" name=""/>
        <p:cNvGrpSpPr/>
        <p:nvPr/>
      </p:nvGrpSpPr>
      <p:grpSpPr>
        <a:xfrm>
          <a:off x="0" y="0"/>
          <a:ext cx="0" cy="0"/>
          <a:chOff x="0" y="0"/>
          <a:chExt cx="0" cy="0"/>
        </a:xfrm>
      </p:grpSpPr>
      <p:grpSp>
        <p:nvGrpSpPr>
          <p:cNvPr id="17" name="Btm Accent 1 BG"/>
          <p:cNvGrpSpPr/>
          <p:nvPr/>
        </p:nvGrpSpPr>
        <p:grpSpPr>
          <a:xfrm>
            <a:off x="5" y="4877497"/>
            <a:ext cx="2012561" cy="1980516"/>
            <a:chOff x="2" y="4877497"/>
            <a:chExt cx="2012561" cy="1980516"/>
          </a:xfrm>
        </p:grpSpPr>
        <p:sp>
          <p:nvSpPr>
            <p:cNvPr id="1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4" name="Top Dark BG"/>
          <p:cNvGrpSpPr>
            <a:grpSpLocks noChangeAspect="1"/>
          </p:cNvGrpSpPr>
          <p:nvPr/>
        </p:nvGrpSpPr>
        <p:grpSpPr>
          <a:xfrm>
            <a:off x="10179442" y="0"/>
            <a:ext cx="2012561" cy="1980516"/>
            <a:chOff x="8577263" y="84138"/>
            <a:chExt cx="3090862" cy="3041649"/>
          </a:xfrm>
        </p:grpSpPr>
        <p:sp>
          <p:nvSpPr>
            <p:cNvPr id="2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0" name="Title 9"/>
          <p:cNvSpPr>
            <a:spLocks noGrp="1"/>
          </p:cNvSpPr>
          <p:nvPr>
            <p:ph type="title"/>
          </p:nvPr>
        </p:nvSpPr>
        <p:spPr/>
        <p:txBody>
          <a:bodyPr/>
          <a:lstStyle/>
          <a:p>
            <a:r>
              <a:rPr lang="en-US"/>
              <a:t>Click to edit Master title style</a:t>
            </a:r>
          </a:p>
        </p:txBody>
      </p:sp>
      <p:sp>
        <p:nvSpPr>
          <p:cNvPr id="11" name="Subtitle 2"/>
          <p:cNvSpPr>
            <a:spLocks noGrp="1"/>
          </p:cNvSpPr>
          <p:nvPr>
            <p:ph type="subTitle" idx="13"/>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15"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16" name="TextBox 15"/>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31" name="Content Placeholder 2"/>
          <p:cNvSpPr>
            <a:spLocks noGrp="1"/>
          </p:cNvSpPr>
          <p:nvPr>
            <p:ph idx="1"/>
          </p:nvPr>
        </p:nvSpPr>
        <p:spPr>
          <a:xfrm>
            <a:off x="874714" y="1989138"/>
            <a:ext cx="10442577" cy="4032250"/>
          </a:xfrm>
        </p:spPr>
        <p:txBody>
          <a:bodyPr>
            <a:noAutofit/>
          </a:bodyPr>
          <a:lstStyle>
            <a:lvl1pPr>
              <a:lnSpc>
                <a:spcPct val="150000"/>
              </a:lnSpc>
              <a:defRPr sz="1400"/>
            </a:lvl1pPr>
            <a:lvl2pPr>
              <a:lnSpc>
                <a:spcPct val="150000"/>
              </a:lnSpc>
              <a:defRPr sz="1200"/>
            </a:lvl2pPr>
            <a:lvl3pPr>
              <a:lnSpc>
                <a:spcPct val="150000"/>
              </a:lnSpc>
              <a:defRPr sz="12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2683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82" name="Btm Accent 1 BG"/>
          <p:cNvGrpSpPr/>
          <p:nvPr/>
        </p:nvGrpSpPr>
        <p:grpSpPr>
          <a:xfrm>
            <a:off x="5" y="4877497"/>
            <a:ext cx="2012561" cy="1980516"/>
            <a:chOff x="2" y="4877497"/>
            <a:chExt cx="2012561" cy="1980516"/>
          </a:xfrm>
        </p:grpSpPr>
        <p:sp>
          <p:nvSpPr>
            <p:cNvPr id="8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9" name="Top Dark BG"/>
          <p:cNvGrpSpPr>
            <a:grpSpLocks noChangeAspect="1"/>
          </p:cNvGrpSpPr>
          <p:nvPr/>
        </p:nvGrpSpPr>
        <p:grpSpPr>
          <a:xfrm>
            <a:off x="10179442" y="0"/>
            <a:ext cx="2012561" cy="1980516"/>
            <a:chOff x="8577263" y="84138"/>
            <a:chExt cx="3090862" cy="3041649"/>
          </a:xfrm>
        </p:grpSpPr>
        <p:sp>
          <p:nvSpPr>
            <p:cNvPr id="9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81" name="TextBox 8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742B76-ED7D-4CC9-9DAE-4E291C2809F4}" type="datetimeFigureOut">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2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2" name="TextBox 2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117539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ne Showcase Layout 1">
    <p:spTree>
      <p:nvGrpSpPr>
        <p:cNvPr id="1" name=""/>
        <p:cNvGrpSpPr/>
        <p:nvPr/>
      </p:nvGrpSpPr>
      <p:grpSpPr>
        <a:xfrm>
          <a:off x="0" y="0"/>
          <a:ext cx="0" cy="0"/>
          <a:chOff x="0" y="0"/>
          <a:chExt cx="0" cy="0"/>
        </a:xfrm>
      </p:grpSpPr>
      <p:grpSp>
        <p:nvGrpSpPr>
          <p:cNvPr id="96" name="Btm Accent 1 BG"/>
          <p:cNvGrpSpPr/>
          <p:nvPr/>
        </p:nvGrpSpPr>
        <p:grpSpPr>
          <a:xfrm>
            <a:off x="5" y="4877497"/>
            <a:ext cx="2012561" cy="1980516"/>
            <a:chOff x="2" y="4877497"/>
            <a:chExt cx="2012561" cy="1980516"/>
          </a:xfrm>
        </p:grpSpPr>
        <p:sp>
          <p:nvSpPr>
            <p:cNvPr id="9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04" name="Top Dark BG"/>
          <p:cNvGrpSpPr>
            <a:grpSpLocks noChangeAspect="1"/>
          </p:cNvGrpSpPr>
          <p:nvPr/>
        </p:nvGrpSpPr>
        <p:grpSpPr>
          <a:xfrm>
            <a:off x="10179442" y="0"/>
            <a:ext cx="2012561" cy="1980516"/>
            <a:chOff x="8577263" y="84138"/>
            <a:chExt cx="3090862" cy="3041649"/>
          </a:xfrm>
        </p:grpSpPr>
        <p:sp>
          <p:nvSpPr>
            <p:cNvPr id="10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4" name="TextBox 9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95" name="Picture Placeholder 2"/>
          <p:cNvSpPr>
            <a:spLocks noGrp="1"/>
          </p:cNvSpPr>
          <p:nvPr>
            <p:ph type="pic" sz="quarter" idx="13"/>
          </p:nvPr>
        </p:nvSpPr>
        <p:spPr>
          <a:xfrm>
            <a:off x="8035210" y="878400"/>
            <a:ext cx="2562951" cy="4989600"/>
          </a:xfrm>
          <a:prstGeom prst="rect">
            <a:avLst/>
          </a:prstGeom>
          <a:ln>
            <a:solidFill>
              <a:schemeClr val="tx1"/>
            </a:solidFill>
          </a:ln>
          <a:scene3d>
            <a:camera prst="isometricTopUp">
              <a:rot lat="1528254" lon="19471172" rev="20406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9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0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hone Showcase Layout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1776421" y="815363"/>
            <a:ext cx="2497227" cy="5140954"/>
          </a:xfrm>
          <a:custGeom>
            <a:avLst/>
            <a:gdLst>
              <a:gd name="connsiteX0" fmla="*/ 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0 w 2439987"/>
              <a:gd name="connsiteY4" fmla="*/ 0 h 5115553"/>
              <a:gd name="connsiteX0" fmla="*/ 12700 w 2439987"/>
              <a:gd name="connsiteY0" fmla="*/ 0 h 5115553"/>
              <a:gd name="connsiteX1" fmla="*/ 2439987 w 2439987"/>
              <a:gd name="connsiteY1" fmla="*/ 0 h 5115553"/>
              <a:gd name="connsiteX2" fmla="*/ 2439987 w 2439987"/>
              <a:gd name="connsiteY2" fmla="*/ 5115553 h 5115553"/>
              <a:gd name="connsiteX3" fmla="*/ 0 w 2439987"/>
              <a:gd name="connsiteY3" fmla="*/ 5115553 h 5115553"/>
              <a:gd name="connsiteX4" fmla="*/ 12700 w 2439987"/>
              <a:gd name="connsiteY4" fmla="*/ 0 h 5115553"/>
              <a:gd name="connsiteX0" fmla="*/ 12700 w 2439987"/>
              <a:gd name="connsiteY0" fmla="*/ 12700 h 5128253"/>
              <a:gd name="connsiteX1" fmla="*/ 2439987 w 2439987"/>
              <a:gd name="connsiteY1" fmla="*/ 0 h 5128253"/>
              <a:gd name="connsiteX2" fmla="*/ 2439987 w 2439987"/>
              <a:gd name="connsiteY2" fmla="*/ 5128253 h 5128253"/>
              <a:gd name="connsiteX3" fmla="*/ 0 w 2439987"/>
              <a:gd name="connsiteY3" fmla="*/ 5128253 h 5128253"/>
              <a:gd name="connsiteX4" fmla="*/ 12700 w 2439987"/>
              <a:gd name="connsiteY4" fmla="*/ 12700 h 5128253"/>
              <a:gd name="connsiteX0" fmla="*/ 12700 w 2446337"/>
              <a:gd name="connsiteY0" fmla="*/ 12700 h 5128253"/>
              <a:gd name="connsiteX1" fmla="*/ 2446337 w 2446337"/>
              <a:gd name="connsiteY1" fmla="*/ 0 h 5128253"/>
              <a:gd name="connsiteX2" fmla="*/ 2439987 w 2446337"/>
              <a:gd name="connsiteY2" fmla="*/ 5128253 h 5128253"/>
              <a:gd name="connsiteX3" fmla="*/ 0 w 2446337"/>
              <a:gd name="connsiteY3" fmla="*/ 5128253 h 5128253"/>
              <a:gd name="connsiteX4" fmla="*/ 12700 w 2446337"/>
              <a:gd name="connsiteY4" fmla="*/ 12700 h 5128253"/>
              <a:gd name="connsiteX0" fmla="*/ 19050 w 2452687"/>
              <a:gd name="connsiteY0" fmla="*/ 12700 h 5140953"/>
              <a:gd name="connsiteX1" fmla="*/ 2452687 w 2452687"/>
              <a:gd name="connsiteY1" fmla="*/ 0 h 5140953"/>
              <a:gd name="connsiteX2" fmla="*/ 2446337 w 2452687"/>
              <a:gd name="connsiteY2" fmla="*/ 5128253 h 5140953"/>
              <a:gd name="connsiteX3" fmla="*/ 0 w 2452687"/>
              <a:gd name="connsiteY3" fmla="*/ 5140953 h 5140953"/>
              <a:gd name="connsiteX4" fmla="*/ 19050 w 2452687"/>
              <a:gd name="connsiteY4" fmla="*/ 12700 h 5140953"/>
              <a:gd name="connsiteX0" fmla="*/ 19050 w 2459318"/>
              <a:gd name="connsiteY0" fmla="*/ 12700 h 5140953"/>
              <a:gd name="connsiteX1" fmla="*/ 2452687 w 2459318"/>
              <a:gd name="connsiteY1" fmla="*/ 0 h 5140953"/>
              <a:gd name="connsiteX2" fmla="*/ 2459037 w 2459318"/>
              <a:gd name="connsiteY2" fmla="*/ 5102853 h 5140953"/>
              <a:gd name="connsiteX3" fmla="*/ 0 w 2459318"/>
              <a:gd name="connsiteY3" fmla="*/ 5140953 h 5140953"/>
              <a:gd name="connsiteX4" fmla="*/ 19050 w 2459318"/>
              <a:gd name="connsiteY4" fmla="*/ 12700 h 5140953"/>
              <a:gd name="connsiteX0" fmla="*/ 19050 w 2465570"/>
              <a:gd name="connsiteY0" fmla="*/ 12700 h 5140953"/>
              <a:gd name="connsiteX1" fmla="*/ 2452687 w 2465570"/>
              <a:gd name="connsiteY1" fmla="*/ 0 h 5140953"/>
              <a:gd name="connsiteX2" fmla="*/ 2465387 w 2465570"/>
              <a:gd name="connsiteY2" fmla="*/ 5064753 h 5140953"/>
              <a:gd name="connsiteX3" fmla="*/ 0 w 2465570"/>
              <a:gd name="connsiteY3" fmla="*/ 5140953 h 5140953"/>
              <a:gd name="connsiteX4" fmla="*/ 19050 w 2465570"/>
              <a:gd name="connsiteY4" fmla="*/ 12700 h 5140953"/>
              <a:gd name="connsiteX0" fmla="*/ 19050 w 2471873"/>
              <a:gd name="connsiteY0" fmla="*/ 12700 h 5140953"/>
              <a:gd name="connsiteX1" fmla="*/ 2452687 w 2471873"/>
              <a:gd name="connsiteY1" fmla="*/ 0 h 5140953"/>
              <a:gd name="connsiteX2" fmla="*/ 2471737 w 2471873"/>
              <a:gd name="connsiteY2" fmla="*/ 5039353 h 5140953"/>
              <a:gd name="connsiteX3" fmla="*/ 0 w 2471873"/>
              <a:gd name="connsiteY3" fmla="*/ 5140953 h 5140953"/>
              <a:gd name="connsiteX4" fmla="*/ 19050 w 2471873"/>
              <a:gd name="connsiteY4" fmla="*/ 12700 h 5140953"/>
              <a:gd name="connsiteX0" fmla="*/ 19050 w 2471873"/>
              <a:gd name="connsiteY0" fmla="*/ 12700 h 5140953"/>
              <a:gd name="connsiteX1" fmla="*/ 2452687 w 2471873"/>
              <a:gd name="connsiteY1" fmla="*/ 0 h 5140953"/>
              <a:gd name="connsiteX2" fmla="*/ 2471737 w 2471873"/>
              <a:gd name="connsiteY2" fmla="*/ 5013953 h 5140953"/>
              <a:gd name="connsiteX3" fmla="*/ 0 w 2471873"/>
              <a:gd name="connsiteY3" fmla="*/ 5140953 h 5140953"/>
              <a:gd name="connsiteX4" fmla="*/ 19050 w 2471873"/>
              <a:gd name="connsiteY4" fmla="*/ 12700 h 5140953"/>
              <a:gd name="connsiteX0" fmla="*/ 19050 w 2484526"/>
              <a:gd name="connsiteY0" fmla="*/ 12700 h 5140953"/>
              <a:gd name="connsiteX1" fmla="*/ 2452687 w 2484526"/>
              <a:gd name="connsiteY1" fmla="*/ 0 h 5140953"/>
              <a:gd name="connsiteX2" fmla="*/ 2484437 w 2484526"/>
              <a:gd name="connsiteY2" fmla="*/ 5001253 h 5140953"/>
              <a:gd name="connsiteX3" fmla="*/ 0 w 2484526"/>
              <a:gd name="connsiteY3" fmla="*/ 5140953 h 5140953"/>
              <a:gd name="connsiteX4" fmla="*/ 19050 w 2484526"/>
              <a:gd name="connsiteY4" fmla="*/ 12700 h 5140953"/>
              <a:gd name="connsiteX0" fmla="*/ 25400 w 2490876"/>
              <a:gd name="connsiteY0" fmla="*/ 12700 h 5172703"/>
              <a:gd name="connsiteX1" fmla="*/ 2459037 w 2490876"/>
              <a:gd name="connsiteY1" fmla="*/ 0 h 5172703"/>
              <a:gd name="connsiteX2" fmla="*/ 2490787 w 2490876"/>
              <a:gd name="connsiteY2" fmla="*/ 5001253 h 5172703"/>
              <a:gd name="connsiteX3" fmla="*/ 0 w 2490876"/>
              <a:gd name="connsiteY3" fmla="*/ 5172703 h 5172703"/>
              <a:gd name="connsiteX4" fmla="*/ 25400 w 2490876"/>
              <a:gd name="connsiteY4" fmla="*/ 12700 h 5172703"/>
              <a:gd name="connsiteX0" fmla="*/ 19050 w 2484526"/>
              <a:gd name="connsiteY0" fmla="*/ 12700 h 5160003"/>
              <a:gd name="connsiteX1" fmla="*/ 2452687 w 2484526"/>
              <a:gd name="connsiteY1" fmla="*/ 0 h 5160003"/>
              <a:gd name="connsiteX2" fmla="*/ 2484437 w 2484526"/>
              <a:gd name="connsiteY2" fmla="*/ 5001253 h 5160003"/>
              <a:gd name="connsiteX3" fmla="*/ 0 w 2484526"/>
              <a:gd name="connsiteY3" fmla="*/ 5160003 h 5160003"/>
              <a:gd name="connsiteX4" fmla="*/ 19050 w 2484526"/>
              <a:gd name="connsiteY4" fmla="*/ 12700 h 5160003"/>
              <a:gd name="connsiteX0" fmla="*/ 25400 w 2490876"/>
              <a:gd name="connsiteY0" fmla="*/ 12700 h 5147303"/>
              <a:gd name="connsiteX1" fmla="*/ 2459037 w 2490876"/>
              <a:gd name="connsiteY1" fmla="*/ 0 h 5147303"/>
              <a:gd name="connsiteX2" fmla="*/ 2490787 w 2490876"/>
              <a:gd name="connsiteY2" fmla="*/ 5001253 h 5147303"/>
              <a:gd name="connsiteX3" fmla="*/ 0 w 2490876"/>
              <a:gd name="connsiteY3" fmla="*/ 5147303 h 5147303"/>
              <a:gd name="connsiteX4" fmla="*/ 25400 w 2490876"/>
              <a:gd name="connsiteY4" fmla="*/ 12700 h 5147303"/>
              <a:gd name="connsiteX0" fmla="*/ 31750 w 2497226"/>
              <a:gd name="connsiteY0" fmla="*/ 12700 h 5140953"/>
              <a:gd name="connsiteX1" fmla="*/ 2465387 w 2497226"/>
              <a:gd name="connsiteY1" fmla="*/ 0 h 5140953"/>
              <a:gd name="connsiteX2" fmla="*/ 2497137 w 2497226"/>
              <a:gd name="connsiteY2" fmla="*/ 5001253 h 5140953"/>
              <a:gd name="connsiteX3" fmla="*/ 0 w 2497226"/>
              <a:gd name="connsiteY3" fmla="*/ 5140953 h 5140953"/>
              <a:gd name="connsiteX4" fmla="*/ 31750 w 2497226"/>
              <a:gd name="connsiteY4" fmla="*/ 12700 h 514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7226" h="5140953">
                <a:moveTo>
                  <a:pt x="31750" y="12700"/>
                </a:moveTo>
                <a:lnTo>
                  <a:pt x="2465387" y="0"/>
                </a:lnTo>
                <a:cubicBezTo>
                  <a:pt x="2463270" y="1709418"/>
                  <a:pt x="2499254" y="3291835"/>
                  <a:pt x="2497137" y="5001253"/>
                </a:cubicBezTo>
                <a:lnTo>
                  <a:pt x="0" y="5140953"/>
                </a:lnTo>
                <a:cubicBezTo>
                  <a:pt x="4233" y="3435769"/>
                  <a:pt x="27517" y="1717884"/>
                  <a:pt x="31750" y="12700"/>
                </a:cubicBezTo>
                <a:close/>
              </a:path>
            </a:pathLst>
          </a:custGeom>
          <a:ln>
            <a:solidFill>
              <a:schemeClr val="tx1"/>
            </a:solidFill>
          </a:ln>
          <a:scene3d>
            <a:camera prst="orthographicFront">
              <a:rot lat="1740000" lon="1980000" rev="1200000"/>
            </a:camera>
            <a:lightRig rig="threePt" dir="t"/>
          </a:scene3d>
        </p:spPr>
        <p:txBody>
          <a:bodyPr anchor="ctr">
            <a:normAutofit/>
          </a:bodyPr>
          <a:lstStyle>
            <a:lvl1pPr marL="0" indent="0" algn="ctr">
              <a:buNone/>
              <a:defRPr sz="2000">
                <a:solidFill>
                  <a:schemeClr val="bg1">
                    <a:lumMod val="65000"/>
                  </a:schemeClr>
                </a:solidFill>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49110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Profile Center">
    <p:spTree>
      <p:nvGrpSpPr>
        <p:cNvPr id="1" name=""/>
        <p:cNvGrpSpPr/>
        <p:nvPr/>
      </p:nvGrpSpPr>
      <p:grpSpPr>
        <a:xfrm>
          <a:off x="0" y="0"/>
          <a:ext cx="0" cy="0"/>
          <a:chOff x="0" y="0"/>
          <a:chExt cx="0" cy="0"/>
        </a:xfrm>
      </p:grpSpPr>
      <p:grpSp>
        <p:nvGrpSpPr>
          <p:cNvPr id="14" name="Btm Accent 1 BG"/>
          <p:cNvGrpSpPr/>
          <p:nvPr/>
        </p:nvGrpSpPr>
        <p:grpSpPr>
          <a:xfrm>
            <a:off x="5" y="4877497"/>
            <a:ext cx="2012561" cy="1980516"/>
            <a:chOff x="2" y="4877497"/>
            <a:chExt cx="2012561" cy="1980516"/>
          </a:xfrm>
        </p:grpSpPr>
        <p:sp>
          <p:nvSpPr>
            <p:cNvPr id="1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22" name="Top Dark BG"/>
          <p:cNvGrpSpPr>
            <a:grpSpLocks noChangeAspect="1"/>
          </p:cNvGrpSpPr>
          <p:nvPr/>
        </p:nvGrpSpPr>
        <p:grpSpPr>
          <a:xfrm>
            <a:off x="10179442" y="0"/>
            <a:ext cx="2012561" cy="1980516"/>
            <a:chOff x="8577263" y="84138"/>
            <a:chExt cx="3090862" cy="3041649"/>
          </a:xfrm>
        </p:grpSpPr>
        <p:sp>
          <p:nvSpPr>
            <p:cNvPr id="2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13" name="Picture Placeholder 13"/>
          <p:cNvSpPr>
            <a:spLocks noGrp="1" noChangeAspect="1"/>
          </p:cNvSpPr>
          <p:nvPr>
            <p:ph type="pic" sz="quarter" idx="13"/>
          </p:nvPr>
        </p:nvSpPr>
        <p:spPr>
          <a:xfrm>
            <a:off x="5181600" y="1927225"/>
            <a:ext cx="1828800" cy="1828800"/>
          </a:xfrm>
          <a:prstGeom prst="diamond">
            <a:avLst/>
          </a:prstGeom>
        </p:spPr>
        <p:txBody>
          <a:bodyPr>
            <a:normAutofit/>
          </a:bodyPr>
          <a:lstStyle>
            <a:lvl1pPr marL="0" indent="0" algn="ctr">
              <a:buNone/>
              <a:defRPr sz="1401" b="0">
                <a:solidFill>
                  <a:schemeClr val="bg1">
                    <a:lumMod val="65000"/>
                  </a:schemeClr>
                </a:solidFill>
                <a:latin typeface="+mn-lt"/>
              </a:defRPr>
            </a:lvl1pPr>
          </a:lstStyle>
          <a:p>
            <a:r>
              <a:rPr lang="en-US"/>
              <a:t>Click icon to add picture</a:t>
            </a:r>
            <a:endParaRPr lang="id-ID" dirty="0"/>
          </a:p>
        </p:txBody>
      </p:sp>
      <p:sp>
        <p:nvSpPr>
          <p:cNvPr id="1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TextBox 4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9" name="TextBox 2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865570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ingle Profile Left">
    <p:spTree>
      <p:nvGrpSpPr>
        <p:cNvPr id="1" name=""/>
        <p:cNvGrpSpPr/>
        <p:nvPr/>
      </p:nvGrpSpPr>
      <p:grpSpPr>
        <a:xfrm>
          <a:off x="0" y="0"/>
          <a:ext cx="0" cy="0"/>
          <a:chOff x="0" y="0"/>
          <a:chExt cx="0" cy="0"/>
        </a:xfrm>
      </p:grpSpPr>
      <p:grpSp>
        <p:nvGrpSpPr>
          <p:cNvPr id="59" name="Btm Accent 1 BG"/>
          <p:cNvGrpSpPr/>
          <p:nvPr/>
        </p:nvGrpSpPr>
        <p:grpSpPr>
          <a:xfrm rot="16200000">
            <a:off x="10195462"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rot="16200000">
            <a:off x="-1602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58" name="Picture Placeholder 13"/>
          <p:cNvSpPr>
            <a:spLocks noGrp="1" noChangeAspect="1"/>
          </p:cNvSpPr>
          <p:nvPr>
            <p:ph type="pic" sz="quarter" idx="13"/>
          </p:nvPr>
        </p:nvSpPr>
        <p:spPr>
          <a:xfrm>
            <a:off x="1339056"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63467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ngle Profile Right">
    <p:spTree>
      <p:nvGrpSpPr>
        <p:cNvPr id="1" name=""/>
        <p:cNvGrpSpPr/>
        <p:nvPr/>
      </p:nvGrpSpPr>
      <p:grpSpPr>
        <a:xfrm>
          <a:off x="0" y="0"/>
          <a:ext cx="0" cy="0"/>
          <a:chOff x="0" y="0"/>
          <a:chExt cx="0" cy="0"/>
        </a:xfrm>
      </p:grpSpPr>
      <p:grpSp>
        <p:nvGrpSpPr>
          <p:cNvPr id="59" name="Btm Accent 1 BG"/>
          <p:cNvGrpSpPr/>
          <p:nvPr/>
        </p:nvGrpSpPr>
        <p:grpSpPr>
          <a:xfrm>
            <a:off x="5" y="4877497"/>
            <a:ext cx="2012561" cy="1980516"/>
            <a:chOff x="2" y="4877497"/>
            <a:chExt cx="2012561" cy="1980516"/>
          </a:xfrm>
        </p:grpSpPr>
        <p:sp>
          <p:nvSpPr>
            <p:cNvPr id="6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7" name="Top Dark BG"/>
          <p:cNvGrpSpPr>
            <a:grpSpLocks noChangeAspect="1"/>
          </p:cNvGrpSpPr>
          <p:nvPr/>
        </p:nvGrpSpPr>
        <p:grpSpPr>
          <a:xfrm>
            <a:off x="10179442" y="0"/>
            <a:ext cx="2012561" cy="1980516"/>
            <a:chOff x="8577263" y="84138"/>
            <a:chExt cx="3090862" cy="3041649"/>
          </a:xfrm>
        </p:grpSpPr>
        <p:sp>
          <p:nvSpPr>
            <p:cNvPr id="6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58" name="Picture Placeholder 13"/>
          <p:cNvSpPr>
            <a:spLocks noGrp="1" noChangeAspect="1"/>
          </p:cNvSpPr>
          <p:nvPr>
            <p:ph type="pic" sz="quarter" idx="13"/>
          </p:nvPr>
        </p:nvSpPr>
        <p:spPr>
          <a:xfrm>
            <a:off x="9020239" y="2514600"/>
            <a:ext cx="1828800" cy="1828800"/>
          </a:xfrm>
          <a:prstGeom prst="diamond">
            <a:avLst/>
          </a:prstGeom>
        </p:spPr>
        <p:txBody>
          <a:bodyPr>
            <a:normAutofit/>
          </a:bodyPr>
          <a:lstStyle>
            <a:lvl1pPr marL="0" indent="0">
              <a:buNone/>
              <a:defRPr sz="1401" b="0">
                <a:solidFill>
                  <a:schemeClr val="bg1">
                    <a:lumMod val="65000"/>
                  </a:schemeClr>
                </a:solidFill>
                <a:latin typeface="+mn-lt"/>
              </a:defRPr>
            </a:lvl1pPr>
          </a:lstStyle>
          <a:p>
            <a:r>
              <a:rPr lang="en-US"/>
              <a:t>Click icon to add picture</a:t>
            </a:r>
            <a:endParaRPr lang="id-ID" dirty="0"/>
          </a:p>
        </p:txBody>
      </p:sp>
      <p:sp>
        <p:nvSpPr>
          <p:cNvPr id="6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36" name="TextBox 3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TextBox 22"/>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038148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eb Preview 1">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5" name="Picture Placeholder 2"/>
          <p:cNvSpPr>
            <a:spLocks noGrp="1"/>
          </p:cNvSpPr>
          <p:nvPr>
            <p:ph type="pic" sz="quarter" idx="13"/>
          </p:nvPr>
        </p:nvSpPr>
        <p:spPr>
          <a:xfrm>
            <a:off x="720000" y="2268000"/>
            <a:ext cx="5533200" cy="31212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14330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tr-TR" sz="1001" b="1" dirty="0">
                <a:solidFill>
                  <a:schemeClr val="bg1">
                    <a:lumMod val="65000"/>
                  </a:schemeClr>
                </a:solidFill>
                <a:latin typeface="Source Sans Pro Semibold" panose="020B0603030403020204" pitchFamily="34" charset="0"/>
              </a:rPr>
              <a:t>Sevinç ATABAY</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4" y="2151078"/>
            <a:ext cx="4571997" cy="2763823"/>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4186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eb Preview 2">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5" name="Picture Placeholder 2"/>
          <p:cNvSpPr>
            <a:spLocks noGrp="1"/>
          </p:cNvSpPr>
          <p:nvPr>
            <p:ph type="pic" sz="quarter" idx="13"/>
          </p:nvPr>
        </p:nvSpPr>
        <p:spPr>
          <a:xfrm>
            <a:off x="5913600" y="3315600"/>
            <a:ext cx="6278400" cy="3542400"/>
          </a:xfrm>
        </p:spPr>
        <p:txBody>
          <a:bodyPr anchor="ctr">
            <a:normAutofit/>
          </a:bodyPr>
          <a:lstStyle>
            <a:lvl1pPr marL="0" indent="0" algn="ctr">
              <a:buNone/>
              <a:defRPr sz="1801" b="0">
                <a:solidFill>
                  <a:schemeClr val="bg1">
                    <a:lumMod val="75000"/>
                  </a:schemeClr>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659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Content 2">
    <p:spTree>
      <p:nvGrpSpPr>
        <p:cNvPr id="1" name=""/>
        <p:cNvGrpSpPr/>
        <p:nvPr/>
      </p:nvGrpSpPr>
      <p:grpSpPr>
        <a:xfrm>
          <a:off x="0" y="0"/>
          <a:ext cx="0" cy="0"/>
          <a:chOff x="0" y="0"/>
          <a:chExt cx="0" cy="0"/>
        </a:xfrm>
      </p:grpSpPr>
      <p:grpSp>
        <p:nvGrpSpPr>
          <p:cNvPr id="148" name="Btm Accent 1 BG"/>
          <p:cNvGrpSpPr/>
          <p:nvPr/>
        </p:nvGrpSpPr>
        <p:grpSpPr>
          <a:xfrm rot="10800000">
            <a:off x="10179442" y="1"/>
            <a:ext cx="2012561" cy="1980516"/>
            <a:chOff x="2" y="4877497"/>
            <a:chExt cx="2012561" cy="1980516"/>
          </a:xfrm>
        </p:grpSpPr>
        <p:sp>
          <p:nvSpPr>
            <p:cNvPr id="14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55" name="Top Dark BG"/>
          <p:cNvGrpSpPr>
            <a:grpSpLocks noChangeAspect="1"/>
          </p:cNvGrpSpPr>
          <p:nvPr/>
        </p:nvGrpSpPr>
        <p:grpSpPr>
          <a:xfrm rot="10800000">
            <a:off x="2" y="4877484"/>
            <a:ext cx="2012561" cy="1980516"/>
            <a:chOff x="8577263" y="84138"/>
            <a:chExt cx="3090862" cy="3041649"/>
          </a:xfrm>
        </p:grpSpPr>
        <p:sp>
          <p:nvSpPr>
            <p:cNvPr id="15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292392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G 3/4 Left Pics Loader">
    <p:spTree>
      <p:nvGrpSpPr>
        <p:cNvPr id="1" name=""/>
        <p:cNvGrpSpPr/>
        <p:nvPr/>
      </p:nvGrpSpPr>
      <p:grpSpPr>
        <a:xfrm>
          <a:off x="0" y="0"/>
          <a:ext cx="0" cy="0"/>
          <a:chOff x="0" y="0"/>
          <a:chExt cx="0" cy="0"/>
        </a:xfrm>
      </p:grpSpPr>
      <p:grpSp>
        <p:nvGrpSpPr>
          <p:cNvPr id="71"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42" name="TextBox 41"/>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a:xfrm>
            <a:off x="4572000" y="548640"/>
            <a:ext cx="6744461" cy="630936"/>
          </a:xfrm>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ubtitle 2"/>
          <p:cNvSpPr>
            <a:spLocks noGrp="1"/>
          </p:cNvSpPr>
          <p:nvPr>
            <p:ph type="subTitle" idx="1"/>
          </p:nvPr>
        </p:nvSpPr>
        <p:spPr>
          <a:xfrm>
            <a:off x="4574331" y="1188722"/>
            <a:ext cx="6741164"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3" name="Picture Placeholder 2"/>
          <p:cNvSpPr>
            <a:spLocks noGrp="1"/>
          </p:cNvSpPr>
          <p:nvPr>
            <p:ph type="pic" sz="quarter" idx="12"/>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34529744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G 3/4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a:xfrm>
            <a:off x="894541" y="548640"/>
            <a:ext cx="6725459" cy="630936"/>
          </a:xfr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 name="Subtitle 2"/>
          <p:cNvSpPr>
            <a:spLocks noGrp="1"/>
          </p:cNvSpPr>
          <p:nvPr>
            <p:ph type="subTitle" idx="1"/>
          </p:nvPr>
        </p:nvSpPr>
        <p:spPr>
          <a:xfrm>
            <a:off x="898676" y="1188722"/>
            <a:ext cx="6722169"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501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eft Pics Certificates">
    <p:spTree>
      <p:nvGrpSpPr>
        <p:cNvPr id="1" name=""/>
        <p:cNvGrpSpPr/>
        <p:nvPr/>
      </p:nvGrpSpPr>
      <p:grpSpPr>
        <a:xfrm>
          <a:off x="0" y="0"/>
          <a:ext cx="0" cy="0"/>
          <a:chOff x="0" y="0"/>
          <a:chExt cx="0" cy="0"/>
        </a:xfrm>
      </p:grpSpPr>
      <p:sp>
        <p:nvSpPr>
          <p:cNvPr id="65" name="Picture Placeholder 2"/>
          <p:cNvSpPr>
            <a:spLocks noGrp="1"/>
          </p:cNvSpPr>
          <p:nvPr>
            <p:ph type="pic" sz="quarter" idx="11"/>
          </p:nvPr>
        </p:nvSpPr>
        <p:spPr>
          <a:xfrm>
            <a:off x="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73" name="Title 1"/>
          <p:cNvSpPr>
            <a:spLocks noGrp="1"/>
          </p:cNvSpPr>
          <p:nvPr>
            <p:ph type="ctrTitle"/>
          </p:nvPr>
        </p:nvSpPr>
        <p:spPr>
          <a:xfrm>
            <a:off x="4964452"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4" name="Subtitle 2"/>
          <p:cNvSpPr>
            <a:spLocks noGrp="1"/>
          </p:cNvSpPr>
          <p:nvPr>
            <p:ph type="subTitle" idx="1"/>
          </p:nvPr>
        </p:nvSpPr>
        <p:spPr>
          <a:xfrm>
            <a:off x="4964452"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5" name="Text Placeholder 11"/>
          <p:cNvSpPr>
            <a:spLocks noGrp="1"/>
          </p:cNvSpPr>
          <p:nvPr>
            <p:ph type="body" sz="quarter" idx="13"/>
          </p:nvPr>
        </p:nvSpPr>
        <p:spPr>
          <a:xfrm>
            <a:off x="4964452"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6" name="Date Placeholder 3"/>
          <p:cNvSpPr>
            <a:spLocks noGrp="1"/>
          </p:cNvSpPr>
          <p:nvPr>
            <p:ph type="dt" sz="half" idx="2"/>
          </p:nvPr>
        </p:nvSpPr>
        <p:spPr>
          <a:xfrm>
            <a:off x="6564653"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March 1, 2021</a:t>
            </a:fld>
            <a:endParaRPr lang="en-US" dirty="0"/>
          </a:p>
        </p:txBody>
      </p:sp>
      <p:sp>
        <p:nvSpPr>
          <p:cNvPr id="77" name="Footer Placeholder 4"/>
          <p:cNvSpPr>
            <a:spLocks noGrp="1"/>
          </p:cNvSpPr>
          <p:nvPr>
            <p:ph type="ftr" sz="quarter" idx="3"/>
          </p:nvPr>
        </p:nvSpPr>
        <p:spPr>
          <a:xfrm>
            <a:off x="6564653"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8" name="Text Placeholder 11"/>
          <p:cNvSpPr>
            <a:spLocks noGrp="1"/>
          </p:cNvSpPr>
          <p:nvPr>
            <p:ph type="body" sz="quarter" idx="16"/>
          </p:nvPr>
        </p:nvSpPr>
        <p:spPr>
          <a:xfrm>
            <a:off x="4964452"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9" name="Text Placeholder 11"/>
          <p:cNvSpPr>
            <a:spLocks noGrp="1"/>
          </p:cNvSpPr>
          <p:nvPr>
            <p:ph type="body" sz="quarter" idx="14"/>
          </p:nvPr>
        </p:nvSpPr>
        <p:spPr>
          <a:xfrm>
            <a:off x="4964452"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2" name="Rectangle 1"/>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0" name="Text Placeholder 11"/>
          <p:cNvSpPr>
            <a:spLocks noGrp="1"/>
          </p:cNvSpPr>
          <p:nvPr>
            <p:ph type="body" sz="quarter" idx="17"/>
          </p:nvPr>
        </p:nvSpPr>
        <p:spPr>
          <a:xfrm>
            <a:off x="4964452"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5" name="Straight Connector 4"/>
          <p:cNvCxnSpPr/>
          <p:nvPr/>
        </p:nvCxnSpPr>
        <p:spPr>
          <a:xfrm>
            <a:off x="5902927"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902927"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6" name="Btm Accent 1 BG"/>
          <p:cNvGrpSpPr/>
          <p:nvPr/>
        </p:nvGrpSpPr>
        <p:grpSpPr>
          <a:xfrm>
            <a:off x="3909722"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1"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8" name="Rectangle 27"/>
          <p:cNvSpPr/>
          <p:nvPr/>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p:cNvCxnSpPr/>
          <p:nvPr/>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3780002"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2" name="Straight Connector 31"/>
          <p:cNvCxnSpPr/>
          <p:nvPr userDrawn="1"/>
        </p:nvCxnSpPr>
        <p:spPr>
          <a:xfrm>
            <a:off x="5902925"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5902925"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169861"/>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Pics Certificates">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6221270"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Picture Placeholder 2"/>
          <p:cNvSpPr>
            <a:spLocks noGrp="1"/>
          </p:cNvSpPr>
          <p:nvPr>
            <p:ph type="pic" sz="quarter" idx="11"/>
          </p:nvPr>
        </p:nvSpPr>
        <p:spPr>
          <a:xfrm>
            <a:off x="8412000" y="7"/>
            <a:ext cx="378000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1" name="Rectangle 60"/>
          <p:cNvSpPr/>
          <p:nvPr/>
        </p:nvSpPr>
        <p:spPr>
          <a:xfrm>
            <a:off x="8311829" y="-1"/>
            <a:ext cx="102315" cy="68580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71" name="Title 1"/>
          <p:cNvSpPr>
            <a:spLocks noGrp="1"/>
          </p:cNvSpPr>
          <p:nvPr>
            <p:ph type="ctrTitle"/>
          </p:nvPr>
        </p:nvSpPr>
        <p:spPr>
          <a:xfrm>
            <a:off x="1131548" y="4724061"/>
            <a:ext cx="6096000" cy="461665"/>
          </a:xfrm>
          <a:prstGeom prst="rect">
            <a:avLst/>
          </a:prstGeom>
        </p:spPr>
        <p:txBody>
          <a:bodyPr wrap="square" lIns="91440" tIns="45720" rIns="91440" bIns="45720" anchor="t" anchorCtr="0">
            <a:noAutofit/>
          </a:bodyPr>
          <a:lstStyle>
            <a:lvl1pPr marL="0" indent="0" algn="ctr">
              <a:lnSpc>
                <a:spcPct val="100000"/>
              </a:lnSpc>
              <a:spcBef>
                <a:spcPts val="0"/>
              </a:spcBef>
              <a:defRPr sz="2400" i="0">
                <a:solidFill>
                  <a:schemeClr val="bg1">
                    <a:lumMod val="50000"/>
                  </a:schemeClr>
                </a:solidFill>
                <a:latin typeface="+mn-lt"/>
              </a:defRPr>
            </a:lvl1pPr>
          </a:lstStyle>
          <a:p>
            <a:r>
              <a:rPr lang="en-US"/>
              <a:t>Click to edit Master title style</a:t>
            </a:r>
            <a:endParaRPr lang="en-US" dirty="0"/>
          </a:p>
        </p:txBody>
      </p:sp>
      <p:sp>
        <p:nvSpPr>
          <p:cNvPr id="72" name="Subtitle 2"/>
          <p:cNvSpPr>
            <a:spLocks noGrp="1"/>
          </p:cNvSpPr>
          <p:nvPr>
            <p:ph type="subTitle" idx="1"/>
          </p:nvPr>
        </p:nvSpPr>
        <p:spPr>
          <a:xfrm>
            <a:off x="1131548" y="2895603"/>
            <a:ext cx="6096000" cy="1076326"/>
          </a:xfrm>
          <a:prstGeom prst="rect">
            <a:avLst/>
          </a:prstGeom>
        </p:spPr>
        <p:txBody>
          <a:bodyPr wrap="square" lIns="91440" tIns="45720" rIns="91440" bIns="45720" anchor="b" anchorCtr="1">
            <a:noAutofit/>
          </a:bodyPr>
          <a:lstStyle>
            <a:lvl1pPr marL="0" indent="0" algn="ctr">
              <a:lnSpc>
                <a:spcPct val="100000"/>
              </a:lnSpc>
              <a:spcBef>
                <a:spcPts val="0"/>
              </a:spcBef>
              <a:buNone/>
              <a:defRPr sz="4400">
                <a:solidFill>
                  <a:schemeClr val="accent5">
                    <a:lumMod val="75000"/>
                  </a:schemeClr>
                </a:solidFill>
                <a:latin typeface="+mj-lt"/>
              </a:defRPr>
            </a:lvl1pPr>
            <a:lvl2pPr marL="457131" indent="0" algn="ctr">
              <a:buNone/>
              <a:defRPr>
                <a:solidFill>
                  <a:schemeClr val="tx1">
                    <a:tint val="75000"/>
                  </a:schemeClr>
                </a:solidFill>
              </a:defRPr>
            </a:lvl2pPr>
            <a:lvl3pPr marL="914262" indent="0" algn="ctr">
              <a:buNone/>
              <a:defRPr>
                <a:solidFill>
                  <a:schemeClr val="tx1">
                    <a:tint val="75000"/>
                  </a:schemeClr>
                </a:solidFill>
              </a:defRPr>
            </a:lvl3pPr>
            <a:lvl4pPr marL="1371396" indent="0" algn="ctr">
              <a:buNone/>
              <a:defRPr>
                <a:solidFill>
                  <a:schemeClr val="tx1">
                    <a:tint val="75000"/>
                  </a:schemeClr>
                </a:solidFill>
              </a:defRPr>
            </a:lvl4pPr>
            <a:lvl5pPr marL="1828528" indent="0" algn="ctr">
              <a:buNone/>
              <a:defRPr>
                <a:solidFill>
                  <a:schemeClr val="tx1">
                    <a:tint val="75000"/>
                  </a:schemeClr>
                </a:solidFill>
              </a:defRPr>
            </a:lvl5pPr>
            <a:lvl6pPr marL="2285662" indent="0" algn="ctr">
              <a:buNone/>
              <a:defRPr>
                <a:solidFill>
                  <a:schemeClr val="tx1">
                    <a:tint val="75000"/>
                  </a:schemeClr>
                </a:solidFill>
              </a:defRPr>
            </a:lvl6pPr>
            <a:lvl7pPr marL="2742790" indent="0" algn="ctr">
              <a:buNone/>
              <a:defRPr>
                <a:solidFill>
                  <a:schemeClr val="tx1">
                    <a:tint val="75000"/>
                  </a:schemeClr>
                </a:solidFill>
              </a:defRPr>
            </a:lvl7pPr>
            <a:lvl8pPr marL="3199920" indent="0" algn="ctr">
              <a:buNone/>
              <a:defRPr>
                <a:solidFill>
                  <a:schemeClr val="tx1">
                    <a:tint val="75000"/>
                  </a:schemeClr>
                </a:solidFill>
              </a:defRPr>
            </a:lvl8pPr>
            <a:lvl9pPr marL="3657051" indent="0" algn="ctr">
              <a:buNone/>
              <a:defRPr>
                <a:solidFill>
                  <a:schemeClr val="tx1">
                    <a:tint val="75000"/>
                  </a:schemeClr>
                </a:solidFill>
              </a:defRPr>
            </a:lvl9pPr>
          </a:lstStyle>
          <a:p>
            <a:r>
              <a:rPr lang="en-US"/>
              <a:t>Click to edit Master subtitle style</a:t>
            </a:r>
            <a:endParaRPr lang="en-US" dirty="0"/>
          </a:p>
        </p:txBody>
      </p:sp>
      <p:sp>
        <p:nvSpPr>
          <p:cNvPr id="73" name="Text Placeholder 11"/>
          <p:cNvSpPr>
            <a:spLocks noGrp="1"/>
          </p:cNvSpPr>
          <p:nvPr>
            <p:ph type="body" sz="quarter" idx="13"/>
          </p:nvPr>
        </p:nvSpPr>
        <p:spPr>
          <a:xfrm>
            <a:off x="1131548" y="857255"/>
            <a:ext cx="6096000" cy="277000"/>
          </a:xfrm>
          <a:prstGeom prst="rect">
            <a:avLst/>
          </a:prstGeom>
        </p:spPr>
        <p:txBody>
          <a:bodyPr>
            <a:noAutofit/>
          </a:bodyPr>
          <a:lstStyle>
            <a:lvl1pPr marL="0" indent="0" algn="ctr">
              <a:lnSpc>
                <a:spcPct val="100000"/>
              </a:lnSpc>
              <a:spcBef>
                <a:spcPts val="0"/>
              </a:spcBef>
              <a:buNone/>
              <a:defRPr sz="18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4" name="Date Placeholder 3"/>
          <p:cNvSpPr>
            <a:spLocks noGrp="1"/>
          </p:cNvSpPr>
          <p:nvPr>
            <p:ph type="dt" sz="half" idx="2"/>
          </p:nvPr>
        </p:nvSpPr>
        <p:spPr>
          <a:xfrm>
            <a:off x="2731748" y="5257461"/>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sz="1401">
                <a:solidFill>
                  <a:schemeClr val="bg1">
                    <a:lumMod val="50000"/>
                  </a:schemeClr>
                </a:solidFill>
                <a:latin typeface="+mn-lt"/>
              </a:defRPr>
            </a:lvl1pPr>
          </a:lstStyle>
          <a:p>
            <a:fld id="{EE43258E-B84F-43BF-88EB-FBEA0EE45A76}" type="datetime4">
              <a:rPr lang="en-US" smtClean="0"/>
              <a:pPr/>
              <a:t>March 1, 2021</a:t>
            </a:fld>
            <a:endParaRPr lang="en-US" dirty="0"/>
          </a:p>
        </p:txBody>
      </p:sp>
      <p:sp>
        <p:nvSpPr>
          <p:cNvPr id="75" name="Footer Placeholder 4"/>
          <p:cNvSpPr>
            <a:spLocks noGrp="1"/>
          </p:cNvSpPr>
          <p:nvPr>
            <p:ph type="ftr" sz="quarter" idx="3"/>
          </p:nvPr>
        </p:nvSpPr>
        <p:spPr>
          <a:xfrm>
            <a:off x="2731748" y="5886466"/>
            <a:ext cx="2895600" cy="277000"/>
          </a:xfrm>
          <a:prstGeom prst="rect">
            <a:avLst/>
          </a:prstGeom>
        </p:spPr>
        <p:txBody>
          <a:bodyPr vert="horz" lIns="91440" tIns="45720" rIns="91440" bIns="45720" rtlCol="0" anchor="ctr">
            <a:noAutofit/>
          </a:bodyPr>
          <a:lstStyle>
            <a:lvl1pPr marL="0" indent="0" algn="ctr">
              <a:lnSpc>
                <a:spcPct val="100000"/>
              </a:lnSpc>
              <a:spcBef>
                <a:spcPts val="0"/>
              </a:spcBef>
              <a:defRPr lang="en-US" sz="1401" smtClean="0">
                <a:solidFill>
                  <a:schemeClr val="bg1">
                    <a:lumMod val="50000"/>
                  </a:schemeClr>
                </a:solidFill>
                <a:latin typeface="+mn-lt"/>
              </a:defRPr>
            </a:lvl1pPr>
          </a:lstStyle>
          <a:p>
            <a:r>
              <a:rPr lang="en-US"/>
              <a:t>Presenter’s Name And Title</a:t>
            </a:r>
            <a:endParaRPr lang="en-US" dirty="0"/>
          </a:p>
        </p:txBody>
      </p:sp>
      <p:sp>
        <p:nvSpPr>
          <p:cNvPr id="76" name="Text Placeholder 11"/>
          <p:cNvSpPr>
            <a:spLocks noGrp="1"/>
          </p:cNvSpPr>
          <p:nvPr>
            <p:ph type="body" sz="quarter" idx="16"/>
          </p:nvPr>
        </p:nvSpPr>
        <p:spPr>
          <a:xfrm>
            <a:off x="1131548" y="1171575"/>
            <a:ext cx="6096000" cy="428624"/>
          </a:xfrm>
          <a:prstGeom prst="rect">
            <a:avLst/>
          </a:prstGeom>
        </p:spPr>
        <p:txBody>
          <a:bodyPr>
            <a:noAutofit/>
          </a:bodyPr>
          <a:lstStyle>
            <a:lvl1pPr marL="0" indent="0" algn="ctr">
              <a:lnSpc>
                <a:spcPct val="100000"/>
              </a:lnSpc>
              <a:spcBef>
                <a:spcPts val="0"/>
              </a:spcBef>
              <a:buNone/>
              <a:defRPr sz="24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7" name="Text Placeholder 11"/>
          <p:cNvSpPr>
            <a:spLocks noGrp="1"/>
          </p:cNvSpPr>
          <p:nvPr>
            <p:ph type="body" sz="quarter" idx="14"/>
          </p:nvPr>
        </p:nvSpPr>
        <p:spPr>
          <a:xfrm>
            <a:off x="1131548" y="4038605"/>
            <a:ext cx="6096000" cy="277000"/>
          </a:xfrm>
          <a:prstGeom prst="rect">
            <a:avLst/>
          </a:prstGeom>
        </p:spPr>
        <p:txBody>
          <a:bodyPr>
            <a:noAutofit/>
          </a:bodyPr>
          <a:lstStyle>
            <a:lvl1pPr marL="0" indent="0" algn="ctr">
              <a:lnSpc>
                <a:spcPct val="100000"/>
              </a:lnSpc>
              <a:spcBef>
                <a:spcPts val="0"/>
              </a:spcBef>
              <a:buNone/>
              <a:defRPr sz="1401">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sp>
        <p:nvSpPr>
          <p:cNvPr id="78" name="Text Placeholder 11"/>
          <p:cNvSpPr>
            <a:spLocks noGrp="1"/>
          </p:cNvSpPr>
          <p:nvPr>
            <p:ph type="body" sz="quarter" idx="17"/>
          </p:nvPr>
        </p:nvSpPr>
        <p:spPr>
          <a:xfrm>
            <a:off x="1131548" y="1838830"/>
            <a:ext cx="6096000" cy="277000"/>
          </a:xfrm>
          <a:prstGeom prst="rect">
            <a:avLst/>
          </a:prstGeom>
        </p:spPr>
        <p:txBody>
          <a:bodyPr>
            <a:noAutofit/>
          </a:bodyPr>
          <a:lstStyle>
            <a:lvl1pPr marL="0" indent="0" algn="ctr">
              <a:lnSpc>
                <a:spcPct val="100000"/>
              </a:lnSpc>
              <a:spcBef>
                <a:spcPts val="0"/>
              </a:spcBef>
              <a:buNone/>
              <a:defRPr sz="1200">
                <a:solidFill>
                  <a:schemeClr val="bg1">
                    <a:lumMod val="50000"/>
                  </a:schemeClr>
                </a:solidFill>
                <a:latin typeface="+mn-lt"/>
              </a:defRPr>
            </a:lvl1pPr>
            <a:lvl2pPr>
              <a:defRPr sz="1401"/>
            </a:lvl2pPr>
            <a:lvl3pPr>
              <a:defRPr sz="1401"/>
            </a:lvl3pPr>
            <a:lvl4pPr>
              <a:defRPr sz="1401"/>
            </a:lvl4pPr>
            <a:lvl5pPr>
              <a:defRPr sz="1401"/>
            </a:lvl5pPr>
          </a:lstStyle>
          <a:p>
            <a:pPr lvl="0"/>
            <a:r>
              <a:rPr lang="en-US"/>
              <a:t>Click to edit Master text styles</a:t>
            </a:r>
          </a:p>
        </p:txBody>
      </p:sp>
      <p:cxnSp>
        <p:nvCxnSpPr>
          <p:cNvPr id="79" name="Straight Connector 78"/>
          <p:cNvCxnSpPr/>
          <p:nvPr/>
        </p:nvCxnSpPr>
        <p:spPr>
          <a:xfrm>
            <a:off x="2070024" y="1676399"/>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70024" y="5800724"/>
            <a:ext cx="421907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31263"/>
      </p:ext>
    </p:extLst>
  </p:cSld>
  <p:clrMapOvr>
    <a:masterClrMapping/>
  </p:clrMapOvr>
  <p:extLst>
    <p:ext uri="{DCECCB84-F9BA-43D5-87BE-67443E8EF086}">
      <p15:sldGuideLst xmlns:p15="http://schemas.microsoft.com/office/powerpoint/2012/main">
        <p15:guide id="1" orient="horz" pos="3884">
          <p15:clr>
            <a:srgbClr val="FBAE40"/>
          </p15:clr>
        </p15:guide>
        <p15:guide id="2" orient="horz" pos="4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a:xfrm>
            <a:off x="882595" y="2982492"/>
            <a:ext cx="4832407" cy="630936"/>
          </a:xfrm>
        </p:spPr>
        <p:txBody>
          <a:bodyPr anchor="b"/>
          <a:lstStyle>
            <a:lvl1pPr algn="r">
              <a:defRPr/>
            </a:lvl1pPr>
          </a:lstStyle>
          <a:p>
            <a:r>
              <a:rPr lang="en-US"/>
              <a:t>Click to edit Master title style</a:t>
            </a:r>
            <a:endParaRPr lang="en-US" dirty="0"/>
          </a:p>
        </p:txBody>
      </p:sp>
      <p:sp>
        <p:nvSpPr>
          <p:cNvPr id="6" name="Subtitle 2"/>
          <p:cNvSpPr>
            <a:spLocks noGrp="1"/>
          </p:cNvSpPr>
          <p:nvPr>
            <p:ph type="subTitle" idx="1"/>
          </p:nvPr>
        </p:nvSpPr>
        <p:spPr>
          <a:xfrm>
            <a:off x="886733" y="3567710"/>
            <a:ext cx="4830043"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6328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100007" y="7"/>
            <a:ext cx="6091996"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Title 66"/>
          <p:cNvSpPr>
            <a:spLocks noGrp="1"/>
          </p:cNvSpPr>
          <p:nvPr>
            <p:ph type="title"/>
          </p:nvPr>
        </p:nvSpPr>
        <p:spPr>
          <a:xfrm>
            <a:off x="6492873" y="2984400"/>
            <a:ext cx="4824416" cy="630936"/>
          </a:xfrm>
        </p:spPr>
        <p:txBody>
          <a:bodyPr anchor="b"/>
          <a:lstStyle>
            <a:lvl1pPr algn="l">
              <a:defRPr/>
            </a:lvl1pPr>
          </a:lstStyle>
          <a:p>
            <a:r>
              <a:rPr lang="en-US"/>
              <a:t>Click to edit Master title style</a:t>
            </a:r>
            <a:endParaRPr lang="en-US" dirty="0"/>
          </a:p>
        </p:txBody>
      </p:sp>
      <p:sp>
        <p:nvSpPr>
          <p:cNvPr id="68" name="Subtitle 2"/>
          <p:cNvSpPr>
            <a:spLocks noGrp="1"/>
          </p:cNvSpPr>
          <p:nvPr>
            <p:ph type="subTitle" idx="1"/>
          </p:nvPr>
        </p:nvSpPr>
        <p:spPr>
          <a:xfrm>
            <a:off x="6492773" y="3567602"/>
            <a:ext cx="4823227"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81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BG Big Lef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3" name="Top Dark BG"/>
          <p:cNvGrpSpPr>
            <a:grpSpLocks noChangeAspect="1"/>
          </p:cNvGrpSpPr>
          <p:nvPr/>
        </p:nvGrpSpPr>
        <p:grpSpPr>
          <a:xfrm>
            <a:off x="10179442" y="0"/>
            <a:ext cx="2012561" cy="1980516"/>
            <a:chOff x="8577263" y="84138"/>
            <a:chExt cx="3090862" cy="3041649"/>
          </a:xfrm>
        </p:grpSpPr>
        <p:sp>
          <p:nvSpPr>
            <p:cNvPr id="7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3" y="7"/>
            <a:ext cx="5735635"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itle 6"/>
          <p:cNvSpPr>
            <a:spLocks noGrp="1"/>
          </p:cNvSpPr>
          <p:nvPr>
            <p:ph type="title"/>
          </p:nvPr>
        </p:nvSpPr>
        <p:spPr/>
        <p:txBody>
          <a:bodyPr/>
          <a:lstStyle>
            <a:lvl1pPr algn="r">
              <a:defRPr/>
            </a:lvl1pPr>
          </a:lstStyle>
          <a:p>
            <a:r>
              <a:rPr lang="en-US"/>
              <a:t>Click to edit Master title style</a:t>
            </a:r>
            <a:endParaRPr lang="en-US" dirty="0"/>
          </a:p>
        </p:txBody>
      </p:sp>
    </p:spTree>
    <p:extLst>
      <p:ext uri="{BB962C8B-B14F-4D97-AF65-F5344CB8AC3E}">
        <p14:creationId xmlns:p14="http://schemas.microsoft.com/office/powerpoint/2010/main" val="18675756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G Big Right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6456363" y="7"/>
            <a:ext cx="5735640"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l">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4220527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G Right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2"/>
          <p:cNvSpPr>
            <a:spLocks noGrp="1"/>
          </p:cNvSpPr>
          <p:nvPr>
            <p:ph type="pic" sz="quarter" idx="13"/>
          </p:nvPr>
        </p:nvSpPr>
        <p:spPr>
          <a:xfrm>
            <a:off x="8401059"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66" name="Picture Placeholder 2"/>
          <p:cNvSpPr>
            <a:spLocks noGrp="1"/>
          </p:cNvSpPr>
          <p:nvPr>
            <p:ph type="pic" sz="quarter" idx="14"/>
          </p:nvPr>
        </p:nvSpPr>
        <p:spPr>
          <a:xfrm>
            <a:off x="13" y="7"/>
            <a:ext cx="3790951" cy="68579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04576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p:cNvSpPr>
          <p:nvPr>
            <p:ph type="pic" sz="quarter" idx="17"/>
          </p:nvPr>
        </p:nvSpPr>
        <p:spPr>
          <a:xfrm>
            <a:off x="175209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p:cNvSpPr>
          <p:nvPr>
            <p:ph type="pic" sz="quarter" idx="18"/>
          </p:nvPr>
        </p:nvSpPr>
        <p:spPr>
          <a:xfrm>
            <a:off x="9355254"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p:cNvSpPr>
          <p:nvPr>
            <p:ph type="pic" sz="quarter" idx="19"/>
          </p:nvPr>
        </p:nvSpPr>
        <p:spPr>
          <a:xfrm>
            <a:off x="4286481"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3"/>
          <p:cNvSpPr>
            <a:spLocks noGrp="1"/>
          </p:cNvSpPr>
          <p:nvPr>
            <p:ph type="pic" sz="quarter" idx="20"/>
          </p:nvPr>
        </p:nvSpPr>
        <p:spPr>
          <a:xfrm>
            <a:off x="6820866"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TextBox 1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622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ckground1">
    <p:spTree>
      <p:nvGrpSpPr>
        <p:cNvPr id="1" name=""/>
        <p:cNvGrpSpPr/>
        <p:nvPr/>
      </p:nvGrpSpPr>
      <p:grpSpPr>
        <a:xfrm>
          <a:off x="0" y="0"/>
          <a:ext cx="0" cy="0"/>
          <a:chOff x="0" y="0"/>
          <a:chExt cx="0" cy="0"/>
        </a:xfrm>
      </p:grpSpPr>
      <p:grpSp>
        <p:nvGrpSpPr>
          <p:cNvPr id="7" name="Bright Texture"/>
          <p:cNvGrpSpPr/>
          <p:nvPr/>
        </p:nvGrpSpPr>
        <p:grpSpPr>
          <a:xfrm>
            <a:off x="5225265" y="0"/>
            <a:ext cx="6966736" cy="6858002"/>
            <a:chOff x="5225264" y="0"/>
            <a:chExt cx="6966736" cy="6858002"/>
          </a:xfrm>
        </p:grpSpPr>
        <p:sp>
          <p:nvSpPr>
            <p:cNvPr id="8" name="Rectangle 5"/>
            <p:cNvSpPr>
              <a:spLocks noChangeArrowheads="1"/>
            </p:cNvSpPr>
            <p:nvPr/>
          </p:nvSpPr>
          <p:spPr bwMode="auto">
            <a:xfrm>
              <a:off x="5225264"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 name="Rectangle 7"/>
            <p:cNvSpPr>
              <a:spLocks noChangeArrowheads="1"/>
            </p:cNvSpPr>
            <p:nvPr/>
          </p:nvSpPr>
          <p:spPr bwMode="auto">
            <a:xfrm>
              <a:off x="6095098"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9"/>
            <p:cNvSpPr>
              <a:spLocks noChangeArrowheads="1"/>
            </p:cNvSpPr>
            <p:nvPr/>
          </p:nvSpPr>
          <p:spPr bwMode="auto">
            <a:xfrm>
              <a:off x="6966276"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11"/>
            <p:cNvSpPr>
              <a:spLocks noChangeArrowheads="1"/>
            </p:cNvSpPr>
            <p:nvPr/>
          </p:nvSpPr>
          <p:spPr bwMode="auto">
            <a:xfrm>
              <a:off x="7838795"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3"/>
            <p:cNvSpPr>
              <a:spLocks noChangeArrowheads="1"/>
            </p:cNvSpPr>
            <p:nvPr/>
          </p:nvSpPr>
          <p:spPr bwMode="auto">
            <a:xfrm>
              <a:off x="8708629"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5"/>
            <p:cNvSpPr>
              <a:spLocks noChangeArrowheads="1"/>
            </p:cNvSpPr>
            <p:nvPr/>
          </p:nvSpPr>
          <p:spPr bwMode="auto">
            <a:xfrm>
              <a:off x="9578464"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7"/>
            <p:cNvSpPr>
              <a:spLocks noChangeArrowheads="1"/>
            </p:cNvSpPr>
            <p:nvPr/>
          </p:nvSpPr>
          <p:spPr bwMode="auto">
            <a:xfrm>
              <a:off x="10448298"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9"/>
            <p:cNvSpPr>
              <a:spLocks noChangeArrowheads="1"/>
            </p:cNvSpPr>
            <p:nvPr/>
          </p:nvSpPr>
          <p:spPr bwMode="auto">
            <a:xfrm>
              <a:off x="11322160"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Freeform 21"/>
            <p:cNvSpPr>
              <a:spLocks/>
            </p:cNvSpPr>
            <p:nvPr/>
          </p:nvSpPr>
          <p:spPr bwMode="auto">
            <a:xfrm>
              <a:off x="6095098"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3"/>
            <p:cNvSpPr>
              <a:spLocks/>
            </p:cNvSpPr>
            <p:nvPr/>
          </p:nvSpPr>
          <p:spPr bwMode="auto">
            <a:xfrm>
              <a:off x="6966276"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5"/>
            <p:cNvSpPr>
              <a:spLocks/>
            </p:cNvSpPr>
            <p:nvPr/>
          </p:nvSpPr>
          <p:spPr bwMode="auto">
            <a:xfrm>
              <a:off x="783879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7"/>
            <p:cNvSpPr>
              <a:spLocks/>
            </p:cNvSpPr>
            <p:nvPr/>
          </p:nvSpPr>
          <p:spPr bwMode="auto">
            <a:xfrm>
              <a:off x="8708629"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9"/>
            <p:cNvSpPr>
              <a:spLocks/>
            </p:cNvSpPr>
            <p:nvPr/>
          </p:nvSpPr>
          <p:spPr bwMode="auto">
            <a:xfrm>
              <a:off x="9578464"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31"/>
            <p:cNvSpPr>
              <a:spLocks/>
            </p:cNvSpPr>
            <p:nvPr/>
          </p:nvSpPr>
          <p:spPr bwMode="auto">
            <a:xfrm>
              <a:off x="10448298"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3"/>
            <p:cNvSpPr>
              <a:spLocks/>
            </p:cNvSpPr>
            <p:nvPr/>
          </p:nvSpPr>
          <p:spPr bwMode="auto">
            <a:xfrm>
              <a:off x="1132216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5"/>
            <p:cNvSpPr>
              <a:spLocks/>
            </p:cNvSpPr>
            <p:nvPr/>
          </p:nvSpPr>
          <p:spPr bwMode="auto">
            <a:xfrm>
              <a:off x="6966276"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7"/>
            <p:cNvSpPr>
              <a:spLocks/>
            </p:cNvSpPr>
            <p:nvPr/>
          </p:nvSpPr>
          <p:spPr bwMode="auto">
            <a:xfrm>
              <a:off x="783879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9"/>
            <p:cNvSpPr>
              <a:spLocks/>
            </p:cNvSpPr>
            <p:nvPr/>
          </p:nvSpPr>
          <p:spPr bwMode="auto">
            <a:xfrm>
              <a:off x="8708629"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41"/>
            <p:cNvSpPr>
              <a:spLocks/>
            </p:cNvSpPr>
            <p:nvPr/>
          </p:nvSpPr>
          <p:spPr bwMode="auto">
            <a:xfrm>
              <a:off x="9578464"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3"/>
            <p:cNvSpPr>
              <a:spLocks/>
            </p:cNvSpPr>
            <p:nvPr/>
          </p:nvSpPr>
          <p:spPr bwMode="auto">
            <a:xfrm>
              <a:off x="10448298"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5"/>
            <p:cNvSpPr>
              <a:spLocks/>
            </p:cNvSpPr>
            <p:nvPr/>
          </p:nvSpPr>
          <p:spPr bwMode="auto">
            <a:xfrm>
              <a:off x="1132216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7"/>
            <p:cNvSpPr>
              <a:spLocks/>
            </p:cNvSpPr>
            <p:nvPr/>
          </p:nvSpPr>
          <p:spPr bwMode="auto">
            <a:xfrm>
              <a:off x="783879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9"/>
            <p:cNvSpPr>
              <a:spLocks/>
            </p:cNvSpPr>
            <p:nvPr/>
          </p:nvSpPr>
          <p:spPr bwMode="auto">
            <a:xfrm>
              <a:off x="8708628"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51"/>
            <p:cNvSpPr>
              <a:spLocks/>
            </p:cNvSpPr>
            <p:nvPr/>
          </p:nvSpPr>
          <p:spPr bwMode="auto">
            <a:xfrm>
              <a:off x="9578463"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3"/>
            <p:cNvSpPr>
              <a:spLocks/>
            </p:cNvSpPr>
            <p:nvPr/>
          </p:nvSpPr>
          <p:spPr bwMode="auto">
            <a:xfrm>
              <a:off x="10448297"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5"/>
            <p:cNvSpPr>
              <a:spLocks/>
            </p:cNvSpPr>
            <p:nvPr/>
          </p:nvSpPr>
          <p:spPr bwMode="auto">
            <a:xfrm>
              <a:off x="1132215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7"/>
            <p:cNvSpPr>
              <a:spLocks/>
            </p:cNvSpPr>
            <p:nvPr/>
          </p:nvSpPr>
          <p:spPr bwMode="auto">
            <a:xfrm>
              <a:off x="8708628"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9"/>
            <p:cNvSpPr>
              <a:spLocks/>
            </p:cNvSpPr>
            <p:nvPr/>
          </p:nvSpPr>
          <p:spPr bwMode="auto">
            <a:xfrm>
              <a:off x="957846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61"/>
            <p:cNvSpPr>
              <a:spLocks/>
            </p:cNvSpPr>
            <p:nvPr/>
          </p:nvSpPr>
          <p:spPr bwMode="auto">
            <a:xfrm>
              <a:off x="10448298"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3"/>
            <p:cNvSpPr>
              <a:spLocks/>
            </p:cNvSpPr>
            <p:nvPr/>
          </p:nvSpPr>
          <p:spPr bwMode="auto">
            <a:xfrm>
              <a:off x="1132216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5"/>
            <p:cNvSpPr>
              <a:spLocks/>
            </p:cNvSpPr>
            <p:nvPr/>
          </p:nvSpPr>
          <p:spPr bwMode="auto">
            <a:xfrm>
              <a:off x="9578465"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7"/>
            <p:cNvSpPr>
              <a:spLocks/>
            </p:cNvSpPr>
            <p:nvPr/>
          </p:nvSpPr>
          <p:spPr bwMode="auto">
            <a:xfrm>
              <a:off x="10448301"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9"/>
            <p:cNvSpPr>
              <a:spLocks/>
            </p:cNvSpPr>
            <p:nvPr/>
          </p:nvSpPr>
          <p:spPr bwMode="auto">
            <a:xfrm>
              <a:off x="11322162"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71"/>
            <p:cNvSpPr>
              <a:spLocks/>
            </p:cNvSpPr>
            <p:nvPr/>
          </p:nvSpPr>
          <p:spPr bwMode="auto">
            <a:xfrm>
              <a:off x="10448302"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3"/>
            <p:cNvSpPr>
              <a:spLocks/>
            </p:cNvSpPr>
            <p:nvPr/>
          </p:nvSpPr>
          <p:spPr bwMode="auto">
            <a:xfrm>
              <a:off x="11322162"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5"/>
            <p:cNvSpPr>
              <a:spLocks/>
            </p:cNvSpPr>
            <p:nvPr/>
          </p:nvSpPr>
          <p:spPr bwMode="auto">
            <a:xfrm>
              <a:off x="11322166"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4" name="Dark Texture"/>
          <p:cNvGrpSpPr/>
          <p:nvPr/>
        </p:nvGrpSpPr>
        <p:grpSpPr>
          <a:xfrm>
            <a:off x="0" y="0"/>
            <a:ext cx="8705851" cy="6858000"/>
            <a:chOff x="-1587" y="-1587"/>
            <a:chExt cx="8705850" cy="6858000"/>
          </a:xfrm>
        </p:grpSpPr>
        <p:sp>
          <p:nvSpPr>
            <p:cNvPr id="45"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6"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959817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ersonal Exper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5" name="TextBox 1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6" name="Picture Placeholder 76"/>
          <p:cNvSpPr>
            <a:spLocks noGrp="1"/>
          </p:cNvSpPr>
          <p:nvPr>
            <p:ph type="pic" sz="quarter" idx="12"/>
          </p:nvPr>
        </p:nvSpPr>
        <p:spPr>
          <a:xfrm>
            <a:off x="1355808"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1"/>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7" name="Picture Placeholder 77"/>
          <p:cNvSpPr>
            <a:spLocks noGrp="1"/>
          </p:cNvSpPr>
          <p:nvPr>
            <p:ph type="pic" sz="quarter" idx="13"/>
          </p:nvPr>
        </p:nvSpPr>
        <p:spPr>
          <a:xfrm>
            <a:off x="307950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2"/>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8" name="Picture Placeholder 78"/>
          <p:cNvSpPr>
            <a:spLocks noGrp="1"/>
          </p:cNvSpPr>
          <p:nvPr>
            <p:ph type="pic" sz="quarter" idx="14"/>
          </p:nvPr>
        </p:nvSpPr>
        <p:spPr>
          <a:xfrm>
            <a:off x="480319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3"/>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19" name="Picture Placeholder 79"/>
          <p:cNvSpPr>
            <a:spLocks noGrp="1"/>
          </p:cNvSpPr>
          <p:nvPr>
            <p:ph type="pic" sz="quarter" idx="15"/>
          </p:nvPr>
        </p:nvSpPr>
        <p:spPr>
          <a:xfrm>
            <a:off x="6526880"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4"/>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0" name="Picture Placeholder 80"/>
          <p:cNvSpPr>
            <a:spLocks noGrp="1"/>
          </p:cNvSpPr>
          <p:nvPr>
            <p:ph type="pic" sz="quarter" idx="16"/>
          </p:nvPr>
        </p:nvSpPr>
        <p:spPr>
          <a:xfrm>
            <a:off x="8250572"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5"/>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1" name="Picture Placeholder 81"/>
          <p:cNvSpPr>
            <a:spLocks noGrp="1"/>
          </p:cNvSpPr>
          <p:nvPr>
            <p:ph type="pic" sz="quarter" idx="17"/>
          </p:nvPr>
        </p:nvSpPr>
        <p:spPr>
          <a:xfrm>
            <a:off x="9974264" y="1961166"/>
            <a:ext cx="889901" cy="889898"/>
          </a:xfrm>
          <a:custGeom>
            <a:avLst/>
            <a:gdLst>
              <a:gd name="connsiteX0" fmla="*/ 444951 w 889901"/>
              <a:gd name="connsiteY0" fmla="*/ 0 h 889898"/>
              <a:gd name="connsiteX1" fmla="*/ 889901 w 889901"/>
              <a:gd name="connsiteY1" fmla="*/ 444949 h 889898"/>
              <a:gd name="connsiteX2" fmla="*/ 444951 w 889901"/>
              <a:gd name="connsiteY2" fmla="*/ 889898 h 889898"/>
              <a:gd name="connsiteX3" fmla="*/ 0 w 889901"/>
              <a:gd name="connsiteY3" fmla="*/ 444949 h 889898"/>
            </a:gdLst>
            <a:ahLst/>
            <a:cxnLst>
              <a:cxn ang="0">
                <a:pos x="connsiteX0" y="connsiteY0"/>
              </a:cxn>
              <a:cxn ang="0">
                <a:pos x="connsiteX1" y="connsiteY1"/>
              </a:cxn>
              <a:cxn ang="0">
                <a:pos x="connsiteX2" y="connsiteY2"/>
              </a:cxn>
              <a:cxn ang="0">
                <a:pos x="connsiteX3" y="connsiteY3"/>
              </a:cxn>
            </a:cxnLst>
            <a:rect l="l" t="t" r="r" b="b"/>
            <a:pathLst>
              <a:path w="889901" h="889898">
                <a:moveTo>
                  <a:pt x="444951" y="0"/>
                </a:moveTo>
                <a:lnTo>
                  <a:pt x="889901" y="444949"/>
                </a:lnTo>
                <a:lnTo>
                  <a:pt x="444951" y="889898"/>
                </a:lnTo>
                <a:lnTo>
                  <a:pt x="0" y="444949"/>
                </a:lnTo>
                <a:close/>
              </a:path>
            </a:pathLst>
          </a:custGeom>
          <a:ln w="38100">
            <a:solidFill>
              <a:schemeClr val="accent6"/>
            </a:solidFill>
          </a:ln>
        </p:spPr>
        <p:txBody>
          <a:bodyPr wrap="square" anchor="ctr">
            <a:noAutofit/>
          </a:bodyPr>
          <a:lstStyle>
            <a:lvl1pPr marL="0" indent="0" algn="ctr">
              <a:buNone/>
              <a:defRPr sz="1400">
                <a:solidFill>
                  <a:schemeClr val="bg1">
                    <a:lumMod val="75000"/>
                  </a:schemeClr>
                </a:solidFill>
              </a:defRPr>
            </a:lvl1pPr>
          </a:lstStyle>
          <a:p>
            <a:r>
              <a:rPr lang="en-US"/>
              <a:t>Click icon to add picture</a:t>
            </a:r>
            <a:endParaRPr lang="en-US" dirty="0"/>
          </a:p>
        </p:txBody>
      </p:sp>
      <p:sp>
        <p:nvSpPr>
          <p:cNvPr id="22"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3" name="TextBox 22"/>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2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389993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7"/>
          </p:nvPr>
        </p:nvSpPr>
        <p:spPr>
          <a:xfrm>
            <a:off x="2153633"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3"/>
          <p:cNvSpPr>
            <a:spLocks noGrp="1" noChangeAspect="1"/>
          </p:cNvSpPr>
          <p:nvPr>
            <p:ph type="pic" sz="quarter" idx="18"/>
          </p:nvPr>
        </p:nvSpPr>
        <p:spPr>
          <a:xfrm>
            <a:off x="8940018"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3"/>
          <p:cNvSpPr>
            <a:spLocks noGrp="1" noChangeAspect="1"/>
          </p:cNvSpPr>
          <p:nvPr>
            <p:ph type="pic" sz="quarter" idx="19"/>
          </p:nvPr>
        </p:nvSpPr>
        <p:spPr>
          <a:xfrm>
            <a:off x="5546825" y="1941551"/>
            <a:ext cx="1081087" cy="1081087"/>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TextBox 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1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09218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G Random Cube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3"/>
          <p:cNvSpPr>
            <a:spLocks noGrp="1" noChangeAspect="1"/>
          </p:cNvSpPr>
          <p:nvPr>
            <p:ph type="pic" sz="quarter" idx="14"/>
          </p:nvPr>
        </p:nvSpPr>
        <p:spPr>
          <a:xfrm>
            <a:off x="2187759"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5"/>
          </p:nvPr>
        </p:nvSpPr>
        <p:spPr>
          <a:xfrm>
            <a:off x="4261004"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9" name="Picture 7"/>
          <p:cNvSpPr>
            <a:spLocks noGrp="1" noChangeAspect="1"/>
          </p:cNvSpPr>
          <p:nvPr>
            <p:ph type="pic" sz="quarter" idx="16"/>
          </p:nvPr>
        </p:nvSpPr>
        <p:spPr>
          <a:xfrm>
            <a:off x="6334251"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0" name="Picture 9"/>
          <p:cNvSpPr>
            <a:spLocks noGrp="1" noChangeAspect="1"/>
          </p:cNvSpPr>
          <p:nvPr>
            <p:ph type="pic" sz="quarter" idx="17"/>
          </p:nvPr>
        </p:nvSpPr>
        <p:spPr>
          <a:xfrm>
            <a:off x="8407495" y="1846822"/>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1" name="Picture 4"/>
          <p:cNvSpPr>
            <a:spLocks noGrp="1" noChangeAspect="1"/>
          </p:cNvSpPr>
          <p:nvPr>
            <p:ph type="pic" sz="quarter" idx="20"/>
          </p:nvPr>
        </p:nvSpPr>
        <p:spPr>
          <a:xfrm>
            <a:off x="2187759"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2" name="Picture 6"/>
          <p:cNvSpPr>
            <a:spLocks noGrp="1" noChangeAspect="1"/>
          </p:cNvSpPr>
          <p:nvPr>
            <p:ph type="pic" sz="quarter" idx="21"/>
          </p:nvPr>
        </p:nvSpPr>
        <p:spPr>
          <a:xfrm>
            <a:off x="4261004"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3" name="Picture 8"/>
          <p:cNvSpPr>
            <a:spLocks noGrp="1" noChangeAspect="1"/>
          </p:cNvSpPr>
          <p:nvPr>
            <p:ph type="pic" sz="quarter" idx="22"/>
          </p:nvPr>
        </p:nvSpPr>
        <p:spPr>
          <a:xfrm>
            <a:off x="6334251"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14" name="Picture 10"/>
          <p:cNvSpPr>
            <a:spLocks noGrp="1" noChangeAspect="1"/>
          </p:cNvSpPr>
          <p:nvPr>
            <p:ph type="pic" sz="quarter" idx="23"/>
          </p:nvPr>
        </p:nvSpPr>
        <p:spPr>
          <a:xfrm>
            <a:off x="8407495" y="3430589"/>
            <a:ext cx="1572768" cy="157276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63500">
            <a:solidFill>
              <a:schemeClr val="tx1">
                <a:alpha val="20000"/>
              </a:schemeClr>
            </a:solidFill>
          </a:ln>
        </p:spPr>
        <p:txBody>
          <a:bodyPr wrap="square" anchor="ctr">
            <a:no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1" name="TextBox 2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470638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5"/>
          <p:cNvSpPr>
            <a:spLocks noGrp="1" noChangeAspect="1"/>
          </p:cNvSpPr>
          <p:nvPr>
            <p:ph type="pic" sz="quarter" idx="16"/>
          </p:nvPr>
        </p:nvSpPr>
        <p:spPr>
          <a:xfrm>
            <a:off x="5368648" y="28560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8" name="Picture 5"/>
          <p:cNvSpPr>
            <a:spLocks noGrp="1" noChangeAspect="1"/>
          </p:cNvSpPr>
          <p:nvPr>
            <p:ph type="pic" sz="quarter" idx="17"/>
          </p:nvPr>
        </p:nvSpPr>
        <p:spPr>
          <a:xfrm>
            <a:off x="5368648" y="4710262"/>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2">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9" name="TextBox 8"/>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2" name="Title 1"/>
          <p:cNvSpPr>
            <a:spLocks noGrp="1"/>
          </p:cNvSpPr>
          <p:nvPr>
            <p:ph type="title"/>
          </p:nvPr>
        </p:nvSpPr>
        <p:spPr/>
        <p:txBody>
          <a:bodyPr/>
          <a:lstStyle/>
          <a:p>
            <a:r>
              <a:rPr lang="en-US"/>
              <a:t>Click to edit Master title style</a:t>
            </a:r>
          </a:p>
        </p:txBody>
      </p:sp>
      <p:sp>
        <p:nvSpPr>
          <p:cNvPr id="62"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98386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2_Custom Layout">
    <p:spTree>
      <p:nvGrpSpPr>
        <p:cNvPr id="1" name=""/>
        <p:cNvGrpSpPr/>
        <p:nvPr/>
      </p:nvGrpSpPr>
      <p:grpSpPr>
        <a:xfrm>
          <a:off x="0" y="0"/>
          <a:ext cx="0" cy="0"/>
          <a:chOff x="0" y="0"/>
          <a:chExt cx="0" cy="0"/>
        </a:xfrm>
      </p:grpSpPr>
      <p:sp>
        <p:nvSpPr>
          <p:cNvPr id="58" name="Picture 5"/>
          <p:cNvSpPr>
            <a:spLocks noGrp="1" noChangeAspect="1"/>
          </p:cNvSpPr>
          <p:nvPr>
            <p:ph type="pic" sz="quarter" idx="15"/>
          </p:nvPr>
        </p:nvSpPr>
        <p:spPr>
          <a:xfrm>
            <a:off x="5368648" y="4714876"/>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5">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3">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4">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1" name="TextBox 60"/>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grpSp>
        <p:nvGrpSpPr>
          <p:cNvPr id="62" name="Btm Accent 1 BG"/>
          <p:cNvGrpSpPr/>
          <p:nvPr/>
        </p:nvGrpSpPr>
        <p:grpSpPr>
          <a:xfrm>
            <a:off x="5" y="4877497"/>
            <a:ext cx="2012561" cy="1980516"/>
            <a:chOff x="2" y="4877497"/>
            <a:chExt cx="2012561" cy="1980516"/>
          </a:xfrm>
        </p:grpSpPr>
        <p:sp>
          <p:nvSpPr>
            <p:cNvPr id="63"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9" name="Top Dark BG"/>
          <p:cNvGrpSpPr>
            <a:grpSpLocks noChangeAspect="1"/>
          </p:cNvGrpSpPr>
          <p:nvPr/>
        </p:nvGrpSpPr>
        <p:grpSpPr>
          <a:xfrm>
            <a:off x="10179442" y="0"/>
            <a:ext cx="2012561" cy="1980516"/>
            <a:chOff x="8577263" y="84138"/>
            <a:chExt cx="3090862" cy="3041649"/>
          </a:xfrm>
        </p:grpSpPr>
        <p:sp>
          <p:nvSpPr>
            <p:cNvPr id="70"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Tree>
    <p:extLst>
      <p:ext uri="{BB962C8B-B14F-4D97-AF65-F5344CB8AC3E}">
        <p14:creationId xmlns:p14="http://schemas.microsoft.com/office/powerpoint/2010/main" val="12716645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3_Custom Layout">
    <p:spTree>
      <p:nvGrpSpPr>
        <p:cNvPr id="1" name=""/>
        <p:cNvGrpSpPr/>
        <p:nvPr/>
      </p:nvGrpSpPr>
      <p:grpSpPr>
        <a:xfrm>
          <a:off x="0" y="0"/>
          <a:ext cx="0" cy="0"/>
          <a:chOff x="0" y="0"/>
          <a:chExt cx="0" cy="0"/>
        </a:xfrm>
      </p:grpSpPr>
      <p:grpSp>
        <p:nvGrpSpPr>
          <p:cNvPr id="61" name="Btm Accent 1 BG"/>
          <p:cNvGrpSpPr/>
          <p:nvPr/>
        </p:nvGrpSpPr>
        <p:grpSpPr>
          <a:xfrm>
            <a:off x="5" y="4877497"/>
            <a:ext cx="2012561" cy="1980516"/>
            <a:chOff x="2" y="4877497"/>
            <a:chExt cx="2012561" cy="1980516"/>
          </a:xfrm>
        </p:grpSpPr>
        <p:sp>
          <p:nvSpPr>
            <p:cNvPr id="6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8" name="Top Dark BG"/>
          <p:cNvGrpSpPr>
            <a:grpSpLocks noChangeAspect="1"/>
          </p:cNvGrpSpPr>
          <p:nvPr/>
        </p:nvGrpSpPr>
        <p:grpSpPr>
          <a:xfrm>
            <a:off x="10179442" y="0"/>
            <a:ext cx="2012561" cy="1980516"/>
            <a:chOff x="8577263" y="84138"/>
            <a:chExt cx="3090862" cy="3041649"/>
          </a:xfrm>
        </p:grpSpPr>
        <p:sp>
          <p:nvSpPr>
            <p:cNvPr id="6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58" name="Picture 5"/>
          <p:cNvSpPr>
            <a:spLocks noGrp="1" noChangeAspect="1"/>
          </p:cNvSpPr>
          <p:nvPr>
            <p:ph type="pic" sz="quarter" idx="18"/>
          </p:nvPr>
        </p:nvSpPr>
        <p:spPr>
          <a:xfrm>
            <a:off x="5368648" y="74083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6">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59" name="Picture 5"/>
          <p:cNvSpPr>
            <a:spLocks noGrp="1" noChangeAspect="1"/>
          </p:cNvSpPr>
          <p:nvPr>
            <p:ph type="pic" sz="quarter" idx="19"/>
          </p:nvPr>
        </p:nvSpPr>
        <p:spPr>
          <a:xfrm>
            <a:off x="5368648" y="2727857"/>
            <a:ext cx="1472848" cy="1472848"/>
          </a:xfrm>
          <a:custGeom>
            <a:avLst/>
            <a:gdLst>
              <a:gd name="connsiteX0" fmla="*/ 1016000 w 2032000"/>
              <a:gd name="connsiteY0" fmla="*/ 0 h 2035175"/>
              <a:gd name="connsiteX1" fmla="*/ 2032000 w 2032000"/>
              <a:gd name="connsiteY1" fmla="*/ 1017588 h 2035175"/>
              <a:gd name="connsiteX2" fmla="*/ 1016000 w 2032000"/>
              <a:gd name="connsiteY2" fmla="*/ 2035175 h 2035175"/>
              <a:gd name="connsiteX3" fmla="*/ 0 w 2032000"/>
              <a:gd name="connsiteY3" fmla="*/ 1017588 h 2035175"/>
            </a:gdLst>
            <a:ahLst/>
            <a:cxnLst>
              <a:cxn ang="0">
                <a:pos x="connsiteX0" y="connsiteY0"/>
              </a:cxn>
              <a:cxn ang="0">
                <a:pos x="connsiteX1" y="connsiteY1"/>
              </a:cxn>
              <a:cxn ang="0">
                <a:pos x="connsiteX2" y="connsiteY2"/>
              </a:cxn>
              <a:cxn ang="0">
                <a:pos x="connsiteX3" y="connsiteY3"/>
              </a:cxn>
            </a:cxnLst>
            <a:rect l="l" t="t" r="r" b="b"/>
            <a:pathLst>
              <a:path w="2032000" h="2035175">
                <a:moveTo>
                  <a:pt x="1016000" y="0"/>
                </a:moveTo>
                <a:lnTo>
                  <a:pt x="2032000" y="1017588"/>
                </a:lnTo>
                <a:lnTo>
                  <a:pt x="1016000" y="2035175"/>
                </a:lnTo>
                <a:lnTo>
                  <a:pt x="0" y="1017588"/>
                </a:lnTo>
                <a:close/>
              </a:path>
            </a:pathLst>
          </a:custGeom>
          <a:ln w="50800">
            <a:solidFill>
              <a:schemeClr val="accent1">
                <a:lumMod val="75000"/>
              </a:schemeClr>
            </a:solidFill>
          </a:ln>
        </p:spPr>
        <p:txBody>
          <a:bodyPr wrap="square" anchor="ctr">
            <a:noAutofit/>
          </a:bodyPr>
          <a:lstStyle>
            <a:lvl1pPr marL="0" indent="0" algn="ctr">
              <a:buNone/>
              <a:defRPr sz="1401">
                <a:solidFill>
                  <a:schemeClr val="bg1">
                    <a:lumMod val="75000"/>
                  </a:schemeClr>
                </a:solidFill>
                <a:latin typeface="+mn-lt"/>
              </a:defRPr>
            </a:lvl1pPr>
          </a:lstStyle>
          <a:p>
            <a:r>
              <a:rPr lang="en-US"/>
              <a:t>Click icon to add picture</a:t>
            </a:r>
            <a:endParaRPr lang="en-US" dirty="0"/>
          </a:p>
        </p:txBody>
      </p:sp>
      <p:sp>
        <p:nvSpPr>
          <p:cNvPr id="60" name="TextBox 59"/>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Tree>
    <p:extLst>
      <p:ext uri="{BB962C8B-B14F-4D97-AF65-F5344CB8AC3E}">
        <p14:creationId xmlns:p14="http://schemas.microsoft.com/office/powerpoint/2010/main" val="4334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ultiple Pics Holder">
    <p:spTree>
      <p:nvGrpSpPr>
        <p:cNvPr id="1" name=""/>
        <p:cNvGrpSpPr/>
        <p:nvPr/>
      </p:nvGrpSpPr>
      <p:grpSpPr>
        <a:xfrm>
          <a:off x="0" y="0"/>
          <a:ext cx="0" cy="0"/>
          <a:chOff x="0" y="0"/>
          <a:chExt cx="0" cy="0"/>
        </a:xfrm>
      </p:grpSpPr>
      <p:grpSp>
        <p:nvGrpSpPr>
          <p:cNvPr id="75" name="Btm Accent 1 BG"/>
          <p:cNvGrpSpPr/>
          <p:nvPr/>
        </p:nvGrpSpPr>
        <p:grpSpPr>
          <a:xfrm>
            <a:off x="5" y="4877497"/>
            <a:ext cx="2012561" cy="1980516"/>
            <a:chOff x="2" y="4877497"/>
            <a:chExt cx="2012561" cy="1980516"/>
          </a:xfrm>
        </p:grpSpPr>
        <p:sp>
          <p:nvSpPr>
            <p:cNvPr id="77"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3" name="Top Dark BG"/>
          <p:cNvGrpSpPr>
            <a:grpSpLocks noChangeAspect="1"/>
          </p:cNvGrpSpPr>
          <p:nvPr/>
        </p:nvGrpSpPr>
        <p:grpSpPr>
          <a:xfrm>
            <a:off x="10179442" y="0"/>
            <a:ext cx="2012561" cy="1980516"/>
            <a:chOff x="8577263" y="84138"/>
            <a:chExt cx="3090862" cy="3041649"/>
          </a:xfrm>
        </p:grpSpPr>
        <p:sp>
          <p:nvSpPr>
            <p:cNvPr id="84"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6" name="TextBox 65"/>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7" name="Picture Placeholder 74"/>
          <p:cNvSpPr>
            <a:spLocks noGrp="1" noChangeAspect="1"/>
          </p:cNvSpPr>
          <p:nvPr>
            <p:ph type="pic" sz="quarter" idx="13"/>
          </p:nvPr>
        </p:nvSpPr>
        <p:spPr>
          <a:xfrm>
            <a:off x="120617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1"/>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8" name="Picture Placeholder 75"/>
          <p:cNvSpPr>
            <a:spLocks noGrp="1" noChangeAspect="1"/>
          </p:cNvSpPr>
          <p:nvPr>
            <p:ph type="pic" sz="quarter" idx="14"/>
          </p:nvPr>
        </p:nvSpPr>
        <p:spPr>
          <a:xfrm>
            <a:off x="303360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2"/>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69" name="Picture Placeholder 76"/>
          <p:cNvSpPr>
            <a:spLocks noGrp="1" noChangeAspect="1"/>
          </p:cNvSpPr>
          <p:nvPr>
            <p:ph type="pic" sz="quarter" idx="15"/>
          </p:nvPr>
        </p:nvSpPr>
        <p:spPr>
          <a:xfrm>
            <a:off x="4861039"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3"/>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0" name="Picture Placeholder 77"/>
          <p:cNvSpPr>
            <a:spLocks noGrp="1" noChangeAspect="1"/>
          </p:cNvSpPr>
          <p:nvPr>
            <p:ph type="pic" sz="quarter" idx="16"/>
          </p:nvPr>
        </p:nvSpPr>
        <p:spPr>
          <a:xfrm>
            <a:off x="6688467"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4"/>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1" name="Picture Placeholder 78"/>
          <p:cNvSpPr>
            <a:spLocks noGrp="1" noChangeAspect="1"/>
          </p:cNvSpPr>
          <p:nvPr>
            <p:ph type="pic" sz="quarter" idx="17"/>
          </p:nvPr>
        </p:nvSpPr>
        <p:spPr>
          <a:xfrm>
            <a:off x="8515895"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5"/>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72" name="Picture Placeholder 79"/>
          <p:cNvSpPr>
            <a:spLocks noGrp="1" noChangeAspect="1"/>
          </p:cNvSpPr>
          <p:nvPr>
            <p:ph type="pic" sz="quarter" idx="18"/>
          </p:nvPr>
        </p:nvSpPr>
        <p:spPr>
          <a:xfrm>
            <a:off x="10343323" y="4848933"/>
            <a:ext cx="637052" cy="637052"/>
          </a:xfrm>
          <a:custGeom>
            <a:avLst/>
            <a:gdLst>
              <a:gd name="connsiteX0" fmla="*/ 318526 w 637052"/>
              <a:gd name="connsiteY0" fmla="*/ 0 h 637052"/>
              <a:gd name="connsiteX1" fmla="*/ 637052 w 637052"/>
              <a:gd name="connsiteY1" fmla="*/ 318526 h 637052"/>
              <a:gd name="connsiteX2" fmla="*/ 318526 w 637052"/>
              <a:gd name="connsiteY2" fmla="*/ 637052 h 637052"/>
              <a:gd name="connsiteX3" fmla="*/ 0 w 637052"/>
              <a:gd name="connsiteY3" fmla="*/ 318526 h 637052"/>
              <a:gd name="connsiteX4" fmla="*/ 318526 w 637052"/>
              <a:gd name="connsiteY4" fmla="*/ 0 h 637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052" h="637052">
                <a:moveTo>
                  <a:pt x="318526" y="0"/>
                </a:moveTo>
                <a:cubicBezTo>
                  <a:pt x="494443" y="0"/>
                  <a:pt x="637052" y="142609"/>
                  <a:pt x="637052" y="318526"/>
                </a:cubicBezTo>
                <a:cubicBezTo>
                  <a:pt x="637052" y="494443"/>
                  <a:pt x="494443" y="637052"/>
                  <a:pt x="318526" y="637052"/>
                </a:cubicBezTo>
                <a:cubicBezTo>
                  <a:pt x="142609" y="637052"/>
                  <a:pt x="0" y="494443"/>
                  <a:pt x="0" y="318526"/>
                </a:cubicBezTo>
                <a:cubicBezTo>
                  <a:pt x="0" y="142609"/>
                  <a:pt x="142609" y="0"/>
                  <a:pt x="318526" y="0"/>
                </a:cubicBezTo>
                <a:close/>
              </a:path>
            </a:pathLst>
          </a:custGeom>
          <a:ln w="38100">
            <a:solidFill>
              <a:schemeClr val="accent6"/>
            </a:solidFill>
          </a:ln>
        </p:spPr>
        <p:txBody>
          <a:bodyPr wrap="square" anchor="ctr">
            <a:noAutofit/>
          </a:bodyPr>
          <a:lstStyle>
            <a:lvl1pPr marL="0" indent="0" algn="ctr">
              <a:buNone/>
              <a:defRPr sz="1200">
                <a:solidFill>
                  <a:schemeClr val="bg1">
                    <a:lumMod val="75000"/>
                  </a:schemeClr>
                </a:solidFill>
              </a:defRPr>
            </a:lvl1pPr>
          </a:lstStyle>
          <a:p>
            <a:r>
              <a:rPr lang="en-US"/>
              <a:t>Click icon to add picture</a:t>
            </a:r>
            <a:endParaRPr lang="en-US"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6"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734417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G Works Big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71"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7" name="Top Dark BG"/>
          <p:cNvGrpSpPr>
            <a:grpSpLocks noChangeAspect="1"/>
          </p:cNvGrpSpPr>
          <p:nvPr/>
        </p:nvGrpSpPr>
        <p:grpSpPr>
          <a:xfrm>
            <a:off x="10179442" y="0"/>
            <a:ext cx="2012561" cy="1980516"/>
            <a:chOff x="8577263" y="84138"/>
            <a:chExt cx="3090862" cy="3041649"/>
          </a:xfrm>
        </p:grpSpPr>
        <p:sp>
          <p:nvSpPr>
            <p:cNvPr id="78"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2"/>
          <p:cNvSpPr>
            <a:spLocks noGrp="1"/>
          </p:cNvSpPr>
          <p:nvPr>
            <p:ph type="pic" sz="quarter" idx="13"/>
          </p:nvPr>
        </p:nvSpPr>
        <p:spPr>
          <a:xfrm>
            <a:off x="887581" y="1773237"/>
            <a:ext cx="5208419" cy="2992006"/>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68"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69" name="TextBox 68"/>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2270879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G Works 6 Pics Loader">
    <p:spTree>
      <p:nvGrpSpPr>
        <p:cNvPr id="1" name=""/>
        <p:cNvGrpSpPr/>
        <p:nvPr/>
      </p:nvGrpSpPr>
      <p:grpSpPr>
        <a:xfrm>
          <a:off x="0" y="0"/>
          <a:ext cx="0" cy="0"/>
          <a:chOff x="0" y="0"/>
          <a:chExt cx="0" cy="0"/>
        </a:xfrm>
      </p:grpSpPr>
      <p:grpSp>
        <p:nvGrpSpPr>
          <p:cNvPr id="72" name="Btm Accent 1 BG"/>
          <p:cNvGrpSpPr/>
          <p:nvPr/>
        </p:nvGrpSpPr>
        <p:grpSpPr>
          <a:xfrm>
            <a:off x="5" y="4877497"/>
            <a:ext cx="2012561" cy="1980516"/>
            <a:chOff x="2" y="4877497"/>
            <a:chExt cx="2012561" cy="1980516"/>
          </a:xfrm>
        </p:grpSpPr>
        <p:sp>
          <p:nvSpPr>
            <p:cNvPr id="76"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2" name="Top Dark BG"/>
          <p:cNvGrpSpPr>
            <a:grpSpLocks noChangeAspect="1"/>
          </p:cNvGrpSpPr>
          <p:nvPr/>
        </p:nvGrpSpPr>
        <p:grpSpPr>
          <a:xfrm>
            <a:off x="10179442" y="0"/>
            <a:ext cx="2012561" cy="1980516"/>
            <a:chOff x="8577263" y="84138"/>
            <a:chExt cx="3090862" cy="3041649"/>
          </a:xfrm>
        </p:grpSpPr>
        <p:sp>
          <p:nvSpPr>
            <p:cNvPr id="83"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1"/>
          <p:cNvSpPr>
            <a:spLocks noGrp="1"/>
          </p:cNvSpPr>
          <p:nvPr>
            <p:ph type="pic" sz="quarter" idx="13"/>
          </p:nvPr>
        </p:nvSpPr>
        <p:spPr>
          <a:xfrm>
            <a:off x="-160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2"/>
          <p:cNvSpPr>
            <a:spLocks noGrp="1"/>
          </p:cNvSpPr>
          <p:nvPr>
            <p:ph type="pic" sz="quarter" idx="14"/>
          </p:nvPr>
        </p:nvSpPr>
        <p:spPr>
          <a:xfrm>
            <a:off x="203072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3"/>
          <p:cNvSpPr>
            <a:spLocks noGrp="1"/>
          </p:cNvSpPr>
          <p:nvPr>
            <p:ph type="pic" sz="quarter" idx="15"/>
          </p:nvPr>
        </p:nvSpPr>
        <p:spPr>
          <a:xfrm>
            <a:off x="406304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4"/>
          <p:cNvSpPr>
            <a:spLocks noGrp="1"/>
          </p:cNvSpPr>
          <p:nvPr>
            <p:ph type="pic" sz="quarter" idx="16"/>
          </p:nvPr>
        </p:nvSpPr>
        <p:spPr>
          <a:xfrm>
            <a:off x="609536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0" name="Picture Placeholder 5"/>
          <p:cNvSpPr>
            <a:spLocks noGrp="1"/>
          </p:cNvSpPr>
          <p:nvPr>
            <p:ph type="pic" sz="quarter" idx="17"/>
          </p:nvPr>
        </p:nvSpPr>
        <p:spPr>
          <a:xfrm>
            <a:off x="8127680" y="3436585"/>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71" name="Picture Placeholder 6"/>
          <p:cNvSpPr>
            <a:spLocks noGrp="1"/>
          </p:cNvSpPr>
          <p:nvPr>
            <p:ph type="pic" sz="quarter" idx="12"/>
          </p:nvPr>
        </p:nvSpPr>
        <p:spPr>
          <a:xfrm>
            <a:off x="10160000" y="1721414"/>
            <a:ext cx="2032000" cy="17136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3"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4" name="TextBox 73"/>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5"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29293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G Works 4 Pics Loader">
    <p:spTree>
      <p:nvGrpSpPr>
        <p:cNvPr id="1" name=""/>
        <p:cNvGrpSpPr/>
        <p:nvPr/>
      </p:nvGrpSpPr>
      <p:grpSpPr>
        <a:xfrm>
          <a:off x="0" y="0"/>
          <a:ext cx="0" cy="0"/>
          <a:chOff x="0" y="0"/>
          <a:chExt cx="0" cy="0"/>
        </a:xfrm>
      </p:grpSpPr>
      <p:grpSp>
        <p:nvGrpSpPr>
          <p:cNvPr id="70" name="Btm Accent 1 BG"/>
          <p:cNvGrpSpPr/>
          <p:nvPr/>
        </p:nvGrpSpPr>
        <p:grpSpPr>
          <a:xfrm>
            <a:off x="5" y="4877497"/>
            <a:ext cx="2012561" cy="1980516"/>
            <a:chOff x="2" y="4877497"/>
            <a:chExt cx="2012561" cy="1980516"/>
          </a:xfrm>
        </p:grpSpPr>
        <p:sp>
          <p:nvSpPr>
            <p:cNvPr id="74"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80" name="Top Dark BG"/>
          <p:cNvGrpSpPr>
            <a:grpSpLocks noChangeAspect="1"/>
          </p:cNvGrpSpPr>
          <p:nvPr/>
        </p:nvGrpSpPr>
        <p:grpSpPr>
          <a:xfrm>
            <a:off x="10179442" y="0"/>
            <a:ext cx="2012561" cy="1980516"/>
            <a:chOff x="8577263" y="84138"/>
            <a:chExt cx="3090862" cy="3041649"/>
          </a:xfrm>
        </p:grpSpPr>
        <p:sp>
          <p:nvSpPr>
            <p:cNvPr id="81"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6"/>
          <p:cNvSpPr>
            <a:spLocks noGrp="1"/>
          </p:cNvSpPr>
          <p:nvPr>
            <p:ph type="pic" sz="quarter" idx="13"/>
          </p:nvPr>
        </p:nvSpPr>
        <p:spPr>
          <a:xfrm>
            <a:off x="874716" y="3428999"/>
            <a:ext cx="2612937"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7" name="Picture Placeholder 6"/>
          <p:cNvSpPr>
            <a:spLocks noGrp="1"/>
          </p:cNvSpPr>
          <p:nvPr>
            <p:ph type="pic" sz="quarter" idx="14"/>
          </p:nvPr>
        </p:nvSpPr>
        <p:spPr>
          <a:xfrm>
            <a:off x="3487653"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8" name="Picture Placeholder 6"/>
          <p:cNvSpPr>
            <a:spLocks noGrp="1"/>
          </p:cNvSpPr>
          <p:nvPr>
            <p:ph type="pic" sz="quarter" idx="15"/>
          </p:nvPr>
        </p:nvSpPr>
        <p:spPr>
          <a:xfrm>
            <a:off x="6096001" y="3428999"/>
            <a:ext cx="2611651" cy="169835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69" name="Picture Placeholder 6"/>
          <p:cNvSpPr>
            <a:spLocks noGrp="1"/>
          </p:cNvSpPr>
          <p:nvPr>
            <p:ph type="pic" sz="quarter" idx="16"/>
          </p:nvPr>
        </p:nvSpPr>
        <p:spPr>
          <a:xfrm>
            <a:off x="8707651" y="1722450"/>
            <a:ext cx="2608351" cy="1706563"/>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2" name="Title 1"/>
          <p:cNvSpPr>
            <a:spLocks noGrp="1"/>
          </p:cNvSpPr>
          <p:nvPr>
            <p:ph type="title"/>
          </p:nvPr>
        </p:nvSpPr>
        <p:spPr/>
        <p:txBody>
          <a:bodyPr/>
          <a:lstStyle/>
          <a:p>
            <a:r>
              <a:rPr lang="en-US"/>
              <a:t>Click to edit Master title style</a:t>
            </a:r>
          </a:p>
        </p:txBody>
      </p:sp>
      <p:sp>
        <p:nvSpPr>
          <p:cNvPr id="71"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2" name="TextBox 71"/>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3"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7" name="Rectangle 181"/>
          <p:cNvSpPr>
            <a:spLocks noChangeArrowheads="1"/>
          </p:cNvSpPr>
          <p:nvPr userDrawn="1"/>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28" name="TextBox 27"/>
          <p:cNvSpPr txBox="1"/>
          <p:nvPr userDrawn="1"/>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Tree>
    <p:extLst>
      <p:ext uri="{BB962C8B-B14F-4D97-AF65-F5344CB8AC3E}">
        <p14:creationId xmlns:p14="http://schemas.microsoft.com/office/powerpoint/2010/main" val="16290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G v1 (Transparent)">
    <p:spTree>
      <p:nvGrpSpPr>
        <p:cNvPr id="1" name=""/>
        <p:cNvGrpSpPr/>
        <p:nvPr/>
      </p:nvGrpSpPr>
      <p:grpSpPr>
        <a:xfrm>
          <a:off x="0" y="0"/>
          <a:ext cx="0" cy="0"/>
          <a:chOff x="0" y="0"/>
          <a:chExt cx="0" cy="0"/>
        </a:xfrm>
      </p:grpSpPr>
      <p:sp>
        <p:nvSpPr>
          <p:cNvPr id="59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98" name="Bright Texture"/>
          <p:cNvGrpSpPr/>
          <p:nvPr/>
        </p:nvGrpSpPr>
        <p:grpSpPr>
          <a:xfrm>
            <a:off x="5225265" y="0"/>
            <a:ext cx="6966736" cy="6858002"/>
            <a:chOff x="5225270" y="0"/>
            <a:chExt cx="6966736" cy="6858002"/>
          </a:xfrm>
        </p:grpSpPr>
        <p:sp>
          <p:nvSpPr>
            <p:cNvPr id="59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186" name="TextBox 185"/>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50466544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G Works 2 Pics Loader">
    <p:spTree>
      <p:nvGrpSpPr>
        <p:cNvPr id="1" name=""/>
        <p:cNvGrpSpPr/>
        <p:nvPr/>
      </p:nvGrpSpPr>
      <p:grpSpPr>
        <a:xfrm>
          <a:off x="0" y="0"/>
          <a:ext cx="0" cy="0"/>
          <a:chOff x="0" y="0"/>
          <a:chExt cx="0" cy="0"/>
        </a:xfrm>
      </p:grpSpPr>
      <p:grpSp>
        <p:nvGrpSpPr>
          <p:cNvPr id="68" name="Btm Accent 1 BG"/>
          <p:cNvGrpSpPr/>
          <p:nvPr/>
        </p:nvGrpSpPr>
        <p:grpSpPr>
          <a:xfrm>
            <a:off x="5" y="4877497"/>
            <a:ext cx="2012561" cy="1980516"/>
            <a:chOff x="2" y="4877497"/>
            <a:chExt cx="2012561" cy="1980516"/>
          </a:xfrm>
        </p:grpSpPr>
        <p:sp>
          <p:nvSpPr>
            <p:cNvPr id="72"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8" name="Top Dark BG"/>
          <p:cNvGrpSpPr>
            <a:grpSpLocks noChangeAspect="1"/>
          </p:cNvGrpSpPr>
          <p:nvPr/>
        </p:nvGrpSpPr>
        <p:grpSpPr>
          <a:xfrm>
            <a:off x="10179442" y="0"/>
            <a:ext cx="2012561" cy="1980516"/>
            <a:chOff x="8577263" y="84138"/>
            <a:chExt cx="3090862" cy="3041649"/>
          </a:xfrm>
        </p:grpSpPr>
        <p:sp>
          <p:nvSpPr>
            <p:cNvPr id="79"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5" name="TextBox 64"/>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6" name="Picture Placeholder 4"/>
          <p:cNvSpPr>
            <a:spLocks noGrp="1"/>
          </p:cNvSpPr>
          <p:nvPr>
            <p:ph type="pic" sz="quarter" idx="12"/>
          </p:nvPr>
        </p:nvSpPr>
        <p:spPr>
          <a:xfrm>
            <a:off x="882596" y="3428161"/>
            <a:ext cx="5215795"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67" name="Picture Placeholder 4"/>
          <p:cNvSpPr>
            <a:spLocks noGrp="1"/>
          </p:cNvSpPr>
          <p:nvPr>
            <p:ph type="pic" sz="quarter" idx="13"/>
          </p:nvPr>
        </p:nvSpPr>
        <p:spPr>
          <a:xfrm>
            <a:off x="6098853" y="1736725"/>
            <a:ext cx="5217147" cy="1692000"/>
          </a:xfrm>
        </p:spPr>
        <p:txBody>
          <a:bodyPr anchor="ctr">
            <a:normAutofit/>
          </a:bodyPr>
          <a:lstStyle>
            <a:lvl1pPr marL="0" indent="0" algn="ctr">
              <a:buNone/>
              <a:defRPr sz="1801">
                <a:solidFill>
                  <a:schemeClr val="bg1">
                    <a:lumMod val="75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9" name="Rectangle 181"/>
          <p:cNvSpPr>
            <a:spLocks noChangeArrowheads="1"/>
          </p:cNvSpPr>
          <p:nvPr/>
        </p:nvSpPr>
        <p:spPr bwMode="auto">
          <a:xfrm>
            <a:off x="11460172" y="260350"/>
            <a:ext cx="468313" cy="466664"/>
          </a:xfrm>
          <a:prstGeom prst="rect">
            <a:avLst/>
          </a:prstGeom>
          <a:solidFill>
            <a:schemeClr val="accent1"/>
          </a:solidFill>
          <a:ln>
            <a:noFill/>
          </a:ln>
        </p:spPr>
        <p:txBody>
          <a:bodyPr vert="horz" wrap="square" lIns="91440" tIns="45721" rIns="91440" bIns="45721" numCol="1" anchor="t" anchorCtr="0" compatLnSpc="1">
            <a:prstTxWarp prst="textNoShape">
              <a:avLst/>
            </a:prstTxWarp>
          </a:bodyPr>
          <a:lstStyle/>
          <a:p>
            <a:endParaRPr lang="id-ID" sz="1801"/>
          </a:p>
        </p:txBody>
      </p:sp>
      <p:sp>
        <p:nvSpPr>
          <p:cNvPr id="70" name="TextBox 69"/>
          <p:cNvSpPr txBox="1"/>
          <p:nvPr/>
        </p:nvSpPr>
        <p:spPr>
          <a:xfrm>
            <a:off x="11510624" y="355185"/>
            <a:ext cx="367408" cy="276999"/>
          </a:xfrm>
          <a:prstGeom prst="rect">
            <a:avLst/>
          </a:prstGeom>
          <a:noFill/>
        </p:spPr>
        <p:txBody>
          <a:bodyPr wrap="none" rtlCol="0" anchor="ctr">
            <a:spAutoFit/>
          </a:bodyPr>
          <a:lstStyle/>
          <a:p>
            <a:pPr algn="ctr"/>
            <a:fld id="{28E71E81-45C8-4DF7-91C3-C6734A1E8785}" type="slidenum">
              <a:rPr lang="id-ID" sz="1200" b="1" smtClean="0">
                <a:solidFill>
                  <a:schemeClr val="bg1"/>
                </a:solidFill>
                <a:latin typeface="+mn-lt"/>
              </a:rPr>
              <a:t>‹#›</a:t>
            </a:fld>
            <a:endParaRPr lang="id-ID" sz="1200" b="1" dirty="0">
              <a:solidFill>
                <a:schemeClr val="bg1"/>
              </a:solidFill>
              <a:latin typeface="+mn-lt"/>
            </a:endParaRPr>
          </a:p>
        </p:txBody>
      </p:sp>
      <p:sp>
        <p:nvSpPr>
          <p:cNvPr id="71"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010831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G Works 2_2 Pics Loader">
    <p:spTree>
      <p:nvGrpSpPr>
        <p:cNvPr id="1" name=""/>
        <p:cNvGrpSpPr/>
        <p:nvPr/>
      </p:nvGrpSpPr>
      <p:grpSpPr>
        <a:xfrm>
          <a:off x="0" y="0"/>
          <a:ext cx="0" cy="0"/>
          <a:chOff x="0" y="0"/>
          <a:chExt cx="0" cy="0"/>
        </a:xfrm>
      </p:grpSpPr>
      <p:grpSp>
        <p:nvGrpSpPr>
          <p:cNvPr id="67" name="Btm Accent 1 BG"/>
          <p:cNvGrpSpPr/>
          <p:nvPr/>
        </p:nvGrpSpPr>
        <p:grpSpPr>
          <a:xfrm>
            <a:off x="5" y="4877497"/>
            <a:ext cx="2012561" cy="1980516"/>
            <a:chOff x="2" y="4877497"/>
            <a:chExt cx="2012561" cy="1980516"/>
          </a:xfrm>
        </p:grpSpPr>
        <p:sp>
          <p:nvSpPr>
            <p:cNvPr id="69"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5" name="Top Dark BG"/>
          <p:cNvGrpSpPr>
            <a:grpSpLocks noChangeAspect="1"/>
          </p:cNvGrpSpPr>
          <p:nvPr/>
        </p:nvGrpSpPr>
        <p:grpSpPr>
          <a:xfrm>
            <a:off x="10179442" y="0"/>
            <a:ext cx="2012561" cy="1980516"/>
            <a:chOff x="8577263" y="84138"/>
            <a:chExt cx="3090862" cy="3041649"/>
          </a:xfrm>
        </p:grpSpPr>
        <p:sp>
          <p:nvSpPr>
            <p:cNvPr id="76"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13" name="TextBox 12"/>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4" name="Picture Placeholder 3"/>
          <p:cNvSpPr>
            <a:spLocks noGrp="1"/>
          </p:cNvSpPr>
          <p:nvPr>
            <p:ph type="pic" sz="quarter" idx="13"/>
          </p:nvPr>
        </p:nvSpPr>
        <p:spPr>
          <a:xfrm>
            <a:off x="882596"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15" name="Picture Placeholder 3"/>
          <p:cNvSpPr>
            <a:spLocks noGrp="1"/>
          </p:cNvSpPr>
          <p:nvPr>
            <p:ph type="pic" sz="quarter" idx="14"/>
          </p:nvPr>
        </p:nvSpPr>
        <p:spPr>
          <a:xfrm>
            <a:off x="6477001" y="1736729"/>
            <a:ext cx="1823979" cy="3384550"/>
          </a:xfrm>
        </p:spPr>
        <p:txBody>
          <a:bodyPr anchor="ctr">
            <a:normAutofit/>
          </a:bodyPr>
          <a:lstStyle>
            <a:lvl1pPr marL="0" indent="0" algn="ctr">
              <a:buNone/>
              <a:defRPr sz="1801">
                <a:solidFill>
                  <a:schemeClr val="bg1">
                    <a:lumMod val="50000"/>
                  </a:schemeClr>
                </a:solidFill>
                <a:latin typeface="+mn-lt"/>
              </a:defRPr>
            </a:lvl1p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7783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G Top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0"/>
            <a:ext cx="12185651" cy="3429000"/>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3344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G Middle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736727"/>
            <a:ext cx="12185651" cy="2555874"/>
          </a:xfrm>
        </p:spPr>
        <p:txBody>
          <a:bodyPr anchor="ctr">
            <a:normAutofit/>
          </a:bodyPr>
          <a:lstStyle>
            <a:lvl1pPr marL="0" indent="0" algn="ctr">
              <a:buNone/>
              <a:defRPr sz="1801" b="0">
                <a:solidFill>
                  <a:schemeClr val="bg1">
                    <a:lumMod val="75000"/>
                  </a:schemeClr>
                </a:solidFill>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74995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G Bottom Pics Loader">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4302128"/>
            <a:ext cx="12185651" cy="2555874"/>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846045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G Top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1"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16"/>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dirty="0"/>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2" name="Title 1"/>
          <p:cNvSpPr>
            <a:spLocks noGrp="1"/>
          </p:cNvSpPr>
          <p:nvPr>
            <p:ph type="title"/>
          </p:nvPr>
        </p:nvSpPr>
        <p:spPr/>
        <p:txBody>
          <a:bodyPr/>
          <a:lstStyle/>
          <a:p>
            <a:r>
              <a:rPr lang="en-US"/>
              <a:t>Click to edit Master title style</a:t>
            </a:r>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G Bottom Pics Large">
    <p:spTree>
      <p:nvGrpSpPr>
        <p:cNvPr id="1" name=""/>
        <p:cNvGrpSpPr/>
        <p:nvPr/>
      </p:nvGrpSpPr>
      <p:grpSpPr>
        <a:xfrm>
          <a:off x="0" y="0"/>
          <a:ext cx="0" cy="0"/>
          <a:chOff x="0" y="0"/>
          <a:chExt cx="0" cy="0"/>
        </a:xfrm>
      </p:grpSpPr>
      <p:grpSp>
        <p:nvGrpSpPr>
          <p:cNvPr id="66" name="Btm Accent 1 BG"/>
          <p:cNvGrpSpPr/>
          <p:nvPr/>
        </p:nvGrpSpPr>
        <p:grpSpPr>
          <a:xfrm>
            <a:off x="5" y="4877497"/>
            <a:ext cx="2012561" cy="1980516"/>
            <a:chOff x="2" y="4877497"/>
            <a:chExt cx="2012561" cy="1980516"/>
          </a:xfrm>
        </p:grpSpPr>
        <p:sp>
          <p:nvSpPr>
            <p:cNvPr id="68" name="Rectangle 15"/>
            <p:cNvSpPr>
              <a:spLocks noChangeArrowheads="1"/>
            </p:cNvSpPr>
            <p:nvPr/>
          </p:nvSpPr>
          <p:spPr bwMode="auto">
            <a:xfrm>
              <a:off x="1342743" y="6198530"/>
              <a:ext cx="669820" cy="659483"/>
            </a:xfrm>
            <a:prstGeom prst="rect">
              <a:avLst/>
            </a:pr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Rectangle 17"/>
            <p:cNvSpPr>
              <a:spLocks noChangeArrowheads="1"/>
            </p:cNvSpPr>
            <p:nvPr/>
          </p:nvSpPr>
          <p:spPr bwMode="auto">
            <a:xfrm>
              <a:off x="669821" y="6198530"/>
              <a:ext cx="672921" cy="659483"/>
            </a:xfrm>
            <a:prstGeom prst="rect">
              <a:avLst/>
            </a:pr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19"/>
            <p:cNvSpPr>
              <a:spLocks noChangeArrowheads="1"/>
            </p:cNvSpPr>
            <p:nvPr/>
          </p:nvSpPr>
          <p:spPr bwMode="auto">
            <a:xfrm>
              <a:off x="2" y="6198530"/>
              <a:ext cx="669819" cy="659483"/>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1"/>
            <p:cNvSpPr>
              <a:spLocks/>
            </p:cNvSpPr>
            <p:nvPr/>
          </p:nvSpPr>
          <p:spPr bwMode="auto">
            <a:xfrm>
              <a:off x="669821" y="5538013"/>
              <a:ext cx="672921" cy="660516"/>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3"/>
            <p:cNvSpPr>
              <a:spLocks/>
            </p:cNvSpPr>
            <p:nvPr/>
          </p:nvSpPr>
          <p:spPr bwMode="auto">
            <a:xfrm>
              <a:off x="2" y="5538013"/>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5"/>
            <p:cNvSpPr>
              <a:spLocks/>
            </p:cNvSpPr>
            <p:nvPr/>
          </p:nvSpPr>
          <p:spPr bwMode="auto">
            <a:xfrm>
              <a:off x="2" y="4877497"/>
              <a:ext cx="669820" cy="660516"/>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74" name="Top Dark BG"/>
          <p:cNvGrpSpPr>
            <a:grpSpLocks noChangeAspect="1"/>
          </p:cNvGrpSpPr>
          <p:nvPr/>
        </p:nvGrpSpPr>
        <p:grpSpPr>
          <a:xfrm>
            <a:off x="10179442" y="0"/>
            <a:ext cx="2012561" cy="1980516"/>
            <a:chOff x="8577263" y="84138"/>
            <a:chExt cx="3090862" cy="3041649"/>
          </a:xfrm>
        </p:grpSpPr>
        <p:sp>
          <p:nvSpPr>
            <p:cNvPr id="75" name="Rectangle 15"/>
            <p:cNvSpPr>
              <a:spLocks noChangeArrowheads="1"/>
            </p:cNvSpPr>
            <p:nvPr/>
          </p:nvSpPr>
          <p:spPr bwMode="auto">
            <a:xfrm>
              <a:off x="8577263" y="84138"/>
              <a:ext cx="1028700" cy="1012825"/>
            </a:xfrm>
            <a:prstGeom prst="rect">
              <a:avLst/>
            </a:pr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Rectangle 17"/>
            <p:cNvSpPr>
              <a:spLocks noChangeArrowheads="1"/>
            </p:cNvSpPr>
            <p:nvPr/>
          </p:nvSpPr>
          <p:spPr bwMode="auto">
            <a:xfrm>
              <a:off x="9605964" y="84138"/>
              <a:ext cx="1033462" cy="1012825"/>
            </a:xfrm>
            <a:prstGeom prst="rect">
              <a:avLst/>
            </a:pr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Rectangle 19"/>
            <p:cNvSpPr>
              <a:spLocks noChangeArrowheads="1"/>
            </p:cNvSpPr>
            <p:nvPr/>
          </p:nvSpPr>
          <p:spPr bwMode="auto">
            <a:xfrm>
              <a:off x="10639427" y="84138"/>
              <a:ext cx="1028698" cy="1012825"/>
            </a:xfrm>
            <a:prstGeom prst="rect">
              <a:avLst/>
            </a:prstGeom>
            <a:solidFill>
              <a:schemeClr val="tx2">
                <a:lumMod val="50000"/>
                <a:alpha val="4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31"/>
            <p:cNvSpPr>
              <a:spLocks/>
            </p:cNvSpPr>
            <p:nvPr/>
          </p:nvSpPr>
          <p:spPr bwMode="auto">
            <a:xfrm>
              <a:off x="9605964" y="1096964"/>
              <a:ext cx="1033462" cy="1014411"/>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33"/>
            <p:cNvSpPr>
              <a:spLocks/>
            </p:cNvSpPr>
            <p:nvPr/>
          </p:nvSpPr>
          <p:spPr bwMode="auto">
            <a:xfrm>
              <a:off x="10639425" y="1096964"/>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3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45"/>
            <p:cNvSpPr>
              <a:spLocks/>
            </p:cNvSpPr>
            <p:nvPr/>
          </p:nvSpPr>
          <p:spPr bwMode="auto">
            <a:xfrm>
              <a:off x="10639425" y="2111376"/>
              <a:ext cx="1028700" cy="1014411"/>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tx2">
                <a:lumMod val="50000"/>
                <a:alpha val="2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64" name="TextBox 63"/>
          <p:cNvSpPr txBox="1"/>
          <p:nvPr/>
        </p:nvSpPr>
        <p:spPr>
          <a:xfrm>
            <a:off x="8401062" y="6510530"/>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65" name="Picture Placeholder 3"/>
          <p:cNvSpPr>
            <a:spLocks noGrp="1"/>
          </p:cNvSpPr>
          <p:nvPr>
            <p:ph type="pic" sz="quarter" idx="13"/>
          </p:nvPr>
        </p:nvSpPr>
        <p:spPr>
          <a:xfrm>
            <a:off x="1" y="2565419"/>
            <a:ext cx="12185651" cy="4292599"/>
          </a:xfrm>
        </p:spPr>
        <p:txBody>
          <a:bodyPr anchor="ctr">
            <a:normAutofit/>
          </a:bodyPr>
          <a:lstStyle>
            <a:lvl1pPr marL="0" indent="0" algn="ctr">
              <a:buNone/>
              <a:defRPr sz="1801" b="0">
                <a:solidFill>
                  <a:schemeClr val="bg1">
                    <a:lumMod val="75000"/>
                  </a:schemeClr>
                </a:solidFill>
                <a:latin typeface="+mn-lt"/>
              </a:defRPr>
            </a:lvl1pPr>
          </a:lstStyle>
          <a:p>
            <a:r>
              <a:rPr lang="en-US"/>
              <a:t>Click icon to add picture</a:t>
            </a:r>
            <a:endParaRPr lang="id-ID"/>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67"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02647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G v1 Two Pics Lo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7" name="Picture Placeholder 56"/>
          <p:cNvSpPr>
            <a:spLocks noGrp="1"/>
          </p:cNvSpPr>
          <p:nvPr>
            <p:ph type="pic" sz="quarter" idx="13"/>
          </p:nvPr>
        </p:nvSpPr>
        <p:spPr>
          <a:xfrm>
            <a:off x="11" y="1811915"/>
            <a:ext cx="5026447" cy="5046100"/>
          </a:xfrm>
          <a:custGeom>
            <a:avLst/>
            <a:gdLst>
              <a:gd name="connsiteX0" fmla="*/ 0 w 5026445"/>
              <a:gd name="connsiteY0" fmla="*/ 0 h 5046099"/>
              <a:gd name="connsiteX1" fmla="*/ 793 w 5026445"/>
              <a:gd name="connsiteY1" fmla="*/ 0 h 5046099"/>
              <a:gd name="connsiteX2" fmla="*/ 793 w 5026445"/>
              <a:gd name="connsiteY2" fmla="*/ 15079 h 5046099"/>
              <a:gd name="connsiteX3" fmla="*/ 5026445 w 5026445"/>
              <a:gd name="connsiteY3" fmla="*/ 5046099 h 5046099"/>
              <a:gd name="connsiteX4" fmla="*/ 0 w 5026445"/>
              <a:gd name="connsiteY4" fmla="*/ 504609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6445" h="5046099">
                <a:moveTo>
                  <a:pt x="0" y="0"/>
                </a:moveTo>
                <a:lnTo>
                  <a:pt x="793" y="0"/>
                </a:lnTo>
                <a:lnTo>
                  <a:pt x="793" y="15079"/>
                </a:lnTo>
                <a:lnTo>
                  <a:pt x="5026445" y="5046099"/>
                </a:lnTo>
                <a:lnTo>
                  <a:pt x="0" y="5046099"/>
                </a:lnTo>
                <a:close/>
              </a:path>
            </a:pathLst>
          </a:custGeom>
        </p:spPr>
        <p:txBody>
          <a:bodyPr wrap="square" anchor="ctr">
            <a:noAutofit/>
          </a:bodyPr>
          <a:lstStyle>
            <a:lvl1pPr marL="0" indent="0" algn="ctr">
              <a:buNone/>
              <a:defRPr sz="1801">
                <a:solidFill>
                  <a:schemeClr val="bg1">
                    <a:lumMod val="75000"/>
                  </a:schemeClr>
                </a:solidFill>
              </a:defRPr>
            </a:lvl1pPr>
          </a:lstStyle>
          <a:p>
            <a:r>
              <a:rPr lang="en-US"/>
              <a:t>Click icon to add picture</a:t>
            </a:r>
            <a:endParaRPr lang="id-ID"/>
          </a:p>
        </p:txBody>
      </p:sp>
      <p:sp>
        <p:nvSpPr>
          <p:cNvPr id="8" name="Picture Placeholder 55"/>
          <p:cNvSpPr>
            <a:spLocks noGrp="1"/>
          </p:cNvSpPr>
          <p:nvPr>
            <p:ph type="pic" sz="quarter" idx="14"/>
          </p:nvPr>
        </p:nvSpPr>
        <p:spPr>
          <a:xfrm>
            <a:off x="7164217" y="1811915"/>
            <a:ext cx="5027787" cy="5046100"/>
          </a:xfrm>
          <a:custGeom>
            <a:avLst/>
            <a:gdLst>
              <a:gd name="connsiteX0" fmla="*/ 5026993 w 5027786"/>
              <a:gd name="connsiteY0" fmla="*/ 0 h 5046099"/>
              <a:gd name="connsiteX1" fmla="*/ 5027786 w 5027786"/>
              <a:gd name="connsiteY1" fmla="*/ 0 h 5046099"/>
              <a:gd name="connsiteX2" fmla="*/ 5027786 w 5027786"/>
              <a:gd name="connsiteY2" fmla="*/ 5046099 h 5046099"/>
              <a:gd name="connsiteX3" fmla="*/ 0 w 5027786"/>
              <a:gd name="connsiteY3" fmla="*/ 5046099 h 5046099"/>
              <a:gd name="connsiteX4" fmla="*/ 5026993 w 5027786"/>
              <a:gd name="connsiteY4" fmla="*/ 15079 h 5046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7786" h="5046099">
                <a:moveTo>
                  <a:pt x="5026993" y="0"/>
                </a:moveTo>
                <a:lnTo>
                  <a:pt x="5027786" y="0"/>
                </a:lnTo>
                <a:lnTo>
                  <a:pt x="5027786" y="5046099"/>
                </a:lnTo>
                <a:lnTo>
                  <a:pt x="0" y="5046099"/>
                </a:lnTo>
                <a:lnTo>
                  <a:pt x="5026993" y="15079"/>
                </a:lnTo>
                <a:close/>
              </a:path>
            </a:pathLst>
          </a:custGeom>
        </p:spPr>
        <p:txBody>
          <a:bodyPr wrap="square">
            <a:noAutofit/>
          </a:bodyPr>
          <a:lstStyle>
            <a:lvl1pPr marL="0" indent="0" algn="ctr">
              <a:buNone/>
              <a:defRPr sz="1801">
                <a:solidFill>
                  <a:schemeClr val="bg1">
                    <a:lumMod val="75000"/>
                  </a:schemeClr>
                </a:solidFill>
                <a:latin typeface="+mn-lt"/>
              </a:defRPr>
            </a:lvl1pPr>
          </a:lstStyle>
          <a:p>
            <a:r>
              <a:rPr lang="en-US"/>
              <a:t>Click icon to add picture</a:t>
            </a:r>
            <a:endParaRPr lang="id-ID"/>
          </a:p>
        </p:txBody>
      </p:sp>
      <p:sp>
        <p:nvSpPr>
          <p:cNvPr id="10"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9" name="TextBox 8"/>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1" name="TextBox 10"/>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718871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lgn="ctr"/>
            <a:fld id="{94184EA0-E874-41BA-B774-A261C6DD75B1}" type="datetime2">
              <a:rPr lang="en-US" smtClean="0"/>
              <a:pPr algn="ctr"/>
              <a:t>Monday, March 1, 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E614F16-9921-4E25-B1B0-5ABB644CC8E2}" type="slidenum">
              <a:rPr lang="id-ID" smtClean="0"/>
              <a:pPr/>
              <a:t>‹#›</a:t>
            </a:fld>
            <a:endParaRPr lang="id-ID" dirty="0"/>
          </a:p>
        </p:txBody>
      </p:sp>
      <p:sp>
        <p:nvSpPr>
          <p:cNvPr id="8" name="Subtitle 2"/>
          <p:cNvSpPr>
            <a:spLocks noGrp="1"/>
          </p:cNvSpPr>
          <p:nvPr>
            <p:ph type="subTitle" idx="1"/>
          </p:nvPr>
        </p:nvSpPr>
        <p:spPr>
          <a:xfrm>
            <a:off x="876000" y="1188722"/>
            <a:ext cx="10440000" cy="307777"/>
          </a:xfrm>
        </p:spPr>
        <p:txBody>
          <a:bodyPr wrap="square">
            <a:spAutoFit/>
          </a:bodyPr>
          <a:lstStyle>
            <a:lvl1pPr marL="0" indent="0" algn="ctr">
              <a:lnSpc>
                <a:spcPct val="100000"/>
              </a:lnSpc>
              <a:spcBef>
                <a:spcPts val="0"/>
              </a:spcBef>
              <a:buNone/>
              <a:defRPr sz="14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81734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ran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8" name="Bright Texture"/>
          <p:cNvGrpSpPr/>
          <p:nvPr/>
        </p:nvGrpSpPr>
        <p:grpSpPr>
          <a:xfrm>
            <a:off x="5225265" y="0"/>
            <a:ext cx="6966736" cy="6858002"/>
            <a:chOff x="5225270" y="0"/>
            <a:chExt cx="6966736" cy="6858002"/>
          </a:xfrm>
        </p:grpSpPr>
        <p:sp>
          <p:nvSpPr>
            <p:cNvPr id="9"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2"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3"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4"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5"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6"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7"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8"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9"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0"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1"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2"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3"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4"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5"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9"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0"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1"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2"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3"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4"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45" name="Dark Texture"/>
          <p:cNvGrpSpPr/>
          <p:nvPr/>
        </p:nvGrpSpPr>
        <p:grpSpPr>
          <a:xfrm>
            <a:off x="0" y="0"/>
            <a:ext cx="8705851" cy="6858000"/>
            <a:chOff x="-1587" y="-1587"/>
            <a:chExt cx="8705850" cy="6858000"/>
          </a:xfrm>
        </p:grpSpPr>
        <p:sp>
          <p:nvSpPr>
            <p:cNvPr id="4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4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98"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 name="Title 1"/>
          <p:cNvSpPr>
            <a:spLocks noGrp="1"/>
          </p:cNvSpPr>
          <p:nvPr>
            <p:ph type="title"/>
          </p:nvPr>
        </p:nvSpPr>
        <p:spPr>
          <a:xfrm>
            <a:off x="2607432" y="3633566"/>
            <a:ext cx="8420931" cy="646331"/>
          </a:xfrm>
        </p:spPr>
        <p:txBody>
          <a:bodyPr wrap="square" anchor="b">
            <a:sp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7432" y="4351674"/>
            <a:ext cx="8420931" cy="461665"/>
          </a:xfrm>
        </p:spPr>
        <p:txBody>
          <a:bodyPr wrap="square">
            <a:spAutoFit/>
          </a:bodyPr>
          <a:lstStyle>
            <a:lvl1pPr marL="0" indent="0" algn="l">
              <a:lnSpc>
                <a:spcPct val="150000"/>
              </a:lnSpc>
              <a:spcBef>
                <a:spcPts val="600"/>
              </a:spcBef>
              <a:spcAft>
                <a:spcPts val="600"/>
              </a:spcAft>
              <a:buNone/>
              <a:defRPr sz="1600">
                <a:solidFill>
                  <a:schemeClr val="bg1">
                    <a:lumMod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42B76-ED7D-4CC9-9DAE-4E291C2809F4}"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191" name="TextBox 19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00" name="TextBox 99"/>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09515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G v1 (Transparent) /w Btn">
    <p:spTree>
      <p:nvGrpSpPr>
        <p:cNvPr id="1" name=""/>
        <p:cNvGrpSpPr/>
        <p:nvPr/>
      </p:nvGrpSpPr>
      <p:grpSpPr>
        <a:xfrm>
          <a:off x="0" y="0"/>
          <a:ext cx="0" cy="0"/>
          <a:chOff x="0" y="0"/>
          <a:chExt cx="0" cy="0"/>
        </a:xfrm>
      </p:grpSpPr>
      <p:sp>
        <p:nvSpPr>
          <p:cNvPr id="597" name="Transparent 1"/>
          <p:cNvSpPr/>
          <p:nvPr/>
        </p:nvSpPr>
        <p:spPr>
          <a:xfrm>
            <a:off x="0" y="0"/>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00" name="Bright Texture"/>
          <p:cNvGrpSpPr/>
          <p:nvPr/>
        </p:nvGrpSpPr>
        <p:grpSpPr>
          <a:xfrm>
            <a:off x="5225265" y="0"/>
            <a:ext cx="6966736" cy="6858002"/>
            <a:chOff x="5225270" y="0"/>
            <a:chExt cx="6966736" cy="6858002"/>
          </a:xfrm>
        </p:grpSpPr>
        <p:sp>
          <p:nvSpPr>
            <p:cNvPr id="101"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2"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3"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4"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5"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6"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7"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8"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09"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0"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1"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2"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3"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4"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5"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6"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7"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8"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19"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0"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1"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2"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3"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4"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5"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6"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7"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8"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29"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0"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1"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2"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3"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4"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5"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36"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635" name="Dark Texture"/>
          <p:cNvGrpSpPr/>
          <p:nvPr/>
        </p:nvGrpSpPr>
        <p:grpSpPr>
          <a:xfrm>
            <a:off x="0" y="0"/>
            <a:ext cx="8705851" cy="6858000"/>
            <a:chOff x="-1587" y="-1587"/>
            <a:chExt cx="8705850" cy="6858000"/>
          </a:xfrm>
        </p:grpSpPr>
        <p:sp>
          <p:nvSpPr>
            <p:cNvPr id="636"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7"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8"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9"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0"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1"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2"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3"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4"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5"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6"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7"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8"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9"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0"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1"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2"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3"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4"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5"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6"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7"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8"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9"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0"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1"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2"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3"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4"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5"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6"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7"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8"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9"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0"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1"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2"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3"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4"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5"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6"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7"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8"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9"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0"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1"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2"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3"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4"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5"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6"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7"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61" name="Transparent 2"/>
          <p:cNvSpPr/>
          <p:nvPr/>
        </p:nvSpPr>
        <p:spPr>
          <a:xfrm>
            <a:off x="0"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23" name="TextBox 222"/>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6115014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713" y="1825625"/>
            <a:ext cx="4840288"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77002" y="1825625"/>
            <a:ext cx="4840289" cy="4351338"/>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42B76-ED7D-4CC9-9DAE-4E291C2809F4}"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148859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4715" y="1773239"/>
            <a:ext cx="4840287"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74715" y="2505075"/>
            <a:ext cx="4840287"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7000" y="1773239"/>
            <a:ext cx="4840288" cy="731837"/>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7000" y="2505075"/>
            <a:ext cx="4840288" cy="3667126"/>
          </a:xfrm>
        </p:spPr>
        <p:txBody>
          <a:bodyPr>
            <a:normAutofit/>
          </a:bodyPr>
          <a:lstStyle>
            <a:lvl1pPr>
              <a:defRPr sz="14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42B76-ED7D-4CC9-9DAE-4E291C2809F4}" type="datetimeFigureOut">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7C5CF-90FB-4AAE-B373-4B21602E506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
        <p:nvSpPr>
          <p:cNvPr id="11" name="TextBox 10"/>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12" name="TextBox 11"/>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28745831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532437"/>
            <a:ext cx="6172200" cy="5639766"/>
          </a:xfrm>
        </p:spPr>
        <p:txBody>
          <a:bodyPr>
            <a:normAutofit/>
          </a:bodyPr>
          <a:lstStyle>
            <a:lvl1pPr>
              <a:defRPr sz="14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4713" y="2168524"/>
            <a:ext cx="3897312" cy="4003676"/>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8659814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4713" y="532437"/>
            <a:ext cx="3897312" cy="1240804"/>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90" y="0"/>
            <a:ext cx="7008812" cy="68580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4713" y="2168526"/>
            <a:ext cx="3897312" cy="4003675"/>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42B76-ED7D-4CC9-9DAE-4E291C2809F4}"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77C5CF-90FB-4AAE-B373-4B21602E5061}" type="slidenum">
              <a:rPr lang="en-US" smtClean="0"/>
              <a:t>‹#›</a:t>
            </a:fld>
            <a:endParaRPr lang="en-US"/>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63351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74714" y="1773238"/>
            <a:ext cx="10442577"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742B76-ED7D-4CC9-9DAE-4E291C2809F4}"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
        <p:nvSpPr>
          <p:cNvPr id="8" name="TextBox 7"/>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 name="TextBox 8"/>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4099695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532435"/>
            <a:ext cx="2592388" cy="563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715" y="532435"/>
            <a:ext cx="7507287" cy="563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42B76-ED7D-4CC9-9DAE-4E291C2809F4}"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77C5CF-90FB-4AAE-B373-4B21602E5061}" type="slidenum">
              <a:rPr lang="en-US" smtClean="0"/>
              <a:t>‹#›</a:t>
            </a:fld>
            <a:endParaRPr lang="en-US"/>
          </a:p>
        </p:txBody>
      </p:sp>
      <p:sp>
        <p:nvSpPr>
          <p:cNvPr id="7" name="TextBox 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8" name="TextBox 7"/>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7446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G v2 (Transparent)">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39007428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G v2 (Transparent) /w Btn">
    <p:spTree>
      <p:nvGrpSpPr>
        <p:cNvPr id="1" name=""/>
        <p:cNvGrpSpPr/>
        <p:nvPr/>
      </p:nvGrpSpPr>
      <p:grpSpPr>
        <a:xfrm>
          <a:off x="0" y="0"/>
          <a:ext cx="0" cy="0"/>
          <a:chOff x="0" y="0"/>
          <a:chExt cx="0" cy="0"/>
        </a:xfrm>
      </p:grpSpPr>
      <p:sp>
        <p:nvSpPr>
          <p:cNvPr id="148" name="Transparent 1"/>
          <p:cNvSpPr/>
          <p:nvPr/>
        </p:nvSpPr>
        <p:spPr>
          <a:xfrm rot="10800000">
            <a:off x="0" y="2"/>
            <a:ext cx="12192000" cy="6858000"/>
          </a:xfrm>
          <a:prstGeom prst="rect">
            <a:avLst/>
          </a:prstGeom>
          <a:solidFill>
            <a:srgbClr val="2E2D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149" name="Bright Texture"/>
          <p:cNvGrpSpPr/>
          <p:nvPr/>
        </p:nvGrpSpPr>
        <p:grpSpPr>
          <a:xfrm rot="10800000">
            <a:off x="1" y="0"/>
            <a:ext cx="6966736" cy="6858002"/>
            <a:chOff x="5225270" y="0"/>
            <a:chExt cx="6966736" cy="6858002"/>
          </a:xfrm>
        </p:grpSpPr>
        <p:sp>
          <p:nvSpPr>
            <p:cNvPr id="150"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186" name="Dark Texture"/>
          <p:cNvGrpSpPr/>
          <p:nvPr/>
        </p:nvGrpSpPr>
        <p:grpSpPr>
          <a:xfrm rot="10800000">
            <a:off x="3486149" y="2"/>
            <a:ext cx="8705851" cy="6858000"/>
            <a:chOff x="-1587" y="-1587"/>
            <a:chExt cx="8705850" cy="6858000"/>
          </a:xfrm>
        </p:grpSpPr>
        <p:sp>
          <p:nvSpPr>
            <p:cNvPr id="187"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5"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6"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7"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8"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9"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0"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1"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2"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3"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4"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5"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6"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7"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8"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09"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0"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1"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2"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3"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4"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5"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6"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7"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218"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0"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2"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3"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4"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5"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6"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7"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8"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69"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0"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1"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2"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3"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4"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5"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6"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7"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8"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79"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380"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381" name="Transparent 2"/>
          <p:cNvSpPr/>
          <p:nvPr/>
        </p:nvSpPr>
        <p:spPr>
          <a:xfrm rot="10800000">
            <a:off x="1" y="0"/>
            <a:ext cx="12192000" cy="6858000"/>
          </a:xfrm>
          <a:prstGeom prst="rect">
            <a:avLst/>
          </a:prstGeom>
          <a:solidFill>
            <a:schemeClr val="tx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sp>
        <p:nvSpPr>
          <p:cNvPr id="257" name="TextBox 256"/>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8778184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G Quotes 1">
    <p:spTree>
      <p:nvGrpSpPr>
        <p:cNvPr id="1" name=""/>
        <p:cNvGrpSpPr/>
        <p:nvPr/>
      </p:nvGrpSpPr>
      <p:grpSpPr>
        <a:xfrm>
          <a:off x="0" y="0"/>
          <a:ext cx="0" cy="0"/>
          <a:chOff x="0" y="0"/>
          <a:chExt cx="0" cy="0"/>
        </a:xfrm>
      </p:grpSpPr>
      <p:sp>
        <p:nvSpPr>
          <p:cNvPr id="53" name="Tranparent 1"/>
          <p:cNvSpPr/>
          <p:nvPr/>
        </p:nvSpPr>
        <p:spPr>
          <a:xfrm rot="10800000">
            <a:off x="1" y="2"/>
            <a:ext cx="12192000" cy="6858000"/>
          </a:xfrm>
          <a:prstGeom prst="rect">
            <a:avLst/>
          </a:prstGeom>
          <a:solidFill>
            <a:srgbClr val="2E2D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1"/>
          </a:p>
        </p:txBody>
      </p:sp>
      <p:grpSp>
        <p:nvGrpSpPr>
          <p:cNvPr id="54" name="Bright Texture"/>
          <p:cNvGrpSpPr/>
          <p:nvPr/>
        </p:nvGrpSpPr>
        <p:grpSpPr>
          <a:xfrm rot="10800000">
            <a:off x="0" y="0"/>
            <a:ext cx="6966736" cy="6858002"/>
            <a:chOff x="5225270" y="0"/>
            <a:chExt cx="6966736" cy="6858002"/>
          </a:xfrm>
        </p:grpSpPr>
        <p:sp>
          <p:nvSpPr>
            <p:cNvPr id="55" name="Rectangle 5"/>
            <p:cNvSpPr>
              <a:spLocks noChangeArrowheads="1"/>
            </p:cNvSpPr>
            <p:nvPr/>
          </p:nvSpPr>
          <p:spPr bwMode="auto">
            <a:xfrm>
              <a:off x="5225270" y="0"/>
              <a:ext cx="869834" cy="856411"/>
            </a:xfrm>
            <a:prstGeom prst="rect">
              <a:avLst/>
            </a:pr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6" name="Rectangle 7"/>
            <p:cNvSpPr>
              <a:spLocks noChangeArrowheads="1"/>
            </p:cNvSpPr>
            <p:nvPr/>
          </p:nvSpPr>
          <p:spPr bwMode="auto">
            <a:xfrm>
              <a:off x="6095104" y="0"/>
              <a:ext cx="871177" cy="856411"/>
            </a:xfrm>
            <a:prstGeom prst="rect">
              <a:avLst/>
            </a:pr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7" name="Rectangle 9"/>
            <p:cNvSpPr>
              <a:spLocks noChangeArrowheads="1"/>
            </p:cNvSpPr>
            <p:nvPr/>
          </p:nvSpPr>
          <p:spPr bwMode="auto">
            <a:xfrm>
              <a:off x="6966282" y="0"/>
              <a:ext cx="872519" cy="856411"/>
            </a:xfrm>
            <a:prstGeom prst="rect">
              <a:avLst/>
            </a:pr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8" name="Rectangle 11"/>
            <p:cNvSpPr>
              <a:spLocks noChangeArrowheads="1"/>
            </p:cNvSpPr>
            <p:nvPr/>
          </p:nvSpPr>
          <p:spPr bwMode="auto">
            <a:xfrm>
              <a:off x="7838801" y="0"/>
              <a:ext cx="869834" cy="856411"/>
            </a:xfrm>
            <a:prstGeom prst="rect">
              <a:avLst/>
            </a:pr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59" name="Rectangle 13"/>
            <p:cNvSpPr>
              <a:spLocks noChangeArrowheads="1"/>
            </p:cNvSpPr>
            <p:nvPr/>
          </p:nvSpPr>
          <p:spPr bwMode="auto">
            <a:xfrm>
              <a:off x="8708635" y="0"/>
              <a:ext cx="869834" cy="856411"/>
            </a:xfrm>
            <a:prstGeom prst="rect">
              <a:avLst/>
            </a:pr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0" name="Rectangle 15"/>
            <p:cNvSpPr>
              <a:spLocks noChangeArrowheads="1"/>
            </p:cNvSpPr>
            <p:nvPr/>
          </p:nvSpPr>
          <p:spPr bwMode="auto">
            <a:xfrm>
              <a:off x="9578470" y="0"/>
              <a:ext cx="869834" cy="856411"/>
            </a:xfrm>
            <a:prstGeom prst="rect">
              <a:avLst/>
            </a:pr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1" name="Rectangle 17"/>
            <p:cNvSpPr>
              <a:spLocks noChangeArrowheads="1"/>
            </p:cNvSpPr>
            <p:nvPr/>
          </p:nvSpPr>
          <p:spPr bwMode="auto">
            <a:xfrm>
              <a:off x="10448304" y="0"/>
              <a:ext cx="873862" cy="856411"/>
            </a:xfrm>
            <a:prstGeom prst="rect">
              <a:avLst/>
            </a:pr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2" name="Rectangle 19"/>
            <p:cNvSpPr>
              <a:spLocks noChangeArrowheads="1"/>
            </p:cNvSpPr>
            <p:nvPr/>
          </p:nvSpPr>
          <p:spPr bwMode="auto">
            <a:xfrm>
              <a:off x="11322166" y="0"/>
              <a:ext cx="869834" cy="856411"/>
            </a:xfrm>
            <a:prstGeom prst="rect">
              <a:avLst/>
            </a:prstGeom>
            <a:solidFill>
              <a:schemeClr val="accent1">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3" name="Freeform 21"/>
            <p:cNvSpPr>
              <a:spLocks/>
            </p:cNvSpPr>
            <p:nvPr/>
          </p:nvSpPr>
          <p:spPr bwMode="auto">
            <a:xfrm>
              <a:off x="6095104" y="856411"/>
              <a:ext cx="871177" cy="857753"/>
            </a:xfrm>
            <a:custGeom>
              <a:avLst/>
              <a:gdLst>
                <a:gd name="T0" fmla="*/ 649 w 649"/>
                <a:gd name="T1" fmla="*/ 0 h 639"/>
                <a:gd name="T2" fmla="*/ 649 w 649"/>
                <a:gd name="T3" fmla="*/ 0 h 639"/>
                <a:gd name="T4" fmla="*/ 0 w 649"/>
                <a:gd name="T5" fmla="*/ 0 h 639"/>
                <a:gd name="T6" fmla="*/ 0 w 649"/>
                <a:gd name="T7" fmla="*/ 639 h 639"/>
                <a:gd name="T8" fmla="*/ 649 w 649"/>
                <a:gd name="T9" fmla="*/ 639 h 639"/>
                <a:gd name="T10" fmla="*/ 649 w 649"/>
                <a:gd name="T11" fmla="*/ 0 h 639"/>
              </a:gdLst>
              <a:ahLst/>
              <a:cxnLst>
                <a:cxn ang="0">
                  <a:pos x="T0" y="T1"/>
                </a:cxn>
                <a:cxn ang="0">
                  <a:pos x="T2" y="T3"/>
                </a:cxn>
                <a:cxn ang="0">
                  <a:pos x="T4" y="T5"/>
                </a:cxn>
                <a:cxn ang="0">
                  <a:pos x="T6" y="T7"/>
                </a:cxn>
                <a:cxn ang="0">
                  <a:pos x="T8" y="T9"/>
                </a:cxn>
                <a:cxn ang="0">
                  <a:pos x="T10" y="T11"/>
                </a:cxn>
              </a:cxnLst>
              <a:rect l="0" t="0" r="r" b="b"/>
              <a:pathLst>
                <a:path w="649" h="639">
                  <a:moveTo>
                    <a:pt x="649" y="0"/>
                  </a:moveTo>
                  <a:lnTo>
                    <a:pt x="649" y="0"/>
                  </a:lnTo>
                  <a:lnTo>
                    <a:pt x="0" y="0"/>
                  </a:lnTo>
                  <a:lnTo>
                    <a:pt x="0" y="639"/>
                  </a:lnTo>
                  <a:lnTo>
                    <a:pt x="649" y="639"/>
                  </a:lnTo>
                  <a:lnTo>
                    <a:pt x="649"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4" name="Freeform 23"/>
            <p:cNvSpPr>
              <a:spLocks/>
            </p:cNvSpPr>
            <p:nvPr/>
          </p:nvSpPr>
          <p:spPr bwMode="auto">
            <a:xfrm>
              <a:off x="6966282" y="856411"/>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5" name="Freeform 25"/>
            <p:cNvSpPr>
              <a:spLocks/>
            </p:cNvSpPr>
            <p:nvPr/>
          </p:nvSpPr>
          <p:spPr bwMode="auto">
            <a:xfrm>
              <a:off x="7838801"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6" name="Freeform 27"/>
            <p:cNvSpPr>
              <a:spLocks/>
            </p:cNvSpPr>
            <p:nvPr/>
          </p:nvSpPr>
          <p:spPr bwMode="auto">
            <a:xfrm>
              <a:off x="8708635"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7" name="Freeform 29"/>
            <p:cNvSpPr>
              <a:spLocks/>
            </p:cNvSpPr>
            <p:nvPr/>
          </p:nvSpPr>
          <p:spPr bwMode="auto">
            <a:xfrm>
              <a:off x="9578470"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8" name="Freeform 31"/>
            <p:cNvSpPr>
              <a:spLocks/>
            </p:cNvSpPr>
            <p:nvPr/>
          </p:nvSpPr>
          <p:spPr bwMode="auto">
            <a:xfrm>
              <a:off x="10448304" y="856411"/>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69" name="Freeform 33"/>
            <p:cNvSpPr>
              <a:spLocks/>
            </p:cNvSpPr>
            <p:nvPr/>
          </p:nvSpPr>
          <p:spPr bwMode="auto">
            <a:xfrm>
              <a:off x="11322166" y="856411"/>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7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0" name="Freeform 35"/>
            <p:cNvSpPr>
              <a:spLocks/>
            </p:cNvSpPr>
            <p:nvPr/>
          </p:nvSpPr>
          <p:spPr bwMode="auto">
            <a:xfrm>
              <a:off x="6966282" y="1714164"/>
              <a:ext cx="872519" cy="857753"/>
            </a:xfrm>
            <a:custGeom>
              <a:avLst/>
              <a:gdLst>
                <a:gd name="T0" fmla="*/ 650 w 650"/>
                <a:gd name="T1" fmla="*/ 0 h 639"/>
                <a:gd name="T2" fmla="*/ 650 w 650"/>
                <a:gd name="T3" fmla="*/ 0 h 639"/>
                <a:gd name="T4" fmla="*/ 0 w 650"/>
                <a:gd name="T5" fmla="*/ 0 h 639"/>
                <a:gd name="T6" fmla="*/ 0 w 650"/>
                <a:gd name="T7" fmla="*/ 639 h 639"/>
                <a:gd name="T8" fmla="*/ 650 w 650"/>
                <a:gd name="T9" fmla="*/ 639 h 639"/>
                <a:gd name="T10" fmla="*/ 650 w 650"/>
                <a:gd name="T11" fmla="*/ 0 h 639"/>
              </a:gdLst>
              <a:ahLst/>
              <a:cxnLst>
                <a:cxn ang="0">
                  <a:pos x="T0" y="T1"/>
                </a:cxn>
                <a:cxn ang="0">
                  <a:pos x="T2" y="T3"/>
                </a:cxn>
                <a:cxn ang="0">
                  <a:pos x="T4" y="T5"/>
                </a:cxn>
                <a:cxn ang="0">
                  <a:pos x="T6" y="T7"/>
                </a:cxn>
                <a:cxn ang="0">
                  <a:pos x="T8" y="T9"/>
                </a:cxn>
                <a:cxn ang="0">
                  <a:pos x="T10" y="T11"/>
                </a:cxn>
              </a:cxnLst>
              <a:rect l="0" t="0" r="r" b="b"/>
              <a:pathLst>
                <a:path w="650" h="639">
                  <a:moveTo>
                    <a:pt x="650" y="0"/>
                  </a:moveTo>
                  <a:lnTo>
                    <a:pt x="650" y="0"/>
                  </a:lnTo>
                  <a:lnTo>
                    <a:pt x="0" y="0"/>
                  </a:lnTo>
                  <a:lnTo>
                    <a:pt x="0" y="639"/>
                  </a:lnTo>
                  <a:lnTo>
                    <a:pt x="650" y="639"/>
                  </a:lnTo>
                  <a:lnTo>
                    <a:pt x="650"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1" name="Freeform 37"/>
            <p:cNvSpPr>
              <a:spLocks/>
            </p:cNvSpPr>
            <p:nvPr/>
          </p:nvSpPr>
          <p:spPr bwMode="auto">
            <a:xfrm>
              <a:off x="7838801"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2" name="Freeform 39"/>
            <p:cNvSpPr>
              <a:spLocks/>
            </p:cNvSpPr>
            <p:nvPr/>
          </p:nvSpPr>
          <p:spPr bwMode="auto">
            <a:xfrm>
              <a:off x="8708635"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3" name="Freeform 41"/>
            <p:cNvSpPr>
              <a:spLocks/>
            </p:cNvSpPr>
            <p:nvPr/>
          </p:nvSpPr>
          <p:spPr bwMode="auto">
            <a:xfrm>
              <a:off x="9578470"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4" name="Freeform 43"/>
            <p:cNvSpPr>
              <a:spLocks/>
            </p:cNvSpPr>
            <p:nvPr/>
          </p:nvSpPr>
          <p:spPr bwMode="auto">
            <a:xfrm>
              <a:off x="10448304" y="171416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5" name="Freeform 45"/>
            <p:cNvSpPr>
              <a:spLocks/>
            </p:cNvSpPr>
            <p:nvPr/>
          </p:nvSpPr>
          <p:spPr bwMode="auto">
            <a:xfrm>
              <a:off x="11322166" y="1714164"/>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6" name="Freeform 47"/>
            <p:cNvSpPr>
              <a:spLocks/>
            </p:cNvSpPr>
            <p:nvPr/>
          </p:nvSpPr>
          <p:spPr bwMode="auto">
            <a:xfrm>
              <a:off x="7838800"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7" name="Freeform 49"/>
            <p:cNvSpPr>
              <a:spLocks/>
            </p:cNvSpPr>
            <p:nvPr/>
          </p:nvSpPr>
          <p:spPr bwMode="auto">
            <a:xfrm>
              <a:off x="8708634"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8" name="Freeform 51"/>
            <p:cNvSpPr>
              <a:spLocks/>
            </p:cNvSpPr>
            <p:nvPr/>
          </p:nvSpPr>
          <p:spPr bwMode="auto">
            <a:xfrm>
              <a:off x="9578469"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79" name="Freeform 53"/>
            <p:cNvSpPr>
              <a:spLocks/>
            </p:cNvSpPr>
            <p:nvPr/>
          </p:nvSpPr>
          <p:spPr bwMode="auto">
            <a:xfrm>
              <a:off x="10448303" y="2571918"/>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0" name="Freeform 55"/>
            <p:cNvSpPr>
              <a:spLocks/>
            </p:cNvSpPr>
            <p:nvPr/>
          </p:nvSpPr>
          <p:spPr bwMode="auto">
            <a:xfrm>
              <a:off x="11322165" y="2571918"/>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1" name="Freeform 57"/>
            <p:cNvSpPr>
              <a:spLocks/>
            </p:cNvSpPr>
            <p:nvPr/>
          </p:nvSpPr>
          <p:spPr bwMode="auto">
            <a:xfrm>
              <a:off x="8708634"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2" name="Freeform 59"/>
            <p:cNvSpPr>
              <a:spLocks/>
            </p:cNvSpPr>
            <p:nvPr/>
          </p:nvSpPr>
          <p:spPr bwMode="auto">
            <a:xfrm>
              <a:off x="9578470"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3" name="Freeform 61"/>
            <p:cNvSpPr>
              <a:spLocks/>
            </p:cNvSpPr>
            <p:nvPr/>
          </p:nvSpPr>
          <p:spPr bwMode="auto">
            <a:xfrm>
              <a:off x="10448304" y="3428329"/>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4" name="Freeform 63"/>
            <p:cNvSpPr>
              <a:spLocks/>
            </p:cNvSpPr>
            <p:nvPr/>
          </p:nvSpPr>
          <p:spPr bwMode="auto">
            <a:xfrm>
              <a:off x="11322166" y="342832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5" name="Freeform 65"/>
            <p:cNvSpPr>
              <a:spLocks/>
            </p:cNvSpPr>
            <p:nvPr/>
          </p:nvSpPr>
          <p:spPr bwMode="auto">
            <a:xfrm>
              <a:off x="9578471"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6" name="Freeform 67"/>
            <p:cNvSpPr>
              <a:spLocks/>
            </p:cNvSpPr>
            <p:nvPr/>
          </p:nvSpPr>
          <p:spPr bwMode="auto">
            <a:xfrm>
              <a:off x="10448307" y="4286082"/>
              <a:ext cx="873862" cy="856411"/>
            </a:xfrm>
            <a:custGeom>
              <a:avLst/>
              <a:gdLst>
                <a:gd name="T0" fmla="*/ 651 w 651"/>
                <a:gd name="T1" fmla="*/ 0 h 638"/>
                <a:gd name="T2" fmla="*/ 651 w 651"/>
                <a:gd name="T3" fmla="*/ 0 h 638"/>
                <a:gd name="T4" fmla="*/ 0 w 651"/>
                <a:gd name="T5" fmla="*/ 0 h 638"/>
                <a:gd name="T6" fmla="*/ 0 w 651"/>
                <a:gd name="T7" fmla="*/ 638 h 638"/>
                <a:gd name="T8" fmla="*/ 651 w 651"/>
                <a:gd name="T9" fmla="*/ 638 h 638"/>
                <a:gd name="T10" fmla="*/ 651 w 651"/>
                <a:gd name="T11" fmla="*/ 0 h 638"/>
              </a:gdLst>
              <a:ahLst/>
              <a:cxnLst>
                <a:cxn ang="0">
                  <a:pos x="T0" y="T1"/>
                </a:cxn>
                <a:cxn ang="0">
                  <a:pos x="T2" y="T3"/>
                </a:cxn>
                <a:cxn ang="0">
                  <a:pos x="T4" y="T5"/>
                </a:cxn>
                <a:cxn ang="0">
                  <a:pos x="T6" y="T7"/>
                </a:cxn>
                <a:cxn ang="0">
                  <a:pos x="T8" y="T9"/>
                </a:cxn>
                <a:cxn ang="0">
                  <a:pos x="T10" y="T11"/>
                </a:cxn>
              </a:cxnLst>
              <a:rect l="0" t="0" r="r" b="b"/>
              <a:pathLst>
                <a:path w="651" h="638">
                  <a:moveTo>
                    <a:pt x="651" y="0"/>
                  </a:moveTo>
                  <a:lnTo>
                    <a:pt x="651" y="0"/>
                  </a:lnTo>
                  <a:lnTo>
                    <a:pt x="0" y="0"/>
                  </a:lnTo>
                  <a:lnTo>
                    <a:pt x="0" y="638"/>
                  </a:lnTo>
                  <a:lnTo>
                    <a:pt x="651" y="638"/>
                  </a:lnTo>
                  <a:lnTo>
                    <a:pt x="651"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7" name="Freeform 69"/>
            <p:cNvSpPr>
              <a:spLocks/>
            </p:cNvSpPr>
            <p:nvPr/>
          </p:nvSpPr>
          <p:spPr bwMode="auto">
            <a:xfrm>
              <a:off x="11322168" y="4286082"/>
              <a:ext cx="869834" cy="856411"/>
            </a:xfrm>
            <a:custGeom>
              <a:avLst/>
              <a:gdLst>
                <a:gd name="T0" fmla="*/ 648 w 648"/>
                <a:gd name="T1" fmla="*/ 0 h 638"/>
                <a:gd name="T2" fmla="*/ 648 w 648"/>
                <a:gd name="T3" fmla="*/ 0 h 638"/>
                <a:gd name="T4" fmla="*/ 0 w 648"/>
                <a:gd name="T5" fmla="*/ 0 h 638"/>
                <a:gd name="T6" fmla="*/ 0 w 648"/>
                <a:gd name="T7" fmla="*/ 638 h 638"/>
                <a:gd name="T8" fmla="*/ 648 w 648"/>
                <a:gd name="T9" fmla="*/ 638 h 638"/>
                <a:gd name="T10" fmla="*/ 648 w 648"/>
                <a:gd name="T11" fmla="*/ 0 h 638"/>
              </a:gdLst>
              <a:ahLst/>
              <a:cxnLst>
                <a:cxn ang="0">
                  <a:pos x="T0" y="T1"/>
                </a:cxn>
                <a:cxn ang="0">
                  <a:pos x="T2" y="T3"/>
                </a:cxn>
                <a:cxn ang="0">
                  <a:pos x="T4" y="T5"/>
                </a:cxn>
                <a:cxn ang="0">
                  <a:pos x="T6" y="T7"/>
                </a:cxn>
                <a:cxn ang="0">
                  <a:pos x="T8" y="T9"/>
                </a:cxn>
                <a:cxn ang="0">
                  <a:pos x="T10" y="T11"/>
                </a:cxn>
              </a:cxnLst>
              <a:rect l="0" t="0" r="r" b="b"/>
              <a:pathLst>
                <a:path w="648" h="638">
                  <a:moveTo>
                    <a:pt x="648" y="0"/>
                  </a:moveTo>
                  <a:lnTo>
                    <a:pt x="648" y="0"/>
                  </a:lnTo>
                  <a:lnTo>
                    <a:pt x="0" y="0"/>
                  </a:lnTo>
                  <a:lnTo>
                    <a:pt x="0" y="638"/>
                  </a:lnTo>
                  <a:lnTo>
                    <a:pt x="648" y="638"/>
                  </a:lnTo>
                  <a:lnTo>
                    <a:pt x="648" y="0"/>
                  </a:lnTo>
                  <a:close/>
                </a:path>
              </a:pathLst>
            </a:custGeom>
            <a:solidFill>
              <a:schemeClr val="accent1">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8" name="Freeform 71"/>
            <p:cNvSpPr>
              <a:spLocks/>
            </p:cNvSpPr>
            <p:nvPr/>
          </p:nvSpPr>
          <p:spPr bwMode="auto">
            <a:xfrm>
              <a:off x="10448308" y="5142494"/>
              <a:ext cx="873862" cy="857753"/>
            </a:xfrm>
            <a:custGeom>
              <a:avLst/>
              <a:gdLst>
                <a:gd name="T0" fmla="*/ 651 w 651"/>
                <a:gd name="T1" fmla="*/ 0 h 639"/>
                <a:gd name="T2" fmla="*/ 651 w 651"/>
                <a:gd name="T3" fmla="*/ 0 h 639"/>
                <a:gd name="T4" fmla="*/ 0 w 651"/>
                <a:gd name="T5" fmla="*/ 0 h 639"/>
                <a:gd name="T6" fmla="*/ 0 w 651"/>
                <a:gd name="T7" fmla="*/ 639 h 639"/>
                <a:gd name="T8" fmla="*/ 651 w 651"/>
                <a:gd name="T9" fmla="*/ 639 h 639"/>
                <a:gd name="T10" fmla="*/ 651 w 651"/>
                <a:gd name="T11" fmla="*/ 0 h 639"/>
              </a:gdLst>
              <a:ahLst/>
              <a:cxnLst>
                <a:cxn ang="0">
                  <a:pos x="T0" y="T1"/>
                </a:cxn>
                <a:cxn ang="0">
                  <a:pos x="T2" y="T3"/>
                </a:cxn>
                <a:cxn ang="0">
                  <a:pos x="T4" y="T5"/>
                </a:cxn>
                <a:cxn ang="0">
                  <a:pos x="T6" y="T7"/>
                </a:cxn>
                <a:cxn ang="0">
                  <a:pos x="T8" y="T9"/>
                </a:cxn>
                <a:cxn ang="0">
                  <a:pos x="T10" y="T11"/>
                </a:cxn>
              </a:cxnLst>
              <a:rect l="0" t="0" r="r" b="b"/>
              <a:pathLst>
                <a:path w="651" h="639">
                  <a:moveTo>
                    <a:pt x="651" y="0"/>
                  </a:moveTo>
                  <a:lnTo>
                    <a:pt x="651" y="0"/>
                  </a:lnTo>
                  <a:lnTo>
                    <a:pt x="0" y="0"/>
                  </a:lnTo>
                  <a:lnTo>
                    <a:pt x="0" y="639"/>
                  </a:lnTo>
                  <a:lnTo>
                    <a:pt x="651" y="639"/>
                  </a:lnTo>
                  <a:lnTo>
                    <a:pt x="651"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89" name="Freeform 73"/>
            <p:cNvSpPr>
              <a:spLocks/>
            </p:cNvSpPr>
            <p:nvPr/>
          </p:nvSpPr>
          <p:spPr bwMode="auto">
            <a:xfrm>
              <a:off x="11322168" y="5142495"/>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0" name="Freeform 75"/>
            <p:cNvSpPr>
              <a:spLocks/>
            </p:cNvSpPr>
            <p:nvPr/>
          </p:nvSpPr>
          <p:spPr bwMode="auto">
            <a:xfrm>
              <a:off x="11322172" y="6000249"/>
              <a:ext cx="869834" cy="857753"/>
            </a:xfrm>
            <a:custGeom>
              <a:avLst/>
              <a:gdLst>
                <a:gd name="T0" fmla="*/ 648 w 648"/>
                <a:gd name="T1" fmla="*/ 0 h 639"/>
                <a:gd name="T2" fmla="*/ 648 w 648"/>
                <a:gd name="T3" fmla="*/ 0 h 639"/>
                <a:gd name="T4" fmla="*/ 0 w 648"/>
                <a:gd name="T5" fmla="*/ 0 h 639"/>
                <a:gd name="T6" fmla="*/ 0 w 648"/>
                <a:gd name="T7" fmla="*/ 639 h 639"/>
                <a:gd name="T8" fmla="*/ 648 w 648"/>
                <a:gd name="T9" fmla="*/ 639 h 639"/>
                <a:gd name="T10" fmla="*/ 648 w 648"/>
                <a:gd name="T11" fmla="*/ 0 h 639"/>
              </a:gdLst>
              <a:ahLst/>
              <a:cxnLst>
                <a:cxn ang="0">
                  <a:pos x="T0" y="T1"/>
                </a:cxn>
                <a:cxn ang="0">
                  <a:pos x="T2" y="T3"/>
                </a:cxn>
                <a:cxn ang="0">
                  <a:pos x="T4" y="T5"/>
                </a:cxn>
                <a:cxn ang="0">
                  <a:pos x="T6" y="T7"/>
                </a:cxn>
                <a:cxn ang="0">
                  <a:pos x="T8" y="T9"/>
                </a:cxn>
                <a:cxn ang="0">
                  <a:pos x="T10" y="T11"/>
                </a:cxn>
              </a:cxnLst>
              <a:rect l="0" t="0" r="r" b="b"/>
              <a:pathLst>
                <a:path w="648" h="639">
                  <a:moveTo>
                    <a:pt x="648" y="0"/>
                  </a:moveTo>
                  <a:lnTo>
                    <a:pt x="648" y="0"/>
                  </a:lnTo>
                  <a:lnTo>
                    <a:pt x="0" y="0"/>
                  </a:lnTo>
                  <a:lnTo>
                    <a:pt x="0" y="639"/>
                  </a:lnTo>
                  <a:lnTo>
                    <a:pt x="648" y="639"/>
                  </a:lnTo>
                  <a:lnTo>
                    <a:pt x="648" y="0"/>
                  </a:lnTo>
                  <a:close/>
                </a:path>
              </a:pathLst>
            </a:custGeom>
            <a:solidFill>
              <a:schemeClr val="accent1">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grpSp>
        <p:nvGrpSpPr>
          <p:cNvPr id="91" name="Dark Texture"/>
          <p:cNvGrpSpPr/>
          <p:nvPr/>
        </p:nvGrpSpPr>
        <p:grpSpPr>
          <a:xfrm rot="10800000">
            <a:off x="3486152" y="2"/>
            <a:ext cx="8705851" cy="6858000"/>
            <a:chOff x="-1587" y="-1587"/>
            <a:chExt cx="8705850" cy="6858000"/>
          </a:xfrm>
        </p:grpSpPr>
        <p:sp>
          <p:nvSpPr>
            <p:cNvPr id="92" name="Rectangle 5"/>
            <p:cNvSpPr>
              <a:spLocks noChangeArrowheads="1"/>
            </p:cNvSpPr>
            <p:nvPr/>
          </p:nvSpPr>
          <p:spPr bwMode="auto">
            <a:xfrm>
              <a:off x="-1587" y="-1587"/>
              <a:ext cx="869950" cy="857250"/>
            </a:xfrm>
            <a:prstGeom prst="rect">
              <a:avLst/>
            </a:pr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3" name="Rectangle 7"/>
            <p:cNvSpPr>
              <a:spLocks noChangeArrowheads="1"/>
            </p:cNvSpPr>
            <p:nvPr/>
          </p:nvSpPr>
          <p:spPr bwMode="auto">
            <a:xfrm>
              <a:off x="868363" y="-1587"/>
              <a:ext cx="873125" cy="857250"/>
            </a:xfrm>
            <a:prstGeom prst="rect">
              <a:avLst/>
            </a:pr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94" name="Rectangle 9"/>
            <p:cNvSpPr>
              <a:spLocks noChangeArrowheads="1"/>
            </p:cNvSpPr>
            <p:nvPr/>
          </p:nvSpPr>
          <p:spPr bwMode="auto">
            <a:xfrm>
              <a:off x="1741488" y="-1587"/>
              <a:ext cx="868363"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6" name="Freeform 11"/>
            <p:cNvSpPr>
              <a:spLocks/>
            </p:cNvSpPr>
            <p:nvPr/>
          </p:nvSpPr>
          <p:spPr bwMode="auto">
            <a:xfrm>
              <a:off x="4005" y="855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7" name="Freeform 13"/>
            <p:cNvSpPr>
              <a:spLocks/>
            </p:cNvSpPr>
            <p:nvPr/>
          </p:nvSpPr>
          <p:spPr bwMode="auto">
            <a:xfrm>
              <a:off x="872091" y="855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8" name="Freeform 15"/>
            <p:cNvSpPr>
              <a:spLocks/>
            </p:cNvSpPr>
            <p:nvPr/>
          </p:nvSpPr>
          <p:spPr bwMode="auto">
            <a:xfrm>
              <a:off x="1743352" y="855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49" name="Rectangle 17"/>
            <p:cNvSpPr>
              <a:spLocks noChangeArrowheads="1"/>
            </p:cNvSpPr>
            <p:nvPr/>
          </p:nvSpPr>
          <p:spPr bwMode="auto">
            <a:xfrm>
              <a:off x="2609851" y="855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0" name="Freeform 19"/>
            <p:cNvSpPr>
              <a:spLocks/>
            </p:cNvSpPr>
            <p:nvPr/>
          </p:nvSpPr>
          <p:spPr bwMode="auto">
            <a:xfrm>
              <a:off x="-1587"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1" name="Freeform 21"/>
            <p:cNvSpPr>
              <a:spLocks/>
            </p:cNvSpPr>
            <p:nvPr/>
          </p:nvSpPr>
          <p:spPr bwMode="auto">
            <a:xfrm>
              <a:off x="868363" y="1712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2" name="Freeform 23"/>
            <p:cNvSpPr>
              <a:spLocks/>
            </p:cNvSpPr>
            <p:nvPr/>
          </p:nvSpPr>
          <p:spPr bwMode="auto">
            <a:xfrm>
              <a:off x="1741488" y="1712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3" name="Freeform 25"/>
            <p:cNvSpPr>
              <a:spLocks/>
            </p:cNvSpPr>
            <p:nvPr/>
          </p:nvSpPr>
          <p:spPr bwMode="auto">
            <a:xfrm>
              <a:off x="2609851" y="1712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4" name="Rectangle 27"/>
            <p:cNvSpPr>
              <a:spLocks noChangeArrowheads="1"/>
            </p:cNvSpPr>
            <p:nvPr/>
          </p:nvSpPr>
          <p:spPr bwMode="auto">
            <a:xfrm>
              <a:off x="3479801" y="17129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5" name="Freeform 29"/>
            <p:cNvSpPr>
              <a:spLocks/>
            </p:cNvSpPr>
            <p:nvPr/>
          </p:nvSpPr>
          <p:spPr bwMode="auto">
            <a:xfrm>
              <a:off x="-1587"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6" name="Freeform 31"/>
            <p:cNvSpPr>
              <a:spLocks/>
            </p:cNvSpPr>
            <p:nvPr/>
          </p:nvSpPr>
          <p:spPr bwMode="auto">
            <a:xfrm>
              <a:off x="868363" y="2570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7" name="Freeform 33"/>
            <p:cNvSpPr>
              <a:spLocks/>
            </p:cNvSpPr>
            <p:nvPr/>
          </p:nvSpPr>
          <p:spPr bwMode="auto">
            <a:xfrm>
              <a:off x="1741488" y="2570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8" name="Freeform 35"/>
            <p:cNvSpPr>
              <a:spLocks/>
            </p:cNvSpPr>
            <p:nvPr/>
          </p:nvSpPr>
          <p:spPr bwMode="auto">
            <a:xfrm>
              <a:off x="260985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59" name="Freeform 37"/>
            <p:cNvSpPr>
              <a:spLocks/>
            </p:cNvSpPr>
            <p:nvPr/>
          </p:nvSpPr>
          <p:spPr bwMode="auto">
            <a:xfrm>
              <a:off x="3479801" y="2570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0" name="Rectangle 39"/>
            <p:cNvSpPr>
              <a:spLocks noChangeArrowheads="1"/>
            </p:cNvSpPr>
            <p:nvPr/>
          </p:nvSpPr>
          <p:spPr bwMode="auto">
            <a:xfrm>
              <a:off x="4349751" y="2570163"/>
              <a:ext cx="873125"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1" name="Freeform 41"/>
            <p:cNvSpPr>
              <a:spLocks/>
            </p:cNvSpPr>
            <p:nvPr/>
          </p:nvSpPr>
          <p:spPr bwMode="auto">
            <a:xfrm>
              <a:off x="-1587"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2" name="Freeform 43"/>
            <p:cNvSpPr>
              <a:spLocks/>
            </p:cNvSpPr>
            <p:nvPr/>
          </p:nvSpPr>
          <p:spPr bwMode="auto">
            <a:xfrm>
              <a:off x="868363"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3" name="Freeform 45"/>
            <p:cNvSpPr>
              <a:spLocks/>
            </p:cNvSpPr>
            <p:nvPr/>
          </p:nvSpPr>
          <p:spPr bwMode="auto">
            <a:xfrm>
              <a:off x="1741488" y="34274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4" name="Freeform 47"/>
            <p:cNvSpPr>
              <a:spLocks/>
            </p:cNvSpPr>
            <p:nvPr/>
          </p:nvSpPr>
          <p:spPr bwMode="auto">
            <a:xfrm>
              <a:off x="260985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5" name="Freeform 49"/>
            <p:cNvSpPr>
              <a:spLocks/>
            </p:cNvSpPr>
            <p:nvPr/>
          </p:nvSpPr>
          <p:spPr bwMode="auto">
            <a:xfrm>
              <a:off x="3479801" y="34274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6" name="Freeform 51"/>
            <p:cNvSpPr>
              <a:spLocks/>
            </p:cNvSpPr>
            <p:nvPr/>
          </p:nvSpPr>
          <p:spPr bwMode="auto">
            <a:xfrm>
              <a:off x="4349751" y="34274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7" name="Rectangle 53"/>
            <p:cNvSpPr>
              <a:spLocks noChangeArrowheads="1"/>
            </p:cNvSpPr>
            <p:nvPr/>
          </p:nvSpPr>
          <p:spPr bwMode="auto">
            <a:xfrm>
              <a:off x="5222876" y="342741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8" name="Freeform 55"/>
            <p:cNvSpPr>
              <a:spLocks/>
            </p:cNvSpPr>
            <p:nvPr/>
          </p:nvSpPr>
          <p:spPr bwMode="auto">
            <a:xfrm>
              <a:off x="-1587"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69" name="Freeform 57"/>
            <p:cNvSpPr>
              <a:spLocks/>
            </p:cNvSpPr>
            <p:nvPr/>
          </p:nvSpPr>
          <p:spPr bwMode="auto">
            <a:xfrm>
              <a:off x="868363"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0" name="Freeform 59"/>
            <p:cNvSpPr>
              <a:spLocks/>
            </p:cNvSpPr>
            <p:nvPr/>
          </p:nvSpPr>
          <p:spPr bwMode="auto">
            <a:xfrm>
              <a:off x="1741488" y="42846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1" name="Freeform 61"/>
            <p:cNvSpPr>
              <a:spLocks/>
            </p:cNvSpPr>
            <p:nvPr/>
          </p:nvSpPr>
          <p:spPr bwMode="auto">
            <a:xfrm>
              <a:off x="260985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2" name="Freeform 63"/>
            <p:cNvSpPr>
              <a:spLocks/>
            </p:cNvSpPr>
            <p:nvPr/>
          </p:nvSpPr>
          <p:spPr bwMode="auto">
            <a:xfrm>
              <a:off x="3479801"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3" name="Freeform 65"/>
            <p:cNvSpPr>
              <a:spLocks/>
            </p:cNvSpPr>
            <p:nvPr/>
          </p:nvSpPr>
          <p:spPr bwMode="auto">
            <a:xfrm>
              <a:off x="4349751" y="42846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4" name="Freeform 67"/>
            <p:cNvSpPr>
              <a:spLocks/>
            </p:cNvSpPr>
            <p:nvPr/>
          </p:nvSpPr>
          <p:spPr bwMode="auto">
            <a:xfrm>
              <a:off x="5222876" y="42846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5" name="Rectangle 69"/>
            <p:cNvSpPr>
              <a:spLocks noChangeArrowheads="1"/>
            </p:cNvSpPr>
            <p:nvPr/>
          </p:nvSpPr>
          <p:spPr bwMode="auto">
            <a:xfrm>
              <a:off x="6092826" y="42846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6" name="Rectangle 71"/>
            <p:cNvSpPr>
              <a:spLocks noChangeArrowheads="1"/>
            </p:cNvSpPr>
            <p:nvPr/>
          </p:nvSpPr>
          <p:spPr bwMode="auto">
            <a:xfrm>
              <a:off x="-1587" y="514191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7" name="Freeform 73"/>
            <p:cNvSpPr>
              <a:spLocks/>
            </p:cNvSpPr>
            <p:nvPr/>
          </p:nvSpPr>
          <p:spPr bwMode="auto">
            <a:xfrm>
              <a:off x="868363"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8" name="Freeform 75"/>
            <p:cNvSpPr>
              <a:spLocks/>
            </p:cNvSpPr>
            <p:nvPr/>
          </p:nvSpPr>
          <p:spPr bwMode="auto">
            <a:xfrm>
              <a:off x="1741488" y="514191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79" name="Freeform 77"/>
            <p:cNvSpPr>
              <a:spLocks/>
            </p:cNvSpPr>
            <p:nvPr/>
          </p:nvSpPr>
          <p:spPr bwMode="auto">
            <a:xfrm>
              <a:off x="260985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0" name="Freeform 79"/>
            <p:cNvSpPr>
              <a:spLocks/>
            </p:cNvSpPr>
            <p:nvPr/>
          </p:nvSpPr>
          <p:spPr bwMode="auto">
            <a:xfrm>
              <a:off x="3479801"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1" name="Freeform 81"/>
            <p:cNvSpPr>
              <a:spLocks/>
            </p:cNvSpPr>
            <p:nvPr/>
          </p:nvSpPr>
          <p:spPr bwMode="auto">
            <a:xfrm>
              <a:off x="4349751" y="514191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2" name="Freeform 83"/>
            <p:cNvSpPr>
              <a:spLocks/>
            </p:cNvSpPr>
            <p:nvPr/>
          </p:nvSpPr>
          <p:spPr bwMode="auto">
            <a:xfrm>
              <a:off x="522287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3" name="Freeform 85"/>
            <p:cNvSpPr>
              <a:spLocks/>
            </p:cNvSpPr>
            <p:nvPr/>
          </p:nvSpPr>
          <p:spPr bwMode="auto">
            <a:xfrm>
              <a:off x="6092826" y="514191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4" name="Rectangle 87"/>
            <p:cNvSpPr>
              <a:spLocks noChangeArrowheads="1"/>
            </p:cNvSpPr>
            <p:nvPr/>
          </p:nvSpPr>
          <p:spPr bwMode="auto">
            <a:xfrm>
              <a:off x="6962776" y="5141913"/>
              <a:ext cx="871538"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5" name="Rectangle 89"/>
            <p:cNvSpPr>
              <a:spLocks noChangeArrowheads="1"/>
            </p:cNvSpPr>
            <p:nvPr/>
          </p:nvSpPr>
          <p:spPr bwMode="auto">
            <a:xfrm>
              <a:off x="-1587" y="5999163"/>
              <a:ext cx="869950"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6" name="Rectangle 90"/>
            <p:cNvSpPr>
              <a:spLocks noChangeArrowheads="1"/>
            </p:cNvSpPr>
            <p:nvPr/>
          </p:nvSpPr>
          <p:spPr bwMode="auto">
            <a:xfrm>
              <a:off x="868363" y="5999163"/>
              <a:ext cx="873125" cy="857250"/>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7" name="Freeform 92"/>
            <p:cNvSpPr>
              <a:spLocks/>
            </p:cNvSpPr>
            <p:nvPr/>
          </p:nvSpPr>
          <p:spPr bwMode="auto">
            <a:xfrm>
              <a:off x="1741488" y="5999163"/>
              <a:ext cx="868363" cy="857250"/>
            </a:xfrm>
            <a:custGeom>
              <a:avLst/>
              <a:gdLst>
                <a:gd name="T0" fmla="*/ 547 w 547"/>
                <a:gd name="T1" fmla="*/ 0 h 540"/>
                <a:gd name="T2" fmla="*/ 547 w 547"/>
                <a:gd name="T3" fmla="*/ 0 h 540"/>
                <a:gd name="T4" fmla="*/ 0 w 547"/>
                <a:gd name="T5" fmla="*/ 0 h 540"/>
                <a:gd name="T6" fmla="*/ 0 w 547"/>
                <a:gd name="T7" fmla="*/ 540 h 540"/>
                <a:gd name="T8" fmla="*/ 547 w 547"/>
                <a:gd name="T9" fmla="*/ 540 h 540"/>
                <a:gd name="T10" fmla="*/ 547 w 547"/>
                <a:gd name="T11" fmla="*/ 0 h 540"/>
              </a:gdLst>
              <a:ahLst/>
              <a:cxnLst>
                <a:cxn ang="0">
                  <a:pos x="T0" y="T1"/>
                </a:cxn>
                <a:cxn ang="0">
                  <a:pos x="T2" y="T3"/>
                </a:cxn>
                <a:cxn ang="0">
                  <a:pos x="T4" y="T5"/>
                </a:cxn>
                <a:cxn ang="0">
                  <a:pos x="T6" y="T7"/>
                </a:cxn>
                <a:cxn ang="0">
                  <a:pos x="T8" y="T9"/>
                </a:cxn>
                <a:cxn ang="0">
                  <a:pos x="T10" y="T11"/>
                </a:cxn>
              </a:cxnLst>
              <a:rect l="0" t="0" r="r" b="b"/>
              <a:pathLst>
                <a:path w="547" h="540">
                  <a:moveTo>
                    <a:pt x="547" y="0"/>
                  </a:moveTo>
                  <a:lnTo>
                    <a:pt x="547" y="0"/>
                  </a:lnTo>
                  <a:lnTo>
                    <a:pt x="0" y="0"/>
                  </a:lnTo>
                  <a:lnTo>
                    <a:pt x="0" y="540"/>
                  </a:lnTo>
                  <a:lnTo>
                    <a:pt x="547" y="540"/>
                  </a:lnTo>
                  <a:lnTo>
                    <a:pt x="547"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8" name="Freeform 94"/>
            <p:cNvSpPr>
              <a:spLocks/>
            </p:cNvSpPr>
            <p:nvPr/>
          </p:nvSpPr>
          <p:spPr bwMode="auto">
            <a:xfrm>
              <a:off x="260985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9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89" name="Freeform 96"/>
            <p:cNvSpPr>
              <a:spLocks/>
            </p:cNvSpPr>
            <p:nvPr/>
          </p:nvSpPr>
          <p:spPr bwMode="auto">
            <a:xfrm>
              <a:off x="3479801"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8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0" name="Freeform 98"/>
            <p:cNvSpPr>
              <a:spLocks/>
            </p:cNvSpPr>
            <p:nvPr/>
          </p:nvSpPr>
          <p:spPr bwMode="auto">
            <a:xfrm>
              <a:off x="4349751" y="5999163"/>
              <a:ext cx="873125" cy="857250"/>
            </a:xfrm>
            <a:custGeom>
              <a:avLst/>
              <a:gdLst>
                <a:gd name="T0" fmla="*/ 550 w 550"/>
                <a:gd name="T1" fmla="*/ 0 h 540"/>
                <a:gd name="T2" fmla="*/ 550 w 550"/>
                <a:gd name="T3" fmla="*/ 0 h 540"/>
                <a:gd name="T4" fmla="*/ 0 w 550"/>
                <a:gd name="T5" fmla="*/ 0 h 540"/>
                <a:gd name="T6" fmla="*/ 0 w 550"/>
                <a:gd name="T7" fmla="*/ 540 h 540"/>
                <a:gd name="T8" fmla="*/ 550 w 550"/>
                <a:gd name="T9" fmla="*/ 540 h 540"/>
                <a:gd name="T10" fmla="*/ 550 w 550"/>
                <a:gd name="T11" fmla="*/ 0 h 540"/>
              </a:gdLst>
              <a:ahLst/>
              <a:cxnLst>
                <a:cxn ang="0">
                  <a:pos x="T0" y="T1"/>
                </a:cxn>
                <a:cxn ang="0">
                  <a:pos x="T2" y="T3"/>
                </a:cxn>
                <a:cxn ang="0">
                  <a:pos x="T4" y="T5"/>
                </a:cxn>
                <a:cxn ang="0">
                  <a:pos x="T6" y="T7"/>
                </a:cxn>
                <a:cxn ang="0">
                  <a:pos x="T8" y="T9"/>
                </a:cxn>
                <a:cxn ang="0">
                  <a:pos x="T10" y="T11"/>
                </a:cxn>
              </a:cxnLst>
              <a:rect l="0" t="0" r="r" b="b"/>
              <a:pathLst>
                <a:path w="550" h="540">
                  <a:moveTo>
                    <a:pt x="550" y="0"/>
                  </a:moveTo>
                  <a:lnTo>
                    <a:pt x="550" y="0"/>
                  </a:lnTo>
                  <a:lnTo>
                    <a:pt x="0" y="0"/>
                  </a:lnTo>
                  <a:lnTo>
                    <a:pt x="0" y="540"/>
                  </a:lnTo>
                  <a:lnTo>
                    <a:pt x="550" y="540"/>
                  </a:lnTo>
                  <a:lnTo>
                    <a:pt x="550" y="0"/>
                  </a:lnTo>
                  <a:close/>
                </a:path>
              </a:pathLst>
            </a:custGeom>
            <a:solidFill>
              <a:schemeClr val="tx2">
                <a:lumMod val="50000"/>
                <a:alpha val="6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1" name="Freeform 100"/>
            <p:cNvSpPr>
              <a:spLocks/>
            </p:cNvSpPr>
            <p:nvPr/>
          </p:nvSpPr>
          <p:spPr bwMode="auto">
            <a:xfrm>
              <a:off x="522287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4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2" name="Freeform 102"/>
            <p:cNvSpPr>
              <a:spLocks/>
            </p:cNvSpPr>
            <p:nvPr/>
          </p:nvSpPr>
          <p:spPr bwMode="auto">
            <a:xfrm>
              <a:off x="6092826" y="5999163"/>
              <a:ext cx="869950" cy="857250"/>
            </a:xfrm>
            <a:custGeom>
              <a:avLst/>
              <a:gdLst>
                <a:gd name="T0" fmla="*/ 548 w 548"/>
                <a:gd name="T1" fmla="*/ 0 h 540"/>
                <a:gd name="T2" fmla="*/ 548 w 548"/>
                <a:gd name="T3" fmla="*/ 0 h 540"/>
                <a:gd name="T4" fmla="*/ 0 w 548"/>
                <a:gd name="T5" fmla="*/ 0 h 540"/>
                <a:gd name="T6" fmla="*/ 0 w 548"/>
                <a:gd name="T7" fmla="*/ 540 h 540"/>
                <a:gd name="T8" fmla="*/ 548 w 548"/>
                <a:gd name="T9" fmla="*/ 540 h 540"/>
                <a:gd name="T10" fmla="*/ 548 w 548"/>
                <a:gd name="T11" fmla="*/ 0 h 540"/>
              </a:gdLst>
              <a:ahLst/>
              <a:cxnLst>
                <a:cxn ang="0">
                  <a:pos x="T0" y="T1"/>
                </a:cxn>
                <a:cxn ang="0">
                  <a:pos x="T2" y="T3"/>
                </a:cxn>
                <a:cxn ang="0">
                  <a:pos x="T4" y="T5"/>
                </a:cxn>
                <a:cxn ang="0">
                  <a:pos x="T6" y="T7"/>
                </a:cxn>
                <a:cxn ang="0">
                  <a:pos x="T8" y="T9"/>
                </a:cxn>
                <a:cxn ang="0">
                  <a:pos x="T10" y="T11"/>
                </a:cxn>
              </a:cxnLst>
              <a:rect l="0" t="0" r="r" b="b"/>
              <a:pathLst>
                <a:path w="548" h="540">
                  <a:moveTo>
                    <a:pt x="548" y="0"/>
                  </a:moveTo>
                  <a:lnTo>
                    <a:pt x="548" y="0"/>
                  </a:lnTo>
                  <a:lnTo>
                    <a:pt x="0" y="0"/>
                  </a:lnTo>
                  <a:lnTo>
                    <a:pt x="0" y="540"/>
                  </a:lnTo>
                  <a:lnTo>
                    <a:pt x="548" y="540"/>
                  </a:lnTo>
                  <a:lnTo>
                    <a:pt x="548" y="0"/>
                  </a:lnTo>
                  <a:close/>
                </a:path>
              </a:pathLst>
            </a:custGeom>
            <a:solidFill>
              <a:schemeClr val="tx2">
                <a:lumMod val="50000"/>
                <a:alpha val="3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3" name="Freeform 104"/>
            <p:cNvSpPr>
              <a:spLocks/>
            </p:cNvSpPr>
            <p:nvPr/>
          </p:nvSpPr>
          <p:spPr bwMode="auto">
            <a:xfrm>
              <a:off x="6962776" y="5999163"/>
              <a:ext cx="871538" cy="857250"/>
            </a:xfrm>
            <a:custGeom>
              <a:avLst/>
              <a:gdLst>
                <a:gd name="T0" fmla="*/ 549 w 549"/>
                <a:gd name="T1" fmla="*/ 0 h 540"/>
                <a:gd name="T2" fmla="*/ 549 w 549"/>
                <a:gd name="T3" fmla="*/ 0 h 540"/>
                <a:gd name="T4" fmla="*/ 0 w 549"/>
                <a:gd name="T5" fmla="*/ 0 h 540"/>
                <a:gd name="T6" fmla="*/ 0 w 549"/>
                <a:gd name="T7" fmla="*/ 540 h 540"/>
                <a:gd name="T8" fmla="*/ 549 w 549"/>
                <a:gd name="T9" fmla="*/ 540 h 540"/>
                <a:gd name="T10" fmla="*/ 549 w 549"/>
                <a:gd name="T11" fmla="*/ 0 h 540"/>
              </a:gdLst>
              <a:ahLst/>
              <a:cxnLst>
                <a:cxn ang="0">
                  <a:pos x="T0" y="T1"/>
                </a:cxn>
                <a:cxn ang="0">
                  <a:pos x="T2" y="T3"/>
                </a:cxn>
                <a:cxn ang="0">
                  <a:pos x="T4" y="T5"/>
                </a:cxn>
                <a:cxn ang="0">
                  <a:pos x="T6" y="T7"/>
                </a:cxn>
                <a:cxn ang="0">
                  <a:pos x="T8" y="T9"/>
                </a:cxn>
                <a:cxn ang="0">
                  <a:pos x="T10" y="T11"/>
                </a:cxn>
              </a:cxnLst>
              <a:rect l="0" t="0" r="r" b="b"/>
              <a:pathLst>
                <a:path w="549" h="540">
                  <a:moveTo>
                    <a:pt x="549" y="0"/>
                  </a:moveTo>
                  <a:lnTo>
                    <a:pt x="549" y="0"/>
                  </a:lnTo>
                  <a:lnTo>
                    <a:pt x="0" y="0"/>
                  </a:lnTo>
                  <a:lnTo>
                    <a:pt x="0" y="540"/>
                  </a:lnTo>
                  <a:lnTo>
                    <a:pt x="549" y="540"/>
                  </a:lnTo>
                  <a:lnTo>
                    <a:pt x="549" y="0"/>
                  </a:lnTo>
                  <a:close/>
                </a:path>
              </a:pathLst>
            </a:custGeom>
            <a:solidFill>
              <a:schemeClr val="tx2">
                <a:lumMod val="50000"/>
                <a:alpha val="20000"/>
              </a:schemeClr>
            </a:solidFill>
            <a:ln>
              <a:noFill/>
            </a:ln>
          </p:spPr>
          <p:txBody>
            <a:bodyPr vert="horz" wrap="square" lIns="91440" tIns="45720" rIns="91440" bIns="45720" numCol="1" anchor="t" anchorCtr="0" compatLnSpc="1">
              <a:prstTxWarp prst="textNoShape">
                <a:avLst/>
              </a:prstTxWarp>
            </a:bodyPr>
            <a:lstStyle/>
            <a:p>
              <a:endParaRPr lang="id-ID" sz="1801"/>
            </a:p>
          </p:txBody>
        </p:sp>
        <p:sp>
          <p:nvSpPr>
            <p:cNvPr id="194" name="Rectangle 106"/>
            <p:cNvSpPr>
              <a:spLocks noChangeArrowheads="1"/>
            </p:cNvSpPr>
            <p:nvPr/>
          </p:nvSpPr>
          <p:spPr bwMode="auto">
            <a:xfrm>
              <a:off x="7834313" y="5999163"/>
              <a:ext cx="869950" cy="857250"/>
            </a:xfrm>
            <a:prstGeom prst="rect">
              <a:avLst/>
            </a:prstGeom>
            <a:solidFill>
              <a:schemeClr val="tx2">
                <a:lumMod val="50000"/>
                <a:alpha val="10000"/>
              </a:schemeClr>
            </a:solidFill>
            <a:ln>
              <a:noFill/>
            </a:ln>
          </p:spPr>
          <p:txBody>
            <a:bodyPr vert="horz" wrap="square" lIns="91440" tIns="45720" rIns="91440" bIns="45720" numCol="1" anchor="t" anchorCtr="0" compatLnSpc="1">
              <a:prstTxWarp prst="textNoShape">
                <a:avLst/>
              </a:prstTxWarp>
            </a:bodyPr>
            <a:lstStyle/>
            <a:p>
              <a:endParaRPr lang="id-ID" sz="1801"/>
            </a:p>
          </p:txBody>
        </p:sp>
      </p:grpSp>
      <p:sp>
        <p:nvSpPr>
          <p:cNvPr id="235" name="TextBox 234"/>
          <p:cNvSpPr txBox="1"/>
          <p:nvPr/>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
        <p:nvSpPr>
          <p:cNvPr id="95" name="TextBox 94"/>
          <p:cNvSpPr txBox="1"/>
          <p:nvPr userDrawn="1"/>
        </p:nvSpPr>
        <p:spPr>
          <a:xfrm>
            <a:off x="8401061" y="6509528"/>
            <a:ext cx="3527425" cy="246349"/>
          </a:xfrm>
          <a:prstGeom prst="rect">
            <a:avLst/>
          </a:prstGeom>
          <a:noFill/>
        </p:spPr>
        <p:txBody>
          <a:bodyPr wrap="square" rtlCol="0">
            <a:spAutoFit/>
          </a:bodyPr>
          <a:lstStyle/>
          <a:p>
            <a:pPr algn="r"/>
            <a:r>
              <a:rPr lang="en-US" sz="1001" b="1" dirty="0">
                <a:solidFill>
                  <a:schemeClr val="bg1">
                    <a:lumMod val="65000"/>
                  </a:schemeClr>
                </a:solidFill>
                <a:latin typeface="Source Sans Pro Semibold" panose="020B0603030403020204" pitchFamily="34" charset="0"/>
              </a:rPr>
              <a:t>CUBIX</a:t>
            </a:r>
            <a:r>
              <a:rPr lang="en-US" sz="1001" b="0" dirty="0">
                <a:solidFill>
                  <a:schemeClr val="bg1">
                    <a:lumMod val="65000"/>
                  </a:schemeClr>
                </a:solidFill>
              </a:rPr>
              <a:t> | Professional Presentation Template</a:t>
            </a:r>
            <a:endParaRPr lang="id-ID" sz="1600" b="0" dirty="0">
              <a:solidFill>
                <a:schemeClr val="bg1">
                  <a:lumMod val="65000"/>
                </a:schemeClr>
              </a:solidFill>
            </a:endParaRPr>
          </a:p>
        </p:txBody>
      </p:sp>
    </p:spTree>
    <p:extLst>
      <p:ext uri="{BB962C8B-B14F-4D97-AF65-F5344CB8AC3E}">
        <p14:creationId xmlns:p14="http://schemas.microsoft.com/office/powerpoint/2010/main" val="14495253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713" y="548640"/>
            <a:ext cx="10442576" cy="6309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74714" y="1773238"/>
            <a:ext cx="10442577" cy="4248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92875" y="6507451"/>
            <a:ext cx="1908175" cy="221599"/>
          </a:xfrm>
          <a:prstGeom prst="rect">
            <a:avLst/>
          </a:prstGeom>
        </p:spPr>
        <p:txBody>
          <a:bodyPr vert="horz" wrap="square" lIns="91440" tIns="45720" rIns="91440" bIns="45720" rtlCol="0" anchor="ctr">
            <a:spAutoFit/>
          </a:bodyPr>
          <a:lstStyle>
            <a:lvl1pPr algn="l">
              <a:defRPr sz="800">
                <a:solidFill>
                  <a:schemeClr val="tx1">
                    <a:tint val="75000"/>
                  </a:schemeClr>
                </a:solidFill>
              </a:defRPr>
            </a:lvl1pPr>
          </a:lstStyle>
          <a:p>
            <a:fld id="{60742B76-ED7D-4CC9-9DAE-4E291C2809F4}" type="datetimeFigureOut">
              <a:rPr lang="en-US" smtClean="0"/>
              <a:pPr/>
              <a:t>3/1/2021</a:t>
            </a:fld>
            <a:endParaRPr lang="en-US"/>
          </a:p>
        </p:txBody>
      </p:sp>
      <p:sp>
        <p:nvSpPr>
          <p:cNvPr id="5" name="Footer Placeholder 4"/>
          <p:cNvSpPr>
            <a:spLocks noGrp="1"/>
          </p:cNvSpPr>
          <p:nvPr>
            <p:ph type="ftr" sz="quarter" idx="3"/>
          </p:nvPr>
        </p:nvSpPr>
        <p:spPr>
          <a:xfrm>
            <a:off x="882596" y="6507451"/>
            <a:ext cx="4933187" cy="221599"/>
          </a:xfrm>
          <a:prstGeom prst="rect">
            <a:avLst/>
          </a:prstGeom>
        </p:spPr>
        <p:txBody>
          <a:bodyPr vert="horz" wrap="square" lIns="91440" tIns="45720" rIns="91440" bIns="45720" rtlCol="0" anchor="ctr">
            <a:spAutoFit/>
          </a:bodyP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10465" y="355852"/>
            <a:ext cx="367408" cy="276999"/>
          </a:xfrm>
          <a:prstGeom prst="rect">
            <a:avLst/>
          </a:prstGeom>
          <a:noFill/>
        </p:spPr>
        <p:txBody>
          <a:bodyPr vert="horz" wrap="none" lIns="91440" tIns="45720" rIns="91440" bIns="45720" rtlCol="0" anchor="ctr">
            <a:spAutoFit/>
          </a:bodyPr>
          <a:lstStyle>
            <a:lvl1pPr algn="ctr">
              <a:defRPr sz="1200" b="1">
                <a:solidFill>
                  <a:schemeClr val="bg1">
                    <a:lumMod val="50000"/>
                  </a:schemeClr>
                </a:solidFill>
              </a:defRPr>
            </a:lvl1pPr>
          </a:lstStyle>
          <a:p>
            <a:fld id="{1177C5CF-90FB-4AAE-B373-4B21602E5061}" type="slidenum">
              <a:rPr lang="en-US" smtClean="0"/>
              <a:pPr/>
              <a:t>‹#›</a:t>
            </a:fld>
            <a:endParaRPr lang="en-US" dirty="0"/>
          </a:p>
        </p:txBody>
      </p:sp>
    </p:spTree>
    <p:extLst>
      <p:ext uri="{BB962C8B-B14F-4D97-AF65-F5344CB8AC3E}">
        <p14:creationId xmlns:p14="http://schemas.microsoft.com/office/powerpoint/2010/main" val="241864675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949"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 id="2147483922" r:id="rId39"/>
    <p:sldLayoutId id="2147483923" r:id="rId40"/>
    <p:sldLayoutId id="2147483924" r:id="rId41"/>
    <p:sldLayoutId id="2147483925" r:id="rId42"/>
    <p:sldLayoutId id="2147483926" r:id="rId43"/>
    <p:sldLayoutId id="2147483927" r:id="rId44"/>
    <p:sldLayoutId id="2147483928" r:id="rId45"/>
    <p:sldLayoutId id="2147483929" r:id="rId46"/>
    <p:sldLayoutId id="2147483930" r:id="rId47"/>
    <p:sldLayoutId id="2147483931" r:id="rId48"/>
    <p:sldLayoutId id="2147483932" r:id="rId49"/>
    <p:sldLayoutId id="2147483933" r:id="rId50"/>
    <p:sldLayoutId id="2147483934" r:id="rId51"/>
    <p:sldLayoutId id="2147483935" r:id="rId52"/>
    <p:sldLayoutId id="2147483936" r:id="rId53"/>
    <p:sldLayoutId id="2147483937" r:id="rId54"/>
    <p:sldLayoutId id="2147483938" r:id="rId55"/>
    <p:sldLayoutId id="2147483939" r:id="rId56"/>
    <p:sldLayoutId id="2147483940" r:id="rId57"/>
    <p:sldLayoutId id="2147483941" r:id="rId58"/>
    <p:sldLayoutId id="2147483942" r:id="rId59"/>
    <p:sldLayoutId id="2147483943" r:id="rId60"/>
    <p:sldLayoutId id="2147483944" r:id="rId61"/>
    <p:sldLayoutId id="2147483945" r:id="rId62"/>
    <p:sldLayoutId id="2147483946" r:id="rId63"/>
    <p:sldLayoutId id="2147483947" r:id="rId64"/>
    <p:sldLayoutId id="2147483948" r:id="rId65"/>
  </p:sldLayoutIdLst>
  <p:txStyles>
    <p:titleStyle>
      <a:lvl1pPr algn="ctr" defTabSz="914354" rtl="0" eaLnBrk="1" latinLnBrk="0" hangingPunct="1">
        <a:lnSpc>
          <a:spcPct val="100000"/>
        </a:lnSpc>
        <a:spcBef>
          <a:spcPct val="0"/>
        </a:spcBef>
        <a:buNone/>
        <a:defRPr sz="3200" kern="1200">
          <a:solidFill>
            <a:schemeClr val="tx1"/>
          </a:solidFill>
          <a:latin typeface="+mj-lt"/>
          <a:ea typeface="+mj-ea"/>
          <a:cs typeface="+mj-cs"/>
        </a:defRPr>
      </a:lvl1pPr>
    </p:titleStyle>
    <p:bodyStyle>
      <a:lvl1pPr marL="457178" indent="-457178"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800" kern="1200">
          <a:solidFill>
            <a:schemeClr val="bg1">
              <a:lumMod val="50000"/>
            </a:schemeClr>
          </a:solidFill>
          <a:latin typeface="+mn-lt"/>
          <a:ea typeface="+mn-ea"/>
          <a:cs typeface="+mn-cs"/>
        </a:defRPr>
      </a:lvl1pPr>
      <a:lvl2pPr marL="800060" indent="-342882" algn="l" defTabSz="914354" rtl="0" eaLnBrk="1" latinLnBrk="0" hangingPunct="1">
        <a:lnSpc>
          <a:spcPct val="150000"/>
        </a:lnSpc>
        <a:spcBef>
          <a:spcPts val="0"/>
        </a:spcBef>
        <a:spcAft>
          <a:spcPts val="0"/>
        </a:spcAft>
        <a:buSzPct val="120000"/>
        <a:buFont typeface="Calibri" panose="020F0502020204030204" pitchFamily="34" charset="0"/>
        <a:buChar char="▪"/>
        <a:defRPr sz="2600" kern="1200">
          <a:solidFill>
            <a:schemeClr val="bg1">
              <a:lumMod val="50000"/>
            </a:schemeClr>
          </a:solidFill>
          <a:latin typeface="+mn-lt"/>
          <a:ea typeface="+mn-ea"/>
          <a:cs typeface="+mn-cs"/>
        </a:defRPr>
      </a:lvl2pPr>
      <a:lvl3pPr marL="1257238" indent="-342882"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400" kern="1200">
          <a:solidFill>
            <a:schemeClr val="bg1">
              <a:lumMod val="50000"/>
            </a:schemeClr>
          </a:solidFill>
          <a:latin typeface="+mn-lt"/>
          <a:ea typeface="+mn-ea"/>
          <a:cs typeface="+mn-cs"/>
        </a:defRPr>
      </a:lvl3pPr>
      <a:lvl4pPr marL="1657268"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4pPr>
      <a:lvl5pPr marL="2114446" indent="-285737" algn="l" defTabSz="914354" rtl="0" eaLnBrk="1" latinLnBrk="0" hangingPunct="1">
        <a:lnSpc>
          <a:spcPct val="150000"/>
        </a:lnSpc>
        <a:spcBef>
          <a:spcPts val="0"/>
        </a:spcBef>
        <a:spcAft>
          <a:spcPts val="0"/>
        </a:spcAft>
        <a:buClr>
          <a:schemeClr val="accent1"/>
        </a:buClr>
        <a:buSzPct val="120000"/>
        <a:buFont typeface="Calibri" panose="020F0502020204030204" pitchFamily="34" charset="0"/>
        <a:buChar char="▫"/>
        <a:defRPr sz="2000" kern="1200">
          <a:solidFill>
            <a:schemeClr val="bg1">
              <a:lumMod val="50000"/>
            </a:schemeClr>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p:cNvSpPr txBox="1"/>
          <p:nvPr/>
        </p:nvSpPr>
        <p:spPr>
          <a:xfrm>
            <a:off x="5474503" y="4694219"/>
            <a:ext cx="4923233" cy="769441"/>
          </a:xfrm>
          <a:prstGeom prst="rect">
            <a:avLst/>
          </a:prstGeom>
          <a:noFill/>
        </p:spPr>
        <p:txBody>
          <a:bodyPr wrap="square" rtlCol="0">
            <a:spAutoFit/>
          </a:bodyPr>
          <a:lstStyle/>
          <a:p>
            <a:r>
              <a:rPr lang="tr-TR" sz="2800" b="1" dirty="0">
                <a:solidFill>
                  <a:schemeClr val="bg1"/>
                </a:solidFill>
                <a:latin typeface="Univers Condensed" panose="020B0606020202060204" pitchFamily="34" charset="0"/>
              </a:rPr>
              <a:t>Nevzat Özdemir</a:t>
            </a:r>
          </a:p>
          <a:p>
            <a:r>
              <a:rPr lang="tr-TR" sz="1600" dirty="0">
                <a:solidFill>
                  <a:schemeClr val="bg1"/>
                </a:solidFill>
                <a:latin typeface="Univers Condensed" panose="020B0606020202060204" pitchFamily="34" charset="0"/>
              </a:rPr>
              <a:t>TED Ankara Koleji Vakfı Özel Lisesi</a:t>
            </a:r>
          </a:p>
        </p:txBody>
      </p:sp>
      <p:grpSp>
        <p:nvGrpSpPr>
          <p:cNvPr id="235" name="Group 234"/>
          <p:cNvGrpSpPr/>
          <p:nvPr/>
        </p:nvGrpSpPr>
        <p:grpSpPr>
          <a:xfrm>
            <a:off x="731841" y="4286626"/>
            <a:ext cx="9938945" cy="930427"/>
            <a:chOff x="731837" y="4286635"/>
            <a:chExt cx="9938945" cy="930423"/>
          </a:xfrm>
        </p:grpSpPr>
        <p:sp>
          <p:nvSpPr>
            <p:cNvPr id="237" name="Freeform 66"/>
            <p:cNvSpPr>
              <a:spLocks/>
            </p:cNvSpPr>
            <p:nvPr/>
          </p:nvSpPr>
          <p:spPr bwMode="auto">
            <a:xfrm>
              <a:off x="731837" y="4286635"/>
              <a:ext cx="276225" cy="273050"/>
            </a:xfrm>
            <a:custGeom>
              <a:avLst/>
              <a:gdLst>
                <a:gd name="T0" fmla="*/ 0 w 174"/>
                <a:gd name="T1" fmla="*/ 0 h 172"/>
                <a:gd name="T2" fmla="*/ 174 w 174"/>
                <a:gd name="T3" fmla="*/ 0 h 172"/>
                <a:gd name="T4" fmla="*/ 174 w 174"/>
                <a:gd name="T5" fmla="*/ 54 h 172"/>
                <a:gd name="T6" fmla="*/ 56 w 174"/>
                <a:gd name="T7" fmla="*/ 54 h 172"/>
                <a:gd name="T8" fmla="*/ 56 w 174"/>
                <a:gd name="T9" fmla="*/ 172 h 172"/>
                <a:gd name="T10" fmla="*/ 0 w 174"/>
                <a:gd name="T11" fmla="*/ 172 h 172"/>
                <a:gd name="T12" fmla="*/ 0 w 174"/>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4" h="172">
                  <a:moveTo>
                    <a:pt x="0" y="0"/>
                  </a:moveTo>
                  <a:lnTo>
                    <a:pt x="174" y="0"/>
                  </a:lnTo>
                  <a:lnTo>
                    <a:pt x="174" y="54"/>
                  </a:lnTo>
                  <a:lnTo>
                    <a:pt x="56" y="54"/>
                  </a:lnTo>
                  <a:lnTo>
                    <a:pt x="56" y="172"/>
                  </a:lnTo>
                  <a:lnTo>
                    <a:pt x="0" y="17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sp>
          <p:nvSpPr>
            <p:cNvPr id="238" name="Freeform 67"/>
            <p:cNvSpPr>
              <a:spLocks/>
            </p:cNvSpPr>
            <p:nvPr/>
          </p:nvSpPr>
          <p:spPr bwMode="auto">
            <a:xfrm>
              <a:off x="10397732" y="4940833"/>
              <a:ext cx="273050" cy="276225"/>
            </a:xfrm>
            <a:custGeom>
              <a:avLst/>
              <a:gdLst>
                <a:gd name="T0" fmla="*/ 118 w 172"/>
                <a:gd name="T1" fmla="*/ 0 h 174"/>
                <a:gd name="T2" fmla="*/ 118 w 172"/>
                <a:gd name="T3" fmla="*/ 118 h 174"/>
                <a:gd name="T4" fmla="*/ 0 w 172"/>
                <a:gd name="T5" fmla="*/ 118 h 174"/>
                <a:gd name="T6" fmla="*/ 0 w 172"/>
                <a:gd name="T7" fmla="*/ 174 h 174"/>
                <a:gd name="T8" fmla="*/ 172 w 172"/>
                <a:gd name="T9" fmla="*/ 174 h 174"/>
                <a:gd name="T10" fmla="*/ 172 w 172"/>
                <a:gd name="T11" fmla="*/ 0 h 174"/>
                <a:gd name="T12" fmla="*/ 118 w 172"/>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2" h="174">
                  <a:moveTo>
                    <a:pt x="118" y="0"/>
                  </a:moveTo>
                  <a:lnTo>
                    <a:pt x="118" y="118"/>
                  </a:lnTo>
                  <a:lnTo>
                    <a:pt x="0" y="118"/>
                  </a:lnTo>
                  <a:lnTo>
                    <a:pt x="0" y="174"/>
                  </a:lnTo>
                  <a:lnTo>
                    <a:pt x="172" y="174"/>
                  </a:lnTo>
                  <a:lnTo>
                    <a:pt x="172" y="0"/>
                  </a:lnTo>
                  <a:lnTo>
                    <a:pt x="1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endParaRPr lang="id-ID" sz="1801"/>
            </a:p>
          </p:txBody>
        </p:sp>
      </p:gr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4693" y="2130554"/>
            <a:ext cx="1927168" cy="1927168"/>
          </a:xfrm>
          <a:prstGeom prst="rect">
            <a:avLst/>
          </a:prstGeom>
        </p:spPr>
      </p:pic>
      <p:sp>
        <p:nvSpPr>
          <p:cNvPr id="15" name="Metin kutusu 14">
            <a:extLst>
              <a:ext uri="{FF2B5EF4-FFF2-40B4-BE49-F238E27FC236}">
                <a16:creationId xmlns:a16="http://schemas.microsoft.com/office/drawing/2014/main" id="{207B6B8C-6435-4415-B70E-349F9A2FAC5A}"/>
              </a:ext>
            </a:extLst>
          </p:cNvPr>
          <p:cNvSpPr txBox="1"/>
          <p:nvPr/>
        </p:nvSpPr>
        <p:spPr>
          <a:xfrm>
            <a:off x="4945397" y="1514989"/>
            <a:ext cx="6096000" cy="1569660"/>
          </a:xfrm>
          <a:prstGeom prst="rect">
            <a:avLst/>
          </a:prstGeom>
          <a:noFill/>
        </p:spPr>
        <p:txBody>
          <a:bodyPr wrap="square">
            <a:spAutoFit/>
          </a:bodyPr>
          <a:lstStyle/>
          <a:p>
            <a:pPr algn="ctr"/>
            <a:r>
              <a:rPr lang="tr-TR" sz="2800" b="1" dirty="0">
                <a:solidFill>
                  <a:schemeClr val="bg1"/>
                </a:solidFill>
                <a:latin typeface="Univers Condensed" panose="020B0606020202060204" pitchFamily="34" charset="0"/>
              </a:rPr>
              <a:t> </a:t>
            </a:r>
            <a:r>
              <a:rPr lang="tr-TR" sz="2800" b="1" dirty="0" smtClean="0">
                <a:solidFill>
                  <a:schemeClr val="bg1"/>
                </a:solidFill>
                <a:latin typeface="Univers Condensed" panose="020B0606020202060204" pitchFamily="34" charset="0"/>
              </a:rPr>
              <a:t>ATATÜRKÇÜLÜK VE TÜRK İNKILABI</a:t>
            </a:r>
            <a:endParaRPr lang="tr-TR" sz="2800" b="1" dirty="0">
              <a:solidFill>
                <a:schemeClr val="bg1"/>
              </a:solidFill>
              <a:latin typeface="Univers Condensed" panose="020B0606020202060204" pitchFamily="34" charset="0"/>
            </a:endParaRPr>
          </a:p>
          <a:p>
            <a:pPr algn="ctr"/>
            <a:endParaRPr lang="tr-TR" sz="2800" b="1" dirty="0" smtClean="0">
              <a:solidFill>
                <a:schemeClr val="bg1"/>
              </a:solidFill>
              <a:latin typeface="Univers Condensed" panose="020B0606020202060204" pitchFamily="34" charset="0"/>
            </a:endParaRPr>
          </a:p>
          <a:p>
            <a:pPr algn="ctr"/>
            <a:r>
              <a:rPr lang="tr-TR" sz="2800" b="1" dirty="0" smtClean="0">
                <a:solidFill>
                  <a:schemeClr val="bg1"/>
                </a:solidFill>
                <a:latin typeface="Univers Condensed" panose="020B0606020202060204" pitchFamily="34" charset="0"/>
              </a:rPr>
              <a:t>  İNKILAPLAR     </a:t>
            </a:r>
            <a:r>
              <a:rPr lang="tr-TR" sz="4000" b="1" dirty="0" smtClean="0">
                <a:solidFill>
                  <a:schemeClr val="bg1"/>
                </a:solidFill>
                <a:latin typeface="Univers Condensed" panose="020B0606020202060204" pitchFamily="34" charset="0"/>
              </a:rPr>
              <a:t>ı</a:t>
            </a:r>
            <a:endParaRPr lang="tr-TR" sz="4000" b="1" dirty="0">
              <a:solidFill>
                <a:schemeClr val="bg1"/>
              </a:solidFill>
              <a:latin typeface="Univers Condensed" panose="020B0606020202060204" pitchFamily="34" charset="0"/>
            </a:endParaRPr>
          </a:p>
        </p:txBody>
      </p:sp>
    </p:spTree>
    <p:extLst>
      <p:ext uri="{BB962C8B-B14F-4D97-AF65-F5344CB8AC3E}">
        <p14:creationId xmlns:p14="http://schemas.microsoft.com/office/powerpoint/2010/main" val="380020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1" nodeType="with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750"/>
                            </p:stCondLst>
                            <p:childTnLst>
                              <p:par>
                                <p:cTn id="13" presetID="16" presetClass="entr" presetSubtype="37"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barn(outVertical)">
                                      <p:cBhvr>
                                        <p:cTn id="15" dur="75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1010537" y="385580"/>
            <a:ext cx="3028714" cy="461665"/>
          </a:xfrm>
          <a:prstGeom prst="rect">
            <a:avLst/>
          </a:prstGeom>
        </p:spPr>
        <p:txBody>
          <a:bodyPr wrap="none">
            <a:spAutoFit/>
          </a:bodyPr>
          <a:lstStyle/>
          <a:p>
            <a:r>
              <a:rPr lang="tr-TR" sz="2400" b="1" dirty="0">
                <a:solidFill>
                  <a:srgbClr val="FF0000"/>
                </a:solidFill>
              </a:rPr>
              <a:t>Halifeliğin </a:t>
            </a:r>
            <a:r>
              <a:rPr lang="tr-TR" sz="2400" b="1" dirty="0" smtClean="0">
                <a:solidFill>
                  <a:srgbClr val="FF0000"/>
                </a:solidFill>
              </a:rPr>
              <a:t>Kaldırılması</a:t>
            </a:r>
            <a:endParaRPr lang="tr-TR" sz="2400" b="1" dirty="0">
              <a:solidFill>
                <a:srgbClr val="FF0000"/>
              </a:solidFill>
            </a:endParaRPr>
          </a:p>
        </p:txBody>
      </p:sp>
      <p:cxnSp>
        <p:nvCxnSpPr>
          <p:cNvPr id="3" name="Düz Ok Bağlayıcısı 2"/>
          <p:cNvCxnSpPr/>
          <p:nvPr/>
        </p:nvCxnSpPr>
        <p:spPr>
          <a:xfrm>
            <a:off x="-284195" y="570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 name="Dikdörtgen 4"/>
          <p:cNvSpPr/>
          <p:nvPr/>
        </p:nvSpPr>
        <p:spPr>
          <a:xfrm>
            <a:off x="765671" y="1254417"/>
            <a:ext cx="10144125" cy="3139321"/>
          </a:xfrm>
          <a:prstGeom prst="rect">
            <a:avLst/>
          </a:prstGeom>
        </p:spPr>
        <p:txBody>
          <a:bodyPr wrap="square">
            <a:spAutoFit/>
          </a:bodyPr>
          <a:lstStyle/>
          <a:p>
            <a:pPr algn="just"/>
            <a:r>
              <a:rPr lang="tr-TR" dirty="0" smtClean="0">
                <a:solidFill>
                  <a:srgbClr val="FF0000"/>
                </a:solidFill>
              </a:rPr>
              <a:t>………………………………………………………………………………</a:t>
            </a:r>
            <a:r>
              <a:rPr lang="tr-TR" dirty="0" smtClean="0">
                <a:solidFill>
                  <a:schemeClr val="bg1"/>
                </a:solidFill>
              </a:rPr>
              <a:t>  1 </a:t>
            </a:r>
            <a:r>
              <a:rPr lang="tr-TR" dirty="0">
                <a:solidFill>
                  <a:schemeClr val="bg1"/>
                </a:solidFill>
              </a:rPr>
              <a:t>Kasım 1922’de saltanatın kaldırılması ile Osmanlı Devleti </a:t>
            </a:r>
            <a:r>
              <a:rPr lang="tr-TR" dirty="0" smtClean="0">
                <a:solidFill>
                  <a:schemeClr val="bg1"/>
                </a:solidFill>
              </a:rPr>
              <a:t>resmen sona </a:t>
            </a:r>
            <a:r>
              <a:rPr lang="tr-TR" dirty="0">
                <a:solidFill>
                  <a:schemeClr val="bg1"/>
                </a:solidFill>
              </a:rPr>
              <a:t>ermiş oldu. Fakat halifelik makamına dokunulmadı. Siyasi yetkilerinden soyutlanmış olarak Osmanlı hanedanına bırakılan halifelik makamı, bilhassa cumhuriyetin ilanından sonra, yapısı ve hedefleri belirginleşmeye başlayan yeni devlet yapısı ile çelişmeye başladı</a:t>
            </a:r>
            <a:r>
              <a:rPr lang="tr-TR" dirty="0" smtClean="0">
                <a:solidFill>
                  <a:schemeClr val="bg1"/>
                </a:solidFill>
              </a:rPr>
              <a:t>.</a:t>
            </a:r>
          </a:p>
          <a:p>
            <a:pPr algn="just"/>
            <a:endParaRPr lang="tr-TR" dirty="0">
              <a:solidFill>
                <a:schemeClr val="bg1"/>
              </a:solidFill>
            </a:endParaRPr>
          </a:p>
          <a:p>
            <a:pPr algn="just"/>
            <a:r>
              <a:rPr lang="tr-TR" dirty="0" smtClean="0">
                <a:solidFill>
                  <a:schemeClr val="bg1"/>
                </a:solidFill>
              </a:rPr>
              <a:t>  </a:t>
            </a:r>
          </a:p>
          <a:p>
            <a:pPr algn="just"/>
            <a:endParaRPr lang="tr-TR" dirty="0">
              <a:solidFill>
                <a:schemeClr val="bg1"/>
              </a:solidFill>
            </a:endParaRPr>
          </a:p>
          <a:p>
            <a:pPr algn="just"/>
            <a:r>
              <a:rPr lang="tr-TR" dirty="0" smtClean="0">
                <a:solidFill>
                  <a:srgbClr val="FF0000"/>
                </a:solidFill>
              </a:rPr>
              <a:t>……………………………………………………………………………….</a:t>
            </a:r>
            <a:r>
              <a:rPr lang="tr-TR" dirty="0" smtClean="0">
                <a:solidFill>
                  <a:schemeClr val="bg1"/>
                </a:solidFill>
              </a:rPr>
              <a:t>  Son </a:t>
            </a:r>
            <a:r>
              <a:rPr lang="tr-TR" dirty="0">
                <a:solidFill>
                  <a:schemeClr val="bg1"/>
                </a:solidFill>
              </a:rPr>
              <a:t>Halife Abdülmecid Efendi’yi her ne kadar TBMM seçmiş olsa da Abdülmecit Efendi’nin kendisini meclisin üzerinde görmesi ve meclisi denetim altına almak istemesi millî egemenliğe ters düşmekteydi. Ayrıca devlet yönetiminde hem Cumhurbaşkanı hem de Halife’nin olması, devletin yapısında ikilik meydana getirmekteydi. </a:t>
            </a:r>
          </a:p>
        </p:txBody>
      </p:sp>
      <p:sp>
        <p:nvSpPr>
          <p:cNvPr id="6" name="Oval 5">
            <a:extLst>
              <a:ext uri="{FF2B5EF4-FFF2-40B4-BE49-F238E27FC236}">
                <a16:creationId xmlns:a16="http://schemas.microsoft.com/office/drawing/2014/main" id="{89E40E31-7CB1-465B-A6B6-B6D97C04D6DB}"/>
              </a:ext>
            </a:extLst>
          </p:cNvPr>
          <p:cNvSpPr/>
          <p:nvPr/>
        </p:nvSpPr>
        <p:spPr>
          <a:xfrm>
            <a:off x="11768667" y="6448491"/>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Dikdörtgen 3"/>
          <p:cNvSpPr/>
          <p:nvPr/>
        </p:nvSpPr>
        <p:spPr>
          <a:xfrm>
            <a:off x="809143" y="5325978"/>
            <a:ext cx="10057180" cy="1200329"/>
          </a:xfrm>
          <a:prstGeom prst="rect">
            <a:avLst/>
          </a:prstGeom>
        </p:spPr>
        <p:txBody>
          <a:bodyPr wrap="square">
            <a:spAutoFit/>
          </a:bodyPr>
          <a:lstStyle/>
          <a:p>
            <a:pPr algn="just"/>
            <a:r>
              <a:rPr lang="tr-TR" dirty="0" smtClean="0">
                <a:solidFill>
                  <a:srgbClr val="FF0000"/>
                </a:solidFill>
              </a:rPr>
              <a:t>…………………………………………………………………………………..</a:t>
            </a:r>
            <a:r>
              <a:rPr lang="tr-TR" dirty="0" smtClean="0">
                <a:solidFill>
                  <a:schemeClr val="bg1"/>
                </a:solidFill>
              </a:rPr>
              <a:t> Yeni kurulan, Türkiye </a:t>
            </a:r>
            <a:r>
              <a:rPr lang="tr-TR" dirty="0">
                <a:solidFill>
                  <a:schemeClr val="bg1"/>
                </a:solidFill>
              </a:rPr>
              <a:t>Cumhuriyeti’nin millî bir devlet olması ve laik bir sisteme hazırlanması, milletlerarası ve dinî nitelikler barındıran halifelik makamının yeni rejimle uyuşamayacağını gösterdi. Halifeliğin kaldırılmasında, halifeliğin cumhuriyet düşüncesine ters düşmesi yanında dönemin siyasi şartları da etkili oldu. </a:t>
            </a:r>
          </a:p>
        </p:txBody>
      </p:sp>
      <p:sp>
        <p:nvSpPr>
          <p:cNvPr id="7" name="Dikdörtgen 6"/>
          <p:cNvSpPr/>
          <p:nvPr/>
        </p:nvSpPr>
        <p:spPr>
          <a:xfrm rot="5400000">
            <a:off x="8842761" y="3141817"/>
            <a:ext cx="6244017" cy="369332"/>
          </a:xfrm>
          <a:prstGeom prst="rect">
            <a:avLst/>
          </a:prstGeom>
        </p:spPr>
        <p:txBody>
          <a:bodyPr wrap="none">
            <a:spAutoFit/>
          </a:bodyPr>
          <a:lstStyle/>
          <a:p>
            <a:r>
              <a:rPr lang="tr-TR" dirty="0" smtClean="0">
                <a:solidFill>
                  <a:srgbClr val="FF0000"/>
                </a:solidFill>
              </a:rPr>
              <a:t>……………….…………………….……………………………………………………………..</a:t>
            </a:r>
            <a:endParaRPr lang="tr-TR" dirty="0"/>
          </a:p>
        </p:txBody>
      </p:sp>
      <p:sp>
        <p:nvSpPr>
          <p:cNvPr id="8" name="Dikdörtgen 7"/>
          <p:cNvSpPr/>
          <p:nvPr/>
        </p:nvSpPr>
        <p:spPr>
          <a:xfrm>
            <a:off x="240738" y="0"/>
            <a:ext cx="12149436" cy="369332"/>
          </a:xfrm>
          <a:prstGeom prst="rect">
            <a:avLst/>
          </a:prstGeom>
        </p:spPr>
        <p:txBody>
          <a:bodyPr wrap="square">
            <a:spAutoFit/>
          </a:bodyPr>
          <a:lstStyle/>
          <a:p>
            <a:r>
              <a:rPr lang="tr-TR" dirty="0" smtClean="0">
                <a:solidFill>
                  <a:srgbClr val="FF0000"/>
                </a:solidFill>
              </a:rPr>
              <a:t>…………………...…………………………………………………………………………………………………………………..………………………………………………………..</a:t>
            </a:r>
            <a:endParaRPr lang="tr-TR" dirty="0"/>
          </a:p>
        </p:txBody>
      </p:sp>
      <p:sp>
        <p:nvSpPr>
          <p:cNvPr id="9" name="Dikdörtgen 8"/>
          <p:cNvSpPr/>
          <p:nvPr/>
        </p:nvSpPr>
        <p:spPr>
          <a:xfrm rot="5400000">
            <a:off x="-2918800" y="3221165"/>
            <a:ext cx="6518131" cy="369332"/>
          </a:xfrm>
          <a:prstGeom prst="rect">
            <a:avLst/>
          </a:prstGeom>
        </p:spPr>
        <p:txBody>
          <a:bodyPr wrap="none">
            <a:spAutoFit/>
          </a:bodyPr>
          <a:lstStyle/>
          <a:p>
            <a:r>
              <a:rPr lang="tr-TR" dirty="0" smtClean="0">
                <a:solidFill>
                  <a:srgbClr val="FF0000"/>
                </a:solidFill>
              </a:rPr>
              <a:t>………….…..…………………………………………………………………………….…..……..</a:t>
            </a:r>
            <a:endParaRPr lang="tr-TR" dirty="0"/>
          </a:p>
        </p:txBody>
      </p:sp>
      <p:sp>
        <p:nvSpPr>
          <p:cNvPr id="10" name="Dikdörtgen 9"/>
          <p:cNvSpPr/>
          <p:nvPr/>
        </p:nvSpPr>
        <p:spPr>
          <a:xfrm>
            <a:off x="155599" y="6341641"/>
            <a:ext cx="11654152"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1574121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41A17D8-7295-4C3D-B792-16A02875018C}"/>
              </a:ext>
            </a:extLst>
          </p:cNvPr>
          <p:cNvSpPr/>
          <p:nvPr/>
        </p:nvSpPr>
        <p:spPr>
          <a:xfrm>
            <a:off x="533090" y="2366278"/>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p:cNvSpPr/>
          <p:nvPr/>
        </p:nvSpPr>
        <p:spPr>
          <a:xfrm>
            <a:off x="1243463" y="2237939"/>
            <a:ext cx="10227734" cy="923330"/>
          </a:xfrm>
          <a:prstGeom prst="rect">
            <a:avLst/>
          </a:prstGeom>
        </p:spPr>
        <p:txBody>
          <a:bodyPr wrap="square">
            <a:spAutoFit/>
          </a:bodyPr>
          <a:lstStyle/>
          <a:p>
            <a:pPr lvl="0" algn="just"/>
            <a:r>
              <a:rPr lang="tr-TR" dirty="0" smtClean="0">
                <a:solidFill>
                  <a:schemeClr val="bg1"/>
                </a:solidFill>
              </a:rPr>
              <a:t>                                                                                               3 </a:t>
            </a:r>
            <a:r>
              <a:rPr lang="tr-TR" dirty="0">
                <a:solidFill>
                  <a:schemeClr val="bg1"/>
                </a:solidFill>
              </a:rPr>
              <a:t>Mart 1924’te dönemin Urfa Milletvekili </a:t>
            </a:r>
            <a:r>
              <a:rPr lang="tr-TR" dirty="0" smtClean="0">
                <a:solidFill>
                  <a:schemeClr val="bg1"/>
                </a:solidFill>
              </a:rPr>
              <a:t> </a:t>
            </a:r>
            <a:r>
              <a:rPr lang="tr-TR" dirty="0">
                <a:solidFill>
                  <a:schemeClr val="bg1"/>
                </a:solidFill>
              </a:rPr>
              <a:t>Saffet Efendi ve 53 arkadaşının verdiği kanun teklifi TBMM tarafından kabul edildi ve böylece halifelik makamı kaldırıldı. </a:t>
            </a:r>
            <a:r>
              <a:rPr lang="tr-TR" dirty="0" smtClean="0">
                <a:solidFill>
                  <a:schemeClr val="bg1"/>
                </a:solidFill>
              </a:rPr>
              <a:t>Bu gelişme ile.</a:t>
            </a:r>
          </a:p>
        </p:txBody>
      </p:sp>
      <p:sp>
        <p:nvSpPr>
          <p:cNvPr id="6" name="Oval 5">
            <a:extLst>
              <a:ext uri="{FF2B5EF4-FFF2-40B4-BE49-F238E27FC236}">
                <a16:creationId xmlns:a16="http://schemas.microsoft.com/office/drawing/2014/main" id="{89E40E31-7CB1-465B-A6B6-B6D97C04D6DB}"/>
              </a:ext>
            </a:extLst>
          </p:cNvPr>
          <p:cNvSpPr/>
          <p:nvPr/>
        </p:nvSpPr>
        <p:spPr>
          <a:xfrm>
            <a:off x="7833751" y="6484319"/>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ikdörtgen 1"/>
          <p:cNvSpPr/>
          <p:nvPr/>
        </p:nvSpPr>
        <p:spPr>
          <a:xfrm>
            <a:off x="261329" y="52507"/>
            <a:ext cx="6096000" cy="1200329"/>
          </a:xfrm>
          <a:prstGeom prst="rect">
            <a:avLst/>
          </a:prstGeom>
        </p:spPr>
        <p:txBody>
          <a:bodyPr>
            <a:spAutoFit/>
          </a:bodyPr>
          <a:lstStyle/>
          <a:p>
            <a:pPr lvl="0" algn="just"/>
            <a:r>
              <a:rPr lang="tr-TR" dirty="0">
                <a:solidFill>
                  <a:schemeClr val="bg1"/>
                </a:solidFill>
              </a:rPr>
              <a:t>Halifeliğin kaldırılması ile birlikte Halife Abdülmecid Efendi ve </a:t>
            </a:r>
            <a:r>
              <a:rPr lang="tr-TR" dirty="0" smtClean="0">
                <a:solidFill>
                  <a:schemeClr val="bg1"/>
                </a:solidFill>
              </a:rPr>
              <a:t>bütün. </a:t>
            </a:r>
            <a:r>
              <a:rPr lang="tr-TR" dirty="0">
                <a:solidFill>
                  <a:schemeClr val="bg1"/>
                </a:solidFill>
              </a:rPr>
              <a:t>Sonuçta </a:t>
            </a:r>
            <a:r>
              <a:rPr lang="tr-TR" dirty="0" smtClean="0">
                <a:solidFill>
                  <a:schemeClr val="bg1"/>
                </a:solidFill>
              </a:rPr>
              <a:t>ileriki yıllarda. </a:t>
            </a:r>
            <a:r>
              <a:rPr lang="tr-TR" dirty="0">
                <a:solidFill>
                  <a:schemeClr val="bg1"/>
                </a:solidFill>
              </a:rPr>
              <a:t>Aynı gün TBMM’ye sunulan kanun tekliflerinin kabulü ile </a:t>
            </a:r>
            <a:r>
              <a:rPr lang="tr-TR" dirty="0" smtClean="0">
                <a:solidFill>
                  <a:schemeClr val="bg1"/>
                </a:solidFill>
              </a:rPr>
              <a:t>Böylece </a:t>
            </a:r>
            <a:r>
              <a:rPr lang="tr-TR" dirty="0">
                <a:solidFill>
                  <a:schemeClr val="bg1"/>
                </a:solidFill>
              </a:rPr>
              <a:t>ordu ve din işleri siyasetten ayrıldı.</a:t>
            </a:r>
          </a:p>
        </p:txBody>
      </p:sp>
      <p:sp>
        <p:nvSpPr>
          <p:cNvPr id="3" name="Dikdörtgen 2"/>
          <p:cNvSpPr/>
          <p:nvPr/>
        </p:nvSpPr>
        <p:spPr>
          <a:xfrm>
            <a:off x="3930643" y="2972255"/>
            <a:ext cx="4326441" cy="461665"/>
          </a:xfrm>
          <a:prstGeom prst="rect">
            <a:avLst/>
          </a:prstGeom>
        </p:spPr>
        <p:txBody>
          <a:bodyPr wrap="none">
            <a:spAutoFit/>
          </a:bodyPr>
          <a:lstStyle/>
          <a:p>
            <a:r>
              <a:rPr lang="tr-TR" sz="2400" b="1" dirty="0" smtClean="0">
                <a:solidFill>
                  <a:schemeClr val="bg1"/>
                </a:solidFill>
              </a:rPr>
              <a:t>1. </a:t>
            </a:r>
            <a:r>
              <a:rPr lang="tr-TR" dirty="0" smtClean="0">
                <a:solidFill>
                  <a:srgbClr val="FF0000"/>
                </a:solidFill>
              </a:rPr>
              <a:t>devlet </a:t>
            </a:r>
            <a:r>
              <a:rPr lang="tr-TR" dirty="0">
                <a:solidFill>
                  <a:srgbClr val="FF0000"/>
                </a:solidFill>
              </a:rPr>
              <a:t>sisteminde var olan ikilik kaldırıldı </a:t>
            </a:r>
            <a:endParaRPr lang="tr-TR" dirty="0"/>
          </a:p>
        </p:txBody>
      </p:sp>
      <p:sp>
        <p:nvSpPr>
          <p:cNvPr id="7" name="Dikdörtgen 6"/>
          <p:cNvSpPr/>
          <p:nvPr/>
        </p:nvSpPr>
        <p:spPr>
          <a:xfrm>
            <a:off x="3930643" y="3343844"/>
            <a:ext cx="3859775" cy="461665"/>
          </a:xfrm>
          <a:prstGeom prst="rect">
            <a:avLst/>
          </a:prstGeom>
        </p:spPr>
        <p:txBody>
          <a:bodyPr wrap="none">
            <a:spAutoFit/>
          </a:bodyPr>
          <a:lstStyle/>
          <a:p>
            <a:r>
              <a:rPr lang="tr-TR" sz="2400" b="1" dirty="0" smtClean="0">
                <a:solidFill>
                  <a:schemeClr val="bg1"/>
                </a:solidFill>
              </a:rPr>
              <a:t>2. </a:t>
            </a:r>
            <a:r>
              <a:rPr lang="tr-TR" dirty="0" smtClean="0">
                <a:solidFill>
                  <a:srgbClr val="FF0000"/>
                </a:solidFill>
              </a:rPr>
              <a:t>yapılacak </a:t>
            </a:r>
            <a:r>
              <a:rPr lang="tr-TR" dirty="0">
                <a:solidFill>
                  <a:srgbClr val="FF0000"/>
                </a:solidFill>
              </a:rPr>
              <a:t>olan inkılapların önü açıldı</a:t>
            </a:r>
            <a:endParaRPr lang="tr-TR" dirty="0"/>
          </a:p>
        </p:txBody>
      </p:sp>
      <p:sp>
        <p:nvSpPr>
          <p:cNvPr id="8" name="Dikdörtgen 7"/>
          <p:cNvSpPr/>
          <p:nvPr/>
        </p:nvSpPr>
        <p:spPr>
          <a:xfrm>
            <a:off x="3963344" y="3658263"/>
            <a:ext cx="4293740" cy="738664"/>
          </a:xfrm>
          <a:prstGeom prst="rect">
            <a:avLst/>
          </a:prstGeom>
        </p:spPr>
        <p:txBody>
          <a:bodyPr wrap="none">
            <a:spAutoFit/>
          </a:bodyPr>
          <a:lstStyle/>
          <a:p>
            <a:r>
              <a:rPr lang="tr-TR" sz="2400" b="1" dirty="0" smtClean="0">
                <a:solidFill>
                  <a:schemeClr val="bg1"/>
                </a:solidFill>
              </a:rPr>
              <a:t>3. </a:t>
            </a:r>
            <a:r>
              <a:rPr lang="tr-TR" dirty="0" smtClean="0">
                <a:solidFill>
                  <a:srgbClr val="FF0000"/>
                </a:solidFill>
              </a:rPr>
              <a:t>Laik </a:t>
            </a:r>
            <a:r>
              <a:rPr lang="tr-TR" dirty="0">
                <a:solidFill>
                  <a:srgbClr val="FF0000"/>
                </a:solidFill>
              </a:rPr>
              <a:t>yönetime geçmede önemli bir adım </a:t>
            </a:r>
            <a:endParaRPr lang="tr-TR" dirty="0" smtClean="0">
              <a:solidFill>
                <a:srgbClr val="FF0000"/>
              </a:solidFill>
            </a:endParaRPr>
          </a:p>
          <a:p>
            <a:r>
              <a:rPr lang="tr-TR" dirty="0">
                <a:solidFill>
                  <a:srgbClr val="FF0000"/>
                </a:solidFill>
              </a:rPr>
              <a:t> </a:t>
            </a:r>
            <a:r>
              <a:rPr lang="tr-TR" dirty="0" smtClean="0">
                <a:solidFill>
                  <a:srgbClr val="FF0000"/>
                </a:solidFill>
              </a:rPr>
              <a:t>                                                    daha atıldı.</a:t>
            </a:r>
            <a:endParaRPr lang="tr-TR" dirty="0"/>
          </a:p>
        </p:txBody>
      </p:sp>
      <p:sp>
        <p:nvSpPr>
          <p:cNvPr id="9" name="Dikdörtgen 8"/>
          <p:cNvSpPr/>
          <p:nvPr/>
        </p:nvSpPr>
        <p:spPr>
          <a:xfrm>
            <a:off x="1243463" y="4261826"/>
            <a:ext cx="2613216" cy="369332"/>
          </a:xfrm>
          <a:prstGeom prst="rect">
            <a:avLst/>
          </a:prstGeom>
        </p:spPr>
        <p:txBody>
          <a:bodyPr wrap="none">
            <a:spAutoFit/>
          </a:bodyPr>
          <a:lstStyle/>
          <a:p>
            <a:r>
              <a:rPr lang="tr-TR" dirty="0" smtClean="0">
                <a:solidFill>
                  <a:schemeClr val="bg1"/>
                </a:solidFill>
              </a:rPr>
              <a:t>Halifeliğin Kaldırıldığı gün;</a:t>
            </a:r>
            <a:endParaRPr lang="tr-TR" dirty="0">
              <a:solidFill>
                <a:schemeClr val="bg1"/>
              </a:solidFill>
            </a:endParaRPr>
          </a:p>
        </p:txBody>
      </p:sp>
      <p:sp>
        <p:nvSpPr>
          <p:cNvPr id="10" name="Dikdörtgen 9"/>
          <p:cNvSpPr/>
          <p:nvPr/>
        </p:nvSpPr>
        <p:spPr>
          <a:xfrm>
            <a:off x="3963344" y="4663020"/>
            <a:ext cx="3999043" cy="461665"/>
          </a:xfrm>
          <a:prstGeom prst="rect">
            <a:avLst/>
          </a:prstGeom>
        </p:spPr>
        <p:txBody>
          <a:bodyPr wrap="none">
            <a:spAutoFit/>
          </a:bodyPr>
          <a:lstStyle/>
          <a:p>
            <a:r>
              <a:rPr lang="tr-TR" sz="2400" b="1" dirty="0" smtClean="0">
                <a:solidFill>
                  <a:schemeClr val="bg1"/>
                </a:solidFill>
              </a:rPr>
              <a:t>1. </a:t>
            </a:r>
            <a:r>
              <a:rPr lang="tr-TR" dirty="0" smtClean="0">
                <a:solidFill>
                  <a:srgbClr val="FF0000"/>
                </a:solidFill>
              </a:rPr>
              <a:t>Osmanlı </a:t>
            </a:r>
            <a:r>
              <a:rPr lang="tr-TR" dirty="0">
                <a:solidFill>
                  <a:srgbClr val="FF0000"/>
                </a:solidFill>
              </a:rPr>
              <a:t>hanedanı yurt dışına çıkarıldı</a:t>
            </a:r>
            <a:endParaRPr lang="tr-TR" dirty="0"/>
          </a:p>
        </p:txBody>
      </p:sp>
      <p:sp>
        <p:nvSpPr>
          <p:cNvPr id="11" name="Dikdörtgen 10"/>
          <p:cNvSpPr/>
          <p:nvPr/>
        </p:nvSpPr>
        <p:spPr>
          <a:xfrm>
            <a:off x="3963344" y="5112005"/>
            <a:ext cx="4415238" cy="1384995"/>
          </a:xfrm>
          <a:prstGeom prst="rect">
            <a:avLst/>
          </a:prstGeom>
        </p:spPr>
        <p:txBody>
          <a:bodyPr wrap="square">
            <a:spAutoFit/>
          </a:bodyPr>
          <a:lstStyle/>
          <a:p>
            <a:r>
              <a:rPr lang="tr-TR" sz="2400" b="1" dirty="0" smtClean="0">
                <a:solidFill>
                  <a:schemeClr val="bg1"/>
                </a:solidFill>
              </a:rPr>
              <a:t>2. </a:t>
            </a:r>
            <a:r>
              <a:rPr lang="tr-TR" dirty="0" smtClean="0">
                <a:solidFill>
                  <a:srgbClr val="FF0000"/>
                </a:solidFill>
              </a:rPr>
              <a:t>Erkan-ı </a:t>
            </a:r>
            <a:r>
              <a:rPr lang="tr-TR" dirty="0">
                <a:solidFill>
                  <a:srgbClr val="FF0000"/>
                </a:solidFill>
              </a:rPr>
              <a:t>Harbiye </a:t>
            </a:r>
            <a:r>
              <a:rPr lang="tr-TR" dirty="0" smtClean="0">
                <a:solidFill>
                  <a:srgbClr val="FF0000"/>
                </a:solidFill>
              </a:rPr>
              <a:t>Reisliği yerine Genel Kur –</a:t>
            </a:r>
          </a:p>
          <a:p>
            <a:r>
              <a:rPr lang="tr-TR" dirty="0">
                <a:solidFill>
                  <a:srgbClr val="FF0000"/>
                </a:solidFill>
              </a:rPr>
              <a:t> </a:t>
            </a:r>
            <a:r>
              <a:rPr lang="tr-TR" dirty="0" smtClean="0">
                <a:solidFill>
                  <a:srgbClr val="FF0000"/>
                </a:solidFill>
              </a:rPr>
              <a:t>     </a:t>
            </a:r>
            <a:r>
              <a:rPr lang="tr-TR" dirty="0" err="1" smtClean="0">
                <a:solidFill>
                  <a:srgbClr val="FF0000"/>
                </a:solidFill>
              </a:rPr>
              <a:t>may</a:t>
            </a:r>
            <a:r>
              <a:rPr lang="tr-TR" dirty="0" smtClean="0">
                <a:solidFill>
                  <a:srgbClr val="FF0000"/>
                </a:solidFill>
              </a:rPr>
              <a:t> </a:t>
            </a:r>
            <a:r>
              <a:rPr lang="tr-TR" dirty="0">
                <a:solidFill>
                  <a:srgbClr val="FF0000"/>
                </a:solidFill>
              </a:rPr>
              <a:t>Başkanlığı kuruldu. </a:t>
            </a:r>
          </a:p>
          <a:p>
            <a:r>
              <a:rPr lang="tr-TR" dirty="0" smtClean="0">
                <a:solidFill>
                  <a:srgbClr val="FF0000"/>
                </a:solidFill>
              </a:rPr>
              <a:t> </a:t>
            </a:r>
            <a:r>
              <a:rPr lang="tr-TR" sz="2400" b="1" dirty="0" smtClean="0">
                <a:solidFill>
                  <a:schemeClr val="bg1"/>
                </a:solidFill>
              </a:rPr>
              <a:t>3. </a:t>
            </a:r>
            <a:r>
              <a:rPr lang="tr-TR" dirty="0" err="1" smtClean="0">
                <a:solidFill>
                  <a:srgbClr val="FF0000"/>
                </a:solidFill>
              </a:rPr>
              <a:t>Şer’iye</a:t>
            </a:r>
            <a:r>
              <a:rPr lang="tr-TR" dirty="0" smtClean="0">
                <a:solidFill>
                  <a:srgbClr val="FF0000"/>
                </a:solidFill>
              </a:rPr>
              <a:t> ve Evkaf Vekâlet, yerine Diyanet   </a:t>
            </a:r>
          </a:p>
          <a:p>
            <a:r>
              <a:rPr lang="tr-TR" dirty="0" smtClean="0">
                <a:solidFill>
                  <a:srgbClr val="FF0000"/>
                </a:solidFill>
              </a:rPr>
              <a:t>       İşleri Başkanlığı kuruldu </a:t>
            </a:r>
            <a:endParaRPr lang="tr-TR" dirty="0">
              <a:solidFill>
                <a:srgbClr val="FF0000"/>
              </a:solidFill>
            </a:endParaRPr>
          </a:p>
        </p:txBody>
      </p:sp>
    </p:spTree>
    <p:extLst>
      <p:ext uri="{BB962C8B-B14F-4D97-AF65-F5344CB8AC3E}">
        <p14:creationId xmlns:p14="http://schemas.microsoft.com/office/powerpoint/2010/main" val="3667652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4716818" y="4615934"/>
            <a:ext cx="184731" cy="369332"/>
          </a:xfrm>
          <a:prstGeom prst="rect">
            <a:avLst/>
          </a:prstGeom>
        </p:spPr>
        <p:txBody>
          <a:bodyPr wrap="none">
            <a:spAutoFit/>
          </a:bodyPr>
          <a:lstStyle/>
          <a:p>
            <a:endParaRPr lang="tr-TR" dirty="0">
              <a:solidFill>
                <a:srgbClr val="FF0000"/>
              </a:solidFill>
            </a:endParaRPr>
          </a:p>
        </p:txBody>
      </p:sp>
      <p:cxnSp>
        <p:nvCxnSpPr>
          <p:cNvPr id="5" name="Düz Ok Bağlayıcısı 4"/>
          <p:cNvCxnSpPr/>
          <p:nvPr/>
        </p:nvCxnSpPr>
        <p:spPr>
          <a:xfrm>
            <a:off x="-284195" y="570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Dikdörtgen 5"/>
          <p:cNvSpPr/>
          <p:nvPr/>
        </p:nvSpPr>
        <p:spPr>
          <a:xfrm>
            <a:off x="765671" y="385580"/>
            <a:ext cx="2047163" cy="369332"/>
          </a:xfrm>
          <a:prstGeom prst="rect">
            <a:avLst/>
          </a:prstGeom>
        </p:spPr>
        <p:txBody>
          <a:bodyPr wrap="none">
            <a:spAutoFit/>
          </a:bodyPr>
          <a:lstStyle/>
          <a:p>
            <a:r>
              <a:rPr lang="tr-TR" dirty="0">
                <a:solidFill>
                  <a:srgbClr val="FF0000"/>
                </a:solidFill>
              </a:rPr>
              <a:t>Anayasa Hareketleri</a:t>
            </a:r>
          </a:p>
        </p:txBody>
      </p:sp>
      <p:sp>
        <p:nvSpPr>
          <p:cNvPr id="7" name="Dikdörtgen 6"/>
          <p:cNvSpPr/>
          <p:nvPr/>
        </p:nvSpPr>
        <p:spPr>
          <a:xfrm>
            <a:off x="240738" y="1168106"/>
            <a:ext cx="6096000" cy="5355312"/>
          </a:xfrm>
          <a:prstGeom prst="rect">
            <a:avLst/>
          </a:prstGeom>
        </p:spPr>
        <p:txBody>
          <a:bodyPr>
            <a:spAutoFit/>
          </a:bodyPr>
          <a:lstStyle/>
          <a:p>
            <a:pPr algn="just"/>
            <a:r>
              <a:rPr lang="tr-TR" dirty="0">
                <a:solidFill>
                  <a:schemeClr val="bg1"/>
                </a:solidFill>
              </a:rPr>
              <a:t>20 Ocak 1921’de kabul edilen ilk anayasa metni, 23 madde ve bir ek maddeden oluşmaktaydı. Bu metnin Osmanlı Kanun-ı Esasi’den farklı olduğunu belirtmek amacıyla </a:t>
            </a:r>
            <a:r>
              <a:rPr lang="tr-TR" dirty="0">
                <a:solidFill>
                  <a:srgbClr val="FF0000"/>
                </a:solidFill>
              </a:rPr>
              <a:t>Teşkilat-ı Esasîye Kanunu </a:t>
            </a:r>
            <a:r>
              <a:rPr lang="tr-TR" dirty="0">
                <a:solidFill>
                  <a:schemeClr val="bg1"/>
                </a:solidFill>
              </a:rPr>
              <a:t>adı verildi. </a:t>
            </a:r>
            <a:endParaRPr lang="tr-TR" dirty="0" smtClean="0">
              <a:solidFill>
                <a:schemeClr val="bg1"/>
              </a:solidFill>
            </a:endParaRPr>
          </a:p>
          <a:p>
            <a:pPr algn="just"/>
            <a:endParaRPr lang="tr-TR" dirty="0">
              <a:solidFill>
                <a:schemeClr val="bg1"/>
              </a:solidFill>
            </a:endParaRPr>
          </a:p>
          <a:p>
            <a:pPr algn="just"/>
            <a:endParaRPr lang="tr-TR" dirty="0" smtClean="0">
              <a:solidFill>
                <a:schemeClr val="bg1"/>
              </a:solidFill>
            </a:endParaRPr>
          </a:p>
          <a:p>
            <a:pPr algn="just"/>
            <a:endParaRPr lang="tr-TR" dirty="0">
              <a:solidFill>
                <a:schemeClr val="bg1"/>
              </a:solidFill>
            </a:endParaRPr>
          </a:p>
          <a:p>
            <a:pPr algn="just"/>
            <a:endParaRPr lang="tr-TR" dirty="0" smtClean="0">
              <a:solidFill>
                <a:schemeClr val="bg1"/>
              </a:solidFill>
            </a:endParaRPr>
          </a:p>
          <a:p>
            <a:pPr algn="just"/>
            <a:r>
              <a:rPr lang="tr-TR" dirty="0" smtClean="0">
                <a:solidFill>
                  <a:schemeClr val="bg1"/>
                </a:solidFill>
              </a:rPr>
              <a:t>Teşkilat-ı </a:t>
            </a:r>
            <a:r>
              <a:rPr lang="tr-TR" dirty="0">
                <a:solidFill>
                  <a:schemeClr val="bg1"/>
                </a:solidFill>
              </a:rPr>
              <a:t>Esasiye Kanunu temel hakları ve devlet teşkilatının işleyişini ayrıntılarıyla belirleyen bir anayasa değildi. Çünkü savaş şartları böyle ayrıntılı bir metnin oluşturulmasına imkân vermiyordu</a:t>
            </a:r>
            <a:r>
              <a:rPr lang="tr-TR" dirty="0" smtClean="0">
                <a:solidFill>
                  <a:schemeClr val="bg1"/>
                </a:solidFill>
              </a:rPr>
              <a:t>.</a:t>
            </a:r>
          </a:p>
          <a:p>
            <a:pPr algn="just"/>
            <a:endParaRPr lang="tr-TR" dirty="0">
              <a:solidFill>
                <a:schemeClr val="bg1"/>
              </a:solidFill>
            </a:endParaRPr>
          </a:p>
          <a:p>
            <a:pPr algn="just"/>
            <a:endParaRPr lang="tr-TR" dirty="0" smtClean="0">
              <a:solidFill>
                <a:schemeClr val="bg1"/>
              </a:solidFill>
            </a:endParaRPr>
          </a:p>
          <a:p>
            <a:pPr algn="just"/>
            <a:endParaRPr lang="tr-TR" dirty="0">
              <a:solidFill>
                <a:schemeClr val="bg1"/>
              </a:solidFill>
            </a:endParaRPr>
          </a:p>
          <a:p>
            <a:pPr algn="just"/>
            <a:endParaRPr lang="tr-TR" dirty="0" smtClean="0">
              <a:solidFill>
                <a:schemeClr val="bg1"/>
              </a:solidFill>
            </a:endParaRPr>
          </a:p>
          <a:p>
            <a:pPr algn="just"/>
            <a:r>
              <a:rPr lang="tr-TR" dirty="0" smtClean="0">
                <a:solidFill>
                  <a:schemeClr val="bg1"/>
                </a:solidFill>
              </a:rPr>
              <a:t> </a:t>
            </a:r>
            <a:r>
              <a:rPr lang="tr-TR" dirty="0">
                <a:solidFill>
                  <a:schemeClr val="bg1"/>
                </a:solidFill>
              </a:rPr>
              <a:t>Fakat Teşkilat-ı Esasîye Kanunu’nda egemenliğin millette olduğunun açık bir biçimde ifade edilmesi, Türk tarihinde yeni bir dönemin başlangıcı olmuştu.</a:t>
            </a:r>
          </a:p>
        </p:txBody>
      </p:sp>
      <p:sp>
        <p:nvSpPr>
          <p:cNvPr id="8" name="Dikdörtgen 7"/>
          <p:cNvSpPr/>
          <p:nvPr/>
        </p:nvSpPr>
        <p:spPr>
          <a:xfrm>
            <a:off x="7222065" y="3369439"/>
            <a:ext cx="4758267" cy="2862322"/>
          </a:xfrm>
          <a:prstGeom prst="rect">
            <a:avLst/>
          </a:prstGeom>
        </p:spPr>
        <p:txBody>
          <a:bodyPr wrap="square">
            <a:spAutoFit/>
          </a:bodyPr>
          <a:lstStyle/>
          <a:p>
            <a:pPr algn="just"/>
            <a:r>
              <a:rPr lang="tr-TR" dirty="0">
                <a:solidFill>
                  <a:schemeClr val="bg1"/>
                </a:solidFill>
              </a:rPr>
              <a:t>Cumhuriyetin ilanı ile birlikte siyasi yapıyı oluşturmak için yeni bir anayasa gerekiyordu. Millî Mücadele yıllarında, 1921’de kabul edilen Teşkilat-ı Esasîye adı verilen anayasa, savaş döneminin olağanüstü şartlarında yapıldığından, yeni dönemin ihtiyaçlarını karşılayamıyordu. Bu sebeple bir anayasa komisyonu oluşturuldu. Komisyonun çalışmaları </a:t>
            </a:r>
            <a:r>
              <a:rPr lang="tr-TR" dirty="0" smtClean="0">
                <a:solidFill>
                  <a:schemeClr val="bg1"/>
                </a:solidFill>
              </a:rPr>
              <a:t>sonucu </a:t>
            </a:r>
            <a:r>
              <a:rPr lang="tr-TR" dirty="0">
                <a:solidFill>
                  <a:schemeClr val="bg1"/>
                </a:solidFill>
              </a:rPr>
              <a:t>20 Nisan 1924’te </a:t>
            </a:r>
            <a:r>
              <a:rPr lang="tr-TR" dirty="0" smtClean="0">
                <a:solidFill>
                  <a:schemeClr val="bg1"/>
                </a:solidFill>
              </a:rPr>
              <a:t>yeni </a:t>
            </a:r>
            <a:r>
              <a:rPr lang="tr-TR" dirty="0">
                <a:solidFill>
                  <a:schemeClr val="bg1"/>
                </a:solidFill>
              </a:rPr>
              <a:t>bir anayasa TBMM’de kabul edilerek yürürlüğe girdi</a:t>
            </a:r>
          </a:p>
        </p:txBody>
      </p:sp>
      <p:sp>
        <p:nvSpPr>
          <p:cNvPr id="9" name="Oval 8">
            <a:extLst>
              <a:ext uri="{FF2B5EF4-FFF2-40B4-BE49-F238E27FC236}">
                <a16:creationId xmlns:a16="http://schemas.microsoft.com/office/drawing/2014/main" id="{89E40E31-7CB1-465B-A6B6-B6D97C04D6DB}"/>
              </a:ext>
            </a:extLst>
          </p:cNvPr>
          <p:cNvSpPr/>
          <p:nvPr/>
        </p:nvSpPr>
        <p:spPr>
          <a:xfrm>
            <a:off x="9389533" y="1624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89E40E31-7CB1-465B-A6B6-B6D97C04D6DB}"/>
              </a:ext>
            </a:extLst>
          </p:cNvPr>
          <p:cNvSpPr/>
          <p:nvPr/>
        </p:nvSpPr>
        <p:spPr>
          <a:xfrm>
            <a:off x="9389533" y="983440"/>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Dikdörtgen 2"/>
          <p:cNvSpPr/>
          <p:nvPr/>
        </p:nvSpPr>
        <p:spPr>
          <a:xfrm>
            <a:off x="7311219" y="385580"/>
            <a:ext cx="5003293" cy="369332"/>
          </a:xfrm>
          <a:prstGeom prst="rect">
            <a:avLst/>
          </a:prstGeom>
        </p:spPr>
        <p:txBody>
          <a:bodyPr wrap="none">
            <a:spAutoFit/>
          </a:bodyPr>
          <a:lstStyle/>
          <a:p>
            <a:r>
              <a:rPr lang="tr-TR" dirty="0">
                <a:solidFill>
                  <a:srgbClr val="FF0000"/>
                </a:solidFill>
              </a:rPr>
              <a:t>……………………………………………………………………………….</a:t>
            </a:r>
            <a:endParaRPr lang="tr-TR" dirty="0"/>
          </a:p>
        </p:txBody>
      </p:sp>
      <p:sp>
        <p:nvSpPr>
          <p:cNvPr id="4" name="Dikdörtgen 3"/>
          <p:cNvSpPr/>
          <p:nvPr/>
        </p:nvSpPr>
        <p:spPr>
          <a:xfrm>
            <a:off x="240738" y="3000107"/>
            <a:ext cx="1353256" cy="369332"/>
          </a:xfrm>
          <a:prstGeom prst="rect">
            <a:avLst/>
          </a:prstGeom>
        </p:spPr>
        <p:txBody>
          <a:bodyPr wrap="none">
            <a:spAutoFit/>
          </a:bodyPr>
          <a:lstStyle/>
          <a:p>
            <a:r>
              <a:rPr lang="tr-TR" dirty="0" smtClean="0">
                <a:solidFill>
                  <a:srgbClr val="FF0000"/>
                </a:solidFill>
              </a:rPr>
              <a:t>………………….</a:t>
            </a:r>
            <a:endParaRPr lang="tr-TR" dirty="0"/>
          </a:p>
        </p:txBody>
      </p:sp>
      <p:sp>
        <p:nvSpPr>
          <p:cNvPr id="11" name="Dikdörtgen 10"/>
          <p:cNvSpPr/>
          <p:nvPr/>
        </p:nvSpPr>
        <p:spPr>
          <a:xfrm>
            <a:off x="4983482" y="3073190"/>
            <a:ext cx="1353256" cy="369332"/>
          </a:xfrm>
          <a:prstGeom prst="rect">
            <a:avLst/>
          </a:prstGeom>
        </p:spPr>
        <p:txBody>
          <a:bodyPr wrap="none">
            <a:spAutoFit/>
          </a:bodyPr>
          <a:lstStyle/>
          <a:p>
            <a:r>
              <a:rPr lang="tr-TR" dirty="0" smtClean="0">
                <a:solidFill>
                  <a:srgbClr val="FF0000"/>
                </a:solidFill>
              </a:rPr>
              <a:t>………………….</a:t>
            </a:r>
            <a:endParaRPr lang="tr-TR" dirty="0"/>
          </a:p>
        </p:txBody>
      </p:sp>
      <p:sp>
        <p:nvSpPr>
          <p:cNvPr id="12" name="Dikdörtgen 11"/>
          <p:cNvSpPr/>
          <p:nvPr/>
        </p:nvSpPr>
        <p:spPr>
          <a:xfrm>
            <a:off x="240738" y="5247228"/>
            <a:ext cx="1353256" cy="369332"/>
          </a:xfrm>
          <a:prstGeom prst="rect">
            <a:avLst/>
          </a:prstGeom>
        </p:spPr>
        <p:txBody>
          <a:bodyPr wrap="none">
            <a:spAutoFit/>
          </a:bodyPr>
          <a:lstStyle/>
          <a:p>
            <a:r>
              <a:rPr lang="tr-TR" dirty="0" smtClean="0">
                <a:solidFill>
                  <a:srgbClr val="FF0000"/>
                </a:solidFill>
              </a:rPr>
              <a:t>………………….</a:t>
            </a:r>
            <a:endParaRPr lang="tr-TR" dirty="0"/>
          </a:p>
        </p:txBody>
      </p:sp>
      <p:sp>
        <p:nvSpPr>
          <p:cNvPr id="13" name="Dikdörtgen 12"/>
          <p:cNvSpPr/>
          <p:nvPr/>
        </p:nvSpPr>
        <p:spPr>
          <a:xfrm>
            <a:off x="5007983" y="5347606"/>
            <a:ext cx="1353256" cy="369332"/>
          </a:xfrm>
          <a:prstGeom prst="rect">
            <a:avLst/>
          </a:prstGeom>
        </p:spPr>
        <p:txBody>
          <a:bodyPr wrap="none">
            <a:spAutoFit/>
          </a:bodyPr>
          <a:lstStyle/>
          <a:p>
            <a:r>
              <a:rPr lang="tr-TR" dirty="0" smtClean="0">
                <a:solidFill>
                  <a:srgbClr val="FF0000"/>
                </a:solidFill>
              </a:rPr>
              <a:t>………………….</a:t>
            </a:r>
            <a:endParaRPr lang="tr-TR" dirty="0"/>
          </a:p>
        </p:txBody>
      </p:sp>
      <p:sp>
        <p:nvSpPr>
          <p:cNvPr id="14" name="Dikdörtgen 13"/>
          <p:cNvSpPr/>
          <p:nvPr/>
        </p:nvSpPr>
        <p:spPr>
          <a:xfrm>
            <a:off x="9389533" y="6530242"/>
            <a:ext cx="2954655" cy="369332"/>
          </a:xfrm>
          <a:prstGeom prst="rect">
            <a:avLst/>
          </a:prstGeom>
        </p:spPr>
        <p:txBody>
          <a:bodyPr wrap="none">
            <a:spAutoFit/>
          </a:bodyPr>
          <a:lstStyle/>
          <a:p>
            <a:r>
              <a:rPr lang="tr-TR" dirty="0" smtClean="0">
                <a:solidFill>
                  <a:srgbClr val="FF0000"/>
                </a:solidFill>
              </a:rPr>
              <a:t>…………………………………………….</a:t>
            </a:r>
            <a:endParaRPr lang="tr-TR" dirty="0"/>
          </a:p>
        </p:txBody>
      </p:sp>
      <p:sp>
        <p:nvSpPr>
          <p:cNvPr id="15" name="Dikdörtgen 14"/>
          <p:cNvSpPr/>
          <p:nvPr/>
        </p:nvSpPr>
        <p:spPr>
          <a:xfrm>
            <a:off x="9389533" y="6338752"/>
            <a:ext cx="2896947" cy="369332"/>
          </a:xfrm>
          <a:prstGeom prst="rect">
            <a:avLst/>
          </a:prstGeom>
        </p:spPr>
        <p:txBody>
          <a:bodyPr wrap="none">
            <a:spAutoFit/>
          </a:bodyPr>
          <a:lstStyle/>
          <a:p>
            <a:r>
              <a:rPr lang="tr-TR" dirty="0" smtClean="0">
                <a:solidFill>
                  <a:srgbClr val="FF0000"/>
                </a:solidFill>
              </a:rPr>
              <a:t>…………………..……………………….</a:t>
            </a:r>
            <a:endParaRPr lang="tr-TR" dirty="0"/>
          </a:p>
        </p:txBody>
      </p:sp>
      <p:sp>
        <p:nvSpPr>
          <p:cNvPr id="16" name="Dikdörtgen 15"/>
          <p:cNvSpPr/>
          <p:nvPr/>
        </p:nvSpPr>
        <p:spPr>
          <a:xfrm>
            <a:off x="9389533" y="6047095"/>
            <a:ext cx="2896947"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1440892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Dikdörtgen 2"/>
          <p:cNvSpPr/>
          <p:nvPr/>
        </p:nvSpPr>
        <p:spPr>
          <a:xfrm>
            <a:off x="0" y="4693988"/>
            <a:ext cx="11599333" cy="2062103"/>
          </a:xfrm>
          <a:prstGeom prst="rect">
            <a:avLst/>
          </a:prstGeom>
        </p:spPr>
        <p:txBody>
          <a:bodyPr wrap="square">
            <a:spAutoFit/>
          </a:bodyPr>
          <a:lstStyle/>
          <a:p>
            <a:pPr algn="just"/>
            <a:r>
              <a:rPr lang="tr-TR" dirty="0" smtClean="0">
                <a:solidFill>
                  <a:schemeClr val="bg1"/>
                </a:solidFill>
              </a:rPr>
              <a:t>1924 </a:t>
            </a:r>
            <a:r>
              <a:rPr lang="tr-TR" dirty="0">
                <a:solidFill>
                  <a:schemeClr val="bg1"/>
                </a:solidFill>
              </a:rPr>
              <a:t>Anayasası ile vatandaşların hak ve özgürlükleri düzenlenmiş, Türkiye Cumhuriyeti’nin yönetim şekli ve işleyiş biçimi açıklığa kavuşmuştur. Güçler birliğinden güçler ayrılığı ilkesine geçilmiştir. Zaman içerisinde ihtiyaca göre kimi maddeleri yeniden düzenlenen 1924 Anayasası, 27 Mayıs 1960 askerî darbesine kadar yürürlükte kalmıştır. Zaman içerisinde 1924 Anayasasında şu değişiklikler yapılmıştır: </a:t>
            </a:r>
            <a:r>
              <a:rPr lang="tr-TR" sz="2800" b="1" dirty="0">
                <a:solidFill>
                  <a:srgbClr val="FF0000"/>
                </a:solidFill>
              </a:rPr>
              <a:t>1. </a:t>
            </a:r>
            <a:r>
              <a:rPr lang="tr-TR" dirty="0">
                <a:solidFill>
                  <a:schemeClr val="bg1"/>
                </a:solidFill>
              </a:rPr>
              <a:t>1928’de “Devletin dini İslam’dır.” ibaresi anayasadan çıkarılmıştır. </a:t>
            </a:r>
            <a:r>
              <a:rPr lang="tr-TR" sz="2800" b="1" dirty="0">
                <a:solidFill>
                  <a:srgbClr val="FF0000"/>
                </a:solidFill>
              </a:rPr>
              <a:t>2. </a:t>
            </a:r>
            <a:r>
              <a:rPr lang="tr-TR" dirty="0">
                <a:solidFill>
                  <a:schemeClr val="bg1"/>
                </a:solidFill>
              </a:rPr>
              <a:t>Kadınlara 1930’da belediyede seçimlerinde, 1933’te muhtarlık seçimlerinde, 1934’te de genel seçimlerde seçme ve seçilme hakkı verilmiştir. </a:t>
            </a:r>
            <a:r>
              <a:rPr lang="tr-TR" sz="2800" b="1" dirty="0">
                <a:solidFill>
                  <a:srgbClr val="FF0000"/>
                </a:solidFill>
              </a:rPr>
              <a:t>3. </a:t>
            </a:r>
            <a:r>
              <a:rPr lang="tr-TR" dirty="0">
                <a:solidFill>
                  <a:schemeClr val="bg1"/>
                </a:solidFill>
              </a:rPr>
              <a:t>1937’de Atatürk ilkeleri anayasaya girmiştir</a:t>
            </a:r>
          </a:p>
        </p:txBody>
      </p:sp>
      <p:sp>
        <p:nvSpPr>
          <p:cNvPr id="4" name="Dikdörtgen 3"/>
          <p:cNvSpPr/>
          <p:nvPr/>
        </p:nvSpPr>
        <p:spPr>
          <a:xfrm>
            <a:off x="3268131" y="853028"/>
            <a:ext cx="5063069" cy="3077766"/>
          </a:xfrm>
          <a:prstGeom prst="rect">
            <a:avLst/>
          </a:prstGeom>
        </p:spPr>
        <p:txBody>
          <a:bodyPr wrap="square">
            <a:spAutoFit/>
          </a:bodyPr>
          <a:lstStyle/>
          <a:p>
            <a:pPr algn="just"/>
            <a:r>
              <a:rPr lang="tr-TR" sz="2800" b="1" dirty="0" smtClean="0">
                <a:solidFill>
                  <a:srgbClr val="FF0000"/>
                </a:solidFill>
              </a:rPr>
              <a:t>1</a:t>
            </a:r>
            <a:r>
              <a:rPr lang="tr-TR" sz="2800" b="1" dirty="0">
                <a:solidFill>
                  <a:srgbClr val="FF0000"/>
                </a:solidFill>
              </a:rPr>
              <a:t>. </a:t>
            </a:r>
            <a:r>
              <a:rPr lang="tr-TR" dirty="0">
                <a:solidFill>
                  <a:schemeClr val="bg1"/>
                </a:solidFill>
              </a:rPr>
              <a:t>Egemenliğin kayıtsız şartsız millete ait olduğu kabul edilmiştir. </a:t>
            </a:r>
            <a:r>
              <a:rPr lang="tr-TR" sz="2800" b="1" dirty="0">
                <a:solidFill>
                  <a:srgbClr val="FF0000"/>
                </a:solidFill>
              </a:rPr>
              <a:t>2</a:t>
            </a:r>
            <a:r>
              <a:rPr lang="tr-TR" dirty="0">
                <a:solidFill>
                  <a:schemeClr val="bg1"/>
                </a:solidFill>
              </a:rPr>
              <a:t>. Türkiye Devleti’nin bir cumhuriyet olduğu belirtilmiştir. </a:t>
            </a:r>
            <a:r>
              <a:rPr lang="tr-TR" sz="2800" b="1" dirty="0">
                <a:solidFill>
                  <a:srgbClr val="FF0000"/>
                </a:solidFill>
              </a:rPr>
              <a:t>3.</a:t>
            </a:r>
            <a:r>
              <a:rPr lang="tr-TR" dirty="0">
                <a:solidFill>
                  <a:schemeClr val="bg1"/>
                </a:solidFill>
              </a:rPr>
              <a:t> Türkiye Cumhuriyeti’nin dininin İslam, başkentinin Ankara, resmî dilinin Türkçe olduğu kabul edilmiştir. </a:t>
            </a:r>
            <a:r>
              <a:rPr lang="tr-TR" sz="2800" b="1" dirty="0">
                <a:solidFill>
                  <a:srgbClr val="FF0000"/>
                </a:solidFill>
              </a:rPr>
              <a:t>4. </a:t>
            </a:r>
            <a:r>
              <a:rPr lang="tr-TR" dirty="0">
                <a:solidFill>
                  <a:schemeClr val="bg1"/>
                </a:solidFill>
              </a:rPr>
              <a:t>Yasama TBMM’ye, yürütme Cumhurbaşkanı ve hükûmete, yargı ise bağımsız mahkemelere </a:t>
            </a:r>
            <a:r>
              <a:rPr lang="tr-TR" dirty="0" smtClean="0">
                <a:solidFill>
                  <a:schemeClr val="bg1"/>
                </a:solidFill>
              </a:rPr>
              <a:t>bırakılmıştır</a:t>
            </a:r>
            <a:r>
              <a:rPr lang="tr-TR" sz="2800" b="1" dirty="0">
                <a:solidFill>
                  <a:schemeClr val="bg1"/>
                </a:solidFill>
              </a:rPr>
              <a:t>.</a:t>
            </a:r>
            <a:r>
              <a:rPr lang="tr-TR" sz="2800" b="1" dirty="0" smtClean="0">
                <a:solidFill>
                  <a:srgbClr val="FF0000"/>
                </a:solidFill>
              </a:rPr>
              <a:t>5</a:t>
            </a:r>
            <a:r>
              <a:rPr lang="tr-TR" sz="2800" b="1" dirty="0">
                <a:solidFill>
                  <a:srgbClr val="FF0000"/>
                </a:solidFill>
              </a:rPr>
              <a:t>. </a:t>
            </a:r>
            <a:r>
              <a:rPr lang="tr-TR" dirty="0">
                <a:solidFill>
                  <a:schemeClr val="bg1"/>
                </a:solidFill>
              </a:rPr>
              <a:t>Kamu özgürlükleri düzenlenmiştir. </a:t>
            </a:r>
          </a:p>
        </p:txBody>
      </p:sp>
      <p:sp>
        <p:nvSpPr>
          <p:cNvPr id="5" name="Oval 4">
            <a:extLst>
              <a:ext uri="{FF2B5EF4-FFF2-40B4-BE49-F238E27FC236}">
                <a16:creationId xmlns:a16="http://schemas.microsoft.com/office/drawing/2014/main" id="{89E40E31-7CB1-465B-A6B6-B6D97C04D6DB}"/>
              </a:ext>
            </a:extLst>
          </p:cNvPr>
          <p:cNvSpPr/>
          <p:nvPr/>
        </p:nvSpPr>
        <p:spPr>
          <a:xfrm>
            <a:off x="11599332" y="3248406"/>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a:extLst>
              <a:ext uri="{FF2B5EF4-FFF2-40B4-BE49-F238E27FC236}">
                <a16:creationId xmlns:a16="http://schemas.microsoft.com/office/drawing/2014/main" id="{89E40E31-7CB1-465B-A6B6-B6D97C04D6DB}"/>
              </a:ext>
            </a:extLst>
          </p:cNvPr>
          <p:cNvSpPr/>
          <p:nvPr/>
        </p:nvSpPr>
        <p:spPr>
          <a:xfrm>
            <a:off x="11599333" y="0"/>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89E40E31-7CB1-465B-A6B6-B6D97C04D6DB}"/>
              </a:ext>
            </a:extLst>
          </p:cNvPr>
          <p:cNvSpPr/>
          <p:nvPr/>
        </p:nvSpPr>
        <p:spPr>
          <a:xfrm>
            <a:off x="11641812" y="6455117"/>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ikdörtgen 1"/>
          <p:cNvSpPr/>
          <p:nvPr/>
        </p:nvSpPr>
        <p:spPr>
          <a:xfrm>
            <a:off x="315516" y="1033397"/>
            <a:ext cx="2717219" cy="369332"/>
          </a:xfrm>
          <a:prstGeom prst="rect">
            <a:avLst/>
          </a:prstGeom>
        </p:spPr>
        <p:txBody>
          <a:bodyPr wrap="none">
            <a:spAutoFit/>
          </a:bodyPr>
          <a:lstStyle/>
          <a:p>
            <a:r>
              <a:rPr lang="tr-TR" dirty="0">
                <a:solidFill>
                  <a:schemeClr val="bg1"/>
                </a:solidFill>
              </a:rPr>
              <a:t>1924 Anayasası ile birlikte: </a:t>
            </a:r>
            <a:endParaRPr lang="tr-TR" dirty="0"/>
          </a:p>
        </p:txBody>
      </p:sp>
      <p:sp>
        <p:nvSpPr>
          <p:cNvPr id="8" name="Dikdörtgen 7"/>
          <p:cNvSpPr/>
          <p:nvPr/>
        </p:nvSpPr>
        <p:spPr>
          <a:xfrm>
            <a:off x="8331200" y="1145991"/>
            <a:ext cx="3892412" cy="369332"/>
          </a:xfrm>
          <a:prstGeom prst="rect">
            <a:avLst/>
          </a:prstGeom>
        </p:spPr>
        <p:txBody>
          <a:bodyPr wrap="none">
            <a:spAutoFit/>
          </a:bodyPr>
          <a:lstStyle/>
          <a:p>
            <a:r>
              <a:rPr lang="tr-TR" dirty="0" smtClean="0">
                <a:solidFill>
                  <a:srgbClr val="FF0000"/>
                </a:solidFill>
              </a:rPr>
              <a:t>…………………………………………………………….</a:t>
            </a:r>
            <a:endParaRPr lang="tr-TR" dirty="0"/>
          </a:p>
        </p:txBody>
      </p:sp>
      <p:sp>
        <p:nvSpPr>
          <p:cNvPr id="9" name="Dikdörtgen 8"/>
          <p:cNvSpPr/>
          <p:nvPr/>
        </p:nvSpPr>
        <p:spPr>
          <a:xfrm>
            <a:off x="8331200" y="2238093"/>
            <a:ext cx="3892412" cy="369332"/>
          </a:xfrm>
          <a:prstGeom prst="rect">
            <a:avLst/>
          </a:prstGeom>
        </p:spPr>
        <p:txBody>
          <a:bodyPr wrap="none">
            <a:spAutoFit/>
          </a:bodyPr>
          <a:lstStyle/>
          <a:p>
            <a:r>
              <a:rPr lang="tr-TR" dirty="0" smtClean="0">
                <a:solidFill>
                  <a:srgbClr val="FF0000"/>
                </a:solidFill>
              </a:rPr>
              <a:t>…………………………………………………………….</a:t>
            </a:r>
            <a:endParaRPr lang="tr-TR" dirty="0"/>
          </a:p>
        </p:txBody>
      </p:sp>
      <p:sp>
        <p:nvSpPr>
          <p:cNvPr id="10" name="Dikdörtgen 9"/>
          <p:cNvSpPr/>
          <p:nvPr/>
        </p:nvSpPr>
        <p:spPr>
          <a:xfrm>
            <a:off x="8331200" y="3263402"/>
            <a:ext cx="3892412"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1927270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Dikdörtgen 2"/>
          <p:cNvSpPr/>
          <p:nvPr/>
        </p:nvSpPr>
        <p:spPr>
          <a:xfrm>
            <a:off x="2772925" y="2195084"/>
            <a:ext cx="7161576" cy="707886"/>
          </a:xfrm>
          <a:prstGeom prst="rect">
            <a:avLst/>
          </a:prstGeom>
        </p:spPr>
        <p:txBody>
          <a:bodyPr wrap="none">
            <a:spAutoFit/>
          </a:bodyPr>
          <a:lstStyle/>
          <a:p>
            <a:r>
              <a:rPr lang="tr-TR" sz="4000" b="1" dirty="0">
                <a:solidFill>
                  <a:srgbClr val="FF0000"/>
                </a:solidFill>
              </a:rPr>
              <a:t>HUKUK </a:t>
            </a:r>
            <a:r>
              <a:rPr lang="tr-TR" sz="4000" b="1" dirty="0" smtClean="0">
                <a:solidFill>
                  <a:srgbClr val="FF0000"/>
                </a:solidFill>
              </a:rPr>
              <a:t>ALANINDAKİ İNKILAPLAR</a:t>
            </a:r>
            <a:endParaRPr lang="tr-TR" sz="4000" b="1" dirty="0">
              <a:solidFill>
                <a:srgbClr val="FF0000"/>
              </a:solidFill>
            </a:endParaRPr>
          </a:p>
        </p:txBody>
      </p:sp>
      <p:sp>
        <p:nvSpPr>
          <p:cNvPr id="4" name="Oval 3">
            <a:extLst>
              <a:ext uri="{FF2B5EF4-FFF2-40B4-BE49-F238E27FC236}">
                <a16:creationId xmlns:a16="http://schemas.microsoft.com/office/drawing/2014/main" id="{89E40E31-7CB1-465B-A6B6-B6D97C04D6DB}"/>
              </a:ext>
            </a:extLst>
          </p:cNvPr>
          <p:cNvSpPr/>
          <p:nvPr/>
        </p:nvSpPr>
        <p:spPr>
          <a:xfrm>
            <a:off x="0" y="0"/>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val 4">
            <a:extLst>
              <a:ext uri="{FF2B5EF4-FFF2-40B4-BE49-F238E27FC236}">
                <a16:creationId xmlns:a16="http://schemas.microsoft.com/office/drawing/2014/main" id="{89E40E31-7CB1-465B-A6B6-B6D97C04D6DB}"/>
              </a:ext>
            </a:extLst>
          </p:cNvPr>
          <p:cNvSpPr/>
          <p:nvPr/>
        </p:nvSpPr>
        <p:spPr>
          <a:xfrm>
            <a:off x="6034965"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95427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Dikdörtgen 4"/>
          <p:cNvSpPr/>
          <p:nvPr/>
        </p:nvSpPr>
        <p:spPr>
          <a:xfrm>
            <a:off x="2829093" y="1411181"/>
            <a:ext cx="6654800" cy="4247317"/>
          </a:xfrm>
          <a:prstGeom prst="rect">
            <a:avLst/>
          </a:prstGeom>
        </p:spPr>
        <p:txBody>
          <a:bodyPr wrap="square">
            <a:spAutoFit/>
          </a:bodyPr>
          <a:lstStyle/>
          <a:p>
            <a:pPr algn="just"/>
            <a:r>
              <a:rPr lang="tr-TR" dirty="0" smtClean="0">
                <a:solidFill>
                  <a:schemeClr val="bg1"/>
                </a:solidFill>
              </a:rPr>
              <a:t>Osmanlı devletinin hukuk uygulamasında hem </a:t>
            </a:r>
            <a:r>
              <a:rPr lang="tr-TR" dirty="0" smtClean="0">
                <a:solidFill>
                  <a:srgbClr val="FF0000"/>
                </a:solidFill>
              </a:rPr>
              <a:t>dini</a:t>
            </a:r>
            <a:r>
              <a:rPr lang="tr-TR" dirty="0" smtClean="0">
                <a:solidFill>
                  <a:schemeClr val="bg1"/>
                </a:solidFill>
              </a:rPr>
              <a:t> hem </a:t>
            </a:r>
            <a:r>
              <a:rPr lang="tr-TR" dirty="0" smtClean="0">
                <a:solidFill>
                  <a:srgbClr val="FF0000"/>
                </a:solidFill>
              </a:rPr>
              <a:t>örfi</a:t>
            </a:r>
            <a:r>
              <a:rPr lang="tr-TR" dirty="0" smtClean="0">
                <a:solidFill>
                  <a:schemeClr val="bg1"/>
                </a:solidFill>
              </a:rPr>
              <a:t> </a:t>
            </a:r>
            <a:r>
              <a:rPr lang="tr-TR" dirty="0" err="1" smtClean="0">
                <a:solidFill>
                  <a:schemeClr val="bg1"/>
                </a:solidFill>
              </a:rPr>
              <a:t>hemde</a:t>
            </a:r>
            <a:r>
              <a:rPr lang="tr-TR" dirty="0" smtClean="0">
                <a:solidFill>
                  <a:schemeClr val="bg1"/>
                </a:solidFill>
              </a:rPr>
              <a:t> </a:t>
            </a:r>
            <a:r>
              <a:rPr lang="tr-TR" dirty="0" smtClean="0">
                <a:solidFill>
                  <a:srgbClr val="FF0000"/>
                </a:solidFill>
              </a:rPr>
              <a:t>batı kaynaklı </a:t>
            </a:r>
            <a:r>
              <a:rPr lang="tr-TR" dirty="0" smtClean="0">
                <a:solidFill>
                  <a:schemeClr val="bg1"/>
                </a:solidFill>
              </a:rPr>
              <a:t>uygulamalar vardı. Bu durum ülkede hukuk birliğini bozmaktaydı.</a:t>
            </a:r>
          </a:p>
          <a:p>
            <a:pPr algn="just"/>
            <a:endParaRPr lang="tr-TR" dirty="0">
              <a:solidFill>
                <a:schemeClr val="bg1"/>
              </a:solidFill>
            </a:endParaRPr>
          </a:p>
          <a:p>
            <a:pPr algn="just"/>
            <a:r>
              <a:rPr lang="tr-TR" dirty="0" smtClean="0">
                <a:solidFill>
                  <a:schemeClr val="bg1"/>
                </a:solidFill>
              </a:rPr>
              <a:t>Hukuk </a:t>
            </a:r>
            <a:r>
              <a:rPr lang="tr-TR" dirty="0">
                <a:solidFill>
                  <a:schemeClr val="bg1"/>
                </a:solidFill>
              </a:rPr>
              <a:t>birliğinin bozulması beraberinde siyasi ayrılıklara da neden olmaktaydı. Türkiye Cumhuriyeti, </a:t>
            </a:r>
            <a:r>
              <a:rPr lang="tr-TR" dirty="0" smtClean="0">
                <a:solidFill>
                  <a:schemeClr val="bg1"/>
                </a:solidFill>
              </a:rPr>
              <a:t>milli </a:t>
            </a:r>
            <a:r>
              <a:rPr lang="tr-TR" dirty="0">
                <a:solidFill>
                  <a:schemeClr val="bg1"/>
                </a:solidFill>
              </a:rPr>
              <a:t>ve </a:t>
            </a:r>
            <a:r>
              <a:rPr lang="tr-TR" dirty="0" err="1">
                <a:solidFill>
                  <a:schemeClr val="bg1"/>
                </a:solidFill>
              </a:rPr>
              <a:t>üniter</a:t>
            </a:r>
            <a:r>
              <a:rPr lang="tr-TR" dirty="0">
                <a:solidFill>
                  <a:schemeClr val="bg1"/>
                </a:solidFill>
              </a:rPr>
              <a:t> bir devlet </a:t>
            </a:r>
            <a:r>
              <a:rPr lang="tr-TR" dirty="0" smtClean="0">
                <a:solidFill>
                  <a:schemeClr val="bg1"/>
                </a:solidFill>
              </a:rPr>
              <a:t>anlayışını </a:t>
            </a:r>
            <a:r>
              <a:rPr lang="tr-TR" dirty="0">
                <a:solidFill>
                  <a:schemeClr val="bg1"/>
                </a:solidFill>
              </a:rPr>
              <a:t>benimsediğinden dolayı hukuk alanında birliği sağlayıcı adımlar atmayı hedeflemişti. </a:t>
            </a:r>
            <a:endParaRPr lang="tr-TR" dirty="0" smtClean="0">
              <a:solidFill>
                <a:schemeClr val="bg1"/>
              </a:solidFill>
            </a:endParaRPr>
          </a:p>
          <a:p>
            <a:pPr algn="just"/>
            <a:endParaRPr lang="tr-TR" dirty="0">
              <a:solidFill>
                <a:schemeClr val="bg1"/>
              </a:solidFill>
            </a:endParaRPr>
          </a:p>
          <a:p>
            <a:pPr algn="just"/>
            <a:r>
              <a:rPr lang="tr-TR" dirty="0" smtClean="0">
                <a:solidFill>
                  <a:schemeClr val="bg1"/>
                </a:solidFill>
              </a:rPr>
              <a:t>Bu </a:t>
            </a:r>
            <a:r>
              <a:rPr lang="tr-TR" dirty="0">
                <a:solidFill>
                  <a:schemeClr val="bg1"/>
                </a:solidFill>
              </a:rPr>
              <a:t>hedef doğrultusunda Avrupa’nın çeşitli ülkelerinin hukuk sistemleri incelendi ve bazıları Türk milletinin yapısına en uygun </a:t>
            </a:r>
            <a:r>
              <a:rPr lang="tr-TR" dirty="0" smtClean="0">
                <a:solidFill>
                  <a:schemeClr val="bg1"/>
                </a:solidFill>
              </a:rPr>
              <a:t>hale </a:t>
            </a:r>
            <a:r>
              <a:rPr lang="tr-TR" dirty="0">
                <a:solidFill>
                  <a:schemeClr val="bg1"/>
                </a:solidFill>
              </a:rPr>
              <a:t>getirilerek hukuk alanında yeni düzenlemeler yapıldı. Böylece hukuk sisteminin </a:t>
            </a:r>
            <a:r>
              <a:rPr lang="tr-TR" dirty="0">
                <a:solidFill>
                  <a:srgbClr val="FF0000"/>
                </a:solidFill>
              </a:rPr>
              <a:t>akılcı</a:t>
            </a:r>
            <a:r>
              <a:rPr lang="tr-TR" dirty="0">
                <a:solidFill>
                  <a:schemeClr val="bg1"/>
                </a:solidFill>
              </a:rPr>
              <a:t>, </a:t>
            </a:r>
            <a:r>
              <a:rPr lang="tr-TR" dirty="0">
                <a:solidFill>
                  <a:srgbClr val="FF0000"/>
                </a:solidFill>
              </a:rPr>
              <a:t>bilimsel</a:t>
            </a:r>
            <a:r>
              <a:rPr lang="tr-TR" dirty="0">
                <a:solidFill>
                  <a:schemeClr val="bg1"/>
                </a:solidFill>
              </a:rPr>
              <a:t>, </a:t>
            </a:r>
            <a:r>
              <a:rPr lang="tr-TR" dirty="0">
                <a:solidFill>
                  <a:srgbClr val="FF0000"/>
                </a:solidFill>
              </a:rPr>
              <a:t>laik</a:t>
            </a:r>
            <a:r>
              <a:rPr lang="tr-TR" dirty="0">
                <a:solidFill>
                  <a:schemeClr val="bg1"/>
                </a:solidFill>
              </a:rPr>
              <a:t> ve </a:t>
            </a:r>
            <a:r>
              <a:rPr lang="tr-TR" dirty="0" smtClean="0">
                <a:solidFill>
                  <a:srgbClr val="FF0000"/>
                </a:solidFill>
              </a:rPr>
              <a:t>milli </a:t>
            </a:r>
            <a:r>
              <a:rPr lang="tr-TR" dirty="0" smtClean="0">
                <a:solidFill>
                  <a:schemeClr val="bg1"/>
                </a:solidFill>
              </a:rPr>
              <a:t>esaslara </a:t>
            </a:r>
            <a:r>
              <a:rPr lang="tr-TR" dirty="0">
                <a:solidFill>
                  <a:schemeClr val="bg1"/>
                </a:solidFill>
              </a:rPr>
              <a:t>dayandırılması, yeni Türkiye Cumhuriyeti’nin idari yapısını çağdaşlaştırmıştır. Türk toplumunda birlik sağlayarak </a:t>
            </a:r>
            <a:r>
              <a:rPr lang="tr-TR" dirty="0" smtClean="0">
                <a:solidFill>
                  <a:schemeClr val="bg1"/>
                </a:solidFill>
              </a:rPr>
              <a:t>milli </a:t>
            </a:r>
            <a:r>
              <a:rPr lang="tr-TR" dirty="0">
                <a:solidFill>
                  <a:schemeClr val="bg1"/>
                </a:solidFill>
              </a:rPr>
              <a:t>bünyeyi güçlendirmiştir</a:t>
            </a:r>
          </a:p>
        </p:txBody>
      </p:sp>
      <p:sp>
        <p:nvSpPr>
          <p:cNvPr id="2" name="Dikdörtgen 1"/>
          <p:cNvSpPr/>
          <p:nvPr/>
        </p:nvSpPr>
        <p:spPr>
          <a:xfrm>
            <a:off x="0" y="3113051"/>
            <a:ext cx="12312986" cy="369332"/>
          </a:xfrm>
          <a:prstGeom prst="rect">
            <a:avLst/>
          </a:prstGeom>
        </p:spPr>
        <p:txBody>
          <a:bodyPr wrap="none">
            <a:spAutoFit/>
          </a:bodyPr>
          <a:lstStyle/>
          <a:p>
            <a:r>
              <a:rPr lang="tr-TR" dirty="0" smtClean="0">
                <a:solidFill>
                  <a:srgbClr val="FF0000"/>
                </a:solidFill>
              </a:rPr>
              <a:t>………………………………………………                                                                                                                            ……………………………………………..</a:t>
            </a:r>
            <a:endParaRPr lang="tr-TR" dirty="0"/>
          </a:p>
        </p:txBody>
      </p:sp>
      <p:sp>
        <p:nvSpPr>
          <p:cNvPr id="4" name="Dikdörtgen 3"/>
          <p:cNvSpPr/>
          <p:nvPr/>
        </p:nvSpPr>
        <p:spPr>
          <a:xfrm rot="5400000">
            <a:off x="5557515" y="598978"/>
            <a:ext cx="1567288" cy="369332"/>
          </a:xfrm>
          <a:prstGeom prst="rect">
            <a:avLst/>
          </a:prstGeom>
        </p:spPr>
        <p:txBody>
          <a:bodyPr wrap="square">
            <a:spAutoFit/>
          </a:bodyPr>
          <a:lstStyle/>
          <a:p>
            <a:r>
              <a:rPr lang="tr-TR" dirty="0" smtClean="0">
                <a:solidFill>
                  <a:srgbClr val="FF0000"/>
                </a:solidFill>
              </a:rPr>
              <a:t>……………..……..</a:t>
            </a:r>
            <a:endParaRPr lang="tr-TR" dirty="0"/>
          </a:p>
        </p:txBody>
      </p:sp>
      <p:sp>
        <p:nvSpPr>
          <p:cNvPr id="6" name="Dikdörtgen 5"/>
          <p:cNvSpPr/>
          <p:nvPr/>
        </p:nvSpPr>
        <p:spPr>
          <a:xfrm rot="5400000">
            <a:off x="5557515" y="6101369"/>
            <a:ext cx="1567288" cy="369332"/>
          </a:xfrm>
          <a:prstGeom prst="rect">
            <a:avLst/>
          </a:prstGeom>
        </p:spPr>
        <p:txBody>
          <a:bodyPr wrap="squar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4190155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Dikdörtgen 2"/>
          <p:cNvSpPr/>
          <p:nvPr/>
        </p:nvSpPr>
        <p:spPr>
          <a:xfrm>
            <a:off x="1236230" y="385580"/>
            <a:ext cx="2843599" cy="461665"/>
          </a:xfrm>
          <a:prstGeom prst="rect">
            <a:avLst/>
          </a:prstGeom>
        </p:spPr>
        <p:txBody>
          <a:bodyPr wrap="none">
            <a:spAutoFit/>
          </a:bodyPr>
          <a:lstStyle/>
          <a:p>
            <a:r>
              <a:rPr lang="tr-TR" sz="2400" b="1" dirty="0">
                <a:solidFill>
                  <a:srgbClr val="FF0000"/>
                </a:solidFill>
              </a:rPr>
              <a:t>Türk Medeni Kanunu</a:t>
            </a:r>
          </a:p>
        </p:txBody>
      </p:sp>
      <p:cxnSp>
        <p:nvCxnSpPr>
          <p:cNvPr id="7" name="Düz Ok Bağlayıcısı 6"/>
          <p:cNvCxnSpPr/>
          <p:nvPr/>
        </p:nvCxnSpPr>
        <p:spPr>
          <a:xfrm>
            <a:off x="-284195" y="570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Dikdörtgen 7"/>
          <p:cNvSpPr/>
          <p:nvPr/>
        </p:nvSpPr>
        <p:spPr>
          <a:xfrm>
            <a:off x="4975619" y="829479"/>
            <a:ext cx="6096000" cy="1754326"/>
          </a:xfrm>
          <a:prstGeom prst="rect">
            <a:avLst/>
          </a:prstGeom>
        </p:spPr>
        <p:txBody>
          <a:bodyPr>
            <a:spAutoFit/>
          </a:bodyPr>
          <a:lstStyle/>
          <a:p>
            <a:pPr algn="just"/>
            <a:r>
              <a:rPr lang="tr-TR" dirty="0">
                <a:solidFill>
                  <a:schemeClr val="bg1"/>
                </a:solidFill>
              </a:rPr>
              <a:t>Türkiye Cumhuriyeti’nin </a:t>
            </a:r>
            <a:r>
              <a:rPr lang="tr-TR" dirty="0">
                <a:solidFill>
                  <a:srgbClr val="FF0000"/>
                </a:solidFill>
              </a:rPr>
              <a:t>çağdaş</a:t>
            </a:r>
            <a:r>
              <a:rPr lang="tr-TR" dirty="0">
                <a:solidFill>
                  <a:schemeClr val="bg1"/>
                </a:solidFill>
              </a:rPr>
              <a:t>, </a:t>
            </a:r>
            <a:r>
              <a:rPr lang="tr-TR" dirty="0">
                <a:solidFill>
                  <a:srgbClr val="FF0000"/>
                </a:solidFill>
              </a:rPr>
              <a:t>laik</a:t>
            </a:r>
            <a:r>
              <a:rPr lang="tr-TR" dirty="0">
                <a:solidFill>
                  <a:schemeClr val="bg1"/>
                </a:solidFill>
              </a:rPr>
              <a:t> ve </a:t>
            </a:r>
            <a:r>
              <a:rPr lang="tr-TR" dirty="0">
                <a:solidFill>
                  <a:srgbClr val="FF0000"/>
                </a:solidFill>
              </a:rPr>
              <a:t>demokratik</a:t>
            </a:r>
            <a:r>
              <a:rPr lang="tr-TR" dirty="0">
                <a:solidFill>
                  <a:schemeClr val="bg1"/>
                </a:solidFill>
              </a:rPr>
              <a:t> bir yapıya kavuşturulması için toplum hayatının bu ilkelere göre düzenlenmesi gerekliydi. </a:t>
            </a:r>
            <a:r>
              <a:rPr lang="tr-TR" dirty="0" smtClean="0">
                <a:solidFill>
                  <a:schemeClr val="bg1"/>
                </a:solidFill>
              </a:rPr>
              <a:t>Bu amaçla çağdaş </a:t>
            </a:r>
            <a:r>
              <a:rPr lang="tr-TR" dirty="0">
                <a:solidFill>
                  <a:schemeClr val="bg1"/>
                </a:solidFill>
              </a:rPr>
              <a:t>toplumların medeni kanunları </a:t>
            </a:r>
            <a:r>
              <a:rPr lang="tr-TR" dirty="0" smtClean="0">
                <a:solidFill>
                  <a:schemeClr val="bg1"/>
                </a:solidFill>
              </a:rPr>
              <a:t>incelendi. </a:t>
            </a:r>
            <a:r>
              <a:rPr lang="tr-TR" dirty="0" smtClean="0">
                <a:solidFill>
                  <a:srgbClr val="FF0000"/>
                </a:solidFill>
              </a:rPr>
              <a:t>Pratik</a:t>
            </a:r>
            <a:r>
              <a:rPr lang="tr-TR" dirty="0">
                <a:solidFill>
                  <a:schemeClr val="bg1"/>
                </a:solidFill>
              </a:rPr>
              <a:t>, </a:t>
            </a:r>
            <a:r>
              <a:rPr lang="tr-TR" dirty="0">
                <a:solidFill>
                  <a:srgbClr val="FF0000"/>
                </a:solidFill>
              </a:rPr>
              <a:t>akılcı</a:t>
            </a:r>
            <a:r>
              <a:rPr lang="tr-TR" dirty="0">
                <a:solidFill>
                  <a:schemeClr val="bg1"/>
                </a:solidFill>
              </a:rPr>
              <a:t> ve demokratik </a:t>
            </a:r>
            <a:r>
              <a:rPr lang="tr-TR" dirty="0" smtClean="0">
                <a:solidFill>
                  <a:schemeClr val="bg1"/>
                </a:solidFill>
              </a:rPr>
              <a:t>olmasının yanı sıra Türk </a:t>
            </a:r>
            <a:r>
              <a:rPr lang="tr-TR" dirty="0">
                <a:solidFill>
                  <a:schemeClr val="bg1"/>
                </a:solidFill>
              </a:rPr>
              <a:t>sosyal hayatına </a:t>
            </a:r>
            <a:r>
              <a:rPr lang="tr-TR" dirty="0" smtClean="0">
                <a:solidFill>
                  <a:schemeClr val="bg1"/>
                </a:solidFill>
              </a:rPr>
              <a:t>uygun olması nedeni ile </a:t>
            </a:r>
            <a:r>
              <a:rPr lang="tr-TR" dirty="0">
                <a:solidFill>
                  <a:schemeClr val="bg1"/>
                </a:solidFill>
              </a:rPr>
              <a:t>İsviçre Medeni </a:t>
            </a:r>
            <a:r>
              <a:rPr lang="tr-TR" dirty="0" smtClean="0">
                <a:solidFill>
                  <a:schemeClr val="bg1"/>
                </a:solidFill>
              </a:rPr>
              <a:t>Kanunu kabul edildi.  </a:t>
            </a:r>
            <a:endParaRPr lang="tr-TR" dirty="0">
              <a:solidFill>
                <a:schemeClr val="bg1"/>
              </a:solidFill>
            </a:endParaRPr>
          </a:p>
        </p:txBody>
      </p:sp>
      <p:sp>
        <p:nvSpPr>
          <p:cNvPr id="9" name="Dikdörtgen 8"/>
          <p:cNvSpPr/>
          <p:nvPr/>
        </p:nvSpPr>
        <p:spPr>
          <a:xfrm>
            <a:off x="4975619" y="2870032"/>
            <a:ext cx="6096000" cy="1477328"/>
          </a:xfrm>
          <a:prstGeom prst="rect">
            <a:avLst/>
          </a:prstGeom>
        </p:spPr>
        <p:txBody>
          <a:bodyPr wrap="square">
            <a:spAutoFit/>
          </a:bodyPr>
          <a:lstStyle/>
          <a:p>
            <a:pPr algn="just"/>
            <a:r>
              <a:rPr lang="tr-TR" dirty="0">
                <a:solidFill>
                  <a:schemeClr val="bg1"/>
                </a:solidFill>
              </a:rPr>
              <a:t>17 Şubat 1926’da TBMM, çıkardığı kanunla İsviçre Medeni </a:t>
            </a:r>
            <a:r>
              <a:rPr lang="tr-TR" dirty="0" smtClean="0">
                <a:solidFill>
                  <a:schemeClr val="bg1"/>
                </a:solidFill>
              </a:rPr>
              <a:t>Kanunu göz önünde tutarak hazırladığı </a:t>
            </a:r>
            <a:r>
              <a:rPr lang="tr-TR" dirty="0">
                <a:solidFill>
                  <a:schemeClr val="bg1"/>
                </a:solidFill>
              </a:rPr>
              <a:t>Türk Medeni Kanunu’nu kabul etti. </a:t>
            </a:r>
            <a:r>
              <a:rPr lang="tr-TR" dirty="0" smtClean="0">
                <a:solidFill>
                  <a:schemeClr val="bg1"/>
                </a:solidFill>
              </a:rPr>
              <a:t>Böylece, Türk </a:t>
            </a:r>
            <a:r>
              <a:rPr lang="tr-TR" dirty="0">
                <a:solidFill>
                  <a:schemeClr val="bg1"/>
                </a:solidFill>
              </a:rPr>
              <a:t>toplumunda </a:t>
            </a:r>
            <a:r>
              <a:rPr lang="tr-TR" dirty="0">
                <a:solidFill>
                  <a:srgbClr val="FF0000"/>
                </a:solidFill>
              </a:rPr>
              <a:t>hukuksal eşitlik </a:t>
            </a:r>
            <a:r>
              <a:rPr lang="tr-TR" dirty="0" smtClean="0">
                <a:solidFill>
                  <a:schemeClr val="bg1"/>
                </a:solidFill>
              </a:rPr>
              <a:t>sağlandı, </a:t>
            </a:r>
            <a:r>
              <a:rPr lang="tr-TR" dirty="0">
                <a:solidFill>
                  <a:srgbClr val="FF0000"/>
                </a:solidFill>
              </a:rPr>
              <a:t>hukuk sisteminin laikleştirilmesi </a:t>
            </a:r>
            <a:r>
              <a:rPr lang="tr-TR" dirty="0">
                <a:solidFill>
                  <a:schemeClr val="bg1"/>
                </a:solidFill>
              </a:rPr>
              <a:t>konusunda önemli bir adım atıldı. </a:t>
            </a:r>
          </a:p>
        </p:txBody>
      </p:sp>
      <p:sp>
        <p:nvSpPr>
          <p:cNvPr id="10" name="Dikdörtgen 9"/>
          <p:cNvSpPr/>
          <p:nvPr/>
        </p:nvSpPr>
        <p:spPr>
          <a:xfrm>
            <a:off x="1236230" y="5291540"/>
            <a:ext cx="10752570" cy="1569660"/>
          </a:xfrm>
          <a:prstGeom prst="rect">
            <a:avLst/>
          </a:prstGeom>
        </p:spPr>
        <p:txBody>
          <a:bodyPr wrap="square">
            <a:spAutoFit/>
          </a:bodyPr>
          <a:lstStyle/>
          <a:p>
            <a:pPr lvl="0" algn="just"/>
            <a:r>
              <a:rPr lang="tr-TR" sz="2400" b="1" dirty="0">
                <a:solidFill>
                  <a:srgbClr val="FF0000"/>
                </a:solidFill>
              </a:rPr>
              <a:t>1. </a:t>
            </a:r>
            <a:r>
              <a:rPr lang="tr-TR" dirty="0">
                <a:solidFill>
                  <a:prstClr val="white"/>
                </a:solidFill>
              </a:rPr>
              <a:t>Din, dil, ırk ve cinsiyet gözetmeksizin bütün Türkiye Cumhuriyeti vatandaşlarına kanun önünde eşitlik getirildi. </a:t>
            </a:r>
            <a:r>
              <a:rPr lang="tr-TR" sz="2400" b="1" dirty="0">
                <a:solidFill>
                  <a:srgbClr val="FF0000"/>
                </a:solidFill>
              </a:rPr>
              <a:t>2. </a:t>
            </a:r>
            <a:r>
              <a:rPr lang="tr-TR" dirty="0">
                <a:solidFill>
                  <a:prstClr val="white"/>
                </a:solidFill>
              </a:rPr>
              <a:t>Türk kadını toplumsal hayatta her türlü sosyal haklara kavuştu. </a:t>
            </a:r>
            <a:r>
              <a:rPr lang="tr-TR" sz="2400" b="1" dirty="0">
                <a:solidFill>
                  <a:srgbClr val="FF0000"/>
                </a:solidFill>
              </a:rPr>
              <a:t>3</a:t>
            </a:r>
            <a:r>
              <a:rPr lang="tr-TR" dirty="0">
                <a:solidFill>
                  <a:prstClr val="white"/>
                </a:solidFill>
              </a:rPr>
              <a:t>. Türk kadını çeşitli mesleklerde çalışma hakkı kazandı. </a:t>
            </a:r>
            <a:r>
              <a:rPr lang="tr-TR" sz="2400" b="1" dirty="0">
                <a:solidFill>
                  <a:srgbClr val="FF0000"/>
                </a:solidFill>
              </a:rPr>
              <a:t>4. </a:t>
            </a:r>
            <a:r>
              <a:rPr lang="tr-TR" dirty="0">
                <a:solidFill>
                  <a:prstClr val="white"/>
                </a:solidFill>
              </a:rPr>
              <a:t>Tek eşlilik kuralı getirildi. </a:t>
            </a:r>
            <a:r>
              <a:rPr lang="tr-TR" sz="2400" b="1" dirty="0">
                <a:solidFill>
                  <a:srgbClr val="FF0000"/>
                </a:solidFill>
              </a:rPr>
              <a:t>5. </a:t>
            </a:r>
            <a:r>
              <a:rPr lang="tr-TR" dirty="0">
                <a:solidFill>
                  <a:prstClr val="white"/>
                </a:solidFill>
              </a:rPr>
              <a:t>Kadınlara da boşanma hakkı verildi. </a:t>
            </a:r>
            <a:r>
              <a:rPr lang="tr-TR" sz="2400" b="1" dirty="0">
                <a:solidFill>
                  <a:srgbClr val="FF0000"/>
                </a:solidFill>
              </a:rPr>
              <a:t>6. </a:t>
            </a:r>
            <a:r>
              <a:rPr lang="tr-TR" dirty="0">
                <a:solidFill>
                  <a:prstClr val="white"/>
                </a:solidFill>
              </a:rPr>
              <a:t>Evliliğin resmî nikah memuru huzurunda yapılması kabul edildi. </a:t>
            </a:r>
            <a:r>
              <a:rPr lang="tr-TR" sz="2400" b="1" dirty="0">
                <a:solidFill>
                  <a:srgbClr val="FF0000"/>
                </a:solidFill>
              </a:rPr>
              <a:t>7. </a:t>
            </a:r>
            <a:r>
              <a:rPr lang="tr-TR" dirty="0">
                <a:solidFill>
                  <a:prstClr val="white"/>
                </a:solidFill>
              </a:rPr>
              <a:t>Kadınlara, mirastan eşit pay alma hakkı tanındı. </a:t>
            </a:r>
          </a:p>
        </p:txBody>
      </p:sp>
      <p:sp>
        <p:nvSpPr>
          <p:cNvPr id="11" name="Oval 10">
            <a:extLst>
              <a:ext uri="{FF2B5EF4-FFF2-40B4-BE49-F238E27FC236}">
                <a16:creationId xmlns:a16="http://schemas.microsoft.com/office/drawing/2014/main" id="{89E40E31-7CB1-465B-A6B6-B6D97C04D6DB}"/>
              </a:ext>
            </a:extLst>
          </p:cNvPr>
          <p:cNvSpPr/>
          <p:nvPr/>
        </p:nvSpPr>
        <p:spPr>
          <a:xfrm>
            <a:off x="1024563" y="2890883"/>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89E40E31-7CB1-465B-A6B6-B6D97C04D6DB}"/>
              </a:ext>
            </a:extLst>
          </p:cNvPr>
          <p:cNvSpPr/>
          <p:nvPr/>
        </p:nvSpPr>
        <p:spPr>
          <a:xfrm>
            <a:off x="1735763" y="2890883"/>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89E40E31-7CB1-465B-A6B6-B6D97C04D6DB}"/>
              </a:ext>
            </a:extLst>
          </p:cNvPr>
          <p:cNvSpPr/>
          <p:nvPr/>
        </p:nvSpPr>
        <p:spPr>
          <a:xfrm>
            <a:off x="2391881" y="2890883"/>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ikdörtgen 1"/>
          <p:cNvSpPr/>
          <p:nvPr/>
        </p:nvSpPr>
        <p:spPr>
          <a:xfrm>
            <a:off x="1236229" y="4634784"/>
            <a:ext cx="3507755" cy="369332"/>
          </a:xfrm>
          <a:prstGeom prst="rect">
            <a:avLst/>
          </a:prstGeom>
        </p:spPr>
        <p:txBody>
          <a:bodyPr wrap="none">
            <a:spAutoFit/>
          </a:bodyPr>
          <a:lstStyle/>
          <a:p>
            <a:pPr algn="just"/>
            <a:r>
              <a:rPr lang="tr-TR" dirty="0">
                <a:solidFill>
                  <a:schemeClr val="bg1"/>
                </a:solidFill>
              </a:rPr>
              <a:t>Türk Medeni Kanunu’nun kabulü ile</a:t>
            </a:r>
          </a:p>
        </p:txBody>
      </p:sp>
      <p:sp>
        <p:nvSpPr>
          <p:cNvPr id="14" name="Dikdörtgen 13"/>
          <p:cNvSpPr/>
          <p:nvPr/>
        </p:nvSpPr>
        <p:spPr>
          <a:xfrm rot="5400000">
            <a:off x="376172" y="1678242"/>
            <a:ext cx="1959843" cy="369332"/>
          </a:xfrm>
          <a:prstGeom prst="rect">
            <a:avLst/>
          </a:prstGeom>
        </p:spPr>
        <p:txBody>
          <a:bodyPr wrap="square">
            <a:spAutoFit/>
          </a:bodyPr>
          <a:lstStyle/>
          <a:p>
            <a:r>
              <a:rPr lang="tr-TR" dirty="0" smtClean="0">
                <a:solidFill>
                  <a:srgbClr val="FF0000"/>
                </a:solidFill>
              </a:rPr>
              <a:t>…………………..……..</a:t>
            </a:r>
            <a:endParaRPr lang="tr-TR" dirty="0"/>
          </a:p>
        </p:txBody>
      </p:sp>
      <p:sp>
        <p:nvSpPr>
          <p:cNvPr id="15" name="Dikdörtgen 14"/>
          <p:cNvSpPr/>
          <p:nvPr/>
        </p:nvSpPr>
        <p:spPr>
          <a:xfrm>
            <a:off x="1236229" y="710632"/>
            <a:ext cx="3908977" cy="369332"/>
          </a:xfrm>
          <a:prstGeom prst="rect">
            <a:avLst/>
          </a:prstGeom>
        </p:spPr>
        <p:txBody>
          <a:bodyPr wrap="square">
            <a:spAutoFit/>
          </a:bodyPr>
          <a:lstStyle/>
          <a:p>
            <a:r>
              <a:rPr lang="tr-TR" dirty="0" smtClean="0">
                <a:solidFill>
                  <a:srgbClr val="FF0000"/>
                </a:solidFill>
              </a:rPr>
              <a:t>………………………..……………………........……..</a:t>
            </a:r>
            <a:endParaRPr lang="tr-TR" dirty="0"/>
          </a:p>
        </p:txBody>
      </p:sp>
      <p:sp>
        <p:nvSpPr>
          <p:cNvPr id="16" name="Dikdörtgen 15"/>
          <p:cNvSpPr/>
          <p:nvPr/>
        </p:nvSpPr>
        <p:spPr>
          <a:xfrm rot="5400000">
            <a:off x="595979" y="3851140"/>
            <a:ext cx="1567288" cy="369332"/>
          </a:xfrm>
          <a:prstGeom prst="rect">
            <a:avLst/>
          </a:prstGeom>
        </p:spPr>
        <p:txBody>
          <a:bodyPr wrap="square">
            <a:spAutoFit/>
          </a:bodyPr>
          <a:lstStyle/>
          <a:p>
            <a:r>
              <a:rPr lang="tr-TR" dirty="0" smtClean="0">
                <a:solidFill>
                  <a:srgbClr val="FF0000"/>
                </a:solidFill>
              </a:rPr>
              <a:t>……………..……..</a:t>
            </a:r>
            <a:endParaRPr lang="tr-TR" dirty="0"/>
          </a:p>
        </p:txBody>
      </p:sp>
      <p:sp>
        <p:nvSpPr>
          <p:cNvPr id="17" name="Dikdörtgen 16"/>
          <p:cNvSpPr/>
          <p:nvPr/>
        </p:nvSpPr>
        <p:spPr>
          <a:xfrm rot="5400000">
            <a:off x="10472641" y="4450118"/>
            <a:ext cx="1567288" cy="369332"/>
          </a:xfrm>
          <a:prstGeom prst="rect">
            <a:avLst/>
          </a:prstGeom>
        </p:spPr>
        <p:txBody>
          <a:bodyPr wrap="squar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2022061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Dikdörtgen 4"/>
          <p:cNvSpPr/>
          <p:nvPr/>
        </p:nvSpPr>
        <p:spPr>
          <a:xfrm>
            <a:off x="1816770" y="1713004"/>
            <a:ext cx="8605113" cy="1323439"/>
          </a:xfrm>
          <a:prstGeom prst="rect">
            <a:avLst/>
          </a:prstGeom>
        </p:spPr>
        <p:txBody>
          <a:bodyPr wrap="none">
            <a:spAutoFit/>
          </a:bodyPr>
          <a:lstStyle/>
          <a:p>
            <a:r>
              <a:rPr lang="tr-TR" sz="4000" b="1" dirty="0">
                <a:solidFill>
                  <a:srgbClr val="FF0000"/>
                </a:solidFill>
              </a:rPr>
              <a:t>EĞİTİM VE KÜLTÜR ALANINDA YAPILAN </a:t>
            </a:r>
            <a:endParaRPr lang="tr-TR" sz="4000" b="1" dirty="0" smtClean="0">
              <a:solidFill>
                <a:srgbClr val="FF0000"/>
              </a:solidFill>
            </a:endParaRPr>
          </a:p>
          <a:p>
            <a:r>
              <a:rPr lang="tr-TR" sz="4000" b="1" dirty="0">
                <a:solidFill>
                  <a:srgbClr val="FF0000"/>
                </a:solidFill>
              </a:rPr>
              <a:t> </a:t>
            </a:r>
            <a:r>
              <a:rPr lang="tr-TR" sz="4000" b="1" dirty="0" smtClean="0">
                <a:solidFill>
                  <a:srgbClr val="FF0000"/>
                </a:solidFill>
              </a:rPr>
              <a:t>                          İNKILAPLAR</a:t>
            </a:r>
            <a:endParaRPr lang="tr-TR" sz="4000" b="1" dirty="0">
              <a:solidFill>
                <a:srgbClr val="FF0000"/>
              </a:solidFill>
            </a:endParaRPr>
          </a:p>
        </p:txBody>
      </p:sp>
      <p:sp>
        <p:nvSpPr>
          <p:cNvPr id="3" name="Oval 2">
            <a:extLst>
              <a:ext uri="{FF2B5EF4-FFF2-40B4-BE49-F238E27FC236}">
                <a16:creationId xmlns:a16="http://schemas.microsoft.com/office/drawing/2014/main" id="{89E40E31-7CB1-465B-A6B6-B6D97C04D6DB}"/>
              </a:ext>
            </a:extLst>
          </p:cNvPr>
          <p:cNvSpPr/>
          <p:nvPr/>
        </p:nvSpPr>
        <p:spPr>
          <a:xfrm>
            <a:off x="5907659" y="3699435"/>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32854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3166533" y="1163304"/>
            <a:ext cx="6096000" cy="4893647"/>
          </a:xfrm>
          <a:prstGeom prst="rect">
            <a:avLst/>
          </a:prstGeom>
          <a:noFill/>
        </p:spPr>
        <p:txBody>
          <a:bodyPr>
            <a:spAutoFit/>
          </a:bodyPr>
          <a:lstStyle/>
          <a:p>
            <a:pPr algn="just"/>
            <a:r>
              <a:rPr lang="tr-TR" dirty="0">
                <a:solidFill>
                  <a:schemeClr val="bg1"/>
                </a:solidFill>
              </a:rPr>
              <a:t>Mustafa Kemal </a:t>
            </a:r>
            <a:r>
              <a:rPr lang="tr-TR" dirty="0" smtClean="0">
                <a:solidFill>
                  <a:schemeClr val="bg1"/>
                </a:solidFill>
              </a:rPr>
              <a:t>, </a:t>
            </a:r>
            <a:r>
              <a:rPr lang="tr-TR" dirty="0">
                <a:solidFill>
                  <a:schemeClr val="bg1"/>
                </a:solidFill>
              </a:rPr>
              <a:t>eğitim-öğretim alanında atılacak somut adımları ve yapılması planlanan yenilikleri 1 Mart 1922’de TBMM’nin açılış konuşmasında şöyle sıralamıştır </a:t>
            </a:r>
            <a:r>
              <a:rPr lang="tr-TR" sz="2800" b="1" dirty="0">
                <a:solidFill>
                  <a:srgbClr val="FF0000"/>
                </a:solidFill>
              </a:rPr>
              <a:t>1. </a:t>
            </a:r>
            <a:r>
              <a:rPr lang="tr-TR" dirty="0">
                <a:solidFill>
                  <a:schemeClr val="bg1"/>
                </a:solidFill>
              </a:rPr>
              <a:t>Milletimizin zekâsının gelişmesi ve böylece uygun olan medeniyet düzeyine ulaşmasını sağlamak. </a:t>
            </a:r>
            <a:r>
              <a:rPr lang="tr-TR" sz="2800" b="1" dirty="0">
                <a:solidFill>
                  <a:srgbClr val="FF0000"/>
                </a:solidFill>
              </a:rPr>
              <a:t>2. </a:t>
            </a:r>
            <a:r>
              <a:rPr lang="tr-TR" dirty="0">
                <a:solidFill>
                  <a:schemeClr val="bg1"/>
                </a:solidFill>
              </a:rPr>
              <a:t>Yüce görevleri yürütecek elemanları yetiştirmek ve millî kültürümüzü yüceltmek. 3. İlk öğretim ve son öğretim aşamaları arasında, orta öğretim kurmak. </a:t>
            </a:r>
            <a:r>
              <a:rPr lang="tr-TR" sz="2800" b="1" dirty="0">
                <a:solidFill>
                  <a:srgbClr val="FF0000"/>
                </a:solidFill>
              </a:rPr>
              <a:t>4. </a:t>
            </a:r>
            <a:r>
              <a:rPr lang="tr-TR" dirty="0">
                <a:solidFill>
                  <a:schemeClr val="bg1"/>
                </a:solidFill>
              </a:rPr>
              <a:t>Orta öğretimde ülkenin ihtiyaç duyduğu çeşitli hizmet ve sanat elemanlarını yetiştirmek ve yüksek eğitime aday hazırlamak.</a:t>
            </a:r>
            <a:r>
              <a:rPr lang="tr-TR" sz="2800" b="1" dirty="0">
                <a:solidFill>
                  <a:srgbClr val="FF0000"/>
                </a:solidFill>
              </a:rPr>
              <a:t> 5. </a:t>
            </a:r>
            <a:r>
              <a:rPr lang="tr-TR" dirty="0">
                <a:solidFill>
                  <a:schemeClr val="bg1"/>
                </a:solidFill>
              </a:rPr>
              <a:t>Orta öğretimin eğitim ve öğretim yöntemlerini pratik ve uygulamalı hâle getirmek. </a:t>
            </a:r>
            <a:r>
              <a:rPr lang="tr-TR" sz="2800" b="1" dirty="0">
                <a:solidFill>
                  <a:srgbClr val="FF0000"/>
                </a:solidFill>
              </a:rPr>
              <a:t>6. </a:t>
            </a:r>
            <a:r>
              <a:rPr lang="tr-TR" dirty="0">
                <a:solidFill>
                  <a:schemeClr val="bg1"/>
                </a:solidFill>
              </a:rPr>
              <a:t>Kadınların da erkeklerle aynı öğretim aşamalarından geçirilerek, yetişmelerine önem vermek. </a:t>
            </a:r>
            <a:r>
              <a:rPr lang="tr-TR" sz="2800" b="1" dirty="0">
                <a:solidFill>
                  <a:srgbClr val="FF0000"/>
                </a:solidFill>
              </a:rPr>
              <a:t>7. </a:t>
            </a:r>
            <a:r>
              <a:rPr lang="tr-TR" dirty="0">
                <a:solidFill>
                  <a:schemeClr val="bg1"/>
                </a:solidFill>
              </a:rPr>
              <a:t>Gelecek uygulamalara temel olacak programları hazırlamak.</a:t>
            </a:r>
          </a:p>
        </p:txBody>
      </p:sp>
      <p:sp>
        <p:nvSpPr>
          <p:cNvPr id="3" name="Oval 2">
            <a:extLst>
              <a:ext uri="{FF2B5EF4-FFF2-40B4-BE49-F238E27FC236}">
                <a16:creationId xmlns:a16="http://schemas.microsoft.com/office/drawing/2014/main" id="{89E40E31-7CB1-465B-A6B6-B6D97C04D6DB}"/>
              </a:ext>
            </a:extLst>
          </p:cNvPr>
          <p:cNvSpPr/>
          <p:nvPr/>
        </p:nvSpPr>
        <p:spPr>
          <a:xfrm>
            <a:off x="0"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val 3">
            <a:extLst>
              <a:ext uri="{FF2B5EF4-FFF2-40B4-BE49-F238E27FC236}">
                <a16:creationId xmlns:a16="http://schemas.microsoft.com/office/drawing/2014/main" id="{89E40E31-7CB1-465B-A6B6-B6D97C04D6DB}"/>
              </a:ext>
            </a:extLst>
          </p:cNvPr>
          <p:cNvSpPr/>
          <p:nvPr/>
        </p:nvSpPr>
        <p:spPr>
          <a:xfrm>
            <a:off x="-1" y="5872285"/>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p:cNvSpPr/>
          <p:nvPr/>
        </p:nvSpPr>
        <p:spPr>
          <a:xfrm rot="5400000">
            <a:off x="641957" y="1868220"/>
            <a:ext cx="1567288" cy="369332"/>
          </a:xfrm>
          <a:prstGeom prst="rect">
            <a:avLst/>
          </a:prstGeom>
        </p:spPr>
        <p:txBody>
          <a:bodyPr wrap="square">
            <a:spAutoFit/>
          </a:bodyPr>
          <a:lstStyle/>
          <a:p>
            <a:r>
              <a:rPr lang="tr-TR" dirty="0" smtClean="0">
                <a:solidFill>
                  <a:srgbClr val="FF0000"/>
                </a:solidFill>
              </a:rPr>
              <a:t>……………..……..</a:t>
            </a:r>
            <a:endParaRPr lang="tr-TR" dirty="0"/>
          </a:p>
        </p:txBody>
      </p:sp>
      <p:sp>
        <p:nvSpPr>
          <p:cNvPr id="6" name="Dikdörtgen 5"/>
          <p:cNvSpPr/>
          <p:nvPr/>
        </p:nvSpPr>
        <p:spPr>
          <a:xfrm rot="5400000">
            <a:off x="944647" y="1868220"/>
            <a:ext cx="1567288" cy="369332"/>
          </a:xfrm>
          <a:prstGeom prst="rect">
            <a:avLst/>
          </a:prstGeom>
        </p:spPr>
        <p:txBody>
          <a:bodyPr wrap="square">
            <a:spAutoFit/>
          </a:bodyPr>
          <a:lstStyle/>
          <a:p>
            <a:r>
              <a:rPr lang="tr-TR" dirty="0" smtClean="0">
                <a:solidFill>
                  <a:srgbClr val="FF0000"/>
                </a:solidFill>
              </a:rPr>
              <a:t>……………..……..</a:t>
            </a:r>
            <a:endParaRPr lang="tr-TR" dirty="0"/>
          </a:p>
        </p:txBody>
      </p:sp>
      <p:sp>
        <p:nvSpPr>
          <p:cNvPr id="7" name="Dikdörtgen 6"/>
          <p:cNvSpPr/>
          <p:nvPr/>
        </p:nvSpPr>
        <p:spPr>
          <a:xfrm rot="5400000">
            <a:off x="1243593" y="1868220"/>
            <a:ext cx="1567288" cy="369332"/>
          </a:xfrm>
          <a:prstGeom prst="rect">
            <a:avLst/>
          </a:prstGeom>
        </p:spPr>
        <p:txBody>
          <a:bodyPr wrap="square">
            <a:spAutoFit/>
          </a:bodyPr>
          <a:lstStyle/>
          <a:p>
            <a:r>
              <a:rPr lang="tr-TR" dirty="0" smtClean="0">
                <a:solidFill>
                  <a:srgbClr val="FF0000"/>
                </a:solidFill>
              </a:rPr>
              <a:t>……………..……..</a:t>
            </a:r>
            <a:endParaRPr lang="tr-TR" dirty="0"/>
          </a:p>
        </p:txBody>
      </p:sp>
      <p:sp>
        <p:nvSpPr>
          <p:cNvPr id="8" name="Dikdörtgen 7"/>
          <p:cNvSpPr/>
          <p:nvPr/>
        </p:nvSpPr>
        <p:spPr>
          <a:xfrm rot="5400000">
            <a:off x="8914864" y="5705024"/>
            <a:ext cx="1567288" cy="369332"/>
          </a:xfrm>
          <a:prstGeom prst="rect">
            <a:avLst/>
          </a:prstGeom>
        </p:spPr>
        <p:txBody>
          <a:bodyPr wrap="square">
            <a:spAutoFit/>
          </a:bodyPr>
          <a:lstStyle/>
          <a:p>
            <a:r>
              <a:rPr lang="tr-TR" dirty="0" smtClean="0">
                <a:solidFill>
                  <a:srgbClr val="FF0000"/>
                </a:solidFill>
              </a:rPr>
              <a:t>……………..……..</a:t>
            </a:r>
            <a:endParaRPr lang="tr-TR" dirty="0"/>
          </a:p>
        </p:txBody>
      </p:sp>
      <p:sp>
        <p:nvSpPr>
          <p:cNvPr id="9" name="Dikdörtgen 8"/>
          <p:cNvSpPr/>
          <p:nvPr/>
        </p:nvSpPr>
        <p:spPr>
          <a:xfrm rot="5400000">
            <a:off x="9166173" y="5687619"/>
            <a:ext cx="1567288" cy="369332"/>
          </a:xfrm>
          <a:prstGeom prst="rect">
            <a:avLst/>
          </a:prstGeom>
        </p:spPr>
        <p:txBody>
          <a:bodyPr wrap="square">
            <a:spAutoFit/>
          </a:bodyPr>
          <a:lstStyle/>
          <a:p>
            <a:r>
              <a:rPr lang="tr-TR" dirty="0" smtClean="0">
                <a:solidFill>
                  <a:srgbClr val="FF0000"/>
                </a:solidFill>
              </a:rPr>
              <a:t>……………..……..</a:t>
            </a:r>
            <a:endParaRPr lang="tr-TR" dirty="0"/>
          </a:p>
        </p:txBody>
      </p:sp>
      <p:sp>
        <p:nvSpPr>
          <p:cNvPr id="10" name="Dikdörtgen 9"/>
          <p:cNvSpPr/>
          <p:nvPr/>
        </p:nvSpPr>
        <p:spPr>
          <a:xfrm rot="5400000">
            <a:off x="9417482" y="5705024"/>
            <a:ext cx="1567288" cy="369332"/>
          </a:xfrm>
          <a:prstGeom prst="rect">
            <a:avLst/>
          </a:prstGeom>
        </p:spPr>
        <p:txBody>
          <a:bodyPr wrap="squar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1750730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1040596" y="982177"/>
            <a:ext cx="10397066" cy="369332"/>
          </a:xfrm>
          <a:prstGeom prst="rect">
            <a:avLst/>
          </a:prstGeom>
        </p:spPr>
        <p:txBody>
          <a:bodyPr wrap="square">
            <a:spAutoFit/>
          </a:bodyPr>
          <a:lstStyle/>
          <a:p>
            <a:pPr algn="just"/>
            <a:r>
              <a:rPr lang="tr-TR" dirty="0" smtClean="0">
                <a:solidFill>
                  <a:schemeClr val="bg1"/>
                </a:solidFill>
              </a:rPr>
              <a:t>Mustafa Kemal, Türkiye Cumhuriyeti’ni kurarak yalnızca devletin idari yapısını değiştirmeyi düşünmedi. </a:t>
            </a:r>
          </a:p>
        </p:txBody>
      </p:sp>
      <p:sp>
        <p:nvSpPr>
          <p:cNvPr id="4" name="Oval 3">
            <a:extLst>
              <a:ext uri="{FF2B5EF4-FFF2-40B4-BE49-F238E27FC236}">
                <a16:creationId xmlns:a16="http://schemas.microsoft.com/office/drawing/2014/main" id="{89E40E31-7CB1-465B-A6B6-B6D97C04D6DB}"/>
              </a:ext>
            </a:extLst>
          </p:cNvPr>
          <p:cNvSpPr/>
          <p:nvPr/>
        </p:nvSpPr>
        <p:spPr>
          <a:xfrm>
            <a:off x="11370571" y="3155836"/>
            <a:ext cx="353559"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p:cNvSpPr/>
          <p:nvPr/>
        </p:nvSpPr>
        <p:spPr>
          <a:xfrm>
            <a:off x="2595034" y="1905507"/>
            <a:ext cx="1826841" cy="369332"/>
          </a:xfrm>
          <a:prstGeom prst="rect">
            <a:avLst/>
          </a:prstGeom>
        </p:spPr>
        <p:txBody>
          <a:bodyPr wrap="square">
            <a:spAutoFit/>
          </a:bodyPr>
          <a:lstStyle/>
          <a:p>
            <a:pPr algn="just"/>
            <a:r>
              <a:rPr lang="tr-TR" dirty="0">
                <a:solidFill>
                  <a:srgbClr val="FF0000"/>
                </a:solidFill>
              </a:rPr>
              <a:t>d</a:t>
            </a:r>
            <a:r>
              <a:rPr lang="tr-TR" dirty="0" smtClean="0">
                <a:solidFill>
                  <a:srgbClr val="FF0000"/>
                </a:solidFill>
              </a:rPr>
              <a:t>evleti </a:t>
            </a:r>
            <a:r>
              <a:rPr lang="tr-TR" dirty="0">
                <a:solidFill>
                  <a:srgbClr val="FF0000"/>
                </a:solidFill>
              </a:rPr>
              <a:t>yaşatacak</a:t>
            </a:r>
            <a:r>
              <a:rPr lang="tr-TR" dirty="0">
                <a:solidFill>
                  <a:schemeClr val="bg1"/>
                </a:solidFill>
              </a:rPr>
              <a:t>, </a:t>
            </a:r>
            <a:endParaRPr lang="tr-TR" dirty="0"/>
          </a:p>
        </p:txBody>
      </p:sp>
      <p:sp>
        <p:nvSpPr>
          <p:cNvPr id="6" name="Dikdörtgen 5"/>
          <p:cNvSpPr/>
          <p:nvPr/>
        </p:nvSpPr>
        <p:spPr>
          <a:xfrm>
            <a:off x="1049867" y="1443842"/>
            <a:ext cx="1545167" cy="369332"/>
          </a:xfrm>
          <a:prstGeom prst="rect">
            <a:avLst/>
          </a:prstGeom>
        </p:spPr>
        <p:txBody>
          <a:bodyPr wrap="none">
            <a:spAutoFit/>
          </a:bodyPr>
          <a:lstStyle/>
          <a:p>
            <a:r>
              <a:rPr lang="tr-TR" dirty="0">
                <a:solidFill>
                  <a:schemeClr val="bg1"/>
                </a:solidFill>
              </a:rPr>
              <a:t>Aynı zamanda </a:t>
            </a:r>
            <a:endParaRPr lang="tr-TR" dirty="0"/>
          </a:p>
        </p:txBody>
      </p:sp>
      <p:sp>
        <p:nvSpPr>
          <p:cNvPr id="7" name="Dikdörtgen 6"/>
          <p:cNvSpPr/>
          <p:nvPr/>
        </p:nvSpPr>
        <p:spPr>
          <a:xfrm>
            <a:off x="2595034" y="2274839"/>
            <a:ext cx="2973253" cy="369332"/>
          </a:xfrm>
          <a:prstGeom prst="rect">
            <a:avLst/>
          </a:prstGeom>
        </p:spPr>
        <p:txBody>
          <a:bodyPr wrap="square">
            <a:spAutoFit/>
          </a:bodyPr>
          <a:lstStyle/>
          <a:p>
            <a:pPr algn="just"/>
            <a:r>
              <a:rPr lang="tr-TR" dirty="0">
                <a:solidFill>
                  <a:srgbClr val="FF0000"/>
                </a:solidFill>
              </a:rPr>
              <a:t>millî varlığının </a:t>
            </a:r>
            <a:r>
              <a:rPr lang="tr-TR" dirty="0" smtClean="0">
                <a:solidFill>
                  <a:srgbClr val="FF0000"/>
                </a:solidFill>
              </a:rPr>
              <a:t>bilincinde olan</a:t>
            </a:r>
            <a:r>
              <a:rPr lang="tr-TR" dirty="0" smtClean="0">
                <a:solidFill>
                  <a:schemeClr val="bg1"/>
                </a:solidFill>
              </a:rPr>
              <a:t>, </a:t>
            </a:r>
            <a:endParaRPr lang="tr-TR" dirty="0"/>
          </a:p>
        </p:txBody>
      </p:sp>
      <p:sp>
        <p:nvSpPr>
          <p:cNvPr id="8" name="Dikdörtgen 7"/>
          <p:cNvSpPr/>
          <p:nvPr/>
        </p:nvSpPr>
        <p:spPr>
          <a:xfrm>
            <a:off x="2595034" y="2644171"/>
            <a:ext cx="3134435" cy="369332"/>
          </a:xfrm>
          <a:prstGeom prst="rect">
            <a:avLst/>
          </a:prstGeom>
        </p:spPr>
        <p:txBody>
          <a:bodyPr wrap="square">
            <a:spAutoFit/>
          </a:bodyPr>
          <a:lstStyle/>
          <a:p>
            <a:pPr algn="just"/>
            <a:r>
              <a:rPr lang="tr-TR" dirty="0" smtClean="0">
                <a:solidFill>
                  <a:srgbClr val="FF0000"/>
                </a:solidFill>
              </a:rPr>
              <a:t>çağdaş </a:t>
            </a:r>
            <a:r>
              <a:rPr lang="tr-TR" dirty="0">
                <a:solidFill>
                  <a:srgbClr val="FF0000"/>
                </a:solidFill>
              </a:rPr>
              <a:t>bir toplum da </a:t>
            </a:r>
            <a:r>
              <a:rPr lang="tr-TR" dirty="0" smtClean="0">
                <a:solidFill>
                  <a:srgbClr val="FF0000"/>
                </a:solidFill>
              </a:rPr>
              <a:t>hedefledi</a:t>
            </a:r>
            <a:endParaRPr lang="tr-TR" dirty="0">
              <a:solidFill>
                <a:srgbClr val="FF0000"/>
              </a:solidFill>
            </a:endParaRPr>
          </a:p>
        </p:txBody>
      </p:sp>
      <p:sp>
        <p:nvSpPr>
          <p:cNvPr id="9" name="Dikdörtgen 8"/>
          <p:cNvSpPr/>
          <p:nvPr/>
        </p:nvSpPr>
        <p:spPr>
          <a:xfrm>
            <a:off x="1040596" y="3724078"/>
            <a:ext cx="9763015" cy="646331"/>
          </a:xfrm>
          <a:prstGeom prst="rect">
            <a:avLst/>
          </a:prstGeom>
        </p:spPr>
        <p:txBody>
          <a:bodyPr wrap="square">
            <a:spAutoFit/>
          </a:bodyPr>
          <a:lstStyle/>
          <a:p>
            <a:pPr algn="just"/>
            <a:r>
              <a:rPr lang="tr-TR" dirty="0" smtClean="0">
                <a:solidFill>
                  <a:schemeClr val="bg1"/>
                </a:solidFill>
              </a:rPr>
              <a:t> </a:t>
            </a:r>
            <a:r>
              <a:rPr lang="tr-TR" dirty="0">
                <a:solidFill>
                  <a:schemeClr val="bg1"/>
                </a:solidFill>
              </a:rPr>
              <a:t>Bu hedeflerin gerçekleşmesi de sağlıklı eğitim anlayışına sahip olmak ve sağlam bir eğitim sistemi kurmakla mümkündü. </a:t>
            </a:r>
            <a:r>
              <a:rPr lang="tr-TR" dirty="0" smtClean="0">
                <a:solidFill>
                  <a:schemeClr val="bg1"/>
                </a:solidFill>
              </a:rPr>
              <a:t>Bu hedeflerle bazı kökten değişimi referans alan yenilikler yapıldı</a:t>
            </a:r>
            <a:endParaRPr lang="tr-TR" dirty="0"/>
          </a:p>
        </p:txBody>
      </p:sp>
      <p:sp>
        <p:nvSpPr>
          <p:cNvPr id="10" name="Dikdörtgen 9"/>
          <p:cNvSpPr/>
          <p:nvPr/>
        </p:nvSpPr>
        <p:spPr>
          <a:xfrm rot="5400000">
            <a:off x="9925485" y="1485585"/>
            <a:ext cx="3340502" cy="369332"/>
          </a:xfrm>
          <a:prstGeom prst="rect">
            <a:avLst/>
          </a:prstGeom>
        </p:spPr>
        <p:txBody>
          <a:bodyPr wrap="square">
            <a:spAutoFit/>
          </a:bodyPr>
          <a:lstStyle/>
          <a:p>
            <a:r>
              <a:rPr lang="tr-TR" dirty="0" smtClean="0">
                <a:solidFill>
                  <a:srgbClr val="FF0000"/>
                </a:solidFill>
              </a:rPr>
              <a:t>……………………………...……………...</a:t>
            </a:r>
            <a:endParaRPr lang="tr-TR" dirty="0"/>
          </a:p>
        </p:txBody>
      </p:sp>
      <p:sp>
        <p:nvSpPr>
          <p:cNvPr id="11" name="Dikdörtgen 10"/>
          <p:cNvSpPr/>
          <p:nvPr/>
        </p:nvSpPr>
        <p:spPr>
          <a:xfrm rot="5400000">
            <a:off x="9960712" y="5144829"/>
            <a:ext cx="3323232" cy="369332"/>
          </a:xfrm>
          <a:prstGeom prst="rect">
            <a:avLst/>
          </a:prstGeom>
        </p:spPr>
        <p:txBody>
          <a:bodyPr wrap="squar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362977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0" y="-26718"/>
            <a:ext cx="4015946" cy="830997"/>
          </a:xfrm>
          <a:prstGeom prst="rect">
            <a:avLst/>
          </a:prstGeom>
        </p:spPr>
        <p:txBody>
          <a:bodyPr wrap="square">
            <a:spAutoFit/>
          </a:bodyPr>
          <a:lstStyle/>
          <a:p>
            <a:pPr lvl="0"/>
            <a:r>
              <a:rPr lang="tr-TR" sz="2400" b="1" dirty="0" smtClean="0">
                <a:solidFill>
                  <a:srgbClr val="FF0000"/>
                </a:solidFill>
              </a:rPr>
              <a:t>SİYASİ ALANDA YAPILAN</a:t>
            </a:r>
          </a:p>
          <a:p>
            <a:pPr lvl="0"/>
            <a:r>
              <a:rPr lang="tr-TR" sz="2400" b="1" dirty="0" smtClean="0">
                <a:solidFill>
                  <a:srgbClr val="FF0000"/>
                </a:solidFill>
              </a:rPr>
              <a:t>             İNKILAPLAR</a:t>
            </a:r>
            <a:endParaRPr lang="tr-TR" sz="2400" b="1" dirty="0">
              <a:solidFill>
                <a:srgbClr val="FF0000"/>
              </a:solidFill>
            </a:endParaRPr>
          </a:p>
        </p:txBody>
      </p:sp>
      <p:sp>
        <p:nvSpPr>
          <p:cNvPr id="4" name="Dikdörtgen 3"/>
          <p:cNvSpPr/>
          <p:nvPr/>
        </p:nvSpPr>
        <p:spPr>
          <a:xfrm>
            <a:off x="1147400" y="2014799"/>
            <a:ext cx="1677960" cy="830997"/>
          </a:xfrm>
          <a:prstGeom prst="rect">
            <a:avLst/>
          </a:prstGeom>
        </p:spPr>
        <p:txBody>
          <a:bodyPr wrap="none">
            <a:spAutoFit/>
          </a:bodyPr>
          <a:lstStyle/>
          <a:p>
            <a:r>
              <a:rPr lang="tr-TR" sz="2400" b="1" dirty="0" smtClean="0">
                <a:solidFill>
                  <a:srgbClr val="FF0000"/>
                </a:solidFill>
              </a:rPr>
              <a:t>Saltanatın </a:t>
            </a:r>
          </a:p>
          <a:p>
            <a:r>
              <a:rPr lang="tr-TR" sz="2400" b="1" dirty="0" smtClean="0">
                <a:solidFill>
                  <a:srgbClr val="FF0000"/>
                </a:solidFill>
              </a:rPr>
              <a:t>Kaldırılması</a:t>
            </a:r>
            <a:endParaRPr lang="tr-TR" sz="2400" b="1" dirty="0">
              <a:solidFill>
                <a:srgbClr val="FF0000"/>
              </a:solidFill>
            </a:endParaRPr>
          </a:p>
        </p:txBody>
      </p:sp>
      <p:cxnSp>
        <p:nvCxnSpPr>
          <p:cNvPr id="17" name="Düz Ok Bağlayıcısı 16"/>
          <p:cNvCxnSpPr/>
          <p:nvPr/>
        </p:nvCxnSpPr>
        <p:spPr>
          <a:xfrm>
            <a:off x="2831538" y="2348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Düz Ok Bağlayıcısı 18"/>
          <p:cNvCxnSpPr/>
          <p:nvPr/>
        </p:nvCxnSpPr>
        <p:spPr>
          <a:xfrm flipV="1">
            <a:off x="7332394" y="1785409"/>
            <a:ext cx="0" cy="381580"/>
          </a:xfrm>
          <a:prstGeom prst="straightConnector1">
            <a:avLst/>
          </a:prstGeom>
          <a:ln>
            <a:solidFill>
              <a:srgbClr val="FF0000"/>
            </a:solidFill>
            <a:tailEnd type="triangle"/>
          </a:ln>
          <a:effectLst>
            <a:glow rad="2032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21" name="Düz Ok Bağlayıcısı 20"/>
          <p:cNvCxnSpPr/>
          <p:nvPr/>
        </p:nvCxnSpPr>
        <p:spPr>
          <a:xfrm flipV="1">
            <a:off x="5995627" y="2317708"/>
            <a:ext cx="1016570" cy="1325"/>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Düz Ok Bağlayıcısı 24"/>
          <p:cNvCxnSpPr/>
          <p:nvPr/>
        </p:nvCxnSpPr>
        <p:spPr>
          <a:xfrm flipH="1">
            <a:off x="7332394" y="2348246"/>
            <a:ext cx="16214" cy="414163"/>
          </a:xfrm>
          <a:prstGeom prst="straightConnector1">
            <a:avLst/>
          </a:prstGeom>
          <a:ln>
            <a:solidFill>
              <a:srgbClr val="FF0000"/>
            </a:solidFill>
            <a:tailEnd type="triangle"/>
          </a:ln>
          <a:effectLst>
            <a:glow rad="203200">
              <a:srgbClr val="FF0000">
                <a:alpha val="40000"/>
              </a:srgbClr>
            </a:glow>
          </a:effectLst>
        </p:spPr>
        <p:style>
          <a:lnRef idx="1">
            <a:schemeClr val="accent1"/>
          </a:lnRef>
          <a:fillRef idx="0">
            <a:schemeClr val="accent1"/>
          </a:fillRef>
          <a:effectRef idx="0">
            <a:schemeClr val="accent1"/>
          </a:effectRef>
          <a:fontRef idx="minor">
            <a:schemeClr val="tx1"/>
          </a:fontRef>
        </p:style>
      </p:cxnSp>
      <p:sp>
        <p:nvSpPr>
          <p:cNvPr id="14" name="Dikdörtgen 13"/>
          <p:cNvSpPr/>
          <p:nvPr/>
        </p:nvSpPr>
        <p:spPr>
          <a:xfrm>
            <a:off x="3970008" y="2050356"/>
            <a:ext cx="2025619" cy="646331"/>
          </a:xfrm>
          <a:prstGeom prst="rect">
            <a:avLst/>
          </a:prstGeom>
        </p:spPr>
        <p:txBody>
          <a:bodyPr wrap="none">
            <a:spAutoFit/>
          </a:bodyPr>
          <a:lstStyle/>
          <a:p>
            <a:r>
              <a:rPr lang="tr-TR" dirty="0">
                <a:solidFill>
                  <a:srgbClr val="FF0000"/>
                </a:solidFill>
              </a:rPr>
              <a:t>Ankara’nın Başkent </a:t>
            </a:r>
            <a:endParaRPr lang="tr-TR" dirty="0" smtClean="0">
              <a:solidFill>
                <a:srgbClr val="FF0000"/>
              </a:solidFill>
            </a:endParaRPr>
          </a:p>
          <a:p>
            <a:r>
              <a:rPr lang="tr-TR" dirty="0">
                <a:solidFill>
                  <a:srgbClr val="FF0000"/>
                </a:solidFill>
              </a:rPr>
              <a:t> </a:t>
            </a:r>
            <a:r>
              <a:rPr lang="tr-TR" dirty="0" smtClean="0">
                <a:solidFill>
                  <a:srgbClr val="FF0000"/>
                </a:solidFill>
              </a:rPr>
              <a:t>            Oluşu</a:t>
            </a:r>
            <a:endParaRPr lang="tr-TR" dirty="0">
              <a:solidFill>
                <a:srgbClr val="FF0000"/>
              </a:solidFill>
            </a:endParaRPr>
          </a:p>
        </p:txBody>
      </p:sp>
      <p:sp>
        <p:nvSpPr>
          <p:cNvPr id="23" name="Dikdörtgen 22"/>
          <p:cNvSpPr/>
          <p:nvPr/>
        </p:nvSpPr>
        <p:spPr>
          <a:xfrm>
            <a:off x="6371618" y="912924"/>
            <a:ext cx="1921552" cy="830997"/>
          </a:xfrm>
          <a:prstGeom prst="rect">
            <a:avLst/>
          </a:prstGeom>
        </p:spPr>
        <p:txBody>
          <a:bodyPr wrap="none">
            <a:spAutoFit/>
          </a:bodyPr>
          <a:lstStyle/>
          <a:p>
            <a:r>
              <a:rPr lang="tr-TR" sz="2400" b="1" dirty="0" smtClean="0">
                <a:solidFill>
                  <a:srgbClr val="FF0000"/>
                </a:solidFill>
              </a:rPr>
              <a:t>Cumhuriyetin</a:t>
            </a:r>
          </a:p>
          <a:p>
            <a:r>
              <a:rPr lang="tr-TR" sz="2400" b="1" dirty="0">
                <a:solidFill>
                  <a:srgbClr val="FF0000"/>
                </a:solidFill>
              </a:rPr>
              <a:t> </a:t>
            </a:r>
            <a:r>
              <a:rPr lang="tr-TR" sz="2400" b="1" dirty="0" smtClean="0">
                <a:solidFill>
                  <a:srgbClr val="FF0000"/>
                </a:solidFill>
              </a:rPr>
              <a:t>        </a:t>
            </a:r>
            <a:r>
              <a:rPr lang="tr-TR" sz="2400" b="1" dirty="0">
                <a:solidFill>
                  <a:srgbClr val="FF0000"/>
                </a:solidFill>
              </a:rPr>
              <a:t>İlanı</a:t>
            </a:r>
          </a:p>
        </p:txBody>
      </p:sp>
      <p:sp>
        <p:nvSpPr>
          <p:cNvPr id="9" name="Dikdörtgen 8"/>
          <p:cNvSpPr/>
          <p:nvPr/>
        </p:nvSpPr>
        <p:spPr>
          <a:xfrm rot="16200000">
            <a:off x="-1018726" y="1143406"/>
            <a:ext cx="2204450" cy="369332"/>
          </a:xfrm>
          <a:prstGeom prst="rect">
            <a:avLst/>
          </a:prstGeom>
        </p:spPr>
        <p:txBody>
          <a:bodyPr wrap="none">
            <a:spAutoFit/>
          </a:bodyPr>
          <a:lstStyle/>
          <a:p>
            <a:r>
              <a:rPr lang="tr-TR" dirty="0" smtClean="0">
                <a:solidFill>
                  <a:srgbClr val="FF0000"/>
                </a:solidFill>
              </a:rPr>
              <a:t>……………..…………………</a:t>
            </a:r>
            <a:endParaRPr lang="tr-TR" dirty="0"/>
          </a:p>
        </p:txBody>
      </p:sp>
      <p:sp>
        <p:nvSpPr>
          <p:cNvPr id="11" name="Dikdörtgen 10"/>
          <p:cNvSpPr/>
          <p:nvPr/>
        </p:nvSpPr>
        <p:spPr>
          <a:xfrm>
            <a:off x="77636" y="2107132"/>
            <a:ext cx="1136850" cy="369332"/>
          </a:xfrm>
          <a:prstGeom prst="rect">
            <a:avLst/>
          </a:prstGeom>
        </p:spPr>
        <p:txBody>
          <a:bodyPr wrap="none">
            <a:spAutoFit/>
          </a:bodyPr>
          <a:lstStyle/>
          <a:p>
            <a:r>
              <a:rPr lang="tr-TR" dirty="0" smtClean="0">
                <a:solidFill>
                  <a:srgbClr val="FF0000"/>
                </a:solidFill>
              </a:rPr>
              <a:t>………………</a:t>
            </a:r>
            <a:endParaRPr lang="tr-TR" dirty="0"/>
          </a:p>
        </p:txBody>
      </p:sp>
      <p:sp>
        <p:nvSpPr>
          <p:cNvPr id="27" name="Dikdörtgen 26"/>
          <p:cNvSpPr/>
          <p:nvPr/>
        </p:nvSpPr>
        <p:spPr>
          <a:xfrm>
            <a:off x="6424485" y="2774228"/>
            <a:ext cx="1815818" cy="830997"/>
          </a:xfrm>
          <a:prstGeom prst="rect">
            <a:avLst/>
          </a:prstGeom>
        </p:spPr>
        <p:txBody>
          <a:bodyPr wrap="none">
            <a:spAutoFit/>
          </a:bodyPr>
          <a:lstStyle/>
          <a:p>
            <a:r>
              <a:rPr lang="tr-TR" sz="2400" b="1" dirty="0" smtClean="0">
                <a:solidFill>
                  <a:srgbClr val="FF0000"/>
                </a:solidFill>
              </a:rPr>
              <a:t>   Halifeliğin </a:t>
            </a:r>
          </a:p>
          <a:p>
            <a:r>
              <a:rPr lang="tr-TR" sz="2400" b="1" dirty="0" smtClean="0">
                <a:solidFill>
                  <a:srgbClr val="FF0000"/>
                </a:solidFill>
              </a:rPr>
              <a:t>  Kaldırılması</a:t>
            </a:r>
            <a:endParaRPr lang="tr-TR" sz="2400" b="1" dirty="0">
              <a:solidFill>
                <a:srgbClr val="FF0000"/>
              </a:solidFill>
            </a:endParaRPr>
          </a:p>
        </p:txBody>
      </p:sp>
      <p:sp>
        <p:nvSpPr>
          <p:cNvPr id="28" name="Dikdörtgen 27"/>
          <p:cNvSpPr/>
          <p:nvPr/>
        </p:nvSpPr>
        <p:spPr>
          <a:xfrm>
            <a:off x="8899053" y="2166989"/>
            <a:ext cx="2047163" cy="369332"/>
          </a:xfrm>
          <a:prstGeom prst="rect">
            <a:avLst/>
          </a:prstGeom>
        </p:spPr>
        <p:txBody>
          <a:bodyPr wrap="none">
            <a:spAutoFit/>
          </a:bodyPr>
          <a:lstStyle/>
          <a:p>
            <a:r>
              <a:rPr lang="tr-TR" dirty="0">
                <a:solidFill>
                  <a:srgbClr val="FF0000"/>
                </a:solidFill>
              </a:rPr>
              <a:t>Anayasa Hareketleri</a:t>
            </a:r>
          </a:p>
        </p:txBody>
      </p:sp>
      <p:cxnSp>
        <p:nvCxnSpPr>
          <p:cNvPr id="38" name="Düz Ok Bağlayıcısı 37"/>
          <p:cNvCxnSpPr/>
          <p:nvPr/>
        </p:nvCxnSpPr>
        <p:spPr>
          <a:xfrm flipV="1">
            <a:off x="7569054" y="2317708"/>
            <a:ext cx="1016570" cy="1325"/>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9" name="Dikdörtgen 38"/>
          <p:cNvSpPr/>
          <p:nvPr/>
        </p:nvSpPr>
        <p:spPr>
          <a:xfrm>
            <a:off x="77636" y="3890581"/>
            <a:ext cx="2791213" cy="830997"/>
          </a:xfrm>
          <a:prstGeom prst="rect">
            <a:avLst/>
          </a:prstGeom>
        </p:spPr>
        <p:txBody>
          <a:bodyPr wrap="none">
            <a:spAutoFit/>
          </a:bodyPr>
          <a:lstStyle/>
          <a:p>
            <a:r>
              <a:rPr lang="tr-TR" sz="2400" b="1" dirty="0">
                <a:solidFill>
                  <a:srgbClr val="00B0F0"/>
                </a:solidFill>
              </a:rPr>
              <a:t>HUKUK </a:t>
            </a:r>
            <a:r>
              <a:rPr lang="tr-TR" sz="2400" b="1" dirty="0" smtClean="0">
                <a:solidFill>
                  <a:srgbClr val="00B0F0"/>
                </a:solidFill>
              </a:rPr>
              <a:t>ALANINDAKİ</a:t>
            </a:r>
          </a:p>
          <a:p>
            <a:r>
              <a:rPr lang="tr-TR" sz="2400" b="1" dirty="0">
                <a:solidFill>
                  <a:srgbClr val="00B0F0"/>
                </a:solidFill>
              </a:rPr>
              <a:t> </a:t>
            </a:r>
            <a:r>
              <a:rPr lang="tr-TR" sz="2400" b="1" dirty="0" smtClean="0">
                <a:solidFill>
                  <a:srgbClr val="00B0F0"/>
                </a:solidFill>
              </a:rPr>
              <a:t>     </a:t>
            </a:r>
            <a:r>
              <a:rPr lang="tr-TR" sz="2400" b="1" dirty="0">
                <a:solidFill>
                  <a:srgbClr val="00B0F0"/>
                </a:solidFill>
              </a:rPr>
              <a:t>İNKILAPLAR</a:t>
            </a:r>
          </a:p>
        </p:txBody>
      </p:sp>
      <p:sp>
        <p:nvSpPr>
          <p:cNvPr id="40" name="Dikdörtgen 39"/>
          <p:cNvSpPr/>
          <p:nvPr/>
        </p:nvSpPr>
        <p:spPr>
          <a:xfrm>
            <a:off x="77636" y="3363818"/>
            <a:ext cx="12101390" cy="369332"/>
          </a:xfrm>
          <a:prstGeom prst="rect">
            <a:avLst/>
          </a:prstGeom>
        </p:spPr>
        <p:txBody>
          <a:bodyPr wrap="none">
            <a:spAutoFit/>
          </a:bodyPr>
          <a:lstStyle/>
          <a:p>
            <a:r>
              <a:rPr lang="tr-TR" dirty="0" smtClean="0">
                <a:solidFill>
                  <a:srgbClr val="FF0000"/>
                </a:solidFill>
              </a:rPr>
              <a:t>………………………………………………………………………………………………………………………………………………………………………………………………………..</a:t>
            </a:r>
            <a:endParaRPr lang="tr-TR" dirty="0"/>
          </a:p>
        </p:txBody>
      </p:sp>
      <p:sp>
        <p:nvSpPr>
          <p:cNvPr id="41" name="Dikdörtgen 40"/>
          <p:cNvSpPr/>
          <p:nvPr/>
        </p:nvSpPr>
        <p:spPr>
          <a:xfrm>
            <a:off x="77636" y="3544417"/>
            <a:ext cx="12101390" cy="369332"/>
          </a:xfrm>
          <a:prstGeom prst="rect">
            <a:avLst/>
          </a:prstGeom>
        </p:spPr>
        <p:txBody>
          <a:bodyPr wrap="none">
            <a:spAutoFit/>
          </a:bodyPr>
          <a:lstStyle/>
          <a:p>
            <a:r>
              <a:rPr lang="tr-TR" dirty="0" smtClean="0">
                <a:solidFill>
                  <a:srgbClr val="00B0F0"/>
                </a:solidFill>
              </a:rPr>
              <a:t>………………………………………………………………………………………………………………………………………………………………………………………………………..</a:t>
            </a:r>
            <a:endParaRPr lang="tr-TR" dirty="0">
              <a:solidFill>
                <a:srgbClr val="00B0F0"/>
              </a:solidFill>
            </a:endParaRPr>
          </a:p>
        </p:txBody>
      </p:sp>
      <p:sp>
        <p:nvSpPr>
          <p:cNvPr id="42" name="Dikdörtgen 41"/>
          <p:cNvSpPr/>
          <p:nvPr/>
        </p:nvSpPr>
        <p:spPr>
          <a:xfrm rot="16200000">
            <a:off x="-340909" y="4751887"/>
            <a:ext cx="1511952" cy="369332"/>
          </a:xfrm>
          <a:prstGeom prst="rect">
            <a:avLst/>
          </a:prstGeom>
        </p:spPr>
        <p:txBody>
          <a:bodyPr wrap="none">
            <a:spAutoFit/>
          </a:bodyPr>
          <a:lstStyle/>
          <a:p>
            <a:r>
              <a:rPr lang="tr-TR" dirty="0" smtClean="0">
                <a:solidFill>
                  <a:srgbClr val="00B0F0"/>
                </a:solidFill>
              </a:rPr>
              <a:t>………….…………</a:t>
            </a:r>
            <a:endParaRPr lang="tr-TR" dirty="0">
              <a:solidFill>
                <a:srgbClr val="00B0F0"/>
              </a:solidFill>
            </a:endParaRPr>
          </a:p>
        </p:txBody>
      </p:sp>
      <p:sp>
        <p:nvSpPr>
          <p:cNvPr id="43" name="Dikdörtgen 42"/>
          <p:cNvSpPr/>
          <p:nvPr/>
        </p:nvSpPr>
        <p:spPr>
          <a:xfrm>
            <a:off x="441191" y="5359165"/>
            <a:ext cx="1136850" cy="369332"/>
          </a:xfrm>
          <a:prstGeom prst="rect">
            <a:avLst/>
          </a:prstGeom>
        </p:spPr>
        <p:txBody>
          <a:bodyPr wrap="none">
            <a:spAutoFit/>
          </a:bodyPr>
          <a:lstStyle/>
          <a:p>
            <a:r>
              <a:rPr lang="tr-TR" dirty="0">
                <a:solidFill>
                  <a:srgbClr val="00B0F0"/>
                </a:solidFill>
              </a:rPr>
              <a:t>………………</a:t>
            </a:r>
          </a:p>
        </p:txBody>
      </p:sp>
      <p:sp>
        <p:nvSpPr>
          <p:cNvPr id="44" name="Dikdörtgen 43"/>
          <p:cNvSpPr/>
          <p:nvPr/>
        </p:nvSpPr>
        <p:spPr>
          <a:xfrm>
            <a:off x="1462101" y="5460554"/>
            <a:ext cx="2133405" cy="369332"/>
          </a:xfrm>
          <a:prstGeom prst="rect">
            <a:avLst/>
          </a:prstGeom>
        </p:spPr>
        <p:txBody>
          <a:bodyPr wrap="none">
            <a:spAutoFit/>
          </a:bodyPr>
          <a:lstStyle/>
          <a:p>
            <a:r>
              <a:rPr lang="tr-TR" dirty="0">
                <a:solidFill>
                  <a:srgbClr val="FF0000"/>
                </a:solidFill>
              </a:rPr>
              <a:t>Türk Medeni Kanunu</a:t>
            </a:r>
          </a:p>
        </p:txBody>
      </p:sp>
      <p:sp>
        <p:nvSpPr>
          <p:cNvPr id="45" name="Dikdörtgen 44"/>
          <p:cNvSpPr/>
          <p:nvPr/>
        </p:nvSpPr>
        <p:spPr>
          <a:xfrm>
            <a:off x="4491107" y="3800116"/>
            <a:ext cx="2765629" cy="1200329"/>
          </a:xfrm>
          <a:prstGeom prst="rect">
            <a:avLst/>
          </a:prstGeom>
        </p:spPr>
        <p:txBody>
          <a:bodyPr wrap="none">
            <a:spAutoFit/>
          </a:bodyPr>
          <a:lstStyle/>
          <a:p>
            <a:r>
              <a:rPr lang="tr-TR" sz="2400" b="1" dirty="0">
                <a:solidFill>
                  <a:srgbClr val="FFFF00"/>
                </a:solidFill>
              </a:rPr>
              <a:t>EĞİTİM VE KÜLTÜR </a:t>
            </a:r>
            <a:endParaRPr lang="tr-TR" sz="2400" b="1" dirty="0" smtClean="0">
              <a:solidFill>
                <a:srgbClr val="FFFF00"/>
              </a:solidFill>
            </a:endParaRPr>
          </a:p>
          <a:p>
            <a:r>
              <a:rPr lang="tr-TR" sz="2400" b="1" dirty="0" smtClean="0">
                <a:solidFill>
                  <a:srgbClr val="FFFF00"/>
                </a:solidFill>
              </a:rPr>
              <a:t>ALANINDA </a:t>
            </a:r>
            <a:r>
              <a:rPr lang="tr-TR" sz="2400" b="1" dirty="0">
                <a:solidFill>
                  <a:srgbClr val="FFFF00"/>
                </a:solidFill>
              </a:rPr>
              <a:t>YAPILAN </a:t>
            </a:r>
            <a:endParaRPr lang="tr-TR" sz="2400" b="1" dirty="0" smtClean="0">
              <a:solidFill>
                <a:srgbClr val="FFFF00"/>
              </a:solidFill>
            </a:endParaRPr>
          </a:p>
          <a:p>
            <a:r>
              <a:rPr lang="tr-TR" sz="2400" b="1" dirty="0" smtClean="0">
                <a:solidFill>
                  <a:srgbClr val="FFFF00"/>
                </a:solidFill>
              </a:rPr>
              <a:t>        İNKILAPLAR</a:t>
            </a:r>
            <a:endParaRPr lang="tr-TR" sz="2400" b="1" dirty="0">
              <a:solidFill>
                <a:srgbClr val="FFFF00"/>
              </a:solidFill>
            </a:endParaRPr>
          </a:p>
        </p:txBody>
      </p:sp>
      <p:sp>
        <p:nvSpPr>
          <p:cNvPr id="46" name="Dikdörtgen 45"/>
          <p:cNvSpPr/>
          <p:nvPr/>
        </p:nvSpPr>
        <p:spPr>
          <a:xfrm rot="16200000">
            <a:off x="2593442" y="5163976"/>
            <a:ext cx="3214341" cy="369332"/>
          </a:xfrm>
          <a:prstGeom prst="rect">
            <a:avLst/>
          </a:prstGeom>
        </p:spPr>
        <p:txBody>
          <a:bodyPr wrap="none">
            <a:spAutoFit/>
          </a:bodyPr>
          <a:lstStyle/>
          <a:p>
            <a:r>
              <a:rPr lang="tr-TR" dirty="0" smtClean="0">
                <a:solidFill>
                  <a:srgbClr val="FFFF00"/>
                </a:solidFill>
              </a:rPr>
              <a:t>……………………   …………….…..………</a:t>
            </a:r>
            <a:endParaRPr lang="tr-TR" dirty="0">
              <a:solidFill>
                <a:srgbClr val="00B0F0"/>
              </a:solidFill>
            </a:endParaRPr>
          </a:p>
        </p:txBody>
      </p:sp>
      <p:sp>
        <p:nvSpPr>
          <p:cNvPr id="47" name="Dikdörtgen 46"/>
          <p:cNvSpPr/>
          <p:nvPr/>
        </p:nvSpPr>
        <p:spPr>
          <a:xfrm rot="16200000">
            <a:off x="2456858" y="5142336"/>
            <a:ext cx="3214341" cy="369332"/>
          </a:xfrm>
          <a:prstGeom prst="rect">
            <a:avLst/>
          </a:prstGeom>
        </p:spPr>
        <p:txBody>
          <a:bodyPr wrap="none">
            <a:spAutoFit/>
          </a:bodyPr>
          <a:lstStyle/>
          <a:p>
            <a:r>
              <a:rPr lang="tr-TR" dirty="0" smtClean="0">
                <a:solidFill>
                  <a:srgbClr val="00B0F0"/>
                </a:solidFill>
              </a:rPr>
              <a:t>………………………………………..……….</a:t>
            </a:r>
            <a:endParaRPr lang="tr-TR" dirty="0">
              <a:solidFill>
                <a:srgbClr val="00B0F0"/>
              </a:solidFill>
            </a:endParaRPr>
          </a:p>
        </p:txBody>
      </p:sp>
      <p:sp>
        <p:nvSpPr>
          <p:cNvPr id="48" name="Dikdörtgen 47"/>
          <p:cNvSpPr/>
          <p:nvPr/>
        </p:nvSpPr>
        <p:spPr>
          <a:xfrm rot="16200000">
            <a:off x="4414392" y="4833012"/>
            <a:ext cx="1136850" cy="369332"/>
          </a:xfrm>
          <a:prstGeom prst="rect">
            <a:avLst/>
          </a:prstGeom>
        </p:spPr>
        <p:txBody>
          <a:bodyPr wrap="none">
            <a:spAutoFit/>
          </a:bodyPr>
          <a:lstStyle/>
          <a:p>
            <a:r>
              <a:rPr lang="tr-TR" dirty="0">
                <a:solidFill>
                  <a:srgbClr val="FFFF00"/>
                </a:solidFill>
              </a:rPr>
              <a:t>………………</a:t>
            </a:r>
          </a:p>
        </p:txBody>
      </p:sp>
      <p:sp>
        <p:nvSpPr>
          <p:cNvPr id="49" name="Dikdörtgen 48"/>
          <p:cNvSpPr/>
          <p:nvPr/>
        </p:nvSpPr>
        <p:spPr>
          <a:xfrm>
            <a:off x="4952990" y="5275888"/>
            <a:ext cx="1136850" cy="369332"/>
          </a:xfrm>
          <a:prstGeom prst="rect">
            <a:avLst/>
          </a:prstGeom>
        </p:spPr>
        <p:txBody>
          <a:bodyPr wrap="none">
            <a:spAutoFit/>
          </a:bodyPr>
          <a:lstStyle/>
          <a:p>
            <a:r>
              <a:rPr lang="tr-TR" dirty="0">
                <a:solidFill>
                  <a:srgbClr val="FFFF00"/>
                </a:solidFill>
              </a:rPr>
              <a:t>………………</a:t>
            </a:r>
          </a:p>
        </p:txBody>
      </p:sp>
      <p:sp>
        <p:nvSpPr>
          <p:cNvPr id="50" name="Dikdörtgen 49"/>
          <p:cNvSpPr/>
          <p:nvPr/>
        </p:nvSpPr>
        <p:spPr>
          <a:xfrm>
            <a:off x="6089840" y="5239295"/>
            <a:ext cx="2472087" cy="369332"/>
          </a:xfrm>
          <a:prstGeom prst="rect">
            <a:avLst/>
          </a:prstGeom>
        </p:spPr>
        <p:txBody>
          <a:bodyPr wrap="none">
            <a:spAutoFit/>
          </a:bodyPr>
          <a:lstStyle/>
          <a:p>
            <a:r>
              <a:rPr lang="tr-TR" dirty="0" err="1">
                <a:solidFill>
                  <a:srgbClr val="FF0000"/>
                </a:solidFill>
              </a:rPr>
              <a:t>Tevhid</a:t>
            </a:r>
            <a:r>
              <a:rPr lang="tr-TR" dirty="0">
                <a:solidFill>
                  <a:srgbClr val="FF0000"/>
                </a:solidFill>
              </a:rPr>
              <a:t>-i Tedrisat Kanunu</a:t>
            </a:r>
          </a:p>
        </p:txBody>
      </p:sp>
      <p:sp>
        <p:nvSpPr>
          <p:cNvPr id="51" name="Dikdörtgen 50"/>
          <p:cNvSpPr/>
          <p:nvPr/>
        </p:nvSpPr>
        <p:spPr>
          <a:xfrm>
            <a:off x="7264299" y="5692529"/>
            <a:ext cx="1317990" cy="369332"/>
          </a:xfrm>
          <a:prstGeom prst="rect">
            <a:avLst/>
          </a:prstGeom>
        </p:spPr>
        <p:txBody>
          <a:bodyPr wrap="none">
            <a:spAutoFit/>
          </a:bodyPr>
          <a:lstStyle/>
          <a:p>
            <a:r>
              <a:rPr lang="tr-TR" dirty="0">
                <a:solidFill>
                  <a:srgbClr val="FF0000"/>
                </a:solidFill>
              </a:rPr>
              <a:t>Harf İnkılabı</a:t>
            </a:r>
          </a:p>
        </p:txBody>
      </p:sp>
      <p:sp>
        <p:nvSpPr>
          <p:cNvPr id="52" name="Dikdörtgen 51"/>
          <p:cNvSpPr/>
          <p:nvPr/>
        </p:nvSpPr>
        <p:spPr>
          <a:xfrm>
            <a:off x="8395413" y="4249140"/>
            <a:ext cx="1732782" cy="646331"/>
          </a:xfrm>
          <a:prstGeom prst="rect">
            <a:avLst/>
          </a:prstGeom>
        </p:spPr>
        <p:txBody>
          <a:bodyPr wrap="none">
            <a:spAutoFit/>
          </a:bodyPr>
          <a:lstStyle/>
          <a:p>
            <a:r>
              <a:rPr lang="tr-TR" dirty="0">
                <a:solidFill>
                  <a:srgbClr val="FF0000"/>
                </a:solidFill>
              </a:rPr>
              <a:t>Tarih Alanındaki </a:t>
            </a:r>
            <a:endParaRPr lang="tr-TR" dirty="0" smtClean="0">
              <a:solidFill>
                <a:srgbClr val="FF0000"/>
              </a:solidFill>
            </a:endParaRPr>
          </a:p>
          <a:p>
            <a:r>
              <a:rPr lang="tr-TR" dirty="0">
                <a:solidFill>
                  <a:srgbClr val="FF0000"/>
                </a:solidFill>
              </a:rPr>
              <a:t> </a:t>
            </a:r>
            <a:r>
              <a:rPr lang="tr-TR" dirty="0" smtClean="0">
                <a:solidFill>
                  <a:srgbClr val="FF0000"/>
                </a:solidFill>
              </a:rPr>
              <a:t>      Çalışmalar</a:t>
            </a:r>
            <a:endParaRPr lang="tr-TR" dirty="0">
              <a:solidFill>
                <a:srgbClr val="FF0000"/>
              </a:solidFill>
            </a:endParaRPr>
          </a:p>
        </p:txBody>
      </p:sp>
      <p:sp>
        <p:nvSpPr>
          <p:cNvPr id="53" name="Dikdörtgen 52"/>
          <p:cNvSpPr/>
          <p:nvPr/>
        </p:nvSpPr>
        <p:spPr>
          <a:xfrm>
            <a:off x="8561927" y="6333135"/>
            <a:ext cx="1521570" cy="646331"/>
          </a:xfrm>
          <a:prstGeom prst="rect">
            <a:avLst/>
          </a:prstGeom>
        </p:spPr>
        <p:txBody>
          <a:bodyPr wrap="none">
            <a:spAutoFit/>
          </a:bodyPr>
          <a:lstStyle/>
          <a:p>
            <a:r>
              <a:rPr lang="tr-TR" dirty="0">
                <a:solidFill>
                  <a:srgbClr val="FF0000"/>
                </a:solidFill>
              </a:rPr>
              <a:t>Dil Alanındaki </a:t>
            </a:r>
            <a:endParaRPr lang="tr-TR" dirty="0" smtClean="0">
              <a:solidFill>
                <a:srgbClr val="FF0000"/>
              </a:solidFill>
            </a:endParaRPr>
          </a:p>
          <a:p>
            <a:r>
              <a:rPr lang="tr-TR" dirty="0">
                <a:solidFill>
                  <a:srgbClr val="FF0000"/>
                </a:solidFill>
              </a:rPr>
              <a:t> </a:t>
            </a:r>
            <a:r>
              <a:rPr lang="tr-TR" dirty="0" smtClean="0">
                <a:solidFill>
                  <a:srgbClr val="FF0000"/>
                </a:solidFill>
              </a:rPr>
              <a:t>    Çalışmalar</a:t>
            </a:r>
            <a:endParaRPr lang="tr-TR" dirty="0">
              <a:solidFill>
                <a:srgbClr val="FF0000"/>
              </a:solidFill>
            </a:endParaRPr>
          </a:p>
        </p:txBody>
      </p:sp>
      <p:sp>
        <p:nvSpPr>
          <p:cNvPr id="54" name="Dikdörtgen 53"/>
          <p:cNvSpPr/>
          <p:nvPr/>
        </p:nvSpPr>
        <p:spPr>
          <a:xfrm>
            <a:off x="10128195" y="5285278"/>
            <a:ext cx="1994007" cy="369332"/>
          </a:xfrm>
          <a:prstGeom prst="rect">
            <a:avLst/>
          </a:prstGeom>
        </p:spPr>
        <p:txBody>
          <a:bodyPr wrap="none">
            <a:spAutoFit/>
          </a:bodyPr>
          <a:lstStyle/>
          <a:p>
            <a:r>
              <a:rPr lang="tr-TR" dirty="0">
                <a:solidFill>
                  <a:srgbClr val="FF0000"/>
                </a:solidFill>
              </a:rPr>
              <a:t>Üniversite Reformu</a:t>
            </a:r>
          </a:p>
        </p:txBody>
      </p:sp>
      <p:sp>
        <p:nvSpPr>
          <p:cNvPr id="55" name="Dikdörtgen 54"/>
          <p:cNvSpPr/>
          <p:nvPr/>
        </p:nvSpPr>
        <p:spPr>
          <a:xfrm>
            <a:off x="10222748" y="5608627"/>
            <a:ext cx="1527085" cy="646331"/>
          </a:xfrm>
          <a:prstGeom prst="rect">
            <a:avLst/>
          </a:prstGeom>
        </p:spPr>
        <p:txBody>
          <a:bodyPr wrap="none">
            <a:spAutoFit/>
          </a:bodyPr>
          <a:lstStyle/>
          <a:p>
            <a:r>
              <a:rPr lang="tr-TR" dirty="0">
                <a:solidFill>
                  <a:srgbClr val="FF0000"/>
                </a:solidFill>
              </a:rPr>
              <a:t>Güzel </a:t>
            </a:r>
            <a:r>
              <a:rPr lang="tr-TR" dirty="0" smtClean="0">
                <a:solidFill>
                  <a:srgbClr val="FF0000"/>
                </a:solidFill>
              </a:rPr>
              <a:t>Sanatlar</a:t>
            </a:r>
          </a:p>
          <a:p>
            <a:r>
              <a:rPr lang="tr-TR" dirty="0">
                <a:solidFill>
                  <a:srgbClr val="FF0000"/>
                </a:solidFill>
              </a:rPr>
              <a:t> </a:t>
            </a:r>
            <a:r>
              <a:rPr lang="tr-TR" dirty="0" smtClean="0">
                <a:solidFill>
                  <a:srgbClr val="FF0000"/>
                </a:solidFill>
              </a:rPr>
              <a:t>     ve </a:t>
            </a:r>
            <a:r>
              <a:rPr lang="tr-TR" dirty="0">
                <a:solidFill>
                  <a:srgbClr val="FF0000"/>
                </a:solidFill>
              </a:rPr>
              <a:t>Spor</a:t>
            </a:r>
          </a:p>
        </p:txBody>
      </p:sp>
      <p:cxnSp>
        <p:nvCxnSpPr>
          <p:cNvPr id="56" name="Düz Ok Bağlayıcısı 55"/>
          <p:cNvCxnSpPr/>
          <p:nvPr/>
        </p:nvCxnSpPr>
        <p:spPr>
          <a:xfrm flipV="1">
            <a:off x="9261804" y="5013493"/>
            <a:ext cx="0" cy="381580"/>
          </a:xfrm>
          <a:prstGeom prst="straightConnector1">
            <a:avLst/>
          </a:prstGeom>
          <a:ln>
            <a:solidFill>
              <a:srgbClr val="FF0000"/>
            </a:solidFill>
            <a:tailEnd type="triangle"/>
          </a:ln>
          <a:effectLst>
            <a:glow rad="2032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57" name="Düz Ok Bağlayıcısı 56"/>
          <p:cNvCxnSpPr/>
          <p:nvPr/>
        </p:nvCxnSpPr>
        <p:spPr>
          <a:xfrm>
            <a:off x="9280754" y="5877195"/>
            <a:ext cx="6639" cy="455940"/>
          </a:xfrm>
          <a:prstGeom prst="straightConnector1">
            <a:avLst/>
          </a:prstGeom>
          <a:ln>
            <a:solidFill>
              <a:srgbClr val="FF0000"/>
            </a:solidFill>
            <a:tailEnd type="triangle"/>
          </a:ln>
          <a:effectLst>
            <a:glow rad="2032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61" name="Düz Ok Bağlayıcısı 60"/>
          <p:cNvCxnSpPr/>
          <p:nvPr/>
        </p:nvCxnSpPr>
        <p:spPr>
          <a:xfrm>
            <a:off x="8479378" y="5654610"/>
            <a:ext cx="559570" cy="11561"/>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3" name="Düz Ok Bağlayıcısı 62"/>
          <p:cNvCxnSpPr/>
          <p:nvPr/>
        </p:nvCxnSpPr>
        <p:spPr>
          <a:xfrm flipH="1" flipV="1">
            <a:off x="9466159" y="5678832"/>
            <a:ext cx="662036" cy="13697"/>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6" name="Dikdörtgen 27"/>
          <p:cNvSpPr/>
          <p:nvPr/>
        </p:nvSpPr>
        <p:spPr>
          <a:xfrm>
            <a:off x="1454004" y="6108023"/>
            <a:ext cx="2047163" cy="369332"/>
          </a:xfrm>
          <a:prstGeom prst="rect">
            <a:avLst/>
          </a:prstGeom>
        </p:spPr>
        <p:txBody>
          <a:bodyPr wrap="none">
            <a:spAutoFit/>
          </a:bodyPr>
          <a:lstStyle/>
          <a:p>
            <a:r>
              <a:rPr lang="tr-TR" dirty="0">
                <a:solidFill>
                  <a:srgbClr val="FF0000"/>
                </a:solidFill>
              </a:rPr>
              <a:t>Anayasa Hareketleri</a:t>
            </a:r>
          </a:p>
        </p:txBody>
      </p:sp>
    </p:spTree>
    <p:extLst>
      <p:ext uri="{BB962C8B-B14F-4D97-AF65-F5344CB8AC3E}">
        <p14:creationId xmlns:p14="http://schemas.microsoft.com/office/powerpoint/2010/main" val="373450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1033022" y="147972"/>
            <a:ext cx="2472087" cy="369332"/>
          </a:xfrm>
          <a:prstGeom prst="rect">
            <a:avLst/>
          </a:prstGeom>
        </p:spPr>
        <p:txBody>
          <a:bodyPr wrap="none">
            <a:spAutoFit/>
          </a:bodyPr>
          <a:lstStyle/>
          <a:p>
            <a:r>
              <a:rPr lang="tr-TR" dirty="0" err="1">
                <a:solidFill>
                  <a:srgbClr val="FF0000"/>
                </a:solidFill>
              </a:rPr>
              <a:t>Tevhid</a:t>
            </a:r>
            <a:r>
              <a:rPr lang="tr-TR" dirty="0">
                <a:solidFill>
                  <a:srgbClr val="FF0000"/>
                </a:solidFill>
              </a:rPr>
              <a:t>-i Tedrisat Kanunu</a:t>
            </a:r>
          </a:p>
        </p:txBody>
      </p:sp>
      <p:cxnSp>
        <p:nvCxnSpPr>
          <p:cNvPr id="3" name="Düz Ok Bağlayıcısı 2"/>
          <p:cNvCxnSpPr/>
          <p:nvPr/>
        </p:nvCxnSpPr>
        <p:spPr>
          <a:xfrm>
            <a:off x="-321823" y="350113"/>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Dikdörtgen 3"/>
          <p:cNvSpPr/>
          <p:nvPr/>
        </p:nvSpPr>
        <p:spPr>
          <a:xfrm>
            <a:off x="203110" y="623248"/>
            <a:ext cx="5300224" cy="2862322"/>
          </a:xfrm>
          <a:prstGeom prst="rect">
            <a:avLst/>
          </a:prstGeom>
        </p:spPr>
        <p:txBody>
          <a:bodyPr wrap="square">
            <a:spAutoFit/>
          </a:bodyPr>
          <a:lstStyle/>
          <a:p>
            <a:pPr algn="just"/>
            <a:r>
              <a:rPr lang="tr-TR" dirty="0">
                <a:solidFill>
                  <a:schemeClr val="bg1"/>
                </a:solidFill>
              </a:rPr>
              <a:t>Mustafa Kemal </a:t>
            </a:r>
            <a:r>
              <a:rPr lang="tr-TR" dirty="0" smtClean="0">
                <a:solidFill>
                  <a:schemeClr val="bg1"/>
                </a:solidFill>
              </a:rPr>
              <a:t>Osmanlıdaki mektep-medrese </a:t>
            </a:r>
            <a:r>
              <a:rPr lang="tr-TR" dirty="0">
                <a:solidFill>
                  <a:schemeClr val="bg1"/>
                </a:solidFill>
              </a:rPr>
              <a:t>ayrılığının zararlarını ve yabancı okulların millî bünyemize yaptıkları yıkıcı etkileri görmüştü. Öğretimdeki bu çok başlılık yeni Türk toplumunun ilerlemesi önünde en büyük engeldi. </a:t>
            </a:r>
            <a:endParaRPr lang="tr-TR" dirty="0" smtClean="0">
              <a:solidFill>
                <a:schemeClr val="bg1"/>
              </a:solidFill>
            </a:endParaRPr>
          </a:p>
          <a:p>
            <a:pPr algn="just"/>
            <a:endParaRPr lang="tr-TR" dirty="0" smtClean="0">
              <a:solidFill>
                <a:schemeClr val="bg1"/>
              </a:solidFill>
            </a:endParaRPr>
          </a:p>
          <a:p>
            <a:pPr algn="just"/>
            <a:r>
              <a:rPr lang="tr-TR" dirty="0" smtClean="0">
                <a:solidFill>
                  <a:schemeClr val="bg1"/>
                </a:solidFill>
              </a:rPr>
              <a:t> </a:t>
            </a:r>
            <a:r>
              <a:rPr lang="tr-TR" dirty="0">
                <a:solidFill>
                  <a:schemeClr val="bg1"/>
                </a:solidFill>
              </a:rPr>
              <a:t>3 Mart 1924’te TBMM, </a:t>
            </a:r>
            <a:r>
              <a:rPr lang="tr-TR" dirty="0" err="1">
                <a:solidFill>
                  <a:schemeClr val="bg1"/>
                </a:solidFill>
              </a:rPr>
              <a:t>Tevhid</a:t>
            </a:r>
            <a:r>
              <a:rPr lang="tr-TR" dirty="0">
                <a:solidFill>
                  <a:schemeClr val="bg1"/>
                </a:solidFill>
              </a:rPr>
              <a:t>-i Tedrisat Kanunu’nu kabul </a:t>
            </a:r>
            <a:r>
              <a:rPr lang="tr-TR" dirty="0" smtClean="0">
                <a:solidFill>
                  <a:schemeClr val="bg1"/>
                </a:solidFill>
              </a:rPr>
              <a:t>ederek, Türkiye </a:t>
            </a:r>
            <a:r>
              <a:rPr lang="tr-TR" dirty="0">
                <a:solidFill>
                  <a:schemeClr val="bg1"/>
                </a:solidFill>
              </a:rPr>
              <a:t>Cumhuriyeti’ndeki bütün okulların programlarının ve eğitim sisteminin düzenlenmesi Millî Eğitim </a:t>
            </a:r>
            <a:r>
              <a:rPr lang="tr-TR" dirty="0" smtClean="0">
                <a:solidFill>
                  <a:schemeClr val="bg1"/>
                </a:solidFill>
              </a:rPr>
              <a:t>Bakanlığına verdi.</a:t>
            </a:r>
            <a:endParaRPr lang="tr-TR" dirty="0">
              <a:solidFill>
                <a:schemeClr val="bg1"/>
              </a:solidFill>
            </a:endParaRPr>
          </a:p>
        </p:txBody>
      </p:sp>
      <p:sp>
        <p:nvSpPr>
          <p:cNvPr id="5" name="Dikdörtgen 4"/>
          <p:cNvSpPr/>
          <p:nvPr/>
        </p:nvSpPr>
        <p:spPr>
          <a:xfrm>
            <a:off x="6067239" y="1365008"/>
            <a:ext cx="6096000" cy="646331"/>
          </a:xfrm>
          <a:prstGeom prst="rect">
            <a:avLst/>
          </a:prstGeom>
        </p:spPr>
        <p:txBody>
          <a:bodyPr>
            <a:spAutoFit/>
          </a:bodyPr>
          <a:lstStyle/>
          <a:p>
            <a:pPr algn="just"/>
            <a:r>
              <a:rPr lang="tr-TR" dirty="0" err="1">
                <a:solidFill>
                  <a:schemeClr val="bg1"/>
                </a:solidFill>
              </a:rPr>
              <a:t>Tevhid</a:t>
            </a:r>
            <a:r>
              <a:rPr lang="tr-TR" dirty="0">
                <a:solidFill>
                  <a:schemeClr val="bg1"/>
                </a:solidFill>
              </a:rPr>
              <a:t>-i Tedrisat </a:t>
            </a:r>
            <a:r>
              <a:rPr lang="tr-TR" dirty="0" smtClean="0">
                <a:solidFill>
                  <a:schemeClr val="bg1"/>
                </a:solidFill>
              </a:rPr>
              <a:t>Kanunu’nun kabulü sonrası birkaç yıl içerisinde ;</a:t>
            </a:r>
          </a:p>
        </p:txBody>
      </p:sp>
      <p:sp>
        <p:nvSpPr>
          <p:cNvPr id="7" name="Dikdörtgen 6"/>
          <p:cNvSpPr/>
          <p:nvPr/>
        </p:nvSpPr>
        <p:spPr>
          <a:xfrm>
            <a:off x="203110" y="6027003"/>
            <a:ext cx="11728259" cy="646331"/>
          </a:xfrm>
          <a:prstGeom prst="rect">
            <a:avLst/>
          </a:prstGeom>
        </p:spPr>
        <p:txBody>
          <a:bodyPr wrap="square">
            <a:spAutoFit/>
          </a:bodyPr>
          <a:lstStyle/>
          <a:p>
            <a:pPr algn="just"/>
            <a:r>
              <a:rPr lang="tr-TR" dirty="0" smtClean="0">
                <a:solidFill>
                  <a:schemeClr val="bg1"/>
                </a:solidFill>
              </a:rPr>
              <a:t>Eğitim </a:t>
            </a:r>
            <a:r>
              <a:rPr lang="tr-TR" dirty="0">
                <a:solidFill>
                  <a:schemeClr val="bg1"/>
                </a:solidFill>
              </a:rPr>
              <a:t>ve öğretimde birliği gerçekleştiren </a:t>
            </a:r>
            <a:r>
              <a:rPr lang="tr-TR" dirty="0" err="1">
                <a:solidFill>
                  <a:schemeClr val="bg1"/>
                </a:solidFill>
              </a:rPr>
              <a:t>Tevhid</a:t>
            </a:r>
            <a:r>
              <a:rPr lang="tr-TR" dirty="0">
                <a:solidFill>
                  <a:schemeClr val="bg1"/>
                </a:solidFill>
              </a:rPr>
              <a:t>-i Tedrisat Kanunu, eğitim sisteminde laik, millî, akla dayalı, bilimsel ve çağın sosyal ihtiyaçlarına göre düzenleme yapabilme imkânı tanıdığından Türk inkılabının en önemli adımlarından biri </a:t>
            </a:r>
            <a:r>
              <a:rPr lang="tr-TR" dirty="0" smtClean="0">
                <a:solidFill>
                  <a:schemeClr val="bg1"/>
                </a:solidFill>
              </a:rPr>
              <a:t>olmuştur</a:t>
            </a:r>
            <a:endParaRPr lang="tr-TR" dirty="0">
              <a:solidFill>
                <a:schemeClr val="bg1"/>
              </a:solidFill>
            </a:endParaRPr>
          </a:p>
        </p:txBody>
      </p:sp>
      <p:sp>
        <p:nvSpPr>
          <p:cNvPr id="8" name="Oval 7">
            <a:extLst>
              <a:ext uri="{FF2B5EF4-FFF2-40B4-BE49-F238E27FC236}">
                <a16:creationId xmlns:a16="http://schemas.microsoft.com/office/drawing/2014/main" id="{89E40E31-7CB1-465B-A6B6-B6D97C04D6DB}"/>
              </a:ext>
            </a:extLst>
          </p:cNvPr>
          <p:cNvSpPr/>
          <p:nvPr/>
        </p:nvSpPr>
        <p:spPr>
          <a:xfrm>
            <a:off x="8887546" y="443662"/>
            <a:ext cx="455385"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89E40E31-7CB1-465B-A6B6-B6D97C04D6DB}"/>
              </a:ext>
            </a:extLst>
          </p:cNvPr>
          <p:cNvSpPr/>
          <p:nvPr/>
        </p:nvSpPr>
        <p:spPr>
          <a:xfrm>
            <a:off x="9949261" y="407667"/>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9"/>
          <p:cNvSpPr/>
          <p:nvPr/>
        </p:nvSpPr>
        <p:spPr>
          <a:xfrm>
            <a:off x="6067239" y="3584827"/>
            <a:ext cx="6096000" cy="1477328"/>
          </a:xfrm>
          <a:prstGeom prst="rect">
            <a:avLst/>
          </a:prstGeom>
        </p:spPr>
        <p:txBody>
          <a:bodyPr>
            <a:spAutoFit/>
          </a:bodyPr>
          <a:lstStyle/>
          <a:p>
            <a:r>
              <a:rPr lang="tr-TR" b="1" dirty="0" smtClean="0">
                <a:solidFill>
                  <a:srgbClr val="FF0000"/>
                </a:solidFill>
              </a:rPr>
              <a:t>3.</a:t>
            </a:r>
            <a:r>
              <a:rPr lang="tr-TR" dirty="0" smtClean="0">
                <a:solidFill>
                  <a:schemeClr val="bg1"/>
                </a:solidFill>
              </a:rPr>
              <a:t>azınlıklara </a:t>
            </a:r>
            <a:r>
              <a:rPr lang="tr-TR" dirty="0">
                <a:solidFill>
                  <a:schemeClr val="bg1"/>
                </a:solidFill>
              </a:rPr>
              <a:t>ve yabancılara ait okullarda dinî ve siyasi </a:t>
            </a:r>
            <a:r>
              <a:rPr lang="tr-TR" dirty="0" smtClean="0">
                <a:solidFill>
                  <a:schemeClr val="bg1"/>
                </a:solidFill>
              </a:rPr>
              <a:t>propagandalar yasaklandı.</a:t>
            </a:r>
          </a:p>
          <a:p>
            <a:r>
              <a:rPr lang="tr-TR" b="1" dirty="0" smtClean="0">
                <a:solidFill>
                  <a:srgbClr val="FF0000"/>
                </a:solidFill>
              </a:rPr>
              <a:t>4</a:t>
            </a:r>
            <a:r>
              <a:rPr lang="tr-TR" dirty="0" smtClean="0">
                <a:solidFill>
                  <a:schemeClr val="bg1"/>
                </a:solidFill>
              </a:rPr>
              <a:t>.zınlıklara </a:t>
            </a:r>
            <a:r>
              <a:rPr lang="tr-TR" dirty="0">
                <a:solidFill>
                  <a:schemeClr val="bg1"/>
                </a:solidFill>
              </a:rPr>
              <a:t>ve yabancılara ait okullarda Türkçe, tarih ve coğrafya derslerinin Türk öğretmenler tarafından verilmesi zorunluluğu getirilmişti</a:t>
            </a:r>
            <a:endParaRPr lang="tr-TR" dirty="0"/>
          </a:p>
        </p:txBody>
      </p:sp>
      <p:sp>
        <p:nvSpPr>
          <p:cNvPr id="11" name="Dikdörtgen 10"/>
          <p:cNvSpPr/>
          <p:nvPr/>
        </p:nvSpPr>
        <p:spPr>
          <a:xfrm>
            <a:off x="6067239" y="2008361"/>
            <a:ext cx="5475397" cy="646331"/>
          </a:xfrm>
          <a:prstGeom prst="rect">
            <a:avLst/>
          </a:prstGeom>
        </p:spPr>
        <p:txBody>
          <a:bodyPr wrap="square">
            <a:spAutoFit/>
          </a:bodyPr>
          <a:lstStyle/>
          <a:p>
            <a:r>
              <a:rPr lang="tr-TR" dirty="0" smtClean="0">
                <a:solidFill>
                  <a:schemeClr val="bg1"/>
                </a:solidFill>
              </a:rPr>
              <a:t>eğitimin planlanması, denetlenmesi ve yürütülmesi Millî Eğitim Bakanlığına verildi</a:t>
            </a:r>
            <a:endParaRPr lang="tr-TR" dirty="0"/>
          </a:p>
        </p:txBody>
      </p:sp>
      <p:sp>
        <p:nvSpPr>
          <p:cNvPr id="14" name="Dikdörtgen 13"/>
          <p:cNvSpPr/>
          <p:nvPr/>
        </p:nvSpPr>
        <p:spPr>
          <a:xfrm>
            <a:off x="6067239" y="2906168"/>
            <a:ext cx="6096000" cy="646331"/>
          </a:xfrm>
          <a:prstGeom prst="rect">
            <a:avLst/>
          </a:prstGeom>
        </p:spPr>
        <p:txBody>
          <a:bodyPr>
            <a:spAutoFit/>
          </a:bodyPr>
          <a:lstStyle/>
          <a:p>
            <a:pPr algn="just"/>
            <a:r>
              <a:rPr lang="tr-TR" b="1" dirty="0">
                <a:solidFill>
                  <a:srgbClr val="FF0000"/>
                </a:solidFill>
              </a:rPr>
              <a:t>1.</a:t>
            </a:r>
            <a:r>
              <a:rPr lang="tr-TR" dirty="0">
                <a:solidFill>
                  <a:schemeClr val="bg1"/>
                </a:solidFill>
              </a:rPr>
              <a:t>çağdaş, laik ve millî bireyler yetiştirecek şekilde düzenlendi. </a:t>
            </a:r>
          </a:p>
          <a:p>
            <a:pPr algn="just"/>
            <a:r>
              <a:rPr lang="tr-TR" b="1" dirty="0">
                <a:solidFill>
                  <a:srgbClr val="FF0000"/>
                </a:solidFill>
              </a:rPr>
              <a:t>2.</a:t>
            </a:r>
            <a:r>
              <a:rPr lang="tr-TR" dirty="0">
                <a:solidFill>
                  <a:schemeClr val="bg1"/>
                </a:solidFill>
              </a:rPr>
              <a:t>medreselerin kapatılmasına karar verdi. </a:t>
            </a:r>
          </a:p>
        </p:txBody>
      </p:sp>
      <p:sp>
        <p:nvSpPr>
          <p:cNvPr id="15" name="Dikdörtgen 14"/>
          <p:cNvSpPr/>
          <p:nvPr/>
        </p:nvSpPr>
        <p:spPr>
          <a:xfrm>
            <a:off x="5653735" y="438582"/>
            <a:ext cx="6509503" cy="369332"/>
          </a:xfrm>
          <a:prstGeom prst="rect">
            <a:avLst/>
          </a:prstGeom>
        </p:spPr>
        <p:txBody>
          <a:bodyPr wrap="square">
            <a:spAutoFit/>
          </a:bodyPr>
          <a:lstStyle/>
          <a:p>
            <a:r>
              <a:rPr lang="tr-TR" dirty="0" smtClean="0">
                <a:solidFill>
                  <a:srgbClr val="FF0000"/>
                </a:solidFill>
              </a:rPr>
              <a:t>……………………………...………….........             …….           ………………………….</a:t>
            </a:r>
            <a:endParaRPr lang="tr-TR" dirty="0"/>
          </a:p>
        </p:txBody>
      </p:sp>
      <p:sp>
        <p:nvSpPr>
          <p:cNvPr id="16" name="Dikdörtgen 15"/>
          <p:cNvSpPr/>
          <p:nvPr/>
        </p:nvSpPr>
        <p:spPr>
          <a:xfrm>
            <a:off x="5653734" y="6565727"/>
            <a:ext cx="6509503" cy="646331"/>
          </a:xfrm>
          <a:prstGeom prst="rect">
            <a:avLst/>
          </a:prstGeom>
        </p:spPr>
        <p:txBody>
          <a:bodyPr wrap="square">
            <a:spAutoFit/>
          </a:bodyPr>
          <a:lstStyle/>
          <a:p>
            <a:r>
              <a:rPr lang="tr-TR" dirty="0" smtClean="0">
                <a:solidFill>
                  <a:srgbClr val="FF0000"/>
                </a:solidFill>
              </a:rPr>
              <a:t>..…………………………………………………………………………………………………….....</a:t>
            </a:r>
            <a:endParaRPr lang="tr-TR" dirty="0"/>
          </a:p>
        </p:txBody>
      </p:sp>
      <p:sp>
        <p:nvSpPr>
          <p:cNvPr id="17" name="Dikdörtgen 16"/>
          <p:cNvSpPr/>
          <p:nvPr/>
        </p:nvSpPr>
        <p:spPr>
          <a:xfrm rot="5400000">
            <a:off x="5155346" y="3659728"/>
            <a:ext cx="1823786" cy="369332"/>
          </a:xfrm>
          <a:prstGeom prst="rect">
            <a:avLst/>
          </a:prstGeom>
        </p:spPr>
        <p:txBody>
          <a:bodyPr wrap="squar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2916531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1000471" y="334780"/>
            <a:ext cx="1744388" cy="461665"/>
          </a:xfrm>
          <a:prstGeom prst="rect">
            <a:avLst/>
          </a:prstGeom>
        </p:spPr>
        <p:txBody>
          <a:bodyPr wrap="none">
            <a:spAutoFit/>
          </a:bodyPr>
          <a:lstStyle/>
          <a:p>
            <a:r>
              <a:rPr lang="tr-TR" sz="2400" b="1" dirty="0">
                <a:solidFill>
                  <a:srgbClr val="FF0000"/>
                </a:solidFill>
              </a:rPr>
              <a:t>Harf İnkılabı</a:t>
            </a:r>
          </a:p>
        </p:txBody>
      </p:sp>
      <p:cxnSp>
        <p:nvCxnSpPr>
          <p:cNvPr id="3" name="Düz Ok Bağlayıcısı 2"/>
          <p:cNvCxnSpPr/>
          <p:nvPr/>
        </p:nvCxnSpPr>
        <p:spPr>
          <a:xfrm>
            <a:off x="-524933" y="5194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Dikdörtgen 3"/>
          <p:cNvSpPr/>
          <p:nvPr/>
        </p:nvSpPr>
        <p:spPr>
          <a:xfrm>
            <a:off x="524933" y="837274"/>
            <a:ext cx="11531600" cy="2308324"/>
          </a:xfrm>
          <a:prstGeom prst="rect">
            <a:avLst/>
          </a:prstGeom>
        </p:spPr>
        <p:txBody>
          <a:bodyPr wrap="square">
            <a:spAutoFit/>
          </a:bodyPr>
          <a:lstStyle/>
          <a:p>
            <a:pPr algn="just"/>
            <a:r>
              <a:rPr lang="tr-TR" dirty="0">
                <a:solidFill>
                  <a:schemeClr val="bg1"/>
                </a:solidFill>
              </a:rPr>
              <a:t>Türk inkılabı sürecinde Mustafa Kemal, bütün Batı toplumlarının kullandığı Latin harflerini, çağdaş dünyayla bütünleşmek için kullanılmasını uygun buldu. </a:t>
            </a:r>
            <a:endParaRPr lang="tr-TR" dirty="0" smtClean="0">
              <a:solidFill>
                <a:schemeClr val="bg1"/>
              </a:solidFill>
            </a:endParaRPr>
          </a:p>
          <a:p>
            <a:pPr algn="just"/>
            <a:endParaRPr lang="tr-TR" dirty="0">
              <a:solidFill>
                <a:schemeClr val="bg1"/>
              </a:solidFill>
            </a:endParaRPr>
          </a:p>
          <a:p>
            <a:pPr algn="just"/>
            <a:r>
              <a:rPr lang="tr-TR" dirty="0" smtClean="0">
                <a:solidFill>
                  <a:schemeClr val="bg1"/>
                </a:solidFill>
              </a:rPr>
              <a:t>Mustafa </a:t>
            </a:r>
            <a:r>
              <a:rPr lang="tr-TR" dirty="0">
                <a:solidFill>
                  <a:schemeClr val="bg1"/>
                </a:solidFill>
              </a:rPr>
              <a:t>Kemal’in bu çabası doğrultusunda çalışmalar yapan Dil Encümeni, farklı alfabeleri inceleyerek kendisine bir rapor sundu. Bu rapor üzerine Mustafa Kemal, 8 Ağustos 1928’de İstanbul Gülhane Parkı’nda halka hitap ederek harf inkılabını şöyle duyurdu: </a:t>
            </a:r>
            <a:r>
              <a:rPr lang="tr-TR" dirty="0">
                <a:solidFill>
                  <a:srgbClr val="FF0000"/>
                </a:solidFill>
              </a:rPr>
              <a:t>“Arkadaşlar, güzel dilimizi ifade etmek için yeni Türk harflerini kabul ediyoruz.” </a:t>
            </a:r>
            <a:r>
              <a:rPr lang="tr-TR" dirty="0">
                <a:solidFill>
                  <a:schemeClr val="bg1"/>
                </a:solidFill>
              </a:rPr>
              <a:t>Mustafa Kemal, bütün yurttaşlara yeni harflerle okuma yazma öğretilmesini istedi. Önce Dolmabahçe Sarayı’nda başlayan dersler kısa sürede tüm ülkeyi sardı. </a:t>
            </a:r>
          </a:p>
        </p:txBody>
      </p:sp>
      <p:sp>
        <p:nvSpPr>
          <p:cNvPr id="5" name="Dikdörtgen 4"/>
          <p:cNvSpPr/>
          <p:nvPr/>
        </p:nvSpPr>
        <p:spPr>
          <a:xfrm>
            <a:off x="2318461" y="3422597"/>
            <a:ext cx="8921877" cy="2031325"/>
          </a:xfrm>
          <a:prstGeom prst="rect">
            <a:avLst/>
          </a:prstGeom>
        </p:spPr>
        <p:txBody>
          <a:bodyPr wrap="square">
            <a:spAutoFit/>
          </a:bodyPr>
          <a:lstStyle/>
          <a:p>
            <a:pPr algn="just"/>
            <a:r>
              <a:rPr lang="tr-TR" dirty="0" smtClean="0">
                <a:solidFill>
                  <a:schemeClr val="bg1"/>
                </a:solidFill>
              </a:rPr>
              <a:t>1 </a:t>
            </a:r>
            <a:r>
              <a:rPr lang="tr-TR" dirty="0">
                <a:solidFill>
                  <a:schemeClr val="bg1"/>
                </a:solidFill>
              </a:rPr>
              <a:t>Kasım 1928’de yeni harflerin kullanılması bir kanunla resmî hâle </a:t>
            </a:r>
            <a:r>
              <a:rPr lang="tr-TR" dirty="0" smtClean="0">
                <a:solidFill>
                  <a:schemeClr val="bg1"/>
                </a:solidFill>
              </a:rPr>
              <a:t>geldi. Kanunla </a:t>
            </a:r>
            <a:r>
              <a:rPr lang="tr-TR" dirty="0">
                <a:solidFill>
                  <a:schemeClr val="bg1"/>
                </a:solidFill>
              </a:rPr>
              <a:t>bütün resmî yazışmaların yeni Türk harfleri ile yapılması yasal zorunluluk oldu</a:t>
            </a:r>
            <a:r>
              <a:rPr lang="tr-TR" dirty="0" smtClean="0">
                <a:solidFill>
                  <a:schemeClr val="bg1"/>
                </a:solidFill>
              </a:rPr>
              <a:t>.</a:t>
            </a:r>
          </a:p>
          <a:p>
            <a:pPr algn="just"/>
            <a:endParaRPr lang="tr-TR" dirty="0">
              <a:solidFill>
                <a:schemeClr val="bg1"/>
              </a:solidFill>
            </a:endParaRPr>
          </a:p>
          <a:p>
            <a:pPr algn="just"/>
            <a:r>
              <a:rPr lang="tr-TR" dirty="0" smtClean="0">
                <a:solidFill>
                  <a:schemeClr val="bg1"/>
                </a:solidFill>
              </a:rPr>
              <a:t> </a:t>
            </a:r>
            <a:r>
              <a:rPr lang="tr-TR" dirty="0">
                <a:solidFill>
                  <a:schemeClr val="bg1"/>
                </a:solidFill>
              </a:rPr>
              <a:t>Yeni harflerin resmen kabulü ile ülkede </a:t>
            </a:r>
            <a:r>
              <a:rPr lang="tr-TR" dirty="0">
                <a:solidFill>
                  <a:srgbClr val="FF0000"/>
                </a:solidFill>
              </a:rPr>
              <a:t>okuma yazma seferberliği</a:t>
            </a:r>
            <a:r>
              <a:rPr lang="tr-TR" dirty="0">
                <a:solidFill>
                  <a:schemeClr val="bg1"/>
                </a:solidFill>
              </a:rPr>
              <a:t> başlatıldı. </a:t>
            </a:r>
            <a:endParaRPr lang="tr-TR" dirty="0" smtClean="0">
              <a:solidFill>
                <a:schemeClr val="bg1"/>
              </a:solidFill>
            </a:endParaRPr>
          </a:p>
          <a:p>
            <a:pPr algn="just"/>
            <a:r>
              <a:rPr lang="tr-TR" dirty="0">
                <a:solidFill>
                  <a:schemeClr val="bg1"/>
                </a:solidFill>
              </a:rPr>
              <a:t> </a:t>
            </a:r>
            <a:r>
              <a:rPr lang="tr-TR" dirty="0" smtClean="0">
                <a:solidFill>
                  <a:schemeClr val="bg1"/>
                </a:solidFill>
              </a:rPr>
              <a:t>                                                                                             ve</a:t>
            </a:r>
            <a:endParaRPr lang="tr-TR" dirty="0">
              <a:solidFill>
                <a:schemeClr val="bg1"/>
              </a:solidFill>
            </a:endParaRPr>
          </a:p>
          <a:p>
            <a:pPr algn="just"/>
            <a:r>
              <a:rPr lang="tr-TR" dirty="0" smtClean="0">
                <a:solidFill>
                  <a:schemeClr val="bg1"/>
                </a:solidFill>
              </a:rPr>
              <a:t>                                                                       okur yazarlığı arttırmak için</a:t>
            </a:r>
          </a:p>
          <a:p>
            <a:pPr algn="just"/>
            <a:r>
              <a:rPr lang="tr-TR" dirty="0">
                <a:solidFill>
                  <a:schemeClr val="bg1"/>
                </a:solidFill>
              </a:rPr>
              <a:t> </a:t>
            </a:r>
            <a:r>
              <a:rPr lang="tr-TR" dirty="0" smtClean="0">
                <a:solidFill>
                  <a:schemeClr val="bg1"/>
                </a:solidFill>
              </a:rPr>
              <a:t>                                                                      </a:t>
            </a:r>
            <a:r>
              <a:rPr lang="tr-TR" dirty="0" smtClean="0">
                <a:solidFill>
                  <a:srgbClr val="FF0000"/>
                </a:solidFill>
              </a:rPr>
              <a:t>Millet Mektepleri  </a:t>
            </a:r>
            <a:r>
              <a:rPr lang="tr-TR" dirty="0" smtClean="0">
                <a:solidFill>
                  <a:schemeClr val="bg1"/>
                </a:solidFill>
              </a:rPr>
              <a:t>açıldı</a:t>
            </a:r>
            <a:endParaRPr lang="tr-TR" dirty="0">
              <a:solidFill>
                <a:schemeClr val="bg1"/>
              </a:solidFill>
            </a:endParaRPr>
          </a:p>
        </p:txBody>
      </p:sp>
      <p:sp>
        <p:nvSpPr>
          <p:cNvPr id="6" name="Oval 5">
            <a:extLst>
              <a:ext uri="{FF2B5EF4-FFF2-40B4-BE49-F238E27FC236}">
                <a16:creationId xmlns:a16="http://schemas.microsoft.com/office/drawing/2014/main" id="{89E40E31-7CB1-465B-A6B6-B6D97C04D6DB}"/>
              </a:ext>
            </a:extLst>
          </p:cNvPr>
          <p:cNvSpPr/>
          <p:nvPr/>
        </p:nvSpPr>
        <p:spPr>
          <a:xfrm>
            <a:off x="524933"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89E40E31-7CB1-465B-A6B6-B6D97C04D6DB}"/>
              </a:ext>
            </a:extLst>
          </p:cNvPr>
          <p:cNvSpPr/>
          <p:nvPr/>
        </p:nvSpPr>
        <p:spPr>
          <a:xfrm>
            <a:off x="11240338"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rot="5400000">
            <a:off x="4720743" y="5669108"/>
            <a:ext cx="2008453" cy="369332"/>
          </a:xfrm>
          <a:prstGeom prst="rect">
            <a:avLst/>
          </a:prstGeom>
        </p:spPr>
        <p:txBody>
          <a:bodyPr wrap="square">
            <a:spAutoFit/>
          </a:bodyPr>
          <a:lstStyle/>
          <a:p>
            <a:r>
              <a:rPr lang="tr-TR" dirty="0" smtClean="0">
                <a:solidFill>
                  <a:srgbClr val="FF0000"/>
                </a:solidFill>
              </a:rPr>
              <a:t>……….…………………...</a:t>
            </a:r>
            <a:endParaRPr lang="tr-TR" dirty="0"/>
          </a:p>
        </p:txBody>
      </p:sp>
      <p:sp>
        <p:nvSpPr>
          <p:cNvPr id="9" name="Dikdörtgen 8"/>
          <p:cNvSpPr/>
          <p:nvPr/>
        </p:nvSpPr>
        <p:spPr>
          <a:xfrm rot="5400000">
            <a:off x="8457892" y="5754406"/>
            <a:ext cx="2179049" cy="369332"/>
          </a:xfrm>
          <a:prstGeom prst="rect">
            <a:avLst/>
          </a:prstGeom>
        </p:spPr>
        <p:txBody>
          <a:bodyPr wrap="square">
            <a:spAutoFit/>
          </a:bodyPr>
          <a:lstStyle/>
          <a:p>
            <a:r>
              <a:rPr lang="tr-TR" dirty="0" smtClean="0">
                <a:solidFill>
                  <a:srgbClr val="FF0000"/>
                </a:solidFill>
              </a:rPr>
              <a:t>……….………….………...</a:t>
            </a:r>
            <a:endParaRPr lang="tr-TR" dirty="0"/>
          </a:p>
        </p:txBody>
      </p:sp>
      <p:sp>
        <p:nvSpPr>
          <p:cNvPr id="10" name="Dikdörtgen 9"/>
          <p:cNvSpPr/>
          <p:nvPr/>
        </p:nvSpPr>
        <p:spPr>
          <a:xfrm rot="5400000">
            <a:off x="201130" y="5134960"/>
            <a:ext cx="3712402" cy="369332"/>
          </a:xfrm>
          <a:prstGeom prst="rect">
            <a:avLst/>
          </a:prstGeom>
        </p:spPr>
        <p:txBody>
          <a:bodyPr wrap="square">
            <a:spAutoFit/>
          </a:bodyPr>
          <a:lstStyle/>
          <a:p>
            <a:r>
              <a:rPr lang="tr-TR" dirty="0" smtClean="0">
                <a:solidFill>
                  <a:srgbClr val="FF0000"/>
                </a:solidFill>
              </a:rPr>
              <a:t>……….…………………………………….……...</a:t>
            </a:r>
            <a:endParaRPr lang="tr-TR" dirty="0"/>
          </a:p>
        </p:txBody>
      </p:sp>
      <p:sp>
        <p:nvSpPr>
          <p:cNvPr id="11" name="Dikdörtgen 10"/>
          <p:cNvSpPr/>
          <p:nvPr/>
        </p:nvSpPr>
        <p:spPr>
          <a:xfrm rot="5400000">
            <a:off x="10335799" y="5269256"/>
            <a:ext cx="3712402" cy="369332"/>
          </a:xfrm>
          <a:prstGeom prst="rect">
            <a:avLst/>
          </a:prstGeom>
        </p:spPr>
        <p:txBody>
          <a:bodyPr wrap="squar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3479819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736933" y="103947"/>
            <a:ext cx="2312621" cy="830997"/>
          </a:xfrm>
          <a:prstGeom prst="rect">
            <a:avLst/>
          </a:prstGeom>
        </p:spPr>
        <p:txBody>
          <a:bodyPr wrap="none">
            <a:spAutoFit/>
          </a:bodyPr>
          <a:lstStyle/>
          <a:p>
            <a:r>
              <a:rPr lang="tr-TR" sz="2400" b="1" dirty="0">
                <a:solidFill>
                  <a:srgbClr val="FF0000"/>
                </a:solidFill>
              </a:rPr>
              <a:t>Tarih Alanındaki </a:t>
            </a:r>
            <a:endParaRPr lang="tr-TR" sz="2400" b="1" dirty="0" smtClean="0">
              <a:solidFill>
                <a:srgbClr val="FF0000"/>
              </a:solidFill>
            </a:endParaRPr>
          </a:p>
          <a:p>
            <a:r>
              <a:rPr lang="tr-TR" sz="2400" b="1" dirty="0">
                <a:solidFill>
                  <a:srgbClr val="FF0000"/>
                </a:solidFill>
              </a:rPr>
              <a:t> </a:t>
            </a:r>
            <a:r>
              <a:rPr lang="tr-TR" sz="2400" b="1" dirty="0" smtClean="0">
                <a:solidFill>
                  <a:srgbClr val="FF0000"/>
                </a:solidFill>
              </a:rPr>
              <a:t>     Çalışmalar</a:t>
            </a:r>
            <a:endParaRPr lang="tr-TR" sz="2400" b="1" dirty="0">
              <a:solidFill>
                <a:srgbClr val="FF0000"/>
              </a:solidFill>
            </a:endParaRPr>
          </a:p>
        </p:txBody>
      </p:sp>
      <p:sp>
        <p:nvSpPr>
          <p:cNvPr id="3" name="Dikdörtgen 2"/>
          <p:cNvSpPr/>
          <p:nvPr/>
        </p:nvSpPr>
        <p:spPr>
          <a:xfrm>
            <a:off x="1320798" y="1267768"/>
            <a:ext cx="10380133" cy="646331"/>
          </a:xfrm>
          <a:prstGeom prst="rect">
            <a:avLst/>
          </a:prstGeom>
        </p:spPr>
        <p:txBody>
          <a:bodyPr wrap="square">
            <a:spAutoFit/>
          </a:bodyPr>
          <a:lstStyle/>
          <a:p>
            <a:pPr algn="just"/>
            <a:r>
              <a:rPr lang="tr-TR" dirty="0">
                <a:solidFill>
                  <a:schemeClr val="bg1"/>
                </a:solidFill>
              </a:rPr>
              <a:t>Atatürk’e göre, millî kültürün temelleri esas olarak millî tarihte aranmalıdır. Yeni Türk tarih görüşüne </a:t>
            </a:r>
            <a:r>
              <a:rPr lang="tr-TR" dirty="0">
                <a:solidFill>
                  <a:srgbClr val="FF0000"/>
                </a:solidFill>
              </a:rPr>
              <a:t>“Türk Tarih Tezi”</a:t>
            </a:r>
            <a:r>
              <a:rPr lang="tr-TR" dirty="0">
                <a:solidFill>
                  <a:schemeClr val="bg1"/>
                </a:solidFill>
              </a:rPr>
              <a:t> denmiştir. </a:t>
            </a:r>
          </a:p>
        </p:txBody>
      </p:sp>
      <p:sp>
        <p:nvSpPr>
          <p:cNvPr id="4" name="Dikdörtgen 3"/>
          <p:cNvSpPr/>
          <p:nvPr/>
        </p:nvSpPr>
        <p:spPr>
          <a:xfrm>
            <a:off x="3349638" y="1879137"/>
            <a:ext cx="6096000" cy="2492990"/>
          </a:xfrm>
          <a:prstGeom prst="rect">
            <a:avLst/>
          </a:prstGeom>
        </p:spPr>
        <p:txBody>
          <a:bodyPr>
            <a:spAutoFit/>
          </a:bodyPr>
          <a:lstStyle/>
          <a:p>
            <a:pPr algn="just"/>
            <a:r>
              <a:rPr lang="tr-TR" dirty="0" smtClean="0">
                <a:solidFill>
                  <a:schemeClr val="bg1"/>
                </a:solidFill>
              </a:rPr>
              <a:t>Yeni Tarih anlayışını ortaya koyması için  1931 yılında kurulan </a:t>
            </a:r>
            <a:r>
              <a:rPr lang="tr-TR" dirty="0" smtClean="0">
                <a:solidFill>
                  <a:srgbClr val="FF0000"/>
                </a:solidFill>
              </a:rPr>
              <a:t>Türk </a:t>
            </a:r>
            <a:r>
              <a:rPr lang="tr-TR" dirty="0">
                <a:solidFill>
                  <a:srgbClr val="FF0000"/>
                </a:solidFill>
              </a:rPr>
              <a:t>Tarih Tetkik Cemiyeti</a:t>
            </a:r>
            <a:r>
              <a:rPr lang="tr-TR" dirty="0">
                <a:solidFill>
                  <a:schemeClr val="bg1"/>
                </a:solidFill>
              </a:rPr>
              <a:t>nin ana hedefi Türk tarih tezi doğrultusunda: </a:t>
            </a:r>
            <a:endParaRPr lang="tr-TR" dirty="0" smtClean="0">
              <a:solidFill>
                <a:schemeClr val="bg1"/>
              </a:solidFill>
            </a:endParaRPr>
          </a:p>
          <a:p>
            <a:pPr algn="just"/>
            <a:r>
              <a:rPr lang="tr-TR" dirty="0">
                <a:solidFill>
                  <a:schemeClr val="bg1"/>
                </a:solidFill>
              </a:rPr>
              <a:t> </a:t>
            </a:r>
            <a:r>
              <a:rPr lang="tr-TR" dirty="0" smtClean="0">
                <a:solidFill>
                  <a:schemeClr val="bg1"/>
                </a:solidFill>
              </a:rPr>
              <a:t>                         </a:t>
            </a:r>
            <a:r>
              <a:rPr lang="tr-TR" sz="2400" b="1" dirty="0" smtClean="0">
                <a:solidFill>
                  <a:srgbClr val="FF0000"/>
                </a:solidFill>
              </a:rPr>
              <a:t>1</a:t>
            </a:r>
            <a:r>
              <a:rPr lang="tr-TR" sz="2400" b="1" dirty="0">
                <a:solidFill>
                  <a:srgbClr val="FF0000"/>
                </a:solidFill>
              </a:rPr>
              <a:t>. </a:t>
            </a:r>
            <a:r>
              <a:rPr lang="tr-TR" dirty="0">
                <a:solidFill>
                  <a:schemeClr val="bg1"/>
                </a:solidFill>
              </a:rPr>
              <a:t>Türk milletinin medeniyetin beşiği </a:t>
            </a:r>
            <a:r>
              <a:rPr lang="tr-TR" dirty="0" smtClean="0">
                <a:solidFill>
                  <a:schemeClr val="bg1"/>
                </a:solidFill>
              </a:rPr>
              <a:t>Orta</a:t>
            </a:r>
          </a:p>
          <a:p>
            <a:pPr algn="just"/>
            <a:r>
              <a:rPr lang="tr-TR" dirty="0">
                <a:solidFill>
                  <a:schemeClr val="bg1"/>
                </a:solidFill>
              </a:rPr>
              <a:t> </a:t>
            </a:r>
            <a:r>
              <a:rPr lang="tr-TR" dirty="0" smtClean="0">
                <a:solidFill>
                  <a:schemeClr val="bg1"/>
                </a:solidFill>
              </a:rPr>
              <a:t>                                </a:t>
            </a:r>
            <a:r>
              <a:rPr lang="tr-TR" dirty="0">
                <a:solidFill>
                  <a:schemeClr val="bg1"/>
                </a:solidFill>
              </a:rPr>
              <a:t>Asya’dan çıktığını, </a:t>
            </a:r>
            <a:endParaRPr lang="tr-TR" dirty="0" smtClean="0">
              <a:solidFill>
                <a:schemeClr val="bg1"/>
              </a:solidFill>
            </a:endParaRPr>
          </a:p>
          <a:p>
            <a:pPr algn="just"/>
            <a:r>
              <a:rPr lang="tr-TR" dirty="0">
                <a:solidFill>
                  <a:schemeClr val="bg1"/>
                </a:solidFill>
              </a:rPr>
              <a:t> </a:t>
            </a:r>
            <a:r>
              <a:rPr lang="tr-TR" dirty="0" smtClean="0">
                <a:solidFill>
                  <a:schemeClr val="bg1"/>
                </a:solidFill>
              </a:rPr>
              <a:t>                        </a:t>
            </a:r>
            <a:r>
              <a:rPr lang="tr-TR" sz="2400" b="1" dirty="0" smtClean="0">
                <a:solidFill>
                  <a:srgbClr val="FF0000"/>
                </a:solidFill>
              </a:rPr>
              <a:t> 2</a:t>
            </a:r>
            <a:r>
              <a:rPr lang="tr-TR" sz="2400" b="1" dirty="0">
                <a:solidFill>
                  <a:srgbClr val="FF0000"/>
                </a:solidFill>
              </a:rPr>
              <a:t>. </a:t>
            </a:r>
            <a:r>
              <a:rPr lang="tr-TR" dirty="0">
                <a:solidFill>
                  <a:schemeClr val="bg1"/>
                </a:solidFill>
              </a:rPr>
              <a:t>Türklerin dünyadaki pek çok </a:t>
            </a:r>
            <a:r>
              <a:rPr lang="tr-TR" dirty="0" smtClean="0">
                <a:solidFill>
                  <a:schemeClr val="bg1"/>
                </a:solidFill>
              </a:rPr>
              <a:t>medeniyetin</a:t>
            </a:r>
          </a:p>
          <a:p>
            <a:pPr algn="just"/>
            <a:r>
              <a:rPr lang="tr-TR" dirty="0">
                <a:solidFill>
                  <a:schemeClr val="bg1"/>
                </a:solidFill>
              </a:rPr>
              <a:t> </a:t>
            </a:r>
            <a:r>
              <a:rPr lang="tr-TR" dirty="0" smtClean="0">
                <a:solidFill>
                  <a:schemeClr val="bg1"/>
                </a:solidFill>
              </a:rPr>
              <a:t>                                </a:t>
            </a:r>
            <a:r>
              <a:rPr lang="tr-TR" dirty="0">
                <a:solidFill>
                  <a:schemeClr val="bg1"/>
                </a:solidFill>
              </a:rPr>
              <a:t>kurulup gelişmesindeki katkılarını, </a:t>
            </a:r>
            <a:r>
              <a:rPr lang="tr-TR" dirty="0" smtClean="0">
                <a:solidFill>
                  <a:schemeClr val="bg1"/>
                </a:solidFill>
              </a:rPr>
              <a:t>bilimsel</a:t>
            </a:r>
          </a:p>
          <a:p>
            <a:pPr algn="just"/>
            <a:r>
              <a:rPr lang="tr-TR" dirty="0">
                <a:solidFill>
                  <a:schemeClr val="bg1"/>
                </a:solidFill>
              </a:rPr>
              <a:t> </a:t>
            </a:r>
            <a:r>
              <a:rPr lang="tr-TR" dirty="0" smtClean="0">
                <a:solidFill>
                  <a:schemeClr val="bg1"/>
                </a:solidFill>
              </a:rPr>
              <a:t>                                yöntemleri </a:t>
            </a:r>
            <a:r>
              <a:rPr lang="tr-TR" dirty="0">
                <a:solidFill>
                  <a:schemeClr val="bg1"/>
                </a:solidFill>
              </a:rPr>
              <a:t>kullanarak kanıtlamaktır. </a:t>
            </a:r>
          </a:p>
        </p:txBody>
      </p:sp>
      <p:sp>
        <p:nvSpPr>
          <p:cNvPr id="6" name="Dikdörtgen 5"/>
          <p:cNvSpPr/>
          <p:nvPr/>
        </p:nvSpPr>
        <p:spPr>
          <a:xfrm>
            <a:off x="3462864" y="5023850"/>
            <a:ext cx="6096000" cy="1354217"/>
          </a:xfrm>
          <a:prstGeom prst="rect">
            <a:avLst/>
          </a:prstGeom>
        </p:spPr>
        <p:txBody>
          <a:bodyPr>
            <a:spAutoFit/>
          </a:bodyPr>
          <a:lstStyle/>
          <a:p>
            <a:pPr algn="just"/>
            <a:r>
              <a:rPr lang="tr-TR" dirty="0">
                <a:solidFill>
                  <a:schemeClr val="bg1"/>
                </a:solidFill>
              </a:rPr>
              <a:t>Türk tarihini bilimsel yöntemlerle araştırarak Türk milletinin tarih içerisinde oynadığı olumlu rolü ortaya çıkarmak, Atatürk’ün </a:t>
            </a:r>
            <a:r>
              <a:rPr lang="tr-TR" sz="2800" b="1" dirty="0">
                <a:solidFill>
                  <a:srgbClr val="FF0000"/>
                </a:solidFill>
              </a:rPr>
              <a:t>milliyetçilik</a:t>
            </a:r>
            <a:r>
              <a:rPr lang="tr-TR" sz="2800" dirty="0">
                <a:solidFill>
                  <a:schemeClr val="bg1"/>
                </a:solidFill>
              </a:rPr>
              <a:t> </a:t>
            </a:r>
            <a:r>
              <a:rPr lang="tr-TR" dirty="0">
                <a:solidFill>
                  <a:schemeClr val="bg1"/>
                </a:solidFill>
              </a:rPr>
              <a:t>ilkesi doğrultusunda atılan bir adım </a:t>
            </a:r>
            <a:r>
              <a:rPr lang="tr-TR" dirty="0" smtClean="0">
                <a:solidFill>
                  <a:schemeClr val="bg1"/>
                </a:solidFill>
              </a:rPr>
              <a:t>olmuştur.</a:t>
            </a:r>
            <a:endParaRPr lang="tr-TR" dirty="0">
              <a:solidFill>
                <a:schemeClr val="bg1"/>
              </a:solidFill>
            </a:endParaRPr>
          </a:p>
        </p:txBody>
      </p:sp>
      <p:cxnSp>
        <p:nvCxnSpPr>
          <p:cNvPr id="7" name="Düz Ok Bağlayıcısı 6"/>
          <p:cNvCxnSpPr/>
          <p:nvPr/>
        </p:nvCxnSpPr>
        <p:spPr>
          <a:xfrm>
            <a:off x="-524933" y="301082"/>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9E40E31-7CB1-465B-A6B6-B6D97C04D6DB}"/>
              </a:ext>
            </a:extLst>
          </p:cNvPr>
          <p:cNvSpPr/>
          <p:nvPr/>
        </p:nvSpPr>
        <p:spPr>
          <a:xfrm>
            <a:off x="101600" y="648866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89E40E31-7CB1-465B-A6B6-B6D97C04D6DB}"/>
              </a:ext>
            </a:extLst>
          </p:cNvPr>
          <p:cNvSpPr/>
          <p:nvPr/>
        </p:nvSpPr>
        <p:spPr>
          <a:xfrm>
            <a:off x="6576217" y="6377001"/>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89E40E31-7CB1-465B-A6B6-B6D97C04D6DB}"/>
              </a:ext>
            </a:extLst>
          </p:cNvPr>
          <p:cNvSpPr/>
          <p:nvPr/>
        </p:nvSpPr>
        <p:spPr>
          <a:xfrm>
            <a:off x="11650131" y="6304002"/>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rot="5400000">
            <a:off x="1421997" y="3924384"/>
            <a:ext cx="3712402" cy="369332"/>
          </a:xfrm>
          <a:prstGeom prst="rect">
            <a:avLst/>
          </a:prstGeom>
        </p:spPr>
        <p:txBody>
          <a:bodyPr wrap="square">
            <a:spAutoFit/>
          </a:bodyPr>
          <a:lstStyle/>
          <a:p>
            <a:r>
              <a:rPr lang="tr-TR" dirty="0" smtClean="0">
                <a:solidFill>
                  <a:srgbClr val="FF0000"/>
                </a:solidFill>
              </a:rPr>
              <a:t>……….…………………………………….……...</a:t>
            </a:r>
            <a:endParaRPr lang="tr-TR" dirty="0"/>
          </a:p>
        </p:txBody>
      </p:sp>
      <p:sp>
        <p:nvSpPr>
          <p:cNvPr id="12" name="Dikdörtgen 11"/>
          <p:cNvSpPr/>
          <p:nvPr/>
        </p:nvSpPr>
        <p:spPr>
          <a:xfrm rot="5400000">
            <a:off x="8030209" y="3924384"/>
            <a:ext cx="3712402" cy="369332"/>
          </a:xfrm>
          <a:prstGeom prst="rect">
            <a:avLst/>
          </a:prstGeom>
        </p:spPr>
        <p:txBody>
          <a:bodyPr wrap="square">
            <a:spAutoFit/>
          </a:bodyPr>
          <a:lstStyle/>
          <a:p>
            <a:r>
              <a:rPr lang="tr-TR" dirty="0" smtClean="0">
                <a:solidFill>
                  <a:srgbClr val="FF0000"/>
                </a:solidFill>
              </a:rPr>
              <a:t>……….…………………………………….……...</a:t>
            </a:r>
            <a:endParaRPr lang="tr-TR" dirty="0"/>
          </a:p>
        </p:txBody>
      </p:sp>
      <p:sp>
        <p:nvSpPr>
          <p:cNvPr id="13" name="Dikdörtgen 12"/>
          <p:cNvSpPr/>
          <p:nvPr/>
        </p:nvSpPr>
        <p:spPr>
          <a:xfrm>
            <a:off x="4495270" y="6304002"/>
            <a:ext cx="4585228" cy="369332"/>
          </a:xfrm>
          <a:prstGeom prst="rect">
            <a:avLst/>
          </a:prstGeom>
        </p:spPr>
        <p:txBody>
          <a:bodyPr wrap="square">
            <a:spAutoFit/>
          </a:bodyPr>
          <a:lstStyle/>
          <a:p>
            <a:r>
              <a:rPr lang="tr-TR" dirty="0" smtClean="0">
                <a:solidFill>
                  <a:srgbClr val="FF0000"/>
                </a:solidFill>
              </a:rPr>
              <a:t>……….………………….....           …………………………….</a:t>
            </a:r>
            <a:endParaRPr lang="tr-TR" dirty="0"/>
          </a:p>
        </p:txBody>
      </p:sp>
    </p:spTree>
    <p:extLst>
      <p:ext uri="{BB962C8B-B14F-4D97-AF65-F5344CB8AC3E}">
        <p14:creationId xmlns:p14="http://schemas.microsoft.com/office/powerpoint/2010/main" val="2498257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888708" y="365668"/>
            <a:ext cx="2026517" cy="830997"/>
          </a:xfrm>
          <a:prstGeom prst="rect">
            <a:avLst/>
          </a:prstGeom>
        </p:spPr>
        <p:txBody>
          <a:bodyPr wrap="none">
            <a:spAutoFit/>
          </a:bodyPr>
          <a:lstStyle/>
          <a:p>
            <a:r>
              <a:rPr lang="tr-TR" sz="2400" b="1" dirty="0">
                <a:solidFill>
                  <a:srgbClr val="FF0000"/>
                </a:solidFill>
              </a:rPr>
              <a:t>Dil Alanındaki </a:t>
            </a:r>
            <a:endParaRPr lang="tr-TR" sz="2400" b="1" dirty="0" smtClean="0">
              <a:solidFill>
                <a:srgbClr val="FF0000"/>
              </a:solidFill>
            </a:endParaRPr>
          </a:p>
          <a:p>
            <a:r>
              <a:rPr lang="tr-TR" sz="2400" b="1" dirty="0">
                <a:solidFill>
                  <a:srgbClr val="FF0000"/>
                </a:solidFill>
              </a:rPr>
              <a:t> </a:t>
            </a:r>
            <a:r>
              <a:rPr lang="tr-TR" sz="2400" b="1" dirty="0" smtClean="0">
                <a:solidFill>
                  <a:srgbClr val="FF0000"/>
                </a:solidFill>
              </a:rPr>
              <a:t>    Çalışmalar</a:t>
            </a:r>
            <a:endParaRPr lang="tr-TR" sz="2400" b="1" dirty="0">
              <a:solidFill>
                <a:srgbClr val="FF0000"/>
              </a:solidFill>
            </a:endParaRPr>
          </a:p>
        </p:txBody>
      </p:sp>
      <p:cxnSp>
        <p:nvCxnSpPr>
          <p:cNvPr id="3" name="Düz Ok Bağlayıcısı 2"/>
          <p:cNvCxnSpPr/>
          <p:nvPr/>
        </p:nvCxnSpPr>
        <p:spPr>
          <a:xfrm>
            <a:off x="-524933" y="5194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Dikdörtgen 3"/>
          <p:cNvSpPr/>
          <p:nvPr/>
        </p:nvSpPr>
        <p:spPr>
          <a:xfrm>
            <a:off x="888708" y="1559484"/>
            <a:ext cx="6096000" cy="1754326"/>
          </a:xfrm>
          <a:prstGeom prst="rect">
            <a:avLst/>
          </a:prstGeom>
        </p:spPr>
        <p:txBody>
          <a:bodyPr>
            <a:spAutoFit/>
          </a:bodyPr>
          <a:lstStyle/>
          <a:p>
            <a:pPr algn="just"/>
            <a:r>
              <a:rPr lang="tr-TR" dirty="0" smtClean="0">
                <a:solidFill>
                  <a:schemeClr val="bg1"/>
                </a:solidFill>
              </a:rPr>
              <a:t>Atatürk</a:t>
            </a:r>
            <a:r>
              <a:rPr lang="tr-TR" dirty="0">
                <a:solidFill>
                  <a:schemeClr val="bg1"/>
                </a:solidFill>
              </a:rPr>
              <a:t>, </a:t>
            </a:r>
            <a:r>
              <a:rPr lang="tr-TR" dirty="0">
                <a:solidFill>
                  <a:srgbClr val="FF0000"/>
                </a:solidFill>
              </a:rPr>
              <a:t>“Dil işlerini düşünecek zaman gelmiştir.” </a:t>
            </a:r>
            <a:r>
              <a:rPr lang="tr-TR" dirty="0">
                <a:solidFill>
                  <a:schemeClr val="bg1"/>
                </a:solidFill>
              </a:rPr>
              <a:t>diyerek dilde </a:t>
            </a:r>
            <a:r>
              <a:rPr lang="tr-TR" dirty="0">
                <a:solidFill>
                  <a:srgbClr val="FF0000"/>
                </a:solidFill>
              </a:rPr>
              <a:t>sadeleşme</a:t>
            </a:r>
            <a:r>
              <a:rPr lang="tr-TR" dirty="0">
                <a:solidFill>
                  <a:schemeClr val="bg1"/>
                </a:solidFill>
              </a:rPr>
              <a:t> hareketinin başlaması gerektiğine değinmişti. Bu doğrultuda, 26 Eylül-5 Ekim 1932 tarihleri arasında, Atatürk’ün de katılımıyla I. Türk Dili Kurultayı toplandı. </a:t>
            </a:r>
            <a:r>
              <a:rPr lang="tr-TR" dirty="0">
                <a:solidFill>
                  <a:srgbClr val="FF0000"/>
                </a:solidFill>
              </a:rPr>
              <a:t>A</a:t>
            </a:r>
            <a:r>
              <a:rPr lang="tr-TR" dirty="0" smtClean="0">
                <a:solidFill>
                  <a:srgbClr val="FF0000"/>
                </a:solidFill>
              </a:rPr>
              <a:t>rdından Türk </a:t>
            </a:r>
            <a:r>
              <a:rPr lang="tr-TR" dirty="0">
                <a:solidFill>
                  <a:srgbClr val="FF0000"/>
                </a:solidFill>
              </a:rPr>
              <a:t>Dili Tektik Cemiyeti</a:t>
            </a:r>
            <a:r>
              <a:rPr lang="tr-TR" dirty="0">
                <a:solidFill>
                  <a:schemeClr val="bg1"/>
                </a:solidFill>
              </a:rPr>
              <a:t> (Türk Dil Kurumu) kuruldu. Bu kurumun kuruluş hedefi:</a:t>
            </a:r>
          </a:p>
        </p:txBody>
      </p:sp>
      <p:sp>
        <p:nvSpPr>
          <p:cNvPr id="5" name="Dikdörtgen 4"/>
          <p:cNvSpPr/>
          <p:nvPr/>
        </p:nvSpPr>
        <p:spPr>
          <a:xfrm>
            <a:off x="3053356" y="3793071"/>
            <a:ext cx="9076268" cy="1661993"/>
          </a:xfrm>
          <a:prstGeom prst="rect">
            <a:avLst/>
          </a:prstGeom>
        </p:spPr>
        <p:txBody>
          <a:bodyPr wrap="square">
            <a:spAutoFit/>
          </a:bodyPr>
          <a:lstStyle/>
          <a:p>
            <a:pPr algn="just"/>
            <a:r>
              <a:rPr lang="tr-TR" sz="2800" b="1" dirty="0">
                <a:solidFill>
                  <a:srgbClr val="FF0000"/>
                </a:solidFill>
              </a:rPr>
              <a:t>1. </a:t>
            </a:r>
            <a:r>
              <a:rPr lang="tr-TR" dirty="0">
                <a:solidFill>
                  <a:schemeClr val="bg1"/>
                </a:solidFill>
              </a:rPr>
              <a:t>Türk dilinden yabancı kelimelerin atılmasıdır</a:t>
            </a:r>
            <a:r>
              <a:rPr lang="tr-TR" dirty="0">
                <a:solidFill>
                  <a:srgbClr val="FF0000"/>
                </a:solidFill>
              </a:rPr>
              <a:t>. </a:t>
            </a:r>
            <a:r>
              <a:rPr lang="tr-TR" sz="2800" b="1" dirty="0">
                <a:solidFill>
                  <a:srgbClr val="FF0000"/>
                </a:solidFill>
              </a:rPr>
              <a:t>2</a:t>
            </a:r>
            <a:r>
              <a:rPr lang="tr-TR" sz="2800" b="1" dirty="0">
                <a:solidFill>
                  <a:schemeClr val="bg1"/>
                </a:solidFill>
              </a:rPr>
              <a:t>. </a:t>
            </a:r>
            <a:r>
              <a:rPr lang="tr-TR" dirty="0">
                <a:solidFill>
                  <a:schemeClr val="bg1"/>
                </a:solidFill>
              </a:rPr>
              <a:t>Aydınların dili ile halk dili arasındaki kopukluğun giderilmesidir. </a:t>
            </a:r>
            <a:r>
              <a:rPr lang="tr-TR" sz="2800" b="1" dirty="0">
                <a:solidFill>
                  <a:srgbClr val="FF0000"/>
                </a:solidFill>
              </a:rPr>
              <a:t>3. </a:t>
            </a:r>
            <a:r>
              <a:rPr lang="tr-TR" dirty="0">
                <a:solidFill>
                  <a:schemeClr val="bg1"/>
                </a:solidFill>
              </a:rPr>
              <a:t>Konuşma dili ile yazı dilinin birleştirilmesidir. </a:t>
            </a:r>
            <a:r>
              <a:rPr lang="tr-TR" sz="2800" b="1" dirty="0">
                <a:solidFill>
                  <a:srgbClr val="FF0000"/>
                </a:solidFill>
              </a:rPr>
              <a:t>4. </a:t>
            </a:r>
            <a:r>
              <a:rPr lang="tr-TR" dirty="0">
                <a:solidFill>
                  <a:schemeClr val="bg1"/>
                </a:solidFill>
              </a:rPr>
              <a:t>Halk ağzından derlemelerin yapılması kararlaştırılmıştı. </a:t>
            </a:r>
            <a:r>
              <a:rPr lang="tr-TR" sz="2800" b="1" dirty="0">
                <a:solidFill>
                  <a:srgbClr val="FF0000"/>
                </a:solidFill>
              </a:rPr>
              <a:t>5</a:t>
            </a:r>
            <a:r>
              <a:rPr lang="tr-TR" dirty="0">
                <a:solidFill>
                  <a:srgbClr val="FF0000"/>
                </a:solidFill>
              </a:rPr>
              <a:t>. </a:t>
            </a:r>
            <a:r>
              <a:rPr lang="tr-TR" dirty="0">
                <a:solidFill>
                  <a:schemeClr val="bg1"/>
                </a:solidFill>
              </a:rPr>
              <a:t>Kitaplardan taramalar yapılması gerekliliği belirtilmişti. </a:t>
            </a:r>
          </a:p>
        </p:txBody>
      </p:sp>
      <p:sp>
        <p:nvSpPr>
          <p:cNvPr id="6" name="Dikdörtgen 5"/>
          <p:cNvSpPr/>
          <p:nvPr/>
        </p:nvSpPr>
        <p:spPr>
          <a:xfrm>
            <a:off x="687493" y="5927160"/>
            <a:ext cx="11684000" cy="800219"/>
          </a:xfrm>
          <a:prstGeom prst="rect">
            <a:avLst/>
          </a:prstGeom>
        </p:spPr>
        <p:txBody>
          <a:bodyPr wrap="square">
            <a:spAutoFit/>
          </a:bodyPr>
          <a:lstStyle/>
          <a:p>
            <a:r>
              <a:rPr lang="tr-TR" dirty="0">
                <a:solidFill>
                  <a:schemeClr val="bg1"/>
                </a:solidFill>
              </a:rPr>
              <a:t>Türk dilini zenginleştirmek, canlı tutmak ve yabancı kelimelerden kurtarmak için yapılan çalışmalar ve açılan kurumların faaliyetleri Atatürk’ün </a:t>
            </a:r>
            <a:r>
              <a:rPr lang="tr-TR" sz="2800" b="1" dirty="0">
                <a:solidFill>
                  <a:srgbClr val="FF0000"/>
                </a:solidFill>
              </a:rPr>
              <a:t>milliyetçilik</a:t>
            </a:r>
            <a:r>
              <a:rPr lang="tr-TR" dirty="0">
                <a:solidFill>
                  <a:schemeClr val="bg1"/>
                </a:solidFill>
              </a:rPr>
              <a:t> ilkesi gereğidir</a:t>
            </a:r>
          </a:p>
        </p:txBody>
      </p:sp>
      <p:sp>
        <p:nvSpPr>
          <p:cNvPr id="7" name="Oval 6">
            <a:extLst>
              <a:ext uri="{FF2B5EF4-FFF2-40B4-BE49-F238E27FC236}">
                <a16:creationId xmlns:a16="http://schemas.microsoft.com/office/drawing/2014/main" id="{89E40E31-7CB1-465B-A6B6-B6D97C04D6DB}"/>
              </a:ext>
            </a:extLst>
          </p:cNvPr>
          <p:cNvSpPr/>
          <p:nvPr/>
        </p:nvSpPr>
        <p:spPr>
          <a:xfrm>
            <a:off x="9660920" y="1668347"/>
            <a:ext cx="430731" cy="386883"/>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89E40E31-7CB1-465B-A6B6-B6D97C04D6DB}"/>
              </a:ext>
            </a:extLst>
          </p:cNvPr>
          <p:cNvSpPr/>
          <p:nvPr/>
        </p:nvSpPr>
        <p:spPr>
          <a:xfrm>
            <a:off x="10242811" y="1668903"/>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89E40E31-7CB1-465B-A6B6-B6D97C04D6DB}"/>
              </a:ext>
            </a:extLst>
          </p:cNvPr>
          <p:cNvSpPr/>
          <p:nvPr/>
        </p:nvSpPr>
        <p:spPr>
          <a:xfrm>
            <a:off x="10817304" y="1666085"/>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89E40E31-7CB1-465B-A6B6-B6D97C04D6DB}"/>
              </a:ext>
            </a:extLst>
          </p:cNvPr>
          <p:cNvSpPr/>
          <p:nvPr/>
        </p:nvSpPr>
        <p:spPr>
          <a:xfrm>
            <a:off x="11391797" y="1666085"/>
            <a:ext cx="413516" cy="389145"/>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Dikdörtgen 10"/>
          <p:cNvSpPr/>
          <p:nvPr/>
        </p:nvSpPr>
        <p:spPr>
          <a:xfrm>
            <a:off x="8809943" y="1942961"/>
            <a:ext cx="3712402" cy="369332"/>
          </a:xfrm>
          <a:prstGeom prst="rect">
            <a:avLst/>
          </a:prstGeom>
        </p:spPr>
        <p:txBody>
          <a:bodyPr wrap="square">
            <a:spAutoFit/>
          </a:bodyPr>
          <a:lstStyle/>
          <a:p>
            <a:r>
              <a:rPr lang="tr-TR" dirty="0" smtClean="0">
                <a:solidFill>
                  <a:srgbClr val="FF0000"/>
                </a:solidFill>
              </a:rPr>
              <a:t>……….…………………………………….……...</a:t>
            </a:r>
            <a:endParaRPr lang="tr-TR" dirty="0"/>
          </a:p>
        </p:txBody>
      </p:sp>
      <p:sp>
        <p:nvSpPr>
          <p:cNvPr id="13" name="Dikdörtgen 12"/>
          <p:cNvSpPr/>
          <p:nvPr/>
        </p:nvSpPr>
        <p:spPr>
          <a:xfrm>
            <a:off x="8809943" y="1218399"/>
            <a:ext cx="3712402" cy="369332"/>
          </a:xfrm>
          <a:prstGeom prst="rect">
            <a:avLst/>
          </a:prstGeom>
        </p:spPr>
        <p:txBody>
          <a:bodyPr wrap="square">
            <a:spAutoFit/>
          </a:bodyPr>
          <a:lstStyle/>
          <a:p>
            <a:r>
              <a:rPr lang="tr-TR" dirty="0" smtClean="0">
                <a:solidFill>
                  <a:srgbClr val="FF0000"/>
                </a:solidFill>
              </a:rPr>
              <a:t>……….…………………………………….……...</a:t>
            </a:r>
            <a:endParaRPr lang="tr-TR" dirty="0"/>
          </a:p>
        </p:txBody>
      </p:sp>
      <p:sp>
        <p:nvSpPr>
          <p:cNvPr id="14" name="Dikdörtgen 13"/>
          <p:cNvSpPr/>
          <p:nvPr/>
        </p:nvSpPr>
        <p:spPr>
          <a:xfrm>
            <a:off x="-352212" y="5481441"/>
            <a:ext cx="3712402" cy="369332"/>
          </a:xfrm>
          <a:prstGeom prst="rect">
            <a:avLst/>
          </a:prstGeom>
        </p:spPr>
        <p:txBody>
          <a:bodyPr wrap="squar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3624782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3657600" y="997852"/>
            <a:ext cx="6096000" cy="923330"/>
          </a:xfrm>
          <a:prstGeom prst="rect">
            <a:avLst/>
          </a:prstGeom>
        </p:spPr>
        <p:txBody>
          <a:bodyPr>
            <a:spAutoFit/>
          </a:bodyPr>
          <a:lstStyle/>
          <a:p>
            <a:pPr algn="just"/>
            <a:r>
              <a:rPr lang="tr-TR" dirty="0">
                <a:solidFill>
                  <a:schemeClr val="bg1"/>
                </a:solidFill>
              </a:rPr>
              <a:t>Yeni Türkiye Cumhuriyeti kurulduğunda </a:t>
            </a:r>
            <a:r>
              <a:rPr lang="tr-TR" dirty="0" err="1">
                <a:solidFill>
                  <a:schemeClr val="bg1"/>
                </a:solidFill>
              </a:rPr>
              <a:t>Darülfünûnun</a:t>
            </a:r>
            <a:r>
              <a:rPr lang="tr-TR" dirty="0">
                <a:solidFill>
                  <a:schemeClr val="bg1"/>
                </a:solidFill>
              </a:rPr>
              <a:t> Türk inkılabının geliştirilmesinde ve yaygınlaştırılmasında yetkin olmadığı görüldü. </a:t>
            </a:r>
          </a:p>
        </p:txBody>
      </p:sp>
      <p:sp>
        <p:nvSpPr>
          <p:cNvPr id="3" name="Dikdörtgen 2"/>
          <p:cNvSpPr/>
          <p:nvPr/>
        </p:nvSpPr>
        <p:spPr>
          <a:xfrm>
            <a:off x="3657600" y="3384574"/>
            <a:ext cx="6096000" cy="923330"/>
          </a:xfrm>
          <a:prstGeom prst="rect">
            <a:avLst/>
          </a:prstGeom>
        </p:spPr>
        <p:txBody>
          <a:bodyPr>
            <a:spAutoFit/>
          </a:bodyPr>
          <a:lstStyle/>
          <a:p>
            <a:pPr algn="just"/>
            <a:r>
              <a:rPr lang="tr-TR" dirty="0">
                <a:solidFill>
                  <a:schemeClr val="bg1"/>
                </a:solidFill>
              </a:rPr>
              <a:t>Prof. </a:t>
            </a:r>
            <a:r>
              <a:rPr lang="tr-TR" dirty="0" err="1">
                <a:solidFill>
                  <a:schemeClr val="bg1"/>
                </a:solidFill>
              </a:rPr>
              <a:t>Malche’nin</a:t>
            </a:r>
            <a:r>
              <a:rPr lang="tr-TR" dirty="0">
                <a:solidFill>
                  <a:schemeClr val="bg1"/>
                </a:solidFill>
              </a:rPr>
              <a:t> raporu ve Atatürk’ün emriyle Millî Eğitim Bakanlığı tarafından bir düzenleme yapıldı. </a:t>
            </a:r>
            <a:r>
              <a:rPr lang="tr-TR" dirty="0" err="1" smtClean="0">
                <a:solidFill>
                  <a:schemeClr val="bg1"/>
                </a:solidFill>
              </a:rPr>
              <a:t>Darülfünûn</a:t>
            </a:r>
            <a:r>
              <a:rPr lang="tr-TR" dirty="0" smtClean="0">
                <a:solidFill>
                  <a:schemeClr val="bg1"/>
                </a:solidFill>
              </a:rPr>
              <a:t> </a:t>
            </a:r>
            <a:r>
              <a:rPr lang="tr-TR" dirty="0">
                <a:solidFill>
                  <a:schemeClr val="bg1"/>
                </a:solidFill>
              </a:rPr>
              <a:t>kapandı ve 31 Temmuz 1933 itibariyle </a:t>
            </a:r>
            <a:r>
              <a:rPr lang="tr-TR" dirty="0">
                <a:solidFill>
                  <a:srgbClr val="FF0000"/>
                </a:solidFill>
              </a:rPr>
              <a:t>İstanbul Üniversitesi </a:t>
            </a:r>
            <a:r>
              <a:rPr lang="tr-TR" dirty="0">
                <a:solidFill>
                  <a:schemeClr val="bg1"/>
                </a:solidFill>
              </a:rPr>
              <a:t>kuruldu. </a:t>
            </a:r>
            <a:endParaRPr lang="tr-TR" dirty="0" smtClean="0">
              <a:solidFill>
                <a:schemeClr val="bg1"/>
              </a:solidFill>
            </a:endParaRPr>
          </a:p>
        </p:txBody>
      </p:sp>
      <p:sp>
        <p:nvSpPr>
          <p:cNvPr id="4" name="Dikdörtgen 3"/>
          <p:cNvSpPr/>
          <p:nvPr/>
        </p:nvSpPr>
        <p:spPr>
          <a:xfrm>
            <a:off x="1053993" y="334780"/>
            <a:ext cx="2660280" cy="461665"/>
          </a:xfrm>
          <a:prstGeom prst="rect">
            <a:avLst/>
          </a:prstGeom>
        </p:spPr>
        <p:txBody>
          <a:bodyPr wrap="none">
            <a:spAutoFit/>
          </a:bodyPr>
          <a:lstStyle/>
          <a:p>
            <a:r>
              <a:rPr lang="tr-TR" sz="2400" b="1" dirty="0">
                <a:solidFill>
                  <a:srgbClr val="FF0000"/>
                </a:solidFill>
              </a:rPr>
              <a:t>Üniversite Reformu</a:t>
            </a:r>
          </a:p>
        </p:txBody>
      </p:sp>
      <p:cxnSp>
        <p:nvCxnSpPr>
          <p:cNvPr id="5" name="Düz Ok Bağlayıcısı 4"/>
          <p:cNvCxnSpPr/>
          <p:nvPr/>
        </p:nvCxnSpPr>
        <p:spPr>
          <a:xfrm>
            <a:off x="-524933" y="5194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9E40E31-7CB1-465B-A6B6-B6D97C04D6DB}"/>
              </a:ext>
            </a:extLst>
          </p:cNvPr>
          <p:cNvSpPr/>
          <p:nvPr/>
        </p:nvSpPr>
        <p:spPr>
          <a:xfrm>
            <a:off x="10155422" y="1680093"/>
            <a:ext cx="430731" cy="284119"/>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89E40E31-7CB1-465B-A6B6-B6D97C04D6DB}"/>
              </a:ext>
            </a:extLst>
          </p:cNvPr>
          <p:cNvSpPr/>
          <p:nvPr/>
        </p:nvSpPr>
        <p:spPr>
          <a:xfrm>
            <a:off x="10155422" y="5590465"/>
            <a:ext cx="430731" cy="284119"/>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a:off x="3657600" y="2139092"/>
            <a:ext cx="6096000" cy="923330"/>
          </a:xfrm>
          <a:prstGeom prst="rect">
            <a:avLst/>
          </a:prstGeom>
        </p:spPr>
        <p:txBody>
          <a:bodyPr>
            <a:spAutoFit/>
          </a:bodyPr>
          <a:lstStyle/>
          <a:p>
            <a:pPr algn="just"/>
            <a:r>
              <a:rPr lang="tr-TR" dirty="0">
                <a:solidFill>
                  <a:schemeClr val="bg1"/>
                </a:solidFill>
              </a:rPr>
              <a:t>1931 yılında Atatürk, </a:t>
            </a:r>
            <a:r>
              <a:rPr lang="tr-TR" dirty="0" err="1">
                <a:solidFill>
                  <a:schemeClr val="bg1"/>
                </a:solidFill>
              </a:rPr>
              <a:t>Darülfünûnda</a:t>
            </a:r>
            <a:r>
              <a:rPr lang="tr-TR" dirty="0">
                <a:solidFill>
                  <a:schemeClr val="bg1"/>
                </a:solidFill>
              </a:rPr>
              <a:t> yeni bir düzenleme yapılması kararına vardı. Düzenlemenin nasıl yapılacağı konusunda yabancı bir uzmandan yararlanılması uygun görüldü. </a:t>
            </a:r>
          </a:p>
        </p:txBody>
      </p:sp>
      <p:sp>
        <p:nvSpPr>
          <p:cNvPr id="10" name="Dikdörtgen 9"/>
          <p:cNvSpPr/>
          <p:nvPr/>
        </p:nvSpPr>
        <p:spPr>
          <a:xfrm>
            <a:off x="3657600" y="4630056"/>
            <a:ext cx="6096000" cy="1477328"/>
          </a:xfrm>
          <a:prstGeom prst="rect">
            <a:avLst/>
          </a:prstGeom>
        </p:spPr>
        <p:txBody>
          <a:bodyPr>
            <a:spAutoFit/>
          </a:bodyPr>
          <a:lstStyle/>
          <a:p>
            <a:pPr algn="just"/>
            <a:r>
              <a:rPr lang="tr-TR" dirty="0">
                <a:solidFill>
                  <a:schemeClr val="bg1"/>
                </a:solidFill>
              </a:rPr>
              <a:t>İstanbul Üniversitesinin kurulmasıyla, Türkiye Cumhuriyeti 1925’te Ankara Hukuk Mektebinin açılmasından sonra, çağın ihtiyaçları doğrultusunda bilimsel çalışmalar yapacak ve bilim insanı yetiştirecek bir yükseköğretim kurumuna daha sahip oldu.</a:t>
            </a:r>
            <a:endParaRPr lang="tr-TR" dirty="0"/>
          </a:p>
        </p:txBody>
      </p:sp>
      <p:sp>
        <p:nvSpPr>
          <p:cNvPr id="11" name="Dikdörtgen 10"/>
          <p:cNvSpPr/>
          <p:nvPr/>
        </p:nvSpPr>
        <p:spPr>
          <a:xfrm>
            <a:off x="191068" y="6199717"/>
            <a:ext cx="11900848" cy="646331"/>
          </a:xfrm>
          <a:prstGeom prst="rect">
            <a:avLst/>
          </a:prstGeom>
        </p:spPr>
        <p:txBody>
          <a:bodyPr wrap="square">
            <a:spAutoFit/>
          </a:bodyPr>
          <a:lstStyle/>
          <a:p>
            <a:pPr algn="just"/>
            <a:r>
              <a:rPr lang="tr-TR" dirty="0">
                <a:solidFill>
                  <a:schemeClr val="bg1"/>
                </a:solidFill>
              </a:rPr>
              <a:t>1936 yılında </a:t>
            </a:r>
            <a:r>
              <a:rPr lang="tr-TR" dirty="0">
                <a:solidFill>
                  <a:srgbClr val="FF0000"/>
                </a:solidFill>
              </a:rPr>
              <a:t>Dil ve Tarih, Coğrafya Mekteb</a:t>
            </a:r>
            <a:r>
              <a:rPr lang="tr-TR" dirty="0">
                <a:solidFill>
                  <a:schemeClr val="bg1"/>
                </a:solidFill>
              </a:rPr>
              <a:t>inin açılması, Atatürk önderliğindeki cumhuriyet yönetiminin bilimsel </a:t>
            </a:r>
            <a:r>
              <a:rPr lang="tr-TR" dirty="0" smtClean="0">
                <a:solidFill>
                  <a:schemeClr val="bg1"/>
                </a:solidFill>
              </a:rPr>
              <a:t>gelişmelere</a:t>
            </a:r>
          </a:p>
          <a:p>
            <a:pPr algn="just"/>
            <a:r>
              <a:rPr lang="tr-TR" dirty="0">
                <a:solidFill>
                  <a:schemeClr val="bg1"/>
                </a:solidFill>
              </a:rPr>
              <a:t> </a:t>
            </a:r>
            <a:r>
              <a:rPr lang="tr-TR" dirty="0" smtClean="0">
                <a:solidFill>
                  <a:schemeClr val="bg1"/>
                </a:solidFill>
              </a:rPr>
              <a:t>                                                                 </a:t>
            </a:r>
            <a:r>
              <a:rPr lang="tr-TR" dirty="0">
                <a:solidFill>
                  <a:schemeClr val="bg1"/>
                </a:solidFill>
              </a:rPr>
              <a:t>verdiği önemin somut birer kanıtıdır.</a:t>
            </a:r>
          </a:p>
        </p:txBody>
      </p:sp>
      <p:sp>
        <p:nvSpPr>
          <p:cNvPr id="12" name="Dikdörtgen 11"/>
          <p:cNvSpPr/>
          <p:nvPr/>
        </p:nvSpPr>
        <p:spPr>
          <a:xfrm rot="5400000">
            <a:off x="8914618" y="3734732"/>
            <a:ext cx="3712402" cy="369332"/>
          </a:xfrm>
          <a:prstGeom prst="rect">
            <a:avLst/>
          </a:prstGeom>
        </p:spPr>
        <p:txBody>
          <a:bodyPr wrap="square">
            <a:spAutoFit/>
          </a:bodyPr>
          <a:lstStyle/>
          <a:p>
            <a:r>
              <a:rPr lang="tr-TR" dirty="0" smtClean="0">
                <a:solidFill>
                  <a:srgbClr val="FF0000"/>
                </a:solidFill>
              </a:rPr>
              <a:t>……….…………………………………….……...</a:t>
            </a:r>
            <a:endParaRPr lang="tr-TR" dirty="0"/>
          </a:p>
        </p:txBody>
      </p:sp>
      <p:sp>
        <p:nvSpPr>
          <p:cNvPr id="13" name="Dikdörtgen 12"/>
          <p:cNvSpPr/>
          <p:nvPr/>
        </p:nvSpPr>
        <p:spPr>
          <a:xfrm rot="5400000">
            <a:off x="9160683" y="3734732"/>
            <a:ext cx="3712402" cy="369332"/>
          </a:xfrm>
          <a:prstGeom prst="rect">
            <a:avLst/>
          </a:prstGeom>
        </p:spPr>
        <p:txBody>
          <a:bodyPr wrap="squar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2606102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942872" y="231801"/>
            <a:ext cx="2279855" cy="369332"/>
          </a:xfrm>
          <a:prstGeom prst="rect">
            <a:avLst/>
          </a:prstGeom>
        </p:spPr>
        <p:txBody>
          <a:bodyPr wrap="none">
            <a:spAutoFit/>
          </a:bodyPr>
          <a:lstStyle/>
          <a:p>
            <a:r>
              <a:rPr lang="tr-TR" dirty="0">
                <a:solidFill>
                  <a:srgbClr val="FF0000"/>
                </a:solidFill>
              </a:rPr>
              <a:t>Güzel Sanatlar ve Spor</a:t>
            </a:r>
          </a:p>
        </p:txBody>
      </p:sp>
      <p:sp>
        <p:nvSpPr>
          <p:cNvPr id="3" name="Dikdörtgen 2"/>
          <p:cNvSpPr/>
          <p:nvPr/>
        </p:nvSpPr>
        <p:spPr>
          <a:xfrm>
            <a:off x="177423" y="1343094"/>
            <a:ext cx="4617407" cy="1477328"/>
          </a:xfrm>
          <a:prstGeom prst="rect">
            <a:avLst/>
          </a:prstGeom>
        </p:spPr>
        <p:txBody>
          <a:bodyPr wrap="square">
            <a:spAutoFit/>
          </a:bodyPr>
          <a:lstStyle/>
          <a:p>
            <a:pPr algn="just"/>
            <a:r>
              <a:rPr lang="tr-TR" dirty="0" smtClean="0">
                <a:solidFill>
                  <a:schemeClr val="bg1"/>
                </a:solidFill>
              </a:rPr>
              <a:t>Atatürk</a:t>
            </a:r>
            <a:r>
              <a:rPr lang="tr-TR" dirty="0">
                <a:solidFill>
                  <a:schemeClr val="bg1"/>
                </a:solidFill>
              </a:rPr>
              <a:t>, sanat alanındaki gelişmelere öncülük ederek çağdaş uygulamaların hızlı bir biçimde gelişmesini sağlamıştır. Bu doğrultuda çağdaş sanat kuruluşları kurulmuş ve bu kuruluşlara süreklilik kazandırılmaya çalışılmıştır</a:t>
            </a:r>
          </a:p>
        </p:txBody>
      </p:sp>
      <p:sp>
        <p:nvSpPr>
          <p:cNvPr id="4" name="Dikdörtgen 3"/>
          <p:cNvSpPr/>
          <p:nvPr/>
        </p:nvSpPr>
        <p:spPr>
          <a:xfrm>
            <a:off x="307496" y="3740454"/>
            <a:ext cx="4487334" cy="3139321"/>
          </a:xfrm>
          <a:prstGeom prst="rect">
            <a:avLst/>
          </a:prstGeom>
        </p:spPr>
        <p:txBody>
          <a:bodyPr wrap="square">
            <a:spAutoFit/>
          </a:bodyPr>
          <a:lstStyle/>
          <a:p>
            <a:pPr marL="342900" indent="-342900" algn="just">
              <a:buAutoNum type="arabicPeriod"/>
            </a:pPr>
            <a:r>
              <a:rPr lang="tr-TR" dirty="0" smtClean="0">
                <a:solidFill>
                  <a:schemeClr val="bg1"/>
                </a:solidFill>
              </a:rPr>
              <a:t>1926’da </a:t>
            </a:r>
            <a:r>
              <a:rPr lang="tr-TR" dirty="0">
                <a:solidFill>
                  <a:schemeClr val="bg1"/>
                </a:solidFill>
              </a:rPr>
              <a:t>açılan </a:t>
            </a:r>
            <a:r>
              <a:rPr lang="tr-TR" b="1" dirty="0">
                <a:solidFill>
                  <a:srgbClr val="FF0000"/>
                </a:solidFill>
              </a:rPr>
              <a:t>Gazi Eğitim </a:t>
            </a:r>
            <a:r>
              <a:rPr lang="tr-TR" b="1" dirty="0" smtClean="0">
                <a:solidFill>
                  <a:srgbClr val="FF0000"/>
                </a:solidFill>
              </a:rPr>
              <a:t>Enstitisü</a:t>
            </a:r>
            <a:r>
              <a:rPr lang="tr-TR" dirty="0" smtClean="0">
                <a:solidFill>
                  <a:schemeClr val="bg1"/>
                </a:solidFill>
              </a:rPr>
              <a:t>sünde </a:t>
            </a:r>
            <a:r>
              <a:rPr lang="tr-TR" dirty="0">
                <a:solidFill>
                  <a:schemeClr val="bg1"/>
                </a:solidFill>
              </a:rPr>
              <a:t>resim bölümü açılmıştır. </a:t>
            </a:r>
            <a:endParaRPr lang="tr-TR" dirty="0" smtClean="0">
              <a:solidFill>
                <a:schemeClr val="bg1"/>
              </a:solidFill>
            </a:endParaRPr>
          </a:p>
          <a:p>
            <a:pPr marL="342900" indent="-342900" algn="just">
              <a:buAutoNum type="arabicPeriod"/>
            </a:pPr>
            <a:r>
              <a:rPr lang="tr-TR" dirty="0" smtClean="0">
                <a:solidFill>
                  <a:schemeClr val="bg1"/>
                </a:solidFill>
              </a:rPr>
              <a:t>1928’de </a:t>
            </a:r>
            <a:r>
              <a:rPr lang="tr-TR" dirty="0">
                <a:solidFill>
                  <a:schemeClr val="bg1"/>
                </a:solidFill>
              </a:rPr>
              <a:t>Osmanlı döneminden kalan Sanayi-i Nefise Mektebi, </a:t>
            </a:r>
            <a:r>
              <a:rPr lang="tr-TR" b="1" dirty="0">
                <a:solidFill>
                  <a:srgbClr val="FF0000"/>
                </a:solidFill>
              </a:rPr>
              <a:t>Güzel Sanatlar Akademisi</a:t>
            </a:r>
            <a:r>
              <a:rPr lang="tr-TR" dirty="0">
                <a:solidFill>
                  <a:schemeClr val="bg1"/>
                </a:solidFill>
              </a:rPr>
              <a:t>ne dönüştürülerek çağdaş bir nitelik kazandırılmıştır. </a:t>
            </a:r>
            <a:endParaRPr lang="tr-TR" dirty="0" smtClean="0">
              <a:solidFill>
                <a:schemeClr val="bg1"/>
              </a:solidFill>
            </a:endParaRPr>
          </a:p>
          <a:p>
            <a:pPr marL="342900" indent="-342900" algn="just">
              <a:buAutoNum type="arabicPeriod"/>
            </a:pPr>
            <a:r>
              <a:rPr lang="tr-TR" dirty="0" smtClean="0">
                <a:solidFill>
                  <a:schemeClr val="bg1"/>
                </a:solidFill>
              </a:rPr>
              <a:t>1937’de </a:t>
            </a:r>
            <a:r>
              <a:rPr lang="tr-TR" dirty="0">
                <a:solidFill>
                  <a:schemeClr val="bg1"/>
                </a:solidFill>
              </a:rPr>
              <a:t>İstanbul </a:t>
            </a:r>
            <a:r>
              <a:rPr lang="tr-TR" b="1" dirty="0">
                <a:solidFill>
                  <a:srgbClr val="FF0000"/>
                </a:solidFill>
              </a:rPr>
              <a:t>Resim ve Heykel Müzesi </a:t>
            </a:r>
            <a:r>
              <a:rPr lang="tr-TR" dirty="0">
                <a:solidFill>
                  <a:schemeClr val="bg1"/>
                </a:solidFill>
              </a:rPr>
              <a:t>açılmıştır. Güzel Sanatlar Akademisine giremeyen Türk ressamlarından bir kısmı, Müstakil (Bağımsız) Ressamlar Birliğini kurmuşlardır</a:t>
            </a:r>
          </a:p>
        </p:txBody>
      </p:sp>
      <p:sp>
        <p:nvSpPr>
          <p:cNvPr id="5" name="Dikdörtgen 4"/>
          <p:cNvSpPr/>
          <p:nvPr/>
        </p:nvSpPr>
        <p:spPr>
          <a:xfrm>
            <a:off x="5655734" y="1264776"/>
            <a:ext cx="6096000" cy="2308324"/>
          </a:xfrm>
          <a:prstGeom prst="rect">
            <a:avLst/>
          </a:prstGeom>
        </p:spPr>
        <p:txBody>
          <a:bodyPr>
            <a:spAutoFit/>
          </a:bodyPr>
          <a:lstStyle/>
          <a:p>
            <a:pPr algn="just"/>
            <a:r>
              <a:rPr lang="tr-TR" dirty="0">
                <a:solidFill>
                  <a:schemeClr val="bg1"/>
                </a:solidFill>
              </a:rPr>
              <a:t>Müzik alanında klasik Türk müziği yanında halk müziği araştırmaları ve çok sesli Batı müziği çalışmalarına yer verilmiştir. 1924’te </a:t>
            </a:r>
            <a:r>
              <a:rPr lang="tr-TR" b="1" dirty="0">
                <a:solidFill>
                  <a:srgbClr val="FF0000"/>
                </a:solidFill>
              </a:rPr>
              <a:t>Musiki Muallim Mektebi </a:t>
            </a:r>
            <a:r>
              <a:rPr lang="tr-TR" dirty="0">
                <a:solidFill>
                  <a:schemeClr val="bg1"/>
                </a:solidFill>
              </a:rPr>
              <a:t>(Müzik Öğretmen Okulu) kurulmuştur. 1932’de </a:t>
            </a:r>
            <a:r>
              <a:rPr lang="tr-TR" b="1" dirty="0">
                <a:solidFill>
                  <a:srgbClr val="FF0000"/>
                </a:solidFill>
              </a:rPr>
              <a:t>Cumhurbaşkanlığı Filarmoni Orkestrası </a:t>
            </a:r>
            <a:r>
              <a:rPr lang="tr-TR" dirty="0">
                <a:solidFill>
                  <a:schemeClr val="bg1"/>
                </a:solidFill>
              </a:rPr>
              <a:t>kurulmuş, 1934’te </a:t>
            </a:r>
            <a:r>
              <a:rPr lang="tr-TR" b="1" dirty="0">
                <a:solidFill>
                  <a:srgbClr val="FF0000"/>
                </a:solidFill>
              </a:rPr>
              <a:t>Millî Musiki Akademisi</a:t>
            </a:r>
            <a:r>
              <a:rPr lang="tr-TR" dirty="0">
                <a:solidFill>
                  <a:schemeClr val="bg1"/>
                </a:solidFill>
              </a:rPr>
              <a:t>, 1936’da </a:t>
            </a:r>
            <a:r>
              <a:rPr lang="tr-TR" b="1" dirty="0">
                <a:solidFill>
                  <a:srgbClr val="FF0000"/>
                </a:solidFill>
              </a:rPr>
              <a:t>Ankara Konservatuvarı </a:t>
            </a:r>
            <a:r>
              <a:rPr lang="tr-TR" dirty="0">
                <a:solidFill>
                  <a:schemeClr val="bg1"/>
                </a:solidFill>
              </a:rPr>
              <a:t>açılmıştır. Tiyatro alanındaysa Osmanlı döneminde faaliyet gösteren Darülbedayi, 1934’te çağın gereklerine göre İstanbul </a:t>
            </a:r>
            <a:r>
              <a:rPr lang="tr-TR" b="1" dirty="0">
                <a:solidFill>
                  <a:srgbClr val="FF0000"/>
                </a:solidFill>
              </a:rPr>
              <a:t>Şehir Tiyatrosu</a:t>
            </a:r>
            <a:r>
              <a:rPr lang="tr-TR" dirty="0">
                <a:solidFill>
                  <a:schemeClr val="bg1"/>
                </a:solidFill>
              </a:rPr>
              <a:t>na dönüştürülmüştü</a:t>
            </a:r>
          </a:p>
        </p:txBody>
      </p:sp>
      <p:sp>
        <p:nvSpPr>
          <p:cNvPr id="6" name="Dikdörtgen 5"/>
          <p:cNvSpPr/>
          <p:nvPr/>
        </p:nvSpPr>
        <p:spPr>
          <a:xfrm>
            <a:off x="5805860" y="3868341"/>
            <a:ext cx="6096000" cy="646331"/>
          </a:xfrm>
          <a:prstGeom prst="rect">
            <a:avLst/>
          </a:prstGeom>
        </p:spPr>
        <p:txBody>
          <a:bodyPr>
            <a:spAutoFit/>
          </a:bodyPr>
          <a:lstStyle/>
          <a:p>
            <a:pPr algn="just"/>
            <a:r>
              <a:rPr lang="tr-TR" dirty="0">
                <a:solidFill>
                  <a:schemeClr val="bg1"/>
                </a:solidFill>
              </a:rPr>
              <a:t>Atatürk, Türk milleti için spor faaliyetlerinin önemini </a:t>
            </a:r>
            <a:r>
              <a:rPr lang="tr-TR" dirty="0" smtClean="0">
                <a:solidFill>
                  <a:schemeClr val="bg1"/>
                </a:solidFill>
              </a:rPr>
              <a:t>şöyle</a:t>
            </a:r>
          </a:p>
          <a:p>
            <a:pPr algn="just"/>
            <a:r>
              <a:rPr lang="tr-TR" dirty="0">
                <a:solidFill>
                  <a:schemeClr val="bg1"/>
                </a:solidFill>
              </a:rPr>
              <a:t> </a:t>
            </a:r>
            <a:r>
              <a:rPr lang="tr-TR" dirty="0" smtClean="0">
                <a:solidFill>
                  <a:schemeClr val="bg1"/>
                </a:solidFill>
              </a:rPr>
              <a:t>                                           </a:t>
            </a:r>
            <a:r>
              <a:rPr lang="tr-TR" dirty="0">
                <a:solidFill>
                  <a:schemeClr val="bg1"/>
                </a:solidFill>
              </a:rPr>
              <a:t>anlatmıştır</a:t>
            </a:r>
            <a:r>
              <a:rPr lang="tr-TR" dirty="0" smtClean="0">
                <a:solidFill>
                  <a:schemeClr val="bg1"/>
                </a:solidFill>
              </a:rPr>
              <a:t>:</a:t>
            </a:r>
            <a:endParaRPr lang="tr-TR" dirty="0">
              <a:solidFill>
                <a:schemeClr val="bg1"/>
              </a:solidFill>
            </a:endParaRPr>
          </a:p>
        </p:txBody>
      </p:sp>
      <p:cxnSp>
        <p:nvCxnSpPr>
          <p:cNvPr id="7" name="Düz Ok Bağlayıcısı 6"/>
          <p:cNvCxnSpPr/>
          <p:nvPr/>
        </p:nvCxnSpPr>
        <p:spPr>
          <a:xfrm>
            <a:off x="-524933" y="3670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9E40E31-7CB1-465B-A6B6-B6D97C04D6DB}"/>
              </a:ext>
            </a:extLst>
          </p:cNvPr>
          <p:cNvSpPr/>
          <p:nvPr/>
        </p:nvSpPr>
        <p:spPr>
          <a:xfrm>
            <a:off x="5253644" y="3452541"/>
            <a:ext cx="182880" cy="287913"/>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89E40E31-7CB1-465B-A6B6-B6D97C04D6DB}"/>
              </a:ext>
            </a:extLst>
          </p:cNvPr>
          <p:cNvSpPr/>
          <p:nvPr/>
        </p:nvSpPr>
        <p:spPr>
          <a:xfrm>
            <a:off x="5271809" y="2532509"/>
            <a:ext cx="182880" cy="287913"/>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89E40E31-7CB1-465B-A6B6-B6D97C04D6DB}"/>
              </a:ext>
            </a:extLst>
          </p:cNvPr>
          <p:cNvSpPr/>
          <p:nvPr/>
        </p:nvSpPr>
        <p:spPr>
          <a:xfrm>
            <a:off x="5227320" y="6398836"/>
            <a:ext cx="182880" cy="287913"/>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89E40E31-7CB1-465B-A6B6-B6D97C04D6DB}"/>
              </a:ext>
            </a:extLst>
          </p:cNvPr>
          <p:cNvSpPr/>
          <p:nvPr/>
        </p:nvSpPr>
        <p:spPr>
          <a:xfrm>
            <a:off x="5256108" y="5460411"/>
            <a:ext cx="182880" cy="287913"/>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89E40E31-7CB1-465B-A6B6-B6D97C04D6DB}"/>
              </a:ext>
            </a:extLst>
          </p:cNvPr>
          <p:cNvSpPr/>
          <p:nvPr/>
        </p:nvSpPr>
        <p:spPr>
          <a:xfrm>
            <a:off x="5265806" y="4514672"/>
            <a:ext cx="182880" cy="287913"/>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89E40E31-7CB1-465B-A6B6-B6D97C04D6DB}"/>
              </a:ext>
            </a:extLst>
          </p:cNvPr>
          <p:cNvSpPr/>
          <p:nvPr/>
        </p:nvSpPr>
        <p:spPr>
          <a:xfrm>
            <a:off x="5265806" y="1614334"/>
            <a:ext cx="182880" cy="287913"/>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p:cNvSpPr/>
          <p:nvPr/>
        </p:nvSpPr>
        <p:spPr>
          <a:xfrm>
            <a:off x="7334409" y="4848450"/>
            <a:ext cx="3692982" cy="2031325"/>
          </a:xfrm>
          <a:prstGeom prst="rect">
            <a:avLst/>
          </a:prstGeom>
        </p:spPr>
        <p:txBody>
          <a:bodyPr wrap="square">
            <a:spAutoFit/>
          </a:bodyPr>
          <a:lstStyle/>
          <a:p>
            <a:pPr algn="just"/>
            <a:r>
              <a:rPr lang="tr-TR" sz="1600" i="1" dirty="0">
                <a:solidFill>
                  <a:srgbClr val="FF0000"/>
                </a:solidFill>
              </a:rPr>
              <a:t>“Türk sosyal bünyesinde spor hareketlerini düzenleme görevinde bulunanlar, Türk çocuklarının spor hayatını yükseltmeyi düşünürken, sadece gösteriş için herhangi bir müsabakada kazanmak amacıyla spor yapmazlar. Esas olan, bütün her yaştaki Türkler için beden eğitimini sağlamaktır</a:t>
            </a:r>
            <a:r>
              <a:rPr lang="tr-TR" sz="1400" i="1" dirty="0">
                <a:solidFill>
                  <a:srgbClr val="FF0000"/>
                </a:solidFill>
              </a:rPr>
              <a:t>. ‘Sağlam kafa, sağlam vücutta bulunur.’</a:t>
            </a:r>
          </a:p>
        </p:txBody>
      </p:sp>
      <p:sp>
        <p:nvSpPr>
          <p:cNvPr id="15" name="Dikdörtgen 14"/>
          <p:cNvSpPr/>
          <p:nvPr/>
        </p:nvSpPr>
        <p:spPr>
          <a:xfrm rot="5400000">
            <a:off x="1946007" y="3221906"/>
            <a:ext cx="6902855" cy="369332"/>
          </a:xfrm>
          <a:prstGeom prst="rect">
            <a:avLst/>
          </a:prstGeom>
        </p:spPr>
        <p:txBody>
          <a:bodyPr wrap="square">
            <a:spAutoFit/>
          </a:bodyPr>
          <a:lstStyle/>
          <a:p>
            <a:r>
              <a:rPr lang="tr-TR" dirty="0" smtClean="0">
                <a:solidFill>
                  <a:srgbClr val="FF0000"/>
                </a:solidFill>
              </a:rPr>
              <a:t>……….………………         ………        ………         ………..         ………..       ………        </a:t>
            </a:r>
            <a:endParaRPr lang="tr-TR" dirty="0"/>
          </a:p>
        </p:txBody>
      </p:sp>
    </p:spTree>
    <p:extLst>
      <p:ext uri="{BB962C8B-B14F-4D97-AF65-F5344CB8AC3E}">
        <p14:creationId xmlns:p14="http://schemas.microsoft.com/office/powerpoint/2010/main" val="76144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4970115" y="3244334"/>
            <a:ext cx="2251770" cy="369332"/>
          </a:xfrm>
          <a:prstGeom prst="rect">
            <a:avLst/>
          </a:prstGeom>
        </p:spPr>
        <p:txBody>
          <a:bodyPr wrap="none">
            <a:spAutoFit/>
          </a:bodyPr>
          <a:lstStyle/>
          <a:p>
            <a:r>
              <a:rPr lang="tr-TR" dirty="0"/>
              <a:t>Saltanatın Kaldırılması</a:t>
            </a:r>
          </a:p>
        </p:txBody>
      </p:sp>
      <p:sp>
        <p:nvSpPr>
          <p:cNvPr id="3" name="Dikdörtgen 2"/>
          <p:cNvSpPr/>
          <p:nvPr/>
        </p:nvSpPr>
        <p:spPr>
          <a:xfrm>
            <a:off x="2211185" y="2159337"/>
            <a:ext cx="8304415" cy="1323439"/>
          </a:xfrm>
          <a:prstGeom prst="rect">
            <a:avLst/>
          </a:prstGeom>
        </p:spPr>
        <p:txBody>
          <a:bodyPr wrap="square">
            <a:spAutoFit/>
          </a:bodyPr>
          <a:lstStyle/>
          <a:p>
            <a:pPr lvl="0"/>
            <a:r>
              <a:rPr lang="tr-TR" sz="4000" b="1" dirty="0">
                <a:solidFill>
                  <a:srgbClr val="FF0000"/>
                </a:solidFill>
              </a:rPr>
              <a:t>SİYASİ ALANDA </a:t>
            </a:r>
            <a:r>
              <a:rPr lang="tr-TR" sz="4000" b="1" dirty="0" smtClean="0">
                <a:solidFill>
                  <a:srgbClr val="FF0000"/>
                </a:solidFill>
              </a:rPr>
              <a:t> YAPILAN  İNKILAPLAR</a:t>
            </a:r>
          </a:p>
          <a:p>
            <a:pPr lvl="0"/>
            <a:endParaRPr lang="tr-TR" sz="4000" b="1" dirty="0">
              <a:solidFill>
                <a:srgbClr val="FF0000"/>
              </a:solidFill>
            </a:endParaRPr>
          </a:p>
        </p:txBody>
      </p:sp>
      <p:sp>
        <p:nvSpPr>
          <p:cNvPr id="4" name="Dikdörtgen 3"/>
          <p:cNvSpPr/>
          <p:nvPr/>
        </p:nvSpPr>
        <p:spPr>
          <a:xfrm>
            <a:off x="0" y="2636390"/>
            <a:ext cx="12216806" cy="369332"/>
          </a:xfrm>
          <a:prstGeom prst="rect">
            <a:avLst/>
          </a:prstGeom>
        </p:spPr>
        <p:txBody>
          <a:bodyPr wrap="none">
            <a:spAutoFit/>
          </a:bodyPr>
          <a:lstStyle/>
          <a:p>
            <a:r>
              <a:rPr lang="tr-TR" dirty="0" smtClean="0">
                <a:solidFill>
                  <a:schemeClr val="bg1"/>
                </a:solidFill>
              </a:rPr>
              <a:t>…………………………………………………………………………………………………………..………………………………………………………………………..……………………</a:t>
            </a:r>
            <a:endParaRPr lang="tr-TR" dirty="0">
              <a:solidFill>
                <a:schemeClr val="bg1"/>
              </a:solidFill>
            </a:endParaRPr>
          </a:p>
        </p:txBody>
      </p:sp>
    </p:spTree>
    <p:extLst>
      <p:ext uri="{BB962C8B-B14F-4D97-AF65-F5344CB8AC3E}">
        <p14:creationId xmlns:p14="http://schemas.microsoft.com/office/powerpoint/2010/main" val="3618611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7" name="Düz Ok Bağlayıcısı 6"/>
          <p:cNvCxnSpPr/>
          <p:nvPr/>
        </p:nvCxnSpPr>
        <p:spPr>
          <a:xfrm>
            <a:off x="-284195" y="570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Düz Ok Bağlayıcısı 7"/>
          <p:cNvCxnSpPr/>
          <p:nvPr/>
        </p:nvCxnSpPr>
        <p:spPr>
          <a:xfrm>
            <a:off x="-284195" y="4093787"/>
            <a:ext cx="2925795" cy="2242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Düz Ok Bağlayıcısı 8"/>
          <p:cNvCxnSpPr/>
          <p:nvPr/>
        </p:nvCxnSpPr>
        <p:spPr>
          <a:xfrm>
            <a:off x="-284195" y="593170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Dikdörtgen 9"/>
          <p:cNvSpPr/>
          <p:nvPr/>
        </p:nvSpPr>
        <p:spPr>
          <a:xfrm>
            <a:off x="939982" y="385580"/>
            <a:ext cx="3039422" cy="461665"/>
          </a:xfrm>
          <a:prstGeom prst="rect">
            <a:avLst/>
          </a:prstGeom>
        </p:spPr>
        <p:txBody>
          <a:bodyPr wrap="none">
            <a:spAutoFit/>
          </a:bodyPr>
          <a:lstStyle/>
          <a:p>
            <a:r>
              <a:rPr lang="tr-TR" sz="2400" b="1" dirty="0">
                <a:solidFill>
                  <a:srgbClr val="FF0000"/>
                </a:solidFill>
              </a:rPr>
              <a:t>Saltanatın Kaldırılması</a:t>
            </a:r>
          </a:p>
        </p:txBody>
      </p:sp>
      <p:sp>
        <p:nvSpPr>
          <p:cNvPr id="11" name="Dikdörtgen 10"/>
          <p:cNvSpPr/>
          <p:nvPr/>
        </p:nvSpPr>
        <p:spPr>
          <a:xfrm>
            <a:off x="0" y="1473200"/>
            <a:ext cx="5827585" cy="646331"/>
          </a:xfrm>
          <a:prstGeom prst="rect">
            <a:avLst/>
          </a:prstGeom>
        </p:spPr>
        <p:txBody>
          <a:bodyPr wrap="square">
            <a:spAutoFit/>
          </a:bodyPr>
          <a:lstStyle/>
          <a:p>
            <a:pPr algn="just"/>
            <a:r>
              <a:rPr lang="tr-TR" dirty="0" smtClean="0">
                <a:solidFill>
                  <a:schemeClr val="bg1"/>
                </a:solidFill>
              </a:rPr>
              <a:t>Milli </a:t>
            </a:r>
            <a:r>
              <a:rPr lang="tr-TR" dirty="0">
                <a:solidFill>
                  <a:schemeClr val="bg1"/>
                </a:solidFill>
              </a:rPr>
              <a:t>Mücadele yıllarında </a:t>
            </a:r>
            <a:r>
              <a:rPr lang="tr-TR" dirty="0" smtClean="0">
                <a:solidFill>
                  <a:schemeClr val="bg1"/>
                </a:solidFill>
              </a:rPr>
              <a:t>Osmanlı ve TBMM Hükümeti’nin olması, yönetiminde ikilik oluşturmuştu</a:t>
            </a:r>
            <a:r>
              <a:rPr lang="tr-TR" dirty="0">
                <a:solidFill>
                  <a:schemeClr val="bg1"/>
                </a:solidFill>
              </a:rPr>
              <a:t>. </a:t>
            </a:r>
            <a:r>
              <a:rPr lang="tr-TR" dirty="0" smtClean="0">
                <a:solidFill>
                  <a:srgbClr val="FF0000"/>
                </a:solidFill>
              </a:rPr>
              <a:t>................................</a:t>
            </a:r>
            <a:endParaRPr lang="tr-TR" dirty="0">
              <a:solidFill>
                <a:srgbClr val="FF0000"/>
              </a:solidFill>
            </a:endParaRPr>
          </a:p>
        </p:txBody>
      </p:sp>
      <p:sp>
        <p:nvSpPr>
          <p:cNvPr id="12" name="Dikdörtgen 11"/>
          <p:cNvSpPr/>
          <p:nvPr/>
        </p:nvSpPr>
        <p:spPr>
          <a:xfrm>
            <a:off x="5642919" y="4364696"/>
            <a:ext cx="6437185" cy="1200329"/>
          </a:xfrm>
          <a:prstGeom prst="rect">
            <a:avLst/>
          </a:prstGeom>
        </p:spPr>
        <p:txBody>
          <a:bodyPr wrap="square">
            <a:spAutoFit/>
          </a:bodyPr>
          <a:lstStyle/>
          <a:p>
            <a:pPr algn="just"/>
            <a:r>
              <a:rPr lang="tr-TR" dirty="0" smtClean="0">
                <a:solidFill>
                  <a:schemeClr val="bg1"/>
                </a:solidFill>
              </a:rPr>
              <a:t>Büyük Taarruz Savaşı sonrası ülke işgalden kurtarılınca hem yönetimde </a:t>
            </a:r>
            <a:r>
              <a:rPr lang="tr-TR" dirty="0" err="1" smtClean="0">
                <a:solidFill>
                  <a:srgbClr val="FF0000"/>
                </a:solidFill>
              </a:rPr>
              <a:t>ikililiğe</a:t>
            </a:r>
            <a:r>
              <a:rPr lang="tr-TR" dirty="0" smtClean="0">
                <a:solidFill>
                  <a:srgbClr val="FF0000"/>
                </a:solidFill>
              </a:rPr>
              <a:t> son vermek </a:t>
            </a:r>
            <a:r>
              <a:rPr lang="tr-TR" dirty="0" err="1" smtClean="0">
                <a:solidFill>
                  <a:schemeClr val="bg1"/>
                </a:solidFill>
              </a:rPr>
              <a:t>hemde</a:t>
            </a:r>
            <a:r>
              <a:rPr lang="tr-TR" dirty="0" smtClean="0">
                <a:solidFill>
                  <a:schemeClr val="bg1"/>
                </a:solidFill>
              </a:rPr>
              <a:t> </a:t>
            </a:r>
            <a:r>
              <a:rPr lang="tr-TR" dirty="0" smtClean="0">
                <a:solidFill>
                  <a:srgbClr val="FF0000"/>
                </a:solidFill>
              </a:rPr>
              <a:t>yeni rejimin belirlenme</a:t>
            </a:r>
            <a:r>
              <a:rPr lang="tr-TR" dirty="0" smtClean="0">
                <a:solidFill>
                  <a:schemeClr val="bg1"/>
                </a:solidFill>
              </a:rPr>
              <a:t>si için adımlar atma yönünde imkanlar ortaya çıktı. Lozan Görüşmelerine Osmanlı yöneticilerinin davet edilmesi durumu  işi hızlandırmıştır.</a:t>
            </a:r>
          </a:p>
        </p:txBody>
      </p:sp>
      <p:sp>
        <p:nvSpPr>
          <p:cNvPr id="2" name="Dikdörtgen 1"/>
          <p:cNvSpPr/>
          <p:nvPr/>
        </p:nvSpPr>
        <p:spPr>
          <a:xfrm>
            <a:off x="5642919" y="2283821"/>
            <a:ext cx="6549081" cy="1477328"/>
          </a:xfrm>
          <a:prstGeom prst="rect">
            <a:avLst/>
          </a:prstGeom>
        </p:spPr>
        <p:txBody>
          <a:bodyPr wrap="square">
            <a:spAutoFit/>
          </a:bodyPr>
          <a:lstStyle/>
          <a:p>
            <a:pPr algn="just"/>
            <a:r>
              <a:rPr lang="tr-TR" dirty="0" smtClean="0">
                <a:solidFill>
                  <a:schemeClr val="bg1"/>
                </a:solidFill>
              </a:rPr>
              <a:t>Milli Mücadele yıllarında milli bağımsızlığı gerçekleştirmek öncelikli hedef olduğu için rejim değişikliği yani saltanatın kaldırılmasına yönelik bir adım atılmamıştı. Böyle bir adım saltanat yanlısı olmasına rağmen Milli mücadeleye destek verenlerin  bu desteklerine son verebilirdi.</a:t>
            </a:r>
            <a:r>
              <a:rPr lang="tr-TR" dirty="0" smtClean="0">
                <a:solidFill>
                  <a:srgbClr val="FF0000"/>
                </a:solidFill>
              </a:rPr>
              <a:t>………………………………………………………………………………………..</a:t>
            </a:r>
            <a:endParaRPr lang="tr-TR" dirty="0"/>
          </a:p>
        </p:txBody>
      </p:sp>
      <p:sp>
        <p:nvSpPr>
          <p:cNvPr id="4" name="Dikdörtgen 3"/>
          <p:cNvSpPr/>
          <p:nvPr/>
        </p:nvSpPr>
        <p:spPr>
          <a:xfrm rot="16200000">
            <a:off x="4146778" y="4573207"/>
            <a:ext cx="2992282" cy="369332"/>
          </a:xfrm>
          <a:prstGeom prst="rect">
            <a:avLst/>
          </a:prstGeom>
        </p:spPr>
        <p:txBody>
          <a:bodyPr wrap="square">
            <a:spAutoFit/>
          </a:bodyPr>
          <a:lstStyle/>
          <a:p>
            <a:r>
              <a:rPr lang="tr-TR" dirty="0" smtClean="0">
                <a:solidFill>
                  <a:srgbClr val="FF0000"/>
                </a:solidFill>
              </a:rPr>
              <a:t>…………                     ……………</a:t>
            </a:r>
            <a:endParaRPr lang="tr-TR" dirty="0"/>
          </a:p>
        </p:txBody>
      </p:sp>
      <p:sp>
        <p:nvSpPr>
          <p:cNvPr id="6" name="Dikdörtgen 5"/>
          <p:cNvSpPr/>
          <p:nvPr/>
        </p:nvSpPr>
        <p:spPr>
          <a:xfrm>
            <a:off x="0" y="6252596"/>
            <a:ext cx="6096000" cy="646331"/>
          </a:xfrm>
          <a:prstGeom prst="rect">
            <a:avLst/>
          </a:prstGeom>
        </p:spPr>
        <p:txBody>
          <a:bodyPr wrap="square">
            <a:spAutoFit/>
          </a:bodyPr>
          <a:lstStyle/>
          <a:p>
            <a:pPr algn="just"/>
            <a:r>
              <a:rPr lang="tr-TR" dirty="0">
                <a:solidFill>
                  <a:schemeClr val="bg1"/>
                </a:solidFill>
              </a:rPr>
              <a:t>Bu kanun teklifi, saltanat ve halifeliğin birbirinden ayrılmasını ve saltanat makamının kaldırılmasını içeriyordu. </a:t>
            </a:r>
            <a:endParaRPr lang="tr-TR" dirty="0"/>
          </a:p>
        </p:txBody>
      </p:sp>
    </p:spTree>
    <p:extLst>
      <p:ext uri="{BB962C8B-B14F-4D97-AF65-F5344CB8AC3E}">
        <p14:creationId xmlns:p14="http://schemas.microsoft.com/office/powerpoint/2010/main" val="3334388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9E40E31-7CB1-465B-A6B6-B6D97C04D6DB}"/>
              </a:ext>
            </a:extLst>
          </p:cNvPr>
          <p:cNvSpPr/>
          <p:nvPr/>
        </p:nvSpPr>
        <p:spPr>
          <a:xfrm>
            <a:off x="11629446" y="6206033"/>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Oval 2">
            <a:extLst>
              <a:ext uri="{FF2B5EF4-FFF2-40B4-BE49-F238E27FC236}">
                <a16:creationId xmlns:a16="http://schemas.microsoft.com/office/drawing/2014/main" id="{E41A17D8-7295-4C3D-B792-16A02875018C}"/>
              </a:ext>
            </a:extLst>
          </p:cNvPr>
          <p:cNvSpPr/>
          <p:nvPr/>
        </p:nvSpPr>
        <p:spPr>
          <a:xfrm>
            <a:off x="5880992" y="177329"/>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Oval 3">
            <a:extLst>
              <a:ext uri="{FF2B5EF4-FFF2-40B4-BE49-F238E27FC236}">
                <a16:creationId xmlns:a16="http://schemas.microsoft.com/office/drawing/2014/main" id="{6E3CF80B-5DA9-4BB0-AB42-9892BB70D02C}"/>
              </a:ext>
            </a:extLst>
          </p:cNvPr>
          <p:cNvSpPr/>
          <p:nvPr/>
        </p:nvSpPr>
        <p:spPr>
          <a:xfrm>
            <a:off x="8426483" y="145063"/>
            <a:ext cx="3626296" cy="64531"/>
          </a:xfrm>
          <a:prstGeom prst="ellipse">
            <a:avLst/>
          </a:prstGeom>
          <a:solidFill>
            <a:srgbClr val="FF0000">
              <a:alpha val="76000"/>
            </a:srgbClr>
          </a:solidFill>
          <a:ln>
            <a:noFill/>
          </a:ln>
          <a:effectLst>
            <a:glow rad="241300">
              <a:schemeClr val="accent1">
                <a:satMod val="17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Dikdörtgen 6"/>
          <p:cNvSpPr/>
          <p:nvPr/>
        </p:nvSpPr>
        <p:spPr>
          <a:xfrm>
            <a:off x="198623" y="783728"/>
            <a:ext cx="6096000" cy="1477328"/>
          </a:xfrm>
          <a:prstGeom prst="rect">
            <a:avLst/>
          </a:prstGeom>
        </p:spPr>
        <p:txBody>
          <a:bodyPr>
            <a:spAutoFit/>
          </a:bodyPr>
          <a:lstStyle/>
          <a:p>
            <a:pPr algn="just"/>
            <a:r>
              <a:rPr lang="tr-TR" dirty="0" smtClean="0">
                <a:solidFill>
                  <a:schemeClr val="bg1"/>
                </a:solidFill>
              </a:rPr>
              <a:t>Fakat </a:t>
            </a:r>
            <a:r>
              <a:rPr lang="tr-TR" dirty="0">
                <a:solidFill>
                  <a:schemeClr val="bg1"/>
                </a:solidFill>
              </a:rPr>
              <a:t>meclisteki bazı üyeler bu teklife karşı çıktılar. Kanun teklifini komisyonlara havale ederek zaman kazanmaya çalıştılar. Meclisteki havanın gerginleştiğini gören Atatürk’ün yaptığı konuşmayla 1 Kasım 1922’de TBMM, saltanatın kaldırılmasına ilişkin </a:t>
            </a:r>
            <a:r>
              <a:rPr lang="tr-TR" dirty="0" smtClean="0">
                <a:solidFill>
                  <a:schemeClr val="bg1"/>
                </a:solidFill>
              </a:rPr>
              <a:t>kanun </a:t>
            </a:r>
            <a:r>
              <a:rPr lang="tr-TR" dirty="0">
                <a:solidFill>
                  <a:schemeClr val="bg1"/>
                </a:solidFill>
              </a:rPr>
              <a:t>teklifini kabul etti. </a:t>
            </a:r>
            <a:r>
              <a:rPr lang="tr-TR" dirty="0" smtClean="0">
                <a:solidFill>
                  <a:schemeClr val="bg1"/>
                </a:solidFill>
              </a:rPr>
              <a:t>Saltanatın kaldırılması ile;</a:t>
            </a:r>
            <a:endParaRPr lang="tr-TR" dirty="0">
              <a:solidFill>
                <a:schemeClr val="bg1"/>
              </a:solidFill>
            </a:endParaRPr>
          </a:p>
        </p:txBody>
      </p:sp>
      <p:sp>
        <p:nvSpPr>
          <p:cNvPr id="9" name="Dikdörtgen 8"/>
          <p:cNvSpPr/>
          <p:nvPr/>
        </p:nvSpPr>
        <p:spPr>
          <a:xfrm>
            <a:off x="187013" y="4525907"/>
            <a:ext cx="6096000" cy="1200329"/>
          </a:xfrm>
          <a:prstGeom prst="rect">
            <a:avLst/>
          </a:prstGeom>
        </p:spPr>
        <p:txBody>
          <a:bodyPr>
            <a:spAutoFit/>
          </a:bodyPr>
          <a:lstStyle/>
          <a:p>
            <a:pPr algn="just"/>
            <a:r>
              <a:rPr lang="tr-TR" dirty="0">
                <a:solidFill>
                  <a:schemeClr val="bg1"/>
                </a:solidFill>
              </a:rPr>
              <a:t>Saltanatın kaldırılmasıyla TBMM Hükûmeti, Türk Milleti’nin tek temsilcisi olduğunu dünyaya ilan etti. Egemenlik TBMM’nin, dolayısıyla millî iradenin eline </a:t>
            </a:r>
            <a:r>
              <a:rPr lang="tr-TR" dirty="0" smtClean="0">
                <a:solidFill>
                  <a:schemeClr val="bg1"/>
                </a:solidFill>
              </a:rPr>
              <a:t>geçti. Ancak saltanatın kaldırılması 2 sorunu da beraberinde getirmiştir. Bunlar:</a:t>
            </a:r>
            <a:endParaRPr lang="tr-TR" dirty="0">
              <a:solidFill>
                <a:schemeClr val="bg1"/>
              </a:solidFill>
            </a:endParaRPr>
          </a:p>
        </p:txBody>
      </p:sp>
      <p:sp>
        <p:nvSpPr>
          <p:cNvPr id="5" name="Dikdörtgen 4"/>
          <p:cNvSpPr/>
          <p:nvPr/>
        </p:nvSpPr>
        <p:spPr>
          <a:xfrm>
            <a:off x="5655275" y="2301252"/>
            <a:ext cx="2722605" cy="307777"/>
          </a:xfrm>
          <a:prstGeom prst="rect">
            <a:avLst/>
          </a:prstGeom>
        </p:spPr>
        <p:txBody>
          <a:bodyPr wrap="square">
            <a:spAutoFit/>
          </a:bodyPr>
          <a:lstStyle/>
          <a:p>
            <a:pPr algn="just"/>
            <a:r>
              <a:rPr lang="tr-TR" sz="1400" dirty="0" smtClean="0">
                <a:solidFill>
                  <a:schemeClr val="bg1"/>
                </a:solidFill>
              </a:rPr>
              <a:t>Osmanlı </a:t>
            </a:r>
            <a:r>
              <a:rPr lang="tr-TR" sz="1400" dirty="0">
                <a:solidFill>
                  <a:schemeClr val="bg1"/>
                </a:solidFill>
              </a:rPr>
              <a:t>Devleti son buldu. </a:t>
            </a:r>
          </a:p>
        </p:txBody>
      </p:sp>
      <p:sp>
        <p:nvSpPr>
          <p:cNvPr id="6" name="Dikdörtgen 5"/>
          <p:cNvSpPr/>
          <p:nvPr/>
        </p:nvSpPr>
        <p:spPr>
          <a:xfrm>
            <a:off x="5655275" y="2764745"/>
            <a:ext cx="2722605" cy="738664"/>
          </a:xfrm>
          <a:prstGeom prst="rect">
            <a:avLst/>
          </a:prstGeom>
        </p:spPr>
        <p:txBody>
          <a:bodyPr wrap="square">
            <a:spAutoFit/>
          </a:bodyPr>
          <a:lstStyle/>
          <a:p>
            <a:pPr algn="just"/>
            <a:r>
              <a:rPr lang="tr-TR" sz="1400" dirty="0">
                <a:solidFill>
                  <a:schemeClr val="bg1"/>
                </a:solidFill>
              </a:rPr>
              <a:t>Halifelik </a:t>
            </a:r>
            <a:r>
              <a:rPr lang="tr-TR" sz="1400" dirty="0" smtClean="0">
                <a:solidFill>
                  <a:schemeClr val="bg1"/>
                </a:solidFill>
              </a:rPr>
              <a:t>makamı o an için varlığını devam ettirdi. TBMM halifeliği kendi bünyesine bağladı.</a:t>
            </a:r>
          </a:p>
        </p:txBody>
      </p:sp>
      <p:sp>
        <p:nvSpPr>
          <p:cNvPr id="8" name="Dikdörtgen 7"/>
          <p:cNvSpPr/>
          <p:nvPr/>
        </p:nvSpPr>
        <p:spPr>
          <a:xfrm>
            <a:off x="5655275" y="3590048"/>
            <a:ext cx="2722605" cy="523220"/>
          </a:xfrm>
          <a:prstGeom prst="rect">
            <a:avLst/>
          </a:prstGeom>
        </p:spPr>
        <p:txBody>
          <a:bodyPr wrap="square">
            <a:spAutoFit/>
          </a:bodyPr>
          <a:lstStyle/>
          <a:p>
            <a:pPr algn="just"/>
            <a:r>
              <a:rPr lang="tr-TR" sz="1400" dirty="0">
                <a:solidFill>
                  <a:schemeClr val="bg1"/>
                </a:solidFill>
              </a:rPr>
              <a:t>Osmanlı ailesinden </a:t>
            </a:r>
            <a:r>
              <a:rPr lang="tr-TR" sz="1400" dirty="0" smtClean="0">
                <a:solidFill>
                  <a:schemeClr val="bg1"/>
                </a:solidFill>
              </a:rPr>
              <a:t>Abdülmecid </a:t>
            </a:r>
            <a:r>
              <a:rPr lang="tr-TR" sz="1400" dirty="0">
                <a:solidFill>
                  <a:schemeClr val="bg1"/>
                </a:solidFill>
              </a:rPr>
              <a:t>Efendi halife tayin edildi.</a:t>
            </a:r>
          </a:p>
        </p:txBody>
      </p:sp>
      <p:sp>
        <p:nvSpPr>
          <p:cNvPr id="10" name="Dikdörtgen 9"/>
          <p:cNvSpPr/>
          <p:nvPr/>
        </p:nvSpPr>
        <p:spPr>
          <a:xfrm rot="16200000">
            <a:off x="4352097" y="3141008"/>
            <a:ext cx="2146742" cy="369332"/>
          </a:xfrm>
          <a:prstGeom prst="rect">
            <a:avLst/>
          </a:prstGeom>
        </p:spPr>
        <p:txBody>
          <a:bodyPr wrap="none">
            <a:spAutoFit/>
          </a:bodyPr>
          <a:lstStyle/>
          <a:p>
            <a:r>
              <a:rPr lang="tr-TR" dirty="0" smtClean="0">
                <a:solidFill>
                  <a:srgbClr val="FF0000"/>
                </a:solidFill>
              </a:rPr>
              <a:t>..................................</a:t>
            </a:r>
            <a:endParaRPr lang="tr-TR" dirty="0"/>
          </a:p>
        </p:txBody>
      </p:sp>
      <p:sp>
        <p:nvSpPr>
          <p:cNvPr id="11" name="Dikdörtgen 10"/>
          <p:cNvSpPr/>
          <p:nvPr/>
        </p:nvSpPr>
        <p:spPr>
          <a:xfrm rot="16200000">
            <a:off x="7275655" y="3132248"/>
            <a:ext cx="2204450" cy="369332"/>
          </a:xfrm>
          <a:prstGeom prst="rect">
            <a:avLst/>
          </a:prstGeom>
        </p:spPr>
        <p:txBody>
          <a:bodyPr wrap="none">
            <a:spAutoFit/>
          </a:bodyPr>
          <a:lstStyle/>
          <a:p>
            <a:r>
              <a:rPr lang="tr-TR" dirty="0" smtClean="0">
                <a:solidFill>
                  <a:srgbClr val="FF0000"/>
                </a:solidFill>
              </a:rPr>
              <a:t>...................................</a:t>
            </a:r>
            <a:endParaRPr lang="tr-TR" dirty="0"/>
          </a:p>
        </p:txBody>
      </p:sp>
      <p:sp>
        <p:nvSpPr>
          <p:cNvPr id="12" name="Dikdörtgen 11"/>
          <p:cNvSpPr/>
          <p:nvPr/>
        </p:nvSpPr>
        <p:spPr>
          <a:xfrm>
            <a:off x="5425467" y="4044401"/>
            <a:ext cx="3127779" cy="369332"/>
          </a:xfrm>
          <a:prstGeom prst="rect">
            <a:avLst/>
          </a:prstGeom>
        </p:spPr>
        <p:txBody>
          <a:bodyPr wrap="none">
            <a:spAutoFit/>
          </a:bodyPr>
          <a:lstStyle/>
          <a:p>
            <a:r>
              <a:rPr lang="tr-TR" dirty="0" smtClean="0">
                <a:solidFill>
                  <a:srgbClr val="FF0000"/>
                </a:solidFill>
              </a:rPr>
              <a:t>...................................................</a:t>
            </a:r>
            <a:endParaRPr lang="tr-TR" dirty="0"/>
          </a:p>
        </p:txBody>
      </p:sp>
      <p:sp>
        <p:nvSpPr>
          <p:cNvPr id="13" name="Dikdörtgen 12"/>
          <p:cNvSpPr/>
          <p:nvPr/>
        </p:nvSpPr>
        <p:spPr>
          <a:xfrm>
            <a:off x="5367759" y="2081584"/>
            <a:ext cx="3185487" cy="369332"/>
          </a:xfrm>
          <a:prstGeom prst="rect">
            <a:avLst/>
          </a:prstGeom>
        </p:spPr>
        <p:txBody>
          <a:bodyPr wrap="none">
            <a:spAutoFit/>
          </a:bodyPr>
          <a:lstStyle/>
          <a:p>
            <a:r>
              <a:rPr lang="tr-TR" dirty="0" smtClean="0">
                <a:solidFill>
                  <a:srgbClr val="FF0000"/>
                </a:solidFill>
              </a:rPr>
              <a:t>....................................................</a:t>
            </a:r>
            <a:endParaRPr lang="tr-TR" dirty="0"/>
          </a:p>
        </p:txBody>
      </p:sp>
      <p:sp>
        <p:nvSpPr>
          <p:cNvPr id="14" name="Dikdörtgen 13"/>
          <p:cNvSpPr/>
          <p:nvPr/>
        </p:nvSpPr>
        <p:spPr>
          <a:xfrm>
            <a:off x="5780595" y="5667424"/>
            <a:ext cx="2422330" cy="1077218"/>
          </a:xfrm>
          <a:prstGeom prst="rect">
            <a:avLst/>
          </a:prstGeom>
        </p:spPr>
        <p:txBody>
          <a:bodyPr wrap="none">
            <a:spAutoFit/>
          </a:bodyPr>
          <a:lstStyle/>
          <a:p>
            <a:r>
              <a:rPr lang="tr-TR" sz="1400" dirty="0" smtClean="0">
                <a:solidFill>
                  <a:schemeClr val="bg1"/>
                </a:solidFill>
              </a:rPr>
              <a:t>Devlet rejiminin belirlenmesi</a:t>
            </a:r>
          </a:p>
          <a:p>
            <a:r>
              <a:rPr lang="tr-TR" dirty="0">
                <a:solidFill>
                  <a:schemeClr val="bg1"/>
                </a:solidFill>
              </a:rPr>
              <a:t> </a:t>
            </a:r>
            <a:r>
              <a:rPr lang="tr-TR" dirty="0" smtClean="0">
                <a:solidFill>
                  <a:schemeClr val="bg1"/>
                </a:solidFill>
              </a:rPr>
              <a:t>                 ve </a:t>
            </a:r>
          </a:p>
          <a:p>
            <a:r>
              <a:rPr lang="tr-TR" sz="1400" dirty="0" smtClean="0">
                <a:solidFill>
                  <a:schemeClr val="bg1"/>
                </a:solidFill>
              </a:rPr>
              <a:t>Devlet başkanının belirlenmesi</a:t>
            </a:r>
          </a:p>
          <a:p>
            <a:r>
              <a:rPr lang="tr-TR" dirty="0">
                <a:solidFill>
                  <a:schemeClr val="bg1"/>
                </a:solidFill>
              </a:rPr>
              <a:t> </a:t>
            </a:r>
            <a:r>
              <a:rPr lang="tr-TR" dirty="0" smtClean="0">
                <a:solidFill>
                  <a:schemeClr val="bg1"/>
                </a:solidFill>
              </a:rPr>
              <a:t>         sorunlarıdır.</a:t>
            </a:r>
            <a:endParaRPr lang="tr-TR" dirty="0"/>
          </a:p>
        </p:txBody>
      </p:sp>
      <p:sp>
        <p:nvSpPr>
          <p:cNvPr id="15" name="Dikdörtgen 14"/>
          <p:cNvSpPr/>
          <p:nvPr/>
        </p:nvSpPr>
        <p:spPr>
          <a:xfrm>
            <a:off x="5367759" y="5349587"/>
            <a:ext cx="3185487" cy="369332"/>
          </a:xfrm>
          <a:prstGeom prst="rect">
            <a:avLst/>
          </a:prstGeom>
        </p:spPr>
        <p:txBody>
          <a:bodyPr wrap="none">
            <a:spAutoFit/>
          </a:bodyPr>
          <a:lstStyle/>
          <a:p>
            <a:r>
              <a:rPr lang="tr-TR" dirty="0" smtClean="0">
                <a:solidFill>
                  <a:srgbClr val="FF0000"/>
                </a:solidFill>
              </a:rPr>
              <a:t>....................................................</a:t>
            </a:r>
            <a:endParaRPr lang="tr-TR" dirty="0"/>
          </a:p>
        </p:txBody>
      </p:sp>
      <p:sp>
        <p:nvSpPr>
          <p:cNvPr id="16" name="Dikdörtgen 15"/>
          <p:cNvSpPr/>
          <p:nvPr/>
        </p:nvSpPr>
        <p:spPr>
          <a:xfrm>
            <a:off x="5416988" y="6499324"/>
            <a:ext cx="3127779" cy="369332"/>
          </a:xfrm>
          <a:prstGeom prst="rect">
            <a:avLst/>
          </a:prstGeom>
        </p:spPr>
        <p:txBody>
          <a:bodyPr wrap="none">
            <a:spAutoFit/>
          </a:bodyPr>
          <a:lstStyle/>
          <a:p>
            <a:r>
              <a:rPr lang="tr-TR" dirty="0" smtClean="0">
                <a:solidFill>
                  <a:srgbClr val="FF0000"/>
                </a:solidFill>
              </a:rPr>
              <a:t>...................................................</a:t>
            </a:r>
            <a:endParaRPr lang="tr-TR" dirty="0"/>
          </a:p>
        </p:txBody>
      </p:sp>
      <p:sp>
        <p:nvSpPr>
          <p:cNvPr id="17" name="Dikdörtgen 16"/>
          <p:cNvSpPr/>
          <p:nvPr/>
        </p:nvSpPr>
        <p:spPr>
          <a:xfrm rot="16200000">
            <a:off x="7024182" y="5322078"/>
            <a:ext cx="2723823" cy="369332"/>
          </a:xfrm>
          <a:prstGeom prst="rect">
            <a:avLst/>
          </a:prstGeom>
        </p:spPr>
        <p:txBody>
          <a:bodyPr wrap="none">
            <a:spAutoFit/>
          </a:bodyPr>
          <a:lstStyle/>
          <a:p>
            <a:r>
              <a:rPr lang="tr-TR" dirty="0" smtClean="0">
                <a:solidFill>
                  <a:srgbClr val="FF0000"/>
                </a:solidFill>
              </a:rPr>
              <a:t>...........................................</a:t>
            </a:r>
            <a:endParaRPr lang="tr-TR" dirty="0"/>
          </a:p>
        </p:txBody>
      </p:sp>
      <p:sp>
        <p:nvSpPr>
          <p:cNvPr id="18" name="Dikdörtgen 17"/>
          <p:cNvSpPr/>
          <p:nvPr/>
        </p:nvSpPr>
        <p:spPr>
          <a:xfrm rot="16200000">
            <a:off x="4622185" y="5906342"/>
            <a:ext cx="1608133" cy="369332"/>
          </a:xfrm>
          <a:prstGeom prst="rect">
            <a:avLst/>
          </a:prstGeom>
        </p:spPr>
        <p:txBody>
          <a:bodyPr wrap="none">
            <a:spAutoFit/>
          </a:bodyPr>
          <a:lstStyle/>
          <a:p>
            <a:r>
              <a:rPr lang="tr-TR" dirty="0" smtClean="0">
                <a:solidFill>
                  <a:srgbClr val="FF0000"/>
                </a:solidFill>
              </a:rPr>
              <a:t> ….....................</a:t>
            </a:r>
            <a:endParaRPr lang="tr-TR" dirty="0"/>
          </a:p>
        </p:txBody>
      </p:sp>
      <p:sp>
        <p:nvSpPr>
          <p:cNvPr id="19" name="Dikdörtgen 18"/>
          <p:cNvSpPr/>
          <p:nvPr/>
        </p:nvSpPr>
        <p:spPr>
          <a:xfrm rot="16200000">
            <a:off x="5217885" y="4230495"/>
            <a:ext cx="415498"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2529224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Dikdörtgen 2"/>
          <p:cNvSpPr/>
          <p:nvPr/>
        </p:nvSpPr>
        <p:spPr>
          <a:xfrm>
            <a:off x="1054686" y="385580"/>
            <a:ext cx="1972720" cy="646331"/>
          </a:xfrm>
          <a:prstGeom prst="rect">
            <a:avLst/>
          </a:prstGeom>
        </p:spPr>
        <p:txBody>
          <a:bodyPr wrap="none">
            <a:spAutoFit/>
          </a:bodyPr>
          <a:lstStyle/>
          <a:p>
            <a:r>
              <a:rPr lang="tr-TR" dirty="0">
                <a:solidFill>
                  <a:srgbClr val="FF0000"/>
                </a:solidFill>
              </a:rPr>
              <a:t>Ankara’nın </a:t>
            </a:r>
            <a:r>
              <a:rPr lang="tr-TR" dirty="0" smtClean="0">
                <a:solidFill>
                  <a:srgbClr val="FF0000"/>
                </a:solidFill>
              </a:rPr>
              <a:t>Başkent</a:t>
            </a:r>
          </a:p>
          <a:p>
            <a:r>
              <a:rPr lang="tr-TR" dirty="0">
                <a:solidFill>
                  <a:srgbClr val="FF0000"/>
                </a:solidFill>
              </a:rPr>
              <a:t> </a:t>
            </a:r>
            <a:r>
              <a:rPr lang="tr-TR" dirty="0" smtClean="0">
                <a:solidFill>
                  <a:srgbClr val="FF0000"/>
                </a:solidFill>
              </a:rPr>
              <a:t>         </a:t>
            </a:r>
            <a:r>
              <a:rPr lang="tr-TR" dirty="0">
                <a:solidFill>
                  <a:srgbClr val="FF0000"/>
                </a:solidFill>
              </a:rPr>
              <a:t>Oluşu</a:t>
            </a:r>
          </a:p>
        </p:txBody>
      </p:sp>
      <p:cxnSp>
        <p:nvCxnSpPr>
          <p:cNvPr id="4" name="Düz Ok Bağlayıcısı 3"/>
          <p:cNvCxnSpPr/>
          <p:nvPr/>
        </p:nvCxnSpPr>
        <p:spPr>
          <a:xfrm>
            <a:off x="-284195" y="570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 name="Dikdörtgen 4"/>
          <p:cNvSpPr/>
          <p:nvPr/>
        </p:nvSpPr>
        <p:spPr>
          <a:xfrm>
            <a:off x="6096000" y="0"/>
            <a:ext cx="6096000" cy="1477328"/>
          </a:xfrm>
          <a:prstGeom prst="rect">
            <a:avLst/>
          </a:prstGeom>
          <a:solidFill>
            <a:schemeClr val="tx1"/>
          </a:solidFill>
        </p:spPr>
        <p:txBody>
          <a:bodyPr>
            <a:spAutoFit/>
          </a:bodyPr>
          <a:lstStyle/>
          <a:p>
            <a:pPr algn="just"/>
            <a:r>
              <a:rPr lang="tr-TR" dirty="0">
                <a:solidFill>
                  <a:schemeClr val="bg1"/>
                </a:solidFill>
              </a:rPr>
              <a:t>Saltanatın kaldırılmasından sonra, yeni Türkiye’nin başkentinin neresi olacağı problemi ortaya çıktı. Millî Mücadele yıllarında İstanbul hükûmetlerinin sergiledikleri tutumlar ve bunun yanı sıra TBMM’nin Ankara’da olması, yeni devletin merkezi olarak da Ankara’nın tercih edilme seçeneğini </a:t>
            </a:r>
            <a:r>
              <a:rPr lang="tr-TR" dirty="0" smtClean="0">
                <a:solidFill>
                  <a:schemeClr val="bg1"/>
                </a:solidFill>
              </a:rPr>
              <a:t>güçlendirmişti</a:t>
            </a:r>
            <a:endParaRPr lang="tr-TR" dirty="0">
              <a:solidFill>
                <a:schemeClr val="bg1"/>
              </a:solidFill>
            </a:endParaRPr>
          </a:p>
        </p:txBody>
      </p:sp>
      <p:sp>
        <p:nvSpPr>
          <p:cNvPr id="6" name="Dikdörtgen 5"/>
          <p:cNvSpPr/>
          <p:nvPr/>
        </p:nvSpPr>
        <p:spPr>
          <a:xfrm>
            <a:off x="6096000" y="2720863"/>
            <a:ext cx="6096000" cy="2062103"/>
          </a:xfrm>
          <a:prstGeom prst="rect">
            <a:avLst/>
          </a:prstGeom>
        </p:spPr>
        <p:txBody>
          <a:bodyPr>
            <a:spAutoFit/>
          </a:bodyPr>
          <a:lstStyle/>
          <a:p>
            <a:pPr algn="just"/>
            <a:r>
              <a:rPr lang="tr-TR" sz="2800" b="1" dirty="0" smtClean="0">
                <a:solidFill>
                  <a:srgbClr val="FF0000"/>
                </a:solidFill>
              </a:rPr>
              <a:t>1. </a:t>
            </a:r>
            <a:r>
              <a:rPr lang="tr-TR" dirty="0" smtClean="0">
                <a:solidFill>
                  <a:prstClr val="white"/>
                </a:solidFill>
              </a:rPr>
              <a:t>İstanbul’un </a:t>
            </a:r>
            <a:r>
              <a:rPr lang="tr-TR" dirty="0">
                <a:solidFill>
                  <a:prstClr val="white"/>
                </a:solidFill>
              </a:rPr>
              <a:t>dönemin askerî koşullarında savunulması </a:t>
            </a:r>
            <a:r>
              <a:rPr lang="tr-TR" dirty="0" err="1" smtClean="0">
                <a:solidFill>
                  <a:prstClr val="white"/>
                </a:solidFill>
              </a:rPr>
              <a:t>zordu.Ankara</a:t>
            </a:r>
            <a:r>
              <a:rPr lang="tr-TR" dirty="0" smtClean="0">
                <a:solidFill>
                  <a:prstClr val="white"/>
                </a:solidFill>
              </a:rPr>
              <a:t> </a:t>
            </a:r>
            <a:r>
              <a:rPr lang="tr-TR" dirty="0">
                <a:solidFill>
                  <a:prstClr val="white"/>
                </a:solidFill>
              </a:rPr>
              <a:t>ise bu bakımdan daha güvenli bir konumdaydı. </a:t>
            </a:r>
            <a:r>
              <a:rPr lang="tr-TR" sz="2800" b="1" dirty="0" smtClean="0">
                <a:solidFill>
                  <a:srgbClr val="FF0000"/>
                </a:solidFill>
              </a:rPr>
              <a:t>2. </a:t>
            </a:r>
            <a:r>
              <a:rPr lang="tr-TR" dirty="0" smtClean="0">
                <a:solidFill>
                  <a:prstClr val="white"/>
                </a:solidFill>
              </a:rPr>
              <a:t>Millî </a:t>
            </a:r>
            <a:r>
              <a:rPr lang="tr-TR" dirty="0">
                <a:solidFill>
                  <a:prstClr val="white"/>
                </a:solidFill>
              </a:rPr>
              <a:t>Mücadele sonrası imparatorluktan millî bir devlet yapısına geçildiği için Millî Mücadele’nin merkezi Ankara’nın başkent olması, yeni bir dönemin başlamasının da bir sembolü haline gelecekti. </a:t>
            </a:r>
            <a:endParaRPr lang="tr-TR" dirty="0"/>
          </a:p>
        </p:txBody>
      </p:sp>
      <p:sp>
        <p:nvSpPr>
          <p:cNvPr id="7" name="Dikdörtgen 6"/>
          <p:cNvSpPr/>
          <p:nvPr/>
        </p:nvSpPr>
        <p:spPr>
          <a:xfrm>
            <a:off x="6096000" y="5380672"/>
            <a:ext cx="6096000" cy="1477328"/>
          </a:xfrm>
          <a:prstGeom prst="rect">
            <a:avLst/>
          </a:prstGeom>
        </p:spPr>
        <p:txBody>
          <a:bodyPr>
            <a:spAutoFit/>
          </a:bodyPr>
          <a:lstStyle/>
          <a:p>
            <a:pPr algn="just"/>
            <a:r>
              <a:rPr lang="tr-TR" dirty="0" smtClean="0">
                <a:solidFill>
                  <a:prstClr val="white"/>
                </a:solidFill>
              </a:rPr>
              <a:t>Bu </a:t>
            </a:r>
            <a:r>
              <a:rPr lang="tr-TR" dirty="0">
                <a:solidFill>
                  <a:prstClr val="white"/>
                </a:solidFill>
              </a:rPr>
              <a:t>gereklilikler doğrultusunda TBMM’nin açıldığı 23 Nisan 1920’den itibaren zaten </a:t>
            </a:r>
            <a:r>
              <a:rPr lang="tr-TR" dirty="0" smtClean="0">
                <a:solidFill>
                  <a:prstClr val="white"/>
                </a:solidFill>
              </a:rPr>
              <a:t>fiili </a:t>
            </a:r>
            <a:r>
              <a:rPr lang="tr-TR" dirty="0">
                <a:solidFill>
                  <a:prstClr val="white"/>
                </a:solidFill>
              </a:rPr>
              <a:t>başkent konumunda olan Ankara, TBMM’de 13 Ekim 1923’te </a:t>
            </a:r>
            <a:r>
              <a:rPr lang="tr-TR" dirty="0">
                <a:solidFill>
                  <a:srgbClr val="FF0000"/>
                </a:solidFill>
              </a:rPr>
              <a:t>“Türkiye Devleti’nin </a:t>
            </a:r>
            <a:r>
              <a:rPr lang="tr-TR" dirty="0" err="1">
                <a:solidFill>
                  <a:srgbClr val="FF0000"/>
                </a:solidFill>
              </a:rPr>
              <a:t>Makarr</a:t>
            </a:r>
            <a:r>
              <a:rPr lang="tr-TR" dirty="0">
                <a:solidFill>
                  <a:srgbClr val="FF0000"/>
                </a:solidFill>
              </a:rPr>
              <a:t>-ı İdaresi Ankara Şehridir.”</a:t>
            </a:r>
            <a:r>
              <a:rPr lang="tr-TR" dirty="0">
                <a:solidFill>
                  <a:prstClr val="white"/>
                </a:solidFill>
              </a:rPr>
              <a:t> şeklinde çıkan kanunla resmen Türkiye Cumhuriyeti’nin başkenti oldu.</a:t>
            </a:r>
            <a:endParaRPr lang="tr-TR" dirty="0"/>
          </a:p>
        </p:txBody>
      </p:sp>
      <p:sp>
        <p:nvSpPr>
          <p:cNvPr id="8" name="Oval 7">
            <a:extLst>
              <a:ext uri="{FF2B5EF4-FFF2-40B4-BE49-F238E27FC236}">
                <a16:creationId xmlns:a16="http://schemas.microsoft.com/office/drawing/2014/main" id="{89E40E31-7CB1-465B-A6B6-B6D97C04D6DB}"/>
              </a:ext>
            </a:extLst>
          </p:cNvPr>
          <p:cNvSpPr/>
          <p:nvPr/>
        </p:nvSpPr>
        <p:spPr>
          <a:xfrm>
            <a:off x="2815739" y="1955948"/>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p:cNvSpPr/>
          <p:nvPr/>
        </p:nvSpPr>
        <p:spPr>
          <a:xfrm>
            <a:off x="83112" y="1955948"/>
            <a:ext cx="2723823" cy="369332"/>
          </a:xfrm>
          <a:prstGeom prst="rect">
            <a:avLst/>
          </a:prstGeom>
        </p:spPr>
        <p:txBody>
          <a:bodyPr wrap="none">
            <a:spAutoFit/>
          </a:bodyPr>
          <a:lstStyle/>
          <a:p>
            <a:r>
              <a:rPr lang="tr-TR" dirty="0" smtClean="0">
                <a:solidFill>
                  <a:srgbClr val="FF0000"/>
                </a:solidFill>
              </a:rPr>
              <a:t>...........................................</a:t>
            </a:r>
            <a:endParaRPr lang="tr-TR" dirty="0"/>
          </a:p>
        </p:txBody>
      </p:sp>
      <p:sp>
        <p:nvSpPr>
          <p:cNvPr id="10" name="Dikdörtgen 9"/>
          <p:cNvSpPr/>
          <p:nvPr/>
        </p:nvSpPr>
        <p:spPr>
          <a:xfrm>
            <a:off x="3564292" y="1953905"/>
            <a:ext cx="6070893" cy="369332"/>
          </a:xfrm>
          <a:prstGeom prst="rect">
            <a:avLst/>
          </a:prstGeom>
        </p:spPr>
        <p:txBody>
          <a:bodyPr wrap="none">
            <a:spAutoFit/>
          </a:bodyPr>
          <a:lstStyle/>
          <a:p>
            <a:r>
              <a:rPr lang="tr-TR" dirty="0" smtClean="0">
                <a:solidFill>
                  <a:srgbClr val="FF0000"/>
                </a:solidFill>
              </a:rPr>
              <a:t>.......................................................................................................</a:t>
            </a:r>
            <a:endParaRPr lang="tr-TR" dirty="0"/>
          </a:p>
        </p:txBody>
      </p:sp>
      <p:sp>
        <p:nvSpPr>
          <p:cNvPr id="11" name="Dikdörtgen 10"/>
          <p:cNvSpPr/>
          <p:nvPr/>
        </p:nvSpPr>
        <p:spPr>
          <a:xfrm rot="16200000">
            <a:off x="8694543" y="2097068"/>
            <a:ext cx="1511952" cy="369332"/>
          </a:xfrm>
          <a:prstGeom prst="rect">
            <a:avLst/>
          </a:prstGeom>
        </p:spPr>
        <p:txBody>
          <a:bodyPr wrap="none">
            <a:spAutoFit/>
          </a:bodyPr>
          <a:lstStyle/>
          <a:p>
            <a:r>
              <a:rPr lang="tr-TR" dirty="0" smtClean="0">
                <a:solidFill>
                  <a:srgbClr val="FF0000"/>
                </a:solidFill>
              </a:rPr>
              <a:t>.......................</a:t>
            </a:r>
            <a:endParaRPr lang="tr-TR" dirty="0"/>
          </a:p>
        </p:txBody>
      </p:sp>
      <p:sp>
        <p:nvSpPr>
          <p:cNvPr id="12" name="Dikdörtgen 11"/>
          <p:cNvSpPr/>
          <p:nvPr/>
        </p:nvSpPr>
        <p:spPr>
          <a:xfrm rot="16200000">
            <a:off x="8838813" y="4722540"/>
            <a:ext cx="1223412"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2193989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1"/>
          <p:cNvSpPr/>
          <p:nvPr/>
        </p:nvSpPr>
        <p:spPr>
          <a:xfrm>
            <a:off x="1078469" y="416467"/>
            <a:ext cx="2540311" cy="461665"/>
          </a:xfrm>
          <a:prstGeom prst="rect">
            <a:avLst/>
          </a:prstGeom>
        </p:spPr>
        <p:txBody>
          <a:bodyPr wrap="none">
            <a:spAutoFit/>
          </a:bodyPr>
          <a:lstStyle/>
          <a:p>
            <a:r>
              <a:rPr lang="tr-TR" sz="2400" b="1" dirty="0">
                <a:solidFill>
                  <a:srgbClr val="FF0000"/>
                </a:solidFill>
              </a:rPr>
              <a:t>Cumhuriyetin İlanı</a:t>
            </a:r>
          </a:p>
        </p:txBody>
      </p:sp>
      <p:cxnSp>
        <p:nvCxnSpPr>
          <p:cNvPr id="3" name="Düz Ok Bağlayıcısı 2"/>
          <p:cNvCxnSpPr/>
          <p:nvPr/>
        </p:nvCxnSpPr>
        <p:spPr>
          <a:xfrm>
            <a:off x="-284195" y="570246"/>
            <a:ext cx="1049866" cy="0"/>
          </a:xfrm>
          <a:prstGeom prst="straightConnector1">
            <a:avLst/>
          </a:prstGeom>
          <a:ln>
            <a:tailEnd type="triangle"/>
          </a:ln>
          <a:effectLst>
            <a:glow rad="3302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Dikdörtgen 3"/>
          <p:cNvSpPr/>
          <p:nvPr/>
        </p:nvSpPr>
        <p:spPr>
          <a:xfrm>
            <a:off x="2" y="3995677"/>
            <a:ext cx="5414995" cy="2862322"/>
          </a:xfrm>
          <a:prstGeom prst="rect">
            <a:avLst/>
          </a:prstGeom>
        </p:spPr>
        <p:txBody>
          <a:bodyPr wrap="square">
            <a:spAutoFit/>
          </a:bodyPr>
          <a:lstStyle/>
          <a:p>
            <a:pPr algn="just"/>
            <a:r>
              <a:rPr lang="tr-TR" dirty="0">
                <a:solidFill>
                  <a:schemeClr val="bg1"/>
                </a:solidFill>
              </a:rPr>
              <a:t>Atatürk, </a:t>
            </a:r>
            <a:r>
              <a:rPr lang="tr-TR" dirty="0" smtClean="0">
                <a:solidFill>
                  <a:schemeClr val="bg1"/>
                </a:solidFill>
              </a:rPr>
              <a:t>Milli </a:t>
            </a:r>
            <a:r>
              <a:rPr lang="tr-TR" dirty="0">
                <a:solidFill>
                  <a:schemeClr val="bg1"/>
                </a:solidFill>
              </a:rPr>
              <a:t>Mücadele’ye </a:t>
            </a:r>
            <a:r>
              <a:rPr lang="tr-TR" dirty="0" smtClean="0">
                <a:solidFill>
                  <a:srgbClr val="FF0000"/>
                </a:solidFill>
              </a:rPr>
              <a:t>milli </a:t>
            </a:r>
            <a:r>
              <a:rPr lang="tr-TR" dirty="0">
                <a:solidFill>
                  <a:srgbClr val="FF0000"/>
                </a:solidFill>
              </a:rPr>
              <a:t>irade</a:t>
            </a:r>
            <a:r>
              <a:rPr lang="tr-TR" dirty="0">
                <a:solidFill>
                  <a:schemeClr val="bg1"/>
                </a:solidFill>
              </a:rPr>
              <a:t>nin esas alınması ilkesiyle başlamıştı. Bu süreçte Amasya Genelgesi’nde yer alan: </a:t>
            </a:r>
            <a:r>
              <a:rPr lang="tr-TR" dirty="0">
                <a:solidFill>
                  <a:srgbClr val="FF0000"/>
                </a:solidFill>
              </a:rPr>
              <a:t>“Milletin varlığını yine milletin azim ve kararı kurtaracaktır.” </a:t>
            </a:r>
            <a:r>
              <a:rPr lang="tr-TR" dirty="0">
                <a:solidFill>
                  <a:schemeClr val="bg1"/>
                </a:solidFill>
              </a:rPr>
              <a:t>ifadesi ve Erzurum Kongresi kararlarında yer alan: </a:t>
            </a:r>
            <a:r>
              <a:rPr lang="tr-TR" dirty="0">
                <a:solidFill>
                  <a:srgbClr val="FF0000"/>
                </a:solidFill>
              </a:rPr>
              <a:t>“Millî iradeyi hâkim kılmak esastır.” </a:t>
            </a:r>
            <a:r>
              <a:rPr lang="tr-TR" dirty="0">
                <a:solidFill>
                  <a:schemeClr val="bg1"/>
                </a:solidFill>
              </a:rPr>
              <a:t>ilkesiyle millî irade esas alınmıştır. Meclis’in açılışında alınan kararlarda yer alan: </a:t>
            </a:r>
            <a:r>
              <a:rPr lang="tr-TR" dirty="0">
                <a:solidFill>
                  <a:srgbClr val="FF0000"/>
                </a:solidFill>
              </a:rPr>
              <a:t>“TBMM’nin üstünde bir güç yoktur.” </a:t>
            </a:r>
            <a:r>
              <a:rPr lang="tr-TR" dirty="0">
                <a:solidFill>
                  <a:schemeClr val="bg1"/>
                </a:solidFill>
              </a:rPr>
              <a:t>ilkesiyle de </a:t>
            </a:r>
            <a:r>
              <a:rPr lang="tr-TR" dirty="0">
                <a:solidFill>
                  <a:srgbClr val="FF0000"/>
                </a:solidFill>
              </a:rPr>
              <a:t>millî egemenlik </a:t>
            </a:r>
            <a:r>
              <a:rPr lang="tr-TR" dirty="0">
                <a:solidFill>
                  <a:schemeClr val="bg1"/>
                </a:solidFill>
              </a:rPr>
              <a:t>vurgulanmıştır. Bu durum adı konulmasa bile dönemin kamuoyunda cumhuriyet düşüncesinin zeminini oluşturmuştu</a:t>
            </a:r>
          </a:p>
        </p:txBody>
      </p:sp>
      <p:sp>
        <p:nvSpPr>
          <p:cNvPr id="5" name="Dikdörtgen 4"/>
          <p:cNvSpPr/>
          <p:nvPr/>
        </p:nvSpPr>
        <p:spPr>
          <a:xfrm>
            <a:off x="6048329" y="3995677"/>
            <a:ext cx="6096000" cy="2585323"/>
          </a:xfrm>
          <a:prstGeom prst="rect">
            <a:avLst/>
          </a:prstGeom>
        </p:spPr>
        <p:txBody>
          <a:bodyPr>
            <a:spAutoFit/>
          </a:bodyPr>
          <a:lstStyle/>
          <a:p>
            <a:pPr algn="just"/>
            <a:r>
              <a:rPr lang="tr-TR" dirty="0">
                <a:solidFill>
                  <a:schemeClr val="bg1"/>
                </a:solidFill>
              </a:rPr>
              <a:t>23 Nisan 1920’de TBMM’nin açılması ve 1 Kasım 1922’de </a:t>
            </a:r>
            <a:r>
              <a:rPr lang="tr-TR" dirty="0">
                <a:solidFill>
                  <a:srgbClr val="FF0000"/>
                </a:solidFill>
              </a:rPr>
              <a:t>saltanatın kaldırılması </a:t>
            </a:r>
            <a:r>
              <a:rPr lang="tr-TR" dirty="0">
                <a:solidFill>
                  <a:schemeClr val="bg1"/>
                </a:solidFill>
              </a:rPr>
              <a:t>cumhuriyet yönetimine doğru giden siyasi adımların atılmasını sağlamıştı. Millî Mücadele’nin kazanılmasının ardından Lozan Barış Antlaşması imzalanmış böylece yeni Türkiye Devleti uluslararası alanda resmen kabul edilmişti. Bu durum dikkatlerin iç siyasete doğru yönelmesini sağlamıştı. Çünkü yeni kurulan devletin yönetim şeklinin ne olması gerektiği konusunda TBMM’de farklı düşünceler oluşmaya başlamıştı</a:t>
            </a:r>
            <a:r>
              <a:rPr lang="tr-TR" dirty="0"/>
              <a:t>. </a:t>
            </a:r>
          </a:p>
        </p:txBody>
      </p:sp>
      <p:sp>
        <p:nvSpPr>
          <p:cNvPr id="6" name="Oval 5">
            <a:extLst>
              <a:ext uri="{FF2B5EF4-FFF2-40B4-BE49-F238E27FC236}">
                <a16:creationId xmlns:a16="http://schemas.microsoft.com/office/drawing/2014/main" id="{89E40E31-7CB1-465B-A6B6-B6D97C04D6DB}"/>
              </a:ext>
            </a:extLst>
          </p:cNvPr>
          <p:cNvSpPr/>
          <p:nvPr/>
        </p:nvSpPr>
        <p:spPr>
          <a:xfrm>
            <a:off x="11432315" y="1993991"/>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89E40E31-7CB1-465B-A6B6-B6D97C04D6DB}"/>
              </a:ext>
            </a:extLst>
          </p:cNvPr>
          <p:cNvSpPr/>
          <p:nvPr/>
        </p:nvSpPr>
        <p:spPr>
          <a:xfrm>
            <a:off x="416031" y="1982880"/>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p:cNvSpPr/>
          <p:nvPr/>
        </p:nvSpPr>
        <p:spPr>
          <a:xfrm rot="16200000">
            <a:off x="4393587" y="2850727"/>
            <a:ext cx="2723823" cy="369332"/>
          </a:xfrm>
          <a:prstGeom prst="rect">
            <a:avLst/>
          </a:prstGeom>
        </p:spPr>
        <p:txBody>
          <a:bodyPr wrap="none">
            <a:spAutoFit/>
          </a:bodyPr>
          <a:lstStyle/>
          <a:p>
            <a:r>
              <a:rPr lang="tr-TR" dirty="0" smtClean="0">
                <a:solidFill>
                  <a:srgbClr val="FF0000"/>
                </a:solidFill>
              </a:rPr>
              <a:t>...........................................</a:t>
            </a:r>
            <a:endParaRPr lang="tr-TR" dirty="0"/>
          </a:p>
        </p:txBody>
      </p:sp>
      <p:sp>
        <p:nvSpPr>
          <p:cNvPr id="10" name="Dikdörtgen 9"/>
          <p:cNvSpPr/>
          <p:nvPr/>
        </p:nvSpPr>
        <p:spPr>
          <a:xfrm>
            <a:off x="-16326" y="1921433"/>
            <a:ext cx="473206" cy="369332"/>
          </a:xfrm>
          <a:prstGeom prst="rect">
            <a:avLst/>
          </a:prstGeom>
        </p:spPr>
        <p:txBody>
          <a:bodyPr wrap="none">
            <a:spAutoFit/>
          </a:bodyPr>
          <a:lstStyle/>
          <a:p>
            <a:r>
              <a:rPr lang="tr-TR" dirty="0" smtClean="0">
                <a:solidFill>
                  <a:srgbClr val="FF0000"/>
                </a:solidFill>
              </a:rPr>
              <a:t>.....</a:t>
            </a:r>
            <a:endParaRPr lang="tr-TR" dirty="0"/>
          </a:p>
        </p:txBody>
      </p:sp>
      <p:sp>
        <p:nvSpPr>
          <p:cNvPr id="11" name="Dikdörtgen 10"/>
          <p:cNvSpPr/>
          <p:nvPr/>
        </p:nvSpPr>
        <p:spPr>
          <a:xfrm>
            <a:off x="1040770" y="1952156"/>
            <a:ext cx="11211724" cy="369332"/>
          </a:xfrm>
          <a:prstGeom prst="rect">
            <a:avLst/>
          </a:prstGeom>
        </p:spPr>
        <p:txBody>
          <a:bodyPr wrap="none">
            <a:spAutoFit/>
          </a:bodyPr>
          <a:lstStyle/>
          <a:p>
            <a:r>
              <a:rPr lang="tr-TR" dirty="0" smtClean="0">
                <a:solidFill>
                  <a:srgbClr val="FF0000"/>
                </a:solidFill>
              </a:rPr>
              <a:t>..................................................................................................................................................................................           …..</a:t>
            </a:r>
            <a:endParaRPr lang="tr-TR" dirty="0"/>
          </a:p>
        </p:txBody>
      </p:sp>
    </p:spTree>
    <p:extLst>
      <p:ext uri="{BB962C8B-B14F-4D97-AF65-F5344CB8AC3E}">
        <p14:creationId xmlns:p14="http://schemas.microsoft.com/office/powerpoint/2010/main" val="3102617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E41A17D8-7295-4C3D-B792-16A02875018C}"/>
              </a:ext>
            </a:extLst>
          </p:cNvPr>
          <p:cNvSpPr/>
          <p:nvPr/>
        </p:nvSpPr>
        <p:spPr>
          <a:xfrm>
            <a:off x="3352800" y="245062"/>
            <a:ext cx="423333" cy="369332"/>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p:cNvSpPr/>
          <p:nvPr/>
        </p:nvSpPr>
        <p:spPr>
          <a:xfrm>
            <a:off x="221007" y="2118089"/>
            <a:ext cx="3567808" cy="3139321"/>
          </a:xfrm>
          <a:prstGeom prst="rect">
            <a:avLst/>
          </a:prstGeom>
        </p:spPr>
        <p:txBody>
          <a:bodyPr wrap="square">
            <a:spAutoFit/>
          </a:bodyPr>
          <a:lstStyle/>
          <a:p>
            <a:pPr algn="just"/>
            <a:r>
              <a:rPr lang="tr-TR" dirty="0">
                <a:solidFill>
                  <a:srgbClr val="FF0000"/>
                </a:solidFill>
              </a:rPr>
              <a:t>Millî egemenlik </a:t>
            </a:r>
            <a:r>
              <a:rPr lang="tr-TR" dirty="0">
                <a:solidFill>
                  <a:schemeClr val="bg1"/>
                </a:solidFill>
              </a:rPr>
              <a:t>ilkesini benimsemiş, devleti ve hükûmeti temsil eden bir meclisin olması var olan durumun, adı konulmamış bir cumhuriyet yönetimi olduğunu gösteriyordu. Ama dönemin siyasi ve sosyal zorunlukları gereği cumhuriyet adı kullanılmamıştı. Meclis başkanı hükûmetin de başında olduğundan bu sistem TBMM hükûmeti olarak adlandırılıyordu.</a:t>
            </a:r>
          </a:p>
        </p:txBody>
      </p:sp>
      <p:sp>
        <p:nvSpPr>
          <p:cNvPr id="4" name="Dikdörtgen 3"/>
          <p:cNvSpPr/>
          <p:nvPr/>
        </p:nvSpPr>
        <p:spPr>
          <a:xfrm>
            <a:off x="5408427" y="871595"/>
            <a:ext cx="6654800" cy="5632311"/>
          </a:xfrm>
          <a:prstGeom prst="rect">
            <a:avLst/>
          </a:prstGeom>
        </p:spPr>
        <p:txBody>
          <a:bodyPr wrap="square">
            <a:spAutoFit/>
          </a:bodyPr>
          <a:lstStyle/>
          <a:p>
            <a:pPr algn="just"/>
            <a:r>
              <a:rPr lang="tr-TR" dirty="0" smtClean="0">
                <a:solidFill>
                  <a:schemeClr val="bg1"/>
                </a:solidFill>
              </a:rPr>
              <a:t>TBMM’de </a:t>
            </a:r>
            <a:r>
              <a:rPr lang="tr-TR" dirty="0">
                <a:solidFill>
                  <a:schemeClr val="bg1"/>
                </a:solidFill>
              </a:rPr>
              <a:t>oluşan siyasi gruplar arasında çıkan fikir ayrılıkları da bir siyasi krize dönüşmüştü. Dönemin siyasi sistemi gereği hükûmet üyeleri meclis tarafından tek tek seçilmekteydi</a:t>
            </a:r>
            <a:r>
              <a:rPr lang="tr-TR" dirty="0" smtClean="0">
                <a:solidFill>
                  <a:schemeClr val="bg1"/>
                </a:solidFill>
              </a:rPr>
              <a:t>.</a:t>
            </a:r>
          </a:p>
          <a:p>
            <a:pPr algn="just"/>
            <a:endParaRPr lang="tr-TR" dirty="0">
              <a:solidFill>
                <a:schemeClr val="bg1"/>
              </a:solidFill>
            </a:endParaRPr>
          </a:p>
          <a:p>
            <a:pPr algn="just"/>
            <a:r>
              <a:rPr lang="tr-TR" dirty="0" smtClean="0">
                <a:solidFill>
                  <a:schemeClr val="bg1"/>
                </a:solidFill>
              </a:rPr>
              <a:t>Bakanlık </a:t>
            </a:r>
            <a:r>
              <a:rPr lang="tr-TR" dirty="0">
                <a:solidFill>
                  <a:schemeClr val="bg1"/>
                </a:solidFill>
              </a:rPr>
              <a:t>seçimleri bu farklı siyasi grupların hükûmette yer alma çabası yüzünden kilitlenmişti. Meydana gelen durum hükûmetin kurulmasını engelliyor, yaşanan kriz meclis çalışmalarını aksatıyordu. </a:t>
            </a:r>
            <a:endParaRPr lang="tr-TR" dirty="0" smtClean="0">
              <a:solidFill>
                <a:schemeClr val="bg1"/>
              </a:solidFill>
            </a:endParaRPr>
          </a:p>
          <a:p>
            <a:pPr algn="just"/>
            <a:endParaRPr lang="tr-TR" dirty="0">
              <a:solidFill>
                <a:schemeClr val="bg1"/>
              </a:solidFill>
            </a:endParaRPr>
          </a:p>
          <a:p>
            <a:pPr algn="just"/>
            <a:r>
              <a:rPr lang="tr-TR" dirty="0" smtClean="0">
                <a:solidFill>
                  <a:srgbClr val="FF0000"/>
                </a:solidFill>
              </a:rPr>
              <a:t>Kabine </a:t>
            </a:r>
            <a:r>
              <a:rPr lang="tr-TR" dirty="0">
                <a:solidFill>
                  <a:srgbClr val="FF0000"/>
                </a:solidFill>
              </a:rPr>
              <a:t>buhranı </a:t>
            </a:r>
            <a:r>
              <a:rPr lang="tr-TR" dirty="0">
                <a:solidFill>
                  <a:schemeClr val="bg1"/>
                </a:solidFill>
              </a:rPr>
              <a:t>diye adlandırılan bu hâl, sistemi yenilemek için TBMM başkanı Atatürk’e bir fırsat verdi. 28 Ekim akşamı Atatürk yakın çalışma arkadaşlarını yemeğe davet etti ve onlara cumhuriyeti ilan etme düşüncesini açıkladı. Bu düşünce olumlu karşılandı. Ertesi gün TBMM’ye sunulmak üzere, İsmet İnönü ile bir kanun tasarısı hazırlandı. Bu tasarı</a:t>
            </a:r>
            <a:r>
              <a:rPr lang="tr-TR" dirty="0">
                <a:solidFill>
                  <a:srgbClr val="FF0000"/>
                </a:solidFill>
              </a:rPr>
              <a:t>: “Türkiye Devleti’nin şekli cumhuriyettir</a:t>
            </a:r>
            <a:r>
              <a:rPr lang="tr-TR" dirty="0">
                <a:solidFill>
                  <a:schemeClr val="bg1"/>
                </a:solidFill>
              </a:rPr>
              <a:t>, </a:t>
            </a:r>
            <a:r>
              <a:rPr lang="tr-TR" dirty="0">
                <a:solidFill>
                  <a:srgbClr val="FF0000"/>
                </a:solidFill>
              </a:rPr>
              <a:t>Türkiye</a:t>
            </a:r>
            <a:r>
              <a:rPr lang="tr-TR" dirty="0">
                <a:solidFill>
                  <a:schemeClr val="bg1"/>
                </a:solidFill>
              </a:rPr>
              <a:t> </a:t>
            </a:r>
            <a:r>
              <a:rPr lang="tr-TR" dirty="0">
                <a:solidFill>
                  <a:srgbClr val="FF0000"/>
                </a:solidFill>
              </a:rPr>
              <a:t>Devleti, Büyük Millet Meclisi tarafından idare olunur.” </a:t>
            </a:r>
            <a:r>
              <a:rPr lang="tr-TR" dirty="0">
                <a:solidFill>
                  <a:schemeClr val="bg1"/>
                </a:solidFill>
              </a:rPr>
              <a:t>şeklindeydi. 29 Ekim 1923’te hükûmet krizi üzerine tartışmalar devam etti fakat bir sonuca varılamadı. Meclis başkanı olarak Atatürk, duruma ilişkin bir konuşma yaptıktan sonra hazırlanan tasarıyı meclise sundu. Söz alan konuşmacıların da hararetle bu tasarıyı desteklemesi üzerine, </a:t>
            </a:r>
            <a:r>
              <a:rPr lang="tr-TR" dirty="0">
                <a:solidFill>
                  <a:srgbClr val="FF0000"/>
                </a:solidFill>
              </a:rPr>
              <a:t>29 Ekim 1923’te cumhuriyet ilan edildi</a:t>
            </a:r>
            <a:r>
              <a:rPr lang="tr-TR" dirty="0">
                <a:solidFill>
                  <a:schemeClr val="bg1"/>
                </a:solidFill>
              </a:rPr>
              <a:t>.</a:t>
            </a:r>
          </a:p>
        </p:txBody>
      </p:sp>
      <p:sp>
        <p:nvSpPr>
          <p:cNvPr id="6" name="Oval 5">
            <a:extLst>
              <a:ext uri="{FF2B5EF4-FFF2-40B4-BE49-F238E27FC236}">
                <a16:creationId xmlns:a16="http://schemas.microsoft.com/office/drawing/2014/main" id="{89E40E31-7CB1-465B-A6B6-B6D97C04D6DB}"/>
              </a:ext>
            </a:extLst>
          </p:cNvPr>
          <p:cNvSpPr/>
          <p:nvPr/>
        </p:nvSpPr>
        <p:spPr>
          <a:xfrm>
            <a:off x="3352799" y="6503906"/>
            <a:ext cx="423333" cy="369332"/>
          </a:xfrm>
          <a:prstGeom prst="ellipse">
            <a:avLst/>
          </a:prstGeom>
          <a:solidFill>
            <a:schemeClr val="bg1"/>
          </a:solidFill>
          <a:ln>
            <a:noFill/>
          </a:ln>
          <a:effectLst>
            <a:glow rad="2286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p:cNvSpPr/>
          <p:nvPr/>
        </p:nvSpPr>
        <p:spPr>
          <a:xfrm rot="19417850">
            <a:off x="3377405" y="1310174"/>
            <a:ext cx="2262158" cy="369332"/>
          </a:xfrm>
          <a:prstGeom prst="rect">
            <a:avLst/>
          </a:prstGeom>
        </p:spPr>
        <p:txBody>
          <a:bodyPr wrap="none">
            <a:spAutoFit/>
          </a:bodyPr>
          <a:lstStyle/>
          <a:p>
            <a:r>
              <a:rPr lang="tr-TR" dirty="0" smtClean="0">
                <a:solidFill>
                  <a:srgbClr val="FF0000"/>
                </a:solidFill>
              </a:rPr>
              <a:t>....................................</a:t>
            </a:r>
            <a:endParaRPr lang="tr-TR" dirty="0"/>
          </a:p>
        </p:txBody>
      </p:sp>
      <p:sp>
        <p:nvSpPr>
          <p:cNvPr id="9" name="Dikdörtgen 8"/>
          <p:cNvSpPr/>
          <p:nvPr/>
        </p:nvSpPr>
        <p:spPr>
          <a:xfrm rot="2138034">
            <a:off x="3318484" y="5474445"/>
            <a:ext cx="2319866"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3105824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8AB423E-B459-4896-B6EC-9AD26514577C}"/>
              </a:ext>
            </a:extLst>
          </p:cNvPr>
          <p:cNvSpPr/>
          <p:nvPr/>
        </p:nvSpPr>
        <p:spPr>
          <a:xfrm>
            <a:off x="169334" y="2286000"/>
            <a:ext cx="423333" cy="369332"/>
          </a:xfrm>
          <a:prstGeom prst="ellipse">
            <a:avLst/>
          </a:prstGeom>
          <a:solidFill>
            <a:schemeClr val="bg1"/>
          </a:solidFill>
          <a:ln>
            <a:noFill/>
          </a:ln>
          <a:effectLst>
            <a:glow rad="228600">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EF804033-B831-404F-9154-F420CD772818}"/>
              </a:ext>
            </a:extLst>
          </p:cNvPr>
          <p:cNvSpPr/>
          <p:nvPr/>
        </p:nvSpPr>
        <p:spPr>
          <a:xfrm>
            <a:off x="8932334" y="6316807"/>
            <a:ext cx="423332" cy="369332"/>
          </a:xfrm>
          <a:prstGeom prst="ellipse">
            <a:avLst/>
          </a:prstGeom>
          <a:solidFill>
            <a:schemeClr val="bg1"/>
          </a:solidFill>
          <a:ln>
            <a:noFill/>
          </a:ln>
          <a:effectLst>
            <a:glow rad="228600">
              <a:srgbClr val="FF000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AED36AEA-F2BA-43BA-AB54-057503746391}"/>
              </a:ext>
            </a:extLst>
          </p:cNvPr>
          <p:cNvSpPr/>
          <p:nvPr/>
        </p:nvSpPr>
        <p:spPr>
          <a:xfrm>
            <a:off x="8116548" y="6357732"/>
            <a:ext cx="423333" cy="369332"/>
          </a:xfrm>
          <a:prstGeom prst="ellipse">
            <a:avLst/>
          </a:prstGeom>
          <a:solidFill>
            <a:schemeClr val="bg1"/>
          </a:solidFill>
          <a:ln>
            <a:noFill/>
          </a:ln>
          <a:effectLst>
            <a:glow rad="317500">
              <a:srgbClr val="7030A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10033F73-86EC-48D2-9028-CA32760D6B68}"/>
              </a:ext>
            </a:extLst>
          </p:cNvPr>
          <p:cNvSpPr/>
          <p:nvPr/>
        </p:nvSpPr>
        <p:spPr>
          <a:xfrm>
            <a:off x="169334" y="3885905"/>
            <a:ext cx="423333" cy="404799"/>
          </a:xfrm>
          <a:prstGeom prst="ellipse">
            <a:avLst/>
          </a:prstGeom>
          <a:solidFill>
            <a:schemeClr val="bg1"/>
          </a:solidFill>
          <a:ln>
            <a:noFill/>
          </a:ln>
          <a:effectLst>
            <a:glow rad="228600">
              <a:srgbClr val="00B05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Dikdörtgen 2"/>
          <p:cNvSpPr/>
          <p:nvPr/>
        </p:nvSpPr>
        <p:spPr>
          <a:xfrm>
            <a:off x="592667" y="484707"/>
            <a:ext cx="6096000" cy="923330"/>
          </a:xfrm>
          <a:prstGeom prst="rect">
            <a:avLst/>
          </a:prstGeom>
        </p:spPr>
        <p:txBody>
          <a:bodyPr>
            <a:spAutoFit/>
          </a:bodyPr>
          <a:lstStyle/>
          <a:p>
            <a:pPr algn="just"/>
            <a:r>
              <a:rPr lang="tr-TR" dirty="0">
                <a:solidFill>
                  <a:schemeClr val="bg1"/>
                </a:solidFill>
              </a:rPr>
              <a:t>Cumhuriyetin ilanından sonra seçimlere </a:t>
            </a:r>
            <a:r>
              <a:rPr lang="tr-TR" dirty="0" smtClean="0">
                <a:solidFill>
                  <a:schemeClr val="bg1"/>
                </a:solidFill>
              </a:rPr>
              <a:t>geçildi. </a:t>
            </a:r>
            <a:r>
              <a:rPr lang="tr-TR" dirty="0" smtClean="0">
                <a:solidFill>
                  <a:srgbClr val="FF0000"/>
                </a:solidFill>
              </a:rPr>
              <a:t>Mustafa </a:t>
            </a:r>
            <a:r>
              <a:rPr lang="tr-TR" dirty="0">
                <a:solidFill>
                  <a:srgbClr val="FF0000"/>
                </a:solidFill>
              </a:rPr>
              <a:t>Kemal </a:t>
            </a:r>
            <a:r>
              <a:rPr lang="tr-TR" dirty="0" smtClean="0">
                <a:solidFill>
                  <a:schemeClr val="bg1"/>
                </a:solidFill>
              </a:rPr>
              <a:t>Türkiye </a:t>
            </a:r>
            <a:r>
              <a:rPr lang="tr-TR" dirty="0">
                <a:solidFill>
                  <a:schemeClr val="bg1"/>
                </a:solidFill>
              </a:rPr>
              <a:t>Cumhuriyeti’nin </a:t>
            </a:r>
            <a:r>
              <a:rPr lang="tr-TR" dirty="0">
                <a:solidFill>
                  <a:srgbClr val="FF0000"/>
                </a:solidFill>
              </a:rPr>
              <a:t>ilk Cumhurbaşkanı</a:t>
            </a:r>
            <a:r>
              <a:rPr lang="tr-TR" dirty="0">
                <a:solidFill>
                  <a:schemeClr val="bg1"/>
                </a:solidFill>
              </a:rPr>
              <a:t>; </a:t>
            </a:r>
            <a:r>
              <a:rPr lang="tr-TR" dirty="0">
                <a:solidFill>
                  <a:srgbClr val="FF0000"/>
                </a:solidFill>
              </a:rPr>
              <a:t>İsmet Paşa </a:t>
            </a:r>
            <a:r>
              <a:rPr lang="tr-TR" dirty="0">
                <a:solidFill>
                  <a:schemeClr val="bg1"/>
                </a:solidFill>
              </a:rPr>
              <a:t>da </a:t>
            </a:r>
            <a:r>
              <a:rPr lang="tr-TR" dirty="0">
                <a:solidFill>
                  <a:srgbClr val="FF0000"/>
                </a:solidFill>
              </a:rPr>
              <a:t>ilk Başbakanı </a:t>
            </a:r>
            <a:r>
              <a:rPr lang="tr-TR" dirty="0">
                <a:solidFill>
                  <a:schemeClr val="bg1"/>
                </a:solidFill>
              </a:rPr>
              <a:t>olarak seçildi. </a:t>
            </a:r>
          </a:p>
        </p:txBody>
      </p:sp>
      <p:sp>
        <p:nvSpPr>
          <p:cNvPr id="7" name="Dikdörtgen 6"/>
          <p:cNvSpPr/>
          <p:nvPr/>
        </p:nvSpPr>
        <p:spPr>
          <a:xfrm>
            <a:off x="5706413" y="2597026"/>
            <a:ext cx="6096000" cy="2400657"/>
          </a:xfrm>
          <a:prstGeom prst="rect">
            <a:avLst/>
          </a:prstGeom>
        </p:spPr>
        <p:txBody>
          <a:bodyPr>
            <a:spAutoFit/>
          </a:bodyPr>
          <a:lstStyle/>
          <a:p>
            <a:pPr algn="just"/>
            <a:r>
              <a:rPr lang="tr-TR" sz="2400" b="1" dirty="0" smtClean="0">
                <a:solidFill>
                  <a:srgbClr val="FF0000"/>
                </a:solidFill>
              </a:rPr>
              <a:t>1. </a:t>
            </a:r>
            <a:r>
              <a:rPr lang="tr-TR" dirty="0">
                <a:solidFill>
                  <a:schemeClr val="bg1"/>
                </a:solidFill>
              </a:rPr>
              <a:t>M</a:t>
            </a:r>
            <a:r>
              <a:rPr lang="tr-TR" dirty="0" smtClean="0">
                <a:solidFill>
                  <a:schemeClr val="bg1"/>
                </a:solidFill>
              </a:rPr>
              <a:t>illî </a:t>
            </a:r>
            <a:r>
              <a:rPr lang="tr-TR" dirty="0">
                <a:solidFill>
                  <a:schemeClr val="bg1"/>
                </a:solidFill>
              </a:rPr>
              <a:t>egemenliğin kayıtsız şartsız millete ait olduğu düşüncesi resmen gerçekleşti. </a:t>
            </a:r>
            <a:endParaRPr lang="tr-TR" dirty="0" smtClean="0">
              <a:solidFill>
                <a:schemeClr val="bg1"/>
              </a:solidFill>
            </a:endParaRPr>
          </a:p>
          <a:p>
            <a:pPr algn="just"/>
            <a:r>
              <a:rPr lang="tr-TR" sz="2400" b="1" dirty="0" smtClean="0">
                <a:solidFill>
                  <a:srgbClr val="FF0000"/>
                </a:solidFill>
              </a:rPr>
              <a:t>2. </a:t>
            </a:r>
            <a:r>
              <a:rPr lang="tr-TR" dirty="0" smtClean="0">
                <a:solidFill>
                  <a:schemeClr val="bg1"/>
                </a:solidFill>
              </a:rPr>
              <a:t>Meclis </a:t>
            </a:r>
            <a:r>
              <a:rPr lang="tr-TR" dirty="0">
                <a:solidFill>
                  <a:schemeClr val="bg1"/>
                </a:solidFill>
              </a:rPr>
              <a:t>hükûmeti sisteminden, kabine sistemine geçilerek hükûmet kurma bunalımı aşıldı. </a:t>
            </a:r>
            <a:endParaRPr lang="tr-TR" dirty="0" smtClean="0">
              <a:solidFill>
                <a:schemeClr val="bg1"/>
              </a:solidFill>
            </a:endParaRPr>
          </a:p>
          <a:p>
            <a:pPr algn="just"/>
            <a:r>
              <a:rPr lang="tr-TR" sz="2400" b="1" dirty="0" smtClean="0">
                <a:solidFill>
                  <a:srgbClr val="FF0000"/>
                </a:solidFill>
              </a:rPr>
              <a:t>3. </a:t>
            </a:r>
            <a:r>
              <a:rPr lang="tr-TR" dirty="0" smtClean="0">
                <a:solidFill>
                  <a:schemeClr val="bg1"/>
                </a:solidFill>
              </a:rPr>
              <a:t>Yeni </a:t>
            </a:r>
            <a:r>
              <a:rPr lang="tr-TR" dirty="0">
                <a:solidFill>
                  <a:schemeClr val="bg1"/>
                </a:solidFill>
              </a:rPr>
              <a:t>Türkiye devletinin yönetim sisteminin resmî olarak cumhuriyet olması, rejimin adını </a:t>
            </a:r>
            <a:r>
              <a:rPr lang="tr-TR" dirty="0" smtClean="0">
                <a:solidFill>
                  <a:schemeClr val="bg1"/>
                </a:solidFill>
              </a:rPr>
              <a:t>belirlediğini gösterir. </a:t>
            </a:r>
          </a:p>
          <a:p>
            <a:pPr algn="just"/>
            <a:r>
              <a:rPr lang="tr-TR" sz="2400" b="1" dirty="0" smtClean="0">
                <a:solidFill>
                  <a:srgbClr val="FF0000"/>
                </a:solidFill>
              </a:rPr>
              <a:t>4. </a:t>
            </a:r>
            <a:r>
              <a:rPr lang="tr-TR" dirty="0" smtClean="0">
                <a:solidFill>
                  <a:schemeClr val="bg1"/>
                </a:solidFill>
              </a:rPr>
              <a:t>Yapılacak </a:t>
            </a:r>
            <a:r>
              <a:rPr lang="tr-TR" dirty="0">
                <a:solidFill>
                  <a:schemeClr val="bg1"/>
                </a:solidFill>
              </a:rPr>
              <a:t>olan inkılaplara da elverişli bir zemin hazırladı. </a:t>
            </a:r>
          </a:p>
        </p:txBody>
      </p:sp>
      <p:sp>
        <p:nvSpPr>
          <p:cNvPr id="9" name="Dikdörtgen 8"/>
          <p:cNvSpPr/>
          <p:nvPr/>
        </p:nvSpPr>
        <p:spPr>
          <a:xfrm>
            <a:off x="-105667" y="423419"/>
            <a:ext cx="877163" cy="369332"/>
          </a:xfrm>
          <a:prstGeom prst="rect">
            <a:avLst/>
          </a:prstGeom>
        </p:spPr>
        <p:txBody>
          <a:bodyPr wrap="none">
            <a:spAutoFit/>
          </a:bodyPr>
          <a:lstStyle/>
          <a:p>
            <a:r>
              <a:rPr lang="tr-TR" dirty="0" smtClean="0">
                <a:solidFill>
                  <a:srgbClr val="FF0000"/>
                </a:solidFill>
              </a:rPr>
              <a:t>............</a:t>
            </a:r>
            <a:endParaRPr lang="tr-TR" dirty="0"/>
          </a:p>
        </p:txBody>
      </p:sp>
      <p:sp>
        <p:nvSpPr>
          <p:cNvPr id="11" name="Dikdörtgen 10"/>
          <p:cNvSpPr/>
          <p:nvPr/>
        </p:nvSpPr>
        <p:spPr>
          <a:xfrm>
            <a:off x="2952048" y="1099993"/>
            <a:ext cx="5666936" cy="369332"/>
          </a:xfrm>
          <a:prstGeom prst="rect">
            <a:avLst/>
          </a:prstGeom>
        </p:spPr>
        <p:txBody>
          <a:bodyPr wrap="none">
            <a:spAutoFit/>
          </a:bodyPr>
          <a:lstStyle/>
          <a:p>
            <a:r>
              <a:rPr lang="tr-TR" dirty="0" smtClean="0">
                <a:solidFill>
                  <a:srgbClr val="FF0000"/>
                </a:solidFill>
              </a:rPr>
              <a:t>...............................................................................................</a:t>
            </a:r>
            <a:endParaRPr lang="tr-TR" dirty="0"/>
          </a:p>
        </p:txBody>
      </p:sp>
      <p:sp>
        <p:nvSpPr>
          <p:cNvPr id="2" name="Dikdörtgen 1"/>
          <p:cNvSpPr/>
          <p:nvPr/>
        </p:nvSpPr>
        <p:spPr>
          <a:xfrm>
            <a:off x="7064193" y="1771541"/>
            <a:ext cx="3013133" cy="369332"/>
          </a:xfrm>
          <a:prstGeom prst="rect">
            <a:avLst/>
          </a:prstGeom>
        </p:spPr>
        <p:txBody>
          <a:bodyPr wrap="none">
            <a:spAutoFit/>
          </a:bodyPr>
          <a:lstStyle/>
          <a:p>
            <a:r>
              <a:rPr lang="tr-TR" dirty="0">
                <a:solidFill>
                  <a:schemeClr val="bg1"/>
                </a:solidFill>
              </a:rPr>
              <a:t>Cumhuriyetin ilan edilmesiyle </a:t>
            </a:r>
            <a:endParaRPr lang="tr-TR" dirty="0"/>
          </a:p>
        </p:txBody>
      </p:sp>
      <p:sp>
        <p:nvSpPr>
          <p:cNvPr id="13" name="Dikdörtgen 12"/>
          <p:cNvSpPr/>
          <p:nvPr/>
        </p:nvSpPr>
        <p:spPr>
          <a:xfrm>
            <a:off x="5722037" y="2306465"/>
            <a:ext cx="2896947" cy="369332"/>
          </a:xfrm>
          <a:prstGeom prst="rect">
            <a:avLst/>
          </a:prstGeom>
        </p:spPr>
        <p:txBody>
          <a:bodyPr wrap="none">
            <a:spAutoFit/>
          </a:bodyPr>
          <a:lstStyle/>
          <a:p>
            <a:r>
              <a:rPr lang="tr-TR" dirty="0" smtClean="0">
                <a:solidFill>
                  <a:srgbClr val="FF0000"/>
                </a:solidFill>
              </a:rPr>
              <a:t>...............................................</a:t>
            </a:r>
            <a:endParaRPr lang="tr-TR" dirty="0"/>
          </a:p>
        </p:txBody>
      </p:sp>
      <p:sp>
        <p:nvSpPr>
          <p:cNvPr id="14" name="Dikdörtgen 13"/>
          <p:cNvSpPr/>
          <p:nvPr/>
        </p:nvSpPr>
        <p:spPr>
          <a:xfrm rot="16200000">
            <a:off x="8082299" y="1419521"/>
            <a:ext cx="704039" cy="369332"/>
          </a:xfrm>
          <a:prstGeom prst="rect">
            <a:avLst/>
          </a:prstGeom>
        </p:spPr>
        <p:txBody>
          <a:bodyPr wrap="none">
            <a:spAutoFit/>
          </a:bodyPr>
          <a:lstStyle/>
          <a:p>
            <a:r>
              <a:rPr lang="tr-TR" dirty="0" smtClean="0">
                <a:solidFill>
                  <a:srgbClr val="FF0000"/>
                </a:solidFill>
              </a:rPr>
              <a:t>.........</a:t>
            </a:r>
            <a:endParaRPr lang="tr-TR" dirty="0"/>
          </a:p>
        </p:txBody>
      </p:sp>
      <p:sp>
        <p:nvSpPr>
          <p:cNvPr id="15" name="Dikdörtgen 14"/>
          <p:cNvSpPr/>
          <p:nvPr/>
        </p:nvSpPr>
        <p:spPr>
          <a:xfrm rot="16200000">
            <a:off x="8097216" y="2101333"/>
            <a:ext cx="704039" cy="369332"/>
          </a:xfrm>
          <a:prstGeom prst="rect">
            <a:avLst/>
          </a:prstGeom>
        </p:spPr>
        <p:txBody>
          <a:bodyPr wrap="none">
            <a:spAutoFit/>
          </a:bodyPr>
          <a:lstStyle/>
          <a:p>
            <a:r>
              <a:rPr lang="tr-TR" dirty="0" smtClean="0">
                <a:solidFill>
                  <a:srgbClr val="FF0000"/>
                </a:solidFill>
              </a:rPr>
              <a:t>.........</a:t>
            </a:r>
            <a:endParaRPr lang="tr-TR" dirty="0"/>
          </a:p>
        </p:txBody>
      </p:sp>
    </p:spTree>
    <p:extLst>
      <p:ext uri="{BB962C8B-B14F-4D97-AF65-F5344CB8AC3E}">
        <p14:creationId xmlns:p14="http://schemas.microsoft.com/office/powerpoint/2010/main" val="4212402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bix Colorful - Light">
  <a:themeElements>
    <a:clrScheme name="Cubix Ever">
      <a:dk1>
        <a:sysClr val="windowText" lastClr="000000"/>
      </a:dk1>
      <a:lt1>
        <a:sysClr val="window" lastClr="FFFFFF"/>
      </a:lt1>
      <a:dk2>
        <a:srgbClr val="2E2D43"/>
      </a:dk2>
      <a:lt2>
        <a:srgbClr val="E7E6E6"/>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y Custom 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200" dirty="0" smtClean="0">
            <a:solidFill>
              <a:schemeClr val="bg1">
                <a:lumMod val="50000"/>
              </a:schemeClr>
            </a:solidFill>
            <a:cs typeface="Arial" panose="020B0604020202020204" pitchFamily="34" charset="0"/>
          </a:defRPr>
        </a:defPPr>
      </a:lstStyle>
    </a:txDef>
  </a:objectDefaults>
  <a:extraClrSchemeLst/>
  <a:extLst>
    <a:ext uri="{05A4C25C-085E-4340-85A3-A5531E510DB2}">
      <thm15:themeFamily xmlns:thm15="http://schemas.microsoft.com/office/thememl/2012/main" name="Cubix Colorful - Light" id="{9716EA88-50FC-40FC-A8E9-07227A383B33}" vid="{EA1774BD-CCA0-4DF8-B5C3-D5889C4DEB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2462</TotalTime>
  <Words>2817</Words>
  <Application>Microsoft Office PowerPoint</Application>
  <PresentationFormat>Widescreen</PresentationFormat>
  <Paragraphs>256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Source Sans Pro</vt:lpstr>
      <vt:lpstr>Source Sans Pro Semibold</vt:lpstr>
      <vt:lpstr>Univers Condensed</vt:lpstr>
      <vt:lpstr>Cubix Colorful -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nagihan ebru cambaz</dc:creator>
  <cp:lastModifiedBy>pc</cp:lastModifiedBy>
  <cp:revision>215</cp:revision>
  <dcterms:created xsi:type="dcterms:W3CDTF">2020-04-22T23:46:10Z</dcterms:created>
  <dcterms:modified xsi:type="dcterms:W3CDTF">2021-03-01T05:31:59Z</dcterms:modified>
</cp:coreProperties>
</file>