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4" r:id="rId1"/>
  </p:sldMasterIdLst>
  <p:notesMasterIdLst>
    <p:notesMasterId r:id="rId21"/>
  </p:notesMasterIdLst>
  <p:handoutMasterIdLst>
    <p:handoutMasterId r:id="rId22"/>
  </p:handoutMasterIdLst>
  <p:sldIdLst>
    <p:sldId id="256" r:id="rId2"/>
    <p:sldId id="285" r:id="rId3"/>
    <p:sldId id="298" r:id="rId4"/>
    <p:sldId id="286" r:id="rId5"/>
    <p:sldId id="297" r:id="rId6"/>
    <p:sldId id="299" r:id="rId7"/>
    <p:sldId id="310" r:id="rId8"/>
    <p:sldId id="290" r:id="rId9"/>
    <p:sldId id="311" r:id="rId10"/>
    <p:sldId id="265" r:id="rId11"/>
    <p:sldId id="300" r:id="rId12"/>
    <p:sldId id="287" r:id="rId13"/>
    <p:sldId id="296" r:id="rId14"/>
    <p:sldId id="292" r:id="rId15"/>
    <p:sldId id="293" r:id="rId16"/>
    <p:sldId id="294" r:id="rId17"/>
    <p:sldId id="295" r:id="rId18"/>
    <p:sldId id="301" r:id="rId19"/>
    <p:sldId id="312" r:id="rId20"/>
  </p:sldIdLst>
  <p:sldSz cx="12192000" cy="6858000"/>
  <p:notesSz cx="9144000" cy="6858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160" userDrawn="1">
          <p15:clr>
            <a:srgbClr val="A4A3A4"/>
          </p15:clr>
        </p15:guide>
        <p15:guide id="2" pos="288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him" initials="B" lastIdx="1" clrIdx="0">
    <p:extLst>
      <p:ext uri="{19B8F6BF-5375-455C-9EA6-DF929625EA0E}">
        <p15:presenceInfo xmlns:p15="http://schemas.microsoft.com/office/powerpoint/2012/main" userId="Bhim" providerId="None"/>
      </p:ext>
    </p:extLst>
  </p:cmAuthor>
  <p:cmAuthor id="2" name="Administrator" initials="A" lastIdx="0" clrIdx="1">
    <p:extLst>
      <p:ext uri="{19B8F6BF-5375-455C-9EA6-DF929625EA0E}">
        <p15:presenceInfo xmlns:p15="http://schemas.microsoft.com/office/powerpoint/2012/main" userId="Administra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34AA"/>
    <a:srgbClr val="5E3072"/>
    <a:srgbClr val="8D8FDB"/>
    <a:srgbClr val="A51316"/>
    <a:srgbClr val="C22842"/>
    <a:srgbClr val="222A68"/>
    <a:srgbClr val="3C377D"/>
    <a:srgbClr val="861013"/>
    <a:srgbClr val="3A3955"/>
    <a:srgbClr val="2E31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448" autoAdjust="0"/>
    <p:restoredTop sz="95918" autoAdjust="0"/>
  </p:normalViewPr>
  <p:slideViewPr>
    <p:cSldViewPr snapToGrid="0">
      <p:cViewPr varScale="1">
        <p:scale>
          <a:sx n="108" d="100"/>
          <a:sy n="108" d="100"/>
        </p:scale>
        <p:origin x="144" y="210"/>
      </p:cViewPr>
      <p:guideLst>
        <p:guide orient="horz" pos="2160"/>
        <p:guide pos="3840"/>
      </p:guideLst>
    </p:cSldViewPr>
  </p:slideViewPr>
  <p:outlineViewPr>
    <p:cViewPr>
      <p:scale>
        <a:sx n="33" d="100"/>
        <a:sy n="33" d="100"/>
      </p:scale>
      <p:origin x="0" y="-16998"/>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73" d="100"/>
          <a:sy n="73" d="100"/>
        </p:scale>
        <p:origin x="60" y="54"/>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30E65204-FEC2-4D56-BF5B-155837940B70}" type="datetimeFigureOut">
              <a:rPr lang="id-ID" smtClean="0"/>
              <a:t>23/03/2021</a:t>
            </a:fld>
            <a:endParaRPr lang="id-ID"/>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E48A839F-6C81-4170-A037-94D0E10B77BC}" type="slidenum">
              <a:rPr lang="id-ID" smtClean="0"/>
              <a:t>‹#›</a:t>
            </a:fld>
            <a:endParaRPr lang="id-ID"/>
          </a:p>
        </p:txBody>
      </p:sp>
    </p:spTree>
    <p:extLst>
      <p:ext uri="{BB962C8B-B14F-4D97-AF65-F5344CB8AC3E}">
        <p14:creationId xmlns:p14="http://schemas.microsoft.com/office/powerpoint/2010/main" val="17758911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A01A2613-674E-4732-9CA7-A7914E389482}" type="datetimeFigureOut">
              <a:rPr lang="id-ID" smtClean="0"/>
              <a:t>23/03/2021</a:t>
            </a:fld>
            <a:endParaRPr lang="id-ID"/>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d-ID" dirty="0"/>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0F691CA8-DC46-4145-9D1A-E9A215E45720}" type="slidenum">
              <a:rPr lang="id-ID" smtClean="0"/>
              <a:t>‹#›</a:t>
            </a:fld>
            <a:endParaRPr lang="id-ID"/>
          </a:p>
        </p:txBody>
      </p:sp>
    </p:spTree>
    <p:extLst>
      <p:ext uri="{BB962C8B-B14F-4D97-AF65-F5344CB8AC3E}">
        <p14:creationId xmlns:p14="http://schemas.microsoft.com/office/powerpoint/2010/main" val="2912056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742B76-ED7D-4CC9-9DAE-4E291C2809F4}" type="datetimeFigureOut">
              <a:rPr lang="en-US" smtClean="0"/>
              <a:t>3/23/2021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77C5CF-90FB-4AAE-B373-4B21602E5061}" type="slidenum">
              <a:rPr lang="en-US" smtClean="0"/>
              <a:t>‹#›</a:t>
            </a:fld>
            <a:endParaRPr lang="en-US"/>
          </a:p>
        </p:txBody>
      </p:sp>
    </p:spTree>
    <p:extLst>
      <p:ext uri="{BB962C8B-B14F-4D97-AF65-F5344CB8AC3E}">
        <p14:creationId xmlns:p14="http://schemas.microsoft.com/office/powerpoint/2010/main" val="2004915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G Quotes 2">
    <p:spTree>
      <p:nvGrpSpPr>
        <p:cNvPr id="1" name=""/>
        <p:cNvGrpSpPr/>
        <p:nvPr/>
      </p:nvGrpSpPr>
      <p:grpSpPr>
        <a:xfrm>
          <a:off x="0" y="0"/>
          <a:ext cx="0" cy="0"/>
          <a:chOff x="0" y="0"/>
          <a:chExt cx="0" cy="0"/>
        </a:xfrm>
      </p:grpSpPr>
      <p:sp>
        <p:nvSpPr>
          <p:cNvPr id="53" name="Tranparent 1"/>
          <p:cNvSpPr/>
          <p:nvPr/>
        </p:nvSpPr>
        <p:spPr>
          <a:xfrm>
            <a:off x="0" y="0"/>
            <a:ext cx="12192000" cy="6858000"/>
          </a:xfrm>
          <a:prstGeom prst="rect">
            <a:avLst/>
          </a:prstGeom>
          <a:solidFill>
            <a:srgbClr val="2E2D43">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54" name="Bright Texture"/>
          <p:cNvGrpSpPr/>
          <p:nvPr/>
        </p:nvGrpSpPr>
        <p:grpSpPr>
          <a:xfrm>
            <a:off x="5225265" y="0"/>
            <a:ext cx="6966736" cy="6858002"/>
            <a:chOff x="5225270" y="0"/>
            <a:chExt cx="6966736" cy="6858002"/>
          </a:xfrm>
        </p:grpSpPr>
        <p:sp>
          <p:nvSpPr>
            <p:cNvPr id="55"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6"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7"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8"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9"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0"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91" name="Dark Texture"/>
          <p:cNvGrpSpPr/>
          <p:nvPr/>
        </p:nvGrpSpPr>
        <p:grpSpPr>
          <a:xfrm>
            <a:off x="0" y="0"/>
            <a:ext cx="8705851" cy="6858000"/>
            <a:chOff x="-1587" y="-1587"/>
            <a:chExt cx="8705850" cy="6858000"/>
          </a:xfrm>
        </p:grpSpPr>
        <p:sp>
          <p:nvSpPr>
            <p:cNvPr id="92"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3"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4"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6"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7"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8"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9"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0"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1"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2"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3"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4"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5"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6"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7"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8"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9"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0"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1"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2"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3"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4"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5"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6"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7"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8"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9"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0"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1"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2"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3"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4"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5"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6"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7"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8"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9"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0"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1"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2"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3"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4"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5"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6"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7"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8"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9"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0"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1"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2"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3"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4"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235" name="TextBox 234"/>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5" name="TextBox 94"/>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2732806578"/>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Transparent 1"/>
          <p:cNvSpPr/>
          <p:nvPr/>
        </p:nvSpPr>
        <p:spPr>
          <a:xfrm rot="10800000">
            <a:off x="0" y="2"/>
            <a:ext cx="12192000" cy="6858000"/>
          </a:xfrm>
          <a:prstGeom prst="rect">
            <a:avLst/>
          </a:prstGeom>
          <a:solidFill>
            <a:srgbClr val="2E2D4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8" name="Bright Texture"/>
          <p:cNvGrpSpPr/>
          <p:nvPr/>
        </p:nvGrpSpPr>
        <p:grpSpPr>
          <a:xfrm rot="10800000">
            <a:off x="1" y="0"/>
            <a:ext cx="6966736" cy="6858002"/>
            <a:chOff x="5225270" y="0"/>
            <a:chExt cx="6966736" cy="6858002"/>
          </a:xfrm>
        </p:grpSpPr>
        <p:sp>
          <p:nvSpPr>
            <p:cNvPr id="9"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2"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3"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4"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5"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6"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7"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8"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9"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0"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1"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2"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3"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4"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5"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8"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9"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0"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1"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2"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3"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4"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45" name="Dark Texture"/>
          <p:cNvGrpSpPr/>
          <p:nvPr/>
        </p:nvGrpSpPr>
        <p:grpSpPr>
          <a:xfrm rot="10800000">
            <a:off x="3486149" y="2"/>
            <a:ext cx="8705851" cy="6858000"/>
            <a:chOff x="-1587" y="-1587"/>
            <a:chExt cx="8705850" cy="6858000"/>
          </a:xfrm>
        </p:grpSpPr>
        <p:sp>
          <p:nvSpPr>
            <p:cNvPr id="46"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7"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8"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9"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0"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1"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2"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3"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4"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5"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6"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7"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8"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9"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0"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1"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2"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3"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4"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5"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6"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7"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98" name="Transparent 2"/>
          <p:cNvSpPr/>
          <p:nvPr/>
        </p:nvSpPr>
        <p:spPr>
          <a:xfrm rot="10800000">
            <a:off x="1" y="0"/>
            <a:ext cx="12192000" cy="6858000"/>
          </a:xfrm>
          <a:prstGeom prst="rect">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sp>
        <p:nvSpPr>
          <p:cNvPr id="3" name="Subtitle 2"/>
          <p:cNvSpPr>
            <a:spLocks noGrp="1"/>
          </p:cNvSpPr>
          <p:nvPr>
            <p:ph type="subTitle" idx="1"/>
          </p:nvPr>
        </p:nvSpPr>
        <p:spPr>
          <a:xfrm>
            <a:off x="874715" y="3602038"/>
            <a:ext cx="10442575" cy="1655762"/>
          </a:xfrm>
        </p:spPr>
        <p:txBody>
          <a:bodyPr/>
          <a:lstStyle>
            <a:lvl1pPr marL="0" indent="0" algn="ctr">
              <a:buNone/>
              <a:defRPr sz="24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99" name="Title 98"/>
          <p:cNvSpPr>
            <a:spLocks noGrp="1"/>
          </p:cNvSpPr>
          <p:nvPr>
            <p:ph type="title"/>
          </p:nvPr>
        </p:nvSpPr>
        <p:spPr>
          <a:xfrm>
            <a:off x="874713" y="1989141"/>
            <a:ext cx="10442576" cy="1609028"/>
          </a:xfrm>
        </p:spPr>
        <p:txBody>
          <a:bodyPr anchor="b"/>
          <a:lstStyle>
            <a:lvl1pPr>
              <a:defRPr sz="4800">
                <a:solidFill>
                  <a:schemeClr val="bg1"/>
                </a:solidFill>
              </a:defRPr>
            </a:lvl1pPr>
          </a:lstStyle>
          <a:p>
            <a:r>
              <a:rPr lang="en-US"/>
              <a:t>Click to edit Master title style</a:t>
            </a:r>
            <a:endParaRPr lang="en-US" dirty="0"/>
          </a:p>
        </p:txBody>
      </p:sp>
      <p:sp>
        <p:nvSpPr>
          <p:cNvPr id="101" name="Date Placeholder 100"/>
          <p:cNvSpPr>
            <a:spLocks noGrp="1"/>
          </p:cNvSpPr>
          <p:nvPr>
            <p:ph type="dt" sz="half" idx="10"/>
          </p:nvPr>
        </p:nvSpPr>
        <p:spPr/>
        <p:txBody>
          <a:bodyPr/>
          <a:lstStyle/>
          <a:p>
            <a:fld id="{60742B76-ED7D-4CC9-9DAE-4E291C2809F4}" type="datetimeFigureOut">
              <a:rPr lang="en-US" smtClean="0"/>
              <a:pPr/>
              <a:t>3/23/2021</a:t>
            </a:fld>
            <a:endParaRPr lang="en-US"/>
          </a:p>
        </p:txBody>
      </p:sp>
      <p:sp>
        <p:nvSpPr>
          <p:cNvPr id="102" name="Footer Placeholder 101"/>
          <p:cNvSpPr>
            <a:spLocks noGrp="1"/>
          </p:cNvSpPr>
          <p:nvPr>
            <p:ph type="ftr" sz="quarter" idx="11"/>
          </p:nvPr>
        </p:nvSpPr>
        <p:spPr/>
        <p:txBody>
          <a:bodyPr/>
          <a:lstStyle/>
          <a:p>
            <a:endParaRPr lang="en-US"/>
          </a:p>
        </p:txBody>
      </p:sp>
      <p:sp>
        <p:nvSpPr>
          <p:cNvPr id="103" name="Slide Number Placeholder 102"/>
          <p:cNvSpPr>
            <a:spLocks noGrp="1"/>
          </p:cNvSpPr>
          <p:nvPr>
            <p:ph type="sldNum" sz="quarter" idx="12"/>
          </p:nvPr>
        </p:nvSpPr>
        <p:spPr/>
        <p:txBody>
          <a:bodyPr/>
          <a:lstStyle/>
          <a:p>
            <a:fld id="{1177C5CF-90FB-4AAE-B373-4B21602E5061}" type="slidenum">
              <a:rPr lang="en-US" smtClean="0"/>
              <a:pPr/>
              <a:t>‹#›</a:t>
            </a:fld>
            <a:endParaRPr lang="en-US" dirty="0"/>
          </a:p>
        </p:txBody>
      </p:sp>
      <p:sp>
        <p:nvSpPr>
          <p:cNvPr id="195" name="TextBox 194"/>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00" name="TextBox 99"/>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1530610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age BG Fix Slide Num">
    <p:spTree>
      <p:nvGrpSpPr>
        <p:cNvPr id="1" name=""/>
        <p:cNvGrpSpPr/>
        <p:nvPr/>
      </p:nvGrpSpPr>
      <p:grpSpPr>
        <a:xfrm>
          <a:off x="0" y="0"/>
          <a:ext cx="0" cy="0"/>
          <a:chOff x="0" y="0"/>
          <a:chExt cx="0" cy="0"/>
        </a:xfrm>
      </p:grpSpPr>
      <p:grpSp>
        <p:nvGrpSpPr>
          <p:cNvPr id="67"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58"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59" name="TextBox 58"/>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2" name="Title 1"/>
          <p:cNvSpPr>
            <a:spLocks noGrp="1"/>
          </p:cNvSpPr>
          <p:nvPr>
            <p:ph type="title"/>
          </p:nvPr>
        </p:nvSpPr>
        <p:spPr/>
        <p:txBody>
          <a:bodyPr/>
          <a:lstStyle/>
          <a:p>
            <a:r>
              <a:rPr lang="en-US"/>
              <a:t>Click to edit Master title style</a:t>
            </a:r>
          </a:p>
        </p:txBody>
      </p:sp>
      <p:sp>
        <p:nvSpPr>
          <p:cNvPr id="6"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570191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age BG Load Slide Num">
    <p:spTree>
      <p:nvGrpSpPr>
        <p:cNvPr id="1" name=""/>
        <p:cNvGrpSpPr/>
        <p:nvPr/>
      </p:nvGrpSpPr>
      <p:grpSpPr>
        <a:xfrm>
          <a:off x="0" y="0"/>
          <a:ext cx="0" cy="0"/>
          <a:chOff x="0" y="0"/>
          <a:chExt cx="0" cy="0"/>
        </a:xfrm>
      </p:grpSpPr>
      <p:grpSp>
        <p:nvGrpSpPr>
          <p:cNvPr id="65"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3" name="Top Dark BG"/>
          <p:cNvGrpSpPr>
            <a:grpSpLocks noChangeAspect="1"/>
          </p:cNvGrpSpPr>
          <p:nvPr/>
        </p:nvGrpSpPr>
        <p:grpSpPr>
          <a:xfrm>
            <a:off x="10179442" y="0"/>
            <a:ext cx="201256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March 23,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6"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9677715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atch Image Loader 1">
    <p:spTree>
      <p:nvGrpSpPr>
        <p:cNvPr id="1" name=""/>
        <p:cNvGrpSpPr/>
        <p:nvPr/>
      </p:nvGrpSpPr>
      <p:grpSpPr>
        <a:xfrm>
          <a:off x="0" y="0"/>
          <a:ext cx="0" cy="0"/>
          <a:chOff x="0" y="0"/>
          <a:chExt cx="0" cy="0"/>
        </a:xfrm>
      </p:grpSpPr>
      <p:grpSp>
        <p:nvGrpSpPr>
          <p:cNvPr id="65"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3" name="Top Dark BG"/>
          <p:cNvGrpSpPr>
            <a:grpSpLocks noChangeAspect="1"/>
          </p:cNvGrpSpPr>
          <p:nvPr/>
        </p:nvGrpSpPr>
        <p:grpSpPr>
          <a:xfrm>
            <a:off x="10179442" y="0"/>
            <a:ext cx="201256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March 23,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6"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62" name="Picture Placeholder 6"/>
          <p:cNvSpPr>
            <a:spLocks noGrp="1" noChangeAspect="1"/>
          </p:cNvSpPr>
          <p:nvPr>
            <p:ph type="pic" sz="quarter" idx="13"/>
          </p:nvPr>
        </p:nvSpPr>
        <p:spPr>
          <a:xfrm>
            <a:off x="4641614" y="2212844"/>
            <a:ext cx="2880000" cy="2309497"/>
          </a:xfrm>
          <a:ln>
            <a:noFill/>
          </a:ln>
          <a:scene3d>
            <a:camera prst="perspectiveRelaxed">
              <a:rot lat="17088000" lon="0" rev="0"/>
            </a:camera>
            <a:lightRig rig="threePt" dir="t"/>
          </a:scene3d>
          <a:sp3d extrusionH="44450"/>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
        <p:nvSpPr>
          <p:cNvPr id="63" name="Picture Placeholder 6"/>
          <p:cNvSpPr>
            <a:spLocks noGrp="1" noChangeAspect="1"/>
          </p:cNvSpPr>
          <p:nvPr>
            <p:ph type="pic" sz="quarter" idx="14"/>
          </p:nvPr>
        </p:nvSpPr>
        <p:spPr>
          <a:xfrm>
            <a:off x="4641614" y="1664385"/>
            <a:ext cx="2880000" cy="2309497"/>
          </a:xfrm>
          <a:ln>
            <a:noFill/>
          </a:ln>
          <a:scene3d>
            <a:camera prst="perspectiveRelaxed">
              <a:rot lat="17088000" lon="0" rev="0"/>
            </a:camera>
            <a:lightRig rig="threePt" dir="t"/>
          </a:scene3d>
          <a:sp3d extrusionH="44450"/>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
        <p:nvSpPr>
          <p:cNvPr id="80" name="Picture Placeholder 6"/>
          <p:cNvSpPr>
            <a:spLocks noGrp="1" noChangeAspect="1"/>
          </p:cNvSpPr>
          <p:nvPr>
            <p:ph type="pic" sz="quarter" idx="15"/>
          </p:nvPr>
        </p:nvSpPr>
        <p:spPr>
          <a:xfrm>
            <a:off x="4641614" y="1115927"/>
            <a:ext cx="2880000" cy="2309497"/>
          </a:xfrm>
          <a:ln>
            <a:noFill/>
          </a:ln>
          <a:scene3d>
            <a:camera prst="perspectiveRelaxed">
              <a:rot lat="17088000" lon="0" rev="0"/>
            </a:camera>
            <a:lightRig rig="threePt" dir="t"/>
          </a:scene3d>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Tree>
    <p:extLst>
      <p:ext uri="{BB962C8B-B14F-4D97-AF65-F5344CB8AC3E}">
        <p14:creationId xmlns:p14="http://schemas.microsoft.com/office/powerpoint/2010/main" val="32041204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tch Image Loader 2">
    <p:spTree>
      <p:nvGrpSpPr>
        <p:cNvPr id="1" name=""/>
        <p:cNvGrpSpPr/>
        <p:nvPr/>
      </p:nvGrpSpPr>
      <p:grpSpPr>
        <a:xfrm>
          <a:off x="0" y="0"/>
          <a:ext cx="0" cy="0"/>
          <a:chOff x="0" y="0"/>
          <a:chExt cx="0" cy="0"/>
        </a:xfrm>
      </p:grpSpPr>
      <p:grpSp>
        <p:nvGrpSpPr>
          <p:cNvPr id="65"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3" name="Top Dark BG"/>
          <p:cNvGrpSpPr>
            <a:grpSpLocks noChangeAspect="1"/>
          </p:cNvGrpSpPr>
          <p:nvPr/>
        </p:nvGrpSpPr>
        <p:grpSpPr>
          <a:xfrm>
            <a:off x="10179442" y="0"/>
            <a:ext cx="201256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March 23,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6"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7" name="Picture Placeholder 6"/>
          <p:cNvSpPr>
            <a:spLocks noGrp="1"/>
          </p:cNvSpPr>
          <p:nvPr>
            <p:ph type="pic" sz="quarter" idx="13"/>
          </p:nvPr>
        </p:nvSpPr>
        <p:spPr>
          <a:xfrm>
            <a:off x="3700725" y="2929391"/>
            <a:ext cx="1029600" cy="1285200"/>
          </a:xfrm>
          <a:scene3d>
            <a:camera prst="perspectiveLeft" fov="3900000">
              <a:rot lat="0" lon="3000000" rev="0"/>
            </a:camera>
            <a:lightRig rig="threePt" dir="t"/>
          </a:scene3d>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
        <p:nvSpPr>
          <p:cNvPr id="26" name="Picture Placeholder 6"/>
          <p:cNvSpPr>
            <a:spLocks noGrp="1"/>
          </p:cNvSpPr>
          <p:nvPr>
            <p:ph type="pic" sz="quarter" idx="14"/>
          </p:nvPr>
        </p:nvSpPr>
        <p:spPr>
          <a:xfrm>
            <a:off x="7238943" y="2929391"/>
            <a:ext cx="1029600" cy="1285200"/>
          </a:xfrm>
          <a:scene3d>
            <a:camera prst="perspectiveLeft" fov="3900000">
              <a:rot lat="0" lon="18600000" rev="0"/>
            </a:camera>
            <a:lightRig rig="threePt" dir="t"/>
          </a:scene3d>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Tree>
    <p:extLst>
      <p:ext uri="{BB962C8B-B14F-4D97-AF65-F5344CB8AC3E}">
        <p14:creationId xmlns:p14="http://schemas.microsoft.com/office/powerpoint/2010/main" val="8702425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Watch Image Loader 3">
    <p:spTree>
      <p:nvGrpSpPr>
        <p:cNvPr id="1" name=""/>
        <p:cNvGrpSpPr/>
        <p:nvPr/>
      </p:nvGrpSpPr>
      <p:grpSpPr>
        <a:xfrm>
          <a:off x="0" y="0"/>
          <a:ext cx="0" cy="0"/>
          <a:chOff x="0" y="0"/>
          <a:chExt cx="0" cy="0"/>
        </a:xfrm>
      </p:grpSpPr>
      <p:grpSp>
        <p:nvGrpSpPr>
          <p:cNvPr id="65"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3" name="Top Dark BG"/>
          <p:cNvGrpSpPr>
            <a:grpSpLocks noChangeAspect="1"/>
          </p:cNvGrpSpPr>
          <p:nvPr/>
        </p:nvGrpSpPr>
        <p:grpSpPr>
          <a:xfrm>
            <a:off x="10179442" y="0"/>
            <a:ext cx="201256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March 23,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6"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7" name="Picture Placeholder 6"/>
          <p:cNvSpPr>
            <a:spLocks noGrp="1"/>
          </p:cNvSpPr>
          <p:nvPr>
            <p:ph type="pic" sz="quarter" idx="13"/>
          </p:nvPr>
        </p:nvSpPr>
        <p:spPr>
          <a:xfrm>
            <a:off x="4098417" y="2891293"/>
            <a:ext cx="1208323" cy="1508291"/>
          </a:xfrm>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
        <p:nvSpPr>
          <p:cNvPr id="26" name="Picture Placeholder 6"/>
          <p:cNvSpPr>
            <a:spLocks noGrp="1"/>
          </p:cNvSpPr>
          <p:nvPr>
            <p:ph type="pic" sz="quarter" idx="14"/>
          </p:nvPr>
        </p:nvSpPr>
        <p:spPr>
          <a:xfrm>
            <a:off x="6898905" y="2891293"/>
            <a:ext cx="1208323" cy="1508291"/>
          </a:xfrm>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Tree>
    <p:extLst>
      <p:ext uri="{BB962C8B-B14F-4D97-AF65-F5344CB8AC3E}">
        <p14:creationId xmlns:p14="http://schemas.microsoft.com/office/powerpoint/2010/main" val="2516174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age Blank BG Fix Slide Num">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lgn="ctr"/>
            <a:fld id="{94184EA0-E874-41BA-B774-A261C6DD75B1}" type="datetime2">
              <a:rPr lang="en-US" smtClean="0"/>
              <a:pPr algn="ctr"/>
              <a:t>Tuesday, March 23,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15" name="TextBox 14"/>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6"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17" name="TextBox 16"/>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5" name="Title 4"/>
          <p:cNvSpPr>
            <a:spLocks noGrp="1"/>
          </p:cNvSpPr>
          <p:nvPr>
            <p:ph type="title"/>
          </p:nvPr>
        </p:nvSpPr>
        <p:spPr/>
        <p:txBody>
          <a:bodyPr/>
          <a:lstStyle/>
          <a:p>
            <a:r>
              <a:rPr lang="en-US"/>
              <a:t>Click to edit Master title style</a:t>
            </a:r>
          </a:p>
        </p:txBody>
      </p:sp>
      <p:sp>
        <p:nvSpPr>
          <p:cNvPr id="20"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9" name="TextBox 8"/>
          <p:cNvSpPr txBox="1"/>
          <p:nvPr/>
        </p:nvSpPr>
        <p:spPr>
          <a:xfrm>
            <a:off x="8401058" y="6510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0" name="TextBox 9"/>
          <p:cNvSpPr txBox="1"/>
          <p:nvPr userDrawn="1"/>
        </p:nvSpPr>
        <p:spPr>
          <a:xfrm>
            <a:off x="8401058" y="6510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644937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age Blank BG Load Slide Num">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lgn="ctr"/>
            <a:fld id="{94184EA0-E874-41BA-B774-A261C6DD75B1}" type="datetime2">
              <a:rPr lang="en-US" smtClean="0"/>
              <a:pPr algn="ctr"/>
              <a:t>Tuesday, March 23,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13" name="TextBox 12"/>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4" name="Title 13"/>
          <p:cNvSpPr>
            <a:spLocks noGrp="1"/>
          </p:cNvSpPr>
          <p:nvPr>
            <p:ph type="title"/>
          </p:nvPr>
        </p:nvSpPr>
        <p:spPr/>
        <p:txBody>
          <a:bodyPr/>
          <a:lstStyle/>
          <a:p>
            <a:r>
              <a:rPr lang="en-US"/>
              <a:t>Click to edit Master title style</a:t>
            </a:r>
          </a:p>
        </p:txBody>
      </p:sp>
      <p:sp>
        <p:nvSpPr>
          <p:cNvPr id="1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8" name="TextBox 7"/>
          <p:cNvSpPr txBox="1"/>
          <p:nvPr/>
        </p:nvSpPr>
        <p:spPr>
          <a:xfrm>
            <a:off x="8401058" y="6510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 name="TextBox 8"/>
          <p:cNvSpPr txBox="1"/>
          <p:nvPr userDrawn="1"/>
        </p:nvSpPr>
        <p:spPr>
          <a:xfrm>
            <a:off x="8401058" y="6510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8973930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7" name="Btm Accent 1 BG"/>
          <p:cNvGrpSpPr/>
          <p:nvPr/>
        </p:nvGrpSpPr>
        <p:grpSpPr>
          <a:xfrm>
            <a:off x="5" y="4877497"/>
            <a:ext cx="2012561" cy="1980516"/>
            <a:chOff x="2" y="4877497"/>
            <a:chExt cx="2012561" cy="1980516"/>
          </a:xfrm>
        </p:grpSpPr>
        <p:sp>
          <p:nvSpPr>
            <p:cNvPr id="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14" name="Top Dark BG"/>
          <p:cNvGrpSpPr>
            <a:grpSpLocks noChangeAspect="1"/>
          </p:cNvGrpSpPr>
          <p:nvPr/>
        </p:nvGrpSpPr>
        <p:grpSpPr>
          <a:xfrm>
            <a:off x="10179442" y="0"/>
            <a:ext cx="2012561" cy="1980516"/>
            <a:chOff x="8577263" y="84138"/>
            <a:chExt cx="3090862" cy="3041649"/>
          </a:xfrm>
        </p:grpSpPr>
        <p:sp>
          <p:nvSpPr>
            <p:cNvPr id="1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74714" y="1989138"/>
            <a:ext cx="10442577" cy="4032250"/>
          </a:xfrm>
        </p:spPr>
        <p:txBody>
          <a:bodyPr>
            <a:normAutofit/>
          </a:bodyPr>
          <a:lstStyle>
            <a:lvl1pPr>
              <a:lnSpc>
                <a:spcPct val="150000"/>
              </a:lnSpc>
              <a:defRPr sz="1400"/>
            </a:lvl1pPr>
            <a:lvl2pPr>
              <a:lnSpc>
                <a:spcPct val="150000"/>
              </a:lnSpc>
              <a:defRPr sz="1200"/>
            </a:lvl2pPr>
            <a:lvl3pPr>
              <a:lnSpc>
                <a:spcPct val="150000"/>
              </a:lnSpc>
              <a:defRPr sz="1200"/>
            </a:lvl3pPr>
            <a:lvl4pPr>
              <a:lnSpc>
                <a:spcPct val="150000"/>
              </a:lnSpc>
              <a:defRPr sz="1200"/>
            </a:lvl4pPr>
            <a:lvl5pPr>
              <a:lnSpc>
                <a:spcPct val="15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Date Placeholder 25"/>
          <p:cNvSpPr>
            <a:spLocks noGrp="1"/>
          </p:cNvSpPr>
          <p:nvPr>
            <p:ph type="dt" sz="half" idx="10"/>
          </p:nvPr>
        </p:nvSpPr>
        <p:spPr/>
        <p:txBody>
          <a:bodyPr/>
          <a:lstStyle/>
          <a:p>
            <a:fld id="{60742B76-ED7D-4CC9-9DAE-4E291C2809F4}" type="datetimeFigureOut">
              <a:rPr lang="en-US" smtClean="0"/>
              <a:pPr/>
              <a:t>3/23/2021</a:t>
            </a:fld>
            <a:endParaRPr lang="en-US"/>
          </a:p>
        </p:txBody>
      </p:sp>
      <p:sp>
        <p:nvSpPr>
          <p:cNvPr id="27" name="Footer Placeholder 26"/>
          <p:cNvSpPr>
            <a:spLocks noGrp="1"/>
          </p:cNvSpPr>
          <p:nvPr>
            <p:ph type="ftr" sz="quarter" idx="11"/>
          </p:nvPr>
        </p:nvSpPr>
        <p:spPr/>
        <p:txBody>
          <a:bodyPr/>
          <a:lstStyle/>
          <a:p>
            <a:endParaRPr lang="en-US"/>
          </a:p>
        </p:txBody>
      </p:sp>
      <p:sp>
        <p:nvSpPr>
          <p:cNvPr id="28" name="Slide Number Placeholder 27"/>
          <p:cNvSpPr>
            <a:spLocks noGrp="1"/>
          </p:cNvSpPr>
          <p:nvPr>
            <p:ph type="sldNum" sz="quarter" idx="12"/>
          </p:nvPr>
        </p:nvSpPr>
        <p:spPr/>
        <p:txBody>
          <a:bodyPr/>
          <a:lstStyle/>
          <a:p>
            <a:fld id="{1177C5CF-90FB-4AAE-B373-4B21602E5061}" type="slidenum">
              <a:rPr lang="en-US" smtClean="0"/>
              <a:pPr/>
              <a:t>‹#›</a:t>
            </a:fld>
            <a:endParaRPr lang="en-US" dirty="0"/>
          </a:p>
        </p:txBody>
      </p:sp>
      <p:sp>
        <p:nvSpPr>
          <p:cNvPr id="38" name="TextBox 37"/>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2" name="TextBox 21"/>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307606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lank Content 1">
    <p:spTree>
      <p:nvGrpSpPr>
        <p:cNvPr id="1" name=""/>
        <p:cNvGrpSpPr/>
        <p:nvPr/>
      </p:nvGrpSpPr>
      <p:grpSpPr>
        <a:xfrm>
          <a:off x="0" y="0"/>
          <a:ext cx="0" cy="0"/>
          <a:chOff x="0" y="0"/>
          <a:chExt cx="0" cy="0"/>
        </a:xfrm>
      </p:grpSpPr>
      <p:grpSp>
        <p:nvGrpSpPr>
          <p:cNvPr id="53" name="Btm Accent 1 BG"/>
          <p:cNvGrpSpPr/>
          <p:nvPr/>
        </p:nvGrpSpPr>
        <p:grpSpPr>
          <a:xfrm>
            <a:off x="5" y="4877497"/>
            <a:ext cx="2012561" cy="1980516"/>
            <a:chOff x="2" y="4877497"/>
            <a:chExt cx="2012561" cy="1980516"/>
          </a:xfrm>
        </p:grpSpPr>
        <p:sp>
          <p:nvSpPr>
            <p:cNvPr id="54"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5"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6"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7"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8"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9"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0" name="Top Dark BG"/>
          <p:cNvGrpSpPr>
            <a:grpSpLocks noChangeAspect="1"/>
          </p:cNvGrpSpPr>
          <p:nvPr/>
        </p:nvGrpSpPr>
        <p:grpSpPr>
          <a:xfrm>
            <a:off x="10179442" y="0"/>
            <a:ext cx="2012561" cy="1980516"/>
            <a:chOff x="8577263" y="84138"/>
            <a:chExt cx="3090862" cy="3041649"/>
          </a:xfrm>
        </p:grpSpPr>
        <p:sp>
          <p:nvSpPr>
            <p:cNvPr id="61"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Tree>
    <p:extLst>
      <p:ext uri="{BB962C8B-B14F-4D97-AF65-F5344CB8AC3E}">
        <p14:creationId xmlns:p14="http://schemas.microsoft.com/office/powerpoint/2010/main" val="874310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age Full Content">
    <p:spTree>
      <p:nvGrpSpPr>
        <p:cNvPr id="1" name=""/>
        <p:cNvGrpSpPr/>
        <p:nvPr/>
      </p:nvGrpSpPr>
      <p:grpSpPr>
        <a:xfrm>
          <a:off x="0" y="0"/>
          <a:ext cx="0" cy="0"/>
          <a:chOff x="0" y="0"/>
          <a:chExt cx="0" cy="0"/>
        </a:xfrm>
      </p:grpSpPr>
      <p:grpSp>
        <p:nvGrpSpPr>
          <p:cNvPr id="17" name="Btm Accent 1 BG"/>
          <p:cNvGrpSpPr/>
          <p:nvPr/>
        </p:nvGrpSpPr>
        <p:grpSpPr>
          <a:xfrm>
            <a:off x="5" y="4877497"/>
            <a:ext cx="2012561" cy="1980516"/>
            <a:chOff x="2" y="4877497"/>
            <a:chExt cx="2012561" cy="1980516"/>
          </a:xfrm>
        </p:grpSpPr>
        <p:sp>
          <p:nvSpPr>
            <p:cNvPr id="1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24" name="Top Dark BG"/>
          <p:cNvGrpSpPr>
            <a:grpSpLocks noChangeAspect="1"/>
          </p:cNvGrpSpPr>
          <p:nvPr/>
        </p:nvGrpSpPr>
        <p:grpSpPr>
          <a:xfrm>
            <a:off x="10179442" y="0"/>
            <a:ext cx="2012561" cy="1980516"/>
            <a:chOff x="8577263" y="84138"/>
            <a:chExt cx="3090862" cy="3041649"/>
          </a:xfrm>
        </p:grpSpPr>
        <p:sp>
          <p:nvSpPr>
            <p:cNvPr id="2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10" name="Title 9"/>
          <p:cNvSpPr>
            <a:spLocks noGrp="1"/>
          </p:cNvSpPr>
          <p:nvPr>
            <p:ph type="title"/>
          </p:nvPr>
        </p:nvSpPr>
        <p:spPr/>
        <p:txBody>
          <a:bodyPr/>
          <a:lstStyle/>
          <a:p>
            <a:r>
              <a:rPr lang="en-US"/>
              <a:t>Click to edit Master title style</a:t>
            </a:r>
          </a:p>
        </p:txBody>
      </p:sp>
      <p:sp>
        <p:nvSpPr>
          <p:cNvPr id="11" name="Subtitle 2"/>
          <p:cNvSpPr>
            <a:spLocks noGrp="1"/>
          </p:cNvSpPr>
          <p:nvPr>
            <p:ph type="subTitle" idx="13"/>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15"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16" name="TextBox 15"/>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31" name="Content Placeholder 2"/>
          <p:cNvSpPr>
            <a:spLocks noGrp="1"/>
          </p:cNvSpPr>
          <p:nvPr>
            <p:ph idx="1"/>
          </p:nvPr>
        </p:nvSpPr>
        <p:spPr>
          <a:xfrm>
            <a:off x="874714" y="1989138"/>
            <a:ext cx="10442577" cy="4032250"/>
          </a:xfrm>
        </p:spPr>
        <p:txBody>
          <a:bodyPr>
            <a:noAutofit/>
          </a:bodyPr>
          <a:lstStyle>
            <a:lvl1pPr>
              <a:lnSpc>
                <a:spcPct val="150000"/>
              </a:lnSpc>
              <a:defRPr sz="1400"/>
            </a:lvl1pPr>
            <a:lvl2pPr>
              <a:lnSpc>
                <a:spcPct val="150000"/>
              </a:lnSpc>
              <a:defRPr sz="1200"/>
            </a:lvl2pPr>
            <a:lvl3pPr>
              <a:lnSpc>
                <a:spcPct val="150000"/>
              </a:lnSpc>
              <a:defRPr sz="1200"/>
            </a:lvl3pPr>
            <a:lvl4pPr>
              <a:lnSpc>
                <a:spcPct val="150000"/>
              </a:lnSpc>
              <a:defRPr sz="1200"/>
            </a:lvl4pPr>
            <a:lvl5pPr>
              <a:lnSpc>
                <a:spcPct val="15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826832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82" name="Btm Accent 1 BG"/>
          <p:cNvGrpSpPr/>
          <p:nvPr/>
        </p:nvGrpSpPr>
        <p:grpSpPr>
          <a:xfrm>
            <a:off x="5" y="4877497"/>
            <a:ext cx="2012561" cy="1980516"/>
            <a:chOff x="2" y="4877497"/>
            <a:chExt cx="2012561" cy="1980516"/>
          </a:xfrm>
        </p:grpSpPr>
        <p:sp>
          <p:nvSpPr>
            <p:cNvPr id="83"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89" name="Top Dark BG"/>
          <p:cNvGrpSpPr>
            <a:grpSpLocks noChangeAspect="1"/>
          </p:cNvGrpSpPr>
          <p:nvPr/>
        </p:nvGrpSpPr>
        <p:grpSpPr>
          <a:xfrm>
            <a:off x="10179442" y="0"/>
            <a:ext cx="2012561" cy="1980516"/>
            <a:chOff x="8577263" y="84138"/>
            <a:chExt cx="3090862" cy="3041649"/>
          </a:xfrm>
        </p:grpSpPr>
        <p:sp>
          <p:nvSpPr>
            <p:cNvPr id="90"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1"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2"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3"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4"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5"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81" name="TextBox 80"/>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0742B76-ED7D-4CC9-9DAE-4E291C2809F4}" type="datetimeFigureOut">
              <a:rPr lang="en-US" smtClean="0"/>
              <a:t>3/23/2021</a:t>
            </a:fld>
            <a:endParaRPr lang="en-US"/>
          </a:p>
        </p:txBody>
      </p:sp>
      <p:sp>
        <p:nvSpPr>
          <p:cNvPr id="4" name="Footer Placeholder 3"/>
          <p:cNvSpPr>
            <a:spLocks noGrp="1"/>
          </p:cNvSpPr>
          <p:nvPr>
            <p:ph type="ftr" sz="quarter" idx="11"/>
          </p:nvPr>
        </p:nvSpPr>
        <p:spPr/>
        <p:txBody>
          <a:bodyPr/>
          <a:lstStyle/>
          <a:p>
            <a:endParaRPr lang="en-US"/>
          </a:p>
        </p:txBody>
      </p:sp>
      <p:sp>
        <p:nvSpPr>
          <p:cNvPr id="21"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22" name="TextBox 21"/>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Tree>
    <p:extLst>
      <p:ext uri="{BB962C8B-B14F-4D97-AF65-F5344CB8AC3E}">
        <p14:creationId xmlns:p14="http://schemas.microsoft.com/office/powerpoint/2010/main" val="11175392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hone Showcase Layout 1">
    <p:spTree>
      <p:nvGrpSpPr>
        <p:cNvPr id="1" name=""/>
        <p:cNvGrpSpPr/>
        <p:nvPr/>
      </p:nvGrpSpPr>
      <p:grpSpPr>
        <a:xfrm>
          <a:off x="0" y="0"/>
          <a:ext cx="0" cy="0"/>
          <a:chOff x="0" y="0"/>
          <a:chExt cx="0" cy="0"/>
        </a:xfrm>
      </p:grpSpPr>
      <p:grpSp>
        <p:nvGrpSpPr>
          <p:cNvPr id="96" name="Btm Accent 1 BG"/>
          <p:cNvGrpSpPr/>
          <p:nvPr/>
        </p:nvGrpSpPr>
        <p:grpSpPr>
          <a:xfrm>
            <a:off x="5" y="4877497"/>
            <a:ext cx="2012561" cy="1980516"/>
            <a:chOff x="2" y="4877497"/>
            <a:chExt cx="2012561" cy="1980516"/>
          </a:xfrm>
        </p:grpSpPr>
        <p:sp>
          <p:nvSpPr>
            <p:cNvPr id="9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104" name="Top Dark BG"/>
          <p:cNvGrpSpPr>
            <a:grpSpLocks noChangeAspect="1"/>
          </p:cNvGrpSpPr>
          <p:nvPr/>
        </p:nvGrpSpPr>
        <p:grpSpPr>
          <a:xfrm>
            <a:off x="10179442" y="0"/>
            <a:ext cx="2012561" cy="1980516"/>
            <a:chOff x="8577263" y="84138"/>
            <a:chExt cx="3090862" cy="3041649"/>
          </a:xfrm>
        </p:grpSpPr>
        <p:sp>
          <p:nvSpPr>
            <p:cNvPr id="10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94" name="TextBox 9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March 23,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95" name="Picture Placeholder 2"/>
          <p:cNvSpPr>
            <a:spLocks noGrp="1"/>
          </p:cNvSpPr>
          <p:nvPr>
            <p:ph type="pic" sz="quarter" idx="13"/>
          </p:nvPr>
        </p:nvSpPr>
        <p:spPr>
          <a:xfrm>
            <a:off x="8035210" y="878400"/>
            <a:ext cx="2562951" cy="4989600"/>
          </a:xfrm>
          <a:prstGeom prst="rect">
            <a:avLst/>
          </a:prstGeom>
          <a:ln>
            <a:solidFill>
              <a:schemeClr val="tx1"/>
            </a:solidFill>
          </a:ln>
          <a:scene3d>
            <a:camera prst="isometricTopUp">
              <a:rot lat="1528254" lon="19471172" rev="20406000"/>
            </a:camera>
            <a:lightRig rig="threePt" dir="t"/>
          </a:scene3d>
        </p:spPr>
        <p:txBody>
          <a:bodyPr anchor="ctr">
            <a:normAutofit/>
          </a:bodyPr>
          <a:lstStyle>
            <a:lvl1pPr marL="0" indent="0" algn="ctr">
              <a:buNone/>
              <a:defRPr sz="2000">
                <a:solidFill>
                  <a:schemeClr val="bg1">
                    <a:lumMod val="65000"/>
                  </a:schemeClr>
                </a:solidFill>
              </a:defRPr>
            </a:lvl1pPr>
          </a:lstStyle>
          <a:p>
            <a:r>
              <a:rPr lang="en-US"/>
              <a:t>Click icon to add picture</a:t>
            </a:r>
            <a:endParaRPr lang="en-US" dirty="0"/>
          </a:p>
        </p:txBody>
      </p:sp>
      <p:sp>
        <p:nvSpPr>
          <p:cNvPr id="9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1502060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hone Showcase Layout 2">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2"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March 23,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5" name="Picture Placeholder 2"/>
          <p:cNvSpPr>
            <a:spLocks noGrp="1"/>
          </p:cNvSpPr>
          <p:nvPr>
            <p:ph type="pic" sz="quarter" idx="13"/>
          </p:nvPr>
        </p:nvSpPr>
        <p:spPr>
          <a:xfrm>
            <a:off x="1776421" y="815363"/>
            <a:ext cx="2497227" cy="5140954"/>
          </a:xfrm>
          <a:custGeom>
            <a:avLst/>
            <a:gdLst>
              <a:gd name="connsiteX0" fmla="*/ 0 w 2439987"/>
              <a:gd name="connsiteY0" fmla="*/ 0 h 5115553"/>
              <a:gd name="connsiteX1" fmla="*/ 2439987 w 2439987"/>
              <a:gd name="connsiteY1" fmla="*/ 0 h 5115553"/>
              <a:gd name="connsiteX2" fmla="*/ 2439987 w 2439987"/>
              <a:gd name="connsiteY2" fmla="*/ 5115553 h 5115553"/>
              <a:gd name="connsiteX3" fmla="*/ 0 w 2439987"/>
              <a:gd name="connsiteY3" fmla="*/ 5115553 h 5115553"/>
              <a:gd name="connsiteX4" fmla="*/ 0 w 2439987"/>
              <a:gd name="connsiteY4" fmla="*/ 0 h 5115553"/>
              <a:gd name="connsiteX0" fmla="*/ 12700 w 2439987"/>
              <a:gd name="connsiteY0" fmla="*/ 0 h 5115553"/>
              <a:gd name="connsiteX1" fmla="*/ 2439987 w 2439987"/>
              <a:gd name="connsiteY1" fmla="*/ 0 h 5115553"/>
              <a:gd name="connsiteX2" fmla="*/ 2439987 w 2439987"/>
              <a:gd name="connsiteY2" fmla="*/ 5115553 h 5115553"/>
              <a:gd name="connsiteX3" fmla="*/ 0 w 2439987"/>
              <a:gd name="connsiteY3" fmla="*/ 5115553 h 5115553"/>
              <a:gd name="connsiteX4" fmla="*/ 12700 w 2439987"/>
              <a:gd name="connsiteY4" fmla="*/ 0 h 5115553"/>
              <a:gd name="connsiteX0" fmla="*/ 12700 w 2439987"/>
              <a:gd name="connsiteY0" fmla="*/ 12700 h 5128253"/>
              <a:gd name="connsiteX1" fmla="*/ 2439987 w 2439987"/>
              <a:gd name="connsiteY1" fmla="*/ 0 h 5128253"/>
              <a:gd name="connsiteX2" fmla="*/ 2439987 w 2439987"/>
              <a:gd name="connsiteY2" fmla="*/ 5128253 h 5128253"/>
              <a:gd name="connsiteX3" fmla="*/ 0 w 2439987"/>
              <a:gd name="connsiteY3" fmla="*/ 5128253 h 5128253"/>
              <a:gd name="connsiteX4" fmla="*/ 12700 w 2439987"/>
              <a:gd name="connsiteY4" fmla="*/ 12700 h 5128253"/>
              <a:gd name="connsiteX0" fmla="*/ 12700 w 2446337"/>
              <a:gd name="connsiteY0" fmla="*/ 12700 h 5128253"/>
              <a:gd name="connsiteX1" fmla="*/ 2446337 w 2446337"/>
              <a:gd name="connsiteY1" fmla="*/ 0 h 5128253"/>
              <a:gd name="connsiteX2" fmla="*/ 2439987 w 2446337"/>
              <a:gd name="connsiteY2" fmla="*/ 5128253 h 5128253"/>
              <a:gd name="connsiteX3" fmla="*/ 0 w 2446337"/>
              <a:gd name="connsiteY3" fmla="*/ 5128253 h 5128253"/>
              <a:gd name="connsiteX4" fmla="*/ 12700 w 2446337"/>
              <a:gd name="connsiteY4" fmla="*/ 12700 h 5128253"/>
              <a:gd name="connsiteX0" fmla="*/ 19050 w 2452687"/>
              <a:gd name="connsiteY0" fmla="*/ 12700 h 5140953"/>
              <a:gd name="connsiteX1" fmla="*/ 2452687 w 2452687"/>
              <a:gd name="connsiteY1" fmla="*/ 0 h 5140953"/>
              <a:gd name="connsiteX2" fmla="*/ 2446337 w 2452687"/>
              <a:gd name="connsiteY2" fmla="*/ 5128253 h 5140953"/>
              <a:gd name="connsiteX3" fmla="*/ 0 w 2452687"/>
              <a:gd name="connsiteY3" fmla="*/ 5140953 h 5140953"/>
              <a:gd name="connsiteX4" fmla="*/ 19050 w 2452687"/>
              <a:gd name="connsiteY4" fmla="*/ 12700 h 5140953"/>
              <a:gd name="connsiteX0" fmla="*/ 19050 w 2459318"/>
              <a:gd name="connsiteY0" fmla="*/ 12700 h 5140953"/>
              <a:gd name="connsiteX1" fmla="*/ 2452687 w 2459318"/>
              <a:gd name="connsiteY1" fmla="*/ 0 h 5140953"/>
              <a:gd name="connsiteX2" fmla="*/ 2459037 w 2459318"/>
              <a:gd name="connsiteY2" fmla="*/ 5102853 h 5140953"/>
              <a:gd name="connsiteX3" fmla="*/ 0 w 2459318"/>
              <a:gd name="connsiteY3" fmla="*/ 5140953 h 5140953"/>
              <a:gd name="connsiteX4" fmla="*/ 19050 w 2459318"/>
              <a:gd name="connsiteY4" fmla="*/ 12700 h 5140953"/>
              <a:gd name="connsiteX0" fmla="*/ 19050 w 2465570"/>
              <a:gd name="connsiteY0" fmla="*/ 12700 h 5140953"/>
              <a:gd name="connsiteX1" fmla="*/ 2452687 w 2465570"/>
              <a:gd name="connsiteY1" fmla="*/ 0 h 5140953"/>
              <a:gd name="connsiteX2" fmla="*/ 2465387 w 2465570"/>
              <a:gd name="connsiteY2" fmla="*/ 5064753 h 5140953"/>
              <a:gd name="connsiteX3" fmla="*/ 0 w 2465570"/>
              <a:gd name="connsiteY3" fmla="*/ 5140953 h 5140953"/>
              <a:gd name="connsiteX4" fmla="*/ 19050 w 2465570"/>
              <a:gd name="connsiteY4" fmla="*/ 12700 h 5140953"/>
              <a:gd name="connsiteX0" fmla="*/ 19050 w 2471873"/>
              <a:gd name="connsiteY0" fmla="*/ 12700 h 5140953"/>
              <a:gd name="connsiteX1" fmla="*/ 2452687 w 2471873"/>
              <a:gd name="connsiteY1" fmla="*/ 0 h 5140953"/>
              <a:gd name="connsiteX2" fmla="*/ 2471737 w 2471873"/>
              <a:gd name="connsiteY2" fmla="*/ 5039353 h 5140953"/>
              <a:gd name="connsiteX3" fmla="*/ 0 w 2471873"/>
              <a:gd name="connsiteY3" fmla="*/ 5140953 h 5140953"/>
              <a:gd name="connsiteX4" fmla="*/ 19050 w 2471873"/>
              <a:gd name="connsiteY4" fmla="*/ 12700 h 5140953"/>
              <a:gd name="connsiteX0" fmla="*/ 19050 w 2471873"/>
              <a:gd name="connsiteY0" fmla="*/ 12700 h 5140953"/>
              <a:gd name="connsiteX1" fmla="*/ 2452687 w 2471873"/>
              <a:gd name="connsiteY1" fmla="*/ 0 h 5140953"/>
              <a:gd name="connsiteX2" fmla="*/ 2471737 w 2471873"/>
              <a:gd name="connsiteY2" fmla="*/ 5013953 h 5140953"/>
              <a:gd name="connsiteX3" fmla="*/ 0 w 2471873"/>
              <a:gd name="connsiteY3" fmla="*/ 5140953 h 5140953"/>
              <a:gd name="connsiteX4" fmla="*/ 19050 w 2471873"/>
              <a:gd name="connsiteY4" fmla="*/ 12700 h 5140953"/>
              <a:gd name="connsiteX0" fmla="*/ 19050 w 2484526"/>
              <a:gd name="connsiteY0" fmla="*/ 12700 h 5140953"/>
              <a:gd name="connsiteX1" fmla="*/ 2452687 w 2484526"/>
              <a:gd name="connsiteY1" fmla="*/ 0 h 5140953"/>
              <a:gd name="connsiteX2" fmla="*/ 2484437 w 2484526"/>
              <a:gd name="connsiteY2" fmla="*/ 5001253 h 5140953"/>
              <a:gd name="connsiteX3" fmla="*/ 0 w 2484526"/>
              <a:gd name="connsiteY3" fmla="*/ 5140953 h 5140953"/>
              <a:gd name="connsiteX4" fmla="*/ 19050 w 2484526"/>
              <a:gd name="connsiteY4" fmla="*/ 12700 h 5140953"/>
              <a:gd name="connsiteX0" fmla="*/ 25400 w 2490876"/>
              <a:gd name="connsiteY0" fmla="*/ 12700 h 5172703"/>
              <a:gd name="connsiteX1" fmla="*/ 2459037 w 2490876"/>
              <a:gd name="connsiteY1" fmla="*/ 0 h 5172703"/>
              <a:gd name="connsiteX2" fmla="*/ 2490787 w 2490876"/>
              <a:gd name="connsiteY2" fmla="*/ 5001253 h 5172703"/>
              <a:gd name="connsiteX3" fmla="*/ 0 w 2490876"/>
              <a:gd name="connsiteY3" fmla="*/ 5172703 h 5172703"/>
              <a:gd name="connsiteX4" fmla="*/ 25400 w 2490876"/>
              <a:gd name="connsiteY4" fmla="*/ 12700 h 5172703"/>
              <a:gd name="connsiteX0" fmla="*/ 19050 w 2484526"/>
              <a:gd name="connsiteY0" fmla="*/ 12700 h 5160003"/>
              <a:gd name="connsiteX1" fmla="*/ 2452687 w 2484526"/>
              <a:gd name="connsiteY1" fmla="*/ 0 h 5160003"/>
              <a:gd name="connsiteX2" fmla="*/ 2484437 w 2484526"/>
              <a:gd name="connsiteY2" fmla="*/ 5001253 h 5160003"/>
              <a:gd name="connsiteX3" fmla="*/ 0 w 2484526"/>
              <a:gd name="connsiteY3" fmla="*/ 5160003 h 5160003"/>
              <a:gd name="connsiteX4" fmla="*/ 19050 w 2484526"/>
              <a:gd name="connsiteY4" fmla="*/ 12700 h 5160003"/>
              <a:gd name="connsiteX0" fmla="*/ 25400 w 2490876"/>
              <a:gd name="connsiteY0" fmla="*/ 12700 h 5147303"/>
              <a:gd name="connsiteX1" fmla="*/ 2459037 w 2490876"/>
              <a:gd name="connsiteY1" fmla="*/ 0 h 5147303"/>
              <a:gd name="connsiteX2" fmla="*/ 2490787 w 2490876"/>
              <a:gd name="connsiteY2" fmla="*/ 5001253 h 5147303"/>
              <a:gd name="connsiteX3" fmla="*/ 0 w 2490876"/>
              <a:gd name="connsiteY3" fmla="*/ 5147303 h 5147303"/>
              <a:gd name="connsiteX4" fmla="*/ 25400 w 2490876"/>
              <a:gd name="connsiteY4" fmla="*/ 12700 h 5147303"/>
              <a:gd name="connsiteX0" fmla="*/ 31750 w 2497226"/>
              <a:gd name="connsiteY0" fmla="*/ 12700 h 5140953"/>
              <a:gd name="connsiteX1" fmla="*/ 2465387 w 2497226"/>
              <a:gd name="connsiteY1" fmla="*/ 0 h 5140953"/>
              <a:gd name="connsiteX2" fmla="*/ 2497137 w 2497226"/>
              <a:gd name="connsiteY2" fmla="*/ 5001253 h 5140953"/>
              <a:gd name="connsiteX3" fmla="*/ 0 w 2497226"/>
              <a:gd name="connsiteY3" fmla="*/ 5140953 h 5140953"/>
              <a:gd name="connsiteX4" fmla="*/ 31750 w 2497226"/>
              <a:gd name="connsiteY4" fmla="*/ 12700 h 5140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7226" h="5140953">
                <a:moveTo>
                  <a:pt x="31750" y="12700"/>
                </a:moveTo>
                <a:lnTo>
                  <a:pt x="2465387" y="0"/>
                </a:lnTo>
                <a:cubicBezTo>
                  <a:pt x="2463270" y="1709418"/>
                  <a:pt x="2499254" y="3291835"/>
                  <a:pt x="2497137" y="5001253"/>
                </a:cubicBezTo>
                <a:lnTo>
                  <a:pt x="0" y="5140953"/>
                </a:lnTo>
                <a:cubicBezTo>
                  <a:pt x="4233" y="3435769"/>
                  <a:pt x="27517" y="1717884"/>
                  <a:pt x="31750" y="12700"/>
                </a:cubicBezTo>
                <a:close/>
              </a:path>
            </a:pathLst>
          </a:custGeom>
          <a:ln>
            <a:solidFill>
              <a:schemeClr val="tx1"/>
            </a:solidFill>
          </a:ln>
          <a:scene3d>
            <a:camera prst="orthographicFront">
              <a:rot lat="1740000" lon="1980000" rev="1200000"/>
            </a:camera>
            <a:lightRig rig="threePt" dir="t"/>
          </a:scene3d>
        </p:spPr>
        <p:txBody>
          <a:bodyPr anchor="ctr">
            <a:normAutofit/>
          </a:bodyPr>
          <a:lstStyle>
            <a:lvl1pPr marL="0" indent="0" algn="ctr">
              <a:buNone/>
              <a:defRPr sz="2000">
                <a:solidFill>
                  <a:schemeClr val="bg1">
                    <a:lumMod val="65000"/>
                  </a:schemeClr>
                </a:solidFill>
              </a:defRPr>
            </a:lvl1pPr>
          </a:lstStyle>
          <a:p>
            <a:r>
              <a:rPr lang="en-US"/>
              <a:t>Click icon to add picture</a:t>
            </a:r>
            <a:endParaRPr lang="en-US" dirty="0"/>
          </a:p>
        </p:txBody>
      </p:sp>
      <p:sp>
        <p:nvSpPr>
          <p:cNvPr id="2" name="Title 1"/>
          <p:cNvSpPr>
            <a:spLocks noGrp="1"/>
          </p:cNvSpPr>
          <p:nvPr>
            <p:ph type="title"/>
          </p:nvPr>
        </p:nvSpPr>
        <p:spPr/>
        <p:txBody>
          <a:bodyPr/>
          <a:lstStyle/>
          <a:p>
            <a:r>
              <a:rPr lang="en-US"/>
              <a:t>Click to edit Master title style</a:t>
            </a:r>
          </a:p>
        </p:txBody>
      </p:sp>
      <p:sp>
        <p:nvSpPr>
          <p:cNvPr id="6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3491100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ingle Profile Center">
    <p:spTree>
      <p:nvGrpSpPr>
        <p:cNvPr id="1" name=""/>
        <p:cNvGrpSpPr/>
        <p:nvPr/>
      </p:nvGrpSpPr>
      <p:grpSpPr>
        <a:xfrm>
          <a:off x="0" y="0"/>
          <a:ext cx="0" cy="0"/>
          <a:chOff x="0" y="0"/>
          <a:chExt cx="0" cy="0"/>
        </a:xfrm>
      </p:grpSpPr>
      <p:grpSp>
        <p:nvGrpSpPr>
          <p:cNvPr id="14" name="Btm Accent 1 BG"/>
          <p:cNvGrpSpPr/>
          <p:nvPr/>
        </p:nvGrpSpPr>
        <p:grpSpPr>
          <a:xfrm>
            <a:off x="5" y="4877497"/>
            <a:ext cx="2012561" cy="1980516"/>
            <a:chOff x="2" y="4877497"/>
            <a:chExt cx="2012561" cy="1980516"/>
          </a:xfrm>
        </p:grpSpPr>
        <p:sp>
          <p:nvSpPr>
            <p:cNvPr id="16"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22" name="Top Dark BG"/>
          <p:cNvGrpSpPr>
            <a:grpSpLocks noChangeAspect="1"/>
          </p:cNvGrpSpPr>
          <p:nvPr/>
        </p:nvGrpSpPr>
        <p:grpSpPr>
          <a:xfrm>
            <a:off x="10179442" y="0"/>
            <a:ext cx="2012561" cy="1980516"/>
            <a:chOff x="8577263" y="84138"/>
            <a:chExt cx="3090862" cy="3041649"/>
          </a:xfrm>
        </p:grpSpPr>
        <p:sp>
          <p:nvSpPr>
            <p:cNvPr id="23"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4"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5"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6"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7"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8"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March 23,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13" name="Picture Placeholder 13"/>
          <p:cNvSpPr>
            <a:spLocks noGrp="1" noChangeAspect="1"/>
          </p:cNvSpPr>
          <p:nvPr>
            <p:ph type="pic" sz="quarter" idx="13"/>
          </p:nvPr>
        </p:nvSpPr>
        <p:spPr>
          <a:xfrm>
            <a:off x="5181600" y="1927225"/>
            <a:ext cx="1828800" cy="1828800"/>
          </a:xfrm>
          <a:prstGeom prst="diamond">
            <a:avLst/>
          </a:prstGeom>
        </p:spPr>
        <p:txBody>
          <a:bodyPr>
            <a:normAutofit/>
          </a:bodyPr>
          <a:lstStyle>
            <a:lvl1pPr marL="0" indent="0" algn="ctr">
              <a:buNone/>
              <a:defRPr sz="1401" b="0">
                <a:solidFill>
                  <a:schemeClr val="bg1">
                    <a:lumMod val="65000"/>
                  </a:schemeClr>
                </a:solidFill>
                <a:latin typeface="+mn-lt"/>
              </a:defRPr>
            </a:lvl1pPr>
          </a:lstStyle>
          <a:p>
            <a:r>
              <a:rPr lang="en-US"/>
              <a:t>Click icon to add picture</a:t>
            </a:r>
            <a:endParaRPr lang="id-ID" dirty="0"/>
          </a:p>
        </p:txBody>
      </p:sp>
      <p:sp>
        <p:nvSpPr>
          <p:cNvPr id="15"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43" name="TextBox 42"/>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9" name="TextBox 28"/>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8655708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ingle Profile Left">
    <p:spTree>
      <p:nvGrpSpPr>
        <p:cNvPr id="1" name=""/>
        <p:cNvGrpSpPr/>
        <p:nvPr/>
      </p:nvGrpSpPr>
      <p:grpSpPr>
        <a:xfrm>
          <a:off x="0" y="0"/>
          <a:ext cx="0" cy="0"/>
          <a:chOff x="0" y="0"/>
          <a:chExt cx="0" cy="0"/>
        </a:xfrm>
      </p:grpSpPr>
      <p:grpSp>
        <p:nvGrpSpPr>
          <p:cNvPr id="59" name="Btm Accent 1 BG"/>
          <p:cNvGrpSpPr/>
          <p:nvPr/>
        </p:nvGrpSpPr>
        <p:grpSpPr>
          <a:xfrm rot="16200000">
            <a:off x="10195462" y="4877497"/>
            <a:ext cx="2012561" cy="1980516"/>
            <a:chOff x="2" y="4877497"/>
            <a:chExt cx="2012561" cy="1980516"/>
          </a:xfrm>
        </p:grpSpPr>
        <p:sp>
          <p:nvSpPr>
            <p:cNvPr id="61"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7" name="Top Dark BG"/>
          <p:cNvGrpSpPr>
            <a:grpSpLocks noChangeAspect="1"/>
          </p:cNvGrpSpPr>
          <p:nvPr/>
        </p:nvGrpSpPr>
        <p:grpSpPr>
          <a:xfrm rot="16200000">
            <a:off x="-16022" y="0"/>
            <a:ext cx="2012561" cy="1980516"/>
            <a:chOff x="8577263" y="84138"/>
            <a:chExt cx="3090862" cy="3041649"/>
          </a:xfrm>
        </p:grpSpPr>
        <p:sp>
          <p:nvSpPr>
            <p:cNvPr id="68"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March 23,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58" name="Picture Placeholder 13"/>
          <p:cNvSpPr>
            <a:spLocks noGrp="1" noChangeAspect="1"/>
          </p:cNvSpPr>
          <p:nvPr>
            <p:ph type="pic" sz="quarter" idx="13"/>
          </p:nvPr>
        </p:nvSpPr>
        <p:spPr>
          <a:xfrm>
            <a:off x="1339056" y="2514600"/>
            <a:ext cx="1828800" cy="1828800"/>
          </a:xfrm>
          <a:prstGeom prst="diamond">
            <a:avLst/>
          </a:prstGeom>
        </p:spPr>
        <p:txBody>
          <a:bodyPr>
            <a:normAutofit/>
          </a:bodyPr>
          <a:lstStyle>
            <a:lvl1pPr marL="0" indent="0">
              <a:buNone/>
              <a:defRPr sz="1401" b="0">
                <a:solidFill>
                  <a:schemeClr val="bg1">
                    <a:lumMod val="65000"/>
                  </a:schemeClr>
                </a:solidFill>
                <a:latin typeface="+mn-lt"/>
              </a:defRPr>
            </a:lvl1pPr>
          </a:lstStyle>
          <a:p>
            <a:r>
              <a:rPr lang="en-US"/>
              <a:t>Click icon to add picture</a:t>
            </a:r>
            <a:endParaRPr lang="id-ID" dirty="0"/>
          </a:p>
        </p:txBody>
      </p:sp>
      <p:sp>
        <p:nvSpPr>
          <p:cNvPr id="60"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36" name="TextBox 35"/>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3" name="TextBox 22"/>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6346794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ingle Profile Right">
    <p:spTree>
      <p:nvGrpSpPr>
        <p:cNvPr id="1" name=""/>
        <p:cNvGrpSpPr/>
        <p:nvPr/>
      </p:nvGrpSpPr>
      <p:grpSpPr>
        <a:xfrm>
          <a:off x="0" y="0"/>
          <a:ext cx="0" cy="0"/>
          <a:chOff x="0" y="0"/>
          <a:chExt cx="0" cy="0"/>
        </a:xfrm>
      </p:grpSpPr>
      <p:grpSp>
        <p:nvGrpSpPr>
          <p:cNvPr id="59" name="Btm Accent 1 BG"/>
          <p:cNvGrpSpPr/>
          <p:nvPr/>
        </p:nvGrpSpPr>
        <p:grpSpPr>
          <a:xfrm>
            <a:off x="5" y="4877497"/>
            <a:ext cx="2012561" cy="1980516"/>
            <a:chOff x="2" y="4877497"/>
            <a:chExt cx="2012561" cy="1980516"/>
          </a:xfrm>
        </p:grpSpPr>
        <p:sp>
          <p:nvSpPr>
            <p:cNvPr id="61"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7" name="Top Dark BG"/>
          <p:cNvGrpSpPr>
            <a:grpSpLocks noChangeAspect="1"/>
          </p:cNvGrpSpPr>
          <p:nvPr/>
        </p:nvGrpSpPr>
        <p:grpSpPr>
          <a:xfrm>
            <a:off x="10179442" y="0"/>
            <a:ext cx="2012561" cy="1980516"/>
            <a:chOff x="8577263" y="84138"/>
            <a:chExt cx="3090862" cy="3041649"/>
          </a:xfrm>
        </p:grpSpPr>
        <p:sp>
          <p:nvSpPr>
            <p:cNvPr id="68"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3" name="Date Placeholder 2"/>
          <p:cNvSpPr>
            <a:spLocks noGrp="1"/>
          </p:cNvSpPr>
          <p:nvPr>
            <p:ph type="dt" sz="half" idx="10"/>
          </p:nvPr>
        </p:nvSpPr>
        <p:spPr/>
        <p:txBody>
          <a:bodyPr/>
          <a:lstStyle/>
          <a:p>
            <a:pPr algn="ctr"/>
            <a:fld id="{94184EA0-E874-41BA-B774-A261C6DD75B1}" type="datetime2">
              <a:rPr lang="en-US" smtClean="0"/>
              <a:pPr algn="ctr"/>
              <a:t>Tuesday, March 23,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 name="Title 1"/>
          <p:cNvSpPr>
            <a:spLocks noGrp="1"/>
          </p:cNvSpPr>
          <p:nvPr>
            <p:ph type="title"/>
          </p:nvPr>
        </p:nvSpPr>
        <p:spPr/>
        <p:txBody>
          <a:bodyPr/>
          <a:lstStyle/>
          <a:p>
            <a:r>
              <a:rPr lang="en-US"/>
              <a:t>Click to edit Master title style</a:t>
            </a:r>
          </a:p>
        </p:txBody>
      </p:sp>
      <p:sp>
        <p:nvSpPr>
          <p:cNvPr id="58" name="Picture Placeholder 13"/>
          <p:cNvSpPr>
            <a:spLocks noGrp="1" noChangeAspect="1"/>
          </p:cNvSpPr>
          <p:nvPr>
            <p:ph type="pic" sz="quarter" idx="13"/>
          </p:nvPr>
        </p:nvSpPr>
        <p:spPr>
          <a:xfrm>
            <a:off x="9020239" y="2514600"/>
            <a:ext cx="1828800" cy="1828800"/>
          </a:xfrm>
          <a:prstGeom prst="diamond">
            <a:avLst/>
          </a:prstGeom>
        </p:spPr>
        <p:txBody>
          <a:bodyPr>
            <a:normAutofit/>
          </a:bodyPr>
          <a:lstStyle>
            <a:lvl1pPr marL="0" indent="0">
              <a:buNone/>
              <a:defRPr sz="1401" b="0">
                <a:solidFill>
                  <a:schemeClr val="bg1">
                    <a:lumMod val="65000"/>
                  </a:schemeClr>
                </a:solidFill>
                <a:latin typeface="+mn-lt"/>
              </a:defRPr>
            </a:lvl1pPr>
          </a:lstStyle>
          <a:p>
            <a:r>
              <a:rPr lang="en-US"/>
              <a:t>Click icon to add picture</a:t>
            </a:r>
            <a:endParaRPr lang="id-ID" dirty="0"/>
          </a:p>
        </p:txBody>
      </p:sp>
      <p:sp>
        <p:nvSpPr>
          <p:cNvPr id="60"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36" name="TextBox 35"/>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3" name="TextBox 22"/>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20381483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Web Preview 1">
    <p:spTree>
      <p:nvGrpSpPr>
        <p:cNvPr id="1" name=""/>
        <p:cNvGrpSpPr/>
        <p:nvPr/>
      </p:nvGrpSpPr>
      <p:grpSpPr>
        <a:xfrm>
          <a:off x="0" y="0"/>
          <a:ext cx="0" cy="0"/>
          <a:chOff x="0" y="0"/>
          <a:chExt cx="0" cy="0"/>
        </a:xfrm>
      </p:grpSpPr>
      <p:grpSp>
        <p:nvGrpSpPr>
          <p:cNvPr id="67" name="Btm Accent 1 BG"/>
          <p:cNvGrpSpPr/>
          <p:nvPr/>
        </p:nvGrpSpPr>
        <p:grpSpPr>
          <a:xfrm>
            <a:off x="5" y="4877497"/>
            <a:ext cx="2012561" cy="1980516"/>
            <a:chOff x="2" y="4877497"/>
            <a:chExt cx="2012561" cy="1980516"/>
          </a:xfrm>
        </p:grpSpPr>
        <p:sp>
          <p:nvSpPr>
            <p:cNvPr id="71"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7" name="Top Dark BG"/>
          <p:cNvGrpSpPr>
            <a:grpSpLocks noChangeAspect="1"/>
          </p:cNvGrpSpPr>
          <p:nvPr/>
        </p:nvGrpSpPr>
        <p:grpSpPr>
          <a:xfrm>
            <a:off x="10179442" y="0"/>
            <a:ext cx="2012561" cy="1980516"/>
            <a:chOff x="8577263" y="84138"/>
            <a:chExt cx="3090862" cy="3041649"/>
          </a:xfrm>
        </p:grpSpPr>
        <p:sp>
          <p:nvSpPr>
            <p:cNvPr id="78"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March 23,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65" name="Picture Placeholder 2"/>
          <p:cNvSpPr>
            <a:spLocks noGrp="1"/>
          </p:cNvSpPr>
          <p:nvPr>
            <p:ph type="pic" sz="quarter" idx="13"/>
          </p:nvPr>
        </p:nvSpPr>
        <p:spPr>
          <a:xfrm>
            <a:off x="720000" y="2268000"/>
            <a:ext cx="5533200" cy="3121200"/>
          </a:xfrm>
        </p:spPr>
        <p:txBody>
          <a:bodyPr anchor="ctr">
            <a:normAutofit/>
          </a:bodyPr>
          <a:lstStyle>
            <a:lvl1pPr marL="0" indent="0" algn="ctr">
              <a:buNone/>
              <a:defRPr sz="1801" b="0">
                <a:solidFill>
                  <a:schemeClr val="bg1">
                    <a:lumMod val="75000"/>
                  </a:schemeClr>
                </a:solidFill>
              </a:defRPr>
            </a:lvl1pPr>
          </a:lstStyle>
          <a:p>
            <a:r>
              <a:rPr lang="en-US"/>
              <a:t>Click icon to add picture</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68"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69" name="TextBox 68"/>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70"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4143305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20_Custom Layout">
    <p:spTree>
      <p:nvGrpSpPr>
        <p:cNvPr id="1" name=""/>
        <p:cNvGrpSpPr/>
        <p:nvPr/>
      </p:nvGrpSpPr>
      <p:grpSpPr>
        <a:xfrm>
          <a:off x="0" y="0"/>
          <a:ext cx="0" cy="0"/>
          <a:chOff x="0" y="0"/>
          <a:chExt cx="0" cy="0"/>
        </a:xfrm>
      </p:grpSpPr>
      <p:grpSp>
        <p:nvGrpSpPr>
          <p:cNvPr id="67" name="Btm Accent 1 BG"/>
          <p:cNvGrpSpPr/>
          <p:nvPr/>
        </p:nvGrpSpPr>
        <p:grpSpPr>
          <a:xfrm>
            <a:off x="5" y="4877497"/>
            <a:ext cx="2012561" cy="1980516"/>
            <a:chOff x="2" y="4877497"/>
            <a:chExt cx="2012561" cy="1980516"/>
          </a:xfrm>
        </p:grpSpPr>
        <p:sp>
          <p:nvSpPr>
            <p:cNvPr id="71"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7" name="Top Dark BG"/>
          <p:cNvGrpSpPr>
            <a:grpSpLocks noChangeAspect="1"/>
          </p:cNvGrpSpPr>
          <p:nvPr/>
        </p:nvGrpSpPr>
        <p:grpSpPr>
          <a:xfrm>
            <a:off x="10179442" y="0"/>
            <a:ext cx="2012561" cy="1980516"/>
            <a:chOff x="8577263" y="84138"/>
            <a:chExt cx="3090862" cy="3041649"/>
          </a:xfrm>
        </p:grpSpPr>
        <p:sp>
          <p:nvSpPr>
            <p:cNvPr id="78"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5" name="TextBox 64"/>
          <p:cNvSpPr txBox="1"/>
          <p:nvPr/>
        </p:nvSpPr>
        <p:spPr>
          <a:xfrm>
            <a:off x="8401061" y="6510530"/>
            <a:ext cx="3527425" cy="246349"/>
          </a:xfrm>
          <a:prstGeom prst="rect">
            <a:avLst/>
          </a:prstGeom>
          <a:noFill/>
        </p:spPr>
        <p:txBody>
          <a:bodyPr wrap="square" rtlCol="0">
            <a:spAutoFit/>
          </a:bodyPr>
          <a:lstStyle/>
          <a:p>
            <a:pPr algn="r"/>
            <a:r>
              <a:rPr lang="tr-TR" sz="1001" b="1" dirty="0">
                <a:solidFill>
                  <a:schemeClr val="bg1">
                    <a:lumMod val="65000"/>
                  </a:schemeClr>
                </a:solidFill>
                <a:latin typeface="Source Sans Pro Semibold" panose="020B0603030403020204" pitchFamily="34" charset="0"/>
              </a:rPr>
              <a:t>Sevinç ATABAY</a:t>
            </a:r>
            <a:endParaRPr lang="id-ID" sz="1600" b="0" dirty="0">
              <a:solidFill>
                <a:schemeClr val="bg1">
                  <a:lumMod val="65000"/>
                </a:schemeClr>
              </a:solidFill>
            </a:endParaRPr>
          </a:p>
        </p:txBody>
      </p:sp>
      <p:sp>
        <p:nvSpPr>
          <p:cNvPr id="66" name="Picture Placeholder 2"/>
          <p:cNvSpPr>
            <a:spLocks noGrp="1"/>
          </p:cNvSpPr>
          <p:nvPr>
            <p:ph type="pic" sz="quarter" idx="13"/>
          </p:nvPr>
        </p:nvSpPr>
        <p:spPr>
          <a:xfrm>
            <a:off x="4" y="2151078"/>
            <a:ext cx="4571997" cy="2763823"/>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March 23,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2" name="Title 1"/>
          <p:cNvSpPr>
            <a:spLocks noGrp="1"/>
          </p:cNvSpPr>
          <p:nvPr>
            <p:ph type="title"/>
          </p:nvPr>
        </p:nvSpPr>
        <p:spPr/>
        <p:txBody>
          <a:bodyPr/>
          <a:lstStyle/>
          <a:p>
            <a:r>
              <a:rPr lang="en-US"/>
              <a:t>Click to edit Master title style</a:t>
            </a:r>
          </a:p>
        </p:txBody>
      </p:sp>
      <p:sp>
        <p:nvSpPr>
          <p:cNvPr id="68"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69" name="TextBox 68"/>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70"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9041865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Web Preview 2">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March 23,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5" name="Picture Placeholder 2"/>
          <p:cNvSpPr>
            <a:spLocks noGrp="1"/>
          </p:cNvSpPr>
          <p:nvPr>
            <p:ph type="pic" sz="quarter" idx="13"/>
          </p:nvPr>
        </p:nvSpPr>
        <p:spPr>
          <a:xfrm>
            <a:off x="5913600" y="3315600"/>
            <a:ext cx="6278400" cy="3542400"/>
          </a:xfrm>
        </p:spPr>
        <p:txBody>
          <a:bodyPr anchor="ctr">
            <a:normAutofit/>
          </a:bodyPr>
          <a:lstStyle>
            <a:lvl1pPr marL="0" indent="0" algn="ctr">
              <a:buNone/>
              <a:defRPr sz="1801" b="0">
                <a:solidFill>
                  <a:schemeClr val="bg1">
                    <a:lumMod val="75000"/>
                  </a:schemeClr>
                </a:solidFill>
              </a:defRPr>
            </a:lvl1pPr>
          </a:lstStyle>
          <a:p>
            <a:r>
              <a:rPr lang="en-US"/>
              <a:t>Click icon to add picture</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6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865992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Content 2">
    <p:spTree>
      <p:nvGrpSpPr>
        <p:cNvPr id="1" name=""/>
        <p:cNvGrpSpPr/>
        <p:nvPr/>
      </p:nvGrpSpPr>
      <p:grpSpPr>
        <a:xfrm>
          <a:off x="0" y="0"/>
          <a:ext cx="0" cy="0"/>
          <a:chOff x="0" y="0"/>
          <a:chExt cx="0" cy="0"/>
        </a:xfrm>
      </p:grpSpPr>
      <p:grpSp>
        <p:nvGrpSpPr>
          <p:cNvPr id="148" name="Btm Accent 1 BG"/>
          <p:cNvGrpSpPr/>
          <p:nvPr/>
        </p:nvGrpSpPr>
        <p:grpSpPr>
          <a:xfrm rot="10800000">
            <a:off x="10179442" y="1"/>
            <a:ext cx="2012561" cy="1980516"/>
            <a:chOff x="2" y="4877497"/>
            <a:chExt cx="2012561" cy="1980516"/>
          </a:xfrm>
        </p:grpSpPr>
        <p:sp>
          <p:nvSpPr>
            <p:cNvPr id="149"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0"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1"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2"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3"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4"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155" name="Top Dark BG"/>
          <p:cNvGrpSpPr>
            <a:grpSpLocks noChangeAspect="1"/>
          </p:cNvGrpSpPr>
          <p:nvPr/>
        </p:nvGrpSpPr>
        <p:grpSpPr>
          <a:xfrm rot="10800000">
            <a:off x="2" y="4877484"/>
            <a:ext cx="2012561" cy="1980516"/>
            <a:chOff x="8577263" y="84138"/>
            <a:chExt cx="3090862" cy="3041649"/>
          </a:xfrm>
        </p:grpSpPr>
        <p:sp>
          <p:nvSpPr>
            <p:cNvPr id="156"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7"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8"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9"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0"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1"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Tree>
    <p:extLst>
      <p:ext uri="{BB962C8B-B14F-4D97-AF65-F5344CB8AC3E}">
        <p14:creationId xmlns:p14="http://schemas.microsoft.com/office/powerpoint/2010/main" val="29239298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G 3/4 Left Pics Loader">
    <p:spTree>
      <p:nvGrpSpPr>
        <p:cNvPr id="1" name=""/>
        <p:cNvGrpSpPr/>
        <p:nvPr/>
      </p:nvGrpSpPr>
      <p:grpSpPr>
        <a:xfrm>
          <a:off x="0" y="0"/>
          <a:ext cx="0" cy="0"/>
          <a:chOff x="0" y="0"/>
          <a:chExt cx="0" cy="0"/>
        </a:xfrm>
      </p:grpSpPr>
      <p:grpSp>
        <p:nvGrpSpPr>
          <p:cNvPr id="71" name="Btm Accent 1 BG"/>
          <p:cNvGrpSpPr/>
          <p:nvPr/>
        </p:nvGrpSpPr>
        <p:grpSpPr>
          <a:xfrm>
            <a:off x="5" y="4877497"/>
            <a:ext cx="2012561" cy="1980516"/>
            <a:chOff x="2" y="4877497"/>
            <a:chExt cx="2012561" cy="1980516"/>
          </a:xfrm>
        </p:grpSpPr>
        <p:sp>
          <p:nvSpPr>
            <p:cNvPr id="72"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8" name="Top Dark BG"/>
          <p:cNvGrpSpPr>
            <a:grpSpLocks noChangeAspect="1"/>
          </p:cNvGrpSpPr>
          <p:nvPr/>
        </p:nvGrpSpPr>
        <p:grpSpPr>
          <a:xfrm>
            <a:off x="10179442" y="0"/>
            <a:ext cx="2012561" cy="1980516"/>
            <a:chOff x="8577263" y="84138"/>
            <a:chExt cx="3090862" cy="3041649"/>
          </a:xfrm>
        </p:grpSpPr>
        <p:sp>
          <p:nvSpPr>
            <p:cNvPr id="79"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42" name="TextBox 41"/>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a:xfrm>
            <a:off x="4572000" y="548640"/>
            <a:ext cx="6744461" cy="630936"/>
          </a:xfrm>
        </p:spPr>
        <p:txBody>
          <a:bodyPr/>
          <a:lstStyle>
            <a:lvl1pPr algn="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March 23,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6" name="Subtitle 2"/>
          <p:cNvSpPr>
            <a:spLocks noGrp="1"/>
          </p:cNvSpPr>
          <p:nvPr>
            <p:ph type="subTitle" idx="1"/>
          </p:nvPr>
        </p:nvSpPr>
        <p:spPr>
          <a:xfrm>
            <a:off x="4574331" y="1188722"/>
            <a:ext cx="6741164" cy="307777"/>
          </a:xfrm>
        </p:spPr>
        <p:txBody>
          <a:bodyPr wrap="square">
            <a:spAutoFit/>
          </a:bodyPr>
          <a:lstStyle>
            <a:lvl1pPr marL="0" indent="0" algn="l">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43" name="Picture Placeholder 2"/>
          <p:cNvSpPr>
            <a:spLocks noGrp="1"/>
          </p:cNvSpPr>
          <p:nvPr>
            <p:ph type="pic" sz="quarter" idx="12"/>
          </p:nvPr>
        </p:nvSpPr>
        <p:spPr>
          <a:xfrm>
            <a:off x="0" y="7"/>
            <a:ext cx="3780000"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69"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70" name="TextBox 69"/>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Tree>
    <p:extLst>
      <p:ext uri="{BB962C8B-B14F-4D97-AF65-F5344CB8AC3E}">
        <p14:creationId xmlns:p14="http://schemas.microsoft.com/office/powerpoint/2010/main" val="34529744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G 3/4 Right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3" name="Top Dark BG"/>
          <p:cNvGrpSpPr>
            <a:grpSpLocks noChangeAspect="1"/>
          </p:cNvGrpSpPr>
          <p:nvPr/>
        </p:nvGrpSpPr>
        <p:grpSpPr>
          <a:xfrm>
            <a:off x="10179442" y="0"/>
            <a:ext cx="201256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2"/>
          <p:cNvSpPr>
            <a:spLocks noGrp="1"/>
          </p:cNvSpPr>
          <p:nvPr>
            <p:ph type="pic" sz="quarter" idx="13"/>
          </p:nvPr>
        </p:nvSpPr>
        <p:spPr>
          <a:xfrm>
            <a:off x="8412000" y="7"/>
            <a:ext cx="3780000"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2" name="Title 1"/>
          <p:cNvSpPr>
            <a:spLocks noGrp="1"/>
          </p:cNvSpPr>
          <p:nvPr>
            <p:ph type="title"/>
          </p:nvPr>
        </p:nvSpPr>
        <p:spPr>
          <a:xfrm>
            <a:off x="894541" y="548640"/>
            <a:ext cx="6725459" cy="630936"/>
          </a:xfrm>
        </p:spPr>
        <p:txBody>
          <a:bodyPr/>
          <a:lstStyle>
            <a:lvl1pPr algn="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March 23,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 name="Subtitle 2"/>
          <p:cNvSpPr>
            <a:spLocks noGrp="1"/>
          </p:cNvSpPr>
          <p:nvPr>
            <p:ph type="subTitle" idx="1"/>
          </p:nvPr>
        </p:nvSpPr>
        <p:spPr>
          <a:xfrm>
            <a:off x="898676" y="1188722"/>
            <a:ext cx="6722169" cy="307777"/>
          </a:xfrm>
        </p:spPr>
        <p:txBody>
          <a:bodyPr wrap="square">
            <a:spAutoFit/>
          </a:bodyPr>
          <a:lstStyle>
            <a:lvl1pPr marL="0" indent="0" algn="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055013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Left Pics Certificates">
    <p:spTree>
      <p:nvGrpSpPr>
        <p:cNvPr id="1" name=""/>
        <p:cNvGrpSpPr/>
        <p:nvPr/>
      </p:nvGrpSpPr>
      <p:grpSpPr>
        <a:xfrm>
          <a:off x="0" y="0"/>
          <a:ext cx="0" cy="0"/>
          <a:chOff x="0" y="0"/>
          <a:chExt cx="0" cy="0"/>
        </a:xfrm>
      </p:grpSpPr>
      <p:sp>
        <p:nvSpPr>
          <p:cNvPr id="65" name="Picture Placeholder 2"/>
          <p:cNvSpPr>
            <a:spLocks noGrp="1"/>
          </p:cNvSpPr>
          <p:nvPr>
            <p:ph type="pic" sz="quarter" idx="11"/>
          </p:nvPr>
        </p:nvSpPr>
        <p:spPr>
          <a:xfrm>
            <a:off x="0" y="7"/>
            <a:ext cx="3780000"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73" name="Title 1"/>
          <p:cNvSpPr>
            <a:spLocks noGrp="1"/>
          </p:cNvSpPr>
          <p:nvPr>
            <p:ph type="ctrTitle"/>
          </p:nvPr>
        </p:nvSpPr>
        <p:spPr>
          <a:xfrm>
            <a:off x="4964452" y="4724061"/>
            <a:ext cx="6096000" cy="461665"/>
          </a:xfrm>
          <a:prstGeom prst="rect">
            <a:avLst/>
          </a:prstGeom>
        </p:spPr>
        <p:txBody>
          <a:bodyPr wrap="square" lIns="91440" tIns="45720" rIns="91440" bIns="45720" anchor="t" anchorCtr="0">
            <a:noAutofit/>
          </a:bodyPr>
          <a:lstStyle>
            <a:lvl1pPr marL="0" indent="0" algn="ctr">
              <a:lnSpc>
                <a:spcPct val="100000"/>
              </a:lnSpc>
              <a:spcBef>
                <a:spcPts val="0"/>
              </a:spcBef>
              <a:defRPr sz="2400" i="0">
                <a:solidFill>
                  <a:schemeClr val="bg1">
                    <a:lumMod val="50000"/>
                  </a:schemeClr>
                </a:solidFill>
                <a:latin typeface="+mn-lt"/>
              </a:defRPr>
            </a:lvl1pPr>
          </a:lstStyle>
          <a:p>
            <a:r>
              <a:rPr lang="en-US"/>
              <a:t>Click to edit Master title style</a:t>
            </a:r>
            <a:endParaRPr lang="en-US" dirty="0"/>
          </a:p>
        </p:txBody>
      </p:sp>
      <p:sp>
        <p:nvSpPr>
          <p:cNvPr id="74" name="Subtitle 2"/>
          <p:cNvSpPr>
            <a:spLocks noGrp="1"/>
          </p:cNvSpPr>
          <p:nvPr>
            <p:ph type="subTitle" idx="1"/>
          </p:nvPr>
        </p:nvSpPr>
        <p:spPr>
          <a:xfrm>
            <a:off x="4964452" y="2895603"/>
            <a:ext cx="6096000" cy="1076326"/>
          </a:xfrm>
          <a:prstGeom prst="rect">
            <a:avLst/>
          </a:prstGeom>
        </p:spPr>
        <p:txBody>
          <a:bodyPr wrap="square" lIns="91440" tIns="45720" rIns="91440" bIns="45720" anchor="b" anchorCtr="1">
            <a:noAutofit/>
          </a:bodyPr>
          <a:lstStyle>
            <a:lvl1pPr marL="0" indent="0" algn="ctr">
              <a:lnSpc>
                <a:spcPct val="100000"/>
              </a:lnSpc>
              <a:spcBef>
                <a:spcPts val="0"/>
              </a:spcBef>
              <a:buNone/>
              <a:defRPr sz="4400">
                <a:solidFill>
                  <a:schemeClr val="accent5">
                    <a:lumMod val="75000"/>
                  </a:schemeClr>
                </a:solidFill>
                <a:latin typeface="+mj-lt"/>
              </a:defRPr>
            </a:lvl1pPr>
            <a:lvl2pPr marL="457131" indent="0" algn="ctr">
              <a:buNone/>
              <a:defRPr>
                <a:solidFill>
                  <a:schemeClr val="tx1">
                    <a:tint val="75000"/>
                  </a:schemeClr>
                </a:solidFill>
              </a:defRPr>
            </a:lvl2pPr>
            <a:lvl3pPr marL="914262" indent="0" algn="ctr">
              <a:buNone/>
              <a:defRPr>
                <a:solidFill>
                  <a:schemeClr val="tx1">
                    <a:tint val="75000"/>
                  </a:schemeClr>
                </a:solidFill>
              </a:defRPr>
            </a:lvl3pPr>
            <a:lvl4pPr marL="1371396" indent="0" algn="ctr">
              <a:buNone/>
              <a:defRPr>
                <a:solidFill>
                  <a:schemeClr val="tx1">
                    <a:tint val="75000"/>
                  </a:schemeClr>
                </a:solidFill>
              </a:defRPr>
            </a:lvl4pPr>
            <a:lvl5pPr marL="1828528" indent="0" algn="ctr">
              <a:buNone/>
              <a:defRPr>
                <a:solidFill>
                  <a:schemeClr val="tx1">
                    <a:tint val="75000"/>
                  </a:schemeClr>
                </a:solidFill>
              </a:defRPr>
            </a:lvl5pPr>
            <a:lvl6pPr marL="2285662" indent="0" algn="ctr">
              <a:buNone/>
              <a:defRPr>
                <a:solidFill>
                  <a:schemeClr val="tx1">
                    <a:tint val="75000"/>
                  </a:schemeClr>
                </a:solidFill>
              </a:defRPr>
            </a:lvl6pPr>
            <a:lvl7pPr marL="2742790" indent="0" algn="ctr">
              <a:buNone/>
              <a:defRPr>
                <a:solidFill>
                  <a:schemeClr val="tx1">
                    <a:tint val="75000"/>
                  </a:schemeClr>
                </a:solidFill>
              </a:defRPr>
            </a:lvl7pPr>
            <a:lvl8pPr marL="3199920" indent="0" algn="ctr">
              <a:buNone/>
              <a:defRPr>
                <a:solidFill>
                  <a:schemeClr val="tx1">
                    <a:tint val="75000"/>
                  </a:schemeClr>
                </a:solidFill>
              </a:defRPr>
            </a:lvl8pPr>
            <a:lvl9pPr marL="3657051" indent="0" algn="ctr">
              <a:buNone/>
              <a:defRPr>
                <a:solidFill>
                  <a:schemeClr val="tx1">
                    <a:tint val="75000"/>
                  </a:schemeClr>
                </a:solidFill>
              </a:defRPr>
            </a:lvl9pPr>
          </a:lstStyle>
          <a:p>
            <a:r>
              <a:rPr lang="en-US"/>
              <a:t>Click to edit Master subtitle style</a:t>
            </a:r>
            <a:endParaRPr lang="en-US" dirty="0"/>
          </a:p>
        </p:txBody>
      </p:sp>
      <p:sp>
        <p:nvSpPr>
          <p:cNvPr id="75" name="Text Placeholder 11"/>
          <p:cNvSpPr>
            <a:spLocks noGrp="1"/>
          </p:cNvSpPr>
          <p:nvPr>
            <p:ph type="body" sz="quarter" idx="13"/>
          </p:nvPr>
        </p:nvSpPr>
        <p:spPr>
          <a:xfrm>
            <a:off x="4964452" y="857255"/>
            <a:ext cx="6096000" cy="277000"/>
          </a:xfrm>
          <a:prstGeom prst="rect">
            <a:avLst/>
          </a:prstGeom>
        </p:spPr>
        <p:txBody>
          <a:bodyPr>
            <a:noAutofit/>
          </a:bodyPr>
          <a:lstStyle>
            <a:lvl1pPr marL="0" indent="0" algn="ctr">
              <a:lnSpc>
                <a:spcPct val="100000"/>
              </a:lnSpc>
              <a:spcBef>
                <a:spcPts val="0"/>
              </a:spcBef>
              <a:buNone/>
              <a:defRPr sz="1801">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sp>
        <p:nvSpPr>
          <p:cNvPr id="76" name="Date Placeholder 3"/>
          <p:cNvSpPr>
            <a:spLocks noGrp="1"/>
          </p:cNvSpPr>
          <p:nvPr>
            <p:ph type="dt" sz="half" idx="2"/>
          </p:nvPr>
        </p:nvSpPr>
        <p:spPr>
          <a:xfrm>
            <a:off x="6564653" y="5257461"/>
            <a:ext cx="2895600" cy="277000"/>
          </a:xfrm>
          <a:prstGeom prst="rect">
            <a:avLst/>
          </a:prstGeom>
        </p:spPr>
        <p:txBody>
          <a:bodyPr vert="horz" lIns="91440" tIns="45720" rIns="91440" bIns="45720" rtlCol="0" anchor="ctr">
            <a:noAutofit/>
          </a:bodyPr>
          <a:lstStyle>
            <a:lvl1pPr marL="0" indent="0" algn="ctr">
              <a:lnSpc>
                <a:spcPct val="100000"/>
              </a:lnSpc>
              <a:spcBef>
                <a:spcPts val="0"/>
              </a:spcBef>
              <a:defRPr sz="1401">
                <a:solidFill>
                  <a:schemeClr val="bg1">
                    <a:lumMod val="50000"/>
                  </a:schemeClr>
                </a:solidFill>
                <a:latin typeface="+mn-lt"/>
              </a:defRPr>
            </a:lvl1pPr>
          </a:lstStyle>
          <a:p>
            <a:fld id="{EE43258E-B84F-43BF-88EB-FBEA0EE45A76}" type="datetime4">
              <a:rPr lang="en-US" smtClean="0"/>
              <a:pPr/>
              <a:t>March 23, 2021</a:t>
            </a:fld>
            <a:endParaRPr lang="en-US" dirty="0"/>
          </a:p>
        </p:txBody>
      </p:sp>
      <p:sp>
        <p:nvSpPr>
          <p:cNvPr id="77" name="Footer Placeholder 4"/>
          <p:cNvSpPr>
            <a:spLocks noGrp="1"/>
          </p:cNvSpPr>
          <p:nvPr>
            <p:ph type="ftr" sz="quarter" idx="3"/>
          </p:nvPr>
        </p:nvSpPr>
        <p:spPr>
          <a:xfrm>
            <a:off x="6564653" y="5886466"/>
            <a:ext cx="2895600" cy="277000"/>
          </a:xfrm>
          <a:prstGeom prst="rect">
            <a:avLst/>
          </a:prstGeom>
        </p:spPr>
        <p:txBody>
          <a:bodyPr vert="horz" lIns="91440" tIns="45720" rIns="91440" bIns="45720" rtlCol="0" anchor="ctr">
            <a:noAutofit/>
          </a:bodyPr>
          <a:lstStyle>
            <a:lvl1pPr marL="0" indent="0" algn="ctr">
              <a:lnSpc>
                <a:spcPct val="100000"/>
              </a:lnSpc>
              <a:spcBef>
                <a:spcPts val="0"/>
              </a:spcBef>
              <a:defRPr lang="en-US" sz="1401" smtClean="0">
                <a:solidFill>
                  <a:schemeClr val="bg1">
                    <a:lumMod val="50000"/>
                  </a:schemeClr>
                </a:solidFill>
                <a:latin typeface="+mn-lt"/>
              </a:defRPr>
            </a:lvl1pPr>
          </a:lstStyle>
          <a:p>
            <a:r>
              <a:rPr lang="en-US"/>
              <a:t>Presenter’s Name And Title</a:t>
            </a:r>
            <a:endParaRPr lang="en-US" dirty="0"/>
          </a:p>
        </p:txBody>
      </p:sp>
      <p:sp>
        <p:nvSpPr>
          <p:cNvPr id="78" name="Text Placeholder 11"/>
          <p:cNvSpPr>
            <a:spLocks noGrp="1"/>
          </p:cNvSpPr>
          <p:nvPr>
            <p:ph type="body" sz="quarter" idx="16"/>
          </p:nvPr>
        </p:nvSpPr>
        <p:spPr>
          <a:xfrm>
            <a:off x="4964452" y="1171575"/>
            <a:ext cx="6096000" cy="428624"/>
          </a:xfrm>
          <a:prstGeom prst="rect">
            <a:avLst/>
          </a:prstGeom>
        </p:spPr>
        <p:txBody>
          <a:bodyPr>
            <a:noAutofit/>
          </a:bodyPr>
          <a:lstStyle>
            <a:lvl1pPr marL="0" indent="0" algn="ctr">
              <a:lnSpc>
                <a:spcPct val="100000"/>
              </a:lnSpc>
              <a:spcBef>
                <a:spcPts val="0"/>
              </a:spcBef>
              <a:buNone/>
              <a:defRPr sz="2400">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sp>
        <p:nvSpPr>
          <p:cNvPr id="79" name="Text Placeholder 11"/>
          <p:cNvSpPr>
            <a:spLocks noGrp="1"/>
          </p:cNvSpPr>
          <p:nvPr>
            <p:ph type="body" sz="quarter" idx="14"/>
          </p:nvPr>
        </p:nvSpPr>
        <p:spPr>
          <a:xfrm>
            <a:off x="4964452" y="4038605"/>
            <a:ext cx="6096000" cy="277000"/>
          </a:xfrm>
          <a:prstGeom prst="rect">
            <a:avLst/>
          </a:prstGeom>
        </p:spPr>
        <p:txBody>
          <a:bodyPr>
            <a:noAutofit/>
          </a:bodyPr>
          <a:lstStyle>
            <a:lvl1pPr marL="0" indent="0" algn="ctr">
              <a:lnSpc>
                <a:spcPct val="100000"/>
              </a:lnSpc>
              <a:spcBef>
                <a:spcPts val="0"/>
              </a:spcBef>
              <a:buNone/>
              <a:defRPr sz="1401">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sp>
        <p:nvSpPr>
          <p:cNvPr id="2" name="Rectangle 1"/>
          <p:cNvSpPr/>
          <p:nvPr/>
        </p:nvSpPr>
        <p:spPr>
          <a:xfrm>
            <a:off x="3780002" y="-1"/>
            <a:ext cx="102315" cy="685800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80" name="Text Placeholder 11"/>
          <p:cNvSpPr>
            <a:spLocks noGrp="1"/>
          </p:cNvSpPr>
          <p:nvPr>
            <p:ph type="body" sz="quarter" idx="17"/>
          </p:nvPr>
        </p:nvSpPr>
        <p:spPr>
          <a:xfrm>
            <a:off x="4964452" y="1838830"/>
            <a:ext cx="6096000" cy="277000"/>
          </a:xfrm>
          <a:prstGeom prst="rect">
            <a:avLst/>
          </a:prstGeom>
        </p:spPr>
        <p:txBody>
          <a:bodyPr>
            <a:noAutofit/>
          </a:bodyPr>
          <a:lstStyle>
            <a:lvl1pPr marL="0" indent="0" algn="ctr">
              <a:lnSpc>
                <a:spcPct val="100000"/>
              </a:lnSpc>
              <a:spcBef>
                <a:spcPts val="0"/>
              </a:spcBef>
              <a:buNone/>
              <a:defRPr sz="1200">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cxnSp>
        <p:nvCxnSpPr>
          <p:cNvPr id="5" name="Straight Connector 4"/>
          <p:cNvCxnSpPr/>
          <p:nvPr/>
        </p:nvCxnSpPr>
        <p:spPr>
          <a:xfrm>
            <a:off x="5902927" y="1676399"/>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5902927" y="5800724"/>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66" name="Btm Accent 1 BG"/>
          <p:cNvGrpSpPr/>
          <p:nvPr/>
        </p:nvGrpSpPr>
        <p:grpSpPr>
          <a:xfrm>
            <a:off x="3909722"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81" name="Top Dark BG"/>
          <p:cNvGrpSpPr>
            <a:grpSpLocks noChangeAspect="1"/>
          </p:cNvGrpSpPr>
          <p:nvPr/>
        </p:nvGrpSpPr>
        <p:grpSpPr>
          <a:xfrm>
            <a:off x="10179442" y="0"/>
            <a:ext cx="2012561" cy="1980516"/>
            <a:chOff x="8577263" y="84138"/>
            <a:chExt cx="3090862" cy="3041649"/>
          </a:xfrm>
        </p:grpSpPr>
        <p:sp>
          <p:nvSpPr>
            <p:cNvPr id="83"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28" name="Rectangle 27"/>
          <p:cNvSpPr/>
          <p:nvPr/>
        </p:nvSpPr>
        <p:spPr>
          <a:xfrm>
            <a:off x="3780002" y="-1"/>
            <a:ext cx="102315" cy="685800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cxnSp>
        <p:nvCxnSpPr>
          <p:cNvPr id="29" name="Straight Connector 28"/>
          <p:cNvCxnSpPr/>
          <p:nvPr/>
        </p:nvCxnSpPr>
        <p:spPr>
          <a:xfrm>
            <a:off x="5902925" y="1676399"/>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902925" y="5800724"/>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1" name="Rectangle 30"/>
          <p:cNvSpPr/>
          <p:nvPr userDrawn="1"/>
        </p:nvSpPr>
        <p:spPr>
          <a:xfrm>
            <a:off x="3780002" y="-1"/>
            <a:ext cx="102315" cy="685800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cxnSp>
        <p:nvCxnSpPr>
          <p:cNvPr id="32" name="Straight Connector 31"/>
          <p:cNvCxnSpPr/>
          <p:nvPr userDrawn="1"/>
        </p:nvCxnSpPr>
        <p:spPr>
          <a:xfrm>
            <a:off x="5902925" y="1676399"/>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a:off x="5902925" y="5800724"/>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2169861"/>
      </p:ext>
    </p:extLst>
  </p:cSld>
  <p:clrMapOvr>
    <a:masterClrMapping/>
  </p:clrMapOvr>
  <p:extLst>
    <p:ext uri="{DCECCB84-F9BA-43D5-87BE-67443E8EF086}">
      <p15:sldGuideLst xmlns:p15="http://schemas.microsoft.com/office/powerpoint/2012/main">
        <p15:guide id="1" orient="horz" pos="3884">
          <p15:clr>
            <a:srgbClr val="FBAE40"/>
          </p15:clr>
        </p15:guide>
        <p15:guide id="2" orient="horz" pos="436">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Pics Certificates">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83" name="Top Dark BG"/>
          <p:cNvGrpSpPr>
            <a:grpSpLocks noChangeAspect="1"/>
          </p:cNvGrpSpPr>
          <p:nvPr/>
        </p:nvGrpSpPr>
        <p:grpSpPr>
          <a:xfrm>
            <a:off x="6221270" y="0"/>
            <a:ext cx="2012561" cy="1980516"/>
            <a:chOff x="8577263" y="84138"/>
            <a:chExt cx="3090862" cy="3041649"/>
          </a:xfrm>
        </p:grpSpPr>
        <p:sp>
          <p:nvSpPr>
            <p:cNvPr id="8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5" name="Picture Placeholder 2"/>
          <p:cNvSpPr>
            <a:spLocks noGrp="1"/>
          </p:cNvSpPr>
          <p:nvPr>
            <p:ph type="pic" sz="quarter" idx="11"/>
          </p:nvPr>
        </p:nvSpPr>
        <p:spPr>
          <a:xfrm>
            <a:off x="8412000" y="7"/>
            <a:ext cx="3780000"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61" name="Rectangle 60"/>
          <p:cNvSpPr/>
          <p:nvPr/>
        </p:nvSpPr>
        <p:spPr>
          <a:xfrm>
            <a:off x="8311829" y="-1"/>
            <a:ext cx="102315" cy="685800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71" name="Title 1"/>
          <p:cNvSpPr>
            <a:spLocks noGrp="1"/>
          </p:cNvSpPr>
          <p:nvPr>
            <p:ph type="ctrTitle"/>
          </p:nvPr>
        </p:nvSpPr>
        <p:spPr>
          <a:xfrm>
            <a:off x="1131548" y="4724061"/>
            <a:ext cx="6096000" cy="461665"/>
          </a:xfrm>
          <a:prstGeom prst="rect">
            <a:avLst/>
          </a:prstGeom>
        </p:spPr>
        <p:txBody>
          <a:bodyPr wrap="square" lIns="91440" tIns="45720" rIns="91440" bIns="45720" anchor="t" anchorCtr="0">
            <a:noAutofit/>
          </a:bodyPr>
          <a:lstStyle>
            <a:lvl1pPr marL="0" indent="0" algn="ctr">
              <a:lnSpc>
                <a:spcPct val="100000"/>
              </a:lnSpc>
              <a:spcBef>
                <a:spcPts val="0"/>
              </a:spcBef>
              <a:defRPr sz="2400" i="0">
                <a:solidFill>
                  <a:schemeClr val="bg1">
                    <a:lumMod val="50000"/>
                  </a:schemeClr>
                </a:solidFill>
                <a:latin typeface="+mn-lt"/>
              </a:defRPr>
            </a:lvl1pPr>
          </a:lstStyle>
          <a:p>
            <a:r>
              <a:rPr lang="en-US"/>
              <a:t>Click to edit Master title style</a:t>
            </a:r>
            <a:endParaRPr lang="en-US" dirty="0"/>
          </a:p>
        </p:txBody>
      </p:sp>
      <p:sp>
        <p:nvSpPr>
          <p:cNvPr id="72" name="Subtitle 2"/>
          <p:cNvSpPr>
            <a:spLocks noGrp="1"/>
          </p:cNvSpPr>
          <p:nvPr>
            <p:ph type="subTitle" idx="1"/>
          </p:nvPr>
        </p:nvSpPr>
        <p:spPr>
          <a:xfrm>
            <a:off x="1131548" y="2895603"/>
            <a:ext cx="6096000" cy="1076326"/>
          </a:xfrm>
          <a:prstGeom prst="rect">
            <a:avLst/>
          </a:prstGeom>
        </p:spPr>
        <p:txBody>
          <a:bodyPr wrap="square" lIns="91440" tIns="45720" rIns="91440" bIns="45720" anchor="b" anchorCtr="1">
            <a:noAutofit/>
          </a:bodyPr>
          <a:lstStyle>
            <a:lvl1pPr marL="0" indent="0" algn="ctr">
              <a:lnSpc>
                <a:spcPct val="100000"/>
              </a:lnSpc>
              <a:spcBef>
                <a:spcPts val="0"/>
              </a:spcBef>
              <a:buNone/>
              <a:defRPr sz="4400">
                <a:solidFill>
                  <a:schemeClr val="accent5">
                    <a:lumMod val="75000"/>
                  </a:schemeClr>
                </a:solidFill>
                <a:latin typeface="+mj-lt"/>
              </a:defRPr>
            </a:lvl1pPr>
            <a:lvl2pPr marL="457131" indent="0" algn="ctr">
              <a:buNone/>
              <a:defRPr>
                <a:solidFill>
                  <a:schemeClr val="tx1">
                    <a:tint val="75000"/>
                  </a:schemeClr>
                </a:solidFill>
              </a:defRPr>
            </a:lvl2pPr>
            <a:lvl3pPr marL="914262" indent="0" algn="ctr">
              <a:buNone/>
              <a:defRPr>
                <a:solidFill>
                  <a:schemeClr val="tx1">
                    <a:tint val="75000"/>
                  </a:schemeClr>
                </a:solidFill>
              </a:defRPr>
            </a:lvl3pPr>
            <a:lvl4pPr marL="1371396" indent="0" algn="ctr">
              <a:buNone/>
              <a:defRPr>
                <a:solidFill>
                  <a:schemeClr val="tx1">
                    <a:tint val="75000"/>
                  </a:schemeClr>
                </a:solidFill>
              </a:defRPr>
            </a:lvl4pPr>
            <a:lvl5pPr marL="1828528" indent="0" algn="ctr">
              <a:buNone/>
              <a:defRPr>
                <a:solidFill>
                  <a:schemeClr val="tx1">
                    <a:tint val="75000"/>
                  </a:schemeClr>
                </a:solidFill>
              </a:defRPr>
            </a:lvl5pPr>
            <a:lvl6pPr marL="2285662" indent="0" algn="ctr">
              <a:buNone/>
              <a:defRPr>
                <a:solidFill>
                  <a:schemeClr val="tx1">
                    <a:tint val="75000"/>
                  </a:schemeClr>
                </a:solidFill>
              </a:defRPr>
            </a:lvl6pPr>
            <a:lvl7pPr marL="2742790" indent="0" algn="ctr">
              <a:buNone/>
              <a:defRPr>
                <a:solidFill>
                  <a:schemeClr val="tx1">
                    <a:tint val="75000"/>
                  </a:schemeClr>
                </a:solidFill>
              </a:defRPr>
            </a:lvl7pPr>
            <a:lvl8pPr marL="3199920" indent="0" algn="ctr">
              <a:buNone/>
              <a:defRPr>
                <a:solidFill>
                  <a:schemeClr val="tx1">
                    <a:tint val="75000"/>
                  </a:schemeClr>
                </a:solidFill>
              </a:defRPr>
            </a:lvl8pPr>
            <a:lvl9pPr marL="3657051" indent="0" algn="ctr">
              <a:buNone/>
              <a:defRPr>
                <a:solidFill>
                  <a:schemeClr val="tx1">
                    <a:tint val="75000"/>
                  </a:schemeClr>
                </a:solidFill>
              </a:defRPr>
            </a:lvl9pPr>
          </a:lstStyle>
          <a:p>
            <a:r>
              <a:rPr lang="en-US"/>
              <a:t>Click to edit Master subtitle style</a:t>
            </a:r>
            <a:endParaRPr lang="en-US" dirty="0"/>
          </a:p>
        </p:txBody>
      </p:sp>
      <p:sp>
        <p:nvSpPr>
          <p:cNvPr id="73" name="Text Placeholder 11"/>
          <p:cNvSpPr>
            <a:spLocks noGrp="1"/>
          </p:cNvSpPr>
          <p:nvPr>
            <p:ph type="body" sz="quarter" idx="13"/>
          </p:nvPr>
        </p:nvSpPr>
        <p:spPr>
          <a:xfrm>
            <a:off x="1131548" y="857255"/>
            <a:ext cx="6096000" cy="277000"/>
          </a:xfrm>
          <a:prstGeom prst="rect">
            <a:avLst/>
          </a:prstGeom>
        </p:spPr>
        <p:txBody>
          <a:bodyPr>
            <a:noAutofit/>
          </a:bodyPr>
          <a:lstStyle>
            <a:lvl1pPr marL="0" indent="0" algn="ctr">
              <a:lnSpc>
                <a:spcPct val="100000"/>
              </a:lnSpc>
              <a:spcBef>
                <a:spcPts val="0"/>
              </a:spcBef>
              <a:buNone/>
              <a:defRPr sz="1801">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sp>
        <p:nvSpPr>
          <p:cNvPr id="74" name="Date Placeholder 3"/>
          <p:cNvSpPr>
            <a:spLocks noGrp="1"/>
          </p:cNvSpPr>
          <p:nvPr>
            <p:ph type="dt" sz="half" idx="2"/>
          </p:nvPr>
        </p:nvSpPr>
        <p:spPr>
          <a:xfrm>
            <a:off x="2731748" y="5257461"/>
            <a:ext cx="2895600" cy="277000"/>
          </a:xfrm>
          <a:prstGeom prst="rect">
            <a:avLst/>
          </a:prstGeom>
        </p:spPr>
        <p:txBody>
          <a:bodyPr vert="horz" lIns="91440" tIns="45720" rIns="91440" bIns="45720" rtlCol="0" anchor="ctr">
            <a:noAutofit/>
          </a:bodyPr>
          <a:lstStyle>
            <a:lvl1pPr marL="0" indent="0" algn="ctr">
              <a:lnSpc>
                <a:spcPct val="100000"/>
              </a:lnSpc>
              <a:spcBef>
                <a:spcPts val="0"/>
              </a:spcBef>
              <a:defRPr sz="1401">
                <a:solidFill>
                  <a:schemeClr val="bg1">
                    <a:lumMod val="50000"/>
                  </a:schemeClr>
                </a:solidFill>
                <a:latin typeface="+mn-lt"/>
              </a:defRPr>
            </a:lvl1pPr>
          </a:lstStyle>
          <a:p>
            <a:fld id="{EE43258E-B84F-43BF-88EB-FBEA0EE45A76}" type="datetime4">
              <a:rPr lang="en-US" smtClean="0"/>
              <a:pPr/>
              <a:t>March 23, 2021</a:t>
            </a:fld>
            <a:endParaRPr lang="en-US" dirty="0"/>
          </a:p>
        </p:txBody>
      </p:sp>
      <p:sp>
        <p:nvSpPr>
          <p:cNvPr id="75" name="Footer Placeholder 4"/>
          <p:cNvSpPr>
            <a:spLocks noGrp="1"/>
          </p:cNvSpPr>
          <p:nvPr>
            <p:ph type="ftr" sz="quarter" idx="3"/>
          </p:nvPr>
        </p:nvSpPr>
        <p:spPr>
          <a:xfrm>
            <a:off x="2731748" y="5886466"/>
            <a:ext cx="2895600" cy="277000"/>
          </a:xfrm>
          <a:prstGeom prst="rect">
            <a:avLst/>
          </a:prstGeom>
        </p:spPr>
        <p:txBody>
          <a:bodyPr vert="horz" lIns="91440" tIns="45720" rIns="91440" bIns="45720" rtlCol="0" anchor="ctr">
            <a:noAutofit/>
          </a:bodyPr>
          <a:lstStyle>
            <a:lvl1pPr marL="0" indent="0" algn="ctr">
              <a:lnSpc>
                <a:spcPct val="100000"/>
              </a:lnSpc>
              <a:spcBef>
                <a:spcPts val="0"/>
              </a:spcBef>
              <a:defRPr lang="en-US" sz="1401" smtClean="0">
                <a:solidFill>
                  <a:schemeClr val="bg1">
                    <a:lumMod val="50000"/>
                  </a:schemeClr>
                </a:solidFill>
                <a:latin typeface="+mn-lt"/>
              </a:defRPr>
            </a:lvl1pPr>
          </a:lstStyle>
          <a:p>
            <a:r>
              <a:rPr lang="en-US"/>
              <a:t>Presenter’s Name And Title</a:t>
            </a:r>
            <a:endParaRPr lang="en-US" dirty="0"/>
          </a:p>
        </p:txBody>
      </p:sp>
      <p:sp>
        <p:nvSpPr>
          <p:cNvPr id="76" name="Text Placeholder 11"/>
          <p:cNvSpPr>
            <a:spLocks noGrp="1"/>
          </p:cNvSpPr>
          <p:nvPr>
            <p:ph type="body" sz="quarter" idx="16"/>
          </p:nvPr>
        </p:nvSpPr>
        <p:spPr>
          <a:xfrm>
            <a:off x="1131548" y="1171575"/>
            <a:ext cx="6096000" cy="428624"/>
          </a:xfrm>
          <a:prstGeom prst="rect">
            <a:avLst/>
          </a:prstGeom>
        </p:spPr>
        <p:txBody>
          <a:bodyPr>
            <a:noAutofit/>
          </a:bodyPr>
          <a:lstStyle>
            <a:lvl1pPr marL="0" indent="0" algn="ctr">
              <a:lnSpc>
                <a:spcPct val="100000"/>
              </a:lnSpc>
              <a:spcBef>
                <a:spcPts val="0"/>
              </a:spcBef>
              <a:buNone/>
              <a:defRPr sz="2400">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sp>
        <p:nvSpPr>
          <p:cNvPr id="77" name="Text Placeholder 11"/>
          <p:cNvSpPr>
            <a:spLocks noGrp="1"/>
          </p:cNvSpPr>
          <p:nvPr>
            <p:ph type="body" sz="quarter" idx="14"/>
          </p:nvPr>
        </p:nvSpPr>
        <p:spPr>
          <a:xfrm>
            <a:off x="1131548" y="4038605"/>
            <a:ext cx="6096000" cy="277000"/>
          </a:xfrm>
          <a:prstGeom prst="rect">
            <a:avLst/>
          </a:prstGeom>
        </p:spPr>
        <p:txBody>
          <a:bodyPr>
            <a:noAutofit/>
          </a:bodyPr>
          <a:lstStyle>
            <a:lvl1pPr marL="0" indent="0" algn="ctr">
              <a:lnSpc>
                <a:spcPct val="100000"/>
              </a:lnSpc>
              <a:spcBef>
                <a:spcPts val="0"/>
              </a:spcBef>
              <a:buNone/>
              <a:defRPr sz="1401">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sp>
        <p:nvSpPr>
          <p:cNvPr id="78" name="Text Placeholder 11"/>
          <p:cNvSpPr>
            <a:spLocks noGrp="1"/>
          </p:cNvSpPr>
          <p:nvPr>
            <p:ph type="body" sz="quarter" idx="17"/>
          </p:nvPr>
        </p:nvSpPr>
        <p:spPr>
          <a:xfrm>
            <a:off x="1131548" y="1838830"/>
            <a:ext cx="6096000" cy="277000"/>
          </a:xfrm>
          <a:prstGeom prst="rect">
            <a:avLst/>
          </a:prstGeom>
        </p:spPr>
        <p:txBody>
          <a:bodyPr>
            <a:noAutofit/>
          </a:bodyPr>
          <a:lstStyle>
            <a:lvl1pPr marL="0" indent="0" algn="ctr">
              <a:lnSpc>
                <a:spcPct val="100000"/>
              </a:lnSpc>
              <a:spcBef>
                <a:spcPts val="0"/>
              </a:spcBef>
              <a:buNone/>
              <a:defRPr sz="1200">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cxnSp>
        <p:nvCxnSpPr>
          <p:cNvPr id="79" name="Straight Connector 78"/>
          <p:cNvCxnSpPr/>
          <p:nvPr/>
        </p:nvCxnSpPr>
        <p:spPr>
          <a:xfrm>
            <a:off x="2070024" y="1676399"/>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2070024" y="5800724"/>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1631263"/>
      </p:ext>
    </p:extLst>
  </p:cSld>
  <p:clrMapOvr>
    <a:masterClrMapping/>
  </p:clrMapOvr>
  <p:extLst>
    <p:ext uri="{DCECCB84-F9BA-43D5-87BE-67443E8EF086}">
      <p15:sldGuideLst xmlns:p15="http://schemas.microsoft.com/office/powerpoint/2012/main">
        <p15:guide id="1" orient="horz" pos="3884">
          <p15:clr>
            <a:srgbClr val="FBAE40"/>
          </p15:clr>
        </p15:guide>
        <p15:guide id="2" orient="horz" pos="436">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BG Big Left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3" name="Top Dark BG"/>
          <p:cNvGrpSpPr>
            <a:grpSpLocks noChangeAspect="1"/>
          </p:cNvGrpSpPr>
          <p:nvPr/>
        </p:nvGrpSpPr>
        <p:grpSpPr>
          <a:xfrm>
            <a:off x="10179442" y="0"/>
            <a:ext cx="201256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2"/>
          <p:cNvSpPr>
            <a:spLocks noGrp="1"/>
          </p:cNvSpPr>
          <p:nvPr>
            <p:ph type="pic" sz="quarter" idx="13"/>
          </p:nvPr>
        </p:nvSpPr>
        <p:spPr>
          <a:xfrm>
            <a:off x="3" y="7"/>
            <a:ext cx="6091996"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March 23,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 name="Title 1"/>
          <p:cNvSpPr>
            <a:spLocks noGrp="1"/>
          </p:cNvSpPr>
          <p:nvPr>
            <p:ph type="title"/>
          </p:nvPr>
        </p:nvSpPr>
        <p:spPr>
          <a:xfrm>
            <a:off x="882595" y="2982492"/>
            <a:ext cx="4832407" cy="630936"/>
          </a:xfrm>
        </p:spPr>
        <p:txBody>
          <a:bodyPr anchor="b"/>
          <a:lstStyle>
            <a:lvl1pPr algn="r">
              <a:defRPr/>
            </a:lvl1pPr>
          </a:lstStyle>
          <a:p>
            <a:r>
              <a:rPr lang="en-US"/>
              <a:t>Click to edit Master title style</a:t>
            </a:r>
            <a:endParaRPr lang="en-US" dirty="0"/>
          </a:p>
        </p:txBody>
      </p:sp>
      <p:sp>
        <p:nvSpPr>
          <p:cNvPr id="6" name="Subtitle 2"/>
          <p:cNvSpPr>
            <a:spLocks noGrp="1"/>
          </p:cNvSpPr>
          <p:nvPr>
            <p:ph type="subTitle" idx="1"/>
          </p:nvPr>
        </p:nvSpPr>
        <p:spPr>
          <a:xfrm>
            <a:off x="886733" y="3567710"/>
            <a:ext cx="4830043" cy="307777"/>
          </a:xfrm>
        </p:spPr>
        <p:txBody>
          <a:bodyPr wrap="square">
            <a:spAutoFit/>
          </a:bodyPr>
          <a:lstStyle>
            <a:lvl1pPr marL="0" indent="0" algn="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48632882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BG Big Right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9"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5" name="Top Dark BG"/>
          <p:cNvGrpSpPr>
            <a:grpSpLocks noChangeAspect="1"/>
          </p:cNvGrpSpPr>
          <p:nvPr/>
        </p:nvGrpSpPr>
        <p:grpSpPr>
          <a:xfrm>
            <a:off x="10179442" y="0"/>
            <a:ext cx="2012561" cy="1980516"/>
            <a:chOff x="8577263" y="84138"/>
            <a:chExt cx="3090862" cy="3041649"/>
          </a:xfrm>
        </p:grpSpPr>
        <p:sp>
          <p:nvSpPr>
            <p:cNvPr id="76"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2"/>
          <p:cNvSpPr>
            <a:spLocks noGrp="1"/>
          </p:cNvSpPr>
          <p:nvPr>
            <p:ph type="pic" sz="quarter" idx="13"/>
          </p:nvPr>
        </p:nvSpPr>
        <p:spPr>
          <a:xfrm>
            <a:off x="6100007" y="7"/>
            <a:ext cx="6091996"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March 23,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7" name="Title 66"/>
          <p:cNvSpPr>
            <a:spLocks noGrp="1"/>
          </p:cNvSpPr>
          <p:nvPr>
            <p:ph type="title"/>
          </p:nvPr>
        </p:nvSpPr>
        <p:spPr>
          <a:xfrm>
            <a:off x="6492873" y="2984400"/>
            <a:ext cx="4824416" cy="630936"/>
          </a:xfrm>
        </p:spPr>
        <p:txBody>
          <a:bodyPr anchor="b"/>
          <a:lstStyle>
            <a:lvl1pPr algn="l">
              <a:defRPr/>
            </a:lvl1pPr>
          </a:lstStyle>
          <a:p>
            <a:r>
              <a:rPr lang="en-US"/>
              <a:t>Click to edit Master title style</a:t>
            </a:r>
            <a:endParaRPr lang="en-US" dirty="0"/>
          </a:p>
        </p:txBody>
      </p:sp>
      <p:sp>
        <p:nvSpPr>
          <p:cNvPr id="68" name="Subtitle 2"/>
          <p:cNvSpPr>
            <a:spLocks noGrp="1"/>
          </p:cNvSpPr>
          <p:nvPr>
            <p:ph type="subTitle" idx="1"/>
          </p:nvPr>
        </p:nvSpPr>
        <p:spPr>
          <a:xfrm>
            <a:off x="6492773" y="3567602"/>
            <a:ext cx="4823227" cy="307777"/>
          </a:xfrm>
        </p:spPr>
        <p:txBody>
          <a:bodyPr wrap="square">
            <a:spAutoFit/>
          </a:bodyPr>
          <a:lstStyle>
            <a:lvl1pPr marL="0" indent="0" algn="l">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8172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BG Big Left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3" name="Top Dark BG"/>
          <p:cNvGrpSpPr>
            <a:grpSpLocks noChangeAspect="1"/>
          </p:cNvGrpSpPr>
          <p:nvPr/>
        </p:nvGrpSpPr>
        <p:grpSpPr>
          <a:xfrm>
            <a:off x="10179442" y="0"/>
            <a:ext cx="201256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2"/>
          <p:cNvSpPr>
            <a:spLocks noGrp="1"/>
          </p:cNvSpPr>
          <p:nvPr>
            <p:ph type="pic" sz="quarter" idx="13"/>
          </p:nvPr>
        </p:nvSpPr>
        <p:spPr>
          <a:xfrm>
            <a:off x="3" y="7"/>
            <a:ext cx="5735635"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March 23,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3" name="Subtitle 2"/>
          <p:cNvSpPr>
            <a:spLocks noGrp="1"/>
          </p:cNvSpPr>
          <p:nvPr>
            <p:ph type="subTitle" idx="1"/>
          </p:nvPr>
        </p:nvSpPr>
        <p:spPr>
          <a:xfrm>
            <a:off x="876000" y="1188722"/>
            <a:ext cx="10440000" cy="307777"/>
          </a:xfrm>
        </p:spPr>
        <p:txBody>
          <a:bodyPr wrap="square">
            <a:spAutoFit/>
          </a:bodyPr>
          <a:lstStyle>
            <a:lvl1pPr marL="0" indent="0" algn="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7" name="Title 6"/>
          <p:cNvSpPr>
            <a:spLocks noGrp="1"/>
          </p:cNvSpPr>
          <p:nvPr>
            <p:ph type="title"/>
          </p:nvPr>
        </p:nvSpPr>
        <p:spPr/>
        <p:txBody>
          <a:bodyPr/>
          <a:lstStyle>
            <a:lvl1pPr algn="r">
              <a:defRPr/>
            </a:lvl1pPr>
          </a:lstStyle>
          <a:p>
            <a:r>
              <a:rPr lang="en-US"/>
              <a:t>Click to edit Master title style</a:t>
            </a:r>
            <a:endParaRPr lang="en-US" dirty="0"/>
          </a:p>
        </p:txBody>
      </p:sp>
    </p:spTree>
    <p:extLst>
      <p:ext uri="{BB962C8B-B14F-4D97-AF65-F5344CB8AC3E}">
        <p14:creationId xmlns:p14="http://schemas.microsoft.com/office/powerpoint/2010/main" val="186757568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_BG Big Right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9"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5" name="Top Dark BG"/>
          <p:cNvGrpSpPr>
            <a:grpSpLocks noChangeAspect="1"/>
          </p:cNvGrpSpPr>
          <p:nvPr/>
        </p:nvGrpSpPr>
        <p:grpSpPr>
          <a:xfrm>
            <a:off x="10179442" y="0"/>
            <a:ext cx="2012561" cy="1980516"/>
            <a:chOff x="8577263" y="84138"/>
            <a:chExt cx="3090862" cy="3041649"/>
          </a:xfrm>
        </p:grpSpPr>
        <p:sp>
          <p:nvSpPr>
            <p:cNvPr id="76"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2"/>
          <p:cNvSpPr>
            <a:spLocks noGrp="1"/>
          </p:cNvSpPr>
          <p:nvPr>
            <p:ph type="pic" sz="quarter" idx="13"/>
          </p:nvPr>
        </p:nvSpPr>
        <p:spPr>
          <a:xfrm>
            <a:off x="6456363" y="7"/>
            <a:ext cx="5735640"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March 23,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3" name="Subtitle 2"/>
          <p:cNvSpPr>
            <a:spLocks noGrp="1"/>
          </p:cNvSpPr>
          <p:nvPr>
            <p:ph type="subTitle" idx="1"/>
          </p:nvPr>
        </p:nvSpPr>
        <p:spPr>
          <a:xfrm>
            <a:off x="876000" y="1188722"/>
            <a:ext cx="10440000" cy="307777"/>
          </a:xfrm>
        </p:spPr>
        <p:txBody>
          <a:bodyPr wrap="square">
            <a:spAutoFit/>
          </a:bodyPr>
          <a:lstStyle>
            <a:lvl1pPr marL="0" indent="0" algn="l">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Tree>
    <p:extLst>
      <p:ext uri="{BB962C8B-B14F-4D97-AF65-F5344CB8AC3E}">
        <p14:creationId xmlns:p14="http://schemas.microsoft.com/office/powerpoint/2010/main" val="422052790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G Right Pics Loader">
    <p:spTree>
      <p:nvGrpSpPr>
        <p:cNvPr id="1" name=""/>
        <p:cNvGrpSpPr/>
        <p:nvPr/>
      </p:nvGrpSpPr>
      <p:grpSpPr>
        <a:xfrm>
          <a:off x="0" y="0"/>
          <a:ext cx="0" cy="0"/>
          <a:chOff x="0" y="0"/>
          <a:chExt cx="0" cy="0"/>
        </a:xfrm>
      </p:grpSpPr>
      <p:grpSp>
        <p:nvGrpSpPr>
          <p:cNvPr id="68" name="Btm Accent 1 BG"/>
          <p:cNvGrpSpPr/>
          <p:nvPr/>
        </p:nvGrpSpPr>
        <p:grpSpPr>
          <a:xfrm>
            <a:off x="5" y="4877497"/>
            <a:ext cx="2012561" cy="1980516"/>
            <a:chOff x="2" y="4877497"/>
            <a:chExt cx="2012561" cy="1980516"/>
          </a:xfrm>
        </p:grpSpPr>
        <p:sp>
          <p:nvSpPr>
            <p:cNvPr id="72"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8" name="Top Dark BG"/>
          <p:cNvGrpSpPr>
            <a:grpSpLocks noChangeAspect="1"/>
          </p:cNvGrpSpPr>
          <p:nvPr/>
        </p:nvGrpSpPr>
        <p:grpSpPr>
          <a:xfrm>
            <a:off x="10179442" y="0"/>
            <a:ext cx="2012561" cy="1980516"/>
            <a:chOff x="8577263" y="84138"/>
            <a:chExt cx="3090862" cy="3041649"/>
          </a:xfrm>
        </p:grpSpPr>
        <p:sp>
          <p:nvSpPr>
            <p:cNvPr id="79"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2"/>
          <p:cNvSpPr>
            <a:spLocks noGrp="1"/>
          </p:cNvSpPr>
          <p:nvPr>
            <p:ph type="pic" sz="quarter" idx="13"/>
          </p:nvPr>
        </p:nvSpPr>
        <p:spPr>
          <a:xfrm>
            <a:off x="8401059" y="7"/>
            <a:ext cx="3790951"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66" name="Picture Placeholder 2"/>
          <p:cNvSpPr>
            <a:spLocks noGrp="1"/>
          </p:cNvSpPr>
          <p:nvPr>
            <p:ph type="pic" sz="quarter" idx="14"/>
          </p:nvPr>
        </p:nvSpPr>
        <p:spPr>
          <a:xfrm>
            <a:off x="13" y="7"/>
            <a:ext cx="3790951"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March 23,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71"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10457624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March 23,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7" name="Picture 3"/>
          <p:cNvSpPr>
            <a:spLocks noGrp="1"/>
          </p:cNvSpPr>
          <p:nvPr>
            <p:ph type="pic" sz="quarter" idx="17"/>
          </p:nvPr>
        </p:nvSpPr>
        <p:spPr>
          <a:xfrm>
            <a:off x="1752093" y="1941551"/>
            <a:ext cx="1081087"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8" name="Picture 3"/>
          <p:cNvSpPr>
            <a:spLocks noGrp="1"/>
          </p:cNvSpPr>
          <p:nvPr>
            <p:ph type="pic" sz="quarter" idx="18"/>
          </p:nvPr>
        </p:nvSpPr>
        <p:spPr>
          <a:xfrm>
            <a:off x="9355254" y="1941551"/>
            <a:ext cx="1081087"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9" name="Picture 3"/>
          <p:cNvSpPr>
            <a:spLocks noGrp="1"/>
          </p:cNvSpPr>
          <p:nvPr>
            <p:ph type="pic" sz="quarter" idx="19"/>
          </p:nvPr>
        </p:nvSpPr>
        <p:spPr>
          <a:xfrm>
            <a:off x="4286481" y="1941551"/>
            <a:ext cx="1081087"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0" name="Picture 3"/>
          <p:cNvSpPr>
            <a:spLocks noGrp="1"/>
          </p:cNvSpPr>
          <p:nvPr>
            <p:ph type="pic" sz="quarter" idx="20"/>
          </p:nvPr>
        </p:nvSpPr>
        <p:spPr>
          <a:xfrm>
            <a:off x="6820866" y="1941551"/>
            <a:ext cx="1081087"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1" name="TextBox 10"/>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3"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162241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ackground1">
    <p:spTree>
      <p:nvGrpSpPr>
        <p:cNvPr id="1" name=""/>
        <p:cNvGrpSpPr/>
        <p:nvPr/>
      </p:nvGrpSpPr>
      <p:grpSpPr>
        <a:xfrm>
          <a:off x="0" y="0"/>
          <a:ext cx="0" cy="0"/>
          <a:chOff x="0" y="0"/>
          <a:chExt cx="0" cy="0"/>
        </a:xfrm>
      </p:grpSpPr>
      <p:grpSp>
        <p:nvGrpSpPr>
          <p:cNvPr id="7" name="Bright Texture"/>
          <p:cNvGrpSpPr/>
          <p:nvPr/>
        </p:nvGrpSpPr>
        <p:grpSpPr>
          <a:xfrm>
            <a:off x="5225265" y="0"/>
            <a:ext cx="6966736" cy="6858002"/>
            <a:chOff x="5225264" y="0"/>
            <a:chExt cx="6966736" cy="6858002"/>
          </a:xfrm>
        </p:grpSpPr>
        <p:sp>
          <p:nvSpPr>
            <p:cNvPr id="8" name="Rectangle 5"/>
            <p:cNvSpPr>
              <a:spLocks noChangeArrowheads="1"/>
            </p:cNvSpPr>
            <p:nvPr/>
          </p:nvSpPr>
          <p:spPr bwMode="auto">
            <a:xfrm>
              <a:off x="5225264"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 name="Rectangle 7"/>
            <p:cNvSpPr>
              <a:spLocks noChangeArrowheads="1"/>
            </p:cNvSpPr>
            <p:nvPr/>
          </p:nvSpPr>
          <p:spPr bwMode="auto">
            <a:xfrm>
              <a:off x="6095098"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 name="Rectangle 9"/>
            <p:cNvSpPr>
              <a:spLocks noChangeArrowheads="1"/>
            </p:cNvSpPr>
            <p:nvPr/>
          </p:nvSpPr>
          <p:spPr bwMode="auto">
            <a:xfrm>
              <a:off x="6966276"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 name="Rectangle 11"/>
            <p:cNvSpPr>
              <a:spLocks noChangeArrowheads="1"/>
            </p:cNvSpPr>
            <p:nvPr/>
          </p:nvSpPr>
          <p:spPr bwMode="auto">
            <a:xfrm>
              <a:off x="7838795"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 name="Rectangle 13"/>
            <p:cNvSpPr>
              <a:spLocks noChangeArrowheads="1"/>
            </p:cNvSpPr>
            <p:nvPr/>
          </p:nvSpPr>
          <p:spPr bwMode="auto">
            <a:xfrm>
              <a:off x="8708629"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 name="Rectangle 15"/>
            <p:cNvSpPr>
              <a:spLocks noChangeArrowheads="1"/>
            </p:cNvSpPr>
            <p:nvPr/>
          </p:nvSpPr>
          <p:spPr bwMode="auto">
            <a:xfrm>
              <a:off x="9578464"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 name="Rectangle 17"/>
            <p:cNvSpPr>
              <a:spLocks noChangeArrowheads="1"/>
            </p:cNvSpPr>
            <p:nvPr/>
          </p:nvSpPr>
          <p:spPr bwMode="auto">
            <a:xfrm>
              <a:off x="10448298"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 name="Rectangle 19"/>
            <p:cNvSpPr>
              <a:spLocks noChangeArrowheads="1"/>
            </p:cNvSpPr>
            <p:nvPr/>
          </p:nvSpPr>
          <p:spPr bwMode="auto">
            <a:xfrm>
              <a:off x="11322160"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 name="Freeform 21"/>
            <p:cNvSpPr>
              <a:spLocks/>
            </p:cNvSpPr>
            <p:nvPr/>
          </p:nvSpPr>
          <p:spPr bwMode="auto">
            <a:xfrm>
              <a:off x="6095098"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 name="Freeform 23"/>
            <p:cNvSpPr>
              <a:spLocks/>
            </p:cNvSpPr>
            <p:nvPr/>
          </p:nvSpPr>
          <p:spPr bwMode="auto">
            <a:xfrm>
              <a:off x="6966276"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 name="Freeform 25"/>
            <p:cNvSpPr>
              <a:spLocks/>
            </p:cNvSpPr>
            <p:nvPr/>
          </p:nvSpPr>
          <p:spPr bwMode="auto">
            <a:xfrm>
              <a:off x="783879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 name="Freeform 27"/>
            <p:cNvSpPr>
              <a:spLocks/>
            </p:cNvSpPr>
            <p:nvPr/>
          </p:nvSpPr>
          <p:spPr bwMode="auto">
            <a:xfrm>
              <a:off x="8708629"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 name="Freeform 29"/>
            <p:cNvSpPr>
              <a:spLocks/>
            </p:cNvSpPr>
            <p:nvPr/>
          </p:nvSpPr>
          <p:spPr bwMode="auto">
            <a:xfrm>
              <a:off x="9578464"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 name="Freeform 31"/>
            <p:cNvSpPr>
              <a:spLocks/>
            </p:cNvSpPr>
            <p:nvPr/>
          </p:nvSpPr>
          <p:spPr bwMode="auto">
            <a:xfrm>
              <a:off x="10448298"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2" name="Freeform 33"/>
            <p:cNvSpPr>
              <a:spLocks/>
            </p:cNvSpPr>
            <p:nvPr/>
          </p:nvSpPr>
          <p:spPr bwMode="auto">
            <a:xfrm>
              <a:off x="1132216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3" name="Freeform 35"/>
            <p:cNvSpPr>
              <a:spLocks/>
            </p:cNvSpPr>
            <p:nvPr/>
          </p:nvSpPr>
          <p:spPr bwMode="auto">
            <a:xfrm>
              <a:off x="6966276"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4" name="Freeform 37"/>
            <p:cNvSpPr>
              <a:spLocks/>
            </p:cNvSpPr>
            <p:nvPr/>
          </p:nvSpPr>
          <p:spPr bwMode="auto">
            <a:xfrm>
              <a:off x="783879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5" name="Freeform 39"/>
            <p:cNvSpPr>
              <a:spLocks/>
            </p:cNvSpPr>
            <p:nvPr/>
          </p:nvSpPr>
          <p:spPr bwMode="auto">
            <a:xfrm>
              <a:off x="8708629"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6" name="Freeform 41"/>
            <p:cNvSpPr>
              <a:spLocks/>
            </p:cNvSpPr>
            <p:nvPr/>
          </p:nvSpPr>
          <p:spPr bwMode="auto">
            <a:xfrm>
              <a:off x="9578464"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7" name="Freeform 43"/>
            <p:cNvSpPr>
              <a:spLocks/>
            </p:cNvSpPr>
            <p:nvPr/>
          </p:nvSpPr>
          <p:spPr bwMode="auto">
            <a:xfrm>
              <a:off x="10448298"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8" name="Freeform 45"/>
            <p:cNvSpPr>
              <a:spLocks/>
            </p:cNvSpPr>
            <p:nvPr/>
          </p:nvSpPr>
          <p:spPr bwMode="auto">
            <a:xfrm>
              <a:off x="1132216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9" name="Freeform 47"/>
            <p:cNvSpPr>
              <a:spLocks/>
            </p:cNvSpPr>
            <p:nvPr/>
          </p:nvSpPr>
          <p:spPr bwMode="auto">
            <a:xfrm>
              <a:off x="783879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0" name="Freeform 49"/>
            <p:cNvSpPr>
              <a:spLocks/>
            </p:cNvSpPr>
            <p:nvPr/>
          </p:nvSpPr>
          <p:spPr bwMode="auto">
            <a:xfrm>
              <a:off x="8708628"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1" name="Freeform 51"/>
            <p:cNvSpPr>
              <a:spLocks/>
            </p:cNvSpPr>
            <p:nvPr/>
          </p:nvSpPr>
          <p:spPr bwMode="auto">
            <a:xfrm>
              <a:off x="9578463"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2" name="Freeform 53"/>
            <p:cNvSpPr>
              <a:spLocks/>
            </p:cNvSpPr>
            <p:nvPr/>
          </p:nvSpPr>
          <p:spPr bwMode="auto">
            <a:xfrm>
              <a:off x="10448297"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3" name="Freeform 55"/>
            <p:cNvSpPr>
              <a:spLocks/>
            </p:cNvSpPr>
            <p:nvPr/>
          </p:nvSpPr>
          <p:spPr bwMode="auto">
            <a:xfrm>
              <a:off x="1132215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4" name="Freeform 57"/>
            <p:cNvSpPr>
              <a:spLocks/>
            </p:cNvSpPr>
            <p:nvPr/>
          </p:nvSpPr>
          <p:spPr bwMode="auto">
            <a:xfrm>
              <a:off x="8708628"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5" name="Freeform 59"/>
            <p:cNvSpPr>
              <a:spLocks/>
            </p:cNvSpPr>
            <p:nvPr/>
          </p:nvSpPr>
          <p:spPr bwMode="auto">
            <a:xfrm>
              <a:off x="957846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 name="Freeform 61"/>
            <p:cNvSpPr>
              <a:spLocks/>
            </p:cNvSpPr>
            <p:nvPr/>
          </p:nvSpPr>
          <p:spPr bwMode="auto">
            <a:xfrm>
              <a:off x="10448298"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 name="Freeform 63"/>
            <p:cNvSpPr>
              <a:spLocks/>
            </p:cNvSpPr>
            <p:nvPr/>
          </p:nvSpPr>
          <p:spPr bwMode="auto">
            <a:xfrm>
              <a:off x="1132216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8" name="Freeform 65"/>
            <p:cNvSpPr>
              <a:spLocks/>
            </p:cNvSpPr>
            <p:nvPr/>
          </p:nvSpPr>
          <p:spPr bwMode="auto">
            <a:xfrm>
              <a:off x="9578465"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9" name="Freeform 67"/>
            <p:cNvSpPr>
              <a:spLocks/>
            </p:cNvSpPr>
            <p:nvPr/>
          </p:nvSpPr>
          <p:spPr bwMode="auto">
            <a:xfrm>
              <a:off x="10448301"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0" name="Freeform 69"/>
            <p:cNvSpPr>
              <a:spLocks/>
            </p:cNvSpPr>
            <p:nvPr/>
          </p:nvSpPr>
          <p:spPr bwMode="auto">
            <a:xfrm>
              <a:off x="11322162"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1" name="Freeform 71"/>
            <p:cNvSpPr>
              <a:spLocks/>
            </p:cNvSpPr>
            <p:nvPr/>
          </p:nvSpPr>
          <p:spPr bwMode="auto">
            <a:xfrm>
              <a:off x="10448302"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2" name="Freeform 73"/>
            <p:cNvSpPr>
              <a:spLocks/>
            </p:cNvSpPr>
            <p:nvPr/>
          </p:nvSpPr>
          <p:spPr bwMode="auto">
            <a:xfrm>
              <a:off x="11322162"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3" name="Freeform 75"/>
            <p:cNvSpPr>
              <a:spLocks/>
            </p:cNvSpPr>
            <p:nvPr/>
          </p:nvSpPr>
          <p:spPr bwMode="auto">
            <a:xfrm>
              <a:off x="11322166"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44" name="Dark Texture"/>
          <p:cNvGrpSpPr/>
          <p:nvPr/>
        </p:nvGrpSpPr>
        <p:grpSpPr>
          <a:xfrm>
            <a:off x="0" y="0"/>
            <a:ext cx="8705851" cy="6858000"/>
            <a:chOff x="-1587" y="-1587"/>
            <a:chExt cx="8705850" cy="6858000"/>
          </a:xfrm>
        </p:grpSpPr>
        <p:sp>
          <p:nvSpPr>
            <p:cNvPr id="45"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6"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7"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8"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9"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0"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1"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2"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3"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4"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5"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6"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7"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8"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9"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0"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1"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2"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3"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4"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5"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6"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Tree>
    <p:extLst>
      <p:ext uri="{BB962C8B-B14F-4D97-AF65-F5344CB8AC3E}">
        <p14:creationId xmlns:p14="http://schemas.microsoft.com/office/powerpoint/2010/main" val="195981791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Personal Experi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March 23,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15" name="TextBox 14"/>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6" name="Picture Placeholder 76"/>
          <p:cNvSpPr>
            <a:spLocks noGrp="1"/>
          </p:cNvSpPr>
          <p:nvPr>
            <p:ph type="pic" sz="quarter" idx="12"/>
          </p:nvPr>
        </p:nvSpPr>
        <p:spPr>
          <a:xfrm>
            <a:off x="1355808" y="1961166"/>
            <a:ext cx="889901" cy="889898"/>
          </a:xfrm>
          <a:custGeom>
            <a:avLst/>
            <a:gdLst>
              <a:gd name="connsiteX0" fmla="*/ 444951 w 889901"/>
              <a:gd name="connsiteY0" fmla="*/ 0 h 889898"/>
              <a:gd name="connsiteX1" fmla="*/ 889901 w 889901"/>
              <a:gd name="connsiteY1" fmla="*/ 444949 h 889898"/>
              <a:gd name="connsiteX2" fmla="*/ 444951 w 889901"/>
              <a:gd name="connsiteY2" fmla="*/ 889898 h 889898"/>
              <a:gd name="connsiteX3" fmla="*/ 0 w 889901"/>
              <a:gd name="connsiteY3" fmla="*/ 444949 h 889898"/>
            </a:gdLst>
            <a:ahLst/>
            <a:cxnLst>
              <a:cxn ang="0">
                <a:pos x="connsiteX0" y="connsiteY0"/>
              </a:cxn>
              <a:cxn ang="0">
                <a:pos x="connsiteX1" y="connsiteY1"/>
              </a:cxn>
              <a:cxn ang="0">
                <a:pos x="connsiteX2" y="connsiteY2"/>
              </a:cxn>
              <a:cxn ang="0">
                <a:pos x="connsiteX3" y="connsiteY3"/>
              </a:cxn>
            </a:cxnLst>
            <a:rect l="l" t="t" r="r" b="b"/>
            <a:pathLst>
              <a:path w="889901" h="889898">
                <a:moveTo>
                  <a:pt x="444951" y="0"/>
                </a:moveTo>
                <a:lnTo>
                  <a:pt x="889901" y="444949"/>
                </a:lnTo>
                <a:lnTo>
                  <a:pt x="444951" y="889898"/>
                </a:lnTo>
                <a:lnTo>
                  <a:pt x="0" y="444949"/>
                </a:lnTo>
                <a:close/>
              </a:path>
            </a:pathLst>
          </a:custGeom>
          <a:ln w="38100">
            <a:solidFill>
              <a:schemeClr val="accent1"/>
            </a:solidFill>
          </a:ln>
        </p:spPr>
        <p:txBody>
          <a:bodyPr wrap="square" anchor="ctr">
            <a:noAutofit/>
          </a:bodyPr>
          <a:lstStyle>
            <a:lvl1pPr marL="0" indent="0" algn="ctr">
              <a:buNone/>
              <a:defRPr sz="1400">
                <a:solidFill>
                  <a:schemeClr val="bg1">
                    <a:lumMod val="75000"/>
                  </a:schemeClr>
                </a:solidFill>
              </a:defRPr>
            </a:lvl1pPr>
          </a:lstStyle>
          <a:p>
            <a:r>
              <a:rPr lang="en-US"/>
              <a:t>Click icon to add picture</a:t>
            </a:r>
            <a:endParaRPr lang="en-US" dirty="0"/>
          </a:p>
        </p:txBody>
      </p:sp>
      <p:sp>
        <p:nvSpPr>
          <p:cNvPr id="17" name="Picture Placeholder 77"/>
          <p:cNvSpPr>
            <a:spLocks noGrp="1"/>
          </p:cNvSpPr>
          <p:nvPr>
            <p:ph type="pic" sz="quarter" idx="13"/>
          </p:nvPr>
        </p:nvSpPr>
        <p:spPr>
          <a:xfrm>
            <a:off x="3079500" y="1961166"/>
            <a:ext cx="889901" cy="889898"/>
          </a:xfrm>
          <a:custGeom>
            <a:avLst/>
            <a:gdLst>
              <a:gd name="connsiteX0" fmla="*/ 444951 w 889901"/>
              <a:gd name="connsiteY0" fmla="*/ 0 h 889898"/>
              <a:gd name="connsiteX1" fmla="*/ 889901 w 889901"/>
              <a:gd name="connsiteY1" fmla="*/ 444949 h 889898"/>
              <a:gd name="connsiteX2" fmla="*/ 444951 w 889901"/>
              <a:gd name="connsiteY2" fmla="*/ 889898 h 889898"/>
              <a:gd name="connsiteX3" fmla="*/ 0 w 889901"/>
              <a:gd name="connsiteY3" fmla="*/ 444949 h 889898"/>
            </a:gdLst>
            <a:ahLst/>
            <a:cxnLst>
              <a:cxn ang="0">
                <a:pos x="connsiteX0" y="connsiteY0"/>
              </a:cxn>
              <a:cxn ang="0">
                <a:pos x="connsiteX1" y="connsiteY1"/>
              </a:cxn>
              <a:cxn ang="0">
                <a:pos x="connsiteX2" y="connsiteY2"/>
              </a:cxn>
              <a:cxn ang="0">
                <a:pos x="connsiteX3" y="connsiteY3"/>
              </a:cxn>
            </a:cxnLst>
            <a:rect l="l" t="t" r="r" b="b"/>
            <a:pathLst>
              <a:path w="889901" h="889898">
                <a:moveTo>
                  <a:pt x="444951" y="0"/>
                </a:moveTo>
                <a:lnTo>
                  <a:pt x="889901" y="444949"/>
                </a:lnTo>
                <a:lnTo>
                  <a:pt x="444951" y="889898"/>
                </a:lnTo>
                <a:lnTo>
                  <a:pt x="0" y="444949"/>
                </a:lnTo>
                <a:close/>
              </a:path>
            </a:pathLst>
          </a:custGeom>
          <a:ln w="38100">
            <a:solidFill>
              <a:schemeClr val="accent2"/>
            </a:solidFill>
          </a:ln>
        </p:spPr>
        <p:txBody>
          <a:bodyPr wrap="square" anchor="ctr">
            <a:noAutofit/>
          </a:bodyPr>
          <a:lstStyle>
            <a:lvl1pPr marL="0" indent="0" algn="ctr">
              <a:buNone/>
              <a:defRPr sz="1400">
                <a:solidFill>
                  <a:schemeClr val="bg1">
                    <a:lumMod val="75000"/>
                  </a:schemeClr>
                </a:solidFill>
              </a:defRPr>
            </a:lvl1pPr>
          </a:lstStyle>
          <a:p>
            <a:r>
              <a:rPr lang="en-US"/>
              <a:t>Click icon to add picture</a:t>
            </a:r>
            <a:endParaRPr lang="en-US" dirty="0"/>
          </a:p>
        </p:txBody>
      </p:sp>
      <p:sp>
        <p:nvSpPr>
          <p:cNvPr id="18" name="Picture Placeholder 78"/>
          <p:cNvSpPr>
            <a:spLocks noGrp="1"/>
          </p:cNvSpPr>
          <p:nvPr>
            <p:ph type="pic" sz="quarter" idx="14"/>
          </p:nvPr>
        </p:nvSpPr>
        <p:spPr>
          <a:xfrm>
            <a:off x="4803192" y="1961166"/>
            <a:ext cx="889901" cy="889898"/>
          </a:xfrm>
          <a:custGeom>
            <a:avLst/>
            <a:gdLst>
              <a:gd name="connsiteX0" fmla="*/ 444951 w 889901"/>
              <a:gd name="connsiteY0" fmla="*/ 0 h 889898"/>
              <a:gd name="connsiteX1" fmla="*/ 889901 w 889901"/>
              <a:gd name="connsiteY1" fmla="*/ 444949 h 889898"/>
              <a:gd name="connsiteX2" fmla="*/ 444951 w 889901"/>
              <a:gd name="connsiteY2" fmla="*/ 889898 h 889898"/>
              <a:gd name="connsiteX3" fmla="*/ 0 w 889901"/>
              <a:gd name="connsiteY3" fmla="*/ 444949 h 889898"/>
            </a:gdLst>
            <a:ahLst/>
            <a:cxnLst>
              <a:cxn ang="0">
                <a:pos x="connsiteX0" y="connsiteY0"/>
              </a:cxn>
              <a:cxn ang="0">
                <a:pos x="connsiteX1" y="connsiteY1"/>
              </a:cxn>
              <a:cxn ang="0">
                <a:pos x="connsiteX2" y="connsiteY2"/>
              </a:cxn>
              <a:cxn ang="0">
                <a:pos x="connsiteX3" y="connsiteY3"/>
              </a:cxn>
            </a:cxnLst>
            <a:rect l="l" t="t" r="r" b="b"/>
            <a:pathLst>
              <a:path w="889901" h="889898">
                <a:moveTo>
                  <a:pt x="444951" y="0"/>
                </a:moveTo>
                <a:lnTo>
                  <a:pt x="889901" y="444949"/>
                </a:lnTo>
                <a:lnTo>
                  <a:pt x="444951" y="889898"/>
                </a:lnTo>
                <a:lnTo>
                  <a:pt x="0" y="444949"/>
                </a:lnTo>
                <a:close/>
              </a:path>
            </a:pathLst>
          </a:custGeom>
          <a:ln w="38100">
            <a:solidFill>
              <a:schemeClr val="accent3"/>
            </a:solidFill>
          </a:ln>
        </p:spPr>
        <p:txBody>
          <a:bodyPr wrap="square" anchor="ctr">
            <a:noAutofit/>
          </a:bodyPr>
          <a:lstStyle>
            <a:lvl1pPr marL="0" indent="0" algn="ctr">
              <a:buNone/>
              <a:defRPr sz="1400">
                <a:solidFill>
                  <a:schemeClr val="bg1">
                    <a:lumMod val="75000"/>
                  </a:schemeClr>
                </a:solidFill>
              </a:defRPr>
            </a:lvl1pPr>
          </a:lstStyle>
          <a:p>
            <a:r>
              <a:rPr lang="en-US"/>
              <a:t>Click icon to add picture</a:t>
            </a:r>
            <a:endParaRPr lang="en-US" dirty="0"/>
          </a:p>
        </p:txBody>
      </p:sp>
      <p:sp>
        <p:nvSpPr>
          <p:cNvPr id="19" name="Picture Placeholder 79"/>
          <p:cNvSpPr>
            <a:spLocks noGrp="1"/>
          </p:cNvSpPr>
          <p:nvPr>
            <p:ph type="pic" sz="quarter" idx="15"/>
          </p:nvPr>
        </p:nvSpPr>
        <p:spPr>
          <a:xfrm>
            <a:off x="6526880" y="1961166"/>
            <a:ext cx="889901" cy="889898"/>
          </a:xfrm>
          <a:custGeom>
            <a:avLst/>
            <a:gdLst>
              <a:gd name="connsiteX0" fmla="*/ 444951 w 889901"/>
              <a:gd name="connsiteY0" fmla="*/ 0 h 889898"/>
              <a:gd name="connsiteX1" fmla="*/ 889901 w 889901"/>
              <a:gd name="connsiteY1" fmla="*/ 444949 h 889898"/>
              <a:gd name="connsiteX2" fmla="*/ 444951 w 889901"/>
              <a:gd name="connsiteY2" fmla="*/ 889898 h 889898"/>
              <a:gd name="connsiteX3" fmla="*/ 0 w 889901"/>
              <a:gd name="connsiteY3" fmla="*/ 444949 h 889898"/>
            </a:gdLst>
            <a:ahLst/>
            <a:cxnLst>
              <a:cxn ang="0">
                <a:pos x="connsiteX0" y="connsiteY0"/>
              </a:cxn>
              <a:cxn ang="0">
                <a:pos x="connsiteX1" y="connsiteY1"/>
              </a:cxn>
              <a:cxn ang="0">
                <a:pos x="connsiteX2" y="connsiteY2"/>
              </a:cxn>
              <a:cxn ang="0">
                <a:pos x="connsiteX3" y="connsiteY3"/>
              </a:cxn>
            </a:cxnLst>
            <a:rect l="l" t="t" r="r" b="b"/>
            <a:pathLst>
              <a:path w="889901" h="889898">
                <a:moveTo>
                  <a:pt x="444951" y="0"/>
                </a:moveTo>
                <a:lnTo>
                  <a:pt x="889901" y="444949"/>
                </a:lnTo>
                <a:lnTo>
                  <a:pt x="444951" y="889898"/>
                </a:lnTo>
                <a:lnTo>
                  <a:pt x="0" y="444949"/>
                </a:lnTo>
                <a:close/>
              </a:path>
            </a:pathLst>
          </a:custGeom>
          <a:ln w="38100">
            <a:solidFill>
              <a:schemeClr val="accent4"/>
            </a:solidFill>
          </a:ln>
        </p:spPr>
        <p:txBody>
          <a:bodyPr wrap="square" anchor="ctr">
            <a:noAutofit/>
          </a:bodyPr>
          <a:lstStyle>
            <a:lvl1pPr marL="0" indent="0" algn="ctr">
              <a:buNone/>
              <a:defRPr sz="1400">
                <a:solidFill>
                  <a:schemeClr val="bg1">
                    <a:lumMod val="75000"/>
                  </a:schemeClr>
                </a:solidFill>
              </a:defRPr>
            </a:lvl1pPr>
          </a:lstStyle>
          <a:p>
            <a:r>
              <a:rPr lang="en-US"/>
              <a:t>Click icon to add picture</a:t>
            </a:r>
            <a:endParaRPr lang="en-US" dirty="0"/>
          </a:p>
        </p:txBody>
      </p:sp>
      <p:sp>
        <p:nvSpPr>
          <p:cNvPr id="20" name="Picture Placeholder 80"/>
          <p:cNvSpPr>
            <a:spLocks noGrp="1"/>
          </p:cNvSpPr>
          <p:nvPr>
            <p:ph type="pic" sz="quarter" idx="16"/>
          </p:nvPr>
        </p:nvSpPr>
        <p:spPr>
          <a:xfrm>
            <a:off x="8250572" y="1961166"/>
            <a:ext cx="889901" cy="889898"/>
          </a:xfrm>
          <a:custGeom>
            <a:avLst/>
            <a:gdLst>
              <a:gd name="connsiteX0" fmla="*/ 444951 w 889901"/>
              <a:gd name="connsiteY0" fmla="*/ 0 h 889898"/>
              <a:gd name="connsiteX1" fmla="*/ 889901 w 889901"/>
              <a:gd name="connsiteY1" fmla="*/ 444949 h 889898"/>
              <a:gd name="connsiteX2" fmla="*/ 444951 w 889901"/>
              <a:gd name="connsiteY2" fmla="*/ 889898 h 889898"/>
              <a:gd name="connsiteX3" fmla="*/ 0 w 889901"/>
              <a:gd name="connsiteY3" fmla="*/ 444949 h 889898"/>
            </a:gdLst>
            <a:ahLst/>
            <a:cxnLst>
              <a:cxn ang="0">
                <a:pos x="connsiteX0" y="connsiteY0"/>
              </a:cxn>
              <a:cxn ang="0">
                <a:pos x="connsiteX1" y="connsiteY1"/>
              </a:cxn>
              <a:cxn ang="0">
                <a:pos x="connsiteX2" y="connsiteY2"/>
              </a:cxn>
              <a:cxn ang="0">
                <a:pos x="connsiteX3" y="connsiteY3"/>
              </a:cxn>
            </a:cxnLst>
            <a:rect l="l" t="t" r="r" b="b"/>
            <a:pathLst>
              <a:path w="889901" h="889898">
                <a:moveTo>
                  <a:pt x="444951" y="0"/>
                </a:moveTo>
                <a:lnTo>
                  <a:pt x="889901" y="444949"/>
                </a:lnTo>
                <a:lnTo>
                  <a:pt x="444951" y="889898"/>
                </a:lnTo>
                <a:lnTo>
                  <a:pt x="0" y="444949"/>
                </a:lnTo>
                <a:close/>
              </a:path>
            </a:pathLst>
          </a:custGeom>
          <a:ln w="38100">
            <a:solidFill>
              <a:schemeClr val="accent5"/>
            </a:solidFill>
          </a:ln>
        </p:spPr>
        <p:txBody>
          <a:bodyPr wrap="square" anchor="ctr">
            <a:noAutofit/>
          </a:bodyPr>
          <a:lstStyle>
            <a:lvl1pPr marL="0" indent="0" algn="ctr">
              <a:buNone/>
              <a:defRPr sz="1400">
                <a:solidFill>
                  <a:schemeClr val="bg1">
                    <a:lumMod val="75000"/>
                  </a:schemeClr>
                </a:solidFill>
              </a:defRPr>
            </a:lvl1pPr>
          </a:lstStyle>
          <a:p>
            <a:r>
              <a:rPr lang="en-US"/>
              <a:t>Click icon to add picture</a:t>
            </a:r>
            <a:endParaRPr lang="en-US" dirty="0"/>
          </a:p>
        </p:txBody>
      </p:sp>
      <p:sp>
        <p:nvSpPr>
          <p:cNvPr id="21" name="Picture Placeholder 81"/>
          <p:cNvSpPr>
            <a:spLocks noGrp="1"/>
          </p:cNvSpPr>
          <p:nvPr>
            <p:ph type="pic" sz="quarter" idx="17"/>
          </p:nvPr>
        </p:nvSpPr>
        <p:spPr>
          <a:xfrm>
            <a:off x="9974264" y="1961166"/>
            <a:ext cx="889901" cy="889898"/>
          </a:xfrm>
          <a:custGeom>
            <a:avLst/>
            <a:gdLst>
              <a:gd name="connsiteX0" fmla="*/ 444951 w 889901"/>
              <a:gd name="connsiteY0" fmla="*/ 0 h 889898"/>
              <a:gd name="connsiteX1" fmla="*/ 889901 w 889901"/>
              <a:gd name="connsiteY1" fmla="*/ 444949 h 889898"/>
              <a:gd name="connsiteX2" fmla="*/ 444951 w 889901"/>
              <a:gd name="connsiteY2" fmla="*/ 889898 h 889898"/>
              <a:gd name="connsiteX3" fmla="*/ 0 w 889901"/>
              <a:gd name="connsiteY3" fmla="*/ 444949 h 889898"/>
            </a:gdLst>
            <a:ahLst/>
            <a:cxnLst>
              <a:cxn ang="0">
                <a:pos x="connsiteX0" y="connsiteY0"/>
              </a:cxn>
              <a:cxn ang="0">
                <a:pos x="connsiteX1" y="connsiteY1"/>
              </a:cxn>
              <a:cxn ang="0">
                <a:pos x="connsiteX2" y="connsiteY2"/>
              </a:cxn>
              <a:cxn ang="0">
                <a:pos x="connsiteX3" y="connsiteY3"/>
              </a:cxn>
            </a:cxnLst>
            <a:rect l="l" t="t" r="r" b="b"/>
            <a:pathLst>
              <a:path w="889901" h="889898">
                <a:moveTo>
                  <a:pt x="444951" y="0"/>
                </a:moveTo>
                <a:lnTo>
                  <a:pt x="889901" y="444949"/>
                </a:lnTo>
                <a:lnTo>
                  <a:pt x="444951" y="889898"/>
                </a:lnTo>
                <a:lnTo>
                  <a:pt x="0" y="444949"/>
                </a:lnTo>
                <a:close/>
              </a:path>
            </a:pathLst>
          </a:custGeom>
          <a:ln w="38100">
            <a:solidFill>
              <a:schemeClr val="accent6"/>
            </a:solidFill>
          </a:ln>
        </p:spPr>
        <p:txBody>
          <a:bodyPr wrap="square" anchor="ctr">
            <a:noAutofit/>
          </a:bodyPr>
          <a:lstStyle>
            <a:lvl1pPr marL="0" indent="0" algn="ctr">
              <a:buNone/>
              <a:defRPr sz="1400">
                <a:solidFill>
                  <a:schemeClr val="bg1">
                    <a:lumMod val="75000"/>
                  </a:schemeClr>
                </a:solidFill>
              </a:defRPr>
            </a:lvl1pPr>
          </a:lstStyle>
          <a:p>
            <a:r>
              <a:rPr lang="en-US"/>
              <a:t>Click icon to add picture</a:t>
            </a:r>
            <a:endParaRPr lang="en-US" dirty="0"/>
          </a:p>
        </p:txBody>
      </p:sp>
      <p:sp>
        <p:nvSpPr>
          <p:cNvPr id="22"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23" name="TextBox 22"/>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25"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43899931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29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lgn="ctr"/>
            <a:fld id="{94184EA0-E874-41BA-B774-A261C6DD75B1}" type="datetime2">
              <a:rPr lang="en-US" smtClean="0"/>
              <a:pPr algn="ctr"/>
              <a:t>Tuesday, March 23,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7" name="Picture 3"/>
          <p:cNvSpPr>
            <a:spLocks noGrp="1" noChangeAspect="1"/>
          </p:cNvSpPr>
          <p:nvPr>
            <p:ph type="pic" sz="quarter" idx="17"/>
          </p:nvPr>
        </p:nvSpPr>
        <p:spPr>
          <a:xfrm>
            <a:off x="2153633" y="1941551"/>
            <a:ext cx="1081087"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8" name="Picture 3"/>
          <p:cNvSpPr>
            <a:spLocks noGrp="1" noChangeAspect="1"/>
          </p:cNvSpPr>
          <p:nvPr>
            <p:ph type="pic" sz="quarter" idx="18"/>
          </p:nvPr>
        </p:nvSpPr>
        <p:spPr>
          <a:xfrm>
            <a:off x="8940018" y="1941551"/>
            <a:ext cx="1081087"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9" name="Picture 3"/>
          <p:cNvSpPr>
            <a:spLocks noGrp="1" noChangeAspect="1"/>
          </p:cNvSpPr>
          <p:nvPr>
            <p:ph type="pic" sz="quarter" idx="19"/>
          </p:nvPr>
        </p:nvSpPr>
        <p:spPr>
          <a:xfrm>
            <a:off x="5546825" y="1941551"/>
            <a:ext cx="1081087"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0" name="TextBox 9"/>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12"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60092189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BG Random Cube Pics Lo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March 23,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7" name="Picture 3"/>
          <p:cNvSpPr>
            <a:spLocks noGrp="1" noChangeAspect="1"/>
          </p:cNvSpPr>
          <p:nvPr>
            <p:ph type="pic" sz="quarter" idx="14"/>
          </p:nvPr>
        </p:nvSpPr>
        <p:spPr>
          <a:xfrm>
            <a:off x="2187759" y="1846822"/>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8" name="Picture 5"/>
          <p:cNvSpPr>
            <a:spLocks noGrp="1" noChangeAspect="1"/>
          </p:cNvSpPr>
          <p:nvPr>
            <p:ph type="pic" sz="quarter" idx="15"/>
          </p:nvPr>
        </p:nvSpPr>
        <p:spPr>
          <a:xfrm>
            <a:off x="4261004" y="1846822"/>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9" name="Picture 7"/>
          <p:cNvSpPr>
            <a:spLocks noGrp="1" noChangeAspect="1"/>
          </p:cNvSpPr>
          <p:nvPr>
            <p:ph type="pic" sz="quarter" idx="16"/>
          </p:nvPr>
        </p:nvSpPr>
        <p:spPr>
          <a:xfrm>
            <a:off x="6334251" y="1846822"/>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0" name="Picture 9"/>
          <p:cNvSpPr>
            <a:spLocks noGrp="1" noChangeAspect="1"/>
          </p:cNvSpPr>
          <p:nvPr>
            <p:ph type="pic" sz="quarter" idx="17"/>
          </p:nvPr>
        </p:nvSpPr>
        <p:spPr>
          <a:xfrm>
            <a:off x="8407495" y="1846822"/>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1" name="Picture 4"/>
          <p:cNvSpPr>
            <a:spLocks noGrp="1" noChangeAspect="1"/>
          </p:cNvSpPr>
          <p:nvPr>
            <p:ph type="pic" sz="quarter" idx="20"/>
          </p:nvPr>
        </p:nvSpPr>
        <p:spPr>
          <a:xfrm>
            <a:off x="2187759" y="3430589"/>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2" name="Picture 6"/>
          <p:cNvSpPr>
            <a:spLocks noGrp="1" noChangeAspect="1"/>
          </p:cNvSpPr>
          <p:nvPr>
            <p:ph type="pic" sz="quarter" idx="21"/>
          </p:nvPr>
        </p:nvSpPr>
        <p:spPr>
          <a:xfrm>
            <a:off x="4261004" y="3430589"/>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3" name="Picture 8"/>
          <p:cNvSpPr>
            <a:spLocks noGrp="1" noChangeAspect="1"/>
          </p:cNvSpPr>
          <p:nvPr>
            <p:ph type="pic" sz="quarter" idx="22"/>
          </p:nvPr>
        </p:nvSpPr>
        <p:spPr>
          <a:xfrm>
            <a:off x="6334251" y="3430589"/>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4" name="Picture 10"/>
          <p:cNvSpPr>
            <a:spLocks noGrp="1" noChangeAspect="1"/>
          </p:cNvSpPr>
          <p:nvPr>
            <p:ph type="pic" sz="quarter" idx="23"/>
          </p:nvPr>
        </p:nvSpPr>
        <p:spPr>
          <a:xfrm>
            <a:off x="8407495" y="3430589"/>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21" name="TextBox 20"/>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3"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44706382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31_Custom Layout">
    <p:spTree>
      <p:nvGrpSpPr>
        <p:cNvPr id="1" name=""/>
        <p:cNvGrpSpPr/>
        <p:nvPr/>
      </p:nvGrpSpPr>
      <p:grpSpPr>
        <a:xfrm>
          <a:off x="0" y="0"/>
          <a:ext cx="0" cy="0"/>
          <a:chOff x="0" y="0"/>
          <a:chExt cx="0" cy="0"/>
        </a:xfrm>
      </p:grpSpPr>
      <p:grpSp>
        <p:nvGrpSpPr>
          <p:cNvPr id="61" name="Btm Accent 1 BG"/>
          <p:cNvGrpSpPr/>
          <p:nvPr/>
        </p:nvGrpSpPr>
        <p:grpSpPr>
          <a:xfrm>
            <a:off x="5" y="4877497"/>
            <a:ext cx="2012561" cy="1980516"/>
            <a:chOff x="2" y="4877497"/>
            <a:chExt cx="2012561" cy="1980516"/>
          </a:xfrm>
        </p:grpSpPr>
        <p:sp>
          <p:nvSpPr>
            <p:cNvPr id="63"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9" name="Top Dark BG"/>
          <p:cNvGrpSpPr>
            <a:grpSpLocks noChangeAspect="1"/>
          </p:cNvGrpSpPr>
          <p:nvPr/>
        </p:nvGrpSpPr>
        <p:grpSpPr>
          <a:xfrm>
            <a:off x="10179442" y="0"/>
            <a:ext cx="2012561" cy="1980516"/>
            <a:chOff x="8577263" y="84138"/>
            <a:chExt cx="3090862" cy="3041649"/>
          </a:xfrm>
        </p:grpSpPr>
        <p:sp>
          <p:nvSpPr>
            <p:cNvPr id="70"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3" name="Date Placeholder 2"/>
          <p:cNvSpPr>
            <a:spLocks noGrp="1"/>
          </p:cNvSpPr>
          <p:nvPr>
            <p:ph type="dt" sz="half" idx="10"/>
          </p:nvPr>
        </p:nvSpPr>
        <p:spPr/>
        <p:txBody>
          <a:bodyPr/>
          <a:lstStyle/>
          <a:p>
            <a:pPr algn="ctr"/>
            <a:fld id="{94184EA0-E874-41BA-B774-A261C6DD75B1}" type="datetime2">
              <a:rPr lang="en-US" smtClean="0"/>
              <a:pPr algn="ctr"/>
              <a:t>Tuesday, March 23,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7" name="Picture 5"/>
          <p:cNvSpPr>
            <a:spLocks noGrp="1" noChangeAspect="1"/>
          </p:cNvSpPr>
          <p:nvPr>
            <p:ph type="pic" sz="quarter" idx="16"/>
          </p:nvPr>
        </p:nvSpPr>
        <p:spPr>
          <a:xfrm>
            <a:off x="5368648" y="2856057"/>
            <a:ext cx="1472848"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1">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8" name="Picture 5"/>
          <p:cNvSpPr>
            <a:spLocks noGrp="1" noChangeAspect="1"/>
          </p:cNvSpPr>
          <p:nvPr>
            <p:ph type="pic" sz="quarter" idx="17"/>
          </p:nvPr>
        </p:nvSpPr>
        <p:spPr>
          <a:xfrm>
            <a:off x="5368648" y="4710262"/>
            <a:ext cx="1472848"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2">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9" name="TextBox 8"/>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62"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09838619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32_Custom Layout">
    <p:spTree>
      <p:nvGrpSpPr>
        <p:cNvPr id="1" name=""/>
        <p:cNvGrpSpPr/>
        <p:nvPr/>
      </p:nvGrpSpPr>
      <p:grpSpPr>
        <a:xfrm>
          <a:off x="0" y="0"/>
          <a:ext cx="0" cy="0"/>
          <a:chOff x="0" y="0"/>
          <a:chExt cx="0" cy="0"/>
        </a:xfrm>
      </p:grpSpPr>
      <p:sp>
        <p:nvSpPr>
          <p:cNvPr id="58" name="Picture 5"/>
          <p:cNvSpPr>
            <a:spLocks noGrp="1" noChangeAspect="1"/>
          </p:cNvSpPr>
          <p:nvPr>
            <p:ph type="pic" sz="quarter" idx="15"/>
          </p:nvPr>
        </p:nvSpPr>
        <p:spPr>
          <a:xfrm>
            <a:off x="5368648" y="4714876"/>
            <a:ext cx="1472848"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5">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59" name="Picture 5"/>
          <p:cNvSpPr>
            <a:spLocks noGrp="1" noChangeAspect="1"/>
          </p:cNvSpPr>
          <p:nvPr>
            <p:ph type="pic" sz="quarter" idx="18"/>
          </p:nvPr>
        </p:nvSpPr>
        <p:spPr>
          <a:xfrm>
            <a:off x="5368648" y="740837"/>
            <a:ext cx="1472848"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3">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60" name="Picture 5"/>
          <p:cNvSpPr>
            <a:spLocks noGrp="1" noChangeAspect="1"/>
          </p:cNvSpPr>
          <p:nvPr>
            <p:ph type="pic" sz="quarter" idx="19"/>
          </p:nvPr>
        </p:nvSpPr>
        <p:spPr>
          <a:xfrm>
            <a:off x="5368648" y="2727857"/>
            <a:ext cx="1472848"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4">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61" name="TextBox 60"/>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March 23,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grpSp>
        <p:nvGrpSpPr>
          <p:cNvPr id="62" name="Btm Accent 1 BG"/>
          <p:cNvGrpSpPr/>
          <p:nvPr/>
        </p:nvGrpSpPr>
        <p:grpSpPr>
          <a:xfrm>
            <a:off x="5" y="4877497"/>
            <a:ext cx="2012561" cy="1980516"/>
            <a:chOff x="2" y="4877497"/>
            <a:chExt cx="2012561" cy="1980516"/>
          </a:xfrm>
        </p:grpSpPr>
        <p:sp>
          <p:nvSpPr>
            <p:cNvPr id="63"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9" name="Top Dark BG"/>
          <p:cNvGrpSpPr>
            <a:grpSpLocks noChangeAspect="1"/>
          </p:cNvGrpSpPr>
          <p:nvPr/>
        </p:nvGrpSpPr>
        <p:grpSpPr>
          <a:xfrm>
            <a:off x="10179442" y="0"/>
            <a:ext cx="2012561" cy="1980516"/>
            <a:chOff x="8577263" y="84138"/>
            <a:chExt cx="3090862" cy="3041649"/>
          </a:xfrm>
        </p:grpSpPr>
        <p:sp>
          <p:nvSpPr>
            <p:cNvPr id="70"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Tree>
    <p:extLst>
      <p:ext uri="{BB962C8B-B14F-4D97-AF65-F5344CB8AC3E}">
        <p14:creationId xmlns:p14="http://schemas.microsoft.com/office/powerpoint/2010/main" val="127166457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33_Custom Layout">
    <p:spTree>
      <p:nvGrpSpPr>
        <p:cNvPr id="1" name=""/>
        <p:cNvGrpSpPr/>
        <p:nvPr/>
      </p:nvGrpSpPr>
      <p:grpSpPr>
        <a:xfrm>
          <a:off x="0" y="0"/>
          <a:ext cx="0" cy="0"/>
          <a:chOff x="0" y="0"/>
          <a:chExt cx="0" cy="0"/>
        </a:xfrm>
      </p:grpSpPr>
      <p:grpSp>
        <p:nvGrpSpPr>
          <p:cNvPr id="61" name="Btm Accent 1 BG"/>
          <p:cNvGrpSpPr/>
          <p:nvPr/>
        </p:nvGrpSpPr>
        <p:grpSpPr>
          <a:xfrm>
            <a:off x="5" y="4877497"/>
            <a:ext cx="2012561" cy="1980516"/>
            <a:chOff x="2" y="4877497"/>
            <a:chExt cx="2012561" cy="1980516"/>
          </a:xfrm>
        </p:grpSpPr>
        <p:sp>
          <p:nvSpPr>
            <p:cNvPr id="62"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8" name="Top Dark BG"/>
          <p:cNvGrpSpPr>
            <a:grpSpLocks noChangeAspect="1"/>
          </p:cNvGrpSpPr>
          <p:nvPr/>
        </p:nvGrpSpPr>
        <p:grpSpPr>
          <a:xfrm>
            <a:off x="10179442" y="0"/>
            <a:ext cx="2012561" cy="1980516"/>
            <a:chOff x="8577263" y="84138"/>
            <a:chExt cx="3090862" cy="3041649"/>
          </a:xfrm>
        </p:grpSpPr>
        <p:sp>
          <p:nvSpPr>
            <p:cNvPr id="69"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58" name="Picture 5"/>
          <p:cNvSpPr>
            <a:spLocks noGrp="1" noChangeAspect="1"/>
          </p:cNvSpPr>
          <p:nvPr>
            <p:ph type="pic" sz="quarter" idx="18"/>
          </p:nvPr>
        </p:nvSpPr>
        <p:spPr>
          <a:xfrm>
            <a:off x="5368648" y="740837"/>
            <a:ext cx="1472848"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6">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59" name="Picture 5"/>
          <p:cNvSpPr>
            <a:spLocks noGrp="1" noChangeAspect="1"/>
          </p:cNvSpPr>
          <p:nvPr>
            <p:ph type="pic" sz="quarter" idx="19"/>
          </p:nvPr>
        </p:nvSpPr>
        <p:spPr>
          <a:xfrm>
            <a:off x="5368648" y="2727857"/>
            <a:ext cx="1472848"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1">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60" name="TextBox 59"/>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March 23,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Tree>
    <p:extLst>
      <p:ext uri="{BB962C8B-B14F-4D97-AF65-F5344CB8AC3E}">
        <p14:creationId xmlns:p14="http://schemas.microsoft.com/office/powerpoint/2010/main" val="43343735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Multiple Pics Holder">
    <p:spTree>
      <p:nvGrpSpPr>
        <p:cNvPr id="1" name=""/>
        <p:cNvGrpSpPr/>
        <p:nvPr/>
      </p:nvGrpSpPr>
      <p:grpSpPr>
        <a:xfrm>
          <a:off x="0" y="0"/>
          <a:ext cx="0" cy="0"/>
          <a:chOff x="0" y="0"/>
          <a:chExt cx="0" cy="0"/>
        </a:xfrm>
      </p:grpSpPr>
      <p:grpSp>
        <p:nvGrpSpPr>
          <p:cNvPr id="75" name="Btm Accent 1 BG"/>
          <p:cNvGrpSpPr/>
          <p:nvPr/>
        </p:nvGrpSpPr>
        <p:grpSpPr>
          <a:xfrm>
            <a:off x="5" y="4877497"/>
            <a:ext cx="2012561" cy="1980516"/>
            <a:chOff x="2" y="4877497"/>
            <a:chExt cx="2012561" cy="1980516"/>
          </a:xfrm>
        </p:grpSpPr>
        <p:sp>
          <p:nvSpPr>
            <p:cNvPr id="7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83" name="Top Dark BG"/>
          <p:cNvGrpSpPr>
            <a:grpSpLocks noChangeAspect="1"/>
          </p:cNvGrpSpPr>
          <p:nvPr/>
        </p:nvGrpSpPr>
        <p:grpSpPr>
          <a:xfrm>
            <a:off x="10179442" y="0"/>
            <a:ext cx="2012561" cy="1980516"/>
            <a:chOff x="8577263" y="84138"/>
            <a:chExt cx="3090862" cy="3041649"/>
          </a:xfrm>
        </p:grpSpPr>
        <p:sp>
          <p:nvSpPr>
            <p:cNvPr id="8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6" name="TextBox 65"/>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7" name="Picture Placeholder 74"/>
          <p:cNvSpPr>
            <a:spLocks noGrp="1" noChangeAspect="1"/>
          </p:cNvSpPr>
          <p:nvPr>
            <p:ph type="pic" sz="quarter" idx="13"/>
          </p:nvPr>
        </p:nvSpPr>
        <p:spPr>
          <a:xfrm>
            <a:off x="1206179" y="4848933"/>
            <a:ext cx="637052" cy="637052"/>
          </a:xfrm>
          <a:custGeom>
            <a:avLst/>
            <a:gdLst>
              <a:gd name="connsiteX0" fmla="*/ 318526 w 637052"/>
              <a:gd name="connsiteY0" fmla="*/ 0 h 637052"/>
              <a:gd name="connsiteX1" fmla="*/ 637052 w 637052"/>
              <a:gd name="connsiteY1" fmla="*/ 318526 h 637052"/>
              <a:gd name="connsiteX2" fmla="*/ 318526 w 637052"/>
              <a:gd name="connsiteY2" fmla="*/ 637052 h 637052"/>
              <a:gd name="connsiteX3" fmla="*/ 0 w 637052"/>
              <a:gd name="connsiteY3" fmla="*/ 318526 h 637052"/>
              <a:gd name="connsiteX4" fmla="*/ 318526 w 637052"/>
              <a:gd name="connsiteY4" fmla="*/ 0 h 637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052" h="637052">
                <a:moveTo>
                  <a:pt x="318526" y="0"/>
                </a:moveTo>
                <a:cubicBezTo>
                  <a:pt x="494443" y="0"/>
                  <a:pt x="637052" y="142609"/>
                  <a:pt x="637052" y="318526"/>
                </a:cubicBezTo>
                <a:cubicBezTo>
                  <a:pt x="637052" y="494443"/>
                  <a:pt x="494443" y="637052"/>
                  <a:pt x="318526" y="637052"/>
                </a:cubicBezTo>
                <a:cubicBezTo>
                  <a:pt x="142609" y="637052"/>
                  <a:pt x="0" y="494443"/>
                  <a:pt x="0" y="318526"/>
                </a:cubicBezTo>
                <a:cubicBezTo>
                  <a:pt x="0" y="142609"/>
                  <a:pt x="142609" y="0"/>
                  <a:pt x="318526" y="0"/>
                </a:cubicBezTo>
                <a:close/>
              </a:path>
            </a:pathLst>
          </a:custGeom>
          <a:ln w="38100">
            <a:solidFill>
              <a:schemeClr val="accent1"/>
            </a:solidFill>
          </a:ln>
        </p:spPr>
        <p:txBody>
          <a:bodyPr wrap="square" anchor="ctr">
            <a:noAutofit/>
          </a:bodyPr>
          <a:lstStyle>
            <a:lvl1pPr marL="0" indent="0" algn="ctr">
              <a:buNone/>
              <a:defRPr sz="1200">
                <a:solidFill>
                  <a:schemeClr val="bg1">
                    <a:lumMod val="75000"/>
                  </a:schemeClr>
                </a:solidFill>
              </a:defRPr>
            </a:lvl1pPr>
          </a:lstStyle>
          <a:p>
            <a:r>
              <a:rPr lang="en-US"/>
              <a:t>Click icon to add picture</a:t>
            </a:r>
            <a:endParaRPr lang="en-US" dirty="0"/>
          </a:p>
        </p:txBody>
      </p:sp>
      <p:sp>
        <p:nvSpPr>
          <p:cNvPr id="68" name="Picture Placeholder 75"/>
          <p:cNvSpPr>
            <a:spLocks noGrp="1" noChangeAspect="1"/>
          </p:cNvSpPr>
          <p:nvPr>
            <p:ph type="pic" sz="quarter" idx="14"/>
          </p:nvPr>
        </p:nvSpPr>
        <p:spPr>
          <a:xfrm>
            <a:off x="3033607" y="4848933"/>
            <a:ext cx="637052" cy="637052"/>
          </a:xfrm>
          <a:custGeom>
            <a:avLst/>
            <a:gdLst>
              <a:gd name="connsiteX0" fmla="*/ 318526 w 637052"/>
              <a:gd name="connsiteY0" fmla="*/ 0 h 637052"/>
              <a:gd name="connsiteX1" fmla="*/ 637052 w 637052"/>
              <a:gd name="connsiteY1" fmla="*/ 318526 h 637052"/>
              <a:gd name="connsiteX2" fmla="*/ 318526 w 637052"/>
              <a:gd name="connsiteY2" fmla="*/ 637052 h 637052"/>
              <a:gd name="connsiteX3" fmla="*/ 0 w 637052"/>
              <a:gd name="connsiteY3" fmla="*/ 318526 h 637052"/>
              <a:gd name="connsiteX4" fmla="*/ 318526 w 637052"/>
              <a:gd name="connsiteY4" fmla="*/ 0 h 637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052" h="637052">
                <a:moveTo>
                  <a:pt x="318526" y="0"/>
                </a:moveTo>
                <a:cubicBezTo>
                  <a:pt x="494443" y="0"/>
                  <a:pt x="637052" y="142609"/>
                  <a:pt x="637052" y="318526"/>
                </a:cubicBezTo>
                <a:cubicBezTo>
                  <a:pt x="637052" y="494443"/>
                  <a:pt x="494443" y="637052"/>
                  <a:pt x="318526" y="637052"/>
                </a:cubicBezTo>
                <a:cubicBezTo>
                  <a:pt x="142609" y="637052"/>
                  <a:pt x="0" y="494443"/>
                  <a:pt x="0" y="318526"/>
                </a:cubicBezTo>
                <a:cubicBezTo>
                  <a:pt x="0" y="142609"/>
                  <a:pt x="142609" y="0"/>
                  <a:pt x="318526" y="0"/>
                </a:cubicBezTo>
                <a:close/>
              </a:path>
            </a:pathLst>
          </a:custGeom>
          <a:ln w="38100">
            <a:solidFill>
              <a:schemeClr val="accent2"/>
            </a:solidFill>
          </a:ln>
        </p:spPr>
        <p:txBody>
          <a:bodyPr wrap="square" anchor="ctr">
            <a:noAutofit/>
          </a:bodyPr>
          <a:lstStyle>
            <a:lvl1pPr marL="0" indent="0" algn="ctr">
              <a:buNone/>
              <a:defRPr sz="1200">
                <a:solidFill>
                  <a:schemeClr val="bg1">
                    <a:lumMod val="75000"/>
                  </a:schemeClr>
                </a:solidFill>
              </a:defRPr>
            </a:lvl1pPr>
          </a:lstStyle>
          <a:p>
            <a:r>
              <a:rPr lang="en-US"/>
              <a:t>Click icon to add picture</a:t>
            </a:r>
            <a:endParaRPr lang="en-US" dirty="0"/>
          </a:p>
        </p:txBody>
      </p:sp>
      <p:sp>
        <p:nvSpPr>
          <p:cNvPr id="69" name="Picture Placeholder 76"/>
          <p:cNvSpPr>
            <a:spLocks noGrp="1" noChangeAspect="1"/>
          </p:cNvSpPr>
          <p:nvPr>
            <p:ph type="pic" sz="quarter" idx="15"/>
          </p:nvPr>
        </p:nvSpPr>
        <p:spPr>
          <a:xfrm>
            <a:off x="4861039" y="4848933"/>
            <a:ext cx="637052" cy="637052"/>
          </a:xfrm>
          <a:custGeom>
            <a:avLst/>
            <a:gdLst>
              <a:gd name="connsiteX0" fmla="*/ 318526 w 637052"/>
              <a:gd name="connsiteY0" fmla="*/ 0 h 637052"/>
              <a:gd name="connsiteX1" fmla="*/ 637052 w 637052"/>
              <a:gd name="connsiteY1" fmla="*/ 318526 h 637052"/>
              <a:gd name="connsiteX2" fmla="*/ 318526 w 637052"/>
              <a:gd name="connsiteY2" fmla="*/ 637052 h 637052"/>
              <a:gd name="connsiteX3" fmla="*/ 0 w 637052"/>
              <a:gd name="connsiteY3" fmla="*/ 318526 h 637052"/>
              <a:gd name="connsiteX4" fmla="*/ 318526 w 637052"/>
              <a:gd name="connsiteY4" fmla="*/ 0 h 637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052" h="637052">
                <a:moveTo>
                  <a:pt x="318526" y="0"/>
                </a:moveTo>
                <a:cubicBezTo>
                  <a:pt x="494443" y="0"/>
                  <a:pt x="637052" y="142609"/>
                  <a:pt x="637052" y="318526"/>
                </a:cubicBezTo>
                <a:cubicBezTo>
                  <a:pt x="637052" y="494443"/>
                  <a:pt x="494443" y="637052"/>
                  <a:pt x="318526" y="637052"/>
                </a:cubicBezTo>
                <a:cubicBezTo>
                  <a:pt x="142609" y="637052"/>
                  <a:pt x="0" y="494443"/>
                  <a:pt x="0" y="318526"/>
                </a:cubicBezTo>
                <a:cubicBezTo>
                  <a:pt x="0" y="142609"/>
                  <a:pt x="142609" y="0"/>
                  <a:pt x="318526" y="0"/>
                </a:cubicBezTo>
                <a:close/>
              </a:path>
            </a:pathLst>
          </a:custGeom>
          <a:ln w="38100">
            <a:solidFill>
              <a:schemeClr val="accent3"/>
            </a:solidFill>
          </a:ln>
        </p:spPr>
        <p:txBody>
          <a:bodyPr wrap="square" anchor="ctr">
            <a:noAutofit/>
          </a:bodyPr>
          <a:lstStyle>
            <a:lvl1pPr marL="0" indent="0" algn="ctr">
              <a:buNone/>
              <a:defRPr sz="1200">
                <a:solidFill>
                  <a:schemeClr val="bg1">
                    <a:lumMod val="75000"/>
                  </a:schemeClr>
                </a:solidFill>
              </a:defRPr>
            </a:lvl1pPr>
          </a:lstStyle>
          <a:p>
            <a:r>
              <a:rPr lang="en-US"/>
              <a:t>Click icon to add picture</a:t>
            </a:r>
            <a:endParaRPr lang="en-US" dirty="0"/>
          </a:p>
        </p:txBody>
      </p:sp>
      <p:sp>
        <p:nvSpPr>
          <p:cNvPr id="70" name="Picture Placeholder 77"/>
          <p:cNvSpPr>
            <a:spLocks noGrp="1" noChangeAspect="1"/>
          </p:cNvSpPr>
          <p:nvPr>
            <p:ph type="pic" sz="quarter" idx="16"/>
          </p:nvPr>
        </p:nvSpPr>
        <p:spPr>
          <a:xfrm>
            <a:off x="6688467" y="4848933"/>
            <a:ext cx="637052" cy="637052"/>
          </a:xfrm>
          <a:custGeom>
            <a:avLst/>
            <a:gdLst>
              <a:gd name="connsiteX0" fmla="*/ 318526 w 637052"/>
              <a:gd name="connsiteY0" fmla="*/ 0 h 637052"/>
              <a:gd name="connsiteX1" fmla="*/ 637052 w 637052"/>
              <a:gd name="connsiteY1" fmla="*/ 318526 h 637052"/>
              <a:gd name="connsiteX2" fmla="*/ 318526 w 637052"/>
              <a:gd name="connsiteY2" fmla="*/ 637052 h 637052"/>
              <a:gd name="connsiteX3" fmla="*/ 0 w 637052"/>
              <a:gd name="connsiteY3" fmla="*/ 318526 h 637052"/>
              <a:gd name="connsiteX4" fmla="*/ 318526 w 637052"/>
              <a:gd name="connsiteY4" fmla="*/ 0 h 637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052" h="637052">
                <a:moveTo>
                  <a:pt x="318526" y="0"/>
                </a:moveTo>
                <a:cubicBezTo>
                  <a:pt x="494443" y="0"/>
                  <a:pt x="637052" y="142609"/>
                  <a:pt x="637052" y="318526"/>
                </a:cubicBezTo>
                <a:cubicBezTo>
                  <a:pt x="637052" y="494443"/>
                  <a:pt x="494443" y="637052"/>
                  <a:pt x="318526" y="637052"/>
                </a:cubicBezTo>
                <a:cubicBezTo>
                  <a:pt x="142609" y="637052"/>
                  <a:pt x="0" y="494443"/>
                  <a:pt x="0" y="318526"/>
                </a:cubicBezTo>
                <a:cubicBezTo>
                  <a:pt x="0" y="142609"/>
                  <a:pt x="142609" y="0"/>
                  <a:pt x="318526" y="0"/>
                </a:cubicBezTo>
                <a:close/>
              </a:path>
            </a:pathLst>
          </a:custGeom>
          <a:ln w="38100">
            <a:solidFill>
              <a:schemeClr val="accent4"/>
            </a:solidFill>
          </a:ln>
        </p:spPr>
        <p:txBody>
          <a:bodyPr wrap="square" anchor="ctr">
            <a:noAutofit/>
          </a:bodyPr>
          <a:lstStyle>
            <a:lvl1pPr marL="0" indent="0" algn="ctr">
              <a:buNone/>
              <a:defRPr sz="1200">
                <a:solidFill>
                  <a:schemeClr val="bg1">
                    <a:lumMod val="75000"/>
                  </a:schemeClr>
                </a:solidFill>
              </a:defRPr>
            </a:lvl1pPr>
          </a:lstStyle>
          <a:p>
            <a:r>
              <a:rPr lang="en-US"/>
              <a:t>Click icon to add picture</a:t>
            </a:r>
            <a:endParaRPr lang="en-US" dirty="0"/>
          </a:p>
        </p:txBody>
      </p:sp>
      <p:sp>
        <p:nvSpPr>
          <p:cNvPr id="71" name="Picture Placeholder 78"/>
          <p:cNvSpPr>
            <a:spLocks noGrp="1" noChangeAspect="1"/>
          </p:cNvSpPr>
          <p:nvPr>
            <p:ph type="pic" sz="quarter" idx="17"/>
          </p:nvPr>
        </p:nvSpPr>
        <p:spPr>
          <a:xfrm>
            <a:off x="8515895" y="4848933"/>
            <a:ext cx="637052" cy="637052"/>
          </a:xfrm>
          <a:custGeom>
            <a:avLst/>
            <a:gdLst>
              <a:gd name="connsiteX0" fmla="*/ 318526 w 637052"/>
              <a:gd name="connsiteY0" fmla="*/ 0 h 637052"/>
              <a:gd name="connsiteX1" fmla="*/ 637052 w 637052"/>
              <a:gd name="connsiteY1" fmla="*/ 318526 h 637052"/>
              <a:gd name="connsiteX2" fmla="*/ 318526 w 637052"/>
              <a:gd name="connsiteY2" fmla="*/ 637052 h 637052"/>
              <a:gd name="connsiteX3" fmla="*/ 0 w 637052"/>
              <a:gd name="connsiteY3" fmla="*/ 318526 h 637052"/>
              <a:gd name="connsiteX4" fmla="*/ 318526 w 637052"/>
              <a:gd name="connsiteY4" fmla="*/ 0 h 637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052" h="637052">
                <a:moveTo>
                  <a:pt x="318526" y="0"/>
                </a:moveTo>
                <a:cubicBezTo>
                  <a:pt x="494443" y="0"/>
                  <a:pt x="637052" y="142609"/>
                  <a:pt x="637052" y="318526"/>
                </a:cubicBezTo>
                <a:cubicBezTo>
                  <a:pt x="637052" y="494443"/>
                  <a:pt x="494443" y="637052"/>
                  <a:pt x="318526" y="637052"/>
                </a:cubicBezTo>
                <a:cubicBezTo>
                  <a:pt x="142609" y="637052"/>
                  <a:pt x="0" y="494443"/>
                  <a:pt x="0" y="318526"/>
                </a:cubicBezTo>
                <a:cubicBezTo>
                  <a:pt x="0" y="142609"/>
                  <a:pt x="142609" y="0"/>
                  <a:pt x="318526" y="0"/>
                </a:cubicBezTo>
                <a:close/>
              </a:path>
            </a:pathLst>
          </a:custGeom>
          <a:ln w="38100">
            <a:solidFill>
              <a:schemeClr val="accent5"/>
            </a:solidFill>
          </a:ln>
        </p:spPr>
        <p:txBody>
          <a:bodyPr wrap="square" anchor="ctr">
            <a:noAutofit/>
          </a:bodyPr>
          <a:lstStyle>
            <a:lvl1pPr marL="0" indent="0" algn="ctr">
              <a:buNone/>
              <a:defRPr sz="1200">
                <a:solidFill>
                  <a:schemeClr val="bg1">
                    <a:lumMod val="75000"/>
                  </a:schemeClr>
                </a:solidFill>
              </a:defRPr>
            </a:lvl1pPr>
          </a:lstStyle>
          <a:p>
            <a:r>
              <a:rPr lang="en-US"/>
              <a:t>Click icon to add picture</a:t>
            </a:r>
            <a:endParaRPr lang="en-US" dirty="0"/>
          </a:p>
        </p:txBody>
      </p:sp>
      <p:sp>
        <p:nvSpPr>
          <p:cNvPr id="72" name="Picture Placeholder 79"/>
          <p:cNvSpPr>
            <a:spLocks noGrp="1" noChangeAspect="1"/>
          </p:cNvSpPr>
          <p:nvPr>
            <p:ph type="pic" sz="quarter" idx="18"/>
          </p:nvPr>
        </p:nvSpPr>
        <p:spPr>
          <a:xfrm>
            <a:off x="10343323" y="4848933"/>
            <a:ext cx="637052" cy="637052"/>
          </a:xfrm>
          <a:custGeom>
            <a:avLst/>
            <a:gdLst>
              <a:gd name="connsiteX0" fmla="*/ 318526 w 637052"/>
              <a:gd name="connsiteY0" fmla="*/ 0 h 637052"/>
              <a:gd name="connsiteX1" fmla="*/ 637052 w 637052"/>
              <a:gd name="connsiteY1" fmla="*/ 318526 h 637052"/>
              <a:gd name="connsiteX2" fmla="*/ 318526 w 637052"/>
              <a:gd name="connsiteY2" fmla="*/ 637052 h 637052"/>
              <a:gd name="connsiteX3" fmla="*/ 0 w 637052"/>
              <a:gd name="connsiteY3" fmla="*/ 318526 h 637052"/>
              <a:gd name="connsiteX4" fmla="*/ 318526 w 637052"/>
              <a:gd name="connsiteY4" fmla="*/ 0 h 637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052" h="637052">
                <a:moveTo>
                  <a:pt x="318526" y="0"/>
                </a:moveTo>
                <a:cubicBezTo>
                  <a:pt x="494443" y="0"/>
                  <a:pt x="637052" y="142609"/>
                  <a:pt x="637052" y="318526"/>
                </a:cubicBezTo>
                <a:cubicBezTo>
                  <a:pt x="637052" y="494443"/>
                  <a:pt x="494443" y="637052"/>
                  <a:pt x="318526" y="637052"/>
                </a:cubicBezTo>
                <a:cubicBezTo>
                  <a:pt x="142609" y="637052"/>
                  <a:pt x="0" y="494443"/>
                  <a:pt x="0" y="318526"/>
                </a:cubicBezTo>
                <a:cubicBezTo>
                  <a:pt x="0" y="142609"/>
                  <a:pt x="142609" y="0"/>
                  <a:pt x="318526" y="0"/>
                </a:cubicBezTo>
                <a:close/>
              </a:path>
            </a:pathLst>
          </a:custGeom>
          <a:ln w="38100">
            <a:solidFill>
              <a:schemeClr val="accent6"/>
            </a:solidFill>
          </a:ln>
        </p:spPr>
        <p:txBody>
          <a:bodyPr wrap="square" anchor="ctr">
            <a:noAutofit/>
          </a:bodyPr>
          <a:lstStyle>
            <a:lvl1pPr marL="0" indent="0" algn="ctr">
              <a:buNone/>
              <a:defRPr sz="1200">
                <a:solidFill>
                  <a:schemeClr val="bg1">
                    <a:lumMod val="75000"/>
                  </a:schemeClr>
                </a:solidFill>
              </a:defRPr>
            </a:lvl1pPr>
          </a:lstStyle>
          <a:p>
            <a:r>
              <a:rPr lang="en-US"/>
              <a:t>Click icon to add picture</a:t>
            </a:r>
            <a:endParaRPr lang="en-US"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March 23,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2" name="Title 1"/>
          <p:cNvSpPr>
            <a:spLocks noGrp="1"/>
          </p:cNvSpPr>
          <p:nvPr>
            <p:ph type="title"/>
          </p:nvPr>
        </p:nvSpPr>
        <p:spPr/>
        <p:txBody>
          <a:bodyPr/>
          <a:lstStyle/>
          <a:p>
            <a:r>
              <a:rPr lang="en-US"/>
              <a:t>Click to edit Master title style</a:t>
            </a:r>
          </a:p>
        </p:txBody>
      </p:sp>
      <p:sp>
        <p:nvSpPr>
          <p:cNvPr id="73"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74" name="TextBox 73"/>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76"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27344172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BG Works Big Pics Loader">
    <p:spTree>
      <p:nvGrpSpPr>
        <p:cNvPr id="1" name=""/>
        <p:cNvGrpSpPr/>
        <p:nvPr/>
      </p:nvGrpSpPr>
      <p:grpSpPr>
        <a:xfrm>
          <a:off x="0" y="0"/>
          <a:ext cx="0" cy="0"/>
          <a:chOff x="0" y="0"/>
          <a:chExt cx="0" cy="0"/>
        </a:xfrm>
      </p:grpSpPr>
      <p:grpSp>
        <p:nvGrpSpPr>
          <p:cNvPr id="67" name="Btm Accent 1 BG"/>
          <p:cNvGrpSpPr/>
          <p:nvPr/>
        </p:nvGrpSpPr>
        <p:grpSpPr>
          <a:xfrm>
            <a:off x="5" y="4877497"/>
            <a:ext cx="2012561" cy="1980516"/>
            <a:chOff x="2" y="4877497"/>
            <a:chExt cx="2012561" cy="1980516"/>
          </a:xfrm>
        </p:grpSpPr>
        <p:sp>
          <p:nvSpPr>
            <p:cNvPr id="71"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7" name="Top Dark BG"/>
          <p:cNvGrpSpPr>
            <a:grpSpLocks noChangeAspect="1"/>
          </p:cNvGrpSpPr>
          <p:nvPr/>
        </p:nvGrpSpPr>
        <p:grpSpPr>
          <a:xfrm>
            <a:off x="10179442" y="0"/>
            <a:ext cx="2012561" cy="1980516"/>
            <a:chOff x="8577263" y="84138"/>
            <a:chExt cx="3090862" cy="3041649"/>
          </a:xfrm>
        </p:grpSpPr>
        <p:sp>
          <p:nvSpPr>
            <p:cNvPr id="78"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5" name="TextBox 64"/>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6" name="Picture Placeholder 2"/>
          <p:cNvSpPr>
            <a:spLocks noGrp="1"/>
          </p:cNvSpPr>
          <p:nvPr>
            <p:ph type="pic" sz="quarter" idx="13"/>
          </p:nvPr>
        </p:nvSpPr>
        <p:spPr>
          <a:xfrm>
            <a:off x="887581" y="1773237"/>
            <a:ext cx="5208419" cy="2992006"/>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March 23,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2" name="Title 1"/>
          <p:cNvSpPr>
            <a:spLocks noGrp="1"/>
          </p:cNvSpPr>
          <p:nvPr>
            <p:ph type="title"/>
          </p:nvPr>
        </p:nvSpPr>
        <p:spPr/>
        <p:txBody>
          <a:bodyPr/>
          <a:lstStyle/>
          <a:p>
            <a:r>
              <a:rPr lang="en-US"/>
              <a:t>Click to edit Master title style</a:t>
            </a:r>
          </a:p>
        </p:txBody>
      </p:sp>
      <p:sp>
        <p:nvSpPr>
          <p:cNvPr id="68"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69" name="TextBox 68"/>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70"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22708795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G Works 6 Pics Loader">
    <p:spTree>
      <p:nvGrpSpPr>
        <p:cNvPr id="1" name=""/>
        <p:cNvGrpSpPr/>
        <p:nvPr/>
      </p:nvGrpSpPr>
      <p:grpSpPr>
        <a:xfrm>
          <a:off x="0" y="0"/>
          <a:ext cx="0" cy="0"/>
          <a:chOff x="0" y="0"/>
          <a:chExt cx="0" cy="0"/>
        </a:xfrm>
      </p:grpSpPr>
      <p:grpSp>
        <p:nvGrpSpPr>
          <p:cNvPr id="72" name="Btm Accent 1 BG"/>
          <p:cNvGrpSpPr/>
          <p:nvPr/>
        </p:nvGrpSpPr>
        <p:grpSpPr>
          <a:xfrm>
            <a:off x="5" y="4877497"/>
            <a:ext cx="2012561" cy="1980516"/>
            <a:chOff x="2" y="4877497"/>
            <a:chExt cx="2012561" cy="1980516"/>
          </a:xfrm>
        </p:grpSpPr>
        <p:sp>
          <p:nvSpPr>
            <p:cNvPr id="76"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82" name="Top Dark BG"/>
          <p:cNvGrpSpPr>
            <a:grpSpLocks noChangeAspect="1"/>
          </p:cNvGrpSpPr>
          <p:nvPr/>
        </p:nvGrpSpPr>
        <p:grpSpPr>
          <a:xfrm>
            <a:off x="10179442" y="0"/>
            <a:ext cx="2012561" cy="1980516"/>
            <a:chOff x="8577263" y="84138"/>
            <a:chExt cx="3090862" cy="3041649"/>
          </a:xfrm>
        </p:grpSpPr>
        <p:sp>
          <p:nvSpPr>
            <p:cNvPr id="83"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5" name="TextBox 64"/>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6" name="Picture Placeholder 1"/>
          <p:cNvSpPr>
            <a:spLocks noGrp="1"/>
          </p:cNvSpPr>
          <p:nvPr>
            <p:ph type="pic" sz="quarter" idx="13"/>
          </p:nvPr>
        </p:nvSpPr>
        <p:spPr>
          <a:xfrm>
            <a:off x="-1600" y="3436585"/>
            <a:ext cx="2032000" cy="17136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67" name="Picture Placeholder 2"/>
          <p:cNvSpPr>
            <a:spLocks noGrp="1"/>
          </p:cNvSpPr>
          <p:nvPr>
            <p:ph type="pic" sz="quarter" idx="14"/>
          </p:nvPr>
        </p:nvSpPr>
        <p:spPr>
          <a:xfrm>
            <a:off x="2030720" y="1721414"/>
            <a:ext cx="2032000" cy="17136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68" name="Picture Placeholder 3"/>
          <p:cNvSpPr>
            <a:spLocks noGrp="1"/>
          </p:cNvSpPr>
          <p:nvPr>
            <p:ph type="pic" sz="quarter" idx="15"/>
          </p:nvPr>
        </p:nvSpPr>
        <p:spPr>
          <a:xfrm>
            <a:off x="4063040" y="3436585"/>
            <a:ext cx="2032000" cy="17136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69" name="Picture Placeholder 4"/>
          <p:cNvSpPr>
            <a:spLocks noGrp="1"/>
          </p:cNvSpPr>
          <p:nvPr>
            <p:ph type="pic" sz="quarter" idx="16"/>
          </p:nvPr>
        </p:nvSpPr>
        <p:spPr>
          <a:xfrm>
            <a:off x="6095360" y="1721414"/>
            <a:ext cx="2032000" cy="17136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70" name="Picture Placeholder 5"/>
          <p:cNvSpPr>
            <a:spLocks noGrp="1"/>
          </p:cNvSpPr>
          <p:nvPr>
            <p:ph type="pic" sz="quarter" idx="17"/>
          </p:nvPr>
        </p:nvSpPr>
        <p:spPr>
          <a:xfrm>
            <a:off x="8127680" y="3436585"/>
            <a:ext cx="2032000" cy="17136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71" name="Picture Placeholder 6"/>
          <p:cNvSpPr>
            <a:spLocks noGrp="1"/>
          </p:cNvSpPr>
          <p:nvPr>
            <p:ph type="pic" sz="quarter" idx="12"/>
          </p:nvPr>
        </p:nvSpPr>
        <p:spPr>
          <a:xfrm>
            <a:off x="10160000" y="1721414"/>
            <a:ext cx="2032000" cy="17136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March 23,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3"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74" name="TextBox 73"/>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75"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62929374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BG Works 4 Pics Loader">
    <p:spTree>
      <p:nvGrpSpPr>
        <p:cNvPr id="1" name=""/>
        <p:cNvGrpSpPr/>
        <p:nvPr/>
      </p:nvGrpSpPr>
      <p:grpSpPr>
        <a:xfrm>
          <a:off x="0" y="0"/>
          <a:ext cx="0" cy="0"/>
          <a:chOff x="0" y="0"/>
          <a:chExt cx="0" cy="0"/>
        </a:xfrm>
      </p:grpSpPr>
      <p:grpSp>
        <p:nvGrpSpPr>
          <p:cNvPr id="70" name="Btm Accent 1 BG"/>
          <p:cNvGrpSpPr/>
          <p:nvPr/>
        </p:nvGrpSpPr>
        <p:grpSpPr>
          <a:xfrm>
            <a:off x="5" y="4877497"/>
            <a:ext cx="2012561" cy="1980516"/>
            <a:chOff x="2" y="4877497"/>
            <a:chExt cx="2012561" cy="1980516"/>
          </a:xfrm>
        </p:grpSpPr>
        <p:sp>
          <p:nvSpPr>
            <p:cNvPr id="74"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80" name="Top Dark BG"/>
          <p:cNvGrpSpPr>
            <a:grpSpLocks noChangeAspect="1"/>
          </p:cNvGrpSpPr>
          <p:nvPr/>
        </p:nvGrpSpPr>
        <p:grpSpPr>
          <a:xfrm>
            <a:off x="10179442" y="0"/>
            <a:ext cx="2012561" cy="1980516"/>
            <a:chOff x="8577263" y="84138"/>
            <a:chExt cx="3090862" cy="3041649"/>
          </a:xfrm>
        </p:grpSpPr>
        <p:sp>
          <p:nvSpPr>
            <p:cNvPr id="81"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5" name="TextBox 64"/>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6" name="Picture Placeholder 6"/>
          <p:cNvSpPr>
            <a:spLocks noGrp="1"/>
          </p:cNvSpPr>
          <p:nvPr>
            <p:ph type="pic" sz="quarter" idx="13"/>
          </p:nvPr>
        </p:nvSpPr>
        <p:spPr>
          <a:xfrm>
            <a:off x="874716" y="3428999"/>
            <a:ext cx="2612937" cy="169835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67" name="Picture Placeholder 6"/>
          <p:cNvSpPr>
            <a:spLocks noGrp="1"/>
          </p:cNvSpPr>
          <p:nvPr>
            <p:ph type="pic" sz="quarter" idx="14"/>
          </p:nvPr>
        </p:nvSpPr>
        <p:spPr>
          <a:xfrm>
            <a:off x="3487653" y="1722450"/>
            <a:ext cx="2608351" cy="1706563"/>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68" name="Picture Placeholder 6"/>
          <p:cNvSpPr>
            <a:spLocks noGrp="1"/>
          </p:cNvSpPr>
          <p:nvPr>
            <p:ph type="pic" sz="quarter" idx="15"/>
          </p:nvPr>
        </p:nvSpPr>
        <p:spPr>
          <a:xfrm>
            <a:off x="6096001" y="3428999"/>
            <a:ext cx="2611651" cy="169835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69" name="Picture Placeholder 6"/>
          <p:cNvSpPr>
            <a:spLocks noGrp="1"/>
          </p:cNvSpPr>
          <p:nvPr>
            <p:ph type="pic" sz="quarter" idx="16"/>
          </p:nvPr>
        </p:nvSpPr>
        <p:spPr>
          <a:xfrm>
            <a:off x="8707651" y="1722450"/>
            <a:ext cx="2608351" cy="1706563"/>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March 23,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2" name="Title 1"/>
          <p:cNvSpPr>
            <a:spLocks noGrp="1"/>
          </p:cNvSpPr>
          <p:nvPr>
            <p:ph type="title"/>
          </p:nvPr>
        </p:nvSpPr>
        <p:spPr/>
        <p:txBody>
          <a:bodyPr/>
          <a:lstStyle/>
          <a:p>
            <a:r>
              <a:rPr lang="en-US"/>
              <a:t>Click to edit Master title style</a:t>
            </a:r>
          </a:p>
        </p:txBody>
      </p:sp>
      <p:sp>
        <p:nvSpPr>
          <p:cNvPr id="71"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72" name="TextBox 71"/>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73"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7" name="Rectangle 181"/>
          <p:cNvSpPr>
            <a:spLocks noChangeArrowheads="1"/>
          </p:cNvSpPr>
          <p:nvPr userDrawn="1"/>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28" name="TextBox 27"/>
          <p:cNvSpPr txBox="1"/>
          <p:nvPr userDrawn="1"/>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Tree>
    <p:extLst>
      <p:ext uri="{BB962C8B-B14F-4D97-AF65-F5344CB8AC3E}">
        <p14:creationId xmlns:p14="http://schemas.microsoft.com/office/powerpoint/2010/main" val="1629046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G v1 (Transparent)">
    <p:spTree>
      <p:nvGrpSpPr>
        <p:cNvPr id="1" name=""/>
        <p:cNvGrpSpPr/>
        <p:nvPr/>
      </p:nvGrpSpPr>
      <p:grpSpPr>
        <a:xfrm>
          <a:off x="0" y="0"/>
          <a:ext cx="0" cy="0"/>
          <a:chOff x="0" y="0"/>
          <a:chExt cx="0" cy="0"/>
        </a:xfrm>
      </p:grpSpPr>
      <p:sp>
        <p:nvSpPr>
          <p:cNvPr id="597" name="Tranparent 1"/>
          <p:cNvSpPr/>
          <p:nvPr/>
        </p:nvSpPr>
        <p:spPr>
          <a:xfrm>
            <a:off x="0" y="0"/>
            <a:ext cx="12192000" cy="6858000"/>
          </a:xfrm>
          <a:prstGeom prst="rect">
            <a:avLst/>
          </a:prstGeom>
          <a:solidFill>
            <a:srgbClr val="2E2D4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598" name="Bright Texture"/>
          <p:cNvGrpSpPr/>
          <p:nvPr/>
        </p:nvGrpSpPr>
        <p:grpSpPr>
          <a:xfrm>
            <a:off x="5225265" y="0"/>
            <a:ext cx="6966736" cy="6858002"/>
            <a:chOff x="5225270" y="0"/>
            <a:chExt cx="6966736" cy="6858002"/>
          </a:xfrm>
        </p:grpSpPr>
        <p:sp>
          <p:nvSpPr>
            <p:cNvPr id="599"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0"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1"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2"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3"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4"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5"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6"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7"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8"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9"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0"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1"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2"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3"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4"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5"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6"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7"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8"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9"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0"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1"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2"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3"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4"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5"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6"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7"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8"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9"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0"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1"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2"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3"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4"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35" name="Dark Texture"/>
          <p:cNvGrpSpPr/>
          <p:nvPr/>
        </p:nvGrpSpPr>
        <p:grpSpPr>
          <a:xfrm>
            <a:off x="0" y="0"/>
            <a:ext cx="8705851" cy="6858000"/>
            <a:chOff x="-1587" y="-1587"/>
            <a:chExt cx="8705850" cy="6858000"/>
          </a:xfrm>
        </p:grpSpPr>
        <p:sp>
          <p:nvSpPr>
            <p:cNvPr id="636"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7"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8"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9"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0"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1"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2"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3"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4"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5"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6"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7"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8"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9"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0"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1"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2"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3"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4"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5"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6"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7"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8"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9"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0"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1"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2"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3"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4"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5"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6"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7"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8"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9"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0"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1"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2"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3"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4"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5"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6"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7"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8"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9"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0"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1"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2"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3"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4"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5"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6"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7"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361" name="Transparent 2"/>
          <p:cNvSpPr/>
          <p:nvPr/>
        </p:nvSpPr>
        <p:spPr>
          <a:xfrm>
            <a:off x="0" y="0"/>
            <a:ext cx="12192000" cy="6858000"/>
          </a:xfrm>
          <a:prstGeom prst="rect">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sp>
        <p:nvSpPr>
          <p:cNvPr id="186" name="TextBox 185"/>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5" name="TextBox 94"/>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504665442"/>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BG Works 2 Pics Loader">
    <p:spTree>
      <p:nvGrpSpPr>
        <p:cNvPr id="1" name=""/>
        <p:cNvGrpSpPr/>
        <p:nvPr/>
      </p:nvGrpSpPr>
      <p:grpSpPr>
        <a:xfrm>
          <a:off x="0" y="0"/>
          <a:ext cx="0" cy="0"/>
          <a:chOff x="0" y="0"/>
          <a:chExt cx="0" cy="0"/>
        </a:xfrm>
      </p:grpSpPr>
      <p:grpSp>
        <p:nvGrpSpPr>
          <p:cNvPr id="68" name="Btm Accent 1 BG"/>
          <p:cNvGrpSpPr/>
          <p:nvPr/>
        </p:nvGrpSpPr>
        <p:grpSpPr>
          <a:xfrm>
            <a:off x="5" y="4877497"/>
            <a:ext cx="2012561" cy="1980516"/>
            <a:chOff x="2" y="4877497"/>
            <a:chExt cx="2012561" cy="1980516"/>
          </a:xfrm>
        </p:grpSpPr>
        <p:sp>
          <p:nvSpPr>
            <p:cNvPr id="72"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8" name="Top Dark BG"/>
          <p:cNvGrpSpPr>
            <a:grpSpLocks noChangeAspect="1"/>
          </p:cNvGrpSpPr>
          <p:nvPr/>
        </p:nvGrpSpPr>
        <p:grpSpPr>
          <a:xfrm>
            <a:off x="10179442" y="0"/>
            <a:ext cx="2012561" cy="1980516"/>
            <a:chOff x="8577263" y="84138"/>
            <a:chExt cx="3090862" cy="3041649"/>
          </a:xfrm>
        </p:grpSpPr>
        <p:sp>
          <p:nvSpPr>
            <p:cNvPr id="79"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5" name="TextBox 64"/>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6" name="Picture Placeholder 4"/>
          <p:cNvSpPr>
            <a:spLocks noGrp="1"/>
          </p:cNvSpPr>
          <p:nvPr>
            <p:ph type="pic" sz="quarter" idx="12"/>
          </p:nvPr>
        </p:nvSpPr>
        <p:spPr>
          <a:xfrm>
            <a:off x="882596" y="3428161"/>
            <a:ext cx="5215795" cy="16920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67" name="Picture Placeholder 4"/>
          <p:cNvSpPr>
            <a:spLocks noGrp="1"/>
          </p:cNvSpPr>
          <p:nvPr>
            <p:ph type="pic" sz="quarter" idx="13"/>
          </p:nvPr>
        </p:nvSpPr>
        <p:spPr>
          <a:xfrm>
            <a:off x="6098853" y="1736725"/>
            <a:ext cx="5217147" cy="16920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March 23,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69"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70" name="TextBox 69"/>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71"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10108311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BG Works 2_2 Pics Loader">
    <p:spTree>
      <p:nvGrpSpPr>
        <p:cNvPr id="1" name=""/>
        <p:cNvGrpSpPr/>
        <p:nvPr/>
      </p:nvGrpSpPr>
      <p:grpSpPr>
        <a:xfrm>
          <a:off x="0" y="0"/>
          <a:ext cx="0" cy="0"/>
          <a:chOff x="0" y="0"/>
          <a:chExt cx="0" cy="0"/>
        </a:xfrm>
      </p:grpSpPr>
      <p:grpSp>
        <p:nvGrpSpPr>
          <p:cNvPr id="67" name="Btm Accent 1 BG"/>
          <p:cNvGrpSpPr/>
          <p:nvPr/>
        </p:nvGrpSpPr>
        <p:grpSpPr>
          <a:xfrm>
            <a:off x="5" y="4877497"/>
            <a:ext cx="2012561" cy="1980516"/>
            <a:chOff x="2" y="4877497"/>
            <a:chExt cx="2012561" cy="1980516"/>
          </a:xfrm>
        </p:grpSpPr>
        <p:sp>
          <p:nvSpPr>
            <p:cNvPr id="69"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5" name="Top Dark BG"/>
          <p:cNvGrpSpPr>
            <a:grpSpLocks noChangeAspect="1"/>
          </p:cNvGrpSpPr>
          <p:nvPr/>
        </p:nvGrpSpPr>
        <p:grpSpPr>
          <a:xfrm>
            <a:off x="10179442" y="0"/>
            <a:ext cx="2012561" cy="1980516"/>
            <a:chOff x="8577263" y="84138"/>
            <a:chExt cx="3090862" cy="3041649"/>
          </a:xfrm>
        </p:grpSpPr>
        <p:sp>
          <p:nvSpPr>
            <p:cNvPr id="76"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13" name="TextBox 12"/>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4" name="Picture Placeholder 3"/>
          <p:cNvSpPr>
            <a:spLocks noGrp="1"/>
          </p:cNvSpPr>
          <p:nvPr>
            <p:ph type="pic" sz="quarter" idx="13"/>
          </p:nvPr>
        </p:nvSpPr>
        <p:spPr>
          <a:xfrm>
            <a:off x="882596" y="1736729"/>
            <a:ext cx="1823979" cy="3384550"/>
          </a:xfrm>
        </p:spPr>
        <p:txBody>
          <a:bodyPr anchor="ctr">
            <a:normAutofit/>
          </a:bodyPr>
          <a:lstStyle>
            <a:lvl1pPr marL="0" indent="0" algn="ctr">
              <a:buNone/>
              <a:defRPr sz="1801">
                <a:solidFill>
                  <a:schemeClr val="bg1">
                    <a:lumMod val="50000"/>
                  </a:schemeClr>
                </a:solidFill>
                <a:latin typeface="+mn-lt"/>
              </a:defRPr>
            </a:lvl1pPr>
          </a:lstStyle>
          <a:p>
            <a:r>
              <a:rPr lang="en-US"/>
              <a:t>Click icon to add picture</a:t>
            </a:r>
            <a:endParaRPr lang="en-US" dirty="0"/>
          </a:p>
        </p:txBody>
      </p:sp>
      <p:sp>
        <p:nvSpPr>
          <p:cNvPr id="15" name="Picture Placeholder 3"/>
          <p:cNvSpPr>
            <a:spLocks noGrp="1"/>
          </p:cNvSpPr>
          <p:nvPr>
            <p:ph type="pic" sz="quarter" idx="14"/>
          </p:nvPr>
        </p:nvSpPr>
        <p:spPr>
          <a:xfrm>
            <a:off x="6477001" y="1736729"/>
            <a:ext cx="1823979" cy="3384550"/>
          </a:xfrm>
        </p:spPr>
        <p:txBody>
          <a:bodyPr anchor="ctr">
            <a:normAutofit/>
          </a:bodyPr>
          <a:lstStyle>
            <a:lvl1pPr marL="0" indent="0" algn="ctr">
              <a:buNone/>
              <a:defRPr sz="1801">
                <a:solidFill>
                  <a:schemeClr val="bg1">
                    <a:lumMod val="50000"/>
                  </a:schemeClr>
                </a:solidFill>
                <a:latin typeface="+mn-lt"/>
              </a:defRPr>
            </a:lvl1pPr>
          </a:lstStyle>
          <a:p>
            <a:r>
              <a:rPr lang="en-US"/>
              <a:t>Click icon to add picture</a:t>
            </a:r>
            <a:endParaRPr lang="en-US" dirty="0"/>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March 23,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8"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778342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BG Top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3"/>
          <p:cNvSpPr>
            <a:spLocks noGrp="1"/>
          </p:cNvSpPr>
          <p:nvPr>
            <p:ph type="pic" sz="quarter" idx="13"/>
          </p:nvPr>
        </p:nvSpPr>
        <p:spPr>
          <a:xfrm>
            <a:off x="1" y="0"/>
            <a:ext cx="12185651" cy="3429000"/>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March 23,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 name="Title 1"/>
          <p:cNvSpPr>
            <a:spLocks noGrp="1"/>
          </p:cNvSpPr>
          <p:nvPr>
            <p:ph type="title"/>
          </p:nvPr>
        </p:nvSpPr>
        <p:spPr/>
        <p:txBody>
          <a:bodyPr/>
          <a:lstStyle/>
          <a:p>
            <a:r>
              <a:rPr lang="en-US"/>
              <a:t>Click to edit Master title style</a:t>
            </a:r>
          </a:p>
        </p:txBody>
      </p:sp>
      <p:sp>
        <p:nvSpPr>
          <p:cNvPr id="6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88334480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BG Middle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3"/>
          <p:cNvSpPr>
            <a:spLocks noGrp="1"/>
          </p:cNvSpPr>
          <p:nvPr>
            <p:ph type="pic" sz="quarter" idx="13"/>
          </p:nvPr>
        </p:nvSpPr>
        <p:spPr>
          <a:xfrm>
            <a:off x="1" y="1736727"/>
            <a:ext cx="12185651" cy="2555874"/>
          </a:xfrm>
        </p:spPr>
        <p:txBody>
          <a:bodyPr anchor="ctr">
            <a:normAutofit/>
          </a:bodyPr>
          <a:lstStyle>
            <a:lvl1pPr marL="0" indent="0" algn="ctr">
              <a:buNone/>
              <a:defRPr sz="1801" b="0">
                <a:solidFill>
                  <a:schemeClr val="bg1">
                    <a:lumMod val="75000"/>
                  </a:schemeClr>
                </a:solidFill>
              </a:defRPr>
            </a:lvl1pPr>
          </a:lstStyle>
          <a:p>
            <a:r>
              <a:rPr lang="en-US"/>
              <a:t>Click icon to add picture</a:t>
            </a:r>
            <a:endParaRPr lang="id-ID"/>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March 23,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47499505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BG Bottom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2"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3"/>
          <p:cNvSpPr>
            <a:spLocks noGrp="1"/>
          </p:cNvSpPr>
          <p:nvPr>
            <p:ph type="pic" sz="quarter" idx="13"/>
          </p:nvPr>
        </p:nvSpPr>
        <p:spPr>
          <a:xfrm>
            <a:off x="1" y="4302128"/>
            <a:ext cx="12185651" cy="2555874"/>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March 23,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 name="Title 1"/>
          <p:cNvSpPr>
            <a:spLocks noGrp="1"/>
          </p:cNvSpPr>
          <p:nvPr>
            <p:ph type="title"/>
          </p:nvPr>
        </p:nvSpPr>
        <p:spPr/>
        <p:txBody>
          <a:bodyPr/>
          <a:lstStyle/>
          <a:p>
            <a:r>
              <a:rPr lang="en-US"/>
              <a:t>Click to edit Master title style</a:t>
            </a:r>
          </a:p>
        </p:txBody>
      </p:sp>
      <p:sp>
        <p:nvSpPr>
          <p:cNvPr id="6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18460455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BG Top Pics Large">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3"/>
          <p:cNvSpPr>
            <a:spLocks noGrp="1"/>
          </p:cNvSpPr>
          <p:nvPr>
            <p:ph type="pic" sz="quarter" idx="13"/>
          </p:nvPr>
        </p:nvSpPr>
        <p:spPr>
          <a:xfrm>
            <a:off x="1" y="16"/>
            <a:ext cx="12185651" cy="42925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March 23,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 name="Title 1"/>
          <p:cNvSpPr>
            <a:spLocks noGrp="1"/>
          </p:cNvSpPr>
          <p:nvPr>
            <p:ph type="title"/>
          </p:nvPr>
        </p:nvSpPr>
        <p:spPr/>
        <p:txBody>
          <a:bodyPr/>
          <a:lstStyle/>
          <a:p>
            <a:r>
              <a:rPr lang="en-US"/>
              <a:t>Click to edit Master title style</a:t>
            </a:r>
          </a:p>
        </p:txBody>
      </p:sp>
      <p:sp>
        <p:nvSpPr>
          <p:cNvPr id="6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2651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BG Bottom Pics Large">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2"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3"/>
          <p:cNvSpPr>
            <a:spLocks noGrp="1"/>
          </p:cNvSpPr>
          <p:nvPr>
            <p:ph type="pic" sz="quarter" idx="13"/>
          </p:nvPr>
        </p:nvSpPr>
        <p:spPr>
          <a:xfrm>
            <a:off x="1" y="2565419"/>
            <a:ext cx="12185651" cy="42925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March 23,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0026472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BG v1 Two Pics Lo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March 23,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7" name="Picture Placeholder 56"/>
          <p:cNvSpPr>
            <a:spLocks noGrp="1"/>
          </p:cNvSpPr>
          <p:nvPr>
            <p:ph type="pic" sz="quarter" idx="13"/>
          </p:nvPr>
        </p:nvSpPr>
        <p:spPr>
          <a:xfrm>
            <a:off x="11" y="1811915"/>
            <a:ext cx="5026447" cy="5046100"/>
          </a:xfrm>
          <a:custGeom>
            <a:avLst/>
            <a:gdLst>
              <a:gd name="connsiteX0" fmla="*/ 0 w 5026445"/>
              <a:gd name="connsiteY0" fmla="*/ 0 h 5046099"/>
              <a:gd name="connsiteX1" fmla="*/ 793 w 5026445"/>
              <a:gd name="connsiteY1" fmla="*/ 0 h 5046099"/>
              <a:gd name="connsiteX2" fmla="*/ 793 w 5026445"/>
              <a:gd name="connsiteY2" fmla="*/ 15079 h 5046099"/>
              <a:gd name="connsiteX3" fmla="*/ 5026445 w 5026445"/>
              <a:gd name="connsiteY3" fmla="*/ 5046099 h 5046099"/>
              <a:gd name="connsiteX4" fmla="*/ 0 w 5026445"/>
              <a:gd name="connsiteY4" fmla="*/ 5046099 h 5046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6445" h="5046099">
                <a:moveTo>
                  <a:pt x="0" y="0"/>
                </a:moveTo>
                <a:lnTo>
                  <a:pt x="793" y="0"/>
                </a:lnTo>
                <a:lnTo>
                  <a:pt x="793" y="15079"/>
                </a:lnTo>
                <a:lnTo>
                  <a:pt x="5026445" y="5046099"/>
                </a:lnTo>
                <a:lnTo>
                  <a:pt x="0" y="5046099"/>
                </a:lnTo>
                <a:close/>
              </a:path>
            </a:pathLst>
          </a:custGeom>
        </p:spPr>
        <p:txBody>
          <a:bodyPr wrap="square" anchor="ctr">
            <a:noAutofit/>
          </a:bodyPr>
          <a:lstStyle>
            <a:lvl1pPr marL="0" indent="0" algn="ctr">
              <a:buNone/>
              <a:defRPr sz="1801">
                <a:solidFill>
                  <a:schemeClr val="bg1">
                    <a:lumMod val="75000"/>
                  </a:schemeClr>
                </a:solidFill>
              </a:defRPr>
            </a:lvl1pPr>
          </a:lstStyle>
          <a:p>
            <a:r>
              <a:rPr lang="en-US"/>
              <a:t>Click icon to add picture</a:t>
            </a:r>
            <a:endParaRPr lang="id-ID"/>
          </a:p>
        </p:txBody>
      </p:sp>
      <p:sp>
        <p:nvSpPr>
          <p:cNvPr id="8" name="Picture Placeholder 55"/>
          <p:cNvSpPr>
            <a:spLocks noGrp="1"/>
          </p:cNvSpPr>
          <p:nvPr>
            <p:ph type="pic" sz="quarter" idx="14"/>
          </p:nvPr>
        </p:nvSpPr>
        <p:spPr>
          <a:xfrm>
            <a:off x="7164217" y="1811915"/>
            <a:ext cx="5027787" cy="5046100"/>
          </a:xfrm>
          <a:custGeom>
            <a:avLst/>
            <a:gdLst>
              <a:gd name="connsiteX0" fmla="*/ 5026993 w 5027786"/>
              <a:gd name="connsiteY0" fmla="*/ 0 h 5046099"/>
              <a:gd name="connsiteX1" fmla="*/ 5027786 w 5027786"/>
              <a:gd name="connsiteY1" fmla="*/ 0 h 5046099"/>
              <a:gd name="connsiteX2" fmla="*/ 5027786 w 5027786"/>
              <a:gd name="connsiteY2" fmla="*/ 5046099 h 5046099"/>
              <a:gd name="connsiteX3" fmla="*/ 0 w 5027786"/>
              <a:gd name="connsiteY3" fmla="*/ 5046099 h 5046099"/>
              <a:gd name="connsiteX4" fmla="*/ 5026993 w 5027786"/>
              <a:gd name="connsiteY4" fmla="*/ 15079 h 5046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7786" h="5046099">
                <a:moveTo>
                  <a:pt x="5026993" y="0"/>
                </a:moveTo>
                <a:lnTo>
                  <a:pt x="5027786" y="0"/>
                </a:lnTo>
                <a:lnTo>
                  <a:pt x="5027786" y="5046099"/>
                </a:lnTo>
                <a:lnTo>
                  <a:pt x="0" y="5046099"/>
                </a:lnTo>
                <a:lnTo>
                  <a:pt x="5026993" y="15079"/>
                </a:lnTo>
                <a:close/>
              </a:path>
            </a:pathLst>
          </a:custGeom>
        </p:spPr>
        <p:txBody>
          <a:bodyPr wrap="square">
            <a:no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10"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9" name="TextBox 8"/>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1" name="TextBox 10"/>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7188711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4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Tuesday, March 23,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8"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7" name="TextBox 6"/>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 name="TextBox 8"/>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8173442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ranparent 1"/>
          <p:cNvSpPr/>
          <p:nvPr/>
        </p:nvSpPr>
        <p:spPr>
          <a:xfrm>
            <a:off x="0" y="0"/>
            <a:ext cx="12192000" cy="6858000"/>
          </a:xfrm>
          <a:prstGeom prst="rect">
            <a:avLst/>
          </a:prstGeom>
          <a:solidFill>
            <a:srgbClr val="2E2D4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8" name="Bright Texture"/>
          <p:cNvGrpSpPr/>
          <p:nvPr/>
        </p:nvGrpSpPr>
        <p:grpSpPr>
          <a:xfrm>
            <a:off x="5225265" y="0"/>
            <a:ext cx="6966736" cy="6858002"/>
            <a:chOff x="5225270" y="0"/>
            <a:chExt cx="6966736" cy="6858002"/>
          </a:xfrm>
        </p:grpSpPr>
        <p:sp>
          <p:nvSpPr>
            <p:cNvPr id="9"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2"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3"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4"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5"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6"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7"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8"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9"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0"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1"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2"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3"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4"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5"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8"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9"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0"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1"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2"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3"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4"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45" name="Dark Texture"/>
          <p:cNvGrpSpPr/>
          <p:nvPr/>
        </p:nvGrpSpPr>
        <p:grpSpPr>
          <a:xfrm>
            <a:off x="0" y="0"/>
            <a:ext cx="8705851" cy="6858000"/>
            <a:chOff x="-1587" y="-1587"/>
            <a:chExt cx="8705850" cy="6858000"/>
          </a:xfrm>
        </p:grpSpPr>
        <p:sp>
          <p:nvSpPr>
            <p:cNvPr id="46"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7"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8"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9"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0"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1"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2"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3"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4"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5"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6"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7"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8"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9"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0"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1"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2"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3"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4"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5"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6"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7"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98" name="Transparent 2"/>
          <p:cNvSpPr/>
          <p:nvPr/>
        </p:nvSpPr>
        <p:spPr>
          <a:xfrm>
            <a:off x="0" y="0"/>
            <a:ext cx="12192000" cy="6858000"/>
          </a:xfrm>
          <a:prstGeom prst="rect">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sp>
        <p:nvSpPr>
          <p:cNvPr id="2" name="Title 1"/>
          <p:cNvSpPr>
            <a:spLocks noGrp="1"/>
          </p:cNvSpPr>
          <p:nvPr>
            <p:ph type="title"/>
          </p:nvPr>
        </p:nvSpPr>
        <p:spPr>
          <a:xfrm>
            <a:off x="2607432" y="3633566"/>
            <a:ext cx="8420931" cy="646331"/>
          </a:xfrm>
        </p:spPr>
        <p:txBody>
          <a:bodyPr wrap="square" anchor="b">
            <a:spAutoFit/>
          </a:bodyPr>
          <a:lstStyle>
            <a:lvl1pPr algn="l">
              <a:defRPr sz="36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07432" y="4351674"/>
            <a:ext cx="8420931" cy="461665"/>
          </a:xfrm>
        </p:spPr>
        <p:txBody>
          <a:bodyPr wrap="square">
            <a:spAutoFit/>
          </a:bodyPr>
          <a:lstStyle>
            <a:lvl1pPr marL="0" indent="0" algn="l">
              <a:lnSpc>
                <a:spcPct val="150000"/>
              </a:lnSpc>
              <a:spcBef>
                <a:spcPts val="600"/>
              </a:spcBef>
              <a:spcAft>
                <a:spcPts val="600"/>
              </a:spcAft>
              <a:buNone/>
              <a:defRPr sz="1600">
                <a:solidFill>
                  <a:schemeClr val="bg1">
                    <a:lumMod val="75000"/>
                  </a:schemeClr>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742B76-ED7D-4CC9-9DAE-4E291C2809F4}" type="datetimeFigureOut">
              <a:rPr lang="en-US" smtClean="0"/>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77C5CF-90FB-4AAE-B373-4B21602E5061}" type="slidenum">
              <a:rPr lang="en-US" smtClean="0"/>
              <a:t>‹#›</a:t>
            </a:fld>
            <a:endParaRPr lang="en-US"/>
          </a:p>
        </p:txBody>
      </p:sp>
      <p:sp>
        <p:nvSpPr>
          <p:cNvPr id="191" name="TextBox 190"/>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00" name="TextBox 99"/>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095150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G v1 (Transparent) /w Btn">
    <p:spTree>
      <p:nvGrpSpPr>
        <p:cNvPr id="1" name=""/>
        <p:cNvGrpSpPr/>
        <p:nvPr/>
      </p:nvGrpSpPr>
      <p:grpSpPr>
        <a:xfrm>
          <a:off x="0" y="0"/>
          <a:ext cx="0" cy="0"/>
          <a:chOff x="0" y="0"/>
          <a:chExt cx="0" cy="0"/>
        </a:xfrm>
      </p:grpSpPr>
      <p:sp>
        <p:nvSpPr>
          <p:cNvPr id="597" name="Transparent 1"/>
          <p:cNvSpPr/>
          <p:nvPr/>
        </p:nvSpPr>
        <p:spPr>
          <a:xfrm>
            <a:off x="0" y="0"/>
            <a:ext cx="12192000" cy="6858000"/>
          </a:xfrm>
          <a:prstGeom prst="rect">
            <a:avLst/>
          </a:prstGeom>
          <a:solidFill>
            <a:srgbClr val="2E2D4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100" name="Bright Texture"/>
          <p:cNvGrpSpPr/>
          <p:nvPr/>
        </p:nvGrpSpPr>
        <p:grpSpPr>
          <a:xfrm>
            <a:off x="5225265" y="0"/>
            <a:ext cx="6966736" cy="6858002"/>
            <a:chOff x="5225270" y="0"/>
            <a:chExt cx="6966736" cy="6858002"/>
          </a:xfrm>
        </p:grpSpPr>
        <p:sp>
          <p:nvSpPr>
            <p:cNvPr id="101"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2"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3"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4"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5"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6"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7"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8"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9"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0"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1"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2"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3"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4"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5"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6"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7"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8"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9"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0"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1"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2"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3"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4"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5"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6"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7"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8"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9"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0"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1"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2"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3"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4"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5"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6"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35" name="Dark Texture"/>
          <p:cNvGrpSpPr/>
          <p:nvPr/>
        </p:nvGrpSpPr>
        <p:grpSpPr>
          <a:xfrm>
            <a:off x="0" y="0"/>
            <a:ext cx="8705851" cy="6858000"/>
            <a:chOff x="-1587" y="-1587"/>
            <a:chExt cx="8705850" cy="6858000"/>
          </a:xfrm>
        </p:grpSpPr>
        <p:sp>
          <p:nvSpPr>
            <p:cNvPr id="636"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7"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8"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9"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0"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1"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2"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3"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4"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5"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6"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7"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8"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9"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0"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1"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2"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3"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4"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5"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6"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7"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8"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9"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0"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1"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2"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3"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4"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5"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6"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7"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8"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9"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0"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1"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2"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3"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4"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5"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6"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7"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8"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9"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0"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1"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2"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3"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4"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5"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6"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7"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361" name="Transparent 2"/>
          <p:cNvSpPr/>
          <p:nvPr/>
        </p:nvSpPr>
        <p:spPr>
          <a:xfrm>
            <a:off x="0" y="0"/>
            <a:ext cx="12192000" cy="6858000"/>
          </a:xfrm>
          <a:prstGeom prst="rect">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sp>
        <p:nvSpPr>
          <p:cNvPr id="223" name="TextBox 222"/>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5" name="TextBox 94"/>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961150140"/>
      </p:ext>
    </p:extLst>
  </p:cSld>
  <p:clrMapOvr>
    <a:masterClrMapping/>
  </p:clrMapOvr>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74713" y="1825625"/>
            <a:ext cx="4840288" cy="4351338"/>
          </a:xfrm>
        </p:spPr>
        <p:txBody>
          <a:bodyPr>
            <a:normAutofit/>
          </a:bodyPr>
          <a:lstStyle>
            <a:lvl1pPr>
              <a:defRPr sz="14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77002" y="1825625"/>
            <a:ext cx="4840289" cy="4351338"/>
          </a:xfrm>
        </p:spPr>
        <p:txBody>
          <a:bodyPr>
            <a:normAutofit/>
          </a:bodyPr>
          <a:lstStyle>
            <a:lvl1pPr>
              <a:defRPr sz="14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742B76-ED7D-4CC9-9DAE-4E291C2809F4}" type="datetimeFigureOut">
              <a:rPr lang="en-US" smtClean="0"/>
              <a:t>3/23/2021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77C5CF-90FB-4AAE-B373-4B21602E5061}" type="slidenum">
              <a:rPr lang="en-US" smtClean="0"/>
              <a:t>‹#›</a:t>
            </a:fld>
            <a:endParaRPr lang="en-US"/>
          </a:p>
        </p:txBody>
      </p:sp>
      <p:sp>
        <p:nvSpPr>
          <p:cNvPr id="8" name="TextBox 7"/>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 name="TextBox 8"/>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14885902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74715" y="1773239"/>
            <a:ext cx="4840287" cy="731837"/>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4" name="Content Placeholder 3"/>
          <p:cNvSpPr>
            <a:spLocks noGrp="1"/>
          </p:cNvSpPr>
          <p:nvPr>
            <p:ph sz="half" idx="2"/>
          </p:nvPr>
        </p:nvSpPr>
        <p:spPr>
          <a:xfrm>
            <a:off x="874715" y="2505075"/>
            <a:ext cx="4840287" cy="3667126"/>
          </a:xfrm>
        </p:spPr>
        <p:txBody>
          <a:bodyPr>
            <a:normAutofit/>
          </a:bodyPr>
          <a:lstStyle>
            <a:lvl1pPr>
              <a:defRPr sz="14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77000" y="1773239"/>
            <a:ext cx="4840288" cy="731837"/>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77000" y="2505075"/>
            <a:ext cx="4840288" cy="3667126"/>
          </a:xfrm>
        </p:spPr>
        <p:txBody>
          <a:bodyPr>
            <a:normAutofit/>
          </a:bodyPr>
          <a:lstStyle>
            <a:lvl1pPr>
              <a:defRPr sz="14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742B76-ED7D-4CC9-9DAE-4E291C2809F4}" type="datetimeFigureOut">
              <a:rPr lang="en-US" smtClean="0"/>
              <a:t>3/23/2021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77C5CF-90FB-4AAE-B373-4B21602E5061}"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p>
        </p:txBody>
      </p:sp>
      <p:sp>
        <p:nvSpPr>
          <p:cNvPr id="11" name="TextBox 10"/>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2" name="TextBox 11"/>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287458314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74713" y="532437"/>
            <a:ext cx="3897312" cy="124080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532437"/>
            <a:ext cx="6172200" cy="5639766"/>
          </a:xfrm>
        </p:spPr>
        <p:txBody>
          <a:bodyPr>
            <a:normAutofit/>
          </a:bodyPr>
          <a:lstStyle>
            <a:lvl1pPr>
              <a:defRPr sz="1400"/>
            </a:lvl1pPr>
            <a:lvl2pPr>
              <a:defRPr sz="1200"/>
            </a:lvl2pPr>
            <a:lvl3pPr>
              <a:defRPr sz="1200"/>
            </a:lvl3pPr>
            <a:lvl4pPr>
              <a:defRPr sz="1200"/>
            </a:lvl4pPr>
            <a:lvl5pP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74713" y="2168524"/>
            <a:ext cx="3897312" cy="4003676"/>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742B76-ED7D-4CC9-9DAE-4E291C2809F4}" type="datetimeFigureOut">
              <a:rPr lang="en-US" smtClean="0"/>
              <a:t>3/23/2021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77C5CF-90FB-4AAE-B373-4B21602E5061}" type="slidenum">
              <a:rPr lang="en-US" smtClean="0"/>
              <a:t>‹#›</a:t>
            </a:fld>
            <a:endParaRPr lang="en-US"/>
          </a:p>
        </p:txBody>
      </p:sp>
      <p:sp>
        <p:nvSpPr>
          <p:cNvPr id="8" name="TextBox 7"/>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 name="TextBox 8"/>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408659814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74713" y="532437"/>
            <a:ext cx="3897312" cy="1240804"/>
          </a:xfrm>
        </p:spPr>
        <p:txBody>
          <a:bodyPr anchor="b"/>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5183190" y="0"/>
            <a:ext cx="7008812" cy="6858000"/>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74713" y="2168526"/>
            <a:ext cx="3897312" cy="4003675"/>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742B76-ED7D-4CC9-9DAE-4E291C2809F4}" type="datetimeFigureOut">
              <a:rPr lang="en-US" smtClean="0"/>
              <a:t>3/23/2021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177C5CF-90FB-4AAE-B373-4B21602E5061}" type="slidenum">
              <a:rPr lang="en-US" smtClean="0"/>
              <a:t>‹#›</a:t>
            </a:fld>
            <a:endParaRPr lang="en-US"/>
          </a:p>
        </p:txBody>
      </p:sp>
      <p:sp>
        <p:nvSpPr>
          <p:cNvPr id="8" name="TextBox 7"/>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 name="TextBox 8"/>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6335172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874714" y="1773238"/>
            <a:ext cx="10442577" cy="43989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742B76-ED7D-4CC9-9DAE-4E291C2809F4}" type="datetimeFigureOut">
              <a:rPr lang="en-US" smtClean="0"/>
              <a:t>3/23/2021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177C5CF-90FB-4AAE-B373-4B21602E5061}" type="slidenum">
              <a:rPr lang="en-US" smtClean="0"/>
              <a:t>‹#›</a:t>
            </a:fld>
            <a:endParaRPr lang="en-US"/>
          </a:p>
        </p:txBody>
      </p:sp>
      <p:sp>
        <p:nvSpPr>
          <p:cNvPr id="7" name="Title 6"/>
          <p:cNvSpPr>
            <a:spLocks noGrp="1"/>
          </p:cNvSpPr>
          <p:nvPr>
            <p:ph type="title"/>
          </p:nvPr>
        </p:nvSpPr>
        <p:spPr/>
        <p:txBody>
          <a:bodyPr/>
          <a:lstStyle/>
          <a:p>
            <a:r>
              <a:rPr lang="en-US"/>
              <a:t>Click to edit Master title style</a:t>
            </a:r>
          </a:p>
        </p:txBody>
      </p:sp>
      <p:sp>
        <p:nvSpPr>
          <p:cNvPr id="8" name="TextBox 7"/>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 name="TextBox 8"/>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409969594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532435"/>
            <a:ext cx="2592388" cy="563976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74715" y="532435"/>
            <a:ext cx="7507287" cy="56397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742B76-ED7D-4CC9-9DAE-4E291C2809F4}" type="datetimeFigureOut">
              <a:rPr lang="en-US" smtClean="0"/>
              <a:t>3/23/2021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177C5CF-90FB-4AAE-B373-4B21602E5061}" type="slidenum">
              <a:rPr lang="en-US" smtClean="0"/>
              <a:t>‹#›</a:t>
            </a:fld>
            <a:endParaRPr lang="en-US"/>
          </a:p>
        </p:txBody>
      </p:sp>
      <p:sp>
        <p:nvSpPr>
          <p:cNvPr id="7" name="TextBox 6"/>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8" name="TextBox 7"/>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974461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G v2 (Transparent)">
    <p:spTree>
      <p:nvGrpSpPr>
        <p:cNvPr id="1" name=""/>
        <p:cNvGrpSpPr/>
        <p:nvPr/>
      </p:nvGrpSpPr>
      <p:grpSpPr>
        <a:xfrm>
          <a:off x="0" y="0"/>
          <a:ext cx="0" cy="0"/>
          <a:chOff x="0" y="0"/>
          <a:chExt cx="0" cy="0"/>
        </a:xfrm>
      </p:grpSpPr>
      <p:sp>
        <p:nvSpPr>
          <p:cNvPr id="148" name="Transparent 1"/>
          <p:cNvSpPr/>
          <p:nvPr/>
        </p:nvSpPr>
        <p:spPr>
          <a:xfrm rot="10800000">
            <a:off x="0" y="2"/>
            <a:ext cx="12192000" cy="6858000"/>
          </a:xfrm>
          <a:prstGeom prst="rect">
            <a:avLst/>
          </a:prstGeom>
          <a:solidFill>
            <a:srgbClr val="2E2D4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149" name="Bright Texture"/>
          <p:cNvGrpSpPr/>
          <p:nvPr/>
        </p:nvGrpSpPr>
        <p:grpSpPr>
          <a:xfrm rot="10800000">
            <a:off x="1" y="0"/>
            <a:ext cx="6966736" cy="6858002"/>
            <a:chOff x="5225270" y="0"/>
            <a:chExt cx="6966736" cy="6858002"/>
          </a:xfrm>
        </p:grpSpPr>
        <p:sp>
          <p:nvSpPr>
            <p:cNvPr id="150"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1"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2"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3"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4"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5"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6"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7"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8"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9"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0"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1"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2"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3"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4"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5"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6"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7"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8"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9"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0"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1"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2"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3"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4"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5"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6"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7"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8"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9"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0"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1"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2"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3"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4"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5"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186" name="Dark Texture"/>
          <p:cNvGrpSpPr/>
          <p:nvPr/>
        </p:nvGrpSpPr>
        <p:grpSpPr>
          <a:xfrm rot="10800000">
            <a:off x="3486149" y="2"/>
            <a:ext cx="8705851" cy="6858000"/>
            <a:chOff x="-1587" y="-1587"/>
            <a:chExt cx="8705850" cy="6858000"/>
          </a:xfrm>
        </p:grpSpPr>
        <p:sp>
          <p:nvSpPr>
            <p:cNvPr id="187"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8"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9"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0"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1"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2"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3"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4"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5"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6"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7"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8"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9"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0"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1"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2"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3"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4"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5"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6"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7"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8"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9"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0"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1"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2"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3"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4"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5"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6"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7"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8"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0"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2"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3"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4"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5"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6"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7"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8"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9"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0"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1"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2"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3"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4"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5"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6"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7"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8"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9"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80"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381" name="Transparent 2"/>
          <p:cNvSpPr/>
          <p:nvPr/>
        </p:nvSpPr>
        <p:spPr>
          <a:xfrm rot="10800000">
            <a:off x="1" y="0"/>
            <a:ext cx="12192000" cy="6858000"/>
          </a:xfrm>
          <a:prstGeom prst="rect">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sp>
        <p:nvSpPr>
          <p:cNvPr id="257" name="TextBox 256"/>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5" name="TextBox 94"/>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90074285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G v2 (Transparent) /w Btn">
    <p:spTree>
      <p:nvGrpSpPr>
        <p:cNvPr id="1" name=""/>
        <p:cNvGrpSpPr/>
        <p:nvPr/>
      </p:nvGrpSpPr>
      <p:grpSpPr>
        <a:xfrm>
          <a:off x="0" y="0"/>
          <a:ext cx="0" cy="0"/>
          <a:chOff x="0" y="0"/>
          <a:chExt cx="0" cy="0"/>
        </a:xfrm>
      </p:grpSpPr>
      <p:sp>
        <p:nvSpPr>
          <p:cNvPr id="148" name="Transparent 1"/>
          <p:cNvSpPr/>
          <p:nvPr/>
        </p:nvSpPr>
        <p:spPr>
          <a:xfrm rot="10800000">
            <a:off x="0" y="2"/>
            <a:ext cx="12192000" cy="6858000"/>
          </a:xfrm>
          <a:prstGeom prst="rect">
            <a:avLst/>
          </a:prstGeom>
          <a:solidFill>
            <a:srgbClr val="2E2D4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149" name="Bright Texture"/>
          <p:cNvGrpSpPr/>
          <p:nvPr/>
        </p:nvGrpSpPr>
        <p:grpSpPr>
          <a:xfrm rot="10800000">
            <a:off x="1" y="0"/>
            <a:ext cx="6966736" cy="6858002"/>
            <a:chOff x="5225270" y="0"/>
            <a:chExt cx="6966736" cy="6858002"/>
          </a:xfrm>
        </p:grpSpPr>
        <p:sp>
          <p:nvSpPr>
            <p:cNvPr id="150"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1"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2"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3"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4"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5"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6"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7"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8"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9"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0"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1"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2"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3"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4"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5"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6"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7"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8"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9"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0"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1"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2"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3"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4"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5"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6"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7"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8"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9"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0"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1"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2"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3"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4"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5"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186" name="Dark Texture"/>
          <p:cNvGrpSpPr/>
          <p:nvPr/>
        </p:nvGrpSpPr>
        <p:grpSpPr>
          <a:xfrm rot="10800000">
            <a:off x="3486149" y="2"/>
            <a:ext cx="8705851" cy="6858000"/>
            <a:chOff x="-1587" y="-1587"/>
            <a:chExt cx="8705850" cy="6858000"/>
          </a:xfrm>
        </p:grpSpPr>
        <p:sp>
          <p:nvSpPr>
            <p:cNvPr id="187"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8"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9"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0"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1"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2"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3"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4"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5"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6"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7"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8"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9"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0"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1"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2"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3"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4"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5"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6"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7"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8"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9"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0"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1"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2"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3"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4"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5"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6"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7"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8"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0"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2"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3"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4"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5"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6"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7"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8"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9"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0"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1"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2"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3"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4"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5"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6"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7"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8"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9"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80"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381" name="Transparent 2"/>
          <p:cNvSpPr/>
          <p:nvPr/>
        </p:nvSpPr>
        <p:spPr>
          <a:xfrm rot="10800000">
            <a:off x="1" y="0"/>
            <a:ext cx="12192000" cy="6858000"/>
          </a:xfrm>
          <a:prstGeom prst="rect">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sp>
        <p:nvSpPr>
          <p:cNvPr id="257" name="TextBox 256"/>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5" name="TextBox 94"/>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8778184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G Quotes 1">
    <p:spTree>
      <p:nvGrpSpPr>
        <p:cNvPr id="1" name=""/>
        <p:cNvGrpSpPr/>
        <p:nvPr/>
      </p:nvGrpSpPr>
      <p:grpSpPr>
        <a:xfrm>
          <a:off x="0" y="0"/>
          <a:ext cx="0" cy="0"/>
          <a:chOff x="0" y="0"/>
          <a:chExt cx="0" cy="0"/>
        </a:xfrm>
      </p:grpSpPr>
      <p:sp>
        <p:nvSpPr>
          <p:cNvPr id="53" name="Tranparent 1"/>
          <p:cNvSpPr/>
          <p:nvPr/>
        </p:nvSpPr>
        <p:spPr>
          <a:xfrm rot="10800000">
            <a:off x="1" y="2"/>
            <a:ext cx="12192000" cy="6858000"/>
          </a:xfrm>
          <a:prstGeom prst="rect">
            <a:avLst/>
          </a:prstGeom>
          <a:solidFill>
            <a:srgbClr val="2E2D43">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54" name="Bright Texture"/>
          <p:cNvGrpSpPr/>
          <p:nvPr/>
        </p:nvGrpSpPr>
        <p:grpSpPr>
          <a:xfrm rot="10800000">
            <a:off x="0" y="0"/>
            <a:ext cx="6966736" cy="6858002"/>
            <a:chOff x="5225270" y="0"/>
            <a:chExt cx="6966736" cy="6858002"/>
          </a:xfrm>
        </p:grpSpPr>
        <p:sp>
          <p:nvSpPr>
            <p:cNvPr id="55"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6"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7"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8"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9"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0"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91" name="Dark Texture"/>
          <p:cNvGrpSpPr/>
          <p:nvPr/>
        </p:nvGrpSpPr>
        <p:grpSpPr>
          <a:xfrm rot="10800000">
            <a:off x="3486152" y="2"/>
            <a:ext cx="8705851" cy="6858000"/>
            <a:chOff x="-1587" y="-1587"/>
            <a:chExt cx="8705850" cy="6858000"/>
          </a:xfrm>
        </p:grpSpPr>
        <p:sp>
          <p:nvSpPr>
            <p:cNvPr id="92"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3"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4"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6"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7"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8"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9"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0"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1"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2"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3"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4"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5"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6"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7"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8"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9"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0"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1"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2"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3"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4"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5"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6"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7"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8"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9"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0"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1"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2"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3"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4"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5"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6"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7"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8"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9"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0"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1"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2"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3"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4"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5"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6"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7"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8"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9"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0"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1"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2"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3"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4"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235" name="TextBox 234"/>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5" name="TextBox 94"/>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449525348"/>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theme" Target="../theme/theme1.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74713" y="548640"/>
            <a:ext cx="10442576" cy="630936"/>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74714" y="1773238"/>
            <a:ext cx="10442577" cy="42481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92875" y="6507451"/>
            <a:ext cx="1908175" cy="221599"/>
          </a:xfrm>
          <a:prstGeom prst="rect">
            <a:avLst/>
          </a:prstGeom>
        </p:spPr>
        <p:txBody>
          <a:bodyPr vert="horz" wrap="square" lIns="91440" tIns="45720" rIns="91440" bIns="45720" rtlCol="0" anchor="ctr">
            <a:spAutoFit/>
          </a:bodyPr>
          <a:lstStyle>
            <a:lvl1pPr algn="l">
              <a:defRPr sz="800">
                <a:solidFill>
                  <a:schemeClr val="tx1">
                    <a:tint val="75000"/>
                  </a:schemeClr>
                </a:solidFill>
              </a:defRPr>
            </a:lvl1pPr>
          </a:lstStyle>
          <a:p>
            <a:fld id="{60742B76-ED7D-4CC9-9DAE-4E291C2809F4}" type="datetimeFigureOut">
              <a:rPr lang="en-US" smtClean="0"/>
              <a:pPr/>
              <a:t>3/23/2021</a:t>
            </a:fld>
            <a:endParaRPr lang="en-US"/>
          </a:p>
        </p:txBody>
      </p:sp>
      <p:sp>
        <p:nvSpPr>
          <p:cNvPr id="5" name="Footer Placeholder 4"/>
          <p:cNvSpPr>
            <a:spLocks noGrp="1"/>
          </p:cNvSpPr>
          <p:nvPr>
            <p:ph type="ftr" sz="quarter" idx="3"/>
          </p:nvPr>
        </p:nvSpPr>
        <p:spPr>
          <a:xfrm>
            <a:off x="882596" y="6507451"/>
            <a:ext cx="4933187" cy="221599"/>
          </a:xfrm>
          <a:prstGeom prst="rect">
            <a:avLst/>
          </a:prstGeom>
        </p:spPr>
        <p:txBody>
          <a:bodyPr vert="horz" wrap="square" lIns="91440" tIns="45720" rIns="91440" bIns="45720" rtlCol="0" anchor="ctr">
            <a:spAutoFit/>
          </a:bodyPr>
          <a:lstStyle>
            <a:lvl1pPr algn="ctr">
              <a:defRPr sz="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10465" y="355852"/>
            <a:ext cx="367408" cy="276999"/>
          </a:xfrm>
          <a:prstGeom prst="rect">
            <a:avLst/>
          </a:prstGeom>
          <a:noFill/>
        </p:spPr>
        <p:txBody>
          <a:bodyPr vert="horz" wrap="none" lIns="91440" tIns="45720" rIns="91440" bIns="45720" rtlCol="0" anchor="ctr">
            <a:spAutoFit/>
          </a:bodyPr>
          <a:lstStyle>
            <a:lvl1pPr algn="ctr">
              <a:defRPr sz="1200" b="1">
                <a:solidFill>
                  <a:schemeClr val="bg1">
                    <a:lumMod val="50000"/>
                  </a:schemeClr>
                </a:solidFill>
              </a:defRPr>
            </a:lvl1pPr>
          </a:lstStyle>
          <a:p>
            <a:fld id="{1177C5CF-90FB-4AAE-B373-4B21602E5061}" type="slidenum">
              <a:rPr lang="en-US" smtClean="0"/>
              <a:pPr/>
              <a:t>‹#›</a:t>
            </a:fld>
            <a:endParaRPr lang="en-US" dirty="0"/>
          </a:p>
        </p:txBody>
      </p:sp>
    </p:spTree>
    <p:extLst>
      <p:ext uri="{BB962C8B-B14F-4D97-AF65-F5344CB8AC3E}">
        <p14:creationId xmlns:p14="http://schemas.microsoft.com/office/powerpoint/2010/main" val="2418646753"/>
      </p:ext>
    </p:extLst>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 id="2147483896" r:id="rId12"/>
    <p:sldLayoutId id="2147483897" r:id="rId13"/>
    <p:sldLayoutId id="2147483949" r:id="rId14"/>
    <p:sldLayoutId id="2147483898" r:id="rId15"/>
    <p:sldLayoutId id="2147483899" r:id="rId16"/>
    <p:sldLayoutId id="2147483900" r:id="rId17"/>
    <p:sldLayoutId id="2147483901" r:id="rId18"/>
    <p:sldLayoutId id="2147483902" r:id="rId19"/>
    <p:sldLayoutId id="2147483903" r:id="rId20"/>
    <p:sldLayoutId id="2147483904" r:id="rId21"/>
    <p:sldLayoutId id="2147483905" r:id="rId22"/>
    <p:sldLayoutId id="2147483906" r:id="rId23"/>
    <p:sldLayoutId id="2147483907" r:id="rId24"/>
    <p:sldLayoutId id="2147483908" r:id="rId25"/>
    <p:sldLayoutId id="2147483909" r:id="rId26"/>
    <p:sldLayoutId id="2147483910" r:id="rId27"/>
    <p:sldLayoutId id="2147483911" r:id="rId28"/>
    <p:sldLayoutId id="2147483912" r:id="rId29"/>
    <p:sldLayoutId id="2147483913" r:id="rId30"/>
    <p:sldLayoutId id="2147483914" r:id="rId31"/>
    <p:sldLayoutId id="2147483915" r:id="rId32"/>
    <p:sldLayoutId id="2147483916" r:id="rId33"/>
    <p:sldLayoutId id="2147483917" r:id="rId34"/>
    <p:sldLayoutId id="2147483918" r:id="rId35"/>
    <p:sldLayoutId id="2147483919" r:id="rId36"/>
    <p:sldLayoutId id="2147483920" r:id="rId37"/>
    <p:sldLayoutId id="2147483921" r:id="rId38"/>
    <p:sldLayoutId id="2147483922" r:id="rId39"/>
    <p:sldLayoutId id="2147483923" r:id="rId40"/>
    <p:sldLayoutId id="2147483924" r:id="rId41"/>
    <p:sldLayoutId id="2147483925" r:id="rId42"/>
    <p:sldLayoutId id="2147483926" r:id="rId43"/>
    <p:sldLayoutId id="2147483927" r:id="rId44"/>
    <p:sldLayoutId id="2147483928" r:id="rId45"/>
    <p:sldLayoutId id="2147483929" r:id="rId46"/>
    <p:sldLayoutId id="2147483930" r:id="rId47"/>
    <p:sldLayoutId id="2147483931" r:id="rId48"/>
    <p:sldLayoutId id="2147483932" r:id="rId49"/>
    <p:sldLayoutId id="2147483933" r:id="rId50"/>
    <p:sldLayoutId id="2147483934" r:id="rId51"/>
    <p:sldLayoutId id="2147483935" r:id="rId52"/>
    <p:sldLayoutId id="2147483936" r:id="rId53"/>
    <p:sldLayoutId id="2147483937" r:id="rId54"/>
    <p:sldLayoutId id="2147483938" r:id="rId55"/>
    <p:sldLayoutId id="2147483939" r:id="rId56"/>
    <p:sldLayoutId id="2147483940" r:id="rId57"/>
    <p:sldLayoutId id="2147483941" r:id="rId58"/>
    <p:sldLayoutId id="2147483942" r:id="rId59"/>
    <p:sldLayoutId id="2147483943" r:id="rId60"/>
    <p:sldLayoutId id="2147483944" r:id="rId61"/>
    <p:sldLayoutId id="2147483945" r:id="rId62"/>
    <p:sldLayoutId id="2147483946" r:id="rId63"/>
    <p:sldLayoutId id="2147483947" r:id="rId64"/>
    <p:sldLayoutId id="2147483948" r:id="rId65"/>
  </p:sldLayoutIdLst>
  <p:txStyles>
    <p:titleStyle>
      <a:lvl1pPr algn="ctr" defTabSz="914354" rtl="0" eaLnBrk="1" latinLnBrk="0" hangingPunct="1">
        <a:lnSpc>
          <a:spcPct val="100000"/>
        </a:lnSpc>
        <a:spcBef>
          <a:spcPct val="0"/>
        </a:spcBef>
        <a:buNone/>
        <a:defRPr sz="3200" kern="1200">
          <a:solidFill>
            <a:schemeClr val="tx1"/>
          </a:solidFill>
          <a:latin typeface="+mj-lt"/>
          <a:ea typeface="+mj-ea"/>
          <a:cs typeface="+mj-cs"/>
        </a:defRPr>
      </a:lvl1pPr>
    </p:titleStyle>
    <p:bodyStyle>
      <a:lvl1pPr marL="457178" indent="-457178" algn="l" defTabSz="914354" rtl="0" eaLnBrk="1" latinLnBrk="0" hangingPunct="1">
        <a:lnSpc>
          <a:spcPct val="150000"/>
        </a:lnSpc>
        <a:spcBef>
          <a:spcPts val="0"/>
        </a:spcBef>
        <a:spcAft>
          <a:spcPts val="0"/>
        </a:spcAft>
        <a:buClr>
          <a:schemeClr val="accent1"/>
        </a:buClr>
        <a:buSzPct val="120000"/>
        <a:buFont typeface="Calibri" panose="020F0502020204030204" pitchFamily="34" charset="0"/>
        <a:buChar char="●"/>
        <a:defRPr sz="2800" kern="1200">
          <a:solidFill>
            <a:schemeClr val="bg1">
              <a:lumMod val="50000"/>
            </a:schemeClr>
          </a:solidFill>
          <a:latin typeface="+mn-lt"/>
          <a:ea typeface="+mn-ea"/>
          <a:cs typeface="+mn-cs"/>
        </a:defRPr>
      </a:lvl1pPr>
      <a:lvl2pPr marL="800060" indent="-342882" algn="l" defTabSz="914354" rtl="0" eaLnBrk="1" latinLnBrk="0" hangingPunct="1">
        <a:lnSpc>
          <a:spcPct val="150000"/>
        </a:lnSpc>
        <a:spcBef>
          <a:spcPts val="0"/>
        </a:spcBef>
        <a:spcAft>
          <a:spcPts val="0"/>
        </a:spcAft>
        <a:buSzPct val="120000"/>
        <a:buFont typeface="Calibri" panose="020F0502020204030204" pitchFamily="34" charset="0"/>
        <a:buChar char="▪"/>
        <a:defRPr sz="2600" kern="1200">
          <a:solidFill>
            <a:schemeClr val="bg1">
              <a:lumMod val="50000"/>
            </a:schemeClr>
          </a:solidFill>
          <a:latin typeface="+mn-lt"/>
          <a:ea typeface="+mn-ea"/>
          <a:cs typeface="+mn-cs"/>
        </a:defRPr>
      </a:lvl2pPr>
      <a:lvl3pPr marL="1257238" indent="-342882" algn="l" defTabSz="914354" rtl="0" eaLnBrk="1" latinLnBrk="0" hangingPunct="1">
        <a:lnSpc>
          <a:spcPct val="150000"/>
        </a:lnSpc>
        <a:spcBef>
          <a:spcPts val="0"/>
        </a:spcBef>
        <a:spcAft>
          <a:spcPts val="0"/>
        </a:spcAft>
        <a:buClr>
          <a:schemeClr val="accent1"/>
        </a:buClr>
        <a:buSzPct val="120000"/>
        <a:buFont typeface="Calibri" panose="020F0502020204030204" pitchFamily="34" charset="0"/>
        <a:buChar char="▫"/>
        <a:defRPr sz="2400" kern="1200">
          <a:solidFill>
            <a:schemeClr val="bg1">
              <a:lumMod val="50000"/>
            </a:schemeClr>
          </a:solidFill>
          <a:latin typeface="+mn-lt"/>
          <a:ea typeface="+mn-ea"/>
          <a:cs typeface="+mn-cs"/>
        </a:defRPr>
      </a:lvl3pPr>
      <a:lvl4pPr marL="1657268" indent="-285737" algn="l" defTabSz="914354" rtl="0" eaLnBrk="1" latinLnBrk="0" hangingPunct="1">
        <a:lnSpc>
          <a:spcPct val="150000"/>
        </a:lnSpc>
        <a:spcBef>
          <a:spcPts val="0"/>
        </a:spcBef>
        <a:spcAft>
          <a:spcPts val="0"/>
        </a:spcAft>
        <a:buClr>
          <a:schemeClr val="accent1"/>
        </a:buClr>
        <a:buSzPct val="120000"/>
        <a:buFont typeface="Calibri" panose="020F0502020204030204" pitchFamily="34" charset="0"/>
        <a:buChar char="▫"/>
        <a:defRPr sz="2000" kern="1200">
          <a:solidFill>
            <a:schemeClr val="bg1">
              <a:lumMod val="50000"/>
            </a:schemeClr>
          </a:solidFill>
          <a:latin typeface="+mn-lt"/>
          <a:ea typeface="+mn-ea"/>
          <a:cs typeface="+mn-cs"/>
        </a:defRPr>
      </a:lvl4pPr>
      <a:lvl5pPr marL="2114446" indent="-285737" algn="l" defTabSz="914354" rtl="0" eaLnBrk="1" latinLnBrk="0" hangingPunct="1">
        <a:lnSpc>
          <a:spcPct val="150000"/>
        </a:lnSpc>
        <a:spcBef>
          <a:spcPts val="0"/>
        </a:spcBef>
        <a:spcAft>
          <a:spcPts val="0"/>
        </a:spcAft>
        <a:buClr>
          <a:schemeClr val="accent1"/>
        </a:buClr>
        <a:buSzPct val="120000"/>
        <a:buFont typeface="Calibri" panose="020F0502020204030204" pitchFamily="34" charset="0"/>
        <a:buChar char="▫"/>
        <a:defRPr sz="2000" kern="1200">
          <a:solidFill>
            <a:schemeClr val="bg1">
              <a:lumMod val="50000"/>
            </a:schemeClr>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6" name="TextBox 5"/>
          <p:cNvSpPr txBox="1"/>
          <p:nvPr/>
        </p:nvSpPr>
        <p:spPr>
          <a:xfrm>
            <a:off x="5474503" y="4559677"/>
            <a:ext cx="4923233" cy="769441"/>
          </a:xfrm>
          <a:prstGeom prst="rect">
            <a:avLst/>
          </a:prstGeom>
          <a:noFill/>
        </p:spPr>
        <p:txBody>
          <a:bodyPr wrap="square" rtlCol="0">
            <a:spAutoFit/>
          </a:bodyPr>
          <a:lstStyle/>
          <a:p>
            <a:r>
              <a:rPr lang="tr-TR" sz="2800" b="1" dirty="0">
                <a:solidFill>
                  <a:schemeClr val="bg1"/>
                </a:solidFill>
                <a:latin typeface="Univers Condensed" panose="020B0606020202060204" pitchFamily="34" charset="0"/>
              </a:rPr>
              <a:t>Nevzat Özdemir</a:t>
            </a:r>
          </a:p>
          <a:p>
            <a:r>
              <a:rPr lang="tr-TR" sz="1600" dirty="0">
                <a:solidFill>
                  <a:schemeClr val="bg1"/>
                </a:solidFill>
                <a:latin typeface="Univers Condensed" panose="020B0606020202060204" pitchFamily="34" charset="0"/>
              </a:rPr>
              <a:t>TED Ankara Koleji Vakfı Özel Lisesi</a:t>
            </a:r>
          </a:p>
        </p:txBody>
      </p:sp>
      <p:grpSp>
        <p:nvGrpSpPr>
          <p:cNvPr id="235" name="Group 234"/>
          <p:cNvGrpSpPr/>
          <p:nvPr/>
        </p:nvGrpSpPr>
        <p:grpSpPr>
          <a:xfrm>
            <a:off x="731841" y="4286626"/>
            <a:ext cx="9938945" cy="930427"/>
            <a:chOff x="731837" y="4286635"/>
            <a:chExt cx="9938945" cy="930423"/>
          </a:xfrm>
        </p:grpSpPr>
        <p:sp>
          <p:nvSpPr>
            <p:cNvPr id="237" name="Freeform 66"/>
            <p:cNvSpPr>
              <a:spLocks/>
            </p:cNvSpPr>
            <p:nvPr/>
          </p:nvSpPr>
          <p:spPr bwMode="auto">
            <a:xfrm>
              <a:off x="731837" y="4286635"/>
              <a:ext cx="276225" cy="273050"/>
            </a:xfrm>
            <a:custGeom>
              <a:avLst/>
              <a:gdLst>
                <a:gd name="T0" fmla="*/ 0 w 174"/>
                <a:gd name="T1" fmla="*/ 0 h 172"/>
                <a:gd name="T2" fmla="*/ 174 w 174"/>
                <a:gd name="T3" fmla="*/ 0 h 172"/>
                <a:gd name="T4" fmla="*/ 174 w 174"/>
                <a:gd name="T5" fmla="*/ 54 h 172"/>
                <a:gd name="T6" fmla="*/ 56 w 174"/>
                <a:gd name="T7" fmla="*/ 54 h 172"/>
                <a:gd name="T8" fmla="*/ 56 w 174"/>
                <a:gd name="T9" fmla="*/ 172 h 172"/>
                <a:gd name="T10" fmla="*/ 0 w 174"/>
                <a:gd name="T11" fmla="*/ 172 h 172"/>
                <a:gd name="T12" fmla="*/ 0 w 174"/>
                <a:gd name="T13" fmla="*/ 0 h 172"/>
              </a:gdLst>
              <a:ahLst/>
              <a:cxnLst>
                <a:cxn ang="0">
                  <a:pos x="T0" y="T1"/>
                </a:cxn>
                <a:cxn ang="0">
                  <a:pos x="T2" y="T3"/>
                </a:cxn>
                <a:cxn ang="0">
                  <a:pos x="T4" y="T5"/>
                </a:cxn>
                <a:cxn ang="0">
                  <a:pos x="T6" y="T7"/>
                </a:cxn>
                <a:cxn ang="0">
                  <a:pos x="T8" y="T9"/>
                </a:cxn>
                <a:cxn ang="0">
                  <a:pos x="T10" y="T11"/>
                </a:cxn>
                <a:cxn ang="0">
                  <a:pos x="T12" y="T13"/>
                </a:cxn>
              </a:cxnLst>
              <a:rect l="0" t="0" r="r" b="b"/>
              <a:pathLst>
                <a:path w="174" h="172">
                  <a:moveTo>
                    <a:pt x="0" y="0"/>
                  </a:moveTo>
                  <a:lnTo>
                    <a:pt x="174" y="0"/>
                  </a:lnTo>
                  <a:lnTo>
                    <a:pt x="174" y="54"/>
                  </a:lnTo>
                  <a:lnTo>
                    <a:pt x="56" y="54"/>
                  </a:lnTo>
                  <a:lnTo>
                    <a:pt x="56" y="172"/>
                  </a:lnTo>
                  <a:lnTo>
                    <a:pt x="0" y="172"/>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id-ID" sz="1801"/>
            </a:p>
          </p:txBody>
        </p:sp>
        <p:sp>
          <p:nvSpPr>
            <p:cNvPr id="238" name="Freeform 67"/>
            <p:cNvSpPr>
              <a:spLocks/>
            </p:cNvSpPr>
            <p:nvPr/>
          </p:nvSpPr>
          <p:spPr bwMode="auto">
            <a:xfrm>
              <a:off x="10397732" y="4940833"/>
              <a:ext cx="273050" cy="276225"/>
            </a:xfrm>
            <a:custGeom>
              <a:avLst/>
              <a:gdLst>
                <a:gd name="T0" fmla="*/ 118 w 172"/>
                <a:gd name="T1" fmla="*/ 0 h 174"/>
                <a:gd name="T2" fmla="*/ 118 w 172"/>
                <a:gd name="T3" fmla="*/ 118 h 174"/>
                <a:gd name="T4" fmla="*/ 0 w 172"/>
                <a:gd name="T5" fmla="*/ 118 h 174"/>
                <a:gd name="T6" fmla="*/ 0 w 172"/>
                <a:gd name="T7" fmla="*/ 174 h 174"/>
                <a:gd name="T8" fmla="*/ 172 w 172"/>
                <a:gd name="T9" fmla="*/ 174 h 174"/>
                <a:gd name="T10" fmla="*/ 172 w 172"/>
                <a:gd name="T11" fmla="*/ 0 h 174"/>
                <a:gd name="T12" fmla="*/ 118 w 172"/>
                <a:gd name="T13" fmla="*/ 0 h 174"/>
              </a:gdLst>
              <a:ahLst/>
              <a:cxnLst>
                <a:cxn ang="0">
                  <a:pos x="T0" y="T1"/>
                </a:cxn>
                <a:cxn ang="0">
                  <a:pos x="T2" y="T3"/>
                </a:cxn>
                <a:cxn ang="0">
                  <a:pos x="T4" y="T5"/>
                </a:cxn>
                <a:cxn ang="0">
                  <a:pos x="T6" y="T7"/>
                </a:cxn>
                <a:cxn ang="0">
                  <a:pos x="T8" y="T9"/>
                </a:cxn>
                <a:cxn ang="0">
                  <a:pos x="T10" y="T11"/>
                </a:cxn>
                <a:cxn ang="0">
                  <a:pos x="T12" y="T13"/>
                </a:cxn>
              </a:cxnLst>
              <a:rect l="0" t="0" r="r" b="b"/>
              <a:pathLst>
                <a:path w="172" h="174">
                  <a:moveTo>
                    <a:pt x="118" y="0"/>
                  </a:moveTo>
                  <a:lnTo>
                    <a:pt x="118" y="118"/>
                  </a:lnTo>
                  <a:lnTo>
                    <a:pt x="0" y="118"/>
                  </a:lnTo>
                  <a:lnTo>
                    <a:pt x="0" y="174"/>
                  </a:lnTo>
                  <a:lnTo>
                    <a:pt x="172" y="174"/>
                  </a:lnTo>
                  <a:lnTo>
                    <a:pt x="172" y="0"/>
                  </a:lnTo>
                  <a:lnTo>
                    <a:pt x="118"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id-ID" sz="1801"/>
            </a:p>
          </p:txBody>
        </p:sp>
      </p:grpSp>
      <p:pic>
        <p:nvPicPr>
          <p:cNvPr id="2" name="Resim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14693" y="2130554"/>
            <a:ext cx="1927168" cy="1927168"/>
          </a:xfrm>
          <a:prstGeom prst="rect">
            <a:avLst/>
          </a:prstGeom>
        </p:spPr>
      </p:pic>
      <p:sp>
        <p:nvSpPr>
          <p:cNvPr id="15" name="Metin kutusu 14">
            <a:extLst>
              <a:ext uri="{FF2B5EF4-FFF2-40B4-BE49-F238E27FC236}">
                <a16:creationId xmlns:a16="http://schemas.microsoft.com/office/drawing/2014/main" xmlns="" id="{207B6B8C-6435-4415-B70E-349F9A2FAC5A}"/>
              </a:ext>
            </a:extLst>
          </p:cNvPr>
          <p:cNvSpPr txBox="1"/>
          <p:nvPr/>
        </p:nvSpPr>
        <p:spPr>
          <a:xfrm>
            <a:off x="4945397" y="1514989"/>
            <a:ext cx="6096000" cy="1508105"/>
          </a:xfrm>
          <a:prstGeom prst="rect">
            <a:avLst/>
          </a:prstGeom>
          <a:noFill/>
        </p:spPr>
        <p:txBody>
          <a:bodyPr wrap="square">
            <a:spAutoFit/>
          </a:bodyPr>
          <a:lstStyle/>
          <a:p>
            <a:pPr algn="ctr"/>
            <a:r>
              <a:rPr lang="tr-TR" sz="2800" b="1" dirty="0">
                <a:solidFill>
                  <a:schemeClr val="bg1"/>
                </a:solidFill>
                <a:latin typeface="Univers Condensed" panose="020B0606020202060204" pitchFamily="34" charset="0"/>
              </a:rPr>
              <a:t> </a:t>
            </a:r>
            <a:r>
              <a:rPr lang="tr-TR" sz="2800" b="1" dirty="0" smtClean="0">
                <a:solidFill>
                  <a:schemeClr val="bg1"/>
                </a:solidFill>
                <a:latin typeface="Univers Condensed" panose="020B0606020202060204" pitchFamily="34" charset="0"/>
              </a:rPr>
              <a:t>ATATÜRKÇÜLÜK VE TÜRK İNKILABI</a:t>
            </a:r>
            <a:endParaRPr lang="tr-TR" sz="2800" b="1" dirty="0">
              <a:solidFill>
                <a:schemeClr val="bg1"/>
              </a:solidFill>
              <a:latin typeface="Univers Condensed" panose="020B0606020202060204" pitchFamily="34" charset="0"/>
            </a:endParaRPr>
          </a:p>
          <a:p>
            <a:pPr algn="ctr"/>
            <a:endParaRPr lang="tr-TR" sz="2800" b="1" dirty="0" smtClean="0">
              <a:solidFill>
                <a:schemeClr val="bg1"/>
              </a:solidFill>
              <a:latin typeface="Univers Condensed" panose="020B0606020202060204" pitchFamily="34" charset="0"/>
            </a:endParaRPr>
          </a:p>
          <a:p>
            <a:pPr algn="ctr"/>
            <a:r>
              <a:rPr lang="tr-TR" sz="2800" b="1" dirty="0" smtClean="0">
                <a:solidFill>
                  <a:schemeClr val="bg1"/>
                </a:solidFill>
                <a:latin typeface="Univers Condensed" panose="020B0606020202060204" pitchFamily="34" charset="0"/>
              </a:rPr>
              <a:t>İNKILAPLAR  </a:t>
            </a:r>
            <a:r>
              <a:rPr lang="tr-TR" sz="3600" b="1" dirty="0" smtClean="0">
                <a:solidFill>
                  <a:schemeClr val="bg1"/>
                </a:solidFill>
                <a:latin typeface="Univers Condensed" panose="020B0606020202060204" pitchFamily="34" charset="0"/>
              </a:rPr>
              <a:t>II</a:t>
            </a:r>
            <a:endParaRPr lang="tr-TR" sz="3600" b="1" dirty="0">
              <a:solidFill>
                <a:schemeClr val="bg1"/>
              </a:solidFill>
              <a:latin typeface="Univers Condensed" panose="020B0606020202060204" pitchFamily="34" charset="0"/>
            </a:endParaRPr>
          </a:p>
        </p:txBody>
      </p:sp>
    </p:spTree>
    <p:extLst>
      <p:ext uri="{BB962C8B-B14F-4D97-AF65-F5344CB8AC3E}">
        <p14:creationId xmlns:p14="http://schemas.microsoft.com/office/powerpoint/2010/main" val="3800201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25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10" presetClass="entr" presetSubtype="0" fill="hold" grpId="1" nodeType="withEffect">
                                  <p:stCondLst>
                                    <p:cond delay="25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750"/>
                            </p:stCondLst>
                            <p:childTnLst>
                              <p:par>
                                <p:cTn id="13" presetID="16" presetClass="entr" presetSubtype="37" fill="hold" nodeType="afterEffect">
                                  <p:stCondLst>
                                    <p:cond delay="0"/>
                                  </p:stCondLst>
                                  <p:childTnLst>
                                    <p:set>
                                      <p:cBhvr>
                                        <p:cTn id="14" dur="1" fill="hold">
                                          <p:stCondLst>
                                            <p:cond delay="0"/>
                                          </p:stCondLst>
                                        </p:cTn>
                                        <p:tgtEl>
                                          <p:spTgt spid="235"/>
                                        </p:tgtEl>
                                        <p:attrNameLst>
                                          <p:attrName>style.visibility</p:attrName>
                                        </p:attrNameLst>
                                      </p:cBhvr>
                                      <p:to>
                                        <p:strVal val="visible"/>
                                      </p:to>
                                    </p:set>
                                    <p:animEffect transition="in" filter="barn(outVertical)">
                                      <p:cBhvr>
                                        <p:cTn id="15" dur="750"/>
                                        <p:tgtEl>
                                          <p:spTgt spid="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xmlns="" id="{78AB423E-B459-4896-B6EC-9AD26514577C}"/>
              </a:ext>
            </a:extLst>
          </p:cNvPr>
          <p:cNvSpPr/>
          <p:nvPr/>
        </p:nvSpPr>
        <p:spPr>
          <a:xfrm>
            <a:off x="169334" y="2199503"/>
            <a:ext cx="561961" cy="455829"/>
          </a:xfrm>
          <a:prstGeom prst="ellipse">
            <a:avLst/>
          </a:prstGeom>
          <a:solidFill>
            <a:schemeClr val="bg1"/>
          </a:solidFill>
          <a:ln>
            <a:noFill/>
          </a:ln>
          <a:effectLst>
            <a:glow rad="228600">
              <a:schemeClr val="accent1">
                <a:satMod val="17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Oval 7">
            <a:extLst>
              <a:ext uri="{FF2B5EF4-FFF2-40B4-BE49-F238E27FC236}">
                <a16:creationId xmlns:a16="http://schemas.microsoft.com/office/drawing/2014/main" xmlns="" id="{EF804033-B831-404F-9154-F420CD772818}"/>
              </a:ext>
            </a:extLst>
          </p:cNvPr>
          <p:cNvSpPr/>
          <p:nvPr/>
        </p:nvSpPr>
        <p:spPr>
          <a:xfrm>
            <a:off x="1549401" y="3205549"/>
            <a:ext cx="516466" cy="534937"/>
          </a:xfrm>
          <a:prstGeom prst="ellipse">
            <a:avLst/>
          </a:prstGeom>
          <a:solidFill>
            <a:schemeClr val="bg1"/>
          </a:solidFill>
          <a:ln>
            <a:noFill/>
          </a:ln>
          <a:effectLst>
            <a:glow rad="228600">
              <a:srgbClr val="FF000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Oval 9">
            <a:extLst>
              <a:ext uri="{FF2B5EF4-FFF2-40B4-BE49-F238E27FC236}">
                <a16:creationId xmlns:a16="http://schemas.microsoft.com/office/drawing/2014/main" xmlns="" id="{AED36AEA-F2BA-43BA-AB54-057503746391}"/>
              </a:ext>
            </a:extLst>
          </p:cNvPr>
          <p:cNvSpPr/>
          <p:nvPr/>
        </p:nvSpPr>
        <p:spPr>
          <a:xfrm>
            <a:off x="2947121" y="3250524"/>
            <a:ext cx="423333" cy="369332"/>
          </a:xfrm>
          <a:prstGeom prst="ellipse">
            <a:avLst/>
          </a:prstGeom>
          <a:solidFill>
            <a:schemeClr val="bg1"/>
          </a:solidFill>
          <a:ln>
            <a:noFill/>
          </a:ln>
          <a:effectLst>
            <a:glow rad="317500">
              <a:srgbClr val="7030A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Oval 11">
            <a:extLst>
              <a:ext uri="{FF2B5EF4-FFF2-40B4-BE49-F238E27FC236}">
                <a16:creationId xmlns:a16="http://schemas.microsoft.com/office/drawing/2014/main" xmlns="" id="{10033F73-86EC-48D2-9028-CA32760D6B68}"/>
              </a:ext>
            </a:extLst>
          </p:cNvPr>
          <p:cNvSpPr/>
          <p:nvPr/>
        </p:nvSpPr>
        <p:spPr>
          <a:xfrm>
            <a:off x="193590" y="3885905"/>
            <a:ext cx="537705" cy="461833"/>
          </a:xfrm>
          <a:prstGeom prst="ellipse">
            <a:avLst/>
          </a:prstGeom>
          <a:solidFill>
            <a:schemeClr val="bg1"/>
          </a:solidFill>
          <a:ln>
            <a:noFill/>
          </a:ln>
          <a:effectLst>
            <a:glow rad="228600">
              <a:srgbClr val="00B05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 name="Dikdörtgen 2"/>
          <p:cNvSpPr/>
          <p:nvPr/>
        </p:nvSpPr>
        <p:spPr>
          <a:xfrm>
            <a:off x="917864" y="352167"/>
            <a:ext cx="2850524" cy="461665"/>
          </a:xfrm>
          <a:prstGeom prst="rect">
            <a:avLst/>
          </a:prstGeom>
        </p:spPr>
        <p:txBody>
          <a:bodyPr wrap="none">
            <a:spAutoFit/>
          </a:bodyPr>
          <a:lstStyle/>
          <a:p>
            <a:r>
              <a:rPr lang="tr-TR" sz="2400" b="1" dirty="0">
                <a:solidFill>
                  <a:srgbClr val="FF0000"/>
                </a:solidFill>
              </a:rPr>
              <a:t>İzmir İktisat Kongresi</a:t>
            </a:r>
          </a:p>
        </p:txBody>
      </p:sp>
      <p:cxnSp>
        <p:nvCxnSpPr>
          <p:cNvPr id="9" name="Düz Ok Bağlayıcısı 8"/>
          <p:cNvCxnSpPr/>
          <p:nvPr/>
        </p:nvCxnSpPr>
        <p:spPr>
          <a:xfrm>
            <a:off x="-284195" y="570246"/>
            <a:ext cx="1049866" cy="0"/>
          </a:xfrm>
          <a:prstGeom prst="straightConnector1">
            <a:avLst/>
          </a:prstGeom>
          <a:ln>
            <a:tailEnd type="triangle"/>
          </a:ln>
          <a:effectLst>
            <a:glow rad="3302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4" name="Dikdörtgen 3"/>
          <p:cNvSpPr/>
          <p:nvPr/>
        </p:nvSpPr>
        <p:spPr>
          <a:xfrm>
            <a:off x="5470153" y="757534"/>
            <a:ext cx="6096000" cy="2862322"/>
          </a:xfrm>
          <a:prstGeom prst="rect">
            <a:avLst/>
          </a:prstGeom>
        </p:spPr>
        <p:txBody>
          <a:bodyPr>
            <a:spAutoFit/>
          </a:bodyPr>
          <a:lstStyle/>
          <a:p>
            <a:pPr algn="just"/>
            <a:r>
              <a:rPr lang="tr-TR" dirty="0">
                <a:solidFill>
                  <a:schemeClr val="bg1"/>
                </a:solidFill>
              </a:rPr>
              <a:t>Uzun süren I. Dünya Savaşı ve ardından Millî Mücadele, Türk milletinin ekonomik kaynaklarını tüketmişti. Türk milletinin askerî ve siyasi alanda kazandığı büyük başarılar sonucu kurulan yeni Türkiye’nin, ekonomik bir savaş da vermesi gerekiyordu. Atatürk, bu durumu tespit ederek şöyle demişti: </a:t>
            </a:r>
            <a:endParaRPr lang="tr-TR" dirty="0" smtClean="0">
              <a:solidFill>
                <a:schemeClr val="bg1"/>
              </a:solidFill>
            </a:endParaRPr>
          </a:p>
          <a:p>
            <a:pPr algn="just"/>
            <a:endParaRPr lang="tr-TR" dirty="0">
              <a:solidFill>
                <a:schemeClr val="bg1"/>
              </a:solidFill>
            </a:endParaRPr>
          </a:p>
          <a:p>
            <a:pPr algn="just"/>
            <a:r>
              <a:rPr lang="tr-TR" dirty="0" smtClean="0">
                <a:solidFill>
                  <a:schemeClr val="bg1"/>
                </a:solidFill>
              </a:rPr>
              <a:t>                                                                                     “</a:t>
            </a:r>
            <a:r>
              <a:rPr lang="tr-TR" dirty="0">
                <a:solidFill>
                  <a:srgbClr val="FF0000"/>
                </a:solidFill>
              </a:rPr>
              <a:t>Siyasal, askerî zaferler ne kadar büyük olurlarsa olsunlar, ekonomik zaferlerle taçlandırılmazlarsa meydana gelen zaferler devamlı olmaz, az zamanda söner.”</a:t>
            </a:r>
          </a:p>
        </p:txBody>
      </p:sp>
      <p:sp>
        <p:nvSpPr>
          <p:cNvPr id="5" name="Dikdörtgen 4"/>
          <p:cNvSpPr/>
          <p:nvPr/>
        </p:nvSpPr>
        <p:spPr>
          <a:xfrm>
            <a:off x="5621867" y="4377815"/>
            <a:ext cx="6096000" cy="2308324"/>
          </a:xfrm>
          <a:prstGeom prst="rect">
            <a:avLst/>
          </a:prstGeom>
        </p:spPr>
        <p:txBody>
          <a:bodyPr>
            <a:spAutoFit/>
          </a:bodyPr>
          <a:lstStyle/>
          <a:p>
            <a:pPr algn="just"/>
            <a:r>
              <a:rPr lang="tr-TR" dirty="0">
                <a:solidFill>
                  <a:schemeClr val="bg1"/>
                </a:solidFill>
              </a:rPr>
              <a:t>17 Şubat 1923’te yeni Türk Devleti’nin ekonomi politikasını belirlemek ve ülkeyi kalkındırmak için İzmir İktisat Kongresi toplandı. Kongreye sanayici, tüccar, esnaf ve çiftçi temsilcileri katıldı. Atatürk, kongrenin açılış konuşmasında ülke ekonomisine bir yön verilmesi gereğini hatırlattı. Aynı zamanda yeni Türkiye’nin devlet anlayışını da</a:t>
            </a:r>
            <a:r>
              <a:rPr lang="tr-TR" dirty="0">
                <a:solidFill>
                  <a:srgbClr val="FF0000"/>
                </a:solidFill>
              </a:rPr>
              <a:t>: “Yeni Türkiye Devleti cihangir bir devlet olmayacaktır. Fakat yeni Türkiye Devleti, bir ekonomik devlet olacaktır.” </a:t>
            </a:r>
            <a:r>
              <a:rPr lang="tr-TR" dirty="0">
                <a:solidFill>
                  <a:schemeClr val="bg1"/>
                </a:solidFill>
              </a:rPr>
              <a:t>sözü ile işaret etmiş oldu.</a:t>
            </a:r>
          </a:p>
        </p:txBody>
      </p:sp>
      <p:sp>
        <p:nvSpPr>
          <p:cNvPr id="11" name="Dikdörtgen 10"/>
          <p:cNvSpPr/>
          <p:nvPr/>
        </p:nvSpPr>
        <p:spPr>
          <a:xfrm rot="5400000">
            <a:off x="-88289" y="3126452"/>
            <a:ext cx="992579" cy="369332"/>
          </a:xfrm>
          <a:prstGeom prst="rect">
            <a:avLst/>
          </a:prstGeom>
        </p:spPr>
        <p:txBody>
          <a:bodyPr wrap="none">
            <a:spAutoFit/>
          </a:bodyPr>
          <a:lstStyle/>
          <a:p>
            <a:r>
              <a:rPr lang="tr-TR" dirty="0" smtClean="0">
                <a:solidFill>
                  <a:srgbClr val="FF0000"/>
                </a:solidFill>
              </a:rPr>
              <a:t>..………….</a:t>
            </a:r>
            <a:endParaRPr lang="tr-TR" dirty="0"/>
          </a:p>
        </p:txBody>
      </p:sp>
      <p:sp>
        <p:nvSpPr>
          <p:cNvPr id="13" name="Dikdörtgen 12"/>
          <p:cNvSpPr/>
          <p:nvPr/>
        </p:nvSpPr>
        <p:spPr>
          <a:xfrm rot="5400000">
            <a:off x="2266627" y="3167227"/>
            <a:ext cx="479735" cy="646331"/>
          </a:xfrm>
          <a:prstGeom prst="rect">
            <a:avLst/>
          </a:prstGeom>
        </p:spPr>
        <p:txBody>
          <a:bodyPr wrap="square">
            <a:spAutoFit/>
          </a:bodyPr>
          <a:lstStyle/>
          <a:p>
            <a:r>
              <a:rPr lang="tr-TR" dirty="0">
                <a:solidFill>
                  <a:srgbClr val="FF0000"/>
                </a:solidFill>
              </a:rPr>
              <a:t>..……</a:t>
            </a:r>
            <a:endParaRPr lang="tr-TR" dirty="0"/>
          </a:p>
        </p:txBody>
      </p:sp>
      <p:sp>
        <p:nvSpPr>
          <p:cNvPr id="14" name="Dikdörtgen 13"/>
          <p:cNvSpPr/>
          <p:nvPr/>
        </p:nvSpPr>
        <p:spPr>
          <a:xfrm rot="5400000">
            <a:off x="1572462" y="2511907"/>
            <a:ext cx="617477" cy="369332"/>
          </a:xfrm>
          <a:prstGeom prst="rect">
            <a:avLst/>
          </a:prstGeom>
        </p:spPr>
        <p:txBody>
          <a:bodyPr wrap="none">
            <a:spAutoFit/>
          </a:bodyPr>
          <a:lstStyle/>
          <a:p>
            <a:r>
              <a:rPr lang="tr-TR" dirty="0">
                <a:solidFill>
                  <a:srgbClr val="FF0000"/>
                </a:solidFill>
              </a:rPr>
              <a:t>..……</a:t>
            </a:r>
            <a:endParaRPr lang="tr-TR" dirty="0"/>
          </a:p>
        </p:txBody>
      </p:sp>
      <p:sp>
        <p:nvSpPr>
          <p:cNvPr id="15" name="Dikdörtgen 14"/>
          <p:cNvSpPr/>
          <p:nvPr/>
        </p:nvSpPr>
        <p:spPr>
          <a:xfrm rot="5400000">
            <a:off x="1572462" y="4106038"/>
            <a:ext cx="617477" cy="369332"/>
          </a:xfrm>
          <a:prstGeom prst="rect">
            <a:avLst/>
          </a:prstGeom>
        </p:spPr>
        <p:txBody>
          <a:bodyPr wrap="none">
            <a:spAutoFit/>
          </a:bodyPr>
          <a:lstStyle/>
          <a:p>
            <a:r>
              <a:rPr lang="tr-TR" dirty="0">
                <a:solidFill>
                  <a:srgbClr val="FF0000"/>
                </a:solidFill>
              </a:rPr>
              <a:t>..……</a:t>
            </a:r>
            <a:endParaRPr lang="tr-TR" dirty="0"/>
          </a:p>
        </p:txBody>
      </p:sp>
      <p:sp>
        <p:nvSpPr>
          <p:cNvPr id="16" name="Dikdörtgen 15"/>
          <p:cNvSpPr/>
          <p:nvPr/>
        </p:nvSpPr>
        <p:spPr>
          <a:xfrm rot="5400000">
            <a:off x="2877049" y="3854333"/>
            <a:ext cx="617477" cy="369332"/>
          </a:xfrm>
          <a:prstGeom prst="rect">
            <a:avLst/>
          </a:prstGeom>
        </p:spPr>
        <p:txBody>
          <a:bodyPr wrap="none">
            <a:spAutoFit/>
          </a:bodyPr>
          <a:lstStyle/>
          <a:p>
            <a:r>
              <a:rPr lang="tr-TR" dirty="0">
                <a:solidFill>
                  <a:srgbClr val="FF0000"/>
                </a:solidFill>
              </a:rPr>
              <a:t>..……</a:t>
            </a:r>
            <a:endParaRPr lang="tr-TR" dirty="0"/>
          </a:p>
        </p:txBody>
      </p:sp>
      <p:sp>
        <p:nvSpPr>
          <p:cNvPr id="17" name="Dikdörtgen 16"/>
          <p:cNvSpPr/>
          <p:nvPr/>
        </p:nvSpPr>
        <p:spPr>
          <a:xfrm rot="5400000">
            <a:off x="2850048" y="2594739"/>
            <a:ext cx="617477" cy="369332"/>
          </a:xfrm>
          <a:prstGeom prst="rect">
            <a:avLst/>
          </a:prstGeom>
        </p:spPr>
        <p:txBody>
          <a:bodyPr wrap="none">
            <a:spAutoFit/>
          </a:bodyPr>
          <a:lstStyle/>
          <a:p>
            <a:r>
              <a:rPr lang="tr-TR" dirty="0">
                <a:solidFill>
                  <a:srgbClr val="FF0000"/>
                </a:solidFill>
              </a:rPr>
              <a:t>..……</a:t>
            </a:r>
            <a:endParaRPr lang="tr-TR" dirty="0"/>
          </a:p>
        </p:txBody>
      </p:sp>
      <p:sp>
        <p:nvSpPr>
          <p:cNvPr id="18" name="Dikdörtgen 17"/>
          <p:cNvSpPr/>
          <p:nvPr/>
        </p:nvSpPr>
        <p:spPr>
          <a:xfrm rot="5400000">
            <a:off x="814593" y="3149851"/>
            <a:ext cx="479735" cy="646331"/>
          </a:xfrm>
          <a:prstGeom prst="rect">
            <a:avLst/>
          </a:prstGeom>
        </p:spPr>
        <p:txBody>
          <a:bodyPr wrap="square">
            <a:spAutoFit/>
          </a:bodyPr>
          <a:lstStyle/>
          <a:p>
            <a:r>
              <a:rPr lang="tr-TR" dirty="0">
                <a:solidFill>
                  <a:srgbClr val="FF0000"/>
                </a:solidFill>
              </a:rPr>
              <a:t>..……</a:t>
            </a:r>
            <a:endParaRPr lang="tr-TR" dirty="0"/>
          </a:p>
        </p:txBody>
      </p:sp>
    </p:spTree>
    <p:extLst>
      <p:ext uri="{BB962C8B-B14F-4D97-AF65-F5344CB8AC3E}">
        <p14:creationId xmlns:p14="http://schemas.microsoft.com/office/powerpoint/2010/main" val="42124026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Düz Ok Bağlayıcısı 2"/>
          <p:cNvCxnSpPr/>
          <p:nvPr/>
        </p:nvCxnSpPr>
        <p:spPr>
          <a:xfrm>
            <a:off x="-284195" y="570246"/>
            <a:ext cx="1049866" cy="0"/>
          </a:xfrm>
          <a:prstGeom prst="straightConnector1">
            <a:avLst/>
          </a:prstGeom>
          <a:ln>
            <a:tailEnd type="triangle"/>
          </a:ln>
          <a:effectLst>
            <a:glow rad="3302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5" name="Dikdörtgen 4"/>
          <p:cNvSpPr/>
          <p:nvPr/>
        </p:nvSpPr>
        <p:spPr>
          <a:xfrm>
            <a:off x="1023937" y="2577074"/>
            <a:ext cx="10144125" cy="1200329"/>
          </a:xfrm>
          <a:prstGeom prst="rect">
            <a:avLst/>
          </a:prstGeom>
        </p:spPr>
        <p:txBody>
          <a:bodyPr wrap="square">
            <a:spAutoFit/>
          </a:bodyPr>
          <a:lstStyle/>
          <a:p>
            <a:pPr algn="just"/>
            <a:r>
              <a:rPr lang="tr-TR" dirty="0" smtClean="0">
                <a:solidFill>
                  <a:srgbClr val="FF0000"/>
                </a:solidFill>
              </a:rPr>
              <a:t>………………………………………………………………………………</a:t>
            </a:r>
            <a:endParaRPr lang="tr-TR" dirty="0">
              <a:solidFill>
                <a:srgbClr val="FF0000"/>
              </a:solidFill>
            </a:endParaRPr>
          </a:p>
          <a:p>
            <a:pPr algn="just"/>
            <a:r>
              <a:rPr lang="tr-TR" dirty="0" smtClean="0">
                <a:solidFill>
                  <a:schemeClr val="bg1"/>
                </a:solidFill>
              </a:rPr>
              <a:t> </a:t>
            </a:r>
            <a:r>
              <a:rPr lang="tr-TR" dirty="0">
                <a:solidFill>
                  <a:schemeClr val="bg1"/>
                </a:solidFill>
              </a:rPr>
              <a:t>Misak-ı </a:t>
            </a:r>
            <a:r>
              <a:rPr lang="tr-TR" dirty="0" err="1">
                <a:solidFill>
                  <a:schemeClr val="bg1"/>
                </a:solidFill>
              </a:rPr>
              <a:t>İktisadi’den</a:t>
            </a:r>
            <a:r>
              <a:rPr lang="tr-TR" dirty="0">
                <a:solidFill>
                  <a:schemeClr val="bg1"/>
                </a:solidFill>
              </a:rPr>
              <a:t> sonra sanayici, tüccar, esnaf ve çiftçi temsilcileri ekonomik bağımsızlık için alınması gereken önlemleri sıraladılar. Kongre sonucunda millî ekonominin kurulması için şu kararlar alındı:</a:t>
            </a:r>
            <a:endParaRPr lang="tr-TR" dirty="0" smtClean="0">
              <a:solidFill>
                <a:schemeClr val="bg1"/>
              </a:solidFill>
            </a:endParaRPr>
          </a:p>
          <a:p>
            <a:pPr algn="just"/>
            <a:r>
              <a:rPr lang="tr-TR" dirty="0" smtClean="0">
                <a:solidFill>
                  <a:srgbClr val="FF0000"/>
                </a:solidFill>
              </a:rPr>
              <a:t>……………………………………………………………………………….  </a:t>
            </a:r>
            <a:endParaRPr lang="tr-TR" dirty="0">
              <a:solidFill>
                <a:srgbClr val="FF0000"/>
              </a:solidFill>
            </a:endParaRPr>
          </a:p>
        </p:txBody>
      </p:sp>
      <p:sp>
        <p:nvSpPr>
          <p:cNvPr id="6" name="Oval 5">
            <a:extLst>
              <a:ext uri="{FF2B5EF4-FFF2-40B4-BE49-F238E27FC236}">
                <a16:creationId xmlns:a16="http://schemas.microsoft.com/office/drawing/2014/main" xmlns="" id="{89E40E31-7CB1-465B-A6B6-B6D97C04D6DB}"/>
              </a:ext>
            </a:extLst>
          </p:cNvPr>
          <p:cNvSpPr/>
          <p:nvPr/>
        </p:nvSpPr>
        <p:spPr>
          <a:xfrm>
            <a:off x="11768667" y="6448491"/>
            <a:ext cx="423333" cy="369332"/>
          </a:xfrm>
          <a:prstGeom prst="ellipse">
            <a:avLst/>
          </a:prstGeom>
          <a:solidFill>
            <a:schemeClr val="bg1"/>
          </a:solidFill>
          <a:ln>
            <a:noFill/>
          </a:ln>
          <a:effectLst>
            <a:glow rad="228600">
              <a:srgbClr val="7030A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Dikdörtgen 1"/>
          <p:cNvSpPr/>
          <p:nvPr/>
        </p:nvSpPr>
        <p:spPr>
          <a:xfrm>
            <a:off x="6096000" y="238754"/>
            <a:ext cx="6096000" cy="2031325"/>
          </a:xfrm>
          <a:prstGeom prst="rect">
            <a:avLst/>
          </a:prstGeom>
        </p:spPr>
        <p:txBody>
          <a:bodyPr>
            <a:spAutoFit/>
          </a:bodyPr>
          <a:lstStyle/>
          <a:p>
            <a:pPr algn="just"/>
            <a:r>
              <a:rPr lang="tr-TR" dirty="0">
                <a:solidFill>
                  <a:schemeClr val="bg1"/>
                </a:solidFill>
              </a:rPr>
              <a:t>İzmir İktisat Kongresi’nde yapılan çalışmalar sonucu </a:t>
            </a:r>
            <a:r>
              <a:rPr lang="tr-TR" dirty="0">
                <a:solidFill>
                  <a:srgbClr val="FF0000"/>
                </a:solidFill>
              </a:rPr>
              <a:t>Misak-ı İktisadi </a:t>
            </a:r>
            <a:r>
              <a:rPr lang="tr-TR" dirty="0">
                <a:solidFill>
                  <a:schemeClr val="bg1"/>
                </a:solidFill>
              </a:rPr>
              <a:t>benimsendi. Ekonomi andı anlamına gelen Misak-ı İktisadi, Millî Mücadele vererek siyasal bağımsızlığını kazanan Türk milletinin, kendi kaynak ve yeterliliklerini kullanarak millî bir ekonomi kurmasını öngörüyordu. Böylece savaşla kazanılan siyasal bağımsızlık, ekonomik bağımsızlıkla desteklenerek tam bağımsızlığa ulaşılacaktı. </a:t>
            </a:r>
          </a:p>
        </p:txBody>
      </p:sp>
      <p:sp>
        <p:nvSpPr>
          <p:cNvPr id="4" name="Dikdörtgen 3"/>
          <p:cNvSpPr/>
          <p:nvPr/>
        </p:nvSpPr>
        <p:spPr>
          <a:xfrm>
            <a:off x="5672667" y="3777403"/>
            <a:ext cx="6096000" cy="1015663"/>
          </a:xfrm>
          <a:prstGeom prst="rect">
            <a:avLst/>
          </a:prstGeom>
        </p:spPr>
        <p:txBody>
          <a:bodyPr>
            <a:spAutoFit/>
          </a:bodyPr>
          <a:lstStyle/>
          <a:p>
            <a:pPr algn="just"/>
            <a:r>
              <a:rPr lang="tr-TR" sz="2400" b="1" dirty="0" smtClean="0">
                <a:solidFill>
                  <a:srgbClr val="FF0000"/>
                </a:solidFill>
              </a:rPr>
              <a:t>1. </a:t>
            </a:r>
            <a:r>
              <a:rPr lang="tr-TR" dirty="0" smtClean="0">
                <a:solidFill>
                  <a:schemeClr val="bg1"/>
                </a:solidFill>
              </a:rPr>
              <a:t>Devlet</a:t>
            </a:r>
            <a:r>
              <a:rPr lang="tr-TR" dirty="0">
                <a:solidFill>
                  <a:schemeClr val="bg1"/>
                </a:solidFill>
              </a:rPr>
              <a:t>, özel sektörün gerçekleştiremediği girişimlere bizzat el atarak ekonomik görevini yerine getirecek</a:t>
            </a:r>
            <a:r>
              <a:rPr lang="tr-TR" dirty="0" smtClean="0">
                <a:solidFill>
                  <a:schemeClr val="bg1"/>
                </a:solidFill>
              </a:rPr>
              <a:t>.</a:t>
            </a:r>
          </a:p>
          <a:p>
            <a:pPr marL="342900" indent="-342900" algn="just">
              <a:buAutoNum type="arabicPeriod"/>
            </a:pPr>
            <a:endParaRPr lang="tr-TR" dirty="0">
              <a:solidFill>
                <a:schemeClr val="bg1"/>
              </a:solidFill>
            </a:endParaRPr>
          </a:p>
        </p:txBody>
      </p:sp>
      <p:sp>
        <p:nvSpPr>
          <p:cNvPr id="7" name="Dikdörtgen 6"/>
          <p:cNvSpPr/>
          <p:nvPr/>
        </p:nvSpPr>
        <p:spPr>
          <a:xfrm>
            <a:off x="4705640" y="4425854"/>
            <a:ext cx="6162584" cy="461665"/>
          </a:xfrm>
          <a:prstGeom prst="rect">
            <a:avLst/>
          </a:prstGeom>
        </p:spPr>
        <p:txBody>
          <a:bodyPr wrap="none">
            <a:spAutoFit/>
          </a:bodyPr>
          <a:lstStyle/>
          <a:p>
            <a:r>
              <a:rPr lang="tr-TR" sz="2400" b="1" dirty="0">
                <a:solidFill>
                  <a:srgbClr val="FF0000"/>
                </a:solidFill>
              </a:rPr>
              <a:t> 2. </a:t>
            </a:r>
            <a:r>
              <a:rPr lang="tr-TR" dirty="0">
                <a:solidFill>
                  <a:schemeClr val="bg1"/>
                </a:solidFill>
              </a:rPr>
              <a:t>Yurt içi ham madde üretimine dayalı sanayi dalları kurulacak</a:t>
            </a:r>
            <a:endParaRPr lang="tr-TR" dirty="0"/>
          </a:p>
        </p:txBody>
      </p:sp>
      <p:sp>
        <p:nvSpPr>
          <p:cNvPr id="8" name="Dikdörtgen 7"/>
          <p:cNvSpPr/>
          <p:nvPr/>
        </p:nvSpPr>
        <p:spPr>
          <a:xfrm>
            <a:off x="3568422" y="4874148"/>
            <a:ext cx="6064674" cy="461665"/>
          </a:xfrm>
          <a:prstGeom prst="rect">
            <a:avLst/>
          </a:prstGeom>
        </p:spPr>
        <p:txBody>
          <a:bodyPr wrap="none">
            <a:spAutoFit/>
          </a:bodyPr>
          <a:lstStyle/>
          <a:p>
            <a:r>
              <a:rPr lang="tr-TR" sz="2400" b="1" dirty="0" smtClean="0">
                <a:solidFill>
                  <a:srgbClr val="FF0000"/>
                </a:solidFill>
              </a:rPr>
              <a:t>.3</a:t>
            </a:r>
            <a:r>
              <a:rPr lang="tr-TR" dirty="0">
                <a:solidFill>
                  <a:schemeClr val="bg1"/>
                </a:solidFill>
              </a:rPr>
              <a:t>. Özel girişime kredi sağlayacak bir devlet bankası kurulacak. </a:t>
            </a:r>
            <a:endParaRPr lang="tr-TR" dirty="0"/>
          </a:p>
        </p:txBody>
      </p:sp>
      <p:sp>
        <p:nvSpPr>
          <p:cNvPr id="9" name="Dikdörtgen 8"/>
          <p:cNvSpPr/>
          <p:nvPr/>
        </p:nvSpPr>
        <p:spPr>
          <a:xfrm>
            <a:off x="2786971" y="5349184"/>
            <a:ext cx="4217308" cy="461665"/>
          </a:xfrm>
          <a:prstGeom prst="rect">
            <a:avLst/>
          </a:prstGeom>
        </p:spPr>
        <p:txBody>
          <a:bodyPr wrap="none">
            <a:spAutoFit/>
          </a:bodyPr>
          <a:lstStyle/>
          <a:p>
            <a:r>
              <a:rPr lang="tr-TR" sz="2400" b="1" dirty="0">
                <a:solidFill>
                  <a:srgbClr val="FF0000"/>
                </a:solidFill>
              </a:rPr>
              <a:t>4. </a:t>
            </a:r>
            <a:r>
              <a:rPr lang="tr-TR" dirty="0">
                <a:solidFill>
                  <a:schemeClr val="bg1"/>
                </a:solidFill>
              </a:rPr>
              <a:t>Küçük üretimden, fabrikalara geçilecek. </a:t>
            </a:r>
            <a:endParaRPr lang="tr-TR" dirty="0"/>
          </a:p>
        </p:txBody>
      </p:sp>
      <p:sp>
        <p:nvSpPr>
          <p:cNvPr id="10" name="Dikdörtgen 9"/>
          <p:cNvSpPr/>
          <p:nvPr/>
        </p:nvSpPr>
        <p:spPr>
          <a:xfrm>
            <a:off x="1769116" y="5901062"/>
            <a:ext cx="4905382" cy="461665"/>
          </a:xfrm>
          <a:prstGeom prst="rect">
            <a:avLst/>
          </a:prstGeom>
        </p:spPr>
        <p:txBody>
          <a:bodyPr wrap="none">
            <a:spAutoFit/>
          </a:bodyPr>
          <a:lstStyle/>
          <a:p>
            <a:r>
              <a:rPr lang="tr-TR" sz="2400" b="1" dirty="0">
                <a:solidFill>
                  <a:srgbClr val="FF0000"/>
                </a:solidFill>
              </a:rPr>
              <a:t>5. </a:t>
            </a:r>
            <a:r>
              <a:rPr lang="tr-TR" dirty="0">
                <a:solidFill>
                  <a:schemeClr val="bg1"/>
                </a:solidFill>
              </a:rPr>
              <a:t>Yabancıların kurdukları tekellerden kaçınılacak. </a:t>
            </a:r>
            <a:endParaRPr lang="tr-TR" dirty="0"/>
          </a:p>
        </p:txBody>
      </p:sp>
      <p:sp>
        <p:nvSpPr>
          <p:cNvPr id="11" name="Dikdörtgen 10"/>
          <p:cNvSpPr/>
          <p:nvPr/>
        </p:nvSpPr>
        <p:spPr>
          <a:xfrm>
            <a:off x="-39273" y="6481802"/>
            <a:ext cx="5077416" cy="461665"/>
          </a:xfrm>
          <a:prstGeom prst="rect">
            <a:avLst/>
          </a:prstGeom>
        </p:spPr>
        <p:txBody>
          <a:bodyPr wrap="none">
            <a:spAutoFit/>
          </a:bodyPr>
          <a:lstStyle/>
          <a:p>
            <a:pPr algn="just"/>
            <a:r>
              <a:rPr lang="tr-TR" sz="2400" b="1" dirty="0">
                <a:solidFill>
                  <a:srgbClr val="FF0000"/>
                </a:solidFill>
              </a:rPr>
              <a:t>6. </a:t>
            </a:r>
            <a:r>
              <a:rPr lang="tr-TR" dirty="0">
                <a:solidFill>
                  <a:schemeClr val="bg1"/>
                </a:solidFill>
              </a:rPr>
              <a:t>Sanayi desteklenecek ve millî bankalar kurulacak.</a:t>
            </a:r>
          </a:p>
        </p:txBody>
      </p:sp>
    </p:spTree>
    <p:extLst>
      <p:ext uri="{BB962C8B-B14F-4D97-AF65-F5344CB8AC3E}">
        <p14:creationId xmlns:p14="http://schemas.microsoft.com/office/powerpoint/2010/main" val="15741210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xmlns="" id="{E41A17D8-7295-4C3D-B792-16A02875018C}"/>
              </a:ext>
            </a:extLst>
          </p:cNvPr>
          <p:cNvSpPr/>
          <p:nvPr/>
        </p:nvSpPr>
        <p:spPr>
          <a:xfrm>
            <a:off x="123658" y="2666529"/>
            <a:ext cx="423333" cy="369332"/>
          </a:xfrm>
          <a:prstGeom prst="ellipse">
            <a:avLst/>
          </a:prstGeom>
          <a:solidFill>
            <a:schemeClr val="bg1"/>
          </a:solidFill>
          <a:ln>
            <a:noFill/>
          </a:ln>
          <a:effectLst>
            <a:glow rad="228600">
              <a:srgbClr val="00B05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 name="Dikdörtgen 4"/>
          <p:cNvSpPr/>
          <p:nvPr/>
        </p:nvSpPr>
        <p:spPr>
          <a:xfrm>
            <a:off x="1303867" y="4487797"/>
            <a:ext cx="4199467" cy="369332"/>
          </a:xfrm>
          <a:prstGeom prst="rect">
            <a:avLst/>
          </a:prstGeom>
        </p:spPr>
        <p:txBody>
          <a:bodyPr wrap="square">
            <a:spAutoFit/>
          </a:bodyPr>
          <a:lstStyle/>
          <a:p>
            <a:pPr lvl="0" algn="just"/>
            <a:r>
              <a:rPr lang="tr-TR" dirty="0" smtClean="0">
                <a:solidFill>
                  <a:schemeClr val="bg1"/>
                </a:solidFill>
              </a:rPr>
              <a:t>.………………………………………………………</a:t>
            </a:r>
            <a:endParaRPr lang="tr-TR" dirty="0">
              <a:solidFill>
                <a:schemeClr val="bg1"/>
              </a:solidFill>
            </a:endParaRPr>
          </a:p>
        </p:txBody>
      </p:sp>
      <p:sp>
        <p:nvSpPr>
          <p:cNvPr id="6" name="Oval 5">
            <a:extLst>
              <a:ext uri="{FF2B5EF4-FFF2-40B4-BE49-F238E27FC236}">
                <a16:creationId xmlns:a16="http://schemas.microsoft.com/office/drawing/2014/main" xmlns="" id="{89E40E31-7CB1-465B-A6B6-B6D97C04D6DB}"/>
              </a:ext>
            </a:extLst>
          </p:cNvPr>
          <p:cNvSpPr/>
          <p:nvPr/>
        </p:nvSpPr>
        <p:spPr>
          <a:xfrm>
            <a:off x="4570145" y="6488668"/>
            <a:ext cx="423333" cy="369332"/>
          </a:xfrm>
          <a:prstGeom prst="ellipse">
            <a:avLst/>
          </a:prstGeom>
          <a:solidFill>
            <a:schemeClr val="bg1"/>
          </a:solidFill>
          <a:ln>
            <a:noFill/>
          </a:ln>
          <a:effectLst>
            <a:glow rad="228600">
              <a:srgbClr val="7030A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Dikdörtgen 1"/>
          <p:cNvSpPr/>
          <p:nvPr/>
        </p:nvSpPr>
        <p:spPr>
          <a:xfrm>
            <a:off x="5972432" y="240480"/>
            <a:ext cx="6096000" cy="4247317"/>
          </a:xfrm>
          <a:prstGeom prst="rect">
            <a:avLst/>
          </a:prstGeom>
        </p:spPr>
        <p:txBody>
          <a:bodyPr>
            <a:spAutoFit/>
          </a:bodyPr>
          <a:lstStyle/>
          <a:p>
            <a:pPr algn="just"/>
            <a:r>
              <a:rPr lang="tr-TR" dirty="0">
                <a:solidFill>
                  <a:schemeClr val="bg1"/>
                </a:solidFill>
              </a:rPr>
              <a:t>Yeni Türkiye Cumhuriyeti ekonomik alanda toparlanmaya çalışırken 1929’da, Amerika Birleşik Devletleri’nde başlayan ve bütün dünyayı saran</a:t>
            </a:r>
            <a:r>
              <a:rPr lang="tr-TR" dirty="0">
                <a:solidFill>
                  <a:srgbClr val="FF0000"/>
                </a:solidFill>
              </a:rPr>
              <a:t> “Dünya Ekonomik Bunalımı” </a:t>
            </a:r>
            <a:r>
              <a:rPr lang="tr-TR" dirty="0">
                <a:solidFill>
                  <a:schemeClr val="bg1"/>
                </a:solidFill>
              </a:rPr>
              <a:t>Türkiye’yi de olumsuz etkiledi. Türkiye’nin dış ticareti genel olarak tarımsal ürün ve ham madde satımına bağlıydı. Ekonomik bunalım sonucu dünya çapında ham madde ve tarım ürünleri fiyatlarının düşmesi Türkiye’nin dış ticaretini olumsuz etkiledi. Dış ticaret hacminin daralması Türkiye’de iflasların yaşanmasına neden oldu. Ticaret şirketleri, sanayiciler ve çiftçiler üretimi artırmak üzere almış oldukları kredileri ödeyemedi. Sonuçta piyasa mekanizmasının artık işlemediği görülmeye başlandı. Türkiye bu darboğazdan kurtulmak için devletçi ekonomi anlayışına yöneldi. Özel girişimin gücünün yetmediği pek çok sektör desteklendi ya da devlet tarafından kuruldu. Ayrıca planlı ekonomi anlayışı benimsendi.</a:t>
            </a:r>
          </a:p>
        </p:txBody>
      </p:sp>
      <p:sp>
        <p:nvSpPr>
          <p:cNvPr id="3" name="Dikdörtgen 2"/>
          <p:cNvSpPr/>
          <p:nvPr/>
        </p:nvSpPr>
        <p:spPr>
          <a:xfrm>
            <a:off x="5972432" y="5473005"/>
            <a:ext cx="6096000" cy="1200329"/>
          </a:xfrm>
          <a:prstGeom prst="rect">
            <a:avLst/>
          </a:prstGeom>
        </p:spPr>
        <p:txBody>
          <a:bodyPr>
            <a:spAutoFit/>
          </a:bodyPr>
          <a:lstStyle/>
          <a:p>
            <a:pPr algn="just"/>
            <a:r>
              <a:rPr lang="tr-TR" dirty="0">
                <a:solidFill>
                  <a:schemeClr val="bg1"/>
                </a:solidFill>
              </a:rPr>
              <a:t>1934’te yürürlüğe </a:t>
            </a:r>
            <a:r>
              <a:rPr lang="tr-TR" dirty="0">
                <a:solidFill>
                  <a:srgbClr val="FF0000"/>
                </a:solidFill>
              </a:rPr>
              <a:t>konulan “Birinci Beş Yıllık Sanayi Planı</a:t>
            </a:r>
            <a:r>
              <a:rPr lang="tr-TR" dirty="0">
                <a:solidFill>
                  <a:schemeClr val="bg1"/>
                </a:solidFill>
              </a:rPr>
              <a:t>” ile kalkınma hamlesi devlet gözetiminde ve müdahalesiyle gerçekleştirilmeye başlandı. Bu dönemde yapılan bütün yatırımlar </a:t>
            </a:r>
            <a:r>
              <a:rPr lang="tr-TR" dirty="0">
                <a:solidFill>
                  <a:srgbClr val="FF0000"/>
                </a:solidFill>
              </a:rPr>
              <a:t>devletçilik</a:t>
            </a:r>
            <a:r>
              <a:rPr lang="tr-TR" dirty="0">
                <a:solidFill>
                  <a:schemeClr val="bg1"/>
                </a:solidFill>
              </a:rPr>
              <a:t> ilkesiyle yapıldı. </a:t>
            </a:r>
          </a:p>
        </p:txBody>
      </p:sp>
    </p:spTree>
    <p:extLst>
      <p:ext uri="{BB962C8B-B14F-4D97-AF65-F5344CB8AC3E}">
        <p14:creationId xmlns:p14="http://schemas.microsoft.com/office/powerpoint/2010/main" val="36676528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xmlns="" id="{89E40E31-7CB1-465B-A6B6-B6D97C04D6DB}"/>
              </a:ext>
            </a:extLst>
          </p:cNvPr>
          <p:cNvSpPr/>
          <p:nvPr/>
        </p:nvSpPr>
        <p:spPr>
          <a:xfrm>
            <a:off x="11599332" y="3248406"/>
            <a:ext cx="423333" cy="369332"/>
          </a:xfrm>
          <a:prstGeom prst="ellipse">
            <a:avLst/>
          </a:prstGeom>
          <a:solidFill>
            <a:schemeClr val="bg1"/>
          </a:solidFill>
          <a:ln>
            <a:noFill/>
          </a:ln>
          <a:effectLst>
            <a:glow rad="228600">
              <a:srgbClr val="7030A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Oval 5">
            <a:extLst>
              <a:ext uri="{FF2B5EF4-FFF2-40B4-BE49-F238E27FC236}">
                <a16:creationId xmlns:a16="http://schemas.microsoft.com/office/drawing/2014/main" xmlns="" id="{89E40E31-7CB1-465B-A6B6-B6D97C04D6DB}"/>
              </a:ext>
            </a:extLst>
          </p:cNvPr>
          <p:cNvSpPr/>
          <p:nvPr/>
        </p:nvSpPr>
        <p:spPr>
          <a:xfrm>
            <a:off x="11599333" y="0"/>
            <a:ext cx="423333" cy="369332"/>
          </a:xfrm>
          <a:prstGeom prst="ellipse">
            <a:avLst/>
          </a:prstGeom>
          <a:solidFill>
            <a:schemeClr val="bg1"/>
          </a:solidFill>
          <a:ln>
            <a:noFill/>
          </a:ln>
          <a:effectLst>
            <a:glow rad="228600">
              <a:srgbClr val="7030A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Oval 6">
            <a:extLst>
              <a:ext uri="{FF2B5EF4-FFF2-40B4-BE49-F238E27FC236}">
                <a16:creationId xmlns:a16="http://schemas.microsoft.com/office/drawing/2014/main" xmlns="" id="{89E40E31-7CB1-465B-A6B6-B6D97C04D6DB}"/>
              </a:ext>
            </a:extLst>
          </p:cNvPr>
          <p:cNvSpPr/>
          <p:nvPr/>
        </p:nvSpPr>
        <p:spPr>
          <a:xfrm>
            <a:off x="11641812" y="6455117"/>
            <a:ext cx="423333" cy="369332"/>
          </a:xfrm>
          <a:prstGeom prst="ellipse">
            <a:avLst/>
          </a:prstGeom>
          <a:solidFill>
            <a:schemeClr val="bg1"/>
          </a:solidFill>
          <a:ln>
            <a:noFill/>
          </a:ln>
          <a:effectLst>
            <a:glow rad="228600">
              <a:srgbClr val="7030A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Rectangle 1"/>
          <p:cNvSpPr/>
          <p:nvPr/>
        </p:nvSpPr>
        <p:spPr>
          <a:xfrm>
            <a:off x="1153884" y="73532"/>
            <a:ext cx="4397829" cy="1107996"/>
          </a:xfrm>
          <a:prstGeom prst="rect">
            <a:avLst/>
          </a:prstGeom>
        </p:spPr>
        <p:txBody>
          <a:bodyPr wrap="square">
            <a:spAutoFit/>
          </a:bodyPr>
          <a:lstStyle/>
          <a:p>
            <a:r>
              <a:rPr lang="tr-TR" sz="2400" b="1" dirty="0">
                <a:solidFill>
                  <a:srgbClr val="FF0000"/>
                </a:solidFill>
                <a:latin typeface="TimesNewRomanPS-BoldMT"/>
              </a:rPr>
              <a:t>Sanayi ve Ticaret </a:t>
            </a:r>
            <a:r>
              <a:rPr lang="tr-TR" sz="2400" b="1" dirty="0" smtClean="0">
                <a:solidFill>
                  <a:srgbClr val="FF0000"/>
                </a:solidFill>
                <a:latin typeface="TimesNewRomanPS-BoldMT"/>
              </a:rPr>
              <a:t>Alanındaki</a:t>
            </a:r>
          </a:p>
          <a:p>
            <a:r>
              <a:rPr lang="tr-TR" sz="2400" b="1" dirty="0" smtClean="0">
                <a:solidFill>
                  <a:srgbClr val="FF0000"/>
                </a:solidFill>
                <a:latin typeface="TimesNewRomanPS-BoldMT"/>
              </a:rPr>
              <a:t> </a:t>
            </a:r>
            <a:r>
              <a:rPr lang="tr-TR" sz="2400" b="1" dirty="0">
                <a:solidFill>
                  <a:srgbClr val="FF0000"/>
                </a:solidFill>
                <a:latin typeface="TimesNewRomanPS-BoldMT"/>
              </a:rPr>
              <a:t>Gelişmeler</a:t>
            </a:r>
            <a:r>
              <a:rPr lang="tr-TR" sz="2400" dirty="0">
                <a:solidFill>
                  <a:srgbClr val="FF0000"/>
                </a:solidFill>
              </a:rPr>
              <a:t> </a:t>
            </a:r>
            <a:r>
              <a:rPr lang="tr-TR" dirty="0">
                <a:solidFill>
                  <a:srgbClr val="FF0000"/>
                </a:solidFill>
              </a:rPr>
              <a:t/>
            </a:r>
            <a:br>
              <a:rPr lang="tr-TR" dirty="0">
                <a:solidFill>
                  <a:srgbClr val="FF0000"/>
                </a:solidFill>
              </a:rPr>
            </a:br>
            <a:endParaRPr lang="tr-TR" dirty="0">
              <a:solidFill>
                <a:srgbClr val="FF0000"/>
              </a:solidFill>
            </a:endParaRPr>
          </a:p>
        </p:txBody>
      </p:sp>
      <p:cxnSp>
        <p:nvCxnSpPr>
          <p:cNvPr id="8" name="Düz Ok Bağlayıcısı 8"/>
          <p:cNvCxnSpPr/>
          <p:nvPr/>
        </p:nvCxnSpPr>
        <p:spPr>
          <a:xfrm>
            <a:off x="-166629" y="271587"/>
            <a:ext cx="1049866" cy="0"/>
          </a:xfrm>
          <a:prstGeom prst="straightConnector1">
            <a:avLst/>
          </a:prstGeom>
          <a:ln>
            <a:tailEnd type="triangle"/>
          </a:ln>
          <a:effectLst>
            <a:glow rad="3302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429918" y="3970209"/>
            <a:ext cx="4651401" cy="1200329"/>
          </a:xfrm>
          <a:prstGeom prst="rect">
            <a:avLst/>
          </a:prstGeom>
        </p:spPr>
        <p:txBody>
          <a:bodyPr wrap="square">
            <a:spAutoFit/>
          </a:bodyPr>
          <a:lstStyle/>
          <a:p>
            <a:pPr algn="just"/>
            <a:r>
              <a:rPr lang="tr-TR" dirty="0" smtClean="0">
                <a:solidFill>
                  <a:schemeClr val="bg1"/>
                </a:solidFill>
                <a:latin typeface="TimesNewRomanPSMT"/>
              </a:rPr>
              <a:t>1927’de </a:t>
            </a:r>
            <a:r>
              <a:rPr lang="tr-TR" dirty="0" smtClean="0">
                <a:solidFill>
                  <a:srgbClr val="FF0000"/>
                </a:solidFill>
                <a:latin typeface="TimesNewRomanPSMT"/>
              </a:rPr>
              <a:t>Teşvik-i </a:t>
            </a:r>
            <a:r>
              <a:rPr lang="tr-TR" dirty="0">
                <a:solidFill>
                  <a:srgbClr val="FF0000"/>
                </a:solidFill>
                <a:latin typeface="TimesNewRomanPSMT"/>
              </a:rPr>
              <a:t>Sanayi Kanunu </a:t>
            </a:r>
            <a:r>
              <a:rPr lang="tr-TR" dirty="0" smtClean="0">
                <a:solidFill>
                  <a:schemeClr val="bg1"/>
                </a:solidFill>
                <a:latin typeface="TimesNewRomanPSMT"/>
              </a:rPr>
              <a:t>çıkarıldı.Bu </a:t>
            </a:r>
            <a:r>
              <a:rPr lang="tr-TR" dirty="0">
                <a:solidFill>
                  <a:schemeClr val="bg1"/>
                </a:solidFill>
                <a:latin typeface="TimesNewRomanPSMT"/>
              </a:rPr>
              <a:t>kanunla devlet, özel girişime destek sağlamayı millî sermayeyi güçlendirmeyi yerli sanayiyi kurmayı amaçladı. </a:t>
            </a:r>
            <a:endParaRPr lang="tr-TR" dirty="0">
              <a:solidFill>
                <a:schemeClr val="bg1"/>
              </a:solidFill>
            </a:endParaRPr>
          </a:p>
        </p:txBody>
      </p:sp>
      <p:sp>
        <p:nvSpPr>
          <p:cNvPr id="11" name="Rectangle 10"/>
          <p:cNvSpPr/>
          <p:nvPr/>
        </p:nvSpPr>
        <p:spPr>
          <a:xfrm>
            <a:off x="3352798" y="983117"/>
            <a:ext cx="6096000" cy="369332"/>
          </a:xfrm>
          <a:prstGeom prst="rect">
            <a:avLst/>
          </a:prstGeom>
        </p:spPr>
        <p:txBody>
          <a:bodyPr>
            <a:spAutoFit/>
          </a:bodyPr>
          <a:lstStyle/>
          <a:p>
            <a:r>
              <a:rPr lang="tr-TR" dirty="0" smtClean="0">
                <a:solidFill>
                  <a:schemeClr val="bg1"/>
                </a:solidFill>
                <a:latin typeface="TimesNewRomanPSMT"/>
              </a:rPr>
              <a:t>1924 yılında  </a:t>
            </a:r>
            <a:r>
              <a:rPr lang="tr-TR" dirty="0">
                <a:solidFill>
                  <a:srgbClr val="FF0000"/>
                </a:solidFill>
                <a:latin typeface="TimesNewRomanPSMT"/>
              </a:rPr>
              <a:t>Türkiye İş Bankası</a:t>
            </a:r>
            <a:r>
              <a:rPr lang="tr-TR" dirty="0">
                <a:solidFill>
                  <a:schemeClr val="bg1"/>
                </a:solidFill>
                <a:latin typeface="TimesNewRomanPSMT"/>
              </a:rPr>
              <a:t>nın </a:t>
            </a:r>
            <a:r>
              <a:rPr lang="tr-TR" dirty="0" smtClean="0">
                <a:solidFill>
                  <a:schemeClr val="bg1"/>
                </a:solidFill>
                <a:latin typeface="TimesNewRomanPSMT"/>
              </a:rPr>
              <a:t>kuruldu.</a:t>
            </a:r>
            <a:r>
              <a:rPr lang="tr-TR" dirty="0" smtClean="0">
                <a:solidFill>
                  <a:schemeClr val="bg1"/>
                </a:solidFill>
              </a:rPr>
              <a:t> </a:t>
            </a:r>
            <a:endParaRPr lang="tr-TR" dirty="0">
              <a:solidFill>
                <a:schemeClr val="bg1"/>
              </a:solidFill>
            </a:endParaRPr>
          </a:p>
        </p:txBody>
      </p:sp>
      <p:sp>
        <p:nvSpPr>
          <p:cNvPr id="4" name="Dikdörtgen 3"/>
          <p:cNvSpPr/>
          <p:nvPr/>
        </p:nvSpPr>
        <p:spPr>
          <a:xfrm>
            <a:off x="2411409" y="1539506"/>
            <a:ext cx="7301002" cy="1200329"/>
          </a:xfrm>
          <a:prstGeom prst="rect">
            <a:avLst/>
          </a:prstGeom>
        </p:spPr>
        <p:txBody>
          <a:bodyPr wrap="square">
            <a:spAutoFit/>
          </a:bodyPr>
          <a:lstStyle/>
          <a:p>
            <a:pPr algn="just"/>
            <a:r>
              <a:rPr lang="tr-TR" dirty="0">
                <a:solidFill>
                  <a:schemeClr val="bg1"/>
                </a:solidFill>
                <a:latin typeface="TimesNewRomanPSMT"/>
              </a:rPr>
              <a:t>1925’te Ticaret Bakanlığı tarafından </a:t>
            </a:r>
            <a:r>
              <a:rPr lang="tr-TR" dirty="0">
                <a:solidFill>
                  <a:srgbClr val="FF0000"/>
                </a:solidFill>
                <a:latin typeface="TimesNewRomanPSMT"/>
              </a:rPr>
              <a:t>Sanayi ve </a:t>
            </a:r>
            <a:r>
              <a:rPr lang="tr-TR" dirty="0" err="1" smtClean="0">
                <a:solidFill>
                  <a:srgbClr val="FF0000"/>
                </a:solidFill>
                <a:latin typeface="TimesNewRomanPSMT"/>
              </a:rPr>
              <a:t>Maadin</a:t>
            </a:r>
            <a:endParaRPr lang="tr-TR" dirty="0" smtClean="0">
              <a:solidFill>
                <a:srgbClr val="FF0000"/>
              </a:solidFill>
              <a:latin typeface="TimesNewRomanPSMT"/>
            </a:endParaRPr>
          </a:p>
          <a:p>
            <a:pPr algn="just"/>
            <a:r>
              <a:rPr lang="tr-TR" dirty="0">
                <a:solidFill>
                  <a:srgbClr val="FF0000"/>
                </a:solidFill>
                <a:latin typeface="TimesNewRomanPSMT"/>
              </a:rPr>
              <a:t> </a:t>
            </a:r>
            <a:r>
              <a:rPr lang="tr-TR" dirty="0" smtClean="0">
                <a:solidFill>
                  <a:srgbClr val="FF0000"/>
                </a:solidFill>
                <a:latin typeface="TimesNewRomanPSMT"/>
              </a:rPr>
              <a:t>                           </a:t>
            </a:r>
            <a:r>
              <a:rPr lang="tr-TR" dirty="0">
                <a:solidFill>
                  <a:srgbClr val="FF0000"/>
                </a:solidFill>
                <a:latin typeface="TimesNewRomanPSMT"/>
              </a:rPr>
              <a:t>Bankası </a:t>
            </a:r>
            <a:r>
              <a:rPr lang="tr-TR" dirty="0">
                <a:solidFill>
                  <a:schemeClr val="bg1"/>
                </a:solidFill>
                <a:latin typeface="TimesNewRomanPSMT"/>
              </a:rPr>
              <a:t>kuruldu</a:t>
            </a:r>
            <a:r>
              <a:rPr lang="tr-TR" dirty="0" smtClean="0">
                <a:solidFill>
                  <a:schemeClr val="bg1"/>
                </a:solidFill>
                <a:latin typeface="TimesNewRomanPSMT"/>
              </a:rPr>
              <a:t>.</a:t>
            </a:r>
            <a:r>
              <a:rPr lang="tr-TR" dirty="0">
                <a:solidFill>
                  <a:schemeClr val="bg1"/>
                </a:solidFill>
                <a:latin typeface="TimesNewRomanPSMT"/>
              </a:rPr>
              <a:t> Bankaya, sanayi kuruluşlarına yatırım yapmak, maden </a:t>
            </a:r>
            <a:r>
              <a:rPr lang="tr-TR" dirty="0" smtClean="0">
                <a:solidFill>
                  <a:schemeClr val="bg1"/>
                </a:solidFill>
                <a:latin typeface="TimesNewRomanPSMT"/>
              </a:rPr>
              <a:t>imtiyazlarını alıp </a:t>
            </a:r>
            <a:r>
              <a:rPr lang="tr-TR" dirty="0">
                <a:solidFill>
                  <a:schemeClr val="bg1"/>
                </a:solidFill>
                <a:latin typeface="TimesNewRomanPSMT"/>
              </a:rPr>
              <a:t>işletmek görevleri verildi. Ayrıca bu sektöre mali destek vermesi </a:t>
            </a:r>
            <a:r>
              <a:rPr lang="tr-TR" dirty="0" smtClean="0">
                <a:solidFill>
                  <a:schemeClr val="bg1"/>
                </a:solidFill>
                <a:latin typeface="TimesNewRomanPSMT"/>
              </a:rPr>
              <a:t>için </a:t>
            </a:r>
            <a:r>
              <a:rPr lang="tr-TR" dirty="0" smtClean="0">
                <a:solidFill>
                  <a:srgbClr val="FF0000"/>
                </a:solidFill>
                <a:latin typeface="TimesNewRomanPSMT"/>
              </a:rPr>
              <a:t>Etibank</a:t>
            </a:r>
            <a:r>
              <a:rPr lang="tr-TR" dirty="0" smtClean="0">
                <a:solidFill>
                  <a:schemeClr val="bg1"/>
                </a:solidFill>
                <a:latin typeface="TimesNewRomanPSMT"/>
              </a:rPr>
              <a:t> </a:t>
            </a:r>
            <a:r>
              <a:rPr lang="tr-TR" dirty="0">
                <a:solidFill>
                  <a:schemeClr val="bg1"/>
                </a:solidFill>
                <a:latin typeface="TimesNewRomanPSMT"/>
              </a:rPr>
              <a:t>kuruldu</a:t>
            </a:r>
            <a:r>
              <a:rPr lang="tr-TR" dirty="0" smtClean="0">
                <a:solidFill>
                  <a:schemeClr val="bg1"/>
                </a:solidFill>
                <a:latin typeface="TimesNewRomanPSMT"/>
              </a:rPr>
              <a:t> </a:t>
            </a:r>
            <a:endParaRPr lang="tr-TR" dirty="0"/>
          </a:p>
        </p:txBody>
      </p:sp>
      <p:sp>
        <p:nvSpPr>
          <p:cNvPr id="13" name="Dikdörtgen 12"/>
          <p:cNvSpPr/>
          <p:nvPr/>
        </p:nvSpPr>
        <p:spPr>
          <a:xfrm>
            <a:off x="3352798" y="2893357"/>
            <a:ext cx="4802661" cy="923330"/>
          </a:xfrm>
          <a:prstGeom prst="rect">
            <a:avLst/>
          </a:prstGeom>
        </p:spPr>
        <p:txBody>
          <a:bodyPr wrap="square">
            <a:spAutoFit/>
          </a:bodyPr>
          <a:lstStyle/>
          <a:p>
            <a:r>
              <a:rPr lang="tr-TR" dirty="0">
                <a:solidFill>
                  <a:schemeClr val="bg1"/>
                </a:solidFill>
                <a:latin typeface="TimesNewRomanPSMT"/>
              </a:rPr>
              <a:t>Devlet, dışa bağımlılığı azaltmak adına birinci derece ihtiyaç maddelerini üretebilmek için harekete geçti</a:t>
            </a:r>
            <a:r>
              <a:rPr lang="tr-TR" dirty="0" smtClean="0">
                <a:solidFill>
                  <a:schemeClr val="bg1"/>
                </a:solidFill>
                <a:latin typeface="TimesNewRomanPSMT"/>
              </a:rPr>
              <a:t>. </a:t>
            </a:r>
            <a:endParaRPr lang="tr-TR" dirty="0"/>
          </a:p>
        </p:txBody>
      </p:sp>
      <p:sp>
        <p:nvSpPr>
          <p:cNvPr id="14" name="Dikdörtgen 13"/>
          <p:cNvSpPr/>
          <p:nvPr/>
        </p:nvSpPr>
        <p:spPr>
          <a:xfrm rot="5400000">
            <a:off x="11328334" y="4985872"/>
            <a:ext cx="1050288" cy="369332"/>
          </a:xfrm>
          <a:prstGeom prst="rect">
            <a:avLst/>
          </a:prstGeom>
        </p:spPr>
        <p:txBody>
          <a:bodyPr wrap="none">
            <a:spAutoFit/>
          </a:bodyPr>
          <a:lstStyle/>
          <a:p>
            <a:r>
              <a:rPr lang="tr-TR" dirty="0" smtClean="0">
                <a:solidFill>
                  <a:srgbClr val="FF0000"/>
                </a:solidFill>
              </a:rPr>
              <a:t>……….……</a:t>
            </a:r>
            <a:endParaRPr lang="tr-TR" dirty="0"/>
          </a:p>
        </p:txBody>
      </p:sp>
      <p:sp>
        <p:nvSpPr>
          <p:cNvPr id="15" name="Dikdörtgen 14"/>
          <p:cNvSpPr/>
          <p:nvPr/>
        </p:nvSpPr>
        <p:spPr>
          <a:xfrm rot="5400000">
            <a:off x="11285854" y="1479942"/>
            <a:ext cx="1050288" cy="369332"/>
          </a:xfrm>
          <a:prstGeom prst="rect">
            <a:avLst/>
          </a:prstGeom>
        </p:spPr>
        <p:txBody>
          <a:bodyPr wrap="none">
            <a:spAutoFit/>
          </a:bodyPr>
          <a:lstStyle/>
          <a:p>
            <a:r>
              <a:rPr lang="tr-TR" dirty="0" smtClean="0">
                <a:solidFill>
                  <a:srgbClr val="FF0000"/>
                </a:solidFill>
              </a:rPr>
              <a:t>……….……</a:t>
            </a:r>
            <a:endParaRPr lang="tr-TR" dirty="0"/>
          </a:p>
        </p:txBody>
      </p:sp>
      <p:sp>
        <p:nvSpPr>
          <p:cNvPr id="16" name="Dikdörtgen 15"/>
          <p:cNvSpPr/>
          <p:nvPr/>
        </p:nvSpPr>
        <p:spPr>
          <a:xfrm>
            <a:off x="677160" y="6455117"/>
            <a:ext cx="10947228" cy="369332"/>
          </a:xfrm>
          <a:prstGeom prst="rect">
            <a:avLst/>
          </a:prstGeom>
        </p:spPr>
        <p:txBody>
          <a:bodyPr wrap="none">
            <a:spAutoFit/>
          </a:bodyPr>
          <a:lstStyle/>
          <a:p>
            <a:r>
              <a:rPr lang="tr-TR" dirty="0" smtClean="0">
                <a:solidFill>
                  <a:srgbClr val="FF0000"/>
                </a:solidFill>
              </a:rPr>
              <a:t>……………………………………………………………………………………………………..…………………………………………………………………….….……</a:t>
            </a:r>
            <a:endParaRPr lang="tr-TR" dirty="0"/>
          </a:p>
        </p:txBody>
      </p:sp>
    </p:spTree>
    <p:extLst>
      <p:ext uri="{BB962C8B-B14F-4D97-AF65-F5344CB8AC3E}">
        <p14:creationId xmlns:p14="http://schemas.microsoft.com/office/powerpoint/2010/main" val="1927270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xmlns="" id="{89E40E31-7CB1-465B-A6B6-B6D97C04D6DB}"/>
              </a:ext>
            </a:extLst>
          </p:cNvPr>
          <p:cNvSpPr/>
          <p:nvPr/>
        </p:nvSpPr>
        <p:spPr>
          <a:xfrm>
            <a:off x="0" y="0"/>
            <a:ext cx="423333" cy="369332"/>
          </a:xfrm>
          <a:prstGeom prst="ellipse">
            <a:avLst/>
          </a:prstGeom>
          <a:solidFill>
            <a:schemeClr val="bg1"/>
          </a:solidFill>
          <a:ln>
            <a:noFill/>
          </a:ln>
          <a:effectLst>
            <a:glow rad="228600">
              <a:srgbClr val="7030A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 name="Oval 4">
            <a:extLst>
              <a:ext uri="{FF2B5EF4-FFF2-40B4-BE49-F238E27FC236}">
                <a16:creationId xmlns:a16="http://schemas.microsoft.com/office/drawing/2014/main" xmlns="" id="{89E40E31-7CB1-465B-A6B6-B6D97C04D6DB}"/>
              </a:ext>
            </a:extLst>
          </p:cNvPr>
          <p:cNvSpPr/>
          <p:nvPr/>
        </p:nvSpPr>
        <p:spPr>
          <a:xfrm>
            <a:off x="6034965" y="6488668"/>
            <a:ext cx="423333" cy="369332"/>
          </a:xfrm>
          <a:prstGeom prst="ellipse">
            <a:avLst/>
          </a:prstGeom>
          <a:solidFill>
            <a:schemeClr val="bg1"/>
          </a:solidFill>
          <a:ln>
            <a:noFill/>
          </a:ln>
          <a:effectLst>
            <a:glow rad="228600">
              <a:srgbClr val="7030A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Rectangle 5"/>
          <p:cNvSpPr/>
          <p:nvPr/>
        </p:nvSpPr>
        <p:spPr>
          <a:xfrm>
            <a:off x="4103690" y="86484"/>
            <a:ext cx="5341181" cy="1754326"/>
          </a:xfrm>
          <a:prstGeom prst="rect">
            <a:avLst/>
          </a:prstGeom>
        </p:spPr>
        <p:txBody>
          <a:bodyPr wrap="square">
            <a:spAutoFit/>
          </a:bodyPr>
          <a:lstStyle/>
          <a:p>
            <a:pPr algn="just"/>
            <a:r>
              <a:rPr lang="tr-TR" dirty="0">
                <a:solidFill>
                  <a:schemeClr val="bg1"/>
                </a:solidFill>
                <a:latin typeface="TimesNewRomanPSMT"/>
              </a:rPr>
              <a:t>Teşvik-i Sanayi Kanunu ile millî sermayeye ucuz devlet arazisi ve binaları tahsis edilecek, taşıma indirimleri ve vergi muafiyeti sağlanacaktı. Bu kanun 1929 Dünya Ekonomik </a:t>
            </a:r>
            <a:r>
              <a:rPr lang="tr-TR" dirty="0" smtClean="0">
                <a:solidFill>
                  <a:schemeClr val="bg1"/>
                </a:solidFill>
                <a:latin typeface="TimesNewRomanPSMT"/>
              </a:rPr>
              <a:t>Bunalımı’na kadar </a:t>
            </a:r>
            <a:r>
              <a:rPr lang="tr-TR" dirty="0">
                <a:solidFill>
                  <a:schemeClr val="bg1"/>
                </a:solidFill>
                <a:latin typeface="TimesNewRomanPSMT"/>
              </a:rPr>
              <a:t>özellikle </a:t>
            </a:r>
            <a:r>
              <a:rPr lang="tr-TR" dirty="0">
                <a:solidFill>
                  <a:srgbClr val="FF0000"/>
                </a:solidFill>
                <a:latin typeface="TimesNewRomanPSMT"/>
              </a:rPr>
              <a:t>çimento</a:t>
            </a:r>
            <a:r>
              <a:rPr lang="tr-TR" dirty="0">
                <a:solidFill>
                  <a:schemeClr val="bg1"/>
                </a:solidFill>
                <a:latin typeface="TimesNewRomanPSMT"/>
              </a:rPr>
              <a:t>, </a:t>
            </a:r>
            <a:r>
              <a:rPr lang="tr-TR" dirty="0">
                <a:solidFill>
                  <a:srgbClr val="FF0000"/>
                </a:solidFill>
                <a:latin typeface="TimesNewRomanPSMT"/>
              </a:rPr>
              <a:t>şeker</a:t>
            </a:r>
            <a:r>
              <a:rPr lang="tr-TR" dirty="0">
                <a:solidFill>
                  <a:schemeClr val="bg1"/>
                </a:solidFill>
                <a:latin typeface="TimesNewRomanPSMT"/>
              </a:rPr>
              <a:t> ve </a:t>
            </a:r>
            <a:r>
              <a:rPr lang="tr-TR" dirty="0">
                <a:solidFill>
                  <a:srgbClr val="FF0000"/>
                </a:solidFill>
                <a:latin typeface="TimesNewRomanPSMT"/>
              </a:rPr>
              <a:t>dokuma</a:t>
            </a:r>
            <a:r>
              <a:rPr lang="tr-TR" dirty="0">
                <a:solidFill>
                  <a:schemeClr val="bg1"/>
                </a:solidFill>
                <a:latin typeface="TimesNewRomanPSMT"/>
              </a:rPr>
              <a:t> sektörlerinde üretim artışını </a:t>
            </a:r>
            <a:r>
              <a:rPr lang="tr-TR" dirty="0" smtClean="0">
                <a:solidFill>
                  <a:schemeClr val="bg1"/>
                </a:solidFill>
                <a:latin typeface="TimesNewRomanPSMT"/>
              </a:rPr>
              <a:t>sağladı</a:t>
            </a:r>
            <a:endParaRPr lang="tr-TR" dirty="0"/>
          </a:p>
        </p:txBody>
      </p:sp>
      <p:sp>
        <p:nvSpPr>
          <p:cNvPr id="7" name="Rectangle 6"/>
          <p:cNvSpPr/>
          <p:nvPr/>
        </p:nvSpPr>
        <p:spPr>
          <a:xfrm>
            <a:off x="2640570" y="2229414"/>
            <a:ext cx="8795322" cy="369332"/>
          </a:xfrm>
          <a:prstGeom prst="rect">
            <a:avLst/>
          </a:prstGeom>
        </p:spPr>
        <p:txBody>
          <a:bodyPr wrap="square">
            <a:spAutoFit/>
          </a:bodyPr>
          <a:lstStyle/>
          <a:p>
            <a:pPr algn="just"/>
            <a:r>
              <a:rPr lang="tr-TR" dirty="0" smtClean="0">
                <a:solidFill>
                  <a:schemeClr val="bg1"/>
                </a:solidFill>
                <a:latin typeface="TimesNewRomanPSMT"/>
              </a:rPr>
              <a:t>Ancak </a:t>
            </a:r>
            <a:r>
              <a:rPr lang="tr-TR" dirty="0">
                <a:solidFill>
                  <a:schemeClr val="bg1"/>
                </a:solidFill>
                <a:latin typeface="TimesNewRomanPSMT"/>
              </a:rPr>
              <a:t>Dünya Ekonomik Bunalımı kanunun tam anlamıyla uygulanmasını engelledi</a:t>
            </a:r>
            <a:r>
              <a:rPr lang="tr-TR" dirty="0">
                <a:solidFill>
                  <a:schemeClr val="bg1"/>
                </a:solidFill>
              </a:rPr>
              <a:t> </a:t>
            </a:r>
            <a:endParaRPr lang="tr-TR" dirty="0"/>
          </a:p>
        </p:txBody>
      </p:sp>
      <p:sp>
        <p:nvSpPr>
          <p:cNvPr id="8" name="Rectangle 7"/>
          <p:cNvSpPr/>
          <p:nvPr/>
        </p:nvSpPr>
        <p:spPr>
          <a:xfrm>
            <a:off x="4103690" y="2768853"/>
            <a:ext cx="5512526" cy="2031325"/>
          </a:xfrm>
          <a:prstGeom prst="rect">
            <a:avLst/>
          </a:prstGeom>
        </p:spPr>
        <p:txBody>
          <a:bodyPr wrap="square">
            <a:spAutoFit/>
          </a:bodyPr>
          <a:lstStyle/>
          <a:p>
            <a:pPr algn="just"/>
            <a:r>
              <a:rPr lang="tr-TR" dirty="0">
                <a:solidFill>
                  <a:schemeClr val="bg1"/>
                </a:solidFill>
                <a:latin typeface="TimesNewRomanPSMT"/>
              </a:rPr>
              <a:t>Ekonomide </a:t>
            </a:r>
            <a:r>
              <a:rPr lang="tr-TR" dirty="0">
                <a:solidFill>
                  <a:srgbClr val="FF0000"/>
                </a:solidFill>
                <a:latin typeface="TimesNewRomanPSMT"/>
              </a:rPr>
              <a:t>devletçilik</a:t>
            </a:r>
            <a:r>
              <a:rPr lang="tr-TR" dirty="0">
                <a:solidFill>
                  <a:schemeClr val="bg1"/>
                </a:solidFill>
                <a:latin typeface="TimesNewRomanPSMT"/>
              </a:rPr>
              <a:t> anlayışı doğrultusunda </a:t>
            </a:r>
            <a:r>
              <a:rPr lang="tr-TR" dirty="0" smtClean="0">
                <a:solidFill>
                  <a:schemeClr val="bg1"/>
                </a:solidFill>
                <a:latin typeface="TimesNewRomanPSMT"/>
              </a:rPr>
              <a:t>sanayiyi geliştirmek için </a:t>
            </a:r>
            <a:r>
              <a:rPr lang="tr-TR" dirty="0" smtClean="0">
                <a:solidFill>
                  <a:srgbClr val="FF0000"/>
                </a:solidFill>
                <a:latin typeface="TimesNewRomanPSMT"/>
              </a:rPr>
              <a:t>Kamu </a:t>
            </a:r>
            <a:r>
              <a:rPr lang="tr-TR" dirty="0">
                <a:solidFill>
                  <a:srgbClr val="FF0000"/>
                </a:solidFill>
                <a:latin typeface="TimesNewRomanPSMT"/>
              </a:rPr>
              <a:t>İktisadi Teşekkülleri </a:t>
            </a:r>
            <a:r>
              <a:rPr lang="tr-TR" dirty="0">
                <a:solidFill>
                  <a:schemeClr val="bg1"/>
                </a:solidFill>
                <a:latin typeface="TimesNewRomanPSMT"/>
              </a:rPr>
              <a:t>(KİT) adı verilen, işletmesini devletin </a:t>
            </a:r>
            <a:r>
              <a:rPr lang="tr-TR" dirty="0" smtClean="0">
                <a:solidFill>
                  <a:schemeClr val="bg1"/>
                </a:solidFill>
                <a:latin typeface="TimesNewRomanPSMT"/>
              </a:rPr>
              <a:t>üstlendiği </a:t>
            </a:r>
            <a:r>
              <a:rPr lang="tr-TR" dirty="0">
                <a:solidFill>
                  <a:schemeClr val="bg1"/>
                </a:solidFill>
                <a:latin typeface="TimesNewRomanPSMT"/>
              </a:rPr>
              <a:t>ekonomi kuruluşları kuruldu. Dokuma, cam ve şişe, kâğıt ve </a:t>
            </a:r>
            <a:r>
              <a:rPr lang="tr-TR" dirty="0" err="1" smtClean="0">
                <a:solidFill>
                  <a:schemeClr val="bg1"/>
                </a:solidFill>
                <a:latin typeface="TimesNewRomanPSMT"/>
              </a:rPr>
              <a:t>demirçelik</a:t>
            </a:r>
            <a:r>
              <a:rPr lang="tr-TR" dirty="0" smtClean="0">
                <a:solidFill>
                  <a:schemeClr val="bg1"/>
                </a:solidFill>
                <a:latin typeface="TimesNewRomanPSMT"/>
              </a:rPr>
              <a:t> işletmeleri </a:t>
            </a:r>
            <a:r>
              <a:rPr lang="tr-TR" dirty="0">
                <a:solidFill>
                  <a:schemeClr val="bg1"/>
                </a:solidFill>
                <a:latin typeface="TimesNewRomanPSMT"/>
              </a:rPr>
              <a:t>Türkiye’nin sanayileşmesine katkı sağlayan önemli </a:t>
            </a:r>
            <a:r>
              <a:rPr lang="tr-TR" dirty="0" smtClean="0">
                <a:solidFill>
                  <a:schemeClr val="bg1"/>
                </a:solidFill>
                <a:latin typeface="TimesNewRomanPSMT"/>
              </a:rPr>
              <a:t>kuruluşlardır.</a:t>
            </a:r>
            <a:r>
              <a:rPr lang="tr-TR" dirty="0" smtClean="0">
                <a:solidFill>
                  <a:schemeClr val="bg1"/>
                </a:solidFill>
              </a:rPr>
              <a:t> </a:t>
            </a:r>
            <a:r>
              <a:rPr lang="tr-TR" dirty="0">
                <a:solidFill>
                  <a:schemeClr val="bg1"/>
                </a:solidFill>
              </a:rPr>
              <a:t/>
            </a:r>
            <a:br>
              <a:rPr lang="tr-TR" dirty="0">
                <a:solidFill>
                  <a:schemeClr val="bg1"/>
                </a:solidFill>
              </a:rPr>
            </a:br>
            <a:endParaRPr lang="tr-TR" dirty="0">
              <a:solidFill>
                <a:schemeClr val="bg1"/>
              </a:solidFill>
            </a:endParaRPr>
          </a:p>
        </p:txBody>
      </p:sp>
      <p:sp>
        <p:nvSpPr>
          <p:cNvPr id="9" name="Rectangle 8"/>
          <p:cNvSpPr/>
          <p:nvPr/>
        </p:nvSpPr>
        <p:spPr>
          <a:xfrm>
            <a:off x="2569365" y="4800178"/>
            <a:ext cx="8866527" cy="646331"/>
          </a:xfrm>
          <a:prstGeom prst="rect">
            <a:avLst/>
          </a:prstGeom>
        </p:spPr>
        <p:txBody>
          <a:bodyPr wrap="square">
            <a:spAutoFit/>
          </a:bodyPr>
          <a:lstStyle/>
          <a:p>
            <a:r>
              <a:rPr lang="tr-TR" dirty="0">
                <a:solidFill>
                  <a:schemeClr val="bg1"/>
                </a:solidFill>
                <a:latin typeface="TimesNewRomanPSMT"/>
              </a:rPr>
              <a:t>Yeraltı kaynaklarının araştırılması için MTA (</a:t>
            </a:r>
            <a:r>
              <a:rPr lang="tr-TR" dirty="0">
                <a:solidFill>
                  <a:srgbClr val="FF0000"/>
                </a:solidFill>
                <a:latin typeface="TimesNewRomanPSMT"/>
              </a:rPr>
              <a:t>Maden </a:t>
            </a:r>
            <a:r>
              <a:rPr lang="tr-TR" dirty="0" smtClean="0">
                <a:solidFill>
                  <a:srgbClr val="FF0000"/>
                </a:solidFill>
                <a:latin typeface="TimesNewRomanPSMT"/>
              </a:rPr>
              <a:t>TetkikArama</a:t>
            </a:r>
            <a:r>
              <a:rPr lang="tr-TR" dirty="0">
                <a:solidFill>
                  <a:schemeClr val="bg1"/>
                </a:solidFill>
                <a:latin typeface="TimesNewRomanPSMT"/>
              </a:rPr>
              <a:t>) Enstitüsü kuruldu. </a:t>
            </a:r>
            <a:r>
              <a:rPr lang="tr-TR" dirty="0">
                <a:solidFill>
                  <a:schemeClr val="bg1"/>
                </a:solidFill>
              </a:rPr>
              <a:t/>
            </a:r>
            <a:br>
              <a:rPr lang="tr-TR" dirty="0">
                <a:solidFill>
                  <a:schemeClr val="bg1"/>
                </a:solidFill>
              </a:rPr>
            </a:br>
            <a:endParaRPr lang="tr-TR" dirty="0">
              <a:solidFill>
                <a:schemeClr val="bg1"/>
              </a:solidFill>
            </a:endParaRPr>
          </a:p>
        </p:txBody>
      </p:sp>
      <p:sp>
        <p:nvSpPr>
          <p:cNvPr id="2" name="Rectangle 1"/>
          <p:cNvSpPr/>
          <p:nvPr/>
        </p:nvSpPr>
        <p:spPr>
          <a:xfrm>
            <a:off x="2569365" y="5653772"/>
            <a:ext cx="9056578" cy="646331"/>
          </a:xfrm>
          <a:prstGeom prst="rect">
            <a:avLst/>
          </a:prstGeom>
        </p:spPr>
        <p:txBody>
          <a:bodyPr wrap="square">
            <a:spAutoFit/>
          </a:bodyPr>
          <a:lstStyle/>
          <a:p>
            <a:r>
              <a:rPr lang="tr-TR" dirty="0">
                <a:solidFill>
                  <a:schemeClr val="bg1"/>
                </a:solidFill>
                <a:latin typeface="TimesNewRomanPSMT"/>
              </a:rPr>
              <a:t>Bunu takip eden yıllarda tekstil sektörüne öncülük etmesi amacıyla 1933’te </a:t>
            </a:r>
            <a:r>
              <a:rPr lang="tr-TR" dirty="0">
                <a:solidFill>
                  <a:srgbClr val="FF0000"/>
                </a:solidFill>
                <a:latin typeface="TimesNewRomanPSMT"/>
              </a:rPr>
              <a:t>Sümerbank</a:t>
            </a:r>
            <a:r>
              <a:rPr lang="tr-TR" dirty="0">
                <a:solidFill>
                  <a:schemeClr val="bg1"/>
                </a:solidFill>
                <a:latin typeface="TimesNewRomanPSMT"/>
              </a:rPr>
              <a:t> </a:t>
            </a:r>
            <a:endParaRPr lang="tr-TR" dirty="0" smtClean="0">
              <a:solidFill>
                <a:schemeClr val="bg1"/>
              </a:solidFill>
              <a:latin typeface="TimesNewRomanPSMT"/>
            </a:endParaRPr>
          </a:p>
          <a:p>
            <a:r>
              <a:rPr lang="tr-TR" dirty="0">
                <a:solidFill>
                  <a:schemeClr val="bg1"/>
                </a:solidFill>
                <a:latin typeface="TimesNewRomanPSMT"/>
              </a:rPr>
              <a:t> </a:t>
            </a:r>
            <a:r>
              <a:rPr lang="tr-TR" dirty="0" smtClean="0">
                <a:solidFill>
                  <a:schemeClr val="bg1"/>
                </a:solidFill>
                <a:latin typeface="TimesNewRomanPSMT"/>
              </a:rPr>
              <a:t>                                                             kuruldu</a:t>
            </a:r>
            <a:r>
              <a:rPr lang="tr-TR" dirty="0" smtClean="0">
                <a:solidFill>
                  <a:schemeClr val="bg1"/>
                </a:solidFill>
              </a:rPr>
              <a:t> .</a:t>
            </a:r>
            <a:endParaRPr lang="tr-TR" dirty="0"/>
          </a:p>
        </p:txBody>
      </p:sp>
      <p:sp>
        <p:nvSpPr>
          <p:cNvPr id="10" name="Dikdörtgen 9"/>
          <p:cNvSpPr/>
          <p:nvPr/>
        </p:nvSpPr>
        <p:spPr>
          <a:xfrm rot="5400000">
            <a:off x="9327646" y="980528"/>
            <a:ext cx="2534268" cy="369332"/>
          </a:xfrm>
          <a:prstGeom prst="rect">
            <a:avLst/>
          </a:prstGeom>
        </p:spPr>
        <p:txBody>
          <a:bodyPr wrap="square">
            <a:spAutoFit/>
          </a:bodyPr>
          <a:lstStyle/>
          <a:p>
            <a:r>
              <a:rPr lang="tr-TR" dirty="0" smtClean="0">
                <a:solidFill>
                  <a:srgbClr val="FF0000"/>
                </a:solidFill>
              </a:rPr>
              <a:t>……………………………..………       </a:t>
            </a:r>
            <a:endParaRPr lang="tr-TR" dirty="0"/>
          </a:p>
        </p:txBody>
      </p:sp>
      <p:sp>
        <p:nvSpPr>
          <p:cNvPr id="11" name="Dikdörtgen 10"/>
          <p:cNvSpPr/>
          <p:nvPr/>
        </p:nvSpPr>
        <p:spPr>
          <a:xfrm rot="5400000">
            <a:off x="9327646" y="3514796"/>
            <a:ext cx="2534268" cy="369332"/>
          </a:xfrm>
          <a:prstGeom prst="rect">
            <a:avLst/>
          </a:prstGeom>
        </p:spPr>
        <p:txBody>
          <a:bodyPr wrap="square">
            <a:spAutoFit/>
          </a:bodyPr>
          <a:lstStyle/>
          <a:p>
            <a:r>
              <a:rPr lang="tr-TR" dirty="0" smtClean="0">
                <a:solidFill>
                  <a:srgbClr val="FF0000"/>
                </a:solidFill>
              </a:rPr>
              <a:t>……………………………..………       </a:t>
            </a:r>
            <a:endParaRPr lang="tr-TR" dirty="0"/>
          </a:p>
        </p:txBody>
      </p:sp>
      <p:sp>
        <p:nvSpPr>
          <p:cNvPr id="12" name="Dikdörtgen 11"/>
          <p:cNvSpPr/>
          <p:nvPr/>
        </p:nvSpPr>
        <p:spPr>
          <a:xfrm rot="5400000">
            <a:off x="-1082468" y="5261843"/>
            <a:ext cx="2534268" cy="369332"/>
          </a:xfrm>
          <a:prstGeom prst="rect">
            <a:avLst/>
          </a:prstGeom>
        </p:spPr>
        <p:txBody>
          <a:bodyPr wrap="square">
            <a:spAutoFit/>
          </a:bodyPr>
          <a:lstStyle/>
          <a:p>
            <a:r>
              <a:rPr lang="tr-TR" dirty="0" smtClean="0">
                <a:solidFill>
                  <a:srgbClr val="FF0000"/>
                </a:solidFill>
              </a:rPr>
              <a:t>……………………………..………       </a:t>
            </a:r>
            <a:endParaRPr lang="tr-TR" dirty="0"/>
          </a:p>
        </p:txBody>
      </p:sp>
      <p:sp>
        <p:nvSpPr>
          <p:cNvPr id="13" name="Dikdörtgen 12"/>
          <p:cNvSpPr/>
          <p:nvPr/>
        </p:nvSpPr>
        <p:spPr>
          <a:xfrm>
            <a:off x="0" y="6392457"/>
            <a:ext cx="6034965" cy="369332"/>
          </a:xfrm>
          <a:prstGeom prst="rect">
            <a:avLst/>
          </a:prstGeom>
        </p:spPr>
        <p:txBody>
          <a:bodyPr wrap="square">
            <a:spAutoFit/>
          </a:bodyPr>
          <a:lstStyle/>
          <a:p>
            <a:r>
              <a:rPr lang="tr-TR" dirty="0" smtClean="0">
                <a:solidFill>
                  <a:srgbClr val="FF0000"/>
                </a:solidFill>
              </a:rPr>
              <a:t>…………………………………………….…………………………………………..………       </a:t>
            </a:r>
            <a:endParaRPr lang="tr-TR" dirty="0"/>
          </a:p>
        </p:txBody>
      </p:sp>
    </p:spTree>
    <p:extLst>
      <p:ext uri="{BB962C8B-B14F-4D97-AF65-F5344CB8AC3E}">
        <p14:creationId xmlns:p14="http://schemas.microsoft.com/office/powerpoint/2010/main" val="8954275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p:cNvSpPr/>
          <p:nvPr/>
        </p:nvSpPr>
        <p:spPr>
          <a:xfrm>
            <a:off x="197708" y="1097022"/>
            <a:ext cx="11597463" cy="1200329"/>
          </a:xfrm>
          <a:prstGeom prst="rect">
            <a:avLst/>
          </a:prstGeom>
        </p:spPr>
        <p:txBody>
          <a:bodyPr wrap="square">
            <a:spAutoFit/>
          </a:bodyPr>
          <a:lstStyle/>
          <a:p>
            <a:pPr algn="just"/>
            <a:r>
              <a:rPr lang="tr-TR" dirty="0" smtClean="0">
                <a:solidFill>
                  <a:schemeClr val="bg1"/>
                </a:solidFill>
                <a:latin typeface="TimesNewRomanPSMT"/>
              </a:rPr>
              <a:t>Türkiye </a:t>
            </a:r>
            <a:r>
              <a:rPr lang="tr-TR" dirty="0">
                <a:solidFill>
                  <a:schemeClr val="bg1"/>
                </a:solidFill>
                <a:latin typeface="TimesNewRomanPSMT"/>
              </a:rPr>
              <a:t>Cumhuriyeti kurulduğunda halkın yarıdan fazlası tarımla </a:t>
            </a:r>
            <a:r>
              <a:rPr lang="tr-TR" dirty="0" smtClean="0">
                <a:solidFill>
                  <a:schemeClr val="bg1"/>
                </a:solidFill>
                <a:latin typeface="TimesNewRomanPSMT"/>
              </a:rPr>
              <a:t>uğraşıyordu.Fakat </a:t>
            </a:r>
            <a:r>
              <a:rPr lang="tr-TR" dirty="0">
                <a:solidFill>
                  <a:schemeClr val="bg1"/>
                </a:solidFill>
                <a:latin typeface="TimesNewRomanPSMT"/>
              </a:rPr>
              <a:t>zamanın modern </a:t>
            </a:r>
            <a:r>
              <a:rPr lang="tr-TR" dirty="0" smtClean="0">
                <a:solidFill>
                  <a:schemeClr val="bg1"/>
                </a:solidFill>
                <a:latin typeface="TimesNewRomanPSMT"/>
              </a:rPr>
              <a:t>tarım teknikleri kullanılmadan </a:t>
            </a:r>
            <a:r>
              <a:rPr lang="tr-TR" dirty="0">
                <a:solidFill>
                  <a:schemeClr val="bg1"/>
                </a:solidFill>
                <a:latin typeface="TimesNewRomanPSMT"/>
              </a:rPr>
              <a:t>eski yöntemlerle </a:t>
            </a:r>
            <a:r>
              <a:rPr lang="tr-TR" dirty="0" smtClean="0">
                <a:solidFill>
                  <a:schemeClr val="bg1"/>
                </a:solidFill>
                <a:latin typeface="TimesNewRomanPSMT"/>
              </a:rPr>
              <a:t>tarım yapılıyordu</a:t>
            </a:r>
            <a:r>
              <a:rPr lang="tr-TR" dirty="0">
                <a:solidFill>
                  <a:schemeClr val="bg1"/>
                </a:solidFill>
                <a:latin typeface="TimesNewRomanPSMT"/>
              </a:rPr>
              <a:t>. Köylüler, ağır ve zorlu koşullarda büyük emekler harcayarak ancak geçinebilecekleri kadar ürün elde edebiliyorlardı. Ayrıca köylüden “</a:t>
            </a:r>
            <a:r>
              <a:rPr lang="tr-TR" dirty="0" smtClean="0">
                <a:solidFill>
                  <a:srgbClr val="FF0000"/>
                </a:solidFill>
                <a:latin typeface="TimesNewRomanPSMT"/>
              </a:rPr>
              <a:t>aşar</a:t>
            </a:r>
            <a:r>
              <a:rPr lang="tr-TR" dirty="0" smtClean="0">
                <a:solidFill>
                  <a:schemeClr val="bg1"/>
                </a:solidFill>
                <a:latin typeface="TimesNewRomanPSMT"/>
              </a:rPr>
              <a:t>” adıyla </a:t>
            </a:r>
            <a:r>
              <a:rPr lang="tr-TR" dirty="0">
                <a:solidFill>
                  <a:schemeClr val="bg1"/>
                </a:solidFill>
                <a:latin typeface="TimesNewRomanPSMT"/>
              </a:rPr>
              <a:t>ürettikleri ürünün % 10’u vergi olarak alınmaktaydı</a:t>
            </a:r>
            <a:r>
              <a:rPr lang="tr-TR" dirty="0" smtClean="0">
                <a:solidFill>
                  <a:schemeClr val="bg1"/>
                </a:solidFill>
                <a:latin typeface="TimesNewRomanPSMT"/>
              </a:rPr>
              <a:t>. </a:t>
            </a:r>
            <a:r>
              <a:rPr lang="tr-TR" dirty="0">
                <a:solidFill>
                  <a:schemeClr val="bg1"/>
                </a:solidFill>
                <a:latin typeface="TimesNewRomanPSMT"/>
              </a:rPr>
              <a:t>Zamanla bu </a:t>
            </a:r>
            <a:r>
              <a:rPr lang="tr-TR" dirty="0" smtClean="0">
                <a:solidFill>
                  <a:schemeClr val="bg1"/>
                </a:solidFill>
                <a:latin typeface="TimesNewRomanPSMT"/>
              </a:rPr>
              <a:t>oran daha </a:t>
            </a:r>
            <a:r>
              <a:rPr lang="tr-TR" dirty="0">
                <a:solidFill>
                  <a:schemeClr val="bg1"/>
                </a:solidFill>
                <a:latin typeface="TimesNewRomanPSMT"/>
              </a:rPr>
              <a:t>da ağırlaşarak % 12.5’e çıkmıştı.</a:t>
            </a:r>
            <a:r>
              <a:rPr lang="tr-TR" dirty="0">
                <a:solidFill>
                  <a:schemeClr val="bg1"/>
                </a:solidFill>
              </a:rPr>
              <a:t> </a:t>
            </a:r>
          </a:p>
        </p:txBody>
      </p:sp>
      <p:sp>
        <p:nvSpPr>
          <p:cNvPr id="3" name="Rectangle 2"/>
          <p:cNvSpPr/>
          <p:nvPr/>
        </p:nvSpPr>
        <p:spPr>
          <a:xfrm>
            <a:off x="929945" y="168063"/>
            <a:ext cx="4287777" cy="461665"/>
          </a:xfrm>
          <a:prstGeom prst="rect">
            <a:avLst/>
          </a:prstGeom>
        </p:spPr>
        <p:txBody>
          <a:bodyPr wrap="none">
            <a:spAutoFit/>
          </a:bodyPr>
          <a:lstStyle/>
          <a:p>
            <a:r>
              <a:rPr lang="tr-TR" sz="2400" b="1" dirty="0">
                <a:solidFill>
                  <a:srgbClr val="FF0000"/>
                </a:solidFill>
                <a:latin typeface="TimesNewRomanPS-BoldMT"/>
              </a:rPr>
              <a:t>Tarım Alanındaki Gelişmeler</a:t>
            </a:r>
            <a:endParaRPr lang="tr-TR" sz="2400" dirty="0">
              <a:solidFill>
                <a:srgbClr val="FF0000"/>
              </a:solidFill>
            </a:endParaRPr>
          </a:p>
        </p:txBody>
      </p:sp>
      <p:sp>
        <p:nvSpPr>
          <p:cNvPr id="4" name="Rectangle 3"/>
          <p:cNvSpPr/>
          <p:nvPr/>
        </p:nvSpPr>
        <p:spPr>
          <a:xfrm>
            <a:off x="3240177" y="4138340"/>
            <a:ext cx="6096000" cy="1754326"/>
          </a:xfrm>
          <a:prstGeom prst="rect">
            <a:avLst/>
          </a:prstGeom>
        </p:spPr>
        <p:txBody>
          <a:bodyPr>
            <a:spAutoFit/>
          </a:bodyPr>
          <a:lstStyle/>
          <a:p>
            <a:pPr algn="just"/>
            <a:r>
              <a:rPr lang="tr-TR" dirty="0">
                <a:solidFill>
                  <a:schemeClr val="bg1"/>
                </a:solidFill>
                <a:latin typeface="TimesNewRomanPSMT"/>
              </a:rPr>
              <a:t>Atatürk tarımda köklü bir reform yapılmasından yanaydı. Atatürk’ün: </a:t>
            </a:r>
            <a:r>
              <a:rPr lang="tr-TR" dirty="0">
                <a:solidFill>
                  <a:srgbClr val="FF0000"/>
                </a:solidFill>
                <a:latin typeface="TimesNewRomanPSMT"/>
              </a:rPr>
              <a:t>“Türkiye’nin gerçek sahibi ve </a:t>
            </a:r>
            <a:r>
              <a:rPr lang="tr-TR" dirty="0" smtClean="0">
                <a:solidFill>
                  <a:srgbClr val="FF0000"/>
                </a:solidFill>
                <a:latin typeface="TimesNewRomanPSMT"/>
              </a:rPr>
              <a:t>efendisi köylüdür</a:t>
            </a:r>
            <a:r>
              <a:rPr lang="tr-TR" dirty="0">
                <a:solidFill>
                  <a:srgbClr val="FF0000"/>
                </a:solidFill>
                <a:latin typeface="TimesNewRomanPSMT"/>
              </a:rPr>
              <a:t>.” </a:t>
            </a:r>
            <a:r>
              <a:rPr lang="tr-TR" dirty="0">
                <a:solidFill>
                  <a:schemeClr val="bg1"/>
                </a:solidFill>
                <a:latin typeface="TimesNewRomanPSMT"/>
              </a:rPr>
              <a:t>sözü bu amacı işaret ediyordu. </a:t>
            </a:r>
            <a:r>
              <a:rPr lang="tr-TR" dirty="0" smtClean="0">
                <a:solidFill>
                  <a:schemeClr val="bg1"/>
                </a:solidFill>
                <a:latin typeface="TimesNewRomanPSMT"/>
              </a:rPr>
              <a:t>Bu nedenle </a:t>
            </a:r>
            <a:r>
              <a:rPr lang="tr-TR" dirty="0">
                <a:solidFill>
                  <a:schemeClr val="bg1"/>
                </a:solidFill>
                <a:latin typeface="TimesNewRomanPSMT"/>
              </a:rPr>
              <a:t>planlı ve modern bir tarım politikasına geçilmesini ve böylece </a:t>
            </a:r>
            <a:r>
              <a:rPr lang="tr-TR" dirty="0" smtClean="0">
                <a:solidFill>
                  <a:schemeClr val="bg1"/>
                </a:solidFill>
                <a:latin typeface="TimesNewRomanPSMT"/>
              </a:rPr>
              <a:t>Türk köylüsünün </a:t>
            </a:r>
            <a:r>
              <a:rPr lang="tr-TR" dirty="0">
                <a:solidFill>
                  <a:schemeClr val="bg1"/>
                </a:solidFill>
                <a:latin typeface="TimesNewRomanPSMT"/>
              </a:rPr>
              <a:t>çağı yakalamasını istedi</a:t>
            </a:r>
            <a:r>
              <a:rPr lang="tr-TR" dirty="0">
                <a:solidFill>
                  <a:schemeClr val="bg1"/>
                </a:solidFill>
              </a:rPr>
              <a:t> </a:t>
            </a:r>
            <a:br>
              <a:rPr lang="tr-TR" dirty="0">
                <a:solidFill>
                  <a:schemeClr val="bg1"/>
                </a:solidFill>
              </a:rPr>
            </a:br>
            <a:endParaRPr lang="tr-TR" dirty="0">
              <a:solidFill>
                <a:schemeClr val="bg1"/>
              </a:solidFill>
            </a:endParaRPr>
          </a:p>
        </p:txBody>
      </p:sp>
      <p:cxnSp>
        <p:nvCxnSpPr>
          <p:cNvPr id="5" name="Düz Ok Bağlayıcısı 8"/>
          <p:cNvCxnSpPr/>
          <p:nvPr/>
        </p:nvCxnSpPr>
        <p:spPr>
          <a:xfrm>
            <a:off x="0" y="398895"/>
            <a:ext cx="1049866" cy="0"/>
          </a:xfrm>
          <a:prstGeom prst="straightConnector1">
            <a:avLst/>
          </a:prstGeom>
          <a:ln>
            <a:tailEnd type="triangle"/>
          </a:ln>
          <a:effectLst>
            <a:glow rad="3302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0155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xmlns="" id="{89E40E31-7CB1-465B-A6B6-B6D97C04D6DB}"/>
              </a:ext>
            </a:extLst>
          </p:cNvPr>
          <p:cNvSpPr/>
          <p:nvPr/>
        </p:nvSpPr>
        <p:spPr>
          <a:xfrm>
            <a:off x="984371" y="3259617"/>
            <a:ext cx="423333" cy="369332"/>
          </a:xfrm>
          <a:prstGeom prst="ellipse">
            <a:avLst/>
          </a:prstGeom>
          <a:solidFill>
            <a:schemeClr val="bg1"/>
          </a:solidFill>
          <a:ln>
            <a:noFill/>
          </a:ln>
          <a:effectLst>
            <a:glow rad="228600">
              <a:srgbClr val="7030A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Oval 11">
            <a:extLst>
              <a:ext uri="{FF2B5EF4-FFF2-40B4-BE49-F238E27FC236}">
                <a16:creationId xmlns:a16="http://schemas.microsoft.com/office/drawing/2014/main" xmlns="" id="{89E40E31-7CB1-465B-A6B6-B6D97C04D6DB}"/>
              </a:ext>
            </a:extLst>
          </p:cNvPr>
          <p:cNvSpPr/>
          <p:nvPr/>
        </p:nvSpPr>
        <p:spPr>
          <a:xfrm>
            <a:off x="1735763" y="3259617"/>
            <a:ext cx="423333" cy="369332"/>
          </a:xfrm>
          <a:prstGeom prst="ellipse">
            <a:avLst/>
          </a:prstGeom>
          <a:solidFill>
            <a:schemeClr val="bg1"/>
          </a:solidFill>
          <a:ln>
            <a:noFill/>
          </a:ln>
          <a:effectLst>
            <a:glow rad="228600">
              <a:srgbClr val="7030A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Oval 12">
            <a:extLst>
              <a:ext uri="{FF2B5EF4-FFF2-40B4-BE49-F238E27FC236}">
                <a16:creationId xmlns:a16="http://schemas.microsoft.com/office/drawing/2014/main" xmlns="" id="{89E40E31-7CB1-465B-A6B6-B6D97C04D6DB}"/>
              </a:ext>
            </a:extLst>
          </p:cNvPr>
          <p:cNvSpPr/>
          <p:nvPr/>
        </p:nvSpPr>
        <p:spPr>
          <a:xfrm>
            <a:off x="2465888" y="3259617"/>
            <a:ext cx="423333" cy="369332"/>
          </a:xfrm>
          <a:prstGeom prst="ellipse">
            <a:avLst/>
          </a:prstGeom>
          <a:solidFill>
            <a:schemeClr val="bg1"/>
          </a:solidFill>
          <a:ln>
            <a:noFill/>
          </a:ln>
          <a:effectLst>
            <a:glow rad="228600">
              <a:srgbClr val="7030A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Rectangle 1"/>
          <p:cNvSpPr/>
          <p:nvPr/>
        </p:nvSpPr>
        <p:spPr>
          <a:xfrm>
            <a:off x="7158444" y="227183"/>
            <a:ext cx="4728755" cy="3970318"/>
          </a:xfrm>
          <a:prstGeom prst="rect">
            <a:avLst/>
          </a:prstGeom>
        </p:spPr>
        <p:txBody>
          <a:bodyPr wrap="square">
            <a:spAutoFit/>
          </a:bodyPr>
          <a:lstStyle/>
          <a:p>
            <a:pPr algn="just"/>
            <a:r>
              <a:rPr lang="tr-TR" dirty="0" smtClean="0">
                <a:solidFill>
                  <a:schemeClr val="bg1"/>
                </a:solidFill>
                <a:latin typeface="TimesNewRomanPSMT"/>
              </a:rPr>
              <a:t>1925’te </a:t>
            </a:r>
            <a:r>
              <a:rPr lang="tr-TR" dirty="0">
                <a:solidFill>
                  <a:schemeClr val="bg1"/>
                </a:solidFill>
                <a:latin typeface="TimesNewRomanPSMT"/>
              </a:rPr>
              <a:t>çıkarılan bir kanunla </a:t>
            </a:r>
            <a:r>
              <a:rPr lang="tr-TR" dirty="0">
                <a:solidFill>
                  <a:srgbClr val="FF0000"/>
                </a:solidFill>
                <a:latin typeface="TimesNewRomanPSMT"/>
              </a:rPr>
              <a:t>aşar vergisi kaldırıldı</a:t>
            </a:r>
            <a:r>
              <a:rPr lang="tr-TR" dirty="0">
                <a:solidFill>
                  <a:schemeClr val="bg1"/>
                </a:solidFill>
                <a:latin typeface="TimesNewRomanPSMT"/>
              </a:rPr>
              <a:t>. </a:t>
            </a:r>
            <a:r>
              <a:rPr lang="tr-TR" dirty="0">
                <a:solidFill>
                  <a:srgbClr val="FF0000"/>
                </a:solidFill>
                <a:latin typeface="TimesNewRomanPSMT"/>
              </a:rPr>
              <a:t>Halkçılık</a:t>
            </a:r>
            <a:r>
              <a:rPr lang="tr-TR" dirty="0">
                <a:solidFill>
                  <a:schemeClr val="bg1"/>
                </a:solidFill>
                <a:latin typeface="TimesNewRomanPSMT"/>
              </a:rPr>
              <a:t> anlayışı doğrultusunda yapılan bu hamle ile devlet, </a:t>
            </a:r>
            <a:r>
              <a:rPr lang="tr-TR" dirty="0" smtClean="0">
                <a:solidFill>
                  <a:schemeClr val="bg1"/>
                </a:solidFill>
                <a:latin typeface="TimesNewRomanPSMT"/>
              </a:rPr>
              <a:t>en büyük </a:t>
            </a:r>
            <a:r>
              <a:rPr lang="tr-TR" dirty="0">
                <a:solidFill>
                  <a:schemeClr val="bg1"/>
                </a:solidFill>
                <a:latin typeface="TimesNewRomanPSMT"/>
              </a:rPr>
              <a:t>vergi kaynağından vazgeçti. Böylece Türk köylüsünün verimli </a:t>
            </a:r>
            <a:r>
              <a:rPr lang="tr-TR" dirty="0" smtClean="0">
                <a:solidFill>
                  <a:schemeClr val="bg1"/>
                </a:solidFill>
                <a:latin typeface="TimesNewRomanPSMT"/>
              </a:rPr>
              <a:t>üretim yapma </a:t>
            </a:r>
            <a:r>
              <a:rPr lang="tr-TR" dirty="0">
                <a:solidFill>
                  <a:schemeClr val="bg1"/>
                </a:solidFill>
                <a:latin typeface="TimesNewRomanPSMT"/>
              </a:rPr>
              <a:t>yolu açıldı. </a:t>
            </a:r>
            <a:endParaRPr lang="tr-TR" dirty="0" smtClean="0">
              <a:solidFill>
                <a:schemeClr val="bg1"/>
              </a:solidFill>
              <a:latin typeface="TimesNewRomanPSMT"/>
            </a:endParaRPr>
          </a:p>
          <a:p>
            <a:pPr algn="just"/>
            <a:endParaRPr lang="tr-TR" dirty="0">
              <a:solidFill>
                <a:schemeClr val="bg1"/>
              </a:solidFill>
              <a:latin typeface="TimesNewRomanPSMT"/>
            </a:endParaRPr>
          </a:p>
          <a:p>
            <a:pPr algn="just"/>
            <a:r>
              <a:rPr lang="tr-TR" dirty="0" smtClean="0">
                <a:solidFill>
                  <a:schemeClr val="bg1"/>
                </a:solidFill>
                <a:latin typeface="TimesNewRomanPSMT"/>
              </a:rPr>
              <a:t>Bunun </a:t>
            </a:r>
            <a:r>
              <a:rPr lang="tr-TR" dirty="0">
                <a:solidFill>
                  <a:schemeClr val="bg1"/>
                </a:solidFill>
                <a:latin typeface="TimesNewRomanPSMT"/>
              </a:rPr>
              <a:t>yanı sıra Z</a:t>
            </a:r>
            <a:r>
              <a:rPr lang="tr-TR" dirty="0">
                <a:solidFill>
                  <a:srgbClr val="FF0000"/>
                </a:solidFill>
                <a:latin typeface="TimesNewRomanPSMT"/>
              </a:rPr>
              <a:t>iraat Bankası yeniden yapılandırıldı</a:t>
            </a:r>
            <a:r>
              <a:rPr lang="tr-TR" dirty="0">
                <a:solidFill>
                  <a:schemeClr val="bg1"/>
                </a:solidFill>
                <a:latin typeface="TimesNewRomanPSMT"/>
              </a:rPr>
              <a:t>. Ziraat Bankası çiftçilere kredi vermesi için bir kamu kuruluşuna </a:t>
            </a:r>
            <a:r>
              <a:rPr lang="tr-TR" dirty="0" smtClean="0">
                <a:solidFill>
                  <a:schemeClr val="bg1"/>
                </a:solidFill>
                <a:latin typeface="TimesNewRomanPSMT"/>
              </a:rPr>
              <a:t>dönüştürüldü. Yine </a:t>
            </a:r>
            <a:r>
              <a:rPr lang="tr-TR" dirty="0">
                <a:solidFill>
                  <a:schemeClr val="bg1"/>
                </a:solidFill>
                <a:latin typeface="TimesNewRomanPSMT"/>
              </a:rPr>
              <a:t>1929’da </a:t>
            </a:r>
            <a:r>
              <a:rPr lang="tr-TR" dirty="0">
                <a:solidFill>
                  <a:srgbClr val="FF0000"/>
                </a:solidFill>
                <a:latin typeface="TimesNewRomanPSMT"/>
              </a:rPr>
              <a:t>Zirai Kredi Kooperatifleri</a:t>
            </a:r>
            <a:r>
              <a:rPr lang="tr-TR" dirty="0">
                <a:solidFill>
                  <a:schemeClr val="bg1"/>
                </a:solidFill>
                <a:latin typeface="TimesNewRomanPSMT"/>
              </a:rPr>
              <a:t> kanunu çıkarıldı. Böylece ardı </a:t>
            </a:r>
            <a:r>
              <a:rPr lang="tr-TR" dirty="0" smtClean="0">
                <a:solidFill>
                  <a:schemeClr val="bg1"/>
                </a:solidFill>
                <a:latin typeface="TimesNewRomanPSMT"/>
              </a:rPr>
              <a:t>ardına kurulan </a:t>
            </a:r>
            <a:r>
              <a:rPr lang="tr-TR" dirty="0">
                <a:solidFill>
                  <a:schemeClr val="bg1"/>
                </a:solidFill>
                <a:latin typeface="TimesNewRomanPSMT"/>
              </a:rPr>
              <a:t>zirai kredi kooparatifleri köylüyü ekonomik zorluklara karşı </a:t>
            </a:r>
            <a:r>
              <a:rPr lang="tr-TR" dirty="0" smtClean="0">
                <a:solidFill>
                  <a:schemeClr val="bg1"/>
                </a:solidFill>
                <a:latin typeface="TimesNewRomanPSMT"/>
              </a:rPr>
              <a:t>koruyan bir kalkan oldu</a:t>
            </a:r>
            <a:r>
              <a:rPr lang="tr-TR" dirty="0" smtClean="0">
                <a:solidFill>
                  <a:schemeClr val="bg1"/>
                </a:solidFill>
              </a:rPr>
              <a:t> </a:t>
            </a:r>
            <a:endParaRPr lang="tr-TR" dirty="0">
              <a:solidFill>
                <a:schemeClr val="bg1"/>
              </a:solidFill>
            </a:endParaRPr>
          </a:p>
        </p:txBody>
      </p:sp>
      <p:sp>
        <p:nvSpPr>
          <p:cNvPr id="3" name="Rectangle 2"/>
          <p:cNvSpPr/>
          <p:nvPr/>
        </p:nvSpPr>
        <p:spPr>
          <a:xfrm>
            <a:off x="3669957" y="4893775"/>
            <a:ext cx="8217242" cy="2031325"/>
          </a:xfrm>
          <a:prstGeom prst="rect">
            <a:avLst/>
          </a:prstGeom>
        </p:spPr>
        <p:txBody>
          <a:bodyPr wrap="square">
            <a:spAutoFit/>
          </a:bodyPr>
          <a:lstStyle/>
          <a:p>
            <a:pPr algn="just"/>
            <a:r>
              <a:rPr lang="tr-TR" dirty="0">
                <a:solidFill>
                  <a:schemeClr val="bg1"/>
                </a:solidFill>
                <a:latin typeface="TimesNewRomanPSMT"/>
              </a:rPr>
              <a:t>Ankara’da, </a:t>
            </a:r>
            <a:r>
              <a:rPr lang="tr-TR" dirty="0">
                <a:solidFill>
                  <a:srgbClr val="FF0000"/>
                </a:solidFill>
                <a:latin typeface="TimesNewRomanPSMT"/>
              </a:rPr>
              <a:t>Yüksek Ziraat Enstitüsü </a:t>
            </a:r>
            <a:r>
              <a:rPr lang="tr-TR" dirty="0">
                <a:solidFill>
                  <a:schemeClr val="bg1"/>
                </a:solidFill>
                <a:latin typeface="TimesNewRomanPSMT"/>
              </a:rPr>
              <a:t>kurularak çiftçilere modern tarım yapmayı öğretecek uzmanlar yetiştirilmesi hedeflendi. 1926’da çıkarılan bir kanunla da ziraatte kullanılan taşıtlar ve makineler için gereken akaryakıt ve </a:t>
            </a:r>
            <a:r>
              <a:rPr lang="tr-TR" dirty="0" smtClean="0">
                <a:solidFill>
                  <a:srgbClr val="FF0000"/>
                </a:solidFill>
                <a:latin typeface="TimesNewRomanPSMT"/>
              </a:rPr>
              <a:t>zirai ilaçların </a:t>
            </a:r>
            <a:r>
              <a:rPr lang="tr-TR" dirty="0">
                <a:solidFill>
                  <a:srgbClr val="FF0000"/>
                </a:solidFill>
                <a:latin typeface="TimesNewRomanPSMT"/>
              </a:rPr>
              <a:t>gümrük vergisi kaldırıldı</a:t>
            </a:r>
            <a:r>
              <a:rPr lang="tr-TR" dirty="0">
                <a:solidFill>
                  <a:schemeClr val="bg1"/>
                </a:solidFill>
                <a:latin typeface="TimesNewRomanPSMT"/>
              </a:rPr>
              <a:t>. Böylece </a:t>
            </a:r>
            <a:r>
              <a:rPr lang="tr-TR" dirty="0">
                <a:solidFill>
                  <a:srgbClr val="FF0000"/>
                </a:solidFill>
                <a:latin typeface="TimesNewRomanPSMT"/>
              </a:rPr>
              <a:t>modern tarım teşvik edildi</a:t>
            </a:r>
            <a:r>
              <a:rPr lang="tr-TR" dirty="0">
                <a:solidFill>
                  <a:schemeClr val="bg1"/>
                </a:solidFill>
                <a:latin typeface="TimesNewRomanPSMT"/>
              </a:rPr>
              <a:t>. </a:t>
            </a:r>
            <a:r>
              <a:rPr lang="tr-TR" dirty="0" smtClean="0">
                <a:solidFill>
                  <a:schemeClr val="bg1"/>
                </a:solidFill>
                <a:latin typeface="TimesNewRomanPSMT"/>
              </a:rPr>
              <a:t>Tarım hayatının </a:t>
            </a:r>
            <a:r>
              <a:rPr lang="tr-TR" dirty="0">
                <a:solidFill>
                  <a:schemeClr val="bg1"/>
                </a:solidFill>
                <a:latin typeface="TimesNewRomanPSMT"/>
              </a:rPr>
              <a:t>düzenlenmesi ve modernleşmesi için bizzat Atatürk öncülük </a:t>
            </a:r>
            <a:r>
              <a:rPr lang="tr-TR" dirty="0" smtClean="0">
                <a:solidFill>
                  <a:schemeClr val="bg1"/>
                </a:solidFill>
                <a:latin typeface="TimesNewRomanPSMT"/>
              </a:rPr>
              <a:t>yaptı. Ankara’da </a:t>
            </a:r>
            <a:r>
              <a:rPr lang="tr-TR" dirty="0">
                <a:solidFill>
                  <a:schemeClr val="bg1"/>
                </a:solidFill>
                <a:latin typeface="TimesNewRomanPSMT"/>
              </a:rPr>
              <a:t>kurulan </a:t>
            </a:r>
            <a:r>
              <a:rPr lang="tr-TR" dirty="0">
                <a:solidFill>
                  <a:srgbClr val="FF0000"/>
                </a:solidFill>
                <a:latin typeface="TimesNewRomanPSMT"/>
              </a:rPr>
              <a:t>Atatürk Orman Çiftliği</a:t>
            </a:r>
            <a:r>
              <a:rPr lang="tr-TR" dirty="0">
                <a:solidFill>
                  <a:schemeClr val="bg1"/>
                </a:solidFill>
                <a:latin typeface="TimesNewRomanPSMT"/>
              </a:rPr>
              <a:t>, modern tarım yöntemlerinin uygulandığı bir örnek oldu.</a:t>
            </a:r>
            <a:r>
              <a:rPr lang="tr-TR" dirty="0">
                <a:solidFill>
                  <a:schemeClr val="bg1"/>
                </a:solidFill>
              </a:rPr>
              <a:t> </a:t>
            </a:r>
          </a:p>
        </p:txBody>
      </p:sp>
      <p:sp>
        <p:nvSpPr>
          <p:cNvPr id="8" name="Dikdörtgen 7"/>
          <p:cNvSpPr/>
          <p:nvPr/>
        </p:nvSpPr>
        <p:spPr>
          <a:xfrm rot="5400000">
            <a:off x="491711" y="1359735"/>
            <a:ext cx="2911435" cy="646331"/>
          </a:xfrm>
          <a:prstGeom prst="rect">
            <a:avLst/>
          </a:prstGeom>
        </p:spPr>
        <p:txBody>
          <a:bodyPr wrap="square">
            <a:spAutoFit/>
          </a:bodyPr>
          <a:lstStyle/>
          <a:p>
            <a:r>
              <a:rPr lang="tr-TR" dirty="0" smtClean="0">
                <a:solidFill>
                  <a:srgbClr val="FF0000"/>
                </a:solidFill>
              </a:rPr>
              <a:t>…………………………………...…….…       </a:t>
            </a:r>
            <a:endParaRPr lang="tr-TR" dirty="0"/>
          </a:p>
        </p:txBody>
      </p:sp>
      <p:sp>
        <p:nvSpPr>
          <p:cNvPr id="9" name="Dikdörtgen 8"/>
          <p:cNvSpPr/>
          <p:nvPr/>
        </p:nvSpPr>
        <p:spPr>
          <a:xfrm rot="5400000">
            <a:off x="707296" y="4951742"/>
            <a:ext cx="2534268" cy="646331"/>
          </a:xfrm>
          <a:prstGeom prst="rect">
            <a:avLst/>
          </a:prstGeom>
        </p:spPr>
        <p:txBody>
          <a:bodyPr wrap="square">
            <a:spAutoFit/>
          </a:bodyPr>
          <a:lstStyle/>
          <a:p>
            <a:r>
              <a:rPr lang="tr-TR" dirty="0" smtClean="0">
                <a:solidFill>
                  <a:srgbClr val="FF0000"/>
                </a:solidFill>
              </a:rPr>
              <a:t>………………………………..………       </a:t>
            </a:r>
            <a:endParaRPr lang="tr-TR" dirty="0"/>
          </a:p>
        </p:txBody>
      </p:sp>
    </p:spTree>
    <p:extLst>
      <p:ext uri="{BB962C8B-B14F-4D97-AF65-F5344CB8AC3E}">
        <p14:creationId xmlns:p14="http://schemas.microsoft.com/office/powerpoint/2010/main" val="2022061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xmlns="" id="{89E40E31-7CB1-465B-A6B6-B6D97C04D6DB}"/>
              </a:ext>
            </a:extLst>
          </p:cNvPr>
          <p:cNvSpPr/>
          <p:nvPr/>
        </p:nvSpPr>
        <p:spPr>
          <a:xfrm>
            <a:off x="4850663" y="4947805"/>
            <a:ext cx="423333" cy="369332"/>
          </a:xfrm>
          <a:prstGeom prst="ellipse">
            <a:avLst/>
          </a:prstGeom>
          <a:solidFill>
            <a:schemeClr val="bg1"/>
          </a:solidFill>
          <a:ln>
            <a:noFill/>
          </a:ln>
          <a:effectLst>
            <a:glow rad="228600">
              <a:srgbClr val="7030A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Dikdörtgen 1"/>
          <p:cNvSpPr/>
          <p:nvPr/>
        </p:nvSpPr>
        <p:spPr>
          <a:xfrm>
            <a:off x="981899" y="105013"/>
            <a:ext cx="2855012" cy="830997"/>
          </a:xfrm>
          <a:prstGeom prst="rect">
            <a:avLst/>
          </a:prstGeom>
        </p:spPr>
        <p:txBody>
          <a:bodyPr wrap="none">
            <a:spAutoFit/>
          </a:bodyPr>
          <a:lstStyle/>
          <a:p>
            <a:r>
              <a:rPr lang="tr-TR" sz="2400" b="1" dirty="0">
                <a:solidFill>
                  <a:srgbClr val="FF0000"/>
                </a:solidFill>
              </a:rPr>
              <a:t>Ulaştırma </a:t>
            </a:r>
            <a:r>
              <a:rPr lang="tr-TR" sz="2400" b="1" dirty="0" smtClean="0">
                <a:solidFill>
                  <a:srgbClr val="FF0000"/>
                </a:solidFill>
              </a:rPr>
              <a:t>Alanındaki</a:t>
            </a:r>
          </a:p>
          <a:p>
            <a:r>
              <a:rPr lang="tr-TR" sz="2400" b="1" dirty="0">
                <a:solidFill>
                  <a:srgbClr val="FF0000"/>
                </a:solidFill>
              </a:rPr>
              <a:t> </a:t>
            </a:r>
            <a:r>
              <a:rPr lang="tr-TR" sz="2400" b="1" dirty="0" smtClean="0">
                <a:solidFill>
                  <a:srgbClr val="FF0000"/>
                </a:solidFill>
              </a:rPr>
              <a:t>    </a:t>
            </a:r>
            <a:r>
              <a:rPr lang="tr-TR" sz="2400" b="1" dirty="0">
                <a:solidFill>
                  <a:srgbClr val="FF0000"/>
                </a:solidFill>
              </a:rPr>
              <a:t>Gelişmeler</a:t>
            </a:r>
          </a:p>
        </p:txBody>
      </p:sp>
      <p:sp>
        <p:nvSpPr>
          <p:cNvPr id="6" name="Dikdörtgen 5"/>
          <p:cNvSpPr/>
          <p:nvPr/>
        </p:nvSpPr>
        <p:spPr>
          <a:xfrm>
            <a:off x="389283" y="1729872"/>
            <a:ext cx="4040244" cy="2862322"/>
          </a:xfrm>
          <a:prstGeom prst="rect">
            <a:avLst/>
          </a:prstGeom>
        </p:spPr>
        <p:txBody>
          <a:bodyPr wrap="square">
            <a:spAutoFit/>
          </a:bodyPr>
          <a:lstStyle/>
          <a:p>
            <a:pPr algn="just"/>
            <a:r>
              <a:rPr lang="tr-TR" dirty="0">
                <a:solidFill>
                  <a:schemeClr val="bg1"/>
                </a:solidFill>
              </a:rPr>
              <a:t>XX. yüzyılın başlarında Türkiye’de en önemli ulaşım yolu demir yoluydu. Osmanlı Dönemi’nde Anadolu ve Trakya’da toplam 3350 km demir yolu vardı. Bu da yabancı sermaye tarafından yapılmıştı ve işletmesi yine yabancılara aitti. Cumhuriyet Dönemi’nde Türkiye, tamamen kendi kaynaklarını kullanarak 1925-1933 yılları arasında </a:t>
            </a:r>
            <a:r>
              <a:rPr lang="tr-TR" dirty="0">
                <a:solidFill>
                  <a:srgbClr val="FF0000"/>
                </a:solidFill>
              </a:rPr>
              <a:t>2048 km demir yolu yaptı. </a:t>
            </a:r>
          </a:p>
        </p:txBody>
      </p:sp>
      <p:sp>
        <p:nvSpPr>
          <p:cNvPr id="7" name="Dikdörtgen 6"/>
          <p:cNvSpPr/>
          <p:nvPr/>
        </p:nvSpPr>
        <p:spPr>
          <a:xfrm>
            <a:off x="5483466" y="335846"/>
            <a:ext cx="6096000" cy="1200329"/>
          </a:xfrm>
          <a:prstGeom prst="rect">
            <a:avLst/>
          </a:prstGeom>
        </p:spPr>
        <p:txBody>
          <a:bodyPr>
            <a:spAutoFit/>
          </a:bodyPr>
          <a:lstStyle/>
          <a:p>
            <a:pPr algn="just"/>
            <a:r>
              <a:rPr lang="tr-TR" dirty="0">
                <a:solidFill>
                  <a:schemeClr val="bg1"/>
                </a:solidFill>
              </a:rPr>
              <a:t>1939 yılına gelindiğinde demir yolları 3000 km’yi aşmıştı. Ayrıca demir yollarının işletmeleri yabancı sermayeden alınarak kurulan Türkiye Cumhuriyeti </a:t>
            </a:r>
            <a:r>
              <a:rPr lang="tr-TR" dirty="0">
                <a:solidFill>
                  <a:srgbClr val="FF0000"/>
                </a:solidFill>
              </a:rPr>
              <a:t>Devlet Demir Yolları </a:t>
            </a:r>
            <a:r>
              <a:rPr lang="tr-TR" dirty="0">
                <a:solidFill>
                  <a:schemeClr val="bg1"/>
                </a:solidFill>
              </a:rPr>
              <a:t>(TCDD) aracılığı ile devlet denetimine alındı </a:t>
            </a:r>
          </a:p>
        </p:txBody>
      </p:sp>
      <p:sp>
        <p:nvSpPr>
          <p:cNvPr id="8" name="Dikdörtgen 7"/>
          <p:cNvSpPr/>
          <p:nvPr/>
        </p:nvSpPr>
        <p:spPr>
          <a:xfrm>
            <a:off x="5695133" y="2884034"/>
            <a:ext cx="6096000" cy="3416320"/>
          </a:xfrm>
          <a:prstGeom prst="rect">
            <a:avLst/>
          </a:prstGeom>
        </p:spPr>
        <p:txBody>
          <a:bodyPr>
            <a:spAutoFit/>
          </a:bodyPr>
          <a:lstStyle/>
          <a:p>
            <a:pPr algn="just"/>
            <a:r>
              <a:rPr lang="tr-TR" dirty="0">
                <a:solidFill>
                  <a:schemeClr val="bg1"/>
                </a:solidFill>
              </a:rPr>
              <a:t>Osmanlı döneminde zayıf kalınan bir diğer ulaşım biçimi de deniz işletmeciliğiydi. Çünkü yabancı devletlere verilen kapitülasyonlar yüzünden Türk gemicileri adeta Türkiye karasularında gemi işletemez hâle gelmişlerdi. 1 Temmuz 1926’da çıkarılan </a:t>
            </a:r>
            <a:r>
              <a:rPr lang="tr-TR" dirty="0">
                <a:solidFill>
                  <a:srgbClr val="FF0000"/>
                </a:solidFill>
              </a:rPr>
              <a:t>Kabotaj Kanunu </a:t>
            </a:r>
            <a:r>
              <a:rPr lang="tr-TR" dirty="0">
                <a:solidFill>
                  <a:schemeClr val="bg1"/>
                </a:solidFill>
              </a:rPr>
              <a:t>ile Türk kara sularında yalnızca Türkiye Cumhuriyeti vatandaşlarına gemi işletme hakkı verildi. Bu kanun, </a:t>
            </a:r>
            <a:r>
              <a:rPr lang="tr-TR" dirty="0">
                <a:solidFill>
                  <a:srgbClr val="FF0000"/>
                </a:solidFill>
              </a:rPr>
              <a:t>milliyetçilik</a:t>
            </a:r>
            <a:r>
              <a:rPr lang="tr-TR" dirty="0">
                <a:solidFill>
                  <a:schemeClr val="bg1"/>
                </a:solidFill>
              </a:rPr>
              <a:t> ilkesi doğrultusunda atılan bir adımdı. Bu kanunun sağladığı güvenceyle ilerleyen yıllarda Türk deniz ticaret filosu kurulmaya başlandı. Bu alandaki çalışmalara mali destek sağlamak için </a:t>
            </a:r>
            <a:r>
              <a:rPr lang="tr-TR" dirty="0">
                <a:solidFill>
                  <a:srgbClr val="FF0000"/>
                </a:solidFill>
              </a:rPr>
              <a:t>Denizbank</a:t>
            </a:r>
            <a:r>
              <a:rPr lang="tr-TR" dirty="0">
                <a:solidFill>
                  <a:schemeClr val="bg1"/>
                </a:solidFill>
              </a:rPr>
              <a:t> kuruldu. Tıpkı demir yollarında olduğu gibi deniz yollarında da Türkiye kendi imkân ve kaynakları ile hareket eden bir ülke konuma geldi.</a:t>
            </a:r>
          </a:p>
        </p:txBody>
      </p:sp>
      <p:cxnSp>
        <p:nvCxnSpPr>
          <p:cNvPr id="9" name="Düz Ok Bağlayıcısı 8"/>
          <p:cNvCxnSpPr/>
          <p:nvPr/>
        </p:nvCxnSpPr>
        <p:spPr>
          <a:xfrm>
            <a:off x="-67967" y="335846"/>
            <a:ext cx="1049866" cy="0"/>
          </a:xfrm>
          <a:prstGeom prst="straightConnector1">
            <a:avLst/>
          </a:prstGeom>
          <a:ln>
            <a:tailEnd type="triangle"/>
          </a:ln>
          <a:effectLst>
            <a:glow rad="3302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0" name="Dikdörtgen 9"/>
          <p:cNvSpPr/>
          <p:nvPr/>
        </p:nvSpPr>
        <p:spPr>
          <a:xfrm rot="5400000">
            <a:off x="3794070" y="4317793"/>
            <a:ext cx="2959850" cy="646331"/>
          </a:xfrm>
          <a:prstGeom prst="rect">
            <a:avLst/>
          </a:prstGeom>
        </p:spPr>
        <p:txBody>
          <a:bodyPr wrap="square">
            <a:spAutoFit/>
          </a:bodyPr>
          <a:lstStyle/>
          <a:p>
            <a:r>
              <a:rPr lang="tr-TR" dirty="0" smtClean="0">
                <a:solidFill>
                  <a:srgbClr val="FF0000"/>
                </a:solidFill>
              </a:rPr>
              <a:t>…………………………………...…….… …………………………      </a:t>
            </a:r>
            <a:endParaRPr lang="tr-TR" dirty="0"/>
          </a:p>
        </p:txBody>
      </p:sp>
    </p:spTree>
    <p:extLst>
      <p:ext uri="{BB962C8B-B14F-4D97-AF65-F5344CB8AC3E}">
        <p14:creationId xmlns:p14="http://schemas.microsoft.com/office/powerpoint/2010/main" val="832854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xmlns="" id="{89E40E31-7CB1-465B-A6B6-B6D97C04D6DB}"/>
              </a:ext>
            </a:extLst>
          </p:cNvPr>
          <p:cNvSpPr/>
          <p:nvPr/>
        </p:nvSpPr>
        <p:spPr>
          <a:xfrm>
            <a:off x="0" y="6488668"/>
            <a:ext cx="423333" cy="369332"/>
          </a:xfrm>
          <a:prstGeom prst="ellipse">
            <a:avLst/>
          </a:prstGeom>
          <a:solidFill>
            <a:schemeClr val="bg1"/>
          </a:solidFill>
          <a:ln>
            <a:noFill/>
          </a:ln>
          <a:effectLst>
            <a:glow rad="228600">
              <a:srgbClr val="7030A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 name="Oval 3">
            <a:extLst>
              <a:ext uri="{FF2B5EF4-FFF2-40B4-BE49-F238E27FC236}">
                <a16:creationId xmlns:a16="http://schemas.microsoft.com/office/drawing/2014/main" xmlns="" id="{89E40E31-7CB1-465B-A6B6-B6D97C04D6DB}"/>
              </a:ext>
            </a:extLst>
          </p:cNvPr>
          <p:cNvSpPr/>
          <p:nvPr/>
        </p:nvSpPr>
        <p:spPr>
          <a:xfrm>
            <a:off x="-1" y="5872285"/>
            <a:ext cx="423333" cy="369332"/>
          </a:xfrm>
          <a:prstGeom prst="ellipse">
            <a:avLst/>
          </a:prstGeom>
          <a:solidFill>
            <a:schemeClr val="bg1"/>
          </a:solidFill>
          <a:ln>
            <a:noFill/>
          </a:ln>
          <a:effectLst>
            <a:glow rad="228600">
              <a:srgbClr val="7030A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Dikdörtgen 1"/>
          <p:cNvSpPr/>
          <p:nvPr/>
        </p:nvSpPr>
        <p:spPr>
          <a:xfrm>
            <a:off x="1198606" y="76354"/>
            <a:ext cx="2424062" cy="830997"/>
          </a:xfrm>
          <a:prstGeom prst="rect">
            <a:avLst/>
          </a:prstGeom>
        </p:spPr>
        <p:txBody>
          <a:bodyPr wrap="none">
            <a:spAutoFit/>
          </a:bodyPr>
          <a:lstStyle/>
          <a:p>
            <a:r>
              <a:rPr lang="tr-TR" sz="2400" b="1" dirty="0">
                <a:solidFill>
                  <a:srgbClr val="FF0000"/>
                </a:solidFill>
              </a:rPr>
              <a:t>Sağlık Alanındaki </a:t>
            </a:r>
            <a:endParaRPr lang="tr-TR" sz="2400" b="1" dirty="0" smtClean="0">
              <a:solidFill>
                <a:srgbClr val="FF0000"/>
              </a:solidFill>
            </a:endParaRPr>
          </a:p>
          <a:p>
            <a:r>
              <a:rPr lang="tr-TR" sz="2400" b="1" dirty="0">
                <a:solidFill>
                  <a:srgbClr val="FF0000"/>
                </a:solidFill>
              </a:rPr>
              <a:t> </a:t>
            </a:r>
            <a:r>
              <a:rPr lang="tr-TR" sz="2400" b="1" dirty="0" smtClean="0">
                <a:solidFill>
                  <a:srgbClr val="FF0000"/>
                </a:solidFill>
              </a:rPr>
              <a:t>   Gelişmeler</a:t>
            </a:r>
            <a:endParaRPr lang="tr-TR" sz="2400" b="1" dirty="0">
              <a:solidFill>
                <a:srgbClr val="FF0000"/>
              </a:solidFill>
            </a:endParaRPr>
          </a:p>
        </p:txBody>
      </p:sp>
      <p:sp>
        <p:nvSpPr>
          <p:cNvPr id="5" name="Dikdörtgen 4"/>
          <p:cNvSpPr/>
          <p:nvPr/>
        </p:nvSpPr>
        <p:spPr>
          <a:xfrm>
            <a:off x="211665" y="1383242"/>
            <a:ext cx="6096000" cy="1477328"/>
          </a:xfrm>
          <a:prstGeom prst="rect">
            <a:avLst/>
          </a:prstGeom>
        </p:spPr>
        <p:txBody>
          <a:bodyPr>
            <a:spAutoFit/>
          </a:bodyPr>
          <a:lstStyle/>
          <a:p>
            <a:pPr algn="just"/>
            <a:r>
              <a:rPr lang="tr-TR" dirty="0">
                <a:solidFill>
                  <a:schemeClr val="bg1"/>
                </a:solidFill>
              </a:rPr>
              <a:t>Cumhuriyet Dönemi’nin millî sağlık politikası; vatandaşların sağlığını korumak, ölüm oranını azaltmak, nüfusu artırmak, bulaşıcı hastalıklarla mücadele etmek ve bu yolla bireylerin sağlıklı yetişmesini sağlamaktı. </a:t>
            </a:r>
            <a:r>
              <a:rPr lang="tr-TR" dirty="0" smtClean="0">
                <a:solidFill>
                  <a:schemeClr val="bg1"/>
                </a:solidFill>
              </a:rPr>
              <a:t>Bunun için:</a:t>
            </a:r>
            <a:r>
              <a:rPr lang="tr-TR" dirty="0">
                <a:solidFill>
                  <a:srgbClr val="FF0000"/>
                </a:solidFill>
              </a:rPr>
              <a:t> Numune hastaneleri, sağlık ocakları, doğumevleri </a:t>
            </a:r>
            <a:r>
              <a:rPr lang="tr-TR" dirty="0" smtClean="0">
                <a:solidFill>
                  <a:schemeClr val="bg1"/>
                </a:solidFill>
              </a:rPr>
              <a:t>açıldı.</a:t>
            </a:r>
            <a:endParaRPr lang="tr-TR" dirty="0">
              <a:solidFill>
                <a:schemeClr val="bg1"/>
              </a:solidFill>
            </a:endParaRPr>
          </a:p>
        </p:txBody>
      </p:sp>
      <p:sp>
        <p:nvSpPr>
          <p:cNvPr id="6" name="Dikdörtgen 5"/>
          <p:cNvSpPr/>
          <p:nvPr/>
        </p:nvSpPr>
        <p:spPr>
          <a:xfrm>
            <a:off x="4268800" y="5318287"/>
            <a:ext cx="7923200" cy="1477328"/>
          </a:xfrm>
          <a:prstGeom prst="rect">
            <a:avLst/>
          </a:prstGeom>
        </p:spPr>
        <p:txBody>
          <a:bodyPr wrap="square">
            <a:spAutoFit/>
          </a:bodyPr>
          <a:lstStyle/>
          <a:p>
            <a:pPr algn="just"/>
            <a:r>
              <a:rPr lang="tr-TR" dirty="0" smtClean="0">
                <a:solidFill>
                  <a:schemeClr val="bg1"/>
                </a:solidFill>
              </a:rPr>
              <a:t>Osmanlı Hilâl-i </a:t>
            </a:r>
            <a:r>
              <a:rPr lang="tr-TR" dirty="0" err="1" smtClean="0">
                <a:solidFill>
                  <a:schemeClr val="bg1"/>
                </a:solidFill>
              </a:rPr>
              <a:t>Ahmer</a:t>
            </a:r>
            <a:r>
              <a:rPr lang="tr-TR" dirty="0" smtClean="0">
                <a:solidFill>
                  <a:schemeClr val="bg1"/>
                </a:solidFill>
              </a:rPr>
              <a:t> Cemiyeti” olarak kurulan, 1923’te ise </a:t>
            </a:r>
            <a:r>
              <a:rPr lang="tr-TR" dirty="0">
                <a:solidFill>
                  <a:schemeClr val="bg1"/>
                </a:solidFill>
              </a:rPr>
              <a:t>“Türkiye Hilâl-i </a:t>
            </a:r>
            <a:r>
              <a:rPr lang="tr-TR" dirty="0" err="1">
                <a:solidFill>
                  <a:schemeClr val="bg1"/>
                </a:solidFill>
              </a:rPr>
              <a:t>Ahmer</a:t>
            </a:r>
            <a:r>
              <a:rPr lang="tr-TR" dirty="0">
                <a:solidFill>
                  <a:schemeClr val="bg1"/>
                </a:solidFill>
              </a:rPr>
              <a:t> </a:t>
            </a:r>
            <a:r>
              <a:rPr lang="tr-TR" dirty="0" smtClean="0">
                <a:solidFill>
                  <a:schemeClr val="bg1"/>
                </a:solidFill>
              </a:rPr>
              <a:t>Cemiyetine Atatürk </a:t>
            </a:r>
            <a:r>
              <a:rPr lang="tr-TR" dirty="0" smtClean="0">
                <a:solidFill>
                  <a:srgbClr val="FF0000"/>
                </a:solidFill>
              </a:rPr>
              <a:t>Kızılay</a:t>
            </a:r>
            <a:r>
              <a:rPr lang="tr-TR" dirty="0" smtClean="0">
                <a:solidFill>
                  <a:schemeClr val="bg1"/>
                </a:solidFill>
              </a:rPr>
              <a:t> </a:t>
            </a:r>
            <a:r>
              <a:rPr lang="tr-TR" dirty="0">
                <a:solidFill>
                  <a:schemeClr val="bg1"/>
                </a:solidFill>
              </a:rPr>
              <a:t>adı </a:t>
            </a:r>
            <a:r>
              <a:rPr lang="tr-TR" dirty="0" smtClean="0">
                <a:solidFill>
                  <a:schemeClr val="bg1"/>
                </a:solidFill>
              </a:rPr>
              <a:t>verdi. Kızılay sağlık </a:t>
            </a:r>
            <a:r>
              <a:rPr lang="tr-TR" dirty="0">
                <a:solidFill>
                  <a:schemeClr val="bg1"/>
                </a:solidFill>
              </a:rPr>
              <a:t>ve sosyal yardım faaliyetlerini </a:t>
            </a:r>
            <a:r>
              <a:rPr lang="tr-TR" dirty="0" err="1" smtClean="0">
                <a:solidFill>
                  <a:schemeClr val="bg1"/>
                </a:solidFill>
              </a:rPr>
              <a:t>günümze</a:t>
            </a:r>
            <a:r>
              <a:rPr lang="tr-TR" dirty="0" smtClean="0">
                <a:solidFill>
                  <a:schemeClr val="bg1"/>
                </a:solidFill>
              </a:rPr>
              <a:t> kadar sürdürmektedir. </a:t>
            </a:r>
            <a:r>
              <a:rPr lang="tr-TR" dirty="0">
                <a:solidFill>
                  <a:schemeClr val="bg1"/>
                </a:solidFill>
              </a:rPr>
              <a:t>Sağlık hizmetlerinin yaygınlaştırılması hedefine uygun olarak 1924’te Ebe Okulu, 1925’te ise Kızılay Hemşire Okulu açıldı. 1924’te İstanbul ve Sivas’ta sağlık memurları yetiştiren okullar </a:t>
            </a:r>
            <a:r>
              <a:rPr lang="tr-TR" dirty="0" smtClean="0">
                <a:solidFill>
                  <a:schemeClr val="bg1"/>
                </a:solidFill>
              </a:rPr>
              <a:t>açılmıştır.</a:t>
            </a:r>
            <a:endParaRPr lang="tr-TR" dirty="0">
              <a:solidFill>
                <a:schemeClr val="bg1"/>
              </a:solidFill>
            </a:endParaRPr>
          </a:p>
        </p:txBody>
      </p:sp>
      <p:cxnSp>
        <p:nvCxnSpPr>
          <p:cNvPr id="8" name="Düz Ok Bağlayıcısı 7"/>
          <p:cNvCxnSpPr/>
          <p:nvPr/>
        </p:nvCxnSpPr>
        <p:spPr>
          <a:xfrm>
            <a:off x="-67967" y="335846"/>
            <a:ext cx="1049866" cy="0"/>
          </a:xfrm>
          <a:prstGeom prst="straightConnector1">
            <a:avLst/>
          </a:prstGeom>
          <a:ln>
            <a:tailEnd type="triangle"/>
          </a:ln>
          <a:effectLst>
            <a:glow rad="3302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9" name="Dikdörtgen 8"/>
          <p:cNvSpPr/>
          <p:nvPr/>
        </p:nvSpPr>
        <p:spPr>
          <a:xfrm>
            <a:off x="211665" y="3030802"/>
            <a:ext cx="6096000" cy="646331"/>
          </a:xfrm>
          <a:prstGeom prst="rect">
            <a:avLst/>
          </a:prstGeom>
        </p:spPr>
        <p:txBody>
          <a:bodyPr>
            <a:spAutoFit/>
          </a:bodyPr>
          <a:lstStyle/>
          <a:p>
            <a:pPr algn="just"/>
            <a:r>
              <a:rPr lang="tr-TR" dirty="0">
                <a:solidFill>
                  <a:schemeClr val="bg1"/>
                </a:solidFill>
              </a:rPr>
              <a:t>H</a:t>
            </a:r>
            <a:r>
              <a:rPr lang="tr-TR" dirty="0" smtClean="0">
                <a:solidFill>
                  <a:schemeClr val="bg1"/>
                </a:solidFill>
              </a:rPr>
              <a:t>alk </a:t>
            </a:r>
            <a:r>
              <a:rPr lang="tr-TR" dirty="0">
                <a:solidFill>
                  <a:schemeClr val="bg1"/>
                </a:solidFill>
              </a:rPr>
              <a:t>sağlığının korunmasına yönelik temel laboratuvar hizmetlerini yürütmek üzere </a:t>
            </a:r>
            <a:r>
              <a:rPr lang="tr-TR" dirty="0">
                <a:solidFill>
                  <a:srgbClr val="FF0000"/>
                </a:solidFill>
              </a:rPr>
              <a:t>Hıfzıssıhha Müessesesi </a:t>
            </a:r>
            <a:r>
              <a:rPr lang="tr-TR" dirty="0">
                <a:solidFill>
                  <a:schemeClr val="bg1"/>
                </a:solidFill>
              </a:rPr>
              <a:t>kuruldu. </a:t>
            </a:r>
            <a:endParaRPr lang="tr-TR" dirty="0"/>
          </a:p>
        </p:txBody>
      </p:sp>
      <p:sp>
        <p:nvSpPr>
          <p:cNvPr id="10" name="Dikdörtgen 9"/>
          <p:cNvSpPr/>
          <p:nvPr/>
        </p:nvSpPr>
        <p:spPr>
          <a:xfrm>
            <a:off x="211665" y="3907965"/>
            <a:ext cx="6096000" cy="923330"/>
          </a:xfrm>
          <a:prstGeom prst="rect">
            <a:avLst/>
          </a:prstGeom>
        </p:spPr>
        <p:txBody>
          <a:bodyPr>
            <a:spAutoFit/>
          </a:bodyPr>
          <a:lstStyle/>
          <a:p>
            <a:pPr algn="just"/>
            <a:r>
              <a:rPr lang="tr-TR" dirty="0">
                <a:solidFill>
                  <a:schemeClr val="bg1"/>
                </a:solidFill>
              </a:rPr>
              <a:t>1930’da </a:t>
            </a:r>
            <a:r>
              <a:rPr lang="tr-TR" dirty="0">
                <a:solidFill>
                  <a:srgbClr val="FF0000"/>
                </a:solidFill>
              </a:rPr>
              <a:t>Umumi Hıfzıssıhha Kanunu </a:t>
            </a:r>
            <a:r>
              <a:rPr lang="tr-TR" dirty="0">
                <a:solidFill>
                  <a:schemeClr val="bg1"/>
                </a:solidFill>
              </a:rPr>
              <a:t>çıkarıldı. Hıfzıssıhha Kanunu ile kolera, veba, tifo, tifüs, zehirlenme, çiçek, difteri, kızıl gibi hastalıkların ilgili birimlere bildirilme mecburiyeti getirildi. </a:t>
            </a:r>
            <a:endParaRPr lang="tr-TR" dirty="0"/>
          </a:p>
        </p:txBody>
      </p:sp>
      <p:sp>
        <p:nvSpPr>
          <p:cNvPr id="11" name="Dikdörtgen 10"/>
          <p:cNvSpPr/>
          <p:nvPr/>
        </p:nvSpPr>
        <p:spPr>
          <a:xfrm rot="5400000">
            <a:off x="9209691" y="2335978"/>
            <a:ext cx="5318286" cy="646331"/>
          </a:xfrm>
          <a:prstGeom prst="rect">
            <a:avLst/>
          </a:prstGeom>
        </p:spPr>
        <p:txBody>
          <a:bodyPr wrap="square">
            <a:spAutoFit/>
          </a:bodyPr>
          <a:lstStyle/>
          <a:p>
            <a:r>
              <a:rPr lang="tr-TR" dirty="0" smtClean="0">
                <a:solidFill>
                  <a:srgbClr val="FF0000"/>
                </a:solidFill>
              </a:rPr>
              <a:t>…………………………………...…………………………         ………….…       ……………………      ……………..………….</a:t>
            </a:r>
            <a:endParaRPr lang="tr-TR" dirty="0"/>
          </a:p>
        </p:txBody>
      </p:sp>
    </p:spTree>
    <p:extLst>
      <p:ext uri="{BB962C8B-B14F-4D97-AF65-F5344CB8AC3E}">
        <p14:creationId xmlns:p14="http://schemas.microsoft.com/office/powerpoint/2010/main" val="17507308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Dikdörtgen 1"/>
          <p:cNvSpPr/>
          <p:nvPr/>
        </p:nvSpPr>
        <p:spPr>
          <a:xfrm>
            <a:off x="0" y="797083"/>
            <a:ext cx="1288558" cy="307777"/>
          </a:xfrm>
          <a:prstGeom prst="rect">
            <a:avLst/>
          </a:prstGeom>
        </p:spPr>
        <p:txBody>
          <a:bodyPr wrap="none">
            <a:spAutoFit/>
          </a:bodyPr>
          <a:lstStyle/>
          <a:p>
            <a:r>
              <a:rPr lang="tr-TR" sz="1400" i="1" dirty="0">
                <a:solidFill>
                  <a:schemeClr val="bg1"/>
                </a:solidFill>
              </a:rPr>
              <a:t>Atatürk İlkeleri </a:t>
            </a:r>
          </a:p>
        </p:txBody>
      </p:sp>
      <p:sp>
        <p:nvSpPr>
          <p:cNvPr id="3" name="Dikdörtgen 2"/>
          <p:cNvSpPr/>
          <p:nvPr/>
        </p:nvSpPr>
        <p:spPr>
          <a:xfrm>
            <a:off x="1109951" y="681667"/>
            <a:ext cx="2178802" cy="461665"/>
          </a:xfrm>
          <a:prstGeom prst="rect">
            <a:avLst/>
          </a:prstGeom>
        </p:spPr>
        <p:txBody>
          <a:bodyPr wrap="none">
            <a:spAutoFit/>
          </a:bodyPr>
          <a:lstStyle/>
          <a:p>
            <a:r>
              <a:rPr lang="tr-TR" sz="2400" b="1" dirty="0">
                <a:solidFill>
                  <a:srgbClr val="3C34AA"/>
                </a:solidFill>
              </a:rPr>
              <a:t>Cumhuriyetçilik</a:t>
            </a:r>
          </a:p>
        </p:txBody>
      </p:sp>
      <p:sp>
        <p:nvSpPr>
          <p:cNvPr id="4" name="Dikdörtgen 3"/>
          <p:cNvSpPr/>
          <p:nvPr/>
        </p:nvSpPr>
        <p:spPr>
          <a:xfrm>
            <a:off x="4470681" y="656410"/>
            <a:ext cx="1656223" cy="461665"/>
          </a:xfrm>
          <a:prstGeom prst="rect">
            <a:avLst/>
          </a:prstGeom>
        </p:spPr>
        <p:txBody>
          <a:bodyPr wrap="none">
            <a:spAutoFit/>
          </a:bodyPr>
          <a:lstStyle/>
          <a:p>
            <a:r>
              <a:rPr lang="tr-TR" sz="2400" b="1" dirty="0">
                <a:solidFill>
                  <a:srgbClr val="FFC000"/>
                </a:solidFill>
              </a:rPr>
              <a:t>Milliyetçilik</a:t>
            </a:r>
          </a:p>
        </p:txBody>
      </p:sp>
      <p:sp>
        <p:nvSpPr>
          <p:cNvPr id="5" name="Dikdörtgen 4"/>
          <p:cNvSpPr/>
          <p:nvPr/>
        </p:nvSpPr>
        <p:spPr>
          <a:xfrm>
            <a:off x="7142114" y="713222"/>
            <a:ext cx="1248740" cy="461665"/>
          </a:xfrm>
          <a:prstGeom prst="rect">
            <a:avLst/>
          </a:prstGeom>
        </p:spPr>
        <p:txBody>
          <a:bodyPr wrap="none">
            <a:spAutoFit/>
          </a:bodyPr>
          <a:lstStyle/>
          <a:p>
            <a:r>
              <a:rPr lang="tr-TR" sz="2400" b="1" dirty="0">
                <a:solidFill>
                  <a:srgbClr val="00B050"/>
                </a:solidFill>
              </a:rPr>
              <a:t>Halkçılık</a:t>
            </a:r>
          </a:p>
        </p:txBody>
      </p:sp>
      <p:sp>
        <p:nvSpPr>
          <p:cNvPr id="6" name="Dikdörtgen 5"/>
          <p:cNvSpPr/>
          <p:nvPr/>
        </p:nvSpPr>
        <p:spPr>
          <a:xfrm>
            <a:off x="10422272" y="748743"/>
            <a:ext cx="987771" cy="461665"/>
          </a:xfrm>
          <a:prstGeom prst="rect">
            <a:avLst/>
          </a:prstGeom>
        </p:spPr>
        <p:txBody>
          <a:bodyPr wrap="none">
            <a:spAutoFit/>
          </a:bodyPr>
          <a:lstStyle/>
          <a:p>
            <a:r>
              <a:rPr lang="tr-TR" sz="2400" b="1" dirty="0">
                <a:solidFill>
                  <a:srgbClr val="00B0F0"/>
                </a:solidFill>
              </a:rPr>
              <a:t>Laiklik</a:t>
            </a:r>
          </a:p>
        </p:txBody>
      </p:sp>
      <p:sp>
        <p:nvSpPr>
          <p:cNvPr id="7" name="Dikdörtgen 6"/>
          <p:cNvSpPr/>
          <p:nvPr/>
        </p:nvSpPr>
        <p:spPr>
          <a:xfrm>
            <a:off x="2809570" y="5147460"/>
            <a:ext cx="1468159" cy="461665"/>
          </a:xfrm>
          <a:prstGeom prst="rect">
            <a:avLst/>
          </a:prstGeom>
        </p:spPr>
        <p:txBody>
          <a:bodyPr wrap="none">
            <a:spAutoFit/>
          </a:bodyPr>
          <a:lstStyle/>
          <a:p>
            <a:r>
              <a:rPr lang="tr-TR" sz="2400" dirty="0">
                <a:solidFill>
                  <a:srgbClr val="5E3072"/>
                </a:solidFill>
              </a:rPr>
              <a:t>Devletçilik</a:t>
            </a:r>
          </a:p>
        </p:txBody>
      </p:sp>
      <p:sp>
        <p:nvSpPr>
          <p:cNvPr id="8" name="Dikdörtgen 7"/>
          <p:cNvSpPr/>
          <p:nvPr/>
        </p:nvSpPr>
        <p:spPr>
          <a:xfrm>
            <a:off x="8557147" y="5230141"/>
            <a:ext cx="1548822" cy="461665"/>
          </a:xfrm>
          <a:prstGeom prst="rect">
            <a:avLst/>
          </a:prstGeom>
        </p:spPr>
        <p:txBody>
          <a:bodyPr wrap="none">
            <a:spAutoFit/>
          </a:bodyPr>
          <a:lstStyle/>
          <a:p>
            <a:r>
              <a:rPr lang="tr-TR" sz="2400" b="1" dirty="0">
                <a:solidFill>
                  <a:schemeClr val="bg1"/>
                </a:solidFill>
              </a:rPr>
              <a:t>İnkılapçılık</a:t>
            </a:r>
          </a:p>
        </p:txBody>
      </p:sp>
      <p:sp>
        <p:nvSpPr>
          <p:cNvPr id="10" name="Dikdörtgen 9"/>
          <p:cNvSpPr/>
          <p:nvPr/>
        </p:nvSpPr>
        <p:spPr>
          <a:xfrm rot="16200000">
            <a:off x="-934104" y="3469256"/>
            <a:ext cx="2593980" cy="461665"/>
          </a:xfrm>
          <a:prstGeom prst="rect">
            <a:avLst/>
          </a:prstGeom>
        </p:spPr>
        <p:txBody>
          <a:bodyPr wrap="none">
            <a:spAutoFit/>
          </a:bodyPr>
          <a:lstStyle/>
          <a:p>
            <a:r>
              <a:rPr lang="tr-TR" sz="2400" i="1" dirty="0" smtClean="0">
                <a:solidFill>
                  <a:schemeClr val="bg1"/>
                </a:solidFill>
              </a:rPr>
              <a:t> </a:t>
            </a:r>
            <a:r>
              <a:rPr lang="tr-TR" sz="2400" i="1" dirty="0">
                <a:solidFill>
                  <a:schemeClr val="bg1"/>
                </a:solidFill>
              </a:rPr>
              <a:t>Atatürk </a:t>
            </a:r>
            <a:r>
              <a:rPr lang="tr-TR" sz="2400" i="1" dirty="0" smtClean="0">
                <a:solidFill>
                  <a:schemeClr val="bg1"/>
                </a:solidFill>
              </a:rPr>
              <a:t> İ</a:t>
            </a:r>
            <a:r>
              <a:rPr lang="tr-TR" sz="2400" b="1" dirty="0" smtClean="0">
                <a:solidFill>
                  <a:schemeClr val="bg1"/>
                </a:solidFill>
              </a:rPr>
              <a:t>nkılapları</a:t>
            </a:r>
            <a:endParaRPr lang="tr-TR" sz="2400" b="1" dirty="0">
              <a:solidFill>
                <a:schemeClr val="bg1"/>
              </a:solidFill>
            </a:endParaRPr>
          </a:p>
        </p:txBody>
      </p:sp>
      <p:sp>
        <p:nvSpPr>
          <p:cNvPr id="11" name="Dikdörtgen 10"/>
          <p:cNvSpPr/>
          <p:nvPr/>
        </p:nvSpPr>
        <p:spPr>
          <a:xfrm>
            <a:off x="1050669" y="1192532"/>
            <a:ext cx="2272326" cy="4185761"/>
          </a:xfrm>
          <a:prstGeom prst="rect">
            <a:avLst/>
          </a:prstGeom>
        </p:spPr>
        <p:txBody>
          <a:bodyPr wrap="square">
            <a:spAutoFit/>
          </a:bodyPr>
          <a:lstStyle/>
          <a:p>
            <a:r>
              <a:rPr lang="tr-TR" sz="1400" b="1" dirty="0" smtClean="0">
                <a:solidFill>
                  <a:srgbClr val="FF0000"/>
                </a:solidFill>
              </a:rPr>
              <a:t>1. TBMM’nin açılması</a:t>
            </a:r>
          </a:p>
          <a:p>
            <a:r>
              <a:rPr lang="tr-TR" sz="1400" b="1" dirty="0" smtClean="0">
                <a:solidFill>
                  <a:srgbClr val="FF0000"/>
                </a:solidFill>
              </a:rPr>
              <a:t> </a:t>
            </a:r>
          </a:p>
          <a:p>
            <a:r>
              <a:rPr lang="tr-TR" sz="1400" b="1" dirty="0" smtClean="0">
                <a:solidFill>
                  <a:srgbClr val="FF0000"/>
                </a:solidFill>
              </a:rPr>
              <a:t>2</a:t>
            </a:r>
            <a:r>
              <a:rPr lang="tr-TR" sz="1400" b="1" dirty="0">
                <a:solidFill>
                  <a:srgbClr val="FF0000"/>
                </a:solidFill>
              </a:rPr>
              <a:t>. Saltanatın kaldırılması </a:t>
            </a:r>
            <a:endParaRPr lang="tr-TR" sz="1400" b="1" dirty="0" smtClean="0">
              <a:solidFill>
                <a:srgbClr val="FF0000"/>
              </a:solidFill>
            </a:endParaRPr>
          </a:p>
          <a:p>
            <a:endParaRPr lang="tr-TR" sz="1400" b="1" dirty="0" smtClean="0">
              <a:solidFill>
                <a:srgbClr val="FF0000"/>
              </a:solidFill>
            </a:endParaRPr>
          </a:p>
          <a:p>
            <a:r>
              <a:rPr lang="tr-TR" sz="1400" b="1" dirty="0" smtClean="0">
                <a:solidFill>
                  <a:srgbClr val="FF0000"/>
                </a:solidFill>
              </a:rPr>
              <a:t>3</a:t>
            </a:r>
            <a:r>
              <a:rPr lang="tr-TR" sz="1400" b="1" dirty="0">
                <a:solidFill>
                  <a:srgbClr val="FF0000"/>
                </a:solidFill>
              </a:rPr>
              <a:t>. Cumhuriyetin </a:t>
            </a:r>
            <a:r>
              <a:rPr lang="tr-TR" sz="1400" b="1" dirty="0" smtClean="0">
                <a:solidFill>
                  <a:srgbClr val="FF0000"/>
                </a:solidFill>
              </a:rPr>
              <a:t>ilanı</a:t>
            </a:r>
          </a:p>
          <a:p>
            <a:endParaRPr lang="tr-TR" sz="1400" b="1" dirty="0" smtClean="0">
              <a:solidFill>
                <a:srgbClr val="FF0000"/>
              </a:solidFill>
            </a:endParaRPr>
          </a:p>
          <a:p>
            <a:r>
              <a:rPr lang="tr-TR" sz="1400" b="1" dirty="0" smtClean="0">
                <a:solidFill>
                  <a:srgbClr val="FF0000"/>
                </a:solidFill>
              </a:rPr>
              <a:t> </a:t>
            </a:r>
            <a:r>
              <a:rPr lang="tr-TR" sz="1400" b="1" dirty="0">
                <a:solidFill>
                  <a:srgbClr val="FF0000"/>
                </a:solidFill>
              </a:rPr>
              <a:t>4. Halifeliğin </a:t>
            </a:r>
            <a:r>
              <a:rPr lang="tr-TR" sz="1400" b="1" dirty="0" smtClean="0">
                <a:solidFill>
                  <a:srgbClr val="FF0000"/>
                </a:solidFill>
              </a:rPr>
              <a:t>kaldırılması</a:t>
            </a:r>
          </a:p>
          <a:p>
            <a:endParaRPr lang="tr-TR" sz="1400" b="1" dirty="0" smtClean="0">
              <a:solidFill>
                <a:srgbClr val="FF0000"/>
              </a:solidFill>
            </a:endParaRPr>
          </a:p>
          <a:p>
            <a:r>
              <a:rPr lang="tr-TR" sz="1400" b="1" dirty="0" smtClean="0">
                <a:solidFill>
                  <a:srgbClr val="FF0000"/>
                </a:solidFill>
              </a:rPr>
              <a:t> </a:t>
            </a:r>
            <a:r>
              <a:rPr lang="tr-TR" sz="1400" b="1" dirty="0">
                <a:solidFill>
                  <a:srgbClr val="FF0000"/>
                </a:solidFill>
              </a:rPr>
              <a:t>5. Çok partili hayata geçiş </a:t>
            </a:r>
            <a:endParaRPr lang="tr-TR" sz="1400" b="1" dirty="0" smtClean="0">
              <a:solidFill>
                <a:srgbClr val="FF0000"/>
              </a:solidFill>
            </a:endParaRPr>
          </a:p>
          <a:p>
            <a:r>
              <a:rPr lang="tr-TR" sz="1400" b="1" dirty="0">
                <a:solidFill>
                  <a:srgbClr val="FF0000"/>
                </a:solidFill>
              </a:rPr>
              <a:t> </a:t>
            </a:r>
            <a:r>
              <a:rPr lang="tr-TR" sz="1400" b="1" dirty="0" smtClean="0">
                <a:solidFill>
                  <a:srgbClr val="FF0000"/>
                </a:solidFill>
              </a:rPr>
              <a:t>    denemeleri </a:t>
            </a:r>
          </a:p>
          <a:p>
            <a:endParaRPr lang="tr-TR" sz="1400" b="1" dirty="0" smtClean="0">
              <a:solidFill>
                <a:srgbClr val="FF0000"/>
              </a:solidFill>
            </a:endParaRPr>
          </a:p>
          <a:p>
            <a:r>
              <a:rPr lang="tr-TR" sz="1400" b="1" dirty="0" smtClean="0">
                <a:solidFill>
                  <a:srgbClr val="FF0000"/>
                </a:solidFill>
              </a:rPr>
              <a:t>6</a:t>
            </a:r>
            <a:r>
              <a:rPr lang="tr-TR" sz="1400" b="1" dirty="0">
                <a:solidFill>
                  <a:srgbClr val="FF0000"/>
                </a:solidFill>
              </a:rPr>
              <a:t>. 1921 ve </a:t>
            </a:r>
            <a:r>
              <a:rPr lang="tr-TR" sz="1400" b="1" dirty="0" smtClean="0">
                <a:solidFill>
                  <a:srgbClr val="FF0000"/>
                </a:solidFill>
              </a:rPr>
              <a:t>1924    </a:t>
            </a:r>
          </a:p>
          <a:p>
            <a:r>
              <a:rPr lang="tr-TR" sz="1400" b="1" dirty="0">
                <a:solidFill>
                  <a:srgbClr val="FF0000"/>
                </a:solidFill>
              </a:rPr>
              <a:t> </a:t>
            </a:r>
            <a:r>
              <a:rPr lang="tr-TR" sz="1400" b="1" dirty="0" smtClean="0">
                <a:solidFill>
                  <a:srgbClr val="FF0000"/>
                </a:solidFill>
              </a:rPr>
              <a:t>    anayasalarının kabulü</a:t>
            </a:r>
          </a:p>
          <a:p>
            <a:endParaRPr lang="tr-TR" sz="1400" b="1" dirty="0" smtClean="0">
              <a:solidFill>
                <a:srgbClr val="FF0000"/>
              </a:solidFill>
            </a:endParaRPr>
          </a:p>
          <a:p>
            <a:r>
              <a:rPr lang="tr-TR" sz="1400" b="1" dirty="0" smtClean="0">
                <a:solidFill>
                  <a:srgbClr val="FF0000"/>
                </a:solidFill>
              </a:rPr>
              <a:t> </a:t>
            </a:r>
            <a:r>
              <a:rPr lang="tr-TR" sz="1400" b="1" dirty="0">
                <a:solidFill>
                  <a:srgbClr val="FF0000"/>
                </a:solidFill>
              </a:rPr>
              <a:t>7. Kadınlara seçme ve </a:t>
            </a:r>
            <a:r>
              <a:rPr lang="tr-TR" sz="1400" b="1" dirty="0" smtClean="0">
                <a:solidFill>
                  <a:srgbClr val="FF0000"/>
                </a:solidFill>
              </a:rPr>
              <a:t>  </a:t>
            </a:r>
          </a:p>
          <a:p>
            <a:r>
              <a:rPr lang="tr-TR" sz="1400" b="1" dirty="0">
                <a:solidFill>
                  <a:srgbClr val="FF0000"/>
                </a:solidFill>
              </a:rPr>
              <a:t> </a:t>
            </a:r>
            <a:r>
              <a:rPr lang="tr-TR" sz="1400" b="1" dirty="0" smtClean="0">
                <a:solidFill>
                  <a:srgbClr val="FF0000"/>
                </a:solidFill>
              </a:rPr>
              <a:t>    seçilme  hakkı verilmesi</a:t>
            </a:r>
          </a:p>
          <a:p>
            <a:endParaRPr lang="tr-TR" sz="1400" b="1" dirty="0" smtClean="0">
              <a:solidFill>
                <a:srgbClr val="FF0000"/>
              </a:solidFill>
            </a:endParaRPr>
          </a:p>
          <a:p>
            <a:r>
              <a:rPr lang="tr-TR" sz="1400" b="1" dirty="0" smtClean="0">
                <a:solidFill>
                  <a:srgbClr val="FF0000"/>
                </a:solidFill>
              </a:rPr>
              <a:t>8</a:t>
            </a:r>
            <a:r>
              <a:rPr lang="tr-TR" sz="1400" b="1" dirty="0">
                <a:solidFill>
                  <a:srgbClr val="FF0000"/>
                </a:solidFill>
              </a:rPr>
              <a:t>. Seçmen yaşının </a:t>
            </a:r>
            <a:endParaRPr lang="tr-TR" sz="1400" b="1" dirty="0" smtClean="0">
              <a:solidFill>
                <a:srgbClr val="FF0000"/>
              </a:solidFill>
            </a:endParaRPr>
          </a:p>
          <a:p>
            <a:r>
              <a:rPr lang="tr-TR" sz="1400" b="1" dirty="0">
                <a:solidFill>
                  <a:srgbClr val="FF0000"/>
                </a:solidFill>
              </a:rPr>
              <a:t> </a:t>
            </a:r>
            <a:r>
              <a:rPr lang="tr-TR" sz="1400" b="1" dirty="0" smtClean="0">
                <a:solidFill>
                  <a:srgbClr val="FF0000"/>
                </a:solidFill>
              </a:rPr>
              <a:t>   düşürülmesi</a:t>
            </a:r>
            <a:endParaRPr lang="tr-TR" sz="1400" b="1" dirty="0">
              <a:solidFill>
                <a:srgbClr val="FF0000"/>
              </a:solidFill>
            </a:endParaRPr>
          </a:p>
        </p:txBody>
      </p:sp>
      <p:sp>
        <p:nvSpPr>
          <p:cNvPr id="12" name="Dikdörtgen 11"/>
          <p:cNvSpPr/>
          <p:nvPr/>
        </p:nvSpPr>
        <p:spPr>
          <a:xfrm>
            <a:off x="4457765" y="1118075"/>
            <a:ext cx="2243041" cy="4185761"/>
          </a:xfrm>
          <a:prstGeom prst="rect">
            <a:avLst/>
          </a:prstGeom>
        </p:spPr>
        <p:txBody>
          <a:bodyPr wrap="square">
            <a:spAutoFit/>
          </a:bodyPr>
          <a:lstStyle/>
          <a:p>
            <a:r>
              <a:rPr lang="tr-TR" sz="1400" b="1" i="1" dirty="0" smtClean="0">
                <a:solidFill>
                  <a:srgbClr val="00B0F0"/>
                </a:solidFill>
              </a:rPr>
              <a:t>1. Misak-ı </a:t>
            </a:r>
            <a:r>
              <a:rPr lang="tr-TR" sz="1400" b="1" i="1" dirty="0">
                <a:solidFill>
                  <a:srgbClr val="00B0F0"/>
                </a:solidFill>
              </a:rPr>
              <a:t>iktisadi kararları </a:t>
            </a:r>
            <a:endParaRPr lang="tr-TR" sz="1400" b="1" i="1" dirty="0" smtClean="0">
              <a:solidFill>
                <a:srgbClr val="00B0F0"/>
              </a:solidFill>
            </a:endParaRPr>
          </a:p>
          <a:p>
            <a:pPr marL="228600" indent="-228600">
              <a:buAutoNum type="arabicPeriod"/>
            </a:pPr>
            <a:endParaRPr lang="tr-TR" sz="1400" b="1" i="1" dirty="0">
              <a:solidFill>
                <a:srgbClr val="00B0F0"/>
              </a:solidFill>
            </a:endParaRPr>
          </a:p>
          <a:p>
            <a:r>
              <a:rPr lang="tr-TR" sz="1400" b="1" i="1" dirty="0" smtClean="0">
                <a:solidFill>
                  <a:srgbClr val="00B0F0"/>
                </a:solidFill>
              </a:rPr>
              <a:t>2</a:t>
            </a:r>
            <a:r>
              <a:rPr lang="tr-TR" sz="1400" b="1" i="1" dirty="0">
                <a:solidFill>
                  <a:srgbClr val="00B0F0"/>
                </a:solidFill>
              </a:rPr>
              <a:t>. Kabotaj kanununun </a:t>
            </a:r>
            <a:endParaRPr lang="tr-TR" sz="1400" b="1" i="1" dirty="0" smtClean="0">
              <a:solidFill>
                <a:srgbClr val="00B0F0"/>
              </a:solidFill>
            </a:endParaRPr>
          </a:p>
          <a:p>
            <a:r>
              <a:rPr lang="tr-TR" sz="1400" b="1" i="1" dirty="0">
                <a:solidFill>
                  <a:srgbClr val="00B0F0"/>
                </a:solidFill>
              </a:rPr>
              <a:t> </a:t>
            </a:r>
            <a:r>
              <a:rPr lang="tr-TR" sz="1400" b="1" i="1" dirty="0" smtClean="0">
                <a:solidFill>
                  <a:srgbClr val="00B0F0"/>
                </a:solidFill>
              </a:rPr>
              <a:t>   kabulü </a:t>
            </a:r>
          </a:p>
          <a:p>
            <a:endParaRPr lang="tr-TR" sz="1400" b="1" i="1" dirty="0">
              <a:solidFill>
                <a:srgbClr val="00B0F0"/>
              </a:solidFill>
            </a:endParaRPr>
          </a:p>
          <a:p>
            <a:r>
              <a:rPr lang="tr-TR" sz="1400" b="1" i="1" dirty="0" smtClean="0">
                <a:solidFill>
                  <a:srgbClr val="00B0F0"/>
                </a:solidFill>
              </a:rPr>
              <a:t>3</a:t>
            </a:r>
            <a:r>
              <a:rPr lang="tr-TR" sz="1400" b="1" i="1" dirty="0">
                <a:solidFill>
                  <a:srgbClr val="00B0F0"/>
                </a:solidFill>
              </a:rPr>
              <a:t>. Türk Tarih Kurumunun </a:t>
            </a:r>
            <a:endParaRPr lang="tr-TR" sz="1400" b="1" i="1" dirty="0" smtClean="0">
              <a:solidFill>
                <a:srgbClr val="00B0F0"/>
              </a:solidFill>
            </a:endParaRPr>
          </a:p>
          <a:p>
            <a:r>
              <a:rPr lang="tr-TR" sz="1400" b="1" i="1" dirty="0">
                <a:solidFill>
                  <a:srgbClr val="00B0F0"/>
                </a:solidFill>
              </a:rPr>
              <a:t> </a:t>
            </a:r>
            <a:r>
              <a:rPr lang="tr-TR" sz="1400" b="1" i="1" dirty="0" smtClean="0">
                <a:solidFill>
                  <a:srgbClr val="00B0F0"/>
                </a:solidFill>
              </a:rPr>
              <a:t>    açılması</a:t>
            </a:r>
          </a:p>
          <a:p>
            <a:endParaRPr lang="tr-TR" sz="1400" b="1" i="1" dirty="0">
              <a:solidFill>
                <a:srgbClr val="00B0F0"/>
              </a:solidFill>
            </a:endParaRPr>
          </a:p>
          <a:p>
            <a:r>
              <a:rPr lang="tr-TR" sz="1400" b="1" i="1" dirty="0" smtClean="0">
                <a:solidFill>
                  <a:srgbClr val="00B0F0"/>
                </a:solidFill>
              </a:rPr>
              <a:t> </a:t>
            </a:r>
            <a:r>
              <a:rPr lang="tr-TR" sz="1400" b="1" i="1" dirty="0">
                <a:solidFill>
                  <a:srgbClr val="00B0F0"/>
                </a:solidFill>
              </a:rPr>
              <a:t>4. Türk Dil Kurumunun </a:t>
            </a:r>
            <a:endParaRPr lang="tr-TR" sz="1400" b="1" i="1" dirty="0" smtClean="0">
              <a:solidFill>
                <a:srgbClr val="00B0F0"/>
              </a:solidFill>
            </a:endParaRPr>
          </a:p>
          <a:p>
            <a:r>
              <a:rPr lang="tr-TR" sz="1400" b="1" i="1" dirty="0">
                <a:solidFill>
                  <a:srgbClr val="00B0F0"/>
                </a:solidFill>
              </a:rPr>
              <a:t> </a:t>
            </a:r>
            <a:r>
              <a:rPr lang="tr-TR" sz="1400" b="1" i="1" dirty="0" smtClean="0">
                <a:solidFill>
                  <a:srgbClr val="00B0F0"/>
                </a:solidFill>
              </a:rPr>
              <a:t>    açılması </a:t>
            </a:r>
          </a:p>
          <a:p>
            <a:endParaRPr lang="tr-TR" sz="1400" b="1" i="1" dirty="0">
              <a:solidFill>
                <a:srgbClr val="00B0F0"/>
              </a:solidFill>
            </a:endParaRPr>
          </a:p>
          <a:p>
            <a:r>
              <a:rPr lang="tr-TR" sz="1400" b="1" i="1" dirty="0" smtClean="0">
                <a:solidFill>
                  <a:srgbClr val="00B0F0"/>
                </a:solidFill>
              </a:rPr>
              <a:t>5</a:t>
            </a:r>
            <a:r>
              <a:rPr lang="tr-TR" sz="1400" b="1" i="1" dirty="0">
                <a:solidFill>
                  <a:srgbClr val="00B0F0"/>
                </a:solidFill>
              </a:rPr>
              <a:t>. Yabancı okulların Türk </a:t>
            </a:r>
            <a:endParaRPr lang="tr-TR" sz="1400" b="1" i="1" dirty="0" smtClean="0">
              <a:solidFill>
                <a:srgbClr val="00B0F0"/>
              </a:solidFill>
            </a:endParaRPr>
          </a:p>
          <a:p>
            <a:r>
              <a:rPr lang="tr-TR" sz="1400" b="1" i="1" dirty="0">
                <a:solidFill>
                  <a:srgbClr val="00B0F0"/>
                </a:solidFill>
              </a:rPr>
              <a:t> </a:t>
            </a:r>
            <a:r>
              <a:rPr lang="tr-TR" sz="1400" b="1" i="1" dirty="0" smtClean="0">
                <a:solidFill>
                  <a:srgbClr val="00B0F0"/>
                </a:solidFill>
              </a:rPr>
              <a:t>   Millî Eğitim </a:t>
            </a:r>
            <a:r>
              <a:rPr lang="tr-TR" sz="1400" b="1" i="1" dirty="0">
                <a:solidFill>
                  <a:srgbClr val="00B0F0"/>
                </a:solidFill>
              </a:rPr>
              <a:t>Bakanlığına </a:t>
            </a:r>
            <a:endParaRPr lang="tr-TR" sz="1400" b="1" i="1" dirty="0" smtClean="0">
              <a:solidFill>
                <a:srgbClr val="00B0F0"/>
              </a:solidFill>
            </a:endParaRPr>
          </a:p>
          <a:p>
            <a:r>
              <a:rPr lang="tr-TR" sz="1400" b="1" i="1" dirty="0">
                <a:solidFill>
                  <a:srgbClr val="00B0F0"/>
                </a:solidFill>
              </a:rPr>
              <a:t> </a:t>
            </a:r>
            <a:r>
              <a:rPr lang="tr-TR" sz="1400" b="1" i="1" dirty="0" smtClean="0">
                <a:solidFill>
                  <a:srgbClr val="00B0F0"/>
                </a:solidFill>
              </a:rPr>
              <a:t>   bağlanması </a:t>
            </a:r>
          </a:p>
          <a:p>
            <a:endParaRPr lang="tr-TR" sz="1400" b="1" i="1" dirty="0">
              <a:solidFill>
                <a:srgbClr val="00B0F0"/>
              </a:solidFill>
            </a:endParaRPr>
          </a:p>
          <a:p>
            <a:r>
              <a:rPr lang="tr-TR" sz="1400" b="1" i="1" dirty="0" smtClean="0">
                <a:solidFill>
                  <a:srgbClr val="00B0F0"/>
                </a:solidFill>
              </a:rPr>
              <a:t>6</a:t>
            </a:r>
            <a:r>
              <a:rPr lang="tr-TR" sz="1400" b="1" i="1" dirty="0">
                <a:solidFill>
                  <a:srgbClr val="00B0F0"/>
                </a:solidFill>
              </a:rPr>
              <a:t>. Harf inkılabı </a:t>
            </a:r>
            <a:endParaRPr lang="tr-TR" sz="1400" b="1" i="1" dirty="0" smtClean="0">
              <a:solidFill>
                <a:srgbClr val="00B0F0"/>
              </a:solidFill>
            </a:endParaRPr>
          </a:p>
          <a:p>
            <a:endParaRPr lang="tr-TR" sz="1400" b="1" i="1" dirty="0">
              <a:solidFill>
                <a:srgbClr val="00B0F0"/>
              </a:solidFill>
            </a:endParaRPr>
          </a:p>
          <a:p>
            <a:r>
              <a:rPr lang="tr-TR" sz="1400" b="1" i="1" dirty="0" smtClean="0">
                <a:solidFill>
                  <a:srgbClr val="00B0F0"/>
                </a:solidFill>
              </a:rPr>
              <a:t>7</a:t>
            </a:r>
            <a:r>
              <a:rPr lang="tr-TR" sz="1400" b="1" i="1" dirty="0">
                <a:solidFill>
                  <a:srgbClr val="00B0F0"/>
                </a:solidFill>
              </a:rPr>
              <a:t>. Kapitülasyonların </a:t>
            </a:r>
            <a:r>
              <a:rPr lang="tr-TR" sz="1400" b="1" i="1" dirty="0" smtClean="0">
                <a:solidFill>
                  <a:srgbClr val="00B0F0"/>
                </a:solidFill>
              </a:rPr>
              <a:t>   </a:t>
            </a:r>
          </a:p>
          <a:p>
            <a:r>
              <a:rPr lang="tr-TR" sz="1400" b="1" i="1" dirty="0">
                <a:solidFill>
                  <a:srgbClr val="00B0F0"/>
                </a:solidFill>
              </a:rPr>
              <a:t> </a:t>
            </a:r>
            <a:r>
              <a:rPr lang="tr-TR" sz="1400" b="1" i="1" dirty="0" smtClean="0">
                <a:solidFill>
                  <a:srgbClr val="00B0F0"/>
                </a:solidFill>
              </a:rPr>
              <a:t>   kaldırılması</a:t>
            </a:r>
            <a:endParaRPr lang="tr-TR" sz="1400" b="1" i="1" dirty="0">
              <a:solidFill>
                <a:srgbClr val="00B0F0"/>
              </a:solidFill>
            </a:endParaRPr>
          </a:p>
        </p:txBody>
      </p:sp>
      <p:sp>
        <p:nvSpPr>
          <p:cNvPr id="13" name="Dikdörtgen 12"/>
          <p:cNvSpPr/>
          <p:nvPr/>
        </p:nvSpPr>
        <p:spPr>
          <a:xfrm>
            <a:off x="7243312" y="1192532"/>
            <a:ext cx="2258722" cy="3323987"/>
          </a:xfrm>
          <a:prstGeom prst="rect">
            <a:avLst/>
          </a:prstGeom>
        </p:spPr>
        <p:txBody>
          <a:bodyPr wrap="square">
            <a:spAutoFit/>
          </a:bodyPr>
          <a:lstStyle/>
          <a:p>
            <a:r>
              <a:rPr lang="tr-TR" sz="1400" b="1" dirty="0" smtClean="0">
                <a:solidFill>
                  <a:srgbClr val="FF0000"/>
                </a:solidFill>
              </a:rPr>
              <a:t>1.  Aşar </a:t>
            </a:r>
            <a:r>
              <a:rPr lang="tr-TR" sz="1400" b="1" dirty="0">
                <a:solidFill>
                  <a:srgbClr val="FF0000"/>
                </a:solidFill>
              </a:rPr>
              <a:t>vergisinin </a:t>
            </a:r>
            <a:endParaRPr lang="tr-TR" sz="1400" b="1" dirty="0" smtClean="0">
              <a:solidFill>
                <a:srgbClr val="FF0000"/>
              </a:solidFill>
            </a:endParaRPr>
          </a:p>
          <a:p>
            <a:r>
              <a:rPr lang="tr-TR" sz="1400" b="1" dirty="0">
                <a:solidFill>
                  <a:srgbClr val="FF0000"/>
                </a:solidFill>
              </a:rPr>
              <a:t> </a:t>
            </a:r>
            <a:r>
              <a:rPr lang="tr-TR" sz="1400" b="1" dirty="0" smtClean="0">
                <a:solidFill>
                  <a:srgbClr val="FF0000"/>
                </a:solidFill>
              </a:rPr>
              <a:t>     kaldırılması </a:t>
            </a:r>
          </a:p>
          <a:p>
            <a:endParaRPr lang="tr-TR" sz="1400" b="1" dirty="0" smtClean="0">
              <a:solidFill>
                <a:srgbClr val="FF0000"/>
              </a:solidFill>
            </a:endParaRPr>
          </a:p>
          <a:p>
            <a:r>
              <a:rPr lang="tr-TR" sz="1400" b="1" dirty="0" smtClean="0">
                <a:solidFill>
                  <a:srgbClr val="FF0000"/>
                </a:solidFill>
              </a:rPr>
              <a:t>2</a:t>
            </a:r>
            <a:r>
              <a:rPr lang="tr-TR" sz="1400" b="1" dirty="0">
                <a:solidFill>
                  <a:srgbClr val="FF0000"/>
                </a:solidFill>
              </a:rPr>
              <a:t>. Türk Medeni Kanunun </a:t>
            </a:r>
            <a:endParaRPr lang="tr-TR" sz="1400" b="1" dirty="0" smtClean="0">
              <a:solidFill>
                <a:srgbClr val="FF0000"/>
              </a:solidFill>
            </a:endParaRPr>
          </a:p>
          <a:p>
            <a:r>
              <a:rPr lang="tr-TR" sz="1400" b="1" dirty="0">
                <a:solidFill>
                  <a:srgbClr val="FF0000"/>
                </a:solidFill>
              </a:rPr>
              <a:t> </a:t>
            </a:r>
            <a:r>
              <a:rPr lang="tr-TR" sz="1400" b="1" dirty="0" smtClean="0">
                <a:solidFill>
                  <a:srgbClr val="FF0000"/>
                </a:solidFill>
              </a:rPr>
              <a:t>    kabulü</a:t>
            </a:r>
          </a:p>
          <a:p>
            <a:endParaRPr lang="tr-TR" sz="1400" b="1" dirty="0" smtClean="0">
              <a:solidFill>
                <a:srgbClr val="FF0000"/>
              </a:solidFill>
            </a:endParaRPr>
          </a:p>
          <a:p>
            <a:r>
              <a:rPr lang="tr-TR" sz="1400" b="1" dirty="0" smtClean="0">
                <a:solidFill>
                  <a:srgbClr val="FF0000"/>
                </a:solidFill>
              </a:rPr>
              <a:t> </a:t>
            </a:r>
            <a:r>
              <a:rPr lang="tr-TR" sz="1400" b="1" dirty="0">
                <a:solidFill>
                  <a:srgbClr val="FF0000"/>
                </a:solidFill>
              </a:rPr>
              <a:t>3. Kadınlara seçme ve </a:t>
            </a:r>
            <a:endParaRPr lang="tr-TR" sz="1400" b="1" dirty="0" smtClean="0">
              <a:solidFill>
                <a:srgbClr val="FF0000"/>
              </a:solidFill>
            </a:endParaRPr>
          </a:p>
          <a:p>
            <a:r>
              <a:rPr lang="tr-TR" sz="1400" b="1" dirty="0">
                <a:solidFill>
                  <a:srgbClr val="FF0000"/>
                </a:solidFill>
              </a:rPr>
              <a:t> </a:t>
            </a:r>
            <a:r>
              <a:rPr lang="tr-TR" sz="1400" b="1" dirty="0" smtClean="0">
                <a:solidFill>
                  <a:srgbClr val="FF0000"/>
                </a:solidFill>
              </a:rPr>
              <a:t>    seçilme  hakkı verilmesi</a:t>
            </a:r>
          </a:p>
          <a:p>
            <a:endParaRPr lang="tr-TR" sz="1400" b="1" dirty="0" smtClean="0">
              <a:solidFill>
                <a:srgbClr val="FF0000"/>
              </a:solidFill>
            </a:endParaRPr>
          </a:p>
          <a:p>
            <a:r>
              <a:rPr lang="tr-TR" sz="1400" b="1" dirty="0" smtClean="0">
                <a:solidFill>
                  <a:srgbClr val="FF0000"/>
                </a:solidFill>
              </a:rPr>
              <a:t> </a:t>
            </a:r>
            <a:r>
              <a:rPr lang="tr-TR" sz="1400" b="1" dirty="0">
                <a:solidFill>
                  <a:srgbClr val="FF0000"/>
                </a:solidFill>
              </a:rPr>
              <a:t>4. Millet Mekteplerinin </a:t>
            </a:r>
            <a:endParaRPr lang="tr-TR" sz="1400" b="1" dirty="0" smtClean="0">
              <a:solidFill>
                <a:srgbClr val="FF0000"/>
              </a:solidFill>
            </a:endParaRPr>
          </a:p>
          <a:p>
            <a:r>
              <a:rPr lang="tr-TR" sz="1400" b="1" dirty="0">
                <a:solidFill>
                  <a:srgbClr val="FF0000"/>
                </a:solidFill>
              </a:rPr>
              <a:t> </a:t>
            </a:r>
            <a:r>
              <a:rPr lang="tr-TR" sz="1400" b="1" dirty="0" smtClean="0">
                <a:solidFill>
                  <a:srgbClr val="FF0000"/>
                </a:solidFill>
              </a:rPr>
              <a:t>     açılması </a:t>
            </a:r>
          </a:p>
          <a:p>
            <a:endParaRPr lang="tr-TR" sz="1400" b="1" dirty="0" smtClean="0">
              <a:solidFill>
                <a:srgbClr val="FF0000"/>
              </a:solidFill>
            </a:endParaRPr>
          </a:p>
          <a:p>
            <a:r>
              <a:rPr lang="tr-TR" sz="1400" b="1" dirty="0" smtClean="0">
                <a:solidFill>
                  <a:srgbClr val="FF0000"/>
                </a:solidFill>
              </a:rPr>
              <a:t>5</a:t>
            </a:r>
            <a:r>
              <a:rPr lang="tr-TR" sz="1400" b="1" dirty="0">
                <a:solidFill>
                  <a:srgbClr val="FF0000"/>
                </a:solidFill>
              </a:rPr>
              <a:t>. Soyadı kanunun kabulü </a:t>
            </a:r>
            <a:endParaRPr lang="tr-TR" sz="1400" b="1" dirty="0" smtClean="0">
              <a:solidFill>
                <a:srgbClr val="FF0000"/>
              </a:solidFill>
            </a:endParaRPr>
          </a:p>
          <a:p>
            <a:endParaRPr lang="tr-TR" sz="1400" b="1" dirty="0" smtClean="0">
              <a:solidFill>
                <a:srgbClr val="FF0000"/>
              </a:solidFill>
            </a:endParaRPr>
          </a:p>
          <a:p>
            <a:r>
              <a:rPr lang="tr-TR" sz="1400" b="1" dirty="0" smtClean="0">
                <a:solidFill>
                  <a:srgbClr val="FF0000"/>
                </a:solidFill>
              </a:rPr>
              <a:t>6</a:t>
            </a:r>
            <a:r>
              <a:rPr lang="tr-TR" sz="1400" b="1" dirty="0">
                <a:solidFill>
                  <a:srgbClr val="FF0000"/>
                </a:solidFill>
              </a:rPr>
              <a:t>. Kıyafet düzenlenmesi</a:t>
            </a:r>
          </a:p>
        </p:txBody>
      </p:sp>
      <p:sp>
        <p:nvSpPr>
          <p:cNvPr id="14" name="Dikdörtgen 13"/>
          <p:cNvSpPr/>
          <p:nvPr/>
        </p:nvSpPr>
        <p:spPr>
          <a:xfrm>
            <a:off x="9724455" y="1206938"/>
            <a:ext cx="2467546" cy="3754874"/>
          </a:xfrm>
          <a:prstGeom prst="rect">
            <a:avLst/>
          </a:prstGeom>
        </p:spPr>
        <p:txBody>
          <a:bodyPr wrap="square">
            <a:spAutoFit/>
          </a:bodyPr>
          <a:lstStyle/>
          <a:p>
            <a:r>
              <a:rPr lang="tr-TR" sz="1400" b="1" dirty="0" smtClean="0">
                <a:solidFill>
                  <a:srgbClr val="00B0F0"/>
                </a:solidFill>
              </a:rPr>
              <a:t>1. Halifeliğin </a:t>
            </a:r>
            <a:r>
              <a:rPr lang="tr-TR" sz="1400" b="1" dirty="0">
                <a:solidFill>
                  <a:srgbClr val="00B0F0"/>
                </a:solidFill>
              </a:rPr>
              <a:t>kaldırılması </a:t>
            </a:r>
            <a:endParaRPr lang="tr-TR" sz="1400" b="1" dirty="0" smtClean="0">
              <a:solidFill>
                <a:srgbClr val="00B0F0"/>
              </a:solidFill>
            </a:endParaRPr>
          </a:p>
          <a:p>
            <a:endParaRPr lang="tr-TR" sz="1400" b="1" dirty="0">
              <a:solidFill>
                <a:srgbClr val="00B0F0"/>
              </a:solidFill>
            </a:endParaRPr>
          </a:p>
          <a:p>
            <a:r>
              <a:rPr lang="tr-TR" sz="1400" b="1" dirty="0" smtClean="0">
                <a:solidFill>
                  <a:srgbClr val="00B0F0"/>
                </a:solidFill>
              </a:rPr>
              <a:t>2</a:t>
            </a:r>
            <a:r>
              <a:rPr lang="tr-TR" sz="1400" b="1" dirty="0">
                <a:solidFill>
                  <a:srgbClr val="00B0F0"/>
                </a:solidFill>
              </a:rPr>
              <a:t>. </a:t>
            </a:r>
            <a:r>
              <a:rPr lang="tr-TR" sz="1400" b="1" dirty="0" err="1">
                <a:solidFill>
                  <a:srgbClr val="00B0F0"/>
                </a:solidFill>
              </a:rPr>
              <a:t>Şer’iye</a:t>
            </a:r>
            <a:r>
              <a:rPr lang="tr-TR" sz="1400" b="1" dirty="0">
                <a:solidFill>
                  <a:srgbClr val="00B0F0"/>
                </a:solidFill>
              </a:rPr>
              <a:t> ve Evkaf vekaletinin </a:t>
            </a:r>
            <a:endParaRPr lang="tr-TR" sz="1400" b="1" dirty="0" smtClean="0">
              <a:solidFill>
                <a:srgbClr val="00B0F0"/>
              </a:solidFill>
            </a:endParaRPr>
          </a:p>
          <a:p>
            <a:r>
              <a:rPr lang="tr-TR" sz="1400" b="1" dirty="0">
                <a:solidFill>
                  <a:srgbClr val="00B0F0"/>
                </a:solidFill>
              </a:rPr>
              <a:t> </a:t>
            </a:r>
            <a:r>
              <a:rPr lang="tr-TR" sz="1400" b="1" dirty="0" smtClean="0">
                <a:solidFill>
                  <a:srgbClr val="00B0F0"/>
                </a:solidFill>
              </a:rPr>
              <a:t>    kaldırılması </a:t>
            </a:r>
          </a:p>
          <a:p>
            <a:endParaRPr lang="tr-TR" sz="1400" b="1" dirty="0">
              <a:solidFill>
                <a:srgbClr val="00B0F0"/>
              </a:solidFill>
            </a:endParaRPr>
          </a:p>
          <a:p>
            <a:r>
              <a:rPr lang="tr-TR" sz="1400" b="1" dirty="0" smtClean="0">
                <a:solidFill>
                  <a:srgbClr val="00B0F0"/>
                </a:solidFill>
              </a:rPr>
              <a:t>3</a:t>
            </a:r>
            <a:r>
              <a:rPr lang="tr-TR" sz="1400" b="1" dirty="0">
                <a:solidFill>
                  <a:srgbClr val="00B0F0"/>
                </a:solidFill>
              </a:rPr>
              <a:t>. </a:t>
            </a:r>
            <a:r>
              <a:rPr lang="tr-TR" sz="1400" b="1" dirty="0" err="1">
                <a:solidFill>
                  <a:srgbClr val="00B0F0"/>
                </a:solidFill>
              </a:rPr>
              <a:t>Tevhid</a:t>
            </a:r>
            <a:r>
              <a:rPr lang="tr-TR" sz="1400" b="1" dirty="0">
                <a:solidFill>
                  <a:srgbClr val="00B0F0"/>
                </a:solidFill>
              </a:rPr>
              <a:t>-i tedrisat kanunu </a:t>
            </a:r>
            <a:endParaRPr lang="tr-TR" sz="1400" b="1" dirty="0" smtClean="0">
              <a:solidFill>
                <a:srgbClr val="00B0F0"/>
              </a:solidFill>
            </a:endParaRPr>
          </a:p>
          <a:p>
            <a:endParaRPr lang="tr-TR" sz="1400" b="1" dirty="0">
              <a:solidFill>
                <a:srgbClr val="00B0F0"/>
              </a:solidFill>
            </a:endParaRPr>
          </a:p>
          <a:p>
            <a:r>
              <a:rPr lang="tr-TR" sz="1400" b="1" dirty="0" smtClean="0">
                <a:solidFill>
                  <a:srgbClr val="00B0F0"/>
                </a:solidFill>
              </a:rPr>
              <a:t>4</a:t>
            </a:r>
            <a:r>
              <a:rPr lang="tr-TR" sz="1400" b="1" dirty="0">
                <a:solidFill>
                  <a:srgbClr val="00B0F0"/>
                </a:solidFill>
              </a:rPr>
              <a:t>. Tekke, zaviye, türbe ve </a:t>
            </a:r>
            <a:endParaRPr lang="tr-TR" sz="1400" b="1" dirty="0" smtClean="0">
              <a:solidFill>
                <a:srgbClr val="00B0F0"/>
              </a:solidFill>
            </a:endParaRPr>
          </a:p>
          <a:p>
            <a:r>
              <a:rPr lang="tr-TR" sz="1400" b="1" dirty="0">
                <a:solidFill>
                  <a:srgbClr val="00B0F0"/>
                </a:solidFill>
              </a:rPr>
              <a:t> </a:t>
            </a:r>
            <a:r>
              <a:rPr lang="tr-TR" sz="1400" b="1" dirty="0" smtClean="0">
                <a:solidFill>
                  <a:srgbClr val="00B0F0"/>
                </a:solidFill>
              </a:rPr>
              <a:t>     medreselerin kapatılması</a:t>
            </a:r>
          </a:p>
          <a:p>
            <a:endParaRPr lang="tr-TR" sz="1400" b="1" dirty="0">
              <a:solidFill>
                <a:srgbClr val="00B0F0"/>
              </a:solidFill>
            </a:endParaRPr>
          </a:p>
          <a:p>
            <a:r>
              <a:rPr lang="tr-TR" sz="1400" b="1" dirty="0" smtClean="0">
                <a:solidFill>
                  <a:srgbClr val="00B0F0"/>
                </a:solidFill>
              </a:rPr>
              <a:t> </a:t>
            </a:r>
            <a:r>
              <a:rPr lang="tr-TR" sz="1400" b="1" dirty="0">
                <a:solidFill>
                  <a:srgbClr val="00B0F0"/>
                </a:solidFill>
              </a:rPr>
              <a:t>5. Kılık ve kıyafette </a:t>
            </a:r>
            <a:r>
              <a:rPr lang="tr-TR" sz="1400" b="1" dirty="0" smtClean="0">
                <a:solidFill>
                  <a:srgbClr val="00B0F0"/>
                </a:solidFill>
              </a:rPr>
              <a:t>yapılan </a:t>
            </a:r>
          </a:p>
          <a:p>
            <a:r>
              <a:rPr lang="tr-TR" sz="1400" b="1" dirty="0">
                <a:solidFill>
                  <a:srgbClr val="00B0F0"/>
                </a:solidFill>
              </a:rPr>
              <a:t> </a:t>
            </a:r>
            <a:r>
              <a:rPr lang="tr-TR" sz="1400" b="1" dirty="0" smtClean="0">
                <a:solidFill>
                  <a:srgbClr val="00B0F0"/>
                </a:solidFill>
              </a:rPr>
              <a:t>    düzenlemeler </a:t>
            </a:r>
          </a:p>
          <a:p>
            <a:endParaRPr lang="tr-TR" sz="1400" b="1" dirty="0">
              <a:solidFill>
                <a:srgbClr val="00B0F0"/>
              </a:solidFill>
            </a:endParaRPr>
          </a:p>
          <a:p>
            <a:r>
              <a:rPr lang="tr-TR" sz="1400" b="1" dirty="0" smtClean="0">
                <a:solidFill>
                  <a:srgbClr val="00B0F0"/>
                </a:solidFill>
              </a:rPr>
              <a:t>6</a:t>
            </a:r>
            <a:r>
              <a:rPr lang="tr-TR" sz="1400" b="1" dirty="0">
                <a:solidFill>
                  <a:srgbClr val="00B0F0"/>
                </a:solidFill>
              </a:rPr>
              <a:t>. Şapka kanunun </a:t>
            </a:r>
            <a:r>
              <a:rPr lang="tr-TR" sz="1400" b="1" dirty="0" smtClean="0">
                <a:solidFill>
                  <a:srgbClr val="00B0F0"/>
                </a:solidFill>
              </a:rPr>
              <a:t>kabulü</a:t>
            </a:r>
          </a:p>
          <a:p>
            <a:endParaRPr lang="tr-TR" sz="1400" b="1" dirty="0">
              <a:solidFill>
                <a:srgbClr val="00B0F0"/>
              </a:solidFill>
            </a:endParaRPr>
          </a:p>
          <a:p>
            <a:r>
              <a:rPr lang="tr-TR" sz="1400" b="1" dirty="0" smtClean="0">
                <a:solidFill>
                  <a:srgbClr val="00B0F0"/>
                </a:solidFill>
              </a:rPr>
              <a:t> </a:t>
            </a:r>
            <a:r>
              <a:rPr lang="tr-TR" sz="1400" b="1" dirty="0">
                <a:solidFill>
                  <a:srgbClr val="00B0F0"/>
                </a:solidFill>
              </a:rPr>
              <a:t>7. Türk Medeni Kanunu’nun </a:t>
            </a:r>
            <a:endParaRPr lang="tr-TR" sz="1400" b="1" dirty="0" smtClean="0">
              <a:solidFill>
                <a:srgbClr val="00B0F0"/>
              </a:solidFill>
            </a:endParaRPr>
          </a:p>
          <a:p>
            <a:r>
              <a:rPr lang="tr-TR" sz="1400" b="1" dirty="0">
                <a:solidFill>
                  <a:srgbClr val="00B0F0"/>
                </a:solidFill>
              </a:rPr>
              <a:t> </a:t>
            </a:r>
            <a:r>
              <a:rPr lang="tr-TR" sz="1400" b="1" dirty="0" smtClean="0">
                <a:solidFill>
                  <a:srgbClr val="00B0F0"/>
                </a:solidFill>
              </a:rPr>
              <a:t>    kabulü</a:t>
            </a:r>
            <a:endParaRPr lang="tr-TR" sz="1400" b="1" dirty="0">
              <a:solidFill>
                <a:srgbClr val="00B0F0"/>
              </a:solidFill>
            </a:endParaRPr>
          </a:p>
        </p:txBody>
      </p:sp>
      <p:sp>
        <p:nvSpPr>
          <p:cNvPr id="15" name="Dikdörtgen 14"/>
          <p:cNvSpPr/>
          <p:nvPr/>
        </p:nvSpPr>
        <p:spPr>
          <a:xfrm>
            <a:off x="2660063" y="5712660"/>
            <a:ext cx="3541123" cy="1169551"/>
          </a:xfrm>
          <a:prstGeom prst="rect">
            <a:avLst/>
          </a:prstGeom>
        </p:spPr>
        <p:txBody>
          <a:bodyPr wrap="square">
            <a:spAutoFit/>
          </a:bodyPr>
          <a:lstStyle/>
          <a:p>
            <a:r>
              <a:rPr lang="tr-TR" sz="1400" b="1" dirty="0" smtClean="0">
                <a:solidFill>
                  <a:srgbClr val="FF0000"/>
                </a:solidFill>
              </a:rPr>
              <a:t>1.İzmir </a:t>
            </a:r>
            <a:r>
              <a:rPr lang="tr-TR" sz="1400" b="1" dirty="0">
                <a:solidFill>
                  <a:srgbClr val="FF0000"/>
                </a:solidFill>
              </a:rPr>
              <a:t>İktisat Kongresi </a:t>
            </a:r>
            <a:endParaRPr lang="tr-TR" sz="1400" b="1" dirty="0" smtClean="0">
              <a:solidFill>
                <a:srgbClr val="FF0000"/>
              </a:solidFill>
            </a:endParaRPr>
          </a:p>
          <a:p>
            <a:r>
              <a:rPr lang="tr-TR" sz="1400" b="1" dirty="0" smtClean="0">
                <a:solidFill>
                  <a:srgbClr val="FF0000"/>
                </a:solidFill>
              </a:rPr>
              <a:t>2</a:t>
            </a:r>
            <a:r>
              <a:rPr lang="tr-TR" sz="1400" b="1" dirty="0">
                <a:solidFill>
                  <a:srgbClr val="FF0000"/>
                </a:solidFill>
              </a:rPr>
              <a:t>. Teşvik-i sanayi kanunu </a:t>
            </a:r>
            <a:endParaRPr lang="tr-TR" sz="1400" b="1" dirty="0" smtClean="0">
              <a:solidFill>
                <a:srgbClr val="FF0000"/>
              </a:solidFill>
            </a:endParaRPr>
          </a:p>
          <a:p>
            <a:r>
              <a:rPr lang="tr-TR" sz="1400" b="1" dirty="0" smtClean="0">
                <a:solidFill>
                  <a:srgbClr val="FF0000"/>
                </a:solidFill>
              </a:rPr>
              <a:t>3</a:t>
            </a:r>
            <a:r>
              <a:rPr lang="tr-TR" sz="1400" b="1" dirty="0">
                <a:solidFill>
                  <a:srgbClr val="FF0000"/>
                </a:solidFill>
              </a:rPr>
              <a:t>. Beş yıllık kalkınma planları </a:t>
            </a:r>
            <a:endParaRPr lang="tr-TR" sz="1400" b="1" dirty="0" smtClean="0">
              <a:solidFill>
                <a:srgbClr val="FF0000"/>
              </a:solidFill>
            </a:endParaRPr>
          </a:p>
          <a:p>
            <a:r>
              <a:rPr lang="tr-TR" sz="1400" b="1" dirty="0" smtClean="0">
                <a:solidFill>
                  <a:srgbClr val="FF0000"/>
                </a:solidFill>
              </a:rPr>
              <a:t>4</a:t>
            </a:r>
            <a:r>
              <a:rPr lang="tr-TR" sz="1400" b="1" dirty="0">
                <a:solidFill>
                  <a:srgbClr val="FF0000"/>
                </a:solidFill>
              </a:rPr>
              <a:t>. Devlet bankalarının kurulması </a:t>
            </a:r>
            <a:endParaRPr lang="tr-TR" sz="1400" b="1" dirty="0" smtClean="0">
              <a:solidFill>
                <a:srgbClr val="FF0000"/>
              </a:solidFill>
            </a:endParaRPr>
          </a:p>
          <a:p>
            <a:r>
              <a:rPr lang="tr-TR" sz="1400" b="1" dirty="0" smtClean="0">
                <a:solidFill>
                  <a:srgbClr val="FF0000"/>
                </a:solidFill>
              </a:rPr>
              <a:t>5</a:t>
            </a:r>
            <a:r>
              <a:rPr lang="tr-TR" sz="1400" b="1" dirty="0">
                <a:solidFill>
                  <a:srgbClr val="FF0000"/>
                </a:solidFill>
              </a:rPr>
              <a:t>. Kamu İktisadi Teşekküllerinin </a:t>
            </a:r>
            <a:r>
              <a:rPr lang="tr-TR" sz="1400" b="1" dirty="0" smtClean="0">
                <a:solidFill>
                  <a:srgbClr val="FF0000"/>
                </a:solidFill>
              </a:rPr>
              <a:t>kurulması</a:t>
            </a:r>
            <a:endParaRPr lang="tr-TR" sz="1400" b="1" dirty="0">
              <a:solidFill>
                <a:srgbClr val="FF0000"/>
              </a:solidFill>
            </a:endParaRPr>
          </a:p>
        </p:txBody>
      </p:sp>
      <p:sp>
        <p:nvSpPr>
          <p:cNvPr id="16" name="Dikdörtgen 15"/>
          <p:cNvSpPr/>
          <p:nvPr/>
        </p:nvSpPr>
        <p:spPr>
          <a:xfrm>
            <a:off x="7766484" y="5960135"/>
            <a:ext cx="3861313" cy="369332"/>
          </a:xfrm>
          <a:prstGeom prst="rect">
            <a:avLst/>
          </a:prstGeom>
        </p:spPr>
        <p:txBody>
          <a:bodyPr wrap="none">
            <a:spAutoFit/>
          </a:bodyPr>
          <a:lstStyle/>
          <a:p>
            <a:r>
              <a:rPr lang="tr-TR" b="1" dirty="0">
                <a:solidFill>
                  <a:srgbClr val="00B0F0"/>
                </a:solidFill>
              </a:rPr>
              <a:t>Bütün inkılaplar bu ilke kapsamındadır</a:t>
            </a:r>
          </a:p>
        </p:txBody>
      </p:sp>
    </p:spTree>
    <p:extLst>
      <p:ext uri="{BB962C8B-B14F-4D97-AF65-F5344CB8AC3E}">
        <p14:creationId xmlns:p14="http://schemas.microsoft.com/office/powerpoint/2010/main" val="18665396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Dikdörtgen 1"/>
          <p:cNvSpPr/>
          <p:nvPr/>
        </p:nvSpPr>
        <p:spPr>
          <a:xfrm>
            <a:off x="100841" y="0"/>
            <a:ext cx="4780078" cy="830997"/>
          </a:xfrm>
          <a:prstGeom prst="rect">
            <a:avLst/>
          </a:prstGeom>
        </p:spPr>
        <p:txBody>
          <a:bodyPr wrap="square">
            <a:spAutoFit/>
          </a:bodyPr>
          <a:lstStyle/>
          <a:p>
            <a:pPr lvl="0"/>
            <a:r>
              <a:rPr lang="tr-TR" sz="2400" b="1" dirty="0" smtClean="0">
                <a:solidFill>
                  <a:srgbClr val="FF0000"/>
                </a:solidFill>
              </a:rPr>
              <a:t>TOPLUMSAL  ALANDA YAPILAN                </a:t>
            </a:r>
          </a:p>
          <a:p>
            <a:r>
              <a:rPr lang="tr-TR" sz="2400" b="1" dirty="0" smtClean="0">
                <a:solidFill>
                  <a:srgbClr val="FF0000"/>
                </a:solidFill>
              </a:rPr>
              <a:t>İNKILAPLAR</a:t>
            </a:r>
            <a:endParaRPr lang="tr-TR" sz="2400" dirty="0">
              <a:solidFill>
                <a:srgbClr val="FF0000"/>
              </a:solidFill>
            </a:endParaRPr>
          </a:p>
        </p:txBody>
      </p:sp>
      <p:cxnSp>
        <p:nvCxnSpPr>
          <p:cNvPr id="17" name="Düz Ok Bağlayıcısı 16"/>
          <p:cNvCxnSpPr/>
          <p:nvPr/>
        </p:nvCxnSpPr>
        <p:spPr>
          <a:xfrm>
            <a:off x="3380454" y="1507987"/>
            <a:ext cx="1049866" cy="0"/>
          </a:xfrm>
          <a:prstGeom prst="straightConnector1">
            <a:avLst/>
          </a:prstGeom>
          <a:ln>
            <a:tailEnd type="triangle"/>
          </a:ln>
          <a:effectLst>
            <a:glow rad="3302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9" name="Düz Ok Bağlayıcısı 18"/>
          <p:cNvCxnSpPr/>
          <p:nvPr/>
        </p:nvCxnSpPr>
        <p:spPr>
          <a:xfrm>
            <a:off x="10317892" y="1100942"/>
            <a:ext cx="6601" cy="843648"/>
          </a:xfrm>
          <a:prstGeom prst="straightConnector1">
            <a:avLst/>
          </a:prstGeom>
          <a:ln>
            <a:solidFill>
              <a:srgbClr val="FF0000"/>
            </a:solidFill>
            <a:tailEnd type="triangle"/>
          </a:ln>
          <a:effectLst>
            <a:glow rad="203200">
              <a:srgbClr val="FF0000">
                <a:alpha val="40000"/>
              </a:srgbClr>
            </a:glow>
          </a:effectLst>
        </p:spPr>
        <p:style>
          <a:lnRef idx="1">
            <a:schemeClr val="accent1"/>
          </a:lnRef>
          <a:fillRef idx="0">
            <a:schemeClr val="accent1"/>
          </a:fillRef>
          <a:effectRef idx="0">
            <a:schemeClr val="accent1"/>
          </a:effectRef>
          <a:fontRef idx="minor">
            <a:schemeClr val="tx1"/>
          </a:fontRef>
        </p:style>
      </p:cxnSp>
      <p:sp>
        <p:nvSpPr>
          <p:cNvPr id="3" name="Dikdörtgen 2"/>
          <p:cNvSpPr/>
          <p:nvPr/>
        </p:nvSpPr>
        <p:spPr>
          <a:xfrm>
            <a:off x="1906161" y="973934"/>
            <a:ext cx="2376616" cy="1200329"/>
          </a:xfrm>
          <a:prstGeom prst="rect">
            <a:avLst/>
          </a:prstGeom>
        </p:spPr>
        <p:txBody>
          <a:bodyPr wrap="square">
            <a:spAutoFit/>
          </a:bodyPr>
          <a:lstStyle/>
          <a:p>
            <a:r>
              <a:rPr lang="tr-TR" b="1" dirty="0">
                <a:solidFill>
                  <a:srgbClr val="FF0000"/>
                </a:solidFill>
              </a:rPr>
              <a:t>Şapka İnkılabı </a:t>
            </a:r>
          </a:p>
          <a:p>
            <a:r>
              <a:rPr lang="tr-TR" b="1" dirty="0">
                <a:solidFill>
                  <a:srgbClr val="FF0000"/>
                </a:solidFill>
              </a:rPr>
              <a:t>         ve</a:t>
            </a:r>
          </a:p>
          <a:p>
            <a:r>
              <a:rPr lang="tr-TR" b="1" dirty="0">
                <a:solidFill>
                  <a:srgbClr val="FF0000"/>
                </a:solidFill>
              </a:rPr>
              <a:t>Kıyafette Yapılan</a:t>
            </a:r>
          </a:p>
          <a:p>
            <a:r>
              <a:rPr lang="tr-TR" b="1" dirty="0">
                <a:solidFill>
                  <a:srgbClr val="FF0000"/>
                </a:solidFill>
              </a:rPr>
              <a:t> </a:t>
            </a:r>
            <a:r>
              <a:rPr lang="tr-TR" b="1" dirty="0" smtClean="0">
                <a:solidFill>
                  <a:srgbClr val="FF0000"/>
                </a:solidFill>
              </a:rPr>
              <a:t> Düzenlemeler</a:t>
            </a:r>
            <a:endParaRPr lang="tr-TR" dirty="0">
              <a:solidFill>
                <a:srgbClr val="FF0000"/>
              </a:solidFill>
            </a:endParaRPr>
          </a:p>
        </p:txBody>
      </p:sp>
      <p:sp>
        <p:nvSpPr>
          <p:cNvPr id="8" name="Dikdörtgen 7"/>
          <p:cNvSpPr/>
          <p:nvPr/>
        </p:nvSpPr>
        <p:spPr>
          <a:xfrm>
            <a:off x="4430320" y="904768"/>
            <a:ext cx="1496372" cy="1200329"/>
          </a:xfrm>
          <a:prstGeom prst="rect">
            <a:avLst/>
          </a:prstGeom>
        </p:spPr>
        <p:txBody>
          <a:bodyPr wrap="none">
            <a:spAutoFit/>
          </a:bodyPr>
          <a:lstStyle/>
          <a:p>
            <a:r>
              <a:rPr lang="tr-TR" b="1" dirty="0">
                <a:solidFill>
                  <a:srgbClr val="FF0000"/>
                </a:solidFill>
              </a:rPr>
              <a:t>Tekke, Zaviye </a:t>
            </a:r>
            <a:endParaRPr lang="tr-TR" b="1" dirty="0" smtClean="0">
              <a:solidFill>
                <a:srgbClr val="FF0000"/>
              </a:solidFill>
            </a:endParaRPr>
          </a:p>
          <a:p>
            <a:r>
              <a:rPr lang="tr-TR" b="1" dirty="0">
                <a:solidFill>
                  <a:srgbClr val="FF0000"/>
                </a:solidFill>
              </a:rPr>
              <a:t> </a:t>
            </a:r>
            <a:r>
              <a:rPr lang="tr-TR" b="1" dirty="0" smtClean="0">
                <a:solidFill>
                  <a:srgbClr val="FF0000"/>
                </a:solidFill>
              </a:rPr>
              <a:t>         ve</a:t>
            </a:r>
          </a:p>
          <a:p>
            <a:r>
              <a:rPr lang="tr-TR" b="1" dirty="0">
                <a:solidFill>
                  <a:srgbClr val="FF0000"/>
                </a:solidFill>
              </a:rPr>
              <a:t> </a:t>
            </a:r>
            <a:r>
              <a:rPr lang="tr-TR" b="1" dirty="0" smtClean="0">
                <a:solidFill>
                  <a:srgbClr val="FF0000"/>
                </a:solidFill>
              </a:rPr>
              <a:t>   Türbelerin</a:t>
            </a:r>
          </a:p>
          <a:p>
            <a:r>
              <a:rPr lang="tr-TR" b="1" dirty="0" smtClean="0">
                <a:solidFill>
                  <a:srgbClr val="FF0000"/>
                </a:solidFill>
              </a:rPr>
              <a:t> </a:t>
            </a:r>
            <a:r>
              <a:rPr lang="tr-TR" b="1" dirty="0">
                <a:solidFill>
                  <a:srgbClr val="FF0000"/>
                </a:solidFill>
              </a:rPr>
              <a:t>Kapatılması</a:t>
            </a:r>
          </a:p>
        </p:txBody>
      </p:sp>
      <p:sp>
        <p:nvSpPr>
          <p:cNvPr id="4" name="Dikdörtgen 3"/>
          <p:cNvSpPr/>
          <p:nvPr/>
        </p:nvSpPr>
        <p:spPr>
          <a:xfrm>
            <a:off x="7075758" y="982485"/>
            <a:ext cx="1955022" cy="1200329"/>
          </a:xfrm>
          <a:prstGeom prst="rect">
            <a:avLst/>
          </a:prstGeom>
        </p:spPr>
        <p:txBody>
          <a:bodyPr wrap="none">
            <a:spAutoFit/>
          </a:bodyPr>
          <a:lstStyle/>
          <a:p>
            <a:r>
              <a:rPr lang="tr-TR" b="1" dirty="0">
                <a:solidFill>
                  <a:srgbClr val="FF0000"/>
                </a:solidFill>
              </a:rPr>
              <a:t>Takvim, Saat </a:t>
            </a:r>
            <a:endParaRPr lang="tr-TR" b="1" dirty="0" smtClean="0">
              <a:solidFill>
                <a:srgbClr val="FF0000"/>
              </a:solidFill>
            </a:endParaRPr>
          </a:p>
          <a:p>
            <a:r>
              <a:rPr lang="tr-TR" b="1" dirty="0" smtClean="0">
                <a:solidFill>
                  <a:srgbClr val="FF0000"/>
                </a:solidFill>
              </a:rPr>
              <a:t>           ve</a:t>
            </a:r>
          </a:p>
          <a:p>
            <a:r>
              <a:rPr lang="tr-TR" b="1" dirty="0" smtClean="0">
                <a:solidFill>
                  <a:srgbClr val="FF0000"/>
                </a:solidFill>
              </a:rPr>
              <a:t> </a:t>
            </a:r>
            <a:r>
              <a:rPr lang="tr-TR" b="1" dirty="0">
                <a:solidFill>
                  <a:srgbClr val="FF0000"/>
                </a:solidFill>
              </a:rPr>
              <a:t>Ölçülerde Yapılan </a:t>
            </a:r>
            <a:endParaRPr lang="tr-TR" b="1" dirty="0" smtClean="0">
              <a:solidFill>
                <a:srgbClr val="FF0000"/>
              </a:solidFill>
            </a:endParaRPr>
          </a:p>
          <a:p>
            <a:r>
              <a:rPr lang="tr-TR" b="1" dirty="0">
                <a:solidFill>
                  <a:srgbClr val="FF0000"/>
                </a:solidFill>
              </a:rPr>
              <a:t> </a:t>
            </a:r>
            <a:r>
              <a:rPr lang="tr-TR" b="1" dirty="0" smtClean="0">
                <a:solidFill>
                  <a:srgbClr val="FF0000"/>
                </a:solidFill>
              </a:rPr>
              <a:t> Değişiklikler</a:t>
            </a:r>
            <a:endParaRPr lang="tr-TR" b="1" dirty="0">
              <a:solidFill>
                <a:srgbClr val="FF0000"/>
              </a:solidFill>
            </a:endParaRPr>
          </a:p>
        </p:txBody>
      </p:sp>
      <p:cxnSp>
        <p:nvCxnSpPr>
          <p:cNvPr id="10" name="Düz Ok Bağlayıcısı 9"/>
          <p:cNvCxnSpPr/>
          <p:nvPr/>
        </p:nvCxnSpPr>
        <p:spPr>
          <a:xfrm>
            <a:off x="5933632" y="2718955"/>
            <a:ext cx="1049866" cy="0"/>
          </a:xfrm>
          <a:prstGeom prst="straightConnector1">
            <a:avLst/>
          </a:prstGeom>
          <a:ln>
            <a:tailEnd type="triangle"/>
          </a:ln>
          <a:effectLst>
            <a:glow rad="3302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2" name="Dikdörtgen 11"/>
          <p:cNvSpPr/>
          <p:nvPr/>
        </p:nvSpPr>
        <p:spPr>
          <a:xfrm>
            <a:off x="9522302" y="276998"/>
            <a:ext cx="1969065" cy="646331"/>
          </a:xfrm>
          <a:prstGeom prst="rect">
            <a:avLst/>
          </a:prstGeom>
        </p:spPr>
        <p:txBody>
          <a:bodyPr wrap="none">
            <a:spAutoFit/>
          </a:bodyPr>
          <a:lstStyle/>
          <a:p>
            <a:r>
              <a:rPr lang="tr-TR" b="1" dirty="0">
                <a:solidFill>
                  <a:srgbClr val="FF0000"/>
                </a:solidFill>
              </a:rPr>
              <a:t>Soyadı </a:t>
            </a:r>
            <a:r>
              <a:rPr lang="tr-TR" b="1" dirty="0" smtClean="0">
                <a:solidFill>
                  <a:srgbClr val="FF0000"/>
                </a:solidFill>
              </a:rPr>
              <a:t>Kanununun</a:t>
            </a:r>
          </a:p>
          <a:p>
            <a:r>
              <a:rPr lang="tr-TR" b="1" dirty="0">
                <a:solidFill>
                  <a:srgbClr val="FF0000"/>
                </a:solidFill>
              </a:rPr>
              <a:t> </a:t>
            </a:r>
            <a:r>
              <a:rPr lang="tr-TR" b="1" dirty="0" smtClean="0">
                <a:solidFill>
                  <a:srgbClr val="FF0000"/>
                </a:solidFill>
              </a:rPr>
              <a:t>      </a:t>
            </a:r>
            <a:r>
              <a:rPr lang="tr-TR" b="1" dirty="0">
                <a:solidFill>
                  <a:srgbClr val="FF0000"/>
                </a:solidFill>
              </a:rPr>
              <a:t>Kabulü</a:t>
            </a:r>
          </a:p>
        </p:txBody>
      </p:sp>
      <p:sp>
        <p:nvSpPr>
          <p:cNvPr id="6" name="Dikdörtgen 5"/>
          <p:cNvSpPr/>
          <p:nvPr/>
        </p:nvSpPr>
        <p:spPr>
          <a:xfrm>
            <a:off x="9522302" y="2246199"/>
            <a:ext cx="2267544" cy="646331"/>
          </a:xfrm>
          <a:prstGeom prst="rect">
            <a:avLst/>
          </a:prstGeom>
        </p:spPr>
        <p:txBody>
          <a:bodyPr wrap="none">
            <a:spAutoFit/>
          </a:bodyPr>
          <a:lstStyle/>
          <a:p>
            <a:r>
              <a:rPr lang="tr-TR" b="1" dirty="0">
                <a:solidFill>
                  <a:srgbClr val="FF0000"/>
                </a:solidFill>
              </a:rPr>
              <a:t>Türk Kadınına Verilen </a:t>
            </a:r>
            <a:endParaRPr lang="tr-TR" b="1" dirty="0" smtClean="0">
              <a:solidFill>
                <a:srgbClr val="FF0000"/>
              </a:solidFill>
            </a:endParaRPr>
          </a:p>
          <a:p>
            <a:r>
              <a:rPr lang="tr-TR" b="1" dirty="0">
                <a:solidFill>
                  <a:srgbClr val="FF0000"/>
                </a:solidFill>
              </a:rPr>
              <a:t> </a:t>
            </a:r>
            <a:r>
              <a:rPr lang="tr-TR" b="1" dirty="0" smtClean="0">
                <a:solidFill>
                  <a:srgbClr val="FF0000"/>
                </a:solidFill>
              </a:rPr>
              <a:t>            Haklar</a:t>
            </a:r>
            <a:endParaRPr lang="tr-TR" b="1" dirty="0">
              <a:solidFill>
                <a:srgbClr val="FF0000"/>
              </a:solidFill>
            </a:endParaRPr>
          </a:p>
        </p:txBody>
      </p:sp>
      <p:cxnSp>
        <p:nvCxnSpPr>
          <p:cNvPr id="14" name="Düz Ok Bağlayıcısı 13"/>
          <p:cNvCxnSpPr/>
          <p:nvPr/>
        </p:nvCxnSpPr>
        <p:spPr>
          <a:xfrm>
            <a:off x="6025892" y="1483719"/>
            <a:ext cx="1049866" cy="0"/>
          </a:xfrm>
          <a:prstGeom prst="straightConnector1">
            <a:avLst/>
          </a:prstGeom>
          <a:ln>
            <a:tailEnd type="triangle"/>
          </a:ln>
          <a:effectLst>
            <a:glow rad="3302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5" name="Düz Ok Bağlayıcısı 14"/>
          <p:cNvCxnSpPr/>
          <p:nvPr/>
        </p:nvCxnSpPr>
        <p:spPr>
          <a:xfrm>
            <a:off x="8622634" y="1465552"/>
            <a:ext cx="1049866" cy="0"/>
          </a:xfrm>
          <a:prstGeom prst="straightConnector1">
            <a:avLst/>
          </a:prstGeom>
          <a:ln>
            <a:tailEnd type="triangle"/>
          </a:ln>
          <a:effectLst>
            <a:glow rad="3302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7" name="Dikdörtgen 6"/>
          <p:cNvSpPr/>
          <p:nvPr/>
        </p:nvSpPr>
        <p:spPr>
          <a:xfrm>
            <a:off x="4854568" y="3351084"/>
            <a:ext cx="3207994" cy="830997"/>
          </a:xfrm>
          <a:prstGeom prst="rect">
            <a:avLst/>
          </a:prstGeom>
        </p:spPr>
        <p:txBody>
          <a:bodyPr wrap="none">
            <a:spAutoFit/>
          </a:bodyPr>
          <a:lstStyle/>
          <a:p>
            <a:r>
              <a:rPr lang="tr-TR" sz="2400" b="1" dirty="0">
                <a:solidFill>
                  <a:srgbClr val="00B050"/>
                </a:solidFill>
              </a:rPr>
              <a:t>EKONOMİ </a:t>
            </a:r>
            <a:r>
              <a:rPr lang="tr-TR" sz="2400" b="1" dirty="0" smtClean="0">
                <a:solidFill>
                  <a:srgbClr val="00B050"/>
                </a:solidFill>
              </a:rPr>
              <a:t>ALANINDAKİ </a:t>
            </a:r>
          </a:p>
          <a:p>
            <a:r>
              <a:rPr lang="tr-TR" sz="2400" b="1" dirty="0" smtClean="0">
                <a:solidFill>
                  <a:srgbClr val="00B050"/>
                </a:solidFill>
              </a:rPr>
              <a:t>            GELİŞMELER</a:t>
            </a:r>
            <a:endParaRPr lang="tr-TR" sz="2400" b="1" dirty="0">
              <a:solidFill>
                <a:srgbClr val="00B050"/>
              </a:solidFill>
            </a:endParaRPr>
          </a:p>
        </p:txBody>
      </p:sp>
      <p:sp>
        <p:nvSpPr>
          <p:cNvPr id="9" name="Dikdörtgen 8"/>
          <p:cNvSpPr/>
          <p:nvPr/>
        </p:nvSpPr>
        <p:spPr>
          <a:xfrm>
            <a:off x="26718" y="2881908"/>
            <a:ext cx="12260088" cy="369332"/>
          </a:xfrm>
          <a:prstGeom prst="rect">
            <a:avLst/>
          </a:prstGeom>
        </p:spPr>
        <p:txBody>
          <a:bodyPr wrap="none">
            <a:spAutoFit/>
          </a:bodyPr>
          <a:lstStyle/>
          <a:p>
            <a:r>
              <a:rPr lang="tr-TR" dirty="0" smtClean="0">
                <a:solidFill>
                  <a:srgbClr val="FF0000"/>
                </a:solidFill>
              </a:rPr>
              <a:t>…………………………………………………………………………………………………………………………………………………………………………………………………………</a:t>
            </a:r>
            <a:endParaRPr lang="tr-TR" dirty="0">
              <a:solidFill>
                <a:srgbClr val="FF0000"/>
              </a:solidFill>
            </a:endParaRPr>
          </a:p>
        </p:txBody>
      </p:sp>
      <p:cxnSp>
        <p:nvCxnSpPr>
          <p:cNvPr id="20" name="Düz Ok Bağlayıcısı 19"/>
          <p:cNvCxnSpPr/>
          <p:nvPr/>
        </p:nvCxnSpPr>
        <p:spPr>
          <a:xfrm flipH="1" flipV="1">
            <a:off x="10505198" y="1113965"/>
            <a:ext cx="1636" cy="802894"/>
          </a:xfrm>
          <a:prstGeom prst="straightConnector1">
            <a:avLst/>
          </a:prstGeom>
          <a:ln>
            <a:solidFill>
              <a:srgbClr val="FF0000"/>
            </a:solidFill>
            <a:tailEnd type="triangle"/>
          </a:ln>
          <a:effectLst>
            <a:glow rad="203200">
              <a:srgbClr val="FF0000">
                <a:alpha val="40000"/>
              </a:srgbClr>
            </a:glow>
          </a:effectLst>
        </p:spPr>
        <p:style>
          <a:lnRef idx="1">
            <a:schemeClr val="accent1"/>
          </a:lnRef>
          <a:fillRef idx="0">
            <a:schemeClr val="accent1"/>
          </a:fillRef>
          <a:effectRef idx="0">
            <a:schemeClr val="accent1"/>
          </a:effectRef>
          <a:fontRef idx="minor">
            <a:schemeClr val="tx1"/>
          </a:fontRef>
        </p:style>
      </p:cxnSp>
      <p:sp>
        <p:nvSpPr>
          <p:cNvPr id="18" name="Dikdörtgen 17"/>
          <p:cNvSpPr/>
          <p:nvPr/>
        </p:nvSpPr>
        <p:spPr>
          <a:xfrm>
            <a:off x="312014" y="4464762"/>
            <a:ext cx="2178866" cy="369332"/>
          </a:xfrm>
          <a:prstGeom prst="rect">
            <a:avLst/>
          </a:prstGeom>
        </p:spPr>
        <p:txBody>
          <a:bodyPr wrap="none">
            <a:spAutoFit/>
          </a:bodyPr>
          <a:lstStyle/>
          <a:p>
            <a:r>
              <a:rPr lang="tr-TR" b="1" dirty="0">
                <a:solidFill>
                  <a:srgbClr val="00B050"/>
                </a:solidFill>
              </a:rPr>
              <a:t>İzmir İktisat </a:t>
            </a:r>
            <a:r>
              <a:rPr lang="tr-TR" b="1" dirty="0" smtClean="0">
                <a:solidFill>
                  <a:srgbClr val="00B050"/>
                </a:solidFill>
              </a:rPr>
              <a:t>Kongresi</a:t>
            </a:r>
            <a:endParaRPr lang="tr-TR" b="1" dirty="0">
              <a:solidFill>
                <a:srgbClr val="00B050"/>
              </a:solidFill>
            </a:endParaRPr>
          </a:p>
        </p:txBody>
      </p:sp>
      <p:sp>
        <p:nvSpPr>
          <p:cNvPr id="22" name="Dikdörtgen 21"/>
          <p:cNvSpPr/>
          <p:nvPr/>
        </p:nvSpPr>
        <p:spPr>
          <a:xfrm>
            <a:off x="9334650" y="4242717"/>
            <a:ext cx="2857350" cy="646331"/>
          </a:xfrm>
          <a:prstGeom prst="rect">
            <a:avLst/>
          </a:prstGeom>
        </p:spPr>
        <p:txBody>
          <a:bodyPr wrap="square">
            <a:spAutoFit/>
          </a:bodyPr>
          <a:lstStyle/>
          <a:p>
            <a:r>
              <a:rPr lang="tr-TR" b="1" dirty="0">
                <a:solidFill>
                  <a:srgbClr val="00B050"/>
                </a:solidFill>
              </a:rPr>
              <a:t>Sanayi ve Ticaret </a:t>
            </a:r>
            <a:r>
              <a:rPr lang="tr-TR" b="1" dirty="0" smtClean="0">
                <a:solidFill>
                  <a:srgbClr val="00B050"/>
                </a:solidFill>
              </a:rPr>
              <a:t>Alanındaki</a:t>
            </a:r>
            <a:endParaRPr lang="tr-TR" b="1" dirty="0">
              <a:solidFill>
                <a:srgbClr val="00B050"/>
              </a:solidFill>
            </a:endParaRPr>
          </a:p>
          <a:p>
            <a:r>
              <a:rPr lang="tr-TR" b="1" dirty="0" smtClean="0">
                <a:solidFill>
                  <a:srgbClr val="00B050"/>
                </a:solidFill>
              </a:rPr>
              <a:t>                  </a:t>
            </a:r>
            <a:r>
              <a:rPr lang="tr-TR" b="1" dirty="0">
                <a:solidFill>
                  <a:srgbClr val="00B050"/>
                </a:solidFill>
              </a:rPr>
              <a:t>Gelişmeler</a:t>
            </a:r>
            <a:r>
              <a:rPr lang="tr-TR" dirty="0">
                <a:solidFill>
                  <a:srgbClr val="00B050"/>
                </a:solidFill>
              </a:rPr>
              <a:t> </a:t>
            </a:r>
          </a:p>
        </p:txBody>
      </p:sp>
      <p:sp>
        <p:nvSpPr>
          <p:cNvPr id="23" name="Dikdörtgen 22"/>
          <p:cNvSpPr/>
          <p:nvPr/>
        </p:nvSpPr>
        <p:spPr>
          <a:xfrm>
            <a:off x="312014" y="5678284"/>
            <a:ext cx="1789464" cy="646331"/>
          </a:xfrm>
          <a:prstGeom prst="rect">
            <a:avLst/>
          </a:prstGeom>
        </p:spPr>
        <p:txBody>
          <a:bodyPr wrap="none">
            <a:spAutoFit/>
          </a:bodyPr>
          <a:lstStyle/>
          <a:p>
            <a:r>
              <a:rPr lang="tr-TR" b="1" dirty="0">
                <a:solidFill>
                  <a:srgbClr val="00B050"/>
                </a:solidFill>
              </a:rPr>
              <a:t>Tarım </a:t>
            </a:r>
            <a:r>
              <a:rPr lang="tr-TR" b="1" dirty="0" smtClean="0">
                <a:solidFill>
                  <a:srgbClr val="00B050"/>
                </a:solidFill>
              </a:rPr>
              <a:t>Alanındaki</a:t>
            </a:r>
          </a:p>
          <a:p>
            <a:r>
              <a:rPr lang="tr-TR" b="1" dirty="0">
                <a:solidFill>
                  <a:srgbClr val="00B050"/>
                </a:solidFill>
              </a:rPr>
              <a:t> </a:t>
            </a:r>
            <a:r>
              <a:rPr lang="tr-TR" b="1" dirty="0" smtClean="0">
                <a:solidFill>
                  <a:srgbClr val="00B050"/>
                </a:solidFill>
              </a:rPr>
              <a:t>       </a:t>
            </a:r>
            <a:r>
              <a:rPr lang="tr-TR" b="1" dirty="0">
                <a:solidFill>
                  <a:srgbClr val="00B050"/>
                </a:solidFill>
              </a:rPr>
              <a:t>Gelişmeler</a:t>
            </a:r>
            <a:endParaRPr lang="tr-TR" dirty="0">
              <a:solidFill>
                <a:srgbClr val="00B050"/>
              </a:solidFill>
            </a:endParaRPr>
          </a:p>
        </p:txBody>
      </p:sp>
      <p:sp>
        <p:nvSpPr>
          <p:cNvPr id="27" name="Dikdörtgen 26"/>
          <p:cNvSpPr/>
          <p:nvPr/>
        </p:nvSpPr>
        <p:spPr>
          <a:xfrm>
            <a:off x="9522302" y="5678284"/>
            <a:ext cx="2182649" cy="646331"/>
          </a:xfrm>
          <a:prstGeom prst="rect">
            <a:avLst/>
          </a:prstGeom>
        </p:spPr>
        <p:txBody>
          <a:bodyPr wrap="none">
            <a:spAutoFit/>
          </a:bodyPr>
          <a:lstStyle/>
          <a:p>
            <a:r>
              <a:rPr lang="tr-TR" b="1" dirty="0">
                <a:solidFill>
                  <a:srgbClr val="00B050"/>
                </a:solidFill>
              </a:rPr>
              <a:t>Ulaştırma </a:t>
            </a:r>
            <a:r>
              <a:rPr lang="tr-TR" b="1" dirty="0" smtClean="0">
                <a:solidFill>
                  <a:srgbClr val="00B050"/>
                </a:solidFill>
              </a:rPr>
              <a:t>Alanındaki</a:t>
            </a:r>
          </a:p>
          <a:p>
            <a:r>
              <a:rPr lang="tr-TR" b="1" dirty="0">
                <a:solidFill>
                  <a:srgbClr val="00B050"/>
                </a:solidFill>
              </a:rPr>
              <a:t> </a:t>
            </a:r>
            <a:r>
              <a:rPr lang="tr-TR" b="1" dirty="0" smtClean="0">
                <a:solidFill>
                  <a:srgbClr val="00B050"/>
                </a:solidFill>
              </a:rPr>
              <a:t>            </a:t>
            </a:r>
            <a:r>
              <a:rPr lang="tr-TR" b="1" dirty="0">
                <a:solidFill>
                  <a:srgbClr val="00B050"/>
                </a:solidFill>
              </a:rPr>
              <a:t>Gelişmeler</a:t>
            </a:r>
          </a:p>
        </p:txBody>
      </p:sp>
      <p:sp>
        <p:nvSpPr>
          <p:cNvPr id="28" name="Dikdörtgen 27"/>
          <p:cNvSpPr/>
          <p:nvPr/>
        </p:nvSpPr>
        <p:spPr>
          <a:xfrm>
            <a:off x="4583831" y="6324615"/>
            <a:ext cx="2884123" cy="369332"/>
          </a:xfrm>
          <a:prstGeom prst="rect">
            <a:avLst/>
          </a:prstGeom>
        </p:spPr>
        <p:txBody>
          <a:bodyPr wrap="none">
            <a:spAutoFit/>
          </a:bodyPr>
          <a:lstStyle/>
          <a:p>
            <a:r>
              <a:rPr lang="tr-TR" b="1" dirty="0">
                <a:solidFill>
                  <a:srgbClr val="00B050"/>
                </a:solidFill>
              </a:rPr>
              <a:t>Sağlık Alanındaki Gelişmeler</a:t>
            </a:r>
          </a:p>
        </p:txBody>
      </p:sp>
    </p:spTree>
    <p:extLst>
      <p:ext uri="{BB962C8B-B14F-4D97-AF65-F5344CB8AC3E}">
        <p14:creationId xmlns:p14="http://schemas.microsoft.com/office/powerpoint/2010/main" val="3734501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Dikdörtgen 1"/>
          <p:cNvSpPr/>
          <p:nvPr/>
        </p:nvSpPr>
        <p:spPr>
          <a:xfrm>
            <a:off x="4970115" y="3244334"/>
            <a:ext cx="2251770" cy="369332"/>
          </a:xfrm>
          <a:prstGeom prst="rect">
            <a:avLst/>
          </a:prstGeom>
        </p:spPr>
        <p:txBody>
          <a:bodyPr wrap="none">
            <a:spAutoFit/>
          </a:bodyPr>
          <a:lstStyle/>
          <a:p>
            <a:r>
              <a:rPr lang="tr-TR" dirty="0"/>
              <a:t>Saltanatın Kaldırılması</a:t>
            </a:r>
          </a:p>
        </p:txBody>
      </p:sp>
      <p:sp>
        <p:nvSpPr>
          <p:cNvPr id="4" name="Rectangle 3"/>
          <p:cNvSpPr/>
          <p:nvPr/>
        </p:nvSpPr>
        <p:spPr>
          <a:xfrm>
            <a:off x="1285702" y="2721114"/>
            <a:ext cx="9387840" cy="707886"/>
          </a:xfrm>
          <a:prstGeom prst="rect">
            <a:avLst/>
          </a:prstGeom>
        </p:spPr>
        <p:txBody>
          <a:bodyPr wrap="square">
            <a:spAutoFit/>
          </a:bodyPr>
          <a:lstStyle/>
          <a:p>
            <a:pPr lvl="0"/>
            <a:r>
              <a:rPr lang="tr-TR" sz="4000" b="1" dirty="0">
                <a:solidFill>
                  <a:srgbClr val="FF0000"/>
                </a:solidFill>
              </a:rPr>
              <a:t>TOPLUMSAL </a:t>
            </a:r>
            <a:r>
              <a:rPr lang="tr-TR" sz="4000" b="1" dirty="0" smtClean="0">
                <a:solidFill>
                  <a:srgbClr val="FF0000"/>
                </a:solidFill>
              </a:rPr>
              <a:t>ALANDA YAPILAN İNKILAPLAR</a:t>
            </a:r>
            <a:endParaRPr lang="tr-TR" sz="4000" dirty="0">
              <a:solidFill>
                <a:srgbClr val="FF0000"/>
              </a:solidFill>
            </a:endParaRPr>
          </a:p>
        </p:txBody>
      </p:sp>
    </p:spTree>
    <p:extLst>
      <p:ext uri="{BB962C8B-B14F-4D97-AF65-F5344CB8AC3E}">
        <p14:creationId xmlns:p14="http://schemas.microsoft.com/office/powerpoint/2010/main" val="3618611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7" name="Düz Ok Bağlayıcısı 6"/>
          <p:cNvCxnSpPr/>
          <p:nvPr/>
        </p:nvCxnSpPr>
        <p:spPr>
          <a:xfrm>
            <a:off x="-284195" y="362702"/>
            <a:ext cx="1049866" cy="0"/>
          </a:xfrm>
          <a:prstGeom prst="straightConnector1">
            <a:avLst/>
          </a:prstGeom>
          <a:ln>
            <a:tailEnd type="triangle"/>
          </a:ln>
          <a:effectLst>
            <a:glow rad="3302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8" name="Düz Ok Bağlayıcısı 7"/>
          <p:cNvCxnSpPr/>
          <p:nvPr/>
        </p:nvCxnSpPr>
        <p:spPr>
          <a:xfrm>
            <a:off x="-258099" y="3054523"/>
            <a:ext cx="2925795" cy="22420"/>
          </a:xfrm>
          <a:prstGeom prst="straightConnector1">
            <a:avLst/>
          </a:prstGeom>
          <a:ln>
            <a:tailEnd type="triangle"/>
          </a:ln>
          <a:effectLst>
            <a:glow rad="3302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9" name="Düz Ok Bağlayıcısı 8"/>
          <p:cNvCxnSpPr/>
          <p:nvPr/>
        </p:nvCxnSpPr>
        <p:spPr>
          <a:xfrm>
            <a:off x="-245742" y="4955522"/>
            <a:ext cx="1049866" cy="0"/>
          </a:xfrm>
          <a:prstGeom prst="straightConnector1">
            <a:avLst/>
          </a:prstGeom>
          <a:ln>
            <a:tailEnd type="triangle"/>
          </a:ln>
          <a:effectLst>
            <a:glow rad="3302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0" name="Dikdörtgen 9"/>
          <p:cNvSpPr/>
          <p:nvPr/>
        </p:nvSpPr>
        <p:spPr>
          <a:xfrm>
            <a:off x="843255" y="-26825"/>
            <a:ext cx="2319161" cy="1569660"/>
          </a:xfrm>
          <a:prstGeom prst="rect">
            <a:avLst/>
          </a:prstGeom>
        </p:spPr>
        <p:txBody>
          <a:bodyPr wrap="none">
            <a:spAutoFit/>
          </a:bodyPr>
          <a:lstStyle/>
          <a:p>
            <a:r>
              <a:rPr lang="tr-TR" sz="2400" b="1" dirty="0">
                <a:solidFill>
                  <a:srgbClr val="FF0000"/>
                </a:solidFill>
              </a:rPr>
              <a:t>Şapka İnkılabı </a:t>
            </a:r>
            <a:endParaRPr lang="tr-TR" sz="2400" b="1" dirty="0" smtClean="0">
              <a:solidFill>
                <a:srgbClr val="FF0000"/>
              </a:solidFill>
            </a:endParaRPr>
          </a:p>
          <a:p>
            <a:r>
              <a:rPr lang="tr-TR" sz="2400" b="1" dirty="0">
                <a:solidFill>
                  <a:srgbClr val="FF0000"/>
                </a:solidFill>
              </a:rPr>
              <a:t> </a:t>
            </a:r>
            <a:r>
              <a:rPr lang="tr-TR" sz="2400" b="1" dirty="0" smtClean="0">
                <a:solidFill>
                  <a:srgbClr val="FF0000"/>
                </a:solidFill>
              </a:rPr>
              <a:t>        ve</a:t>
            </a:r>
          </a:p>
          <a:p>
            <a:r>
              <a:rPr lang="tr-TR" sz="2400" b="1" dirty="0" smtClean="0">
                <a:solidFill>
                  <a:srgbClr val="FF0000"/>
                </a:solidFill>
              </a:rPr>
              <a:t>Kıyafette Yapılan</a:t>
            </a:r>
          </a:p>
          <a:p>
            <a:r>
              <a:rPr lang="tr-TR" sz="2400" b="1" dirty="0" smtClean="0">
                <a:solidFill>
                  <a:srgbClr val="FF0000"/>
                </a:solidFill>
              </a:rPr>
              <a:t> Düzenlemeler</a:t>
            </a:r>
            <a:endParaRPr lang="tr-TR" sz="2400" dirty="0">
              <a:solidFill>
                <a:srgbClr val="FF0000"/>
              </a:solidFill>
            </a:endParaRPr>
          </a:p>
        </p:txBody>
      </p:sp>
      <p:sp>
        <p:nvSpPr>
          <p:cNvPr id="2" name="Dikdörtgen 1"/>
          <p:cNvSpPr/>
          <p:nvPr/>
        </p:nvSpPr>
        <p:spPr>
          <a:xfrm>
            <a:off x="1010102" y="5212539"/>
            <a:ext cx="10432255" cy="1754326"/>
          </a:xfrm>
          <a:prstGeom prst="rect">
            <a:avLst/>
          </a:prstGeom>
        </p:spPr>
        <p:txBody>
          <a:bodyPr wrap="square">
            <a:spAutoFit/>
          </a:bodyPr>
          <a:lstStyle/>
          <a:p>
            <a:pPr algn="just"/>
            <a:r>
              <a:rPr lang="tr-TR" dirty="0" smtClean="0">
                <a:solidFill>
                  <a:schemeClr val="bg1"/>
                </a:solidFill>
              </a:rPr>
              <a:t>25 </a:t>
            </a:r>
            <a:r>
              <a:rPr lang="tr-TR" dirty="0">
                <a:solidFill>
                  <a:schemeClr val="bg1"/>
                </a:solidFill>
              </a:rPr>
              <a:t>Kasım 1925’te </a:t>
            </a:r>
            <a:r>
              <a:rPr lang="tr-TR" dirty="0" smtClean="0">
                <a:solidFill>
                  <a:schemeClr val="bg1"/>
                </a:solidFill>
              </a:rPr>
              <a:t>kabul edilen </a:t>
            </a:r>
            <a:r>
              <a:rPr lang="tr-TR" dirty="0">
                <a:solidFill>
                  <a:schemeClr val="bg1"/>
                </a:solidFill>
              </a:rPr>
              <a:t>kanunu </a:t>
            </a:r>
            <a:r>
              <a:rPr lang="tr-TR" dirty="0" smtClean="0">
                <a:solidFill>
                  <a:schemeClr val="bg1"/>
                </a:solidFill>
              </a:rPr>
              <a:t>ile şapka </a:t>
            </a:r>
            <a:r>
              <a:rPr lang="tr-TR" dirty="0">
                <a:solidFill>
                  <a:schemeClr val="bg1"/>
                </a:solidFill>
              </a:rPr>
              <a:t>ve kasket, çağdaşlığın sembolü olarak Türk milleti tarafından </a:t>
            </a:r>
            <a:r>
              <a:rPr lang="tr-TR" dirty="0" smtClean="0">
                <a:solidFill>
                  <a:schemeClr val="bg1"/>
                </a:solidFill>
              </a:rPr>
              <a:t>kullanılmaya </a:t>
            </a:r>
            <a:r>
              <a:rPr lang="tr-TR" dirty="0">
                <a:solidFill>
                  <a:schemeClr val="bg1"/>
                </a:solidFill>
              </a:rPr>
              <a:t>başlandı. 3 Aralık 1934’te çıkarılan başka bir kanunla, dinî kıyafetlerin din adamları tarafından yalnızca ibadethanelerde kullanılabilmesi zorunluluğu getirildi. </a:t>
            </a:r>
            <a:r>
              <a:rPr lang="tr-TR" dirty="0" smtClean="0">
                <a:solidFill>
                  <a:schemeClr val="bg1"/>
                </a:solidFill>
              </a:rPr>
              <a:t>Şapka</a:t>
            </a:r>
            <a:r>
              <a:rPr lang="tr-TR" dirty="0">
                <a:solidFill>
                  <a:schemeClr val="bg1"/>
                </a:solidFill>
              </a:rPr>
              <a:t>, kılık ve kıyafet düzenlemeleriyle hem toplumda </a:t>
            </a:r>
            <a:r>
              <a:rPr lang="tr-TR" dirty="0">
                <a:solidFill>
                  <a:srgbClr val="FF0000"/>
                </a:solidFill>
              </a:rPr>
              <a:t>laiklik</a:t>
            </a:r>
            <a:r>
              <a:rPr lang="tr-TR" dirty="0">
                <a:solidFill>
                  <a:schemeClr val="bg1"/>
                </a:solidFill>
              </a:rPr>
              <a:t> anlayışı güçlendirildi hem de kıyafette birlik sağlanarak </a:t>
            </a:r>
            <a:r>
              <a:rPr lang="tr-TR" dirty="0" smtClean="0">
                <a:solidFill>
                  <a:srgbClr val="FF0000"/>
                </a:solidFill>
              </a:rPr>
              <a:t>halkçılık</a:t>
            </a:r>
            <a:r>
              <a:rPr lang="tr-TR" dirty="0" smtClean="0">
                <a:solidFill>
                  <a:schemeClr val="bg1"/>
                </a:solidFill>
              </a:rPr>
              <a:t> </a:t>
            </a:r>
            <a:r>
              <a:rPr lang="tr-TR" dirty="0">
                <a:solidFill>
                  <a:schemeClr val="bg1"/>
                </a:solidFill>
              </a:rPr>
              <a:t>ilkesi doğrultusunda sosyal eşitlik sağlanmış oldu. </a:t>
            </a:r>
          </a:p>
          <a:p>
            <a:pPr algn="just"/>
            <a:endParaRPr lang="tr-TR" dirty="0">
              <a:solidFill>
                <a:schemeClr val="bg1"/>
              </a:solidFill>
            </a:endParaRPr>
          </a:p>
        </p:txBody>
      </p:sp>
      <p:sp>
        <p:nvSpPr>
          <p:cNvPr id="3" name="Dikdörtgen 2"/>
          <p:cNvSpPr/>
          <p:nvPr/>
        </p:nvSpPr>
        <p:spPr>
          <a:xfrm>
            <a:off x="4024046" y="710406"/>
            <a:ext cx="7418311" cy="1200329"/>
          </a:xfrm>
          <a:prstGeom prst="rect">
            <a:avLst/>
          </a:prstGeom>
        </p:spPr>
        <p:txBody>
          <a:bodyPr wrap="square">
            <a:spAutoFit/>
          </a:bodyPr>
          <a:lstStyle/>
          <a:p>
            <a:pPr algn="just"/>
            <a:r>
              <a:rPr lang="tr-TR" dirty="0">
                <a:solidFill>
                  <a:prstClr val="white"/>
                </a:solidFill>
              </a:rPr>
              <a:t>Osmanlı Devleti bir imparatorluk olduğundan halkın giyim kuşamı çeşitlilik gösteriyordu. </a:t>
            </a:r>
            <a:r>
              <a:rPr lang="tr-TR" dirty="0" smtClean="0">
                <a:solidFill>
                  <a:prstClr val="white"/>
                </a:solidFill>
              </a:rPr>
              <a:t>Cumhuriyet </a:t>
            </a:r>
            <a:r>
              <a:rPr lang="tr-TR" dirty="0">
                <a:solidFill>
                  <a:prstClr val="white"/>
                </a:solidFill>
              </a:rPr>
              <a:t>Dönemi’ne gelindiğinde Atatürk, Türk milletinin çağdaş dünyanın bir parçası olması için hemen hemen bütün dünyada kabul edilmiş kıyafetleri kullanmasını gerekli görüyordu</a:t>
            </a:r>
            <a:r>
              <a:rPr lang="tr-TR" dirty="0" smtClean="0">
                <a:solidFill>
                  <a:srgbClr val="FF0000"/>
                </a:solidFill>
              </a:rPr>
              <a:t>..……</a:t>
            </a:r>
            <a:endParaRPr lang="tr-TR" dirty="0">
              <a:solidFill>
                <a:srgbClr val="FF0000"/>
              </a:solidFill>
            </a:endParaRPr>
          </a:p>
        </p:txBody>
      </p:sp>
      <p:sp>
        <p:nvSpPr>
          <p:cNvPr id="4" name="Dikdörtgen 3"/>
          <p:cNvSpPr/>
          <p:nvPr/>
        </p:nvSpPr>
        <p:spPr>
          <a:xfrm>
            <a:off x="8995718" y="1697082"/>
            <a:ext cx="2533137" cy="738664"/>
          </a:xfrm>
          <a:prstGeom prst="rect">
            <a:avLst/>
          </a:prstGeom>
        </p:spPr>
        <p:txBody>
          <a:bodyPr wrap="square">
            <a:spAutoFit/>
          </a:bodyPr>
          <a:lstStyle/>
          <a:p>
            <a:pPr algn="just"/>
            <a:r>
              <a:rPr lang="tr-TR" sz="1400" dirty="0">
                <a:solidFill>
                  <a:schemeClr val="bg1"/>
                </a:solidFill>
              </a:rPr>
              <a:t>öncelikle halkın yeni kıyafetler giyme </a:t>
            </a:r>
            <a:r>
              <a:rPr lang="tr-TR" sz="1400" dirty="0" smtClean="0">
                <a:solidFill>
                  <a:schemeClr val="bg1"/>
                </a:solidFill>
              </a:rPr>
              <a:t>düşüncesine alıştırılması </a:t>
            </a:r>
            <a:r>
              <a:rPr lang="tr-TR" sz="1400" dirty="0">
                <a:solidFill>
                  <a:schemeClr val="bg1"/>
                </a:solidFill>
              </a:rPr>
              <a:t>yönünde çalışmalar </a:t>
            </a:r>
            <a:r>
              <a:rPr lang="tr-TR" sz="1400" dirty="0" smtClean="0">
                <a:solidFill>
                  <a:schemeClr val="bg1"/>
                </a:solidFill>
              </a:rPr>
              <a:t>başlatıldı.</a:t>
            </a:r>
            <a:endParaRPr lang="tr-TR" sz="1400" dirty="0"/>
          </a:p>
        </p:txBody>
      </p:sp>
      <p:sp>
        <p:nvSpPr>
          <p:cNvPr id="5" name="Dikdörtgen 4"/>
          <p:cNvSpPr/>
          <p:nvPr/>
        </p:nvSpPr>
        <p:spPr>
          <a:xfrm>
            <a:off x="3917092" y="2836109"/>
            <a:ext cx="7525265" cy="2031325"/>
          </a:xfrm>
          <a:prstGeom prst="rect">
            <a:avLst/>
          </a:prstGeom>
        </p:spPr>
        <p:txBody>
          <a:bodyPr wrap="square">
            <a:spAutoFit/>
          </a:bodyPr>
          <a:lstStyle/>
          <a:p>
            <a:pPr algn="just"/>
            <a:r>
              <a:rPr lang="tr-TR" dirty="0">
                <a:solidFill>
                  <a:schemeClr val="bg1"/>
                </a:solidFill>
              </a:rPr>
              <a:t>1925’te </a:t>
            </a:r>
            <a:r>
              <a:rPr lang="tr-TR" dirty="0" smtClean="0">
                <a:solidFill>
                  <a:schemeClr val="bg1"/>
                </a:solidFill>
              </a:rPr>
              <a:t>Atatürk Kastamonu’ ve İnebolu’da şapka </a:t>
            </a:r>
            <a:r>
              <a:rPr lang="tr-TR" dirty="0">
                <a:solidFill>
                  <a:schemeClr val="bg1"/>
                </a:solidFill>
              </a:rPr>
              <a:t>ile ilgili bir konuşma yaptı. </a:t>
            </a:r>
            <a:r>
              <a:rPr lang="tr-TR" dirty="0" smtClean="0">
                <a:solidFill>
                  <a:schemeClr val="bg1"/>
                </a:solidFill>
              </a:rPr>
              <a:t>Burada Mustafa Kemal </a:t>
            </a:r>
            <a:r>
              <a:rPr lang="tr-TR" dirty="0" smtClean="0">
                <a:solidFill>
                  <a:srgbClr val="FF0000"/>
                </a:solidFill>
              </a:rPr>
              <a:t>“Medeni </a:t>
            </a:r>
            <a:r>
              <a:rPr lang="tr-TR" dirty="0">
                <a:solidFill>
                  <a:srgbClr val="FF0000"/>
                </a:solidFill>
              </a:rPr>
              <a:t>ve uluslararası kıyafet bizim için çok cevherli milletimiz için layık bir kıyafettir. Onu giyeceğiz. Ayakta iskarpin veya fotin, bacakta pantolon, yelek, gömlek, kravat, yakalık, ceket elbette bunların tamamlayıcısı olmak üzere başta kenarlıklı başlık. Bunu açıkça söylemek isterim bu başlığın ismine şapka denir.”</a:t>
            </a:r>
            <a:r>
              <a:rPr lang="tr-TR" dirty="0">
                <a:solidFill>
                  <a:schemeClr val="bg1"/>
                </a:solidFill>
              </a:rPr>
              <a:t> diyerek yeni dönemin kıyafet anlayışını açığa kavuşturdu. </a:t>
            </a:r>
            <a:endParaRPr lang="tr-TR" dirty="0"/>
          </a:p>
        </p:txBody>
      </p:sp>
      <p:sp>
        <p:nvSpPr>
          <p:cNvPr id="11" name="Dikdörtgen 10"/>
          <p:cNvSpPr/>
          <p:nvPr/>
        </p:nvSpPr>
        <p:spPr>
          <a:xfrm>
            <a:off x="0" y="3318475"/>
            <a:ext cx="12317796" cy="369332"/>
          </a:xfrm>
          <a:prstGeom prst="rect">
            <a:avLst/>
          </a:prstGeom>
        </p:spPr>
        <p:txBody>
          <a:bodyPr wrap="none">
            <a:spAutoFit/>
          </a:bodyPr>
          <a:lstStyle/>
          <a:p>
            <a:r>
              <a:rPr lang="tr-TR" dirty="0" smtClean="0">
                <a:solidFill>
                  <a:srgbClr val="FF0000"/>
                </a:solidFill>
              </a:rPr>
              <a:t>..………………………………………………………………                                                                                                                                             …………..</a:t>
            </a:r>
            <a:endParaRPr lang="tr-TR" dirty="0"/>
          </a:p>
        </p:txBody>
      </p:sp>
    </p:spTree>
    <p:extLst>
      <p:ext uri="{BB962C8B-B14F-4D97-AF65-F5344CB8AC3E}">
        <p14:creationId xmlns:p14="http://schemas.microsoft.com/office/powerpoint/2010/main" val="33343882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4" name="Düz Ok Bağlayıcısı 3"/>
          <p:cNvCxnSpPr/>
          <p:nvPr/>
        </p:nvCxnSpPr>
        <p:spPr>
          <a:xfrm>
            <a:off x="-284195" y="570246"/>
            <a:ext cx="1049866" cy="0"/>
          </a:xfrm>
          <a:prstGeom prst="straightConnector1">
            <a:avLst/>
          </a:prstGeom>
          <a:ln>
            <a:tailEnd type="triangle"/>
          </a:ln>
          <a:effectLst>
            <a:glow rad="3302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xmlns="" id="{89E40E31-7CB1-465B-A6B6-B6D97C04D6DB}"/>
              </a:ext>
            </a:extLst>
          </p:cNvPr>
          <p:cNvSpPr/>
          <p:nvPr/>
        </p:nvSpPr>
        <p:spPr>
          <a:xfrm>
            <a:off x="2628353" y="3228694"/>
            <a:ext cx="423333" cy="369332"/>
          </a:xfrm>
          <a:prstGeom prst="ellipse">
            <a:avLst/>
          </a:prstGeom>
          <a:solidFill>
            <a:schemeClr val="bg1"/>
          </a:solidFill>
          <a:ln>
            <a:noFill/>
          </a:ln>
          <a:effectLst>
            <a:glow rad="228600">
              <a:srgbClr val="7030A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Dikdörtgen 1"/>
          <p:cNvSpPr/>
          <p:nvPr/>
        </p:nvSpPr>
        <p:spPr>
          <a:xfrm>
            <a:off x="930169" y="385580"/>
            <a:ext cx="5177187" cy="461665"/>
          </a:xfrm>
          <a:prstGeom prst="rect">
            <a:avLst/>
          </a:prstGeom>
        </p:spPr>
        <p:txBody>
          <a:bodyPr wrap="none">
            <a:spAutoFit/>
          </a:bodyPr>
          <a:lstStyle/>
          <a:p>
            <a:r>
              <a:rPr lang="tr-TR" sz="2400" b="1" dirty="0">
                <a:solidFill>
                  <a:srgbClr val="FF0000"/>
                </a:solidFill>
              </a:rPr>
              <a:t>Tekke, Zaviye ve Türbelerin Kapatılması</a:t>
            </a:r>
          </a:p>
        </p:txBody>
      </p:sp>
      <p:sp>
        <p:nvSpPr>
          <p:cNvPr id="5" name="Dikdörtgen 4"/>
          <p:cNvSpPr/>
          <p:nvPr/>
        </p:nvSpPr>
        <p:spPr>
          <a:xfrm>
            <a:off x="3035210" y="1068473"/>
            <a:ext cx="9036908" cy="923330"/>
          </a:xfrm>
          <a:prstGeom prst="rect">
            <a:avLst/>
          </a:prstGeom>
        </p:spPr>
        <p:txBody>
          <a:bodyPr wrap="square">
            <a:spAutoFit/>
          </a:bodyPr>
          <a:lstStyle/>
          <a:p>
            <a:pPr algn="just"/>
            <a:r>
              <a:rPr lang="tr-TR" dirty="0">
                <a:solidFill>
                  <a:schemeClr val="bg1"/>
                </a:solidFill>
              </a:rPr>
              <a:t>Gerek Osmanlı Dönemi’ndeki ıslahatlar gerekse Cumhuriyet Dönemi’nde Türk inkılabının getirdiği yenilikler dolayısıyla bir kısım tarikatlar ve tekkeler sosyal yenileşmeye direnmeye başlamışlardı. </a:t>
            </a:r>
          </a:p>
        </p:txBody>
      </p:sp>
      <p:sp>
        <p:nvSpPr>
          <p:cNvPr id="6" name="Dikdörtgen 5"/>
          <p:cNvSpPr/>
          <p:nvPr/>
        </p:nvSpPr>
        <p:spPr>
          <a:xfrm>
            <a:off x="4765155" y="2213031"/>
            <a:ext cx="5132173" cy="2862322"/>
          </a:xfrm>
          <a:prstGeom prst="rect">
            <a:avLst/>
          </a:prstGeom>
        </p:spPr>
        <p:txBody>
          <a:bodyPr wrap="square">
            <a:spAutoFit/>
          </a:bodyPr>
          <a:lstStyle/>
          <a:p>
            <a:pPr algn="just"/>
            <a:r>
              <a:rPr lang="tr-TR" dirty="0">
                <a:solidFill>
                  <a:schemeClr val="bg1"/>
                </a:solidFill>
              </a:rPr>
              <a:t>Atatürk, Kastamonu gezisinde bu konudaki düşüncesini: </a:t>
            </a:r>
            <a:r>
              <a:rPr lang="tr-TR" dirty="0">
                <a:solidFill>
                  <a:srgbClr val="FF0000"/>
                </a:solidFill>
              </a:rPr>
              <a:t>“Efendiler ve ey millet, iyi biliniz ki, Türkiye Cumhuriyeti şeyhler, dervişler, müritler ve mensuplar memleketi olamaz. En doğru ve gerçek tarikat, uygarlık tarikatıdır.” </a:t>
            </a:r>
            <a:r>
              <a:rPr lang="tr-TR" dirty="0">
                <a:solidFill>
                  <a:schemeClr val="bg1"/>
                </a:solidFill>
              </a:rPr>
              <a:t>diyerek açıkça ifade etmişti. Bu doğrultuda 30 Kasım 1925’te TBMM’de kabul edilen kanunla tarikatlar, tekkeler, zaviyeler ve türbeler kapatıldı. Aynı zamanda şeyhlik, dervişlik, dedelik, seyitlik, babalık, müritlik ve türbedarlık unvanları da yasaklandı. </a:t>
            </a:r>
          </a:p>
        </p:txBody>
      </p:sp>
      <p:sp>
        <p:nvSpPr>
          <p:cNvPr id="7" name="Dikdörtgen 6"/>
          <p:cNvSpPr/>
          <p:nvPr/>
        </p:nvSpPr>
        <p:spPr>
          <a:xfrm>
            <a:off x="3051686" y="5831528"/>
            <a:ext cx="9020431" cy="923330"/>
          </a:xfrm>
          <a:prstGeom prst="rect">
            <a:avLst/>
          </a:prstGeom>
        </p:spPr>
        <p:txBody>
          <a:bodyPr wrap="square">
            <a:spAutoFit/>
          </a:bodyPr>
          <a:lstStyle/>
          <a:p>
            <a:pPr algn="just"/>
            <a:r>
              <a:rPr lang="tr-TR" dirty="0">
                <a:solidFill>
                  <a:schemeClr val="bg1"/>
                </a:solidFill>
              </a:rPr>
              <a:t>Bu düzenlemeyle sosyal hayatın </a:t>
            </a:r>
            <a:r>
              <a:rPr lang="tr-TR" dirty="0">
                <a:solidFill>
                  <a:srgbClr val="FF0000"/>
                </a:solidFill>
              </a:rPr>
              <a:t>laikleşme</a:t>
            </a:r>
            <a:r>
              <a:rPr lang="tr-TR" dirty="0">
                <a:solidFill>
                  <a:schemeClr val="bg1"/>
                </a:solidFill>
              </a:rPr>
              <a:t>si konusunda önemli bir adım atılmış oldu. Tekke, zaviye ve türbelerin sosyal hayattaki etkisi sonlandırılarak dini yaşam bireylerin tercilerine bırakıldı.</a:t>
            </a:r>
          </a:p>
        </p:txBody>
      </p:sp>
      <p:sp>
        <p:nvSpPr>
          <p:cNvPr id="9" name="Dikdörtgen 8"/>
          <p:cNvSpPr/>
          <p:nvPr/>
        </p:nvSpPr>
        <p:spPr>
          <a:xfrm>
            <a:off x="0" y="3206190"/>
            <a:ext cx="12337032" cy="369332"/>
          </a:xfrm>
          <a:prstGeom prst="rect">
            <a:avLst/>
          </a:prstGeom>
        </p:spPr>
        <p:txBody>
          <a:bodyPr wrap="none">
            <a:spAutoFit/>
          </a:bodyPr>
          <a:lstStyle/>
          <a:p>
            <a:r>
              <a:rPr lang="tr-TR" dirty="0" smtClean="0">
                <a:solidFill>
                  <a:srgbClr val="FF0000"/>
                </a:solidFill>
              </a:rPr>
              <a:t>..…………………………………..…           …………………………..                                                                                                ………………………………………</a:t>
            </a:r>
            <a:endParaRPr lang="tr-TR" dirty="0"/>
          </a:p>
        </p:txBody>
      </p:sp>
      <p:sp>
        <p:nvSpPr>
          <p:cNvPr id="10" name="Dikdörtgen 9"/>
          <p:cNvSpPr/>
          <p:nvPr/>
        </p:nvSpPr>
        <p:spPr>
          <a:xfrm rot="5400000">
            <a:off x="-1610056" y="5000912"/>
            <a:ext cx="3589444" cy="369332"/>
          </a:xfrm>
          <a:prstGeom prst="rect">
            <a:avLst/>
          </a:prstGeom>
        </p:spPr>
        <p:txBody>
          <a:bodyPr wrap="none">
            <a:spAutoFit/>
          </a:bodyPr>
          <a:lstStyle/>
          <a:p>
            <a:r>
              <a:rPr lang="tr-TR" dirty="0" smtClean="0">
                <a:solidFill>
                  <a:srgbClr val="FF0000"/>
                </a:solidFill>
              </a:rPr>
              <a:t>……………………..……………………..…………</a:t>
            </a:r>
            <a:endParaRPr lang="tr-TR" dirty="0"/>
          </a:p>
        </p:txBody>
      </p:sp>
    </p:spTree>
    <p:extLst>
      <p:ext uri="{BB962C8B-B14F-4D97-AF65-F5344CB8AC3E}">
        <p14:creationId xmlns:p14="http://schemas.microsoft.com/office/powerpoint/2010/main" val="2193989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Düz Ok Bağlayıcısı 2"/>
          <p:cNvCxnSpPr/>
          <p:nvPr/>
        </p:nvCxnSpPr>
        <p:spPr>
          <a:xfrm>
            <a:off x="-284195" y="570246"/>
            <a:ext cx="1049866" cy="0"/>
          </a:xfrm>
          <a:prstGeom prst="straightConnector1">
            <a:avLst/>
          </a:prstGeom>
          <a:ln>
            <a:tailEnd type="triangle"/>
          </a:ln>
          <a:effectLst>
            <a:glow rad="3302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xmlns="" id="{89E40E31-7CB1-465B-A6B6-B6D97C04D6DB}"/>
              </a:ext>
            </a:extLst>
          </p:cNvPr>
          <p:cNvSpPr/>
          <p:nvPr/>
        </p:nvSpPr>
        <p:spPr>
          <a:xfrm>
            <a:off x="11768667" y="1976344"/>
            <a:ext cx="423333" cy="369332"/>
          </a:xfrm>
          <a:prstGeom prst="ellipse">
            <a:avLst/>
          </a:prstGeom>
          <a:solidFill>
            <a:schemeClr val="bg1"/>
          </a:solidFill>
          <a:ln>
            <a:noFill/>
          </a:ln>
          <a:effectLst>
            <a:glow rad="228600">
              <a:srgbClr val="7030A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Oval 6">
            <a:extLst>
              <a:ext uri="{FF2B5EF4-FFF2-40B4-BE49-F238E27FC236}">
                <a16:creationId xmlns:a16="http://schemas.microsoft.com/office/drawing/2014/main" xmlns="" id="{89E40E31-7CB1-465B-A6B6-B6D97C04D6DB}"/>
              </a:ext>
            </a:extLst>
          </p:cNvPr>
          <p:cNvSpPr/>
          <p:nvPr/>
        </p:nvSpPr>
        <p:spPr>
          <a:xfrm>
            <a:off x="11345334" y="1976344"/>
            <a:ext cx="423333" cy="369332"/>
          </a:xfrm>
          <a:prstGeom prst="ellipse">
            <a:avLst/>
          </a:prstGeom>
          <a:solidFill>
            <a:schemeClr val="bg1"/>
          </a:solidFill>
          <a:ln>
            <a:noFill/>
          </a:ln>
          <a:effectLst>
            <a:glow rad="228600">
              <a:srgbClr val="7030A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 name="Dikdörtgen 3"/>
          <p:cNvSpPr/>
          <p:nvPr/>
        </p:nvSpPr>
        <p:spPr>
          <a:xfrm>
            <a:off x="928983" y="385580"/>
            <a:ext cx="6076343" cy="461665"/>
          </a:xfrm>
          <a:prstGeom prst="rect">
            <a:avLst/>
          </a:prstGeom>
        </p:spPr>
        <p:txBody>
          <a:bodyPr wrap="none">
            <a:spAutoFit/>
          </a:bodyPr>
          <a:lstStyle/>
          <a:p>
            <a:r>
              <a:rPr lang="tr-TR" sz="2400" b="1" dirty="0">
                <a:solidFill>
                  <a:srgbClr val="FF0000"/>
                </a:solidFill>
              </a:rPr>
              <a:t>Takvim, Saat ve Ölçülerde Yapılan Değişiklikler</a:t>
            </a:r>
          </a:p>
        </p:txBody>
      </p:sp>
      <p:sp>
        <p:nvSpPr>
          <p:cNvPr id="5" name="Dikdörtgen 4"/>
          <p:cNvSpPr/>
          <p:nvPr/>
        </p:nvSpPr>
        <p:spPr>
          <a:xfrm>
            <a:off x="1084648" y="1166449"/>
            <a:ext cx="3861029" cy="3416320"/>
          </a:xfrm>
          <a:prstGeom prst="rect">
            <a:avLst/>
          </a:prstGeom>
        </p:spPr>
        <p:txBody>
          <a:bodyPr wrap="square">
            <a:spAutoFit/>
          </a:bodyPr>
          <a:lstStyle/>
          <a:p>
            <a:pPr algn="just"/>
            <a:r>
              <a:rPr lang="tr-TR" dirty="0">
                <a:solidFill>
                  <a:schemeClr val="bg1"/>
                </a:solidFill>
              </a:rPr>
              <a:t>Osmanlı Devleti’nde sosyal yaşamda ve devlet hayatında kullanılan takvim, saat ve ölçüler çağdaş dünya ölçülerinden farklıydı. Hukuk ve eğitim alanında yaşanan çok başlılık takvim, saat ve ölçüler alanında da kendisini </a:t>
            </a:r>
            <a:r>
              <a:rPr lang="tr-TR" dirty="0" err="1" smtClean="0">
                <a:solidFill>
                  <a:schemeClr val="bg1"/>
                </a:solidFill>
              </a:rPr>
              <a:t>gösteriyordu.Bu</a:t>
            </a:r>
            <a:r>
              <a:rPr lang="tr-TR" dirty="0" smtClean="0">
                <a:solidFill>
                  <a:schemeClr val="bg1"/>
                </a:solidFill>
              </a:rPr>
              <a:t> </a:t>
            </a:r>
            <a:r>
              <a:rPr lang="tr-TR" dirty="0">
                <a:solidFill>
                  <a:schemeClr val="bg1"/>
                </a:solidFill>
              </a:rPr>
              <a:t>farklılık Türk inkılabının sağlamak istediği çağdaşlaşma ve çağdaş dünyayla bütünleşme hedefinin önünde büyük bir engel oluşturuyordu. Avrupa’nın kullandığı ölçüler kabul edilerek bu sorun çözüldü. </a:t>
            </a:r>
          </a:p>
        </p:txBody>
      </p:sp>
      <p:sp>
        <p:nvSpPr>
          <p:cNvPr id="8" name="Dikdörtgen 7"/>
          <p:cNvSpPr/>
          <p:nvPr/>
        </p:nvSpPr>
        <p:spPr>
          <a:xfrm>
            <a:off x="6351145" y="1271314"/>
            <a:ext cx="4012054" cy="3139321"/>
          </a:xfrm>
          <a:prstGeom prst="rect">
            <a:avLst/>
          </a:prstGeom>
        </p:spPr>
        <p:txBody>
          <a:bodyPr wrap="square">
            <a:spAutoFit/>
          </a:bodyPr>
          <a:lstStyle/>
          <a:p>
            <a:pPr algn="just"/>
            <a:r>
              <a:rPr lang="tr-TR" dirty="0">
                <a:solidFill>
                  <a:schemeClr val="bg1"/>
                </a:solidFill>
              </a:rPr>
              <a:t>İlk olarak takvimle ilgili düzenleme yapıldı. </a:t>
            </a:r>
            <a:r>
              <a:rPr lang="tr-TR" dirty="0" smtClean="0">
                <a:solidFill>
                  <a:schemeClr val="bg1"/>
                </a:solidFill>
              </a:rPr>
              <a:t>1925’te </a:t>
            </a:r>
            <a:r>
              <a:rPr lang="tr-TR" dirty="0">
                <a:solidFill>
                  <a:schemeClr val="bg1"/>
                </a:solidFill>
              </a:rPr>
              <a:t>bir kanunla </a:t>
            </a:r>
            <a:r>
              <a:rPr lang="tr-TR" dirty="0">
                <a:solidFill>
                  <a:srgbClr val="FF0000"/>
                </a:solidFill>
              </a:rPr>
              <a:t>Hicri</a:t>
            </a:r>
            <a:r>
              <a:rPr lang="tr-TR" dirty="0">
                <a:solidFill>
                  <a:schemeClr val="bg1"/>
                </a:solidFill>
              </a:rPr>
              <a:t> ve </a:t>
            </a:r>
            <a:r>
              <a:rPr lang="tr-TR" dirty="0">
                <a:solidFill>
                  <a:srgbClr val="FF0000"/>
                </a:solidFill>
              </a:rPr>
              <a:t>Rumi</a:t>
            </a:r>
            <a:r>
              <a:rPr lang="tr-TR" dirty="0">
                <a:solidFill>
                  <a:schemeClr val="bg1"/>
                </a:solidFill>
              </a:rPr>
              <a:t> takvim bırakılarak artık evrensel bir takvim haline gelen Miladi takvim kabul edildi. Kabul edilen </a:t>
            </a:r>
            <a:r>
              <a:rPr lang="tr-TR" dirty="0">
                <a:solidFill>
                  <a:srgbClr val="FF0000"/>
                </a:solidFill>
              </a:rPr>
              <a:t>Miladi</a:t>
            </a:r>
            <a:r>
              <a:rPr lang="tr-TR" dirty="0">
                <a:solidFill>
                  <a:schemeClr val="bg1"/>
                </a:solidFill>
              </a:rPr>
              <a:t> takvim 1 Ocak 1926’dan itibaren Türkiye Cumhuriyeti’nin resmî takvimi olarak yürürlüğe girdi. Ayrıca ezani saat denilen 12 saat dilimini esas alan saat yerine, 24 saat dilimini esas alan </a:t>
            </a:r>
            <a:r>
              <a:rPr lang="tr-TR" dirty="0">
                <a:solidFill>
                  <a:srgbClr val="FF0000"/>
                </a:solidFill>
              </a:rPr>
              <a:t>alafranga</a:t>
            </a:r>
            <a:r>
              <a:rPr lang="tr-TR" dirty="0">
                <a:solidFill>
                  <a:schemeClr val="bg1"/>
                </a:solidFill>
              </a:rPr>
              <a:t> saat birimi kabul edildi.</a:t>
            </a:r>
          </a:p>
        </p:txBody>
      </p:sp>
      <p:sp>
        <p:nvSpPr>
          <p:cNvPr id="9" name="Dikdörtgen 8"/>
          <p:cNvSpPr/>
          <p:nvPr/>
        </p:nvSpPr>
        <p:spPr>
          <a:xfrm>
            <a:off x="6351146" y="4834705"/>
            <a:ext cx="5629187" cy="1477328"/>
          </a:xfrm>
          <a:prstGeom prst="rect">
            <a:avLst/>
          </a:prstGeom>
        </p:spPr>
        <p:txBody>
          <a:bodyPr wrap="square">
            <a:spAutoFit/>
          </a:bodyPr>
          <a:lstStyle/>
          <a:p>
            <a:pPr algn="just"/>
            <a:r>
              <a:rPr lang="tr-TR" dirty="0">
                <a:solidFill>
                  <a:schemeClr val="bg1"/>
                </a:solidFill>
              </a:rPr>
              <a:t>Osmanlı Dönemi’nde günlük hayatta kullanılan arşın, okka, endaze gibi uzunluk ve ağırlık birimleri bölgesel farklılıklar gösteren ölçülerdi. 1931’de yapılan yasal düzenlemeyle bu alanda da dünyanın yaygın olarak kabul ettiği </a:t>
            </a:r>
            <a:r>
              <a:rPr lang="tr-TR" dirty="0">
                <a:solidFill>
                  <a:srgbClr val="FF0000"/>
                </a:solidFill>
              </a:rPr>
              <a:t>metre</a:t>
            </a:r>
            <a:r>
              <a:rPr lang="tr-TR" dirty="0">
                <a:solidFill>
                  <a:schemeClr val="bg1"/>
                </a:solidFill>
              </a:rPr>
              <a:t> ve </a:t>
            </a:r>
            <a:r>
              <a:rPr lang="tr-TR" dirty="0">
                <a:solidFill>
                  <a:srgbClr val="FF0000"/>
                </a:solidFill>
              </a:rPr>
              <a:t>kilogram</a:t>
            </a:r>
            <a:r>
              <a:rPr lang="tr-TR" dirty="0">
                <a:solidFill>
                  <a:schemeClr val="bg1"/>
                </a:solidFill>
              </a:rPr>
              <a:t> gibi ölçü birimleri kabul edildi.</a:t>
            </a:r>
          </a:p>
        </p:txBody>
      </p:sp>
      <p:sp>
        <p:nvSpPr>
          <p:cNvPr id="10" name="Dikdörtgen 9"/>
          <p:cNvSpPr/>
          <p:nvPr/>
        </p:nvSpPr>
        <p:spPr>
          <a:xfrm>
            <a:off x="2370666" y="6437999"/>
            <a:ext cx="10346275" cy="369332"/>
          </a:xfrm>
          <a:prstGeom prst="rect">
            <a:avLst/>
          </a:prstGeom>
        </p:spPr>
        <p:txBody>
          <a:bodyPr wrap="square">
            <a:spAutoFit/>
          </a:bodyPr>
          <a:lstStyle/>
          <a:p>
            <a:pPr algn="just"/>
            <a:r>
              <a:rPr lang="tr-TR" dirty="0">
                <a:solidFill>
                  <a:schemeClr val="bg1"/>
                </a:solidFill>
              </a:rPr>
              <a:t>1935’te yasal bir düzenleme yapılarak </a:t>
            </a:r>
            <a:r>
              <a:rPr lang="tr-TR" dirty="0">
                <a:solidFill>
                  <a:srgbClr val="FF0000"/>
                </a:solidFill>
              </a:rPr>
              <a:t>hafta tatili </a:t>
            </a:r>
            <a:r>
              <a:rPr lang="tr-TR" dirty="0">
                <a:solidFill>
                  <a:schemeClr val="bg1"/>
                </a:solidFill>
              </a:rPr>
              <a:t>cuma gününden pazar gününe alındı. </a:t>
            </a:r>
          </a:p>
        </p:txBody>
      </p:sp>
      <p:sp>
        <p:nvSpPr>
          <p:cNvPr id="2" name="Dikdörtgen 1"/>
          <p:cNvSpPr/>
          <p:nvPr/>
        </p:nvSpPr>
        <p:spPr>
          <a:xfrm>
            <a:off x="102513" y="2689943"/>
            <a:ext cx="12120626" cy="369332"/>
          </a:xfrm>
          <a:prstGeom prst="rect">
            <a:avLst/>
          </a:prstGeom>
        </p:spPr>
        <p:txBody>
          <a:bodyPr wrap="none">
            <a:spAutoFit/>
          </a:bodyPr>
          <a:lstStyle/>
          <a:p>
            <a:r>
              <a:rPr lang="tr-TR" dirty="0" smtClean="0">
                <a:solidFill>
                  <a:srgbClr val="FF0000"/>
                </a:solidFill>
              </a:rPr>
              <a:t>……………..                                                                        ………………………..                                                                          …………………………….</a:t>
            </a:r>
            <a:endParaRPr lang="tr-TR" dirty="0"/>
          </a:p>
        </p:txBody>
      </p:sp>
      <p:sp>
        <p:nvSpPr>
          <p:cNvPr id="11" name="Dikdörtgen 10"/>
          <p:cNvSpPr/>
          <p:nvPr/>
        </p:nvSpPr>
        <p:spPr>
          <a:xfrm>
            <a:off x="240738" y="5388703"/>
            <a:ext cx="12058109" cy="369332"/>
          </a:xfrm>
          <a:prstGeom prst="rect">
            <a:avLst/>
          </a:prstGeom>
        </p:spPr>
        <p:txBody>
          <a:bodyPr wrap="none">
            <a:spAutoFit/>
          </a:bodyPr>
          <a:lstStyle/>
          <a:p>
            <a:r>
              <a:rPr lang="tr-TR" dirty="0" smtClean="0">
                <a:solidFill>
                  <a:srgbClr val="FF0000"/>
                </a:solidFill>
              </a:rPr>
              <a:t>..……………………………………………………………………………………………………                                                                                                         …..</a:t>
            </a:r>
            <a:endParaRPr lang="tr-TR" dirty="0"/>
          </a:p>
        </p:txBody>
      </p:sp>
    </p:spTree>
    <p:extLst>
      <p:ext uri="{BB962C8B-B14F-4D97-AF65-F5344CB8AC3E}">
        <p14:creationId xmlns:p14="http://schemas.microsoft.com/office/powerpoint/2010/main" val="3102617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Düz Ok Bağlayıcısı 2"/>
          <p:cNvCxnSpPr/>
          <p:nvPr/>
        </p:nvCxnSpPr>
        <p:spPr>
          <a:xfrm>
            <a:off x="-284195" y="570246"/>
            <a:ext cx="1049866" cy="0"/>
          </a:xfrm>
          <a:prstGeom prst="straightConnector1">
            <a:avLst/>
          </a:prstGeom>
          <a:ln>
            <a:tailEnd type="triangle"/>
          </a:ln>
          <a:effectLst>
            <a:glow rad="3302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4" name="Dikdörtgen 3"/>
          <p:cNvSpPr/>
          <p:nvPr/>
        </p:nvSpPr>
        <p:spPr>
          <a:xfrm>
            <a:off x="1087283" y="385580"/>
            <a:ext cx="3525452" cy="461665"/>
          </a:xfrm>
          <a:prstGeom prst="rect">
            <a:avLst/>
          </a:prstGeom>
        </p:spPr>
        <p:txBody>
          <a:bodyPr wrap="none">
            <a:spAutoFit/>
          </a:bodyPr>
          <a:lstStyle/>
          <a:p>
            <a:r>
              <a:rPr lang="tr-TR" sz="2400" b="1" dirty="0">
                <a:solidFill>
                  <a:srgbClr val="FF0000"/>
                </a:solidFill>
              </a:rPr>
              <a:t>Soyadı Kanununun Kabulü</a:t>
            </a:r>
          </a:p>
        </p:txBody>
      </p:sp>
      <p:sp>
        <p:nvSpPr>
          <p:cNvPr id="5" name="Dikdörtgen 4"/>
          <p:cNvSpPr/>
          <p:nvPr/>
        </p:nvSpPr>
        <p:spPr>
          <a:xfrm>
            <a:off x="284205" y="1345507"/>
            <a:ext cx="11590637" cy="2585323"/>
          </a:xfrm>
          <a:prstGeom prst="rect">
            <a:avLst/>
          </a:prstGeom>
        </p:spPr>
        <p:txBody>
          <a:bodyPr wrap="square">
            <a:spAutoFit/>
          </a:bodyPr>
          <a:lstStyle/>
          <a:p>
            <a:pPr algn="just"/>
            <a:r>
              <a:rPr lang="tr-TR" dirty="0">
                <a:solidFill>
                  <a:srgbClr val="FF0000"/>
                </a:solidFill>
              </a:rPr>
              <a:t>Halkçılık</a:t>
            </a:r>
            <a:r>
              <a:rPr lang="tr-TR" dirty="0">
                <a:solidFill>
                  <a:schemeClr val="bg1"/>
                </a:solidFill>
              </a:rPr>
              <a:t> ilkesi Türk milletini ayrıcalıksız, sınıfsız, kaynaşmış bir kitle halinde kabul ediyordu. Ancak Osmanlı Devleti’nde halk çeşitli lakap ve unvanlar kullanıyordu. Ayrıca soyadı kullanılmaması resmî işlemlerde büyük karışıklıklara yol açıyordu. Bu durumu gidermek için yasal düzenleme yapılarak Batı ülkelerinde olduğu gibi her ailenin bir soyadının olması zorunlu kılındı. </a:t>
            </a:r>
            <a:endParaRPr lang="tr-TR" dirty="0" smtClean="0">
              <a:solidFill>
                <a:schemeClr val="bg1"/>
              </a:solidFill>
            </a:endParaRPr>
          </a:p>
          <a:p>
            <a:pPr algn="just"/>
            <a:endParaRPr lang="tr-TR" dirty="0" smtClean="0">
              <a:solidFill>
                <a:schemeClr val="bg1"/>
              </a:solidFill>
            </a:endParaRPr>
          </a:p>
          <a:p>
            <a:pPr algn="just"/>
            <a:endParaRPr lang="tr-TR" dirty="0">
              <a:solidFill>
                <a:schemeClr val="bg1"/>
              </a:solidFill>
            </a:endParaRPr>
          </a:p>
          <a:p>
            <a:pPr algn="just"/>
            <a:endParaRPr lang="tr-TR" dirty="0">
              <a:solidFill>
                <a:schemeClr val="bg1"/>
              </a:solidFill>
            </a:endParaRPr>
          </a:p>
          <a:p>
            <a:pPr algn="just"/>
            <a:r>
              <a:rPr lang="tr-TR" dirty="0" smtClean="0">
                <a:solidFill>
                  <a:schemeClr val="bg1"/>
                </a:solidFill>
              </a:rPr>
              <a:t>21 </a:t>
            </a:r>
            <a:r>
              <a:rPr lang="tr-TR" dirty="0">
                <a:solidFill>
                  <a:schemeClr val="bg1"/>
                </a:solidFill>
              </a:rPr>
              <a:t>Haziran 1934’te Soyadı Kanunu kabul edildi. Kanuna göre herkes iki yıl içinde bir soyadı olmak zorundaydı. Alınacak soyadları Türkçe olacaktı.</a:t>
            </a:r>
          </a:p>
        </p:txBody>
      </p:sp>
      <p:sp>
        <p:nvSpPr>
          <p:cNvPr id="6" name="Dikdörtgen 5"/>
          <p:cNvSpPr/>
          <p:nvPr/>
        </p:nvSpPr>
        <p:spPr>
          <a:xfrm>
            <a:off x="1186136" y="4826675"/>
            <a:ext cx="4114911" cy="2031325"/>
          </a:xfrm>
          <a:prstGeom prst="rect">
            <a:avLst/>
          </a:prstGeom>
        </p:spPr>
        <p:txBody>
          <a:bodyPr wrap="square">
            <a:spAutoFit/>
          </a:bodyPr>
          <a:lstStyle/>
          <a:p>
            <a:pPr algn="just"/>
            <a:r>
              <a:rPr lang="tr-TR" dirty="0">
                <a:solidFill>
                  <a:schemeClr val="bg1"/>
                </a:solidFill>
              </a:rPr>
              <a:t>Soyadları, </a:t>
            </a:r>
            <a:r>
              <a:rPr lang="tr-TR" dirty="0">
                <a:solidFill>
                  <a:srgbClr val="FF0000"/>
                </a:solidFill>
              </a:rPr>
              <a:t>ahlaka aykırı olmayacak </a:t>
            </a:r>
            <a:r>
              <a:rPr lang="tr-TR" dirty="0">
                <a:solidFill>
                  <a:schemeClr val="bg1"/>
                </a:solidFill>
              </a:rPr>
              <a:t>ve sosyal</a:t>
            </a:r>
            <a:r>
              <a:rPr lang="tr-TR" dirty="0">
                <a:solidFill>
                  <a:srgbClr val="FF0000"/>
                </a:solidFill>
              </a:rPr>
              <a:t> eşitsizlik yaratacak vurgular içermeyecek</a:t>
            </a:r>
            <a:r>
              <a:rPr lang="tr-TR" dirty="0">
                <a:solidFill>
                  <a:schemeClr val="bg1"/>
                </a:solidFill>
              </a:rPr>
              <a:t>ti. Aynı yıl çıkarılan bir kanunla da ağa, hacı, hafız, hoca, molla, bey, beyefendi, hanım, hanımefendi, paşa, hazretleri gibi unvanların resmî kullanımı yasaklandı.</a:t>
            </a:r>
          </a:p>
        </p:txBody>
      </p:sp>
      <p:sp>
        <p:nvSpPr>
          <p:cNvPr id="7" name="Dikdörtgen 6"/>
          <p:cNvSpPr/>
          <p:nvPr/>
        </p:nvSpPr>
        <p:spPr>
          <a:xfrm>
            <a:off x="6079523" y="4826674"/>
            <a:ext cx="4226012" cy="2031325"/>
          </a:xfrm>
          <a:prstGeom prst="rect">
            <a:avLst/>
          </a:prstGeom>
        </p:spPr>
        <p:txBody>
          <a:bodyPr wrap="square">
            <a:spAutoFit/>
          </a:bodyPr>
          <a:lstStyle/>
          <a:p>
            <a:pPr algn="just"/>
            <a:r>
              <a:rPr lang="tr-TR" dirty="0">
                <a:solidFill>
                  <a:schemeClr val="bg1"/>
                </a:solidFill>
              </a:rPr>
              <a:t>Soyadı Kanunu’yla yapılan düzenleme, resmi işlerde yaşanılan sıkıntıları ortadan kaldırdı ve halkçılık ilkesi doğrultusunda toplumsal hayatta eşitliği sağladı. Soyadı Kanunu’na uygun olarak Gazi Mustafa Kemal Paşa’ya TBMM tarafından 24 Kasım 1934’te “Atatürk” soyadı verildi </a:t>
            </a:r>
          </a:p>
        </p:txBody>
      </p:sp>
      <p:sp>
        <p:nvSpPr>
          <p:cNvPr id="2" name="Dikdörtgen 1"/>
          <p:cNvSpPr/>
          <p:nvPr/>
        </p:nvSpPr>
        <p:spPr>
          <a:xfrm rot="5400000">
            <a:off x="4136309" y="5120503"/>
            <a:ext cx="3105665" cy="369332"/>
          </a:xfrm>
          <a:prstGeom prst="rect">
            <a:avLst/>
          </a:prstGeom>
        </p:spPr>
        <p:txBody>
          <a:bodyPr wrap="square">
            <a:spAutoFit/>
          </a:bodyPr>
          <a:lstStyle/>
          <a:p>
            <a:r>
              <a:rPr lang="tr-TR" dirty="0" smtClean="0">
                <a:solidFill>
                  <a:srgbClr val="FF0000"/>
                </a:solidFill>
              </a:rPr>
              <a:t>..…………................................……</a:t>
            </a:r>
            <a:endParaRPr lang="tr-TR" dirty="0"/>
          </a:p>
        </p:txBody>
      </p:sp>
      <p:sp>
        <p:nvSpPr>
          <p:cNvPr id="8" name="Dikdörtgen 7"/>
          <p:cNvSpPr/>
          <p:nvPr/>
        </p:nvSpPr>
        <p:spPr>
          <a:xfrm rot="5400000">
            <a:off x="5163997" y="2562564"/>
            <a:ext cx="1050288" cy="369332"/>
          </a:xfrm>
          <a:prstGeom prst="rect">
            <a:avLst/>
          </a:prstGeom>
        </p:spPr>
        <p:txBody>
          <a:bodyPr wrap="none">
            <a:spAutoFit/>
          </a:bodyPr>
          <a:lstStyle/>
          <a:p>
            <a:r>
              <a:rPr lang="tr-TR" dirty="0" smtClean="0">
                <a:solidFill>
                  <a:srgbClr val="FF0000"/>
                </a:solidFill>
              </a:rPr>
              <a:t>……….……</a:t>
            </a:r>
            <a:endParaRPr lang="tr-TR" dirty="0"/>
          </a:p>
        </p:txBody>
      </p:sp>
      <p:sp>
        <p:nvSpPr>
          <p:cNvPr id="10" name="Dikdörtgen 9"/>
          <p:cNvSpPr/>
          <p:nvPr/>
        </p:nvSpPr>
        <p:spPr>
          <a:xfrm rot="5400000">
            <a:off x="5063008" y="650031"/>
            <a:ext cx="1252266" cy="369332"/>
          </a:xfrm>
          <a:prstGeom prst="rect">
            <a:avLst/>
          </a:prstGeom>
        </p:spPr>
        <p:txBody>
          <a:bodyPr wrap="none">
            <a:spAutoFit/>
          </a:bodyPr>
          <a:lstStyle/>
          <a:p>
            <a:r>
              <a:rPr lang="tr-TR" dirty="0" smtClean="0">
                <a:solidFill>
                  <a:srgbClr val="FF0000"/>
                </a:solidFill>
              </a:rPr>
              <a:t>……….….……</a:t>
            </a:r>
            <a:endParaRPr lang="tr-TR" dirty="0"/>
          </a:p>
        </p:txBody>
      </p:sp>
    </p:spTree>
    <p:extLst>
      <p:ext uri="{BB962C8B-B14F-4D97-AF65-F5344CB8AC3E}">
        <p14:creationId xmlns:p14="http://schemas.microsoft.com/office/powerpoint/2010/main" val="563735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9" name="Oval 18">
            <a:extLst>
              <a:ext uri="{FF2B5EF4-FFF2-40B4-BE49-F238E27FC236}">
                <a16:creationId xmlns:a16="http://schemas.microsoft.com/office/drawing/2014/main" xmlns="" id="{E41A17D8-7295-4C3D-B792-16A02875018C}"/>
              </a:ext>
            </a:extLst>
          </p:cNvPr>
          <p:cNvSpPr/>
          <p:nvPr/>
        </p:nvSpPr>
        <p:spPr>
          <a:xfrm>
            <a:off x="8967801" y="723574"/>
            <a:ext cx="345533" cy="328120"/>
          </a:xfrm>
          <a:prstGeom prst="ellipse">
            <a:avLst/>
          </a:prstGeom>
          <a:solidFill>
            <a:schemeClr val="bg1"/>
          </a:solidFill>
          <a:ln>
            <a:noFill/>
          </a:ln>
          <a:effectLst>
            <a:glow rad="228600">
              <a:srgbClr val="00B05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Oval 5">
            <a:extLst>
              <a:ext uri="{FF2B5EF4-FFF2-40B4-BE49-F238E27FC236}">
                <a16:creationId xmlns:a16="http://schemas.microsoft.com/office/drawing/2014/main" xmlns="" id="{89E40E31-7CB1-465B-A6B6-B6D97C04D6DB}"/>
              </a:ext>
            </a:extLst>
          </p:cNvPr>
          <p:cNvSpPr/>
          <p:nvPr/>
        </p:nvSpPr>
        <p:spPr>
          <a:xfrm>
            <a:off x="3352799" y="6503906"/>
            <a:ext cx="423333" cy="369332"/>
          </a:xfrm>
          <a:prstGeom prst="ellipse">
            <a:avLst/>
          </a:prstGeom>
          <a:solidFill>
            <a:schemeClr val="bg1"/>
          </a:solidFill>
          <a:ln>
            <a:noFill/>
          </a:ln>
          <a:effectLst>
            <a:glow rad="228600">
              <a:srgbClr val="7030A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 name="Dikdörtgen 2"/>
          <p:cNvSpPr/>
          <p:nvPr/>
        </p:nvSpPr>
        <p:spPr>
          <a:xfrm>
            <a:off x="477502" y="429728"/>
            <a:ext cx="3797643" cy="461665"/>
          </a:xfrm>
          <a:prstGeom prst="rect">
            <a:avLst/>
          </a:prstGeom>
        </p:spPr>
        <p:txBody>
          <a:bodyPr wrap="none">
            <a:spAutoFit/>
          </a:bodyPr>
          <a:lstStyle/>
          <a:p>
            <a:r>
              <a:rPr lang="tr-TR" sz="2400" b="1" dirty="0">
                <a:solidFill>
                  <a:srgbClr val="FF0000"/>
                </a:solidFill>
              </a:rPr>
              <a:t>Türk Kadınına Verilen Haklar</a:t>
            </a:r>
          </a:p>
        </p:txBody>
      </p:sp>
      <p:sp>
        <p:nvSpPr>
          <p:cNvPr id="4" name="Dikdörtgen 3"/>
          <p:cNvSpPr/>
          <p:nvPr/>
        </p:nvSpPr>
        <p:spPr>
          <a:xfrm>
            <a:off x="1673034" y="1308475"/>
            <a:ext cx="6096000" cy="1200329"/>
          </a:xfrm>
          <a:prstGeom prst="rect">
            <a:avLst/>
          </a:prstGeom>
        </p:spPr>
        <p:txBody>
          <a:bodyPr>
            <a:spAutoFit/>
          </a:bodyPr>
          <a:lstStyle/>
          <a:p>
            <a:pPr algn="just"/>
            <a:r>
              <a:rPr lang="tr-TR" dirty="0">
                <a:solidFill>
                  <a:schemeClr val="bg1"/>
                </a:solidFill>
              </a:rPr>
              <a:t>Kadınların sosyal hayatta erkeklerle eşit konuma yükseltilmesinde ilk adım 1926’da Türk Medeni Kanunu’nun kabulü ile atıldı. Çağdaş bir Medeni Kanun’un kabulü ile kadınlara sağlanan haklar yasal güvenceye kavuştu</a:t>
            </a:r>
          </a:p>
        </p:txBody>
      </p:sp>
      <p:sp>
        <p:nvSpPr>
          <p:cNvPr id="5" name="Dikdörtgen 4"/>
          <p:cNvSpPr/>
          <p:nvPr/>
        </p:nvSpPr>
        <p:spPr>
          <a:xfrm>
            <a:off x="3044567" y="3530908"/>
            <a:ext cx="6096000" cy="923330"/>
          </a:xfrm>
          <a:prstGeom prst="rect">
            <a:avLst/>
          </a:prstGeom>
        </p:spPr>
        <p:txBody>
          <a:bodyPr>
            <a:spAutoFit/>
          </a:bodyPr>
          <a:lstStyle/>
          <a:p>
            <a:pPr algn="just"/>
            <a:r>
              <a:rPr lang="tr-TR" dirty="0">
                <a:solidFill>
                  <a:schemeClr val="bg1"/>
                </a:solidFill>
              </a:rPr>
              <a:t>Eğitim alanında ise 1927-1928 öğretim yılından itibaren karma eğitime geçildi. Böylece, Türk kadını erkeklerle aynı şartlarda eğitim ve iş yaşamına katılabilme hakkını elde etti</a:t>
            </a:r>
          </a:p>
        </p:txBody>
      </p:sp>
      <p:sp>
        <p:nvSpPr>
          <p:cNvPr id="7" name="Dikdörtgen 6"/>
          <p:cNvSpPr/>
          <p:nvPr/>
        </p:nvSpPr>
        <p:spPr>
          <a:xfrm>
            <a:off x="4526299" y="5380672"/>
            <a:ext cx="6096000" cy="1477328"/>
          </a:xfrm>
          <a:prstGeom prst="rect">
            <a:avLst/>
          </a:prstGeom>
        </p:spPr>
        <p:txBody>
          <a:bodyPr>
            <a:spAutoFit/>
          </a:bodyPr>
          <a:lstStyle/>
          <a:p>
            <a:pPr algn="just"/>
            <a:r>
              <a:rPr lang="tr-TR" dirty="0">
                <a:solidFill>
                  <a:schemeClr val="bg1"/>
                </a:solidFill>
              </a:rPr>
              <a:t>kadınlar genel seçimlerde de seçme ve seçilme haklarını kazandılar. Böylelikle Türk kadını hem sosyal hayatta hem de siyasal hayatta tam bir eşitliğe kavuştu. Türk kadınlarının genel seçimlerde ilk oy kullanması 1935’te gerçekleşti ve milletvekili seçilerek TBMM’ye giren 18 kadın vekil milletin temsilcisi oldu</a:t>
            </a:r>
          </a:p>
        </p:txBody>
      </p:sp>
      <p:sp>
        <p:nvSpPr>
          <p:cNvPr id="2" name="Dikdörtgen 1"/>
          <p:cNvSpPr/>
          <p:nvPr/>
        </p:nvSpPr>
        <p:spPr>
          <a:xfrm rot="5400000">
            <a:off x="8862202" y="1424130"/>
            <a:ext cx="617477" cy="369332"/>
          </a:xfrm>
          <a:prstGeom prst="rect">
            <a:avLst/>
          </a:prstGeom>
        </p:spPr>
        <p:txBody>
          <a:bodyPr wrap="none">
            <a:spAutoFit/>
          </a:bodyPr>
          <a:lstStyle/>
          <a:p>
            <a:r>
              <a:rPr lang="tr-TR" dirty="0">
                <a:solidFill>
                  <a:srgbClr val="FF0000"/>
                </a:solidFill>
              </a:rPr>
              <a:t>..……</a:t>
            </a:r>
            <a:endParaRPr lang="tr-TR" dirty="0"/>
          </a:p>
        </p:txBody>
      </p:sp>
      <p:sp>
        <p:nvSpPr>
          <p:cNvPr id="8" name="Dikdörtgen 7"/>
          <p:cNvSpPr/>
          <p:nvPr/>
        </p:nvSpPr>
        <p:spPr>
          <a:xfrm>
            <a:off x="8986274" y="1608796"/>
            <a:ext cx="3272050" cy="369332"/>
          </a:xfrm>
          <a:prstGeom prst="rect">
            <a:avLst/>
          </a:prstGeom>
        </p:spPr>
        <p:txBody>
          <a:bodyPr wrap="none">
            <a:spAutoFit/>
          </a:bodyPr>
          <a:lstStyle/>
          <a:p>
            <a:r>
              <a:rPr lang="tr-TR" dirty="0" smtClean="0">
                <a:solidFill>
                  <a:srgbClr val="FF0000"/>
                </a:solidFill>
              </a:rPr>
              <a:t>..……………………………………………..…</a:t>
            </a:r>
            <a:endParaRPr lang="tr-TR" dirty="0"/>
          </a:p>
        </p:txBody>
      </p:sp>
      <p:sp>
        <p:nvSpPr>
          <p:cNvPr id="10" name="Dikdörtgen 9"/>
          <p:cNvSpPr/>
          <p:nvPr/>
        </p:nvSpPr>
        <p:spPr>
          <a:xfrm rot="5400000">
            <a:off x="-1334470" y="5196005"/>
            <a:ext cx="3214341" cy="369332"/>
          </a:xfrm>
          <a:prstGeom prst="rect">
            <a:avLst/>
          </a:prstGeom>
        </p:spPr>
        <p:txBody>
          <a:bodyPr wrap="none">
            <a:spAutoFit/>
          </a:bodyPr>
          <a:lstStyle/>
          <a:p>
            <a:r>
              <a:rPr lang="tr-TR" dirty="0" smtClean="0">
                <a:solidFill>
                  <a:srgbClr val="FF0000"/>
                </a:solidFill>
              </a:rPr>
              <a:t>..…………………………………………….…</a:t>
            </a:r>
            <a:endParaRPr lang="tr-TR" dirty="0"/>
          </a:p>
        </p:txBody>
      </p:sp>
      <p:sp>
        <p:nvSpPr>
          <p:cNvPr id="11" name="Dikdörtgen 10"/>
          <p:cNvSpPr/>
          <p:nvPr/>
        </p:nvSpPr>
        <p:spPr>
          <a:xfrm rot="5400000">
            <a:off x="-1100816" y="5196004"/>
            <a:ext cx="3156633" cy="369332"/>
          </a:xfrm>
          <a:prstGeom prst="rect">
            <a:avLst/>
          </a:prstGeom>
        </p:spPr>
        <p:txBody>
          <a:bodyPr wrap="none">
            <a:spAutoFit/>
          </a:bodyPr>
          <a:lstStyle/>
          <a:p>
            <a:r>
              <a:rPr lang="tr-TR" dirty="0" smtClean="0">
                <a:solidFill>
                  <a:srgbClr val="FF0000"/>
                </a:solidFill>
              </a:rPr>
              <a:t>…………………….………………………….</a:t>
            </a:r>
            <a:endParaRPr lang="tr-TR" dirty="0"/>
          </a:p>
        </p:txBody>
      </p:sp>
    </p:spTree>
    <p:extLst>
      <p:ext uri="{BB962C8B-B14F-4D97-AF65-F5344CB8AC3E}">
        <p14:creationId xmlns:p14="http://schemas.microsoft.com/office/powerpoint/2010/main" val="31058240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Dikdörtgen 1"/>
          <p:cNvSpPr/>
          <p:nvPr/>
        </p:nvSpPr>
        <p:spPr>
          <a:xfrm>
            <a:off x="2523067" y="2346867"/>
            <a:ext cx="7855677" cy="707886"/>
          </a:xfrm>
          <a:prstGeom prst="rect">
            <a:avLst/>
          </a:prstGeom>
        </p:spPr>
        <p:txBody>
          <a:bodyPr wrap="none">
            <a:spAutoFit/>
          </a:bodyPr>
          <a:lstStyle/>
          <a:p>
            <a:r>
              <a:rPr lang="tr-TR" sz="4000" b="1" dirty="0">
                <a:solidFill>
                  <a:srgbClr val="FF0000"/>
                </a:solidFill>
              </a:rPr>
              <a:t>EKONOMİ ALANINDAKİ GELİŞMELER</a:t>
            </a:r>
          </a:p>
        </p:txBody>
      </p:sp>
    </p:spTree>
    <p:extLst>
      <p:ext uri="{BB962C8B-B14F-4D97-AF65-F5344CB8AC3E}">
        <p14:creationId xmlns:p14="http://schemas.microsoft.com/office/powerpoint/2010/main" val="4272954600"/>
      </p:ext>
    </p:extLst>
  </p:cSld>
  <p:clrMapOvr>
    <a:masterClrMapping/>
  </p:clrMapOvr>
</p:sld>
</file>

<file path=ppt/theme/theme1.xml><?xml version="1.0" encoding="utf-8"?>
<a:theme xmlns:a="http://schemas.openxmlformats.org/drawingml/2006/main" name="Cubix Colorful - Light">
  <a:themeElements>
    <a:clrScheme name="Cubix Ever">
      <a:dk1>
        <a:sysClr val="windowText" lastClr="000000"/>
      </a:dk1>
      <a:lt1>
        <a:sysClr val="window" lastClr="FFFFFF"/>
      </a:lt1>
      <a:dk2>
        <a:srgbClr val="2E2D43"/>
      </a:dk2>
      <a:lt2>
        <a:srgbClr val="E7E6E6"/>
      </a:lt2>
      <a:accent1>
        <a:srgbClr val="2980B9"/>
      </a:accent1>
      <a:accent2>
        <a:srgbClr val="41B176"/>
      </a:accent2>
      <a:accent3>
        <a:srgbClr val="9BBB59"/>
      </a:accent3>
      <a:accent4>
        <a:srgbClr val="F39C12"/>
      </a:accent4>
      <a:accent5>
        <a:srgbClr val="C0392B"/>
      </a:accent5>
      <a:accent6>
        <a:srgbClr val="954F72"/>
      </a:accent6>
      <a:hlink>
        <a:srgbClr val="0563C1"/>
      </a:hlink>
      <a:folHlink>
        <a:srgbClr val="954F72"/>
      </a:folHlink>
    </a:clrScheme>
    <a:fontScheme name="My Custom 1">
      <a:majorFont>
        <a:latin typeface="Source Sans Pro"/>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1200" dirty="0" smtClean="0">
            <a:solidFill>
              <a:schemeClr val="bg1">
                <a:lumMod val="50000"/>
              </a:schemeClr>
            </a:solidFill>
            <a:cs typeface="Arial" panose="020B0604020202020204" pitchFamily="34" charset="0"/>
          </a:defRPr>
        </a:defPPr>
      </a:lstStyle>
    </a:txDef>
  </a:objectDefaults>
  <a:extraClrSchemeLst/>
  <a:extLst>
    <a:ext uri="{05A4C25C-085E-4340-85A3-A5531E510DB2}">
      <thm15:themeFamily xmlns:thm15="http://schemas.microsoft.com/office/thememl/2012/main" name="Cubix Colorful - Light" id="{9716EA88-50FC-40FC-A8E9-07227A383B33}" vid="{EA1774BD-CCA0-4DF8-B5C3-D5889C4DEB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2973</TotalTime>
  <Words>2358</Words>
  <Application>Microsoft Office PowerPoint</Application>
  <PresentationFormat>Widescreen</PresentationFormat>
  <Paragraphs>229</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Source Sans Pro</vt:lpstr>
      <vt:lpstr>Source Sans Pro Semibold</vt:lpstr>
      <vt:lpstr>TimesNewRomanPS-BoldMT</vt:lpstr>
      <vt:lpstr>TimesNewRomanPSMT</vt:lpstr>
      <vt:lpstr>Univers Condensed</vt:lpstr>
      <vt:lpstr>Cubix Colorful -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nagihan ebru cambaz</dc:creator>
  <cp:lastModifiedBy>Lise Tarih Zumre Baskani</cp:lastModifiedBy>
  <cp:revision>216</cp:revision>
  <dcterms:created xsi:type="dcterms:W3CDTF">2020-04-22T23:46:10Z</dcterms:created>
  <dcterms:modified xsi:type="dcterms:W3CDTF">2021-03-23T05:54:14Z</dcterms:modified>
</cp:coreProperties>
</file>