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5"/>
    <p:restoredTop sz="94614"/>
  </p:normalViewPr>
  <p:slideViewPr>
    <p:cSldViewPr snapToGrid="0" snapToObjects="1">
      <p:cViewPr varScale="1">
        <p:scale>
          <a:sx n="124" d="100"/>
          <a:sy n="12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61CC2-3804-1049-A61B-B667CAF2B51B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A2129-A5D4-D346-8D7F-E21F85FC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0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A2129-A5D4-D346-8D7F-E21F85FC04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1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7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2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0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1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0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53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76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CA4A-E902-6944-9221-24B919BBDB23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95E97C-1818-FD47-B68D-D36DD82046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6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8" y="1715383"/>
            <a:ext cx="8637073" cy="1121229"/>
          </a:xfrm>
        </p:spPr>
        <p:txBody>
          <a:bodyPr/>
          <a:lstStyle/>
          <a:p>
            <a:pPr algn="ctr"/>
            <a:r>
              <a:rPr lang="en-US" dirty="0" smtClean="0"/>
              <a:t>Data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2836612"/>
            <a:ext cx="8637072" cy="977621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Trending tweets regarding apple in the USA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17779" y="3515295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Demo and Code walk 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Block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Example Result</a:t>
            </a:r>
          </a:p>
          <a:p>
            <a:r>
              <a:rPr lang="en-US" dirty="0" smtClean="0"/>
              <a:t>Code Walkthrough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Ability to track trending tweets in each state </a:t>
            </a:r>
          </a:p>
          <a:p>
            <a:pPr lvl="1"/>
            <a:r>
              <a:rPr lang="en-US" sz="2400" dirty="0" smtClean="0"/>
              <a:t>regarding a specific topic or figure</a:t>
            </a:r>
          </a:p>
          <a:p>
            <a:r>
              <a:rPr lang="en-US" sz="2400" dirty="0" smtClean="0"/>
              <a:t>Extracted data using Twitter’s API as a </a:t>
            </a:r>
            <a:r>
              <a:rPr lang="en-US" sz="2400" dirty="0"/>
              <a:t>stream </a:t>
            </a:r>
            <a:r>
              <a:rPr lang="en-US" sz="2400" dirty="0" smtClean="0"/>
              <a:t>source </a:t>
            </a:r>
          </a:p>
          <a:p>
            <a:r>
              <a:rPr lang="en-US" sz="2400" dirty="0" smtClean="0"/>
              <a:t>Loaded data into a database</a:t>
            </a:r>
          </a:p>
          <a:p>
            <a:r>
              <a:rPr lang="en-US" sz="2400" dirty="0" smtClean="0"/>
              <a:t>Filtered data based on description and content</a:t>
            </a:r>
          </a:p>
          <a:p>
            <a:r>
              <a:rPr lang="en-US" sz="2400" dirty="0" smtClean="0"/>
              <a:t>Recorded count in each state that matched the criteria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3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32" y="2491456"/>
            <a:ext cx="1584309" cy="15843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72" y="2388550"/>
            <a:ext cx="1790120" cy="1790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184" y="2432897"/>
            <a:ext cx="1701426" cy="170142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3140453" y="2835103"/>
            <a:ext cx="15822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77151" y="3502923"/>
            <a:ext cx="155881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60404" y="3502923"/>
            <a:ext cx="17253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87229" y="2323710"/>
            <a:ext cx="1325366" cy="390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Twitter API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30348" y="3590572"/>
            <a:ext cx="1751744" cy="598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Twitter Stream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76692" y="2665207"/>
            <a:ext cx="1526241" cy="618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in database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496610" y="2481347"/>
            <a:ext cx="1325366" cy="1661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Stores: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creename</a:t>
            </a:r>
          </a:p>
          <a:p>
            <a:pPr algn="ctr"/>
            <a:r>
              <a:rPr lang="en-US" dirty="0"/>
              <a:t>l</a:t>
            </a:r>
            <a:r>
              <a:rPr lang="en-US" dirty="0" smtClean="0"/>
              <a:t>ocation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escription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42" y="4081525"/>
            <a:ext cx="1616296" cy="161629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90" y="4075765"/>
            <a:ext cx="1616296" cy="161629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136660" y="5572439"/>
            <a:ext cx="1751744" cy="598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Locations file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03111" y="5548973"/>
            <a:ext cx="1751744" cy="598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file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78" y="4563507"/>
            <a:ext cx="958267" cy="958267"/>
          </a:xfrm>
          <a:prstGeom prst="rect">
            <a:avLst/>
          </a:prstGeom>
        </p:spPr>
      </p:pic>
      <p:cxnSp>
        <p:nvCxnSpPr>
          <p:cNvPr id="48" name="Elbow Connector 47"/>
          <p:cNvCxnSpPr/>
          <p:nvPr/>
        </p:nvCxnSpPr>
        <p:spPr>
          <a:xfrm flipV="1">
            <a:off x="3177151" y="4407613"/>
            <a:ext cx="2093492" cy="791111"/>
          </a:xfrm>
          <a:prstGeom prst="bentConnector3">
            <a:avLst>
              <a:gd name="adj1" fmla="val 100058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>
            <a:off x="6004988" y="4407613"/>
            <a:ext cx="942360" cy="791113"/>
          </a:xfrm>
          <a:prstGeom prst="bentConnector3">
            <a:avLst>
              <a:gd name="adj1" fmla="val 100626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245256" y="5198724"/>
            <a:ext cx="10975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449077" y="5239742"/>
            <a:ext cx="1751744" cy="598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input file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58585" y="5239057"/>
            <a:ext cx="1751744" cy="817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Run transformations on input file</a:t>
            </a:r>
            <a:endParaRPr lang="en-US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7918147" y="5361154"/>
            <a:ext cx="1751744" cy="598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59" y="2061647"/>
            <a:ext cx="1564265" cy="3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4" y="2588523"/>
            <a:ext cx="2400300" cy="2596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97" y="2588523"/>
            <a:ext cx="2425808" cy="16783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05219" y="2795290"/>
            <a:ext cx="12264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70822" y="3042511"/>
            <a:ext cx="1960973" cy="1688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a new stream data </a:t>
            </a:r>
            <a:r>
              <a:rPr lang="en-US" smtClean="0"/>
              <a:t>that matches the criteria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74" y="2605218"/>
            <a:ext cx="2400300" cy="2935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695" y="2605218"/>
            <a:ext cx="2336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8103" y="1930760"/>
            <a:ext cx="442131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UserJSONImpl{id=220231054, name='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PicassoBaby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👨🏾‍🎨〽️', email='null', screenName='Only1_Tayy', location='Behind The Scene.', description='#SHOTBYArtisticIntegrity. #BG4L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M'sUp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', isContributorsEnabled=false, profileImageUrl='http://pbs.twimg.com/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profile_images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/1059515583690084353/25ppFBEv_normal.jpg', profileImageUrlHttps='https://pbs.twimg.com/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profile_images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/1059515583690084353/25ppFBEv_normal.jpg', isDefaultProfileImage=false,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url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='null', isProtected=false, followersCount=720, status=null, profileBackgroundColor='000000', profileTextColor='0D9900', profileLinkColor='FA0505', profileSidebarFillColor='000000', profileSidebarBorderColor='FFFFFF', profileUseBackgroundImage=true, isDefaultProfile=false, showAllInlineMedia=false, friendsCount=726, createdAt=Fri Nov 26 23:23:46 EST 2010, favouritesCount=2500, utcOffset=-1, timeZone='null', profileBackgroundImageUrl='http://abs.twimg.com/images/themes/theme1/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bg.png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', profileBackgroundImageUrlHttps='https://abs.twimg.com/images/themes/theme1/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bg.png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', profileBackgroundTiled=true, lang='null', statusesCount=40386, isGeoEnabled=true, isVerified=false, translator=false, 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listed Count=4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isFollowRequestSent=false, withheldInCountries=null}</a:t>
            </a: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75089" y="2240485"/>
            <a:ext cx="12264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91909" y="2015732"/>
            <a:ext cx="4489807" cy="3450613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Used screename, location, content and description</a:t>
            </a:r>
          </a:p>
          <a:p>
            <a:r>
              <a:rPr lang="en-US" sz="2400" dirty="0" smtClean="0"/>
              <a:t>Inconsistent location format</a:t>
            </a:r>
            <a:endParaRPr lang="en-US" sz="2400" dirty="0"/>
          </a:p>
          <a:p>
            <a:r>
              <a:rPr lang="en-US" sz="2400" dirty="0" smtClean="0"/>
              <a:t>Would perform analysis on statusesCount in the future to see how frequent a user tweets about a topic</a:t>
            </a:r>
          </a:p>
        </p:txBody>
      </p:sp>
    </p:spTree>
    <p:extLst>
      <p:ext uri="{BB962C8B-B14F-4D97-AF65-F5344CB8AC3E}">
        <p14:creationId xmlns:p14="http://schemas.microsoft.com/office/powerpoint/2010/main" val="20353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9" y="2004175"/>
            <a:ext cx="6747198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9" y="5012096"/>
            <a:ext cx="8595930" cy="1608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889" y="2004175"/>
            <a:ext cx="3019211" cy="36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92218"/>
            <a:ext cx="8420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consider alternate data sources</a:t>
            </a:r>
          </a:p>
          <a:p>
            <a:r>
              <a:rPr lang="en-US" dirty="0" smtClean="0"/>
              <a:t>Introduce Kafka</a:t>
            </a:r>
          </a:p>
          <a:p>
            <a:r>
              <a:rPr lang="en-US" dirty="0" smtClean="0"/>
              <a:t>Use a REST API to post analysis data onto a website</a:t>
            </a:r>
          </a:p>
          <a:p>
            <a:r>
              <a:rPr lang="en-US" smtClean="0"/>
              <a:t>Deploy 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397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156</TotalTime>
  <Words>302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Menlo</vt:lpstr>
      <vt:lpstr>Arial</vt:lpstr>
      <vt:lpstr>Gallery</vt:lpstr>
      <vt:lpstr>Data Pipeline</vt:lpstr>
      <vt:lpstr>Outline</vt:lpstr>
      <vt:lpstr>Project overview</vt:lpstr>
      <vt:lpstr>Architecture</vt:lpstr>
      <vt:lpstr>Example Result</vt:lpstr>
      <vt:lpstr>JSON DATA</vt:lpstr>
      <vt:lpstr>Code Walkthrough</vt:lpstr>
      <vt:lpstr>Code Walkthrough</vt:lpstr>
      <vt:lpstr>Next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Spiria</dc:title>
  <dc:creator>Microsoft Office User</dc:creator>
  <cp:lastModifiedBy>Microsoft Office User</cp:lastModifiedBy>
  <cp:revision>17</cp:revision>
  <dcterms:created xsi:type="dcterms:W3CDTF">2019-06-07T13:25:32Z</dcterms:created>
  <dcterms:modified xsi:type="dcterms:W3CDTF">2019-06-21T19:50:44Z</dcterms:modified>
</cp:coreProperties>
</file>