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1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6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7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7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8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8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9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9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20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20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21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2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lide Number Placeholder 5"/>
          <p:cNvSpPr txBox="1"/>
          <p:nvPr>
            <p:ph type="sldNum" sz="quarter" idx="4294967295"/>
          </p:nvPr>
        </p:nvSpPr>
        <p:spPr>
          <a:xfrm>
            <a:off x="8008977" y="6453627"/>
            <a:ext cx="30744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21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2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3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1" name="bigstock-Business-people-shaking-hands-83445530.jpg" descr="bigstock-Business-people-shaking-hands-834455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8042"/>
            <a:ext cx="9144000" cy="6097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36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7" name="Team-Value-klein.jpg" descr="Team-Value-klei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3769"/>
            <a:ext cx="9144000" cy="5611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42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3" name="IT-Consulting.jpg" descr="IT-Consulti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021" y="206667"/>
            <a:ext cx="9144001" cy="6069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48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9" name="powerbi.jpg" descr="powerb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20" y="228584"/>
            <a:ext cx="5499669" cy="3666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T_Infrastructure.png" descr="IT_Infrastructu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603" y="2813012"/>
            <a:ext cx="5499669" cy="357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4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55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4"/>
          <p:cNvSpPr/>
          <p:nvPr/>
        </p:nvSpPr>
        <p:spPr>
          <a:xfrm>
            <a:off x="-180528" y="6497959"/>
            <a:ext cx="9577065" cy="360041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lide Number Placeholder 5"/>
          <p:cNvSpPr txBox="1"/>
          <p:nvPr>
            <p:ph type="sldNum" sz="quarter" idx="4294967295"/>
          </p:nvPr>
        </p:nvSpPr>
        <p:spPr>
          <a:xfrm>
            <a:off x="8110626" y="6453627"/>
            <a:ext cx="20579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Slide Number Placeholder 5"/>
          <p:cNvSpPr txBox="1"/>
          <p:nvPr/>
        </p:nvSpPr>
        <p:spPr>
          <a:xfrm>
            <a:off x="8028384" y="6453627"/>
            <a:ext cx="792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of 20</a:t>
            </a:r>
          </a:p>
        </p:txBody>
      </p:sp>
      <p:sp>
        <p:nvSpPr>
          <p:cNvPr id="160" name="Straight Connector 8"/>
          <p:cNvSpPr/>
          <p:nvPr/>
        </p:nvSpPr>
        <p:spPr>
          <a:xfrm>
            <a:off x="35495" y="6741368"/>
            <a:ext cx="8712970" cy="1"/>
          </a:xfrm>
          <a:prstGeom prst="line">
            <a:avLst/>
          </a:prstGeom>
          <a:ln w="22225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