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3" r:id="rId4"/>
    <p:sldId id="260" r:id="rId5"/>
    <p:sldId id="257" r:id="rId6"/>
    <p:sldId id="258" r:id="rId7"/>
    <p:sldId id="264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17T10:03:32.52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7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53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47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21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35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6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410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52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4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7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2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96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36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5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0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33405" y="2627591"/>
            <a:ext cx="5112326" cy="855444"/>
          </a:xfrm>
        </p:spPr>
        <p:txBody>
          <a:bodyPr/>
          <a:lstStyle/>
          <a:p>
            <a:r>
              <a:rPr lang="en-US" altLang="ko-KR" smtClean="0">
                <a:latin typeface="Algerian" panose="04020705040A02060702" pitchFamily="82" charset="0"/>
              </a:rPr>
              <a:t>Lotto project</a:t>
            </a:r>
            <a:endParaRPr lang="ko-KR" altLang="en-US">
              <a:latin typeface="Algerian" panose="04020705040A02060702" pitchFamily="8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32399" y="3640972"/>
            <a:ext cx="1276466" cy="1105596"/>
          </a:xfrm>
        </p:spPr>
        <p:txBody>
          <a:bodyPr>
            <a:noAutofit/>
          </a:bodyPr>
          <a:lstStyle/>
          <a:p>
            <a:r>
              <a:rPr lang="ko-KR" altLang="en-US" sz="3200" b="1" smtClean="0"/>
              <a:t>조원</a:t>
            </a:r>
            <a:r>
              <a:rPr lang="en-US" altLang="ko-KR" sz="2800" smtClean="0"/>
              <a:t> </a:t>
            </a:r>
            <a:r>
              <a:rPr lang="ko-KR" altLang="en-US" sz="2400" err="1" smtClean="0"/>
              <a:t>김여준손재현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18053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47061" y="814647"/>
            <a:ext cx="271826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프로그램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49" y="1605282"/>
            <a:ext cx="5513959" cy="324935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118166" y="1670857"/>
            <a:ext cx="556953" cy="44888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219349" y="1637605"/>
            <a:ext cx="556953" cy="44888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11" idx="0"/>
          </p:cNvCxnSpPr>
          <p:nvPr/>
        </p:nvCxnSpPr>
        <p:spPr>
          <a:xfrm rot="5400000" flipH="1" flipV="1">
            <a:off x="4635114" y="-1857127"/>
            <a:ext cx="357445" cy="66320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8129847" y="1009534"/>
            <a:ext cx="1695794" cy="541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프로그램 실행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675119" y="1862048"/>
            <a:ext cx="13300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8129847" y="1637605"/>
            <a:ext cx="1920240" cy="4488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프로그램 종료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550429" y="2709949"/>
            <a:ext cx="1238596" cy="8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7908171" y="2277683"/>
            <a:ext cx="1695794" cy="541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번호를 랜덤 조회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35830" y="5336998"/>
            <a:ext cx="1695794" cy="541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회차를 검색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596148" y="3212408"/>
            <a:ext cx="768928" cy="17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6591992" y="3649288"/>
            <a:ext cx="814647" cy="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7365076" y="3065548"/>
            <a:ext cx="2951019" cy="3288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실행 할때마다 천원씩 빠짐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78676" y="3458670"/>
            <a:ext cx="2571411" cy="4630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번호와 회차를 비교해 맞춘 개수에 맞게 등수표시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06639" y="4275741"/>
            <a:ext cx="3125586" cy="3288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번호와 회차를 비교해 맞춘개수 표시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9" name="꺾인 연결선 38"/>
          <p:cNvCxnSpPr/>
          <p:nvPr/>
        </p:nvCxnSpPr>
        <p:spPr>
          <a:xfrm>
            <a:off x="6550429" y="3981796"/>
            <a:ext cx="714894" cy="47382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endCxn id="24" idx="1"/>
          </p:cNvCxnSpPr>
          <p:nvPr/>
        </p:nvCxnSpPr>
        <p:spPr>
          <a:xfrm rot="16200000" flipH="1">
            <a:off x="6179473" y="4951268"/>
            <a:ext cx="1068876" cy="2438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91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47061" y="814647"/>
            <a:ext cx="271826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프로그램 실행 모습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26" y="1729974"/>
            <a:ext cx="4664230" cy="2941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38" y="1784470"/>
            <a:ext cx="4612938" cy="2887283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6" idx="3"/>
            <a:endCxn id="3" idx="1"/>
          </p:cNvCxnSpPr>
          <p:nvPr/>
        </p:nvCxnSpPr>
        <p:spPr>
          <a:xfrm flipV="1">
            <a:off x="5366776" y="3200864"/>
            <a:ext cx="1304250" cy="27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61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47061" y="814647"/>
            <a:ext cx="271826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</a:t>
            </a:r>
            <a:r>
              <a:rPr lang="ko-KR" altLang="en-US" smtClean="0"/>
              <a:t>요 코드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348451" y="5128953"/>
            <a:ext cx="4206241" cy="91235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프로그램 이동 패널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48" y="1163782"/>
            <a:ext cx="5574544" cy="38155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38" y="1784470"/>
            <a:ext cx="4612938" cy="288728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5366776" y="1784470"/>
            <a:ext cx="613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17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1920" y="939338"/>
            <a:ext cx="3524596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</a:t>
            </a:r>
            <a:r>
              <a:rPr lang="ko-KR" altLang="en-US" smtClean="0"/>
              <a:t>요 코드</a:t>
            </a:r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12121146" y="3654439"/>
            <a:ext cx="7635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25" y="1558635"/>
            <a:ext cx="4124901" cy="2202874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929925" y="3948544"/>
            <a:ext cx="4206241" cy="22028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번호를 </a:t>
            </a:r>
            <a:r>
              <a:rPr lang="en-US" altLang="ko-KR" smtClean="0">
                <a:solidFill>
                  <a:schemeClr val="tx1"/>
                </a:solidFill>
              </a:rPr>
              <a:t>1~45</a:t>
            </a:r>
            <a:r>
              <a:rPr lang="ko-KR" altLang="en-US" smtClean="0">
                <a:solidFill>
                  <a:schemeClr val="tx1"/>
                </a:solidFill>
              </a:rPr>
              <a:t>까지 </a:t>
            </a:r>
            <a:r>
              <a:rPr lang="en-US" altLang="ko-KR">
                <a:solidFill>
                  <a:schemeClr val="tx1"/>
                </a:solidFill>
              </a:rPr>
              <a:t>7</a:t>
            </a:r>
            <a:r>
              <a:rPr lang="ko-KR" altLang="en-US" smtClean="0">
                <a:solidFill>
                  <a:schemeClr val="tx1"/>
                </a:solidFill>
              </a:rPr>
              <a:t>개의 숫자를 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 랜덤 조회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38" y="1784470"/>
            <a:ext cx="4612938" cy="2887283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5295207" y="2784764"/>
            <a:ext cx="1571106" cy="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881149" y="2527069"/>
            <a:ext cx="4414058" cy="54864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70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47061" y="814647"/>
            <a:ext cx="271826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</a:t>
            </a:r>
            <a:r>
              <a:rPr lang="ko-KR" altLang="en-US" smtClean="0"/>
              <a:t>요 코드</a:t>
            </a:r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134822" y="1385744"/>
            <a:ext cx="1330040" cy="2632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조회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495329" y="2212766"/>
            <a:ext cx="1969533" cy="55646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조회한 것을을 불러와 라벨에 조회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852187" y="4314305"/>
            <a:ext cx="1612675" cy="42810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변수를 비교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09" y="1278564"/>
            <a:ext cx="5417849" cy="4286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20" y="1955036"/>
            <a:ext cx="4197933" cy="3091273"/>
          </a:xfrm>
          <a:prstGeom prst="rect">
            <a:avLst/>
          </a:prstGeom>
        </p:spPr>
      </p:pic>
      <p:cxnSp>
        <p:nvCxnSpPr>
          <p:cNvPr id="14" name="직선 연결선 13"/>
          <p:cNvCxnSpPr>
            <a:endCxn id="11" idx="1"/>
          </p:cNvCxnSpPr>
          <p:nvPr/>
        </p:nvCxnSpPr>
        <p:spPr>
          <a:xfrm>
            <a:off x="9402653" y="4528357"/>
            <a:ext cx="449534" cy="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10" idx="1"/>
          </p:cNvCxnSpPr>
          <p:nvPr/>
        </p:nvCxnSpPr>
        <p:spPr>
          <a:xfrm>
            <a:off x="9402653" y="2486358"/>
            <a:ext cx="92676" cy="463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3"/>
            <a:endCxn id="2" idx="1"/>
          </p:cNvCxnSpPr>
          <p:nvPr/>
        </p:nvCxnSpPr>
        <p:spPr>
          <a:xfrm>
            <a:off x="9407958" y="1492907"/>
            <a:ext cx="726864" cy="2446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82" y="2057030"/>
            <a:ext cx="4150671" cy="2887283"/>
          </a:xfrm>
          <a:prstGeom prst="rect">
            <a:avLst/>
          </a:prstGeom>
        </p:spPr>
      </p:pic>
      <p:cxnSp>
        <p:nvCxnSpPr>
          <p:cNvPr id="26" name="꺾인 연결선 25"/>
          <p:cNvCxnSpPr>
            <a:stCxn id="28" idx="6"/>
          </p:cNvCxnSpPr>
          <p:nvPr/>
        </p:nvCxnSpPr>
        <p:spPr>
          <a:xfrm flipV="1">
            <a:off x="4822334" y="4370412"/>
            <a:ext cx="382386" cy="27432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665303" y="4370412"/>
            <a:ext cx="4157031" cy="54864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0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47061" y="814647"/>
            <a:ext cx="271826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</a:t>
            </a:r>
            <a:r>
              <a:rPr lang="ko-KR" altLang="en-US" smtClean="0"/>
              <a:t>요 코드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218161" y="1407686"/>
            <a:ext cx="1305100" cy="5652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키 입력 방지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9979714" y="3734031"/>
            <a:ext cx="1508193" cy="4857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Escape: </a:t>
            </a:r>
            <a:r>
              <a:rPr lang="ko-KR" altLang="en-US" sz="1400" smtClean="0">
                <a:solidFill>
                  <a:schemeClr val="tx1"/>
                </a:solidFill>
              </a:rPr>
              <a:t>종료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38" y="1784470"/>
            <a:ext cx="4612938" cy="2887283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1970116" y="4098175"/>
            <a:ext cx="615142" cy="4904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897203" y="1808446"/>
            <a:ext cx="415636" cy="4055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0189" y="1784470"/>
            <a:ext cx="410095" cy="4294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692" y="1256700"/>
            <a:ext cx="4117613" cy="867237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7" idx="3"/>
            <a:endCxn id="3" idx="1"/>
          </p:cNvCxnSpPr>
          <p:nvPr/>
        </p:nvCxnSpPr>
        <p:spPr>
          <a:xfrm flipV="1">
            <a:off x="9964305" y="1690318"/>
            <a:ext cx="25385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60" y="4875843"/>
            <a:ext cx="5258534" cy="107647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94" y="2641977"/>
            <a:ext cx="3410426" cy="68589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85" y="3595859"/>
            <a:ext cx="3772426" cy="762106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6311312" y="5164022"/>
            <a:ext cx="1357746" cy="500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Enter:</a:t>
            </a:r>
            <a:r>
              <a:rPr lang="ko-KR" altLang="en-US" sz="1400" smtClean="0">
                <a:solidFill>
                  <a:schemeClr val="tx1"/>
                </a:solidFill>
              </a:rPr>
              <a:t>조회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9782924" y="2725986"/>
            <a:ext cx="1482436" cy="5178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Space:</a:t>
            </a:r>
            <a:r>
              <a:rPr lang="ko-KR" altLang="en-US" sz="1400" smtClean="0">
                <a:solidFill>
                  <a:schemeClr val="tx1"/>
                </a:solidFill>
              </a:rPr>
              <a:t>실행 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2277687" y="4625951"/>
            <a:ext cx="0" cy="249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7" idx="3"/>
            <a:endCxn id="50" idx="1"/>
          </p:cNvCxnSpPr>
          <p:nvPr/>
        </p:nvCxnSpPr>
        <p:spPr>
          <a:xfrm flipV="1">
            <a:off x="6101594" y="5414080"/>
            <a:ext cx="209718" cy="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8" idx="3"/>
            <a:endCxn id="51" idx="1"/>
          </p:cNvCxnSpPr>
          <p:nvPr/>
        </p:nvCxnSpPr>
        <p:spPr>
          <a:xfrm>
            <a:off x="9512020" y="2984925"/>
            <a:ext cx="2709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49" idx="3"/>
            <a:endCxn id="5" idx="1"/>
          </p:cNvCxnSpPr>
          <p:nvPr/>
        </p:nvCxnSpPr>
        <p:spPr>
          <a:xfrm flipV="1">
            <a:off x="9791711" y="3976911"/>
            <a:ext cx="188003" cy="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34" idx="6"/>
            <a:endCxn id="49" idx="1"/>
          </p:cNvCxnSpPr>
          <p:nvPr/>
        </p:nvCxnSpPr>
        <p:spPr>
          <a:xfrm>
            <a:off x="5312839" y="2011200"/>
            <a:ext cx="706446" cy="1965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5" idx="0"/>
          </p:cNvCxnSpPr>
          <p:nvPr/>
        </p:nvCxnSpPr>
        <p:spPr>
          <a:xfrm flipV="1">
            <a:off x="1025237" y="1587731"/>
            <a:ext cx="5541" cy="19673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030778" y="1579418"/>
            <a:ext cx="4460155" cy="249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5488828" y="1608185"/>
            <a:ext cx="5885" cy="13767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48" idx="1"/>
          </p:cNvCxnSpPr>
          <p:nvPr/>
        </p:nvCxnSpPr>
        <p:spPr>
          <a:xfrm>
            <a:off x="5488828" y="2984925"/>
            <a:ext cx="6127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78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33405" y="2627591"/>
            <a:ext cx="5112326" cy="855444"/>
          </a:xfrm>
        </p:spPr>
        <p:txBody>
          <a:bodyPr/>
          <a:lstStyle/>
          <a:p>
            <a:r>
              <a:rPr lang="ko-KR" altLang="en-US" smtClean="0">
                <a:latin typeface="Algerian" panose="04020705040A02060702" pitchFamily="82" charset="0"/>
              </a:rPr>
              <a:t>감사합니다</a:t>
            </a:r>
            <a:r>
              <a:rPr lang="en-US" altLang="ko-KR" smtClean="0">
                <a:latin typeface="Algerian" panose="04020705040A02060702" pitchFamily="82" charset="0"/>
              </a:rPr>
              <a:t>.</a:t>
            </a:r>
            <a:endParaRPr lang="ko-KR" altLang="en-US">
              <a:latin typeface="Algerian" panose="04020705040A02060702" pitchFamily="8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32399" y="3640972"/>
            <a:ext cx="1276466" cy="1105596"/>
          </a:xfrm>
        </p:spPr>
        <p:txBody>
          <a:bodyPr>
            <a:noAutofit/>
          </a:bodyPr>
          <a:lstStyle/>
          <a:p>
            <a:r>
              <a:rPr lang="ko-KR" altLang="en-US" sz="3200" b="1" smtClean="0"/>
              <a:t>조원</a:t>
            </a:r>
            <a:r>
              <a:rPr lang="en-US" altLang="ko-KR" sz="2800" smtClean="0"/>
              <a:t> </a:t>
            </a:r>
            <a:r>
              <a:rPr lang="ko-KR" altLang="en-US" sz="2400" err="1" smtClean="0"/>
              <a:t>김여준손재현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40573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381</TotalTime>
  <Words>77</Words>
  <Application>Microsoft Office PowerPoint</Application>
  <PresentationFormat>와이드스크린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돋움</vt:lpstr>
      <vt:lpstr>바탕</vt:lpstr>
      <vt:lpstr>Algerian</vt:lpstr>
      <vt:lpstr>Arial</vt:lpstr>
      <vt:lpstr>Garamond</vt:lpstr>
      <vt:lpstr>자연주의</vt:lpstr>
      <vt:lpstr>Lotto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Lotto project</dc:title>
  <dc:creator>User</dc:creator>
  <cp:lastModifiedBy>User</cp:lastModifiedBy>
  <cp:revision>29</cp:revision>
  <dcterms:created xsi:type="dcterms:W3CDTF">2022-06-10T06:57:35Z</dcterms:created>
  <dcterms:modified xsi:type="dcterms:W3CDTF">2022-06-17T07:11:54Z</dcterms:modified>
</cp:coreProperties>
</file>