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98" r:id="rId2"/>
  </p:sldMasterIdLst>
  <p:notesMasterIdLst>
    <p:notesMasterId r:id="rId7"/>
  </p:notesMasterIdLst>
  <p:handoutMasterIdLst>
    <p:handoutMasterId r:id="rId8"/>
  </p:handoutMasterIdLst>
  <p:sldIdLst>
    <p:sldId id="260" r:id="rId3"/>
    <p:sldId id="261" r:id="rId4"/>
    <p:sldId id="262" r:id="rId5"/>
    <p:sldId id="263" r:id="rId6"/>
  </p:sldIdLst>
  <p:sldSz cx="13258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6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5"/>
    <p:restoredTop sz="94176"/>
  </p:normalViewPr>
  <p:slideViewPr>
    <p:cSldViewPr snapToGrid="0" snapToObjects="1">
      <p:cViewPr varScale="1">
        <p:scale>
          <a:sx n="136" d="100"/>
          <a:sy n="136" d="100"/>
        </p:scale>
        <p:origin x="162" y="240"/>
      </p:cViewPr>
      <p:guideLst>
        <p:guide pos="26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6088" y="1143000"/>
            <a:ext cx="5965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457200"/>
            <a:ext cx="42763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987426"/>
            <a:ext cx="671226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057400"/>
            <a:ext cx="42763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511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745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365125"/>
            <a:ext cx="2858929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365125"/>
            <a:ext cx="8411051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1037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1122363"/>
            <a:ext cx="9944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3602038"/>
            <a:ext cx="99441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155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559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7" y="1709739"/>
            <a:ext cx="1143571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7" y="4589464"/>
            <a:ext cx="1143571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859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1825625"/>
            <a:ext cx="563499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1825625"/>
            <a:ext cx="563499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036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365126"/>
            <a:ext cx="1143571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0" y="1681163"/>
            <a:ext cx="56090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0" y="2505075"/>
            <a:ext cx="5609093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7" y="1681163"/>
            <a:ext cx="5636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7" y="2505075"/>
            <a:ext cx="5636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928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7228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1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457200"/>
            <a:ext cx="42763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987426"/>
            <a:ext cx="671226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057400"/>
            <a:ext cx="42763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509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365126"/>
            <a:ext cx="114357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1825625"/>
            <a:ext cx="114357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6356351"/>
            <a:ext cx="2983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6356351"/>
            <a:ext cx="4474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6356351"/>
            <a:ext cx="2983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1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1.svg"/><Relationship Id="rId18" Type="http://schemas.openxmlformats.org/officeDocument/2006/relationships/image" Target="../media/image9.png"/><Relationship Id="rId26" Type="http://schemas.openxmlformats.org/officeDocument/2006/relationships/hyperlink" Target="https://aws.amazon.com/architecture/icons/" TargetMode="External"/><Relationship Id="rId3" Type="http://schemas.microsoft.com/office/2007/relationships/hdphoto" Target="../media/hdphoto1.wdp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6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11" Type="http://schemas.openxmlformats.org/officeDocument/2006/relationships/image" Target="../media/image9.svg"/><Relationship Id="rId24" Type="http://schemas.openxmlformats.org/officeDocument/2006/relationships/image" Target="../media/image12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5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3.svg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9" Type="http://schemas.openxmlformats.org/officeDocument/2006/relationships/image" Target="../media/image57.svg"/><Relationship Id="rId3" Type="http://schemas.openxmlformats.org/officeDocument/2006/relationships/image" Target="../media/image5.svg"/><Relationship Id="rId21" Type="http://schemas.openxmlformats.org/officeDocument/2006/relationships/image" Target="../media/image41.svg"/><Relationship Id="rId34" Type="http://schemas.openxmlformats.org/officeDocument/2006/relationships/image" Target="../media/image28.png"/><Relationship Id="rId42" Type="http://schemas.openxmlformats.org/officeDocument/2006/relationships/image" Target="../media/image31.png"/><Relationship Id="rId7" Type="http://schemas.openxmlformats.org/officeDocument/2006/relationships/image" Target="../media/image27.svg"/><Relationship Id="rId12" Type="http://schemas.openxmlformats.org/officeDocument/2006/relationships/image" Target="../media/image17.png"/><Relationship Id="rId17" Type="http://schemas.openxmlformats.org/officeDocument/2006/relationships/image" Target="../media/image37.svg"/><Relationship Id="rId25" Type="http://schemas.openxmlformats.org/officeDocument/2006/relationships/image" Target="../media/image45.svg"/><Relationship Id="rId33" Type="http://schemas.openxmlformats.org/officeDocument/2006/relationships/image" Target="../media/image53.svg"/><Relationship Id="rId38" Type="http://schemas.openxmlformats.org/officeDocument/2006/relationships/image" Target="../media/image29.png"/><Relationship Id="rId2" Type="http://schemas.openxmlformats.org/officeDocument/2006/relationships/image" Target="../media/image3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29" Type="http://schemas.openxmlformats.org/officeDocument/2006/relationships/image" Target="../media/image49.svg"/><Relationship Id="rId41" Type="http://schemas.openxmlformats.org/officeDocument/2006/relationships/image" Target="../media/image59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11" Type="http://schemas.openxmlformats.org/officeDocument/2006/relationships/image" Target="../media/image31.svg"/><Relationship Id="rId24" Type="http://schemas.openxmlformats.org/officeDocument/2006/relationships/image" Target="../media/image23.png"/><Relationship Id="rId32" Type="http://schemas.openxmlformats.org/officeDocument/2006/relationships/image" Target="../media/image27.png"/><Relationship Id="rId37" Type="http://schemas.openxmlformats.org/officeDocument/2006/relationships/image" Target="../media/image19.svg"/><Relationship Id="rId40" Type="http://schemas.openxmlformats.org/officeDocument/2006/relationships/image" Target="../media/image30.png"/><Relationship Id="rId5" Type="http://schemas.openxmlformats.org/officeDocument/2006/relationships/image" Target="../media/image25.svg"/><Relationship Id="rId15" Type="http://schemas.openxmlformats.org/officeDocument/2006/relationships/image" Target="../media/image35.svg"/><Relationship Id="rId23" Type="http://schemas.openxmlformats.org/officeDocument/2006/relationships/image" Target="../media/image43.svg"/><Relationship Id="rId28" Type="http://schemas.openxmlformats.org/officeDocument/2006/relationships/image" Target="../media/image25.png"/><Relationship Id="rId36" Type="http://schemas.openxmlformats.org/officeDocument/2006/relationships/image" Target="../media/image10.png"/><Relationship Id="rId10" Type="http://schemas.openxmlformats.org/officeDocument/2006/relationships/image" Target="../media/image16.png"/><Relationship Id="rId19" Type="http://schemas.openxmlformats.org/officeDocument/2006/relationships/image" Target="../media/image39.svg"/><Relationship Id="rId31" Type="http://schemas.openxmlformats.org/officeDocument/2006/relationships/image" Target="../media/image51.svg"/><Relationship Id="rId4" Type="http://schemas.openxmlformats.org/officeDocument/2006/relationships/image" Target="../media/image13.png"/><Relationship Id="rId9" Type="http://schemas.openxmlformats.org/officeDocument/2006/relationships/image" Target="../media/image29.svg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image" Target="../media/image47.svg"/><Relationship Id="rId30" Type="http://schemas.openxmlformats.org/officeDocument/2006/relationships/image" Target="../media/image26.png"/><Relationship Id="rId35" Type="http://schemas.openxmlformats.org/officeDocument/2006/relationships/image" Target="../media/image55.svg"/><Relationship Id="rId43" Type="http://schemas.openxmlformats.org/officeDocument/2006/relationships/image" Target="../media/image6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5.sv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8.png"/><Relationship Id="rId3" Type="http://schemas.openxmlformats.org/officeDocument/2006/relationships/image" Target="../media/image5.svg"/><Relationship Id="rId21" Type="http://schemas.openxmlformats.org/officeDocument/2006/relationships/image" Target="../media/image51.png"/><Relationship Id="rId7" Type="http://schemas.openxmlformats.org/officeDocument/2006/relationships/image" Target="../media/image35.png"/><Relationship Id="rId12" Type="http://schemas.openxmlformats.org/officeDocument/2006/relationships/image" Target="../media/image41.png"/><Relationship Id="rId17" Type="http://schemas.openxmlformats.org/officeDocument/2006/relationships/image" Target="../media/image47.png"/><Relationship Id="rId2" Type="http://schemas.openxmlformats.org/officeDocument/2006/relationships/image" Target="../media/image3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5" Type="http://schemas.openxmlformats.org/officeDocument/2006/relationships/image" Target="../media/image45.png"/><Relationship Id="rId10" Type="http://schemas.openxmlformats.org/officeDocument/2006/relationships/image" Target="../media/image39.png"/><Relationship Id="rId19" Type="http://schemas.openxmlformats.org/officeDocument/2006/relationships/image" Target="../media/image49.png"/><Relationship Id="rId4" Type="http://schemas.openxmlformats.org/officeDocument/2006/relationships/image" Target="../media/image32.png"/><Relationship Id="rId9" Type="http://schemas.openxmlformats.org/officeDocument/2006/relationships/image" Target="../media/image38.png"/><Relationship Id="rId1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6215606" y="1563311"/>
            <a:ext cx="2474928" cy="17874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4" name="Graphic 36">
            <a:extLst>
              <a:ext uri="{FF2B5EF4-FFF2-40B4-BE49-F238E27FC236}">
                <a16:creationId xmlns:a16="http://schemas.microsoft.com/office/drawing/2014/main" id="{2FEAF0B5-3330-184C-AE88-A8058CB50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7395" y="2290386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8AACC3F-AAED-A249-8AD2-D71F2C19591E}"/>
              </a:ext>
            </a:extLst>
          </p:cNvPr>
          <p:cNvSpPr txBox="1"/>
          <p:nvPr/>
        </p:nvSpPr>
        <p:spPr>
          <a:xfrm>
            <a:off x="6338557" y="2739380"/>
            <a:ext cx="11165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1998486" y="1553521"/>
            <a:ext cx="2474928" cy="17972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1431845" y="1195191"/>
            <a:ext cx="7741839" cy="407531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2000467" y="3639812"/>
            <a:ext cx="2470969" cy="15208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239905" y="341191"/>
            <a:ext cx="9585599" cy="51579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1833615" y="788790"/>
            <a:ext cx="2782099" cy="459601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A3C1AC7C-AF13-3046-A016-16841DAF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191356" y="2006402"/>
            <a:ext cx="330200" cy="3302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239904" y="341189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431845" y="1195189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998485" y="1551162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002190" y="3648856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1989547" y="2739380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332631" y="2280711"/>
            <a:ext cx="469900" cy="4699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2579B510-E12C-5347-948E-CEB10E127B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3531550" y="2280596"/>
            <a:ext cx="469900" cy="46990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F48A665A-D21C-3B49-B86D-3A8663AD2F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978138" y="4141116"/>
            <a:ext cx="469900" cy="4699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3A7CEB2-7515-104B-A313-63BC9587BB83}"/>
              </a:ext>
            </a:extLst>
          </p:cNvPr>
          <p:cNvSpPr txBox="1"/>
          <p:nvPr/>
        </p:nvSpPr>
        <p:spPr>
          <a:xfrm>
            <a:off x="2456437" y="4637751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&lt;Your product instances&gt;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8373D4-E4DA-644B-B76B-3BC72F0E1195}"/>
              </a:ext>
            </a:extLst>
          </p:cNvPr>
          <p:cNvSpPr txBox="1"/>
          <p:nvPr/>
        </p:nvSpPr>
        <p:spPr>
          <a:xfrm>
            <a:off x="3199267" y="2739380"/>
            <a:ext cx="113241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7D0A0466-3950-2848-86E4-CC79DB9813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9714262" y="2812511"/>
            <a:ext cx="591034" cy="59103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E4E5C6C-AAF8-A848-B927-163A8BD32903}"/>
              </a:ext>
            </a:extLst>
          </p:cNvPr>
          <p:cNvSpPr txBox="1"/>
          <p:nvPr/>
        </p:nvSpPr>
        <p:spPr>
          <a:xfrm>
            <a:off x="9173685" y="3394819"/>
            <a:ext cx="1651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D7B0ED-9CA4-5448-817E-F33E52BCA79E}"/>
              </a:ext>
            </a:extLst>
          </p:cNvPr>
          <p:cNvSpPr txBox="1"/>
          <p:nvPr/>
        </p:nvSpPr>
        <p:spPr>
          <a:xfrm>
            <a:off x="9173685" y="4640334"/>
            <a:ext cx="1651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3D07D26E-A1C3-1548-BAD2-2E38B9F7B48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9714262" y="3993610"/>
            <a:ext cx="591034" cy="591034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D3FF6A9-7229-194C-B3C7-C83C8AB8EF44}"/>
              </a:ext>
            </a:extLst>
          </p:cNvPr>
          <p:cNvSpPr txBox="1"/>
          <p:nvPr/>
        </p:nvSpPr>
        <p:spPr>
          <a:xfrm>
            <a:off x="4669501" y="4648215"/>
            <a:ext cx="133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Elastic Load Balancing (ELB)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32CB38C0-100B-9C4B-8CAD-B72AB38B506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5073107" y="4057376"/>
            <a:ext cx="591034" cy="591034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E8852DB1-68FE-9F4C-8AAC-F033BE8FB59C}"/>
              </a:ext>
            </a:extLst>
          </p:cNvPr>
          <p:cNvSpPr/>
          <p:nvPr/>
        </p:nvSpPr>
        <p:spPr>
          <a:xfrm>
            <a:off x="6204721" y="3659966"/>
            <a:ext cx="2470969" cy="142460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6050736" y="798580"/>
            <a:ext cx="2782099" cy="458622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8C3DF26-3C24-AC44-AFF6-FF21771006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215606" y="1560952"/>
            <a:ext cx="274320" cy="27432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259CEA8D-E4D3-F14D-ABF2-BB0236216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206444" y="3654589"/>
            <a:ext cx="274320" cy="27432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7535819" y="2739380"/>
            <a:ext cx="11592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38512123-C582-BC48-842E-4384BBC38C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7871502" y="2280711"/>
            <a:ext cx="469900" cy="469900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3D700715-47D9-5246-88FA-F08E1FB81C3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7118847" y="4090316"/>
            <a:ext cx="469900" cy="46990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D0B8101C-698F-D449-84DD-EA8E3EF5513B}"/>
              </a:ext>
            </a:extLst>
          </p:cNvPr>
          <p:cNvSpPr txBox="1"/>
          <p:nvPr/>
        </p:nvSpPr>
        <p:spPr>
          <a:xfrm>
            <a:off x="6597146" y="4586951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&lt;Your product instances&gt;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A36EAB-59FC-A349-9D12-785D550553AB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5664141" y="4352892"/>
            <a:ext cx="135600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7C62B33-5EE7-2B48-872F-DB9440F578D5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3736062" y="4352892"/>
            <a:ext cx="133704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6CA34C60-F228-5441-A920-DF94CCB804FA}"/>
              </a:ext>
            </a:extLst>
          </p:cNvPr>
          <p:cNvSpPr/>
          <p:nvPr/>
        </p:nvSpPr>
        <p:spPr>
          <a:xfrm>
            <a:off x="3136676" y="2014716"/>
            <a:ext cx="4442344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>
              <a:tabLst>
                <a:tab pos="3475034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23671-8F0C-D24C-A166-AE97972BD013}"/>
              </a:ext>
            </a:extLst>
          </p:cNvPr>
          <p:cNvSpPr txBox="1"/>
          <p:nvPr/>
        </p:nvSpPr>
        <p:spPr>
          <a:xfrm>
            <a:off x="9845197" y="120700"/>
            <a:ext cx="2750358" cy="2585323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is a starter file for you to create your own diagrams. For the full set of icons, instructions, etc., download the toolkit for PowerPoint from the </a:t>
            </a:r>
            <a:r>
              <a:rPr lang="en-US" dirty="0">
                <a:hlinkClick r:id="rId26"/>
              </a:rPr>
              <a:t>AWS Architecture Icons</a:t>
            </a:r>
            <a:r>
              <a:rPr lang="en-US" dirty="0"/>
              <a:t> page. Copy and paste from there to here.</a:t>
            </a:r>
          </a:p>
        </p:txBody>
      </p: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3902815" y="165906"/>
            <a:ext cx="8620465" cy="51533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902814" y="169608"/>
            <a:ext cx="330200" cy="3302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F38B7FA-FC02-514D-9FE4-5BA7111A0B45}"/>
              </a:ext>
            </a:extLst>
          </p:cNvPr>
          <p:cNvSpPr txBox="1"/>
          <p:nvPr/>
        </p:nvSpPr>
        <p:spPr>
          <a:xfrm>
            <a:off x="10274608" y="3741036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DynamoDB</a:t>
            </a:r>
          </a:p>
          <a:p>
            <a:pPr algn="ctr"/>
            <a:r>
              <a:rPr lang="en-US" sz="1400" b="1" dirty="0"/>
              <a:t>Detector Output Data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33DF3C9B-DEFE-C449-91A1-C6690B090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183745" y="3236974"/>
            <a:ext cx="540000" cy="540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02D085F-ECD8-1B4A-9BB5-10B66C15A350}"/>
              </a:ext>
            </a:extLst>
          </p:cNvPr>
          <p:cNvSpPr txBox="1"/>
          <p:nvPr/>
        </p:nvSpPr>
        <p:spPr>
          <a:xfrm>
            <a:off x="5013354" y="309650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Core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28A40F-D887-E54C-A45C-14C778645BCD}"/>
              </a:ext>
            </a:extLst>
          </p:cNvPr>
          <p:cNvSpPr txBox="1"/>
          <p:nvPr/>
        </p:nvSpPr>
        <p:spPr>
          <a:xfrm>
            <a:off x="10157475" y="2536253"/>
            <a:ext cx="24990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Events</a:t>
            </a:r>
          </a:p>
          <a:p>
            <a:pPr algn="ctr"/>
            <a:r>
              <a:rPr lang="en-US" sz="1400" b="1" dirty="0"/>
              <a:t>3 States Detector Model</a:t>
            </a:r>
            <a:br>
              <a:rPr lang="en-US" sz="1400" b="1" dirty="0"/>
            </a:br>
            <a:r>
              <a:rPr lang="en-US" sz="1400" b="1" dirty="0"/>
              <a:t>Warming, Cooling, Stable 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5B2E7220-1D95-5142-9929-A16365325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737560" y="2393034"/>
            <a:ext cx="711200" cy="7112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0B33DB56-C3F8-8448-87DE-FF179D3545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201128" y="2028854"/>
            <a:ext cx="540000" cy="540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F877E13-9128-AB4F-89F8-99D6DFA0E07D}"/>
              </a:ext>
            </a:extLst>
          </p:cNvPr>
          <p:cNvSpPr/>
          <p:nvPr/>
        </p:nvSpPr>
        <p:spPr>
          <a:xfrm>
            <a:off x="737118" y="1510835"/>
            <a:ext cx="3098690" cy="380837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Smart Kitchen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0DF99F2B-42FF-6549-A222-8B7754D4DE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369428" y="2010684"/>
            <a:ext cx="469900" cy="4699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4F32D17-0B46-BF47-8A1F-1EA6265FCE17}"/>
              </a:ext>
            </a:extLst>
          </p:cNvPr>
          <p:cNvSpPr txBox="1"/>
          <p:nvPr/>
        </p:nvSpPr>
        <p:spPr>
          <a:xfrm>
            <a:off x="769469" y="2525717"/>
            <a:ext cx="1728786" cy="16294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/>
              <a:t>Rigado</a:t>
            </a:r>
            <a:r>
              <a:rPr lang="en-US" sz="1200" dirty="0"/>
              <a:t> HOBO MX-100 </a:t>
            </a:r>
            <a:endParaRPr lang="en-US" sz="2800" dirty="0"/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BB8F6216-FFCB-C749-A106-49EED98124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353438" y="2742153"/>
            <a:ext cx="469900" cy="4699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6AC59C5-2455-A94F-8785-38FE9D5C27EC}"/>
              </a:ext>
            </a:extLst>
          </p:cNvPr>
          <p:cNvSpPr txBox="1"/>
          <p:nvPr/>
        </p:nvSpPr>
        <p:spPr>
          <a:xfrm>
            <a:off x="753479" y="3257186"/>
            <a:ext cx="1728786" cy="16294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/>
              <a:t>Rigado</a:t>
            </a:r>
            <a:r>
              <a:rPr lang="en-US" sz="1200" dirty="0"/>
              <a:t> HOBO MX-100 </a:t>
            </a:r>
            <a:endParaRPr lang="en-US" sz="2800" dirty="0"/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33D0C049-0426-DF4B-8537-39AC9CA838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369428" y="3481653"/>
            <a:ext cx="469900" cy="46990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4F1FD4AB-5B18-5342-8B37-3EB5DD06ABF0}"/>
              </a:ext>
            </a:extLst>
          </p:cNvPr>
          <p:cNvSpPr txBox="1"/>
          <p:nvPr/>
        </p:nvSpPr>
        <p:spPr>
          <a:xfrm>
            <a:off x="769469" y="3996686"/>
            <a:ext cx="1728786" cy="16294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/>
              <a:t>Rigado</a:t>
            </a:r>
            <a:r>
              <a:rPr lang="en-US" sz="1200" dirty="0"/>
              <a:t> HOBO MX-100 </a:t>
            </a:r>
            <a:endParaRPr lang="en-US" sz="2800" dirty="0"/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0112125B-31D5-354D-9AF0-80AD6DB3F07B}"/>
              </a:ext>
            </a:extLst>
          </p:cNvPr>
          <p:cNvCxnSpPr>
            <a:cxnSpLocks/>
            <a:stCxn id="50" idx="3"/>
            <a:endCxn id="46" idx="1"/>
          </p:cNvCxnSpPr>
          <p:nvPr/>
        </p:nvCxnSpPr>
        <p:spPr>
          <a:xfrm>
            <a:off x="1839330" y="2245634"/>
            <a:ext cx="1159257" cy="74836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7E4914C8-7CB4-9A49-BCE1-62DF85E4E3DE}"/>
              </a:ext>
            </a:extLst>
          </p:cNvPr>
          <p:cNvCxnSpPr>
            <a:cxnSpLocks/>
            <a:stCxn id="79" idx="3"/>
            <a:endCxn id="46" idx="1"/>
          </p:cNvCxnSpPr>
          <p:nvPr/>
        </p:nvCxnSpPr>
        <p:spPr>
          <a:xfrm>
            <a:off x="1823340" y="2977104"/>
            <a:ext cx="1175247" cy="1689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E70671BA-DF65-0042-915B-D970EE426C3E}"/>
              </a:ext>
            </a:extLst>
          </p:cNvPr>
          <p:cNvCxnSpPr>
            <a:cxnSpLocks/>
            <a:stCxn id="89" idx="3"/>
            <a:endCxn id="46" idx="1"/>
          </p:cNvCxnSpPr>
          <p:nvPr/>
        </p:nvCxnSpPr>
        <p:spPr>
          <a:xfrm flipV="1">
            <a:off x="1839330" y="2993998"/>
            <a:ext cx="1159257" cy="72260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8B9CBC89-A6B8-3B43-B8CB-3596AC5C0910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6448760" y="2298855"/>
            <a:ext cx="4752368" cy="44978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C3186233-DE18-F14A-91D0-89198310EF6E}"/>
              </a:ext>
            </a:extLst>
          </p:cNvPr>
          <p:cNvCxnSpPr>
            <a:cxnSpLocks/>
            <a:stCxn id="43" idx="3"/>
            <a:endCxn id="40" idx="1"/>
          </p:cNvCxnSpPr>
          <p:nvPr/>
        </p:nvCxnSpPr>
        <p:spPr>
          <a:xfrm>
            <a:off x="6448762" y="2748635"/>
            <a:ext cx="4734985" cy="758340"/>
          </a:xfrm>
          <a:prstGeom prst="bentConnector3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88D202B6-9F3B-6D40-AE44-B7E8117ADC42}"/>
              </a:ext>
            </a:extLst>
          </p:cNvPr>
          <p:cNvCxnSpPr>
            <a:cxnSpLocks/>
            <a:stCxn id="43" idx="3"/>
            <a:endCxn id="71" idx="1"/>
          </p:cNvCxnSpPr>
          <p:nvPr/>
        </p:nvCxnSpPr>
        <p:spPr>
          <a:xfrm>
            <a:off x="6448761" y="2748635"/>
            <a:ext cx="1541969" cy="184436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5D04554-AD59-D841-ADE7-7147CDF3F36C}"/>
              </a:ext>
            </a:extLst>
          </p:cNvPr>
          <p:cNvSpPr/>
          <p:nvPr/>
        </p:nvSpPr>
        <p:spPr>
          <a:xfrm>
            <a:off x="737119" y="5326654"/>
            <a:ext cx="5835975" cy="1448874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MQTT broker routing rules: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Rule 1: </a:t>
            </a:r>
          </a:p>
          <a:p>
            <a:pPr marL="628649" lvl="1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Rule: upon message reception, from the selected device (DEVICE_TYPE)</a:t>
            </a:r>
          </a:p>
          <a:p>
            <a:pPr marL="628649" lvl="1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Action: Republish message to RIGADO_TEMPERATURE_TOPIC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Rule 2: </a:t>
            </a:r>
          </a:p>
          <a:p>
            <a:pPr marL="628649" lvl="1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Rule: upon message reception, from the selected device (DEVICE_TYPE)</a:t>
            </a:r>
          </a:p>
          <a:p>
            <a:pPr marL="628649" lvl="1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Action: Send message to IOT Event and Amazon Kinesis data Firehose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2219FF2D-29B1-7440-95F1-F684DC595E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238490" y="915926"/>
            <a:ext cx="469900" cy="46990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22F3B00C-A382-DC49-8AFF-F881FB6A3D8D}"/>
              </a:ext>
            </a:extLst>
          </p:cNvPr>
          <p:cNvSpPr txBox="1"/>
          <p:nvPr/>
        </p:nvSpPr>
        <p:spPr>
          <a:xfrm>
            <a:off x="3966093" y="1412739"/>
            <a:ext cx="1164122" cy="28727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IoT certificate + MQTT </a:t>
            </a:r>
            <a:r>
              <a:rPr lang="en-US" sz="1200" dirty="0" err="1"/>
              <a:t>Enpoint</a:t>
            </a:r>
            <a:endParaRPr lang="en-US" sz="2800" dirty="0"/>
          </a:p>
        </p:txBody>
      </p:sp>
      <p:pic>
        <p:nvPicPr>
          <p:cNvPr id="107" name="Graphic 106">
            <a:extLst>
              <a:ext uri="{FF2B5EF4-FFF2-40B4-BE49-F238E27FC236}">
                <a16:creationId xmlns:a16="http://schemas.microsoft.com/office/drawing/2014/main" id="{D6BB94ED-8581-EE4D-B7F3-498FA2AE6F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5468718" y="3521678"/>
            <a:ext cx="469900" cy="46990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ED6F357E-9AA5-5246-AC57-02B52AABF4DE}"/>
              </a:ext>
            </a:extLst>
          </p:cNvPr>
          <p:cNvSpPr txBox="1"/>
          <p:nvPr/>
        </p:nvSpPr>
        <p:spPr>
          <a:xfrm>
            <a:off x="5342362" y="3985177"/>
            <a:ext cx="722615" cy="1892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IoT rule</a:t>
            </a:r>
            <a:endParaRPr lang="en-US" sz="2800" dirty="0"/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029117F4-A71D-144B-9643-E946B7C8A4F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6164306" y="3553192"/>
            <a:ext cx="408786" cy="408786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2C4E6D9F-2673-0D48-A460-8E85137B7A0B}"/>
              </a:ext>
            </a:extLst>
          </p:cNvPr>
          <p:cNvSpPr txBox="1"/>
          <p:nvPr/>
        </p:nvSpPr>
        <p:spPr>
          <a:xfrm>
            <a:off x="5990704" y="3994078"/>
            <a:ext cx="725508" cy="21085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IoT topic </a:t>
            </a:r>
            <a:endParaRPr lang="en-US" sz="2800" dirty="0"/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0496EA7B-212F-AB4D-917D-728A885DB88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453608" y="2820157"/>
            <a:ext cx="385565" cy="385565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63BABB35-6B66-F44E-B6A3-548C1DE14598}"/>
              </a:ext>
            </a:extLst>
          </p:cNvPr>
          <p:cNvSpPr txBox="1"/>
          <p:nvPr/>
        </p:nvSpPr>
        <p:spPr>
          <a:xfrm>
            <a:off x="4057310" y="3238949"/>
            <a:ext cx="1181308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IoT MQTT protocol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5B0153-DBB7-424C-A74B-A922220A3A21}"/>
              </a:ext>
            </a:extLst>
          </p:cNvPr>
          <p:cNvSpPr/>
          <p:nvPr/>
        </p:nvSpPr>
        <p:spPr>
          <a:xfrm>
            <a:off x="2601202" y="3300700"/>
            <a:ext cx="1321515" cy="2151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1200" dirty="0"/>
              <a:t>Cascade-500W (LTE) Gateway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C0280E0E-C8CB-EB41-8EC6-20790ABDEA5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2998585" y="2759046"/>
            <a:ext cx="469900" cy="469900"/>
          </a:xfrm>
          <a:prstGeom prst="rect">
            <a:avLst/>
          </a:prstGeom>
        </p:spPr>
      </p:pic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E21752A-CDC0-584B-940D-368DAA319609}"/>
              </a:ext>
            </a:extLst>
          </p:cNvPr>
          <p:cNvCxnSpPr>
            <a:cxnSpLocks/>
            <a:stCxn id="46" idx="3"/>
            <a:endCxn id="43" idx="1"/>
          </p:cNvCxnSpPr>
          <p:nvPr/>
        </p:nvCxnSpPr>
        <p:spPr>
          <a:xfrm flipV="1">
            <a:off x="3468487" y="2748635"/>
            <a:ext cx="2269075" cy="24536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1E7B49F-11B4-4C45-80B6-6F7B25CB5F00}"/>
              </a:ext>
            </a:extLst>
          </p:cNvPr>
          <p:cNvSpPr txBox="1"/>
          <p:nvPr/>
        </p:nvSpPr>
        <p:spPr>
          <a:xfrm>
            <a:off x="4823889" y="78416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API Gateway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D794B9FC-BEEC-664E-8238-8572E4D913F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5852078" y="234656"/>
            <a:ext cx="540000" cy="5400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BFFB3B05-2F57-4F4C-8482-7AAB2EA0729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7702097" y="234594"/>
            <a:ext cx="540000" cy="5400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193EC53-2102-CD4D-84E6-3394ABFF05A3}"/>
              </a:ext>
            </a:extLst>
          </p:cNvPr>
          <p:cNvSpPr txBox="1"/>
          <p:nvPr/>
        </p:nvSpPr>
        <p:spPr>
          <a:xfrm>
            <a:off x="7257520" y="824207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5B3BC86-E54C-4C4D-AC8D-E681D967655A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 flipV="1">
            <a:off x="6392080" y="504594"/>
            <a:ext cx="1310019" cy="6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262331C-63AF-524E-A0BD-065AE202D037}"/>
              </a:ext>
            </a:extLst>
          </p:cNvPr>
          <p:cNvSpPr/>
          <p:nvPr/>
        </p:nvSpPr>
        <p:spPr>
          <a:xfrm>
            <a:off x="5044067" y="203113"/>
            <a:ext cx="6103829" cy="2041008"/>
          </a:xfrm>
          <a:prstGeom prst="rect">
            <a:avLst/>
          </a:prstGeom>
          <a:noFill/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Device on boarding Service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CECB86F-2FF3-0648-9617-2153E8A1F004}"/>
              </a:ext>
            </a:extLst>
          </p:cNvPr>
          <p:cNvSpPr/>
          <p:nvPr/>
        </p:nvSpPr>
        <p:spPr>
          <a:xfrm>
            <a:off x="6573094" y="5326656"/>
            <a:ext cx="5950187" cy="145631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Rule 3: </a:t>
            </a:r>
          </a:p>
          <a:p>
            <a:pPr marL="628649" lvl="1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Rule Forward the output of IOT Event monitor to DynamoDB</a:t>
            </a:r>
          </a:p>
          <a:p>
            <a:pPr marL="628649" lvl="1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Action: record event to DynamoDB</a:t>
            </a:r>
          </a:p>
          <a:p>
            <a:pPr lvl="1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D99BFFA6-3074-294F-8D2F-E53D46E60A9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10071850" y="273259"/>
            <a:ext cx="469900" cy="4699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5003509-D702-6A4F-9C76-263BC0FBBC1A}"/>
              </a:ext>
            </a:extLst>
          </p:cNvPr>
          <p:cNvSpPr txBox="1"/>
          <p:nvPr/>
        </p:nvSpPr>
        <p:spPr>
          <a:xfrm>
            <a:off x="9529634" y="747654"/>
            <a:ext cx="1506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IOT Certificate Bucket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E52F96E-CB16-D94F-A2B8-892496A52219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>
          <a:xfrm>
            <a:off x="8242098" y="504594"/>
            <a:ext cx="682310" cy="511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5228F1B-1AF2-784D-93C3-1A06A8AA660F}"/>
              </a:ext>
            </a:extLst>
          </p:cNvPr>
          <p:cNvSpPr txBox="1"/>
          <p:nvPr/>
        </p:nvSpPr>
        <p:spPr>
          <a:xfrm>
            <a:off x="8529532" y="740337"/>
            <a:ext cx="1259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Endpoints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BA072E70-271C-954D-9A5E-9EAA6C44B00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8924407" y="274754"/>
            <a:ext cx="469900" cy="469900"/>
          </a:xfrm>
          <a:prstGeom prst="rect">
            <a:avLst/>
          </a:prstGeom>
        </p:spPr>
      </p:pic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D93F0CD3-80D0-9B42-A44A-594BADF5D7A2}"/>
              </a:ext>
            </a:extLst>
          </p:cNvPr>
          <p:cNvCxnSpPr>
            <a:cxnSpLocks/>
            <a:stCxn id="67" idx="3"/>
            <a:endCxn id="61" idx="1"/>
          </p:cNvCxnSpPr>
          <p:nvPr/>
        </p:nvCxnSpPr>
        <p:spPr>
          <a:xfrm flipV="1">
            <a:off x="9394309" y="508211"/>
            <a:ext cx="677543" cy="1495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DBEA9A-8B3B-CB4F-9000-D3818A913BCC}"/>
              </a:ext>
            </a:extLst>
          </p:cNvPr>
          <p:cNvSpPr/>
          <p:nvPr/>
        </p:nvSpPr>
        <p:spPr>
          <a:xfrm>
            <a:off x="737117" y="174138"/>
            <a:ext cx="3074024" cy="130013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rgbClr val="5A6B86"/>
                </a:solidFill>
              </a:rPr>
              <a:t>Rigado</a:t>
            </a:r>
            <a:r>
              <a:rPr lang="en-US" sz="1200" dirty="0">
                <a:solidFill>
                  <a:srgbClr val="5A6B86"/>
                </a:solidFill>
              </a:rPr>
              <a:t> cloud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A195F99-D81B-6A4E-B6D2-B2508244058F}"/>
              </a:ext>
            </a:extLst>
          </p:cNvPr>
          <p:cNvSpPr/>
          <p:nvPr/>
        </p:nvSpPr>
        <p:spPr>
          <a:xfrm>
            <a:off x="1165729" y="566389"/>
            <a:ext cx="2267187" cy="619771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Onboarding Service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05677BE8-52D5-364E-BDB6-121B74ACC99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1251777" y="677366"/>
            <a:ext cx="430732" cy="430732"/>
          </a:xfrm>
          <a:prstGeom prst="rect">
            <a:avLst/>
          </a:prstGeom>
        </p:spPr>
      </p:pic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0A87D370-6BFF-074B-9A85-F0D1873D36FC}"/>
              </a:ext>
            </a:extLst>
          </p:cNvPr>
          <p:cNvCxnSpPr>
            <a:cxnSpLocks/>
            <a:stCxn id="75" idx="2"/>
            <a:endCxn id="46" idx="0"/>
          </p:cNvCxnSpPr>
          <p:nvPr/>
        </p:nvCxnSpPr>
        <p:spPr>
          <a:xfrm rot="16200000" flipH="1">
            <a:off x="1979984" y="1505496"/>
            <a:ext cx="1572888" cy="93421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22F4E1B-57AC-0A40-AF4B-0D0CF9072B8A}"/>
              </a:ext>
            </a:extLst>
          </p:cNvPr>
          <p:cNvCxnSpPr>
            <a:cxnSpLocks/>
            <a:stCxn id="75" idx="3"/>
            <a:endCxn id="53" idx="1"/>
          </p:cNvCxnSpPr>
          <p:nvPr/>
        </p:nvCxnSpPr>
        <p:spPr>
          <a:xfrm flipV="1">
            <a:off x="3432914" y="504658"/>
            <a:ext cx="2419164" cy="37161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555EE2-B2FF-1B44-813D-73EA73A0B7B0}"/>
              </a:ext>
            </a:extLst>
          </p:cNvPr>
          <p:cNvSpPr txBox="1"/>
          <p:nvPr/>
        </p:nvSpPr>
        <p:spPr>
          <a:xfrm>
            <a:off x="2380671" y="2100778"/>
            <a:ext cx="1287195" cy="21085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50" i="1" dirty="0">
                <a:solidFill>
                  <a:schemeClr val="tx2"/>
                </a:solidFill>
              </a:rPr>
              <a:t>Device Setup </a:t>
            </a:r>
            <a:r>
              <a:rPr lang="en-US" sz="1050" i="1" dirty="0" err="1">
                <a:solidFill>
                  <a:schemeClr val="tx2"/>
                </a:solidFill>
              </a:rPr>
              <a:t>cmd</a:t>
            </a:r>
            <a:endParaRPr lang="en-US" sz="2000" i="1" dirty="0">
              <a:solidFill>
                <a:schemeClr val="tx2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C647F23-620A-7142-9F1E-D7FFB0A10946}"/>
              </a:ext>
            </a:extLst>
          </p:cNvPr>
          <p:cNvSpPr txBox="1"/>
          <p:nvPr/>
        </p:nvSpPr>
        <p:spPr>
          <a:xfrm>
            <a:off x="4811499" y="175479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Cognito</a:t>
            </a: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1C6388BA-3DD2-344A-8ABF-351FF2F56C6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5860531" y="1239768"/>
            <a:ext cx="540000" cy="540000"/>
          </a:xfrm>
          <a:prstGeom prst="rect">
            <a:avLst/>
          </a:prstGeom>
        </p:spPr>
      </p:pic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3AF617D0-EA3B-924F-A8CE-EC640A8EE5FE}"/>
              </a:ext>
            </a:extLst>
          </p:cNvPr>
          <p:cNvCxnSpPr>
            <a:cxnSpLocks/>
            <a:stCxn id="53" idx="2"/>
            <a:endCxn id="87" idx="0"/>
          </p:cNvCxnSpPr>
          <p:nvPr/>
        </p:nvCxnSpPr>
        <p:spPr>
          <a:xfrm rot="16200000" flipH="1">
            <a:off x="5893749" y="1002986"/>
            <a:ext cx="465112" cy="845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C9D224A-C8E8-1B4B-A274-B1B4884E16E9}"/>
              </a:ext>
            </a:extLst>
          </p:cNvPr>
          <p:cNvSpPr txBox="1"/>
          <p:nvPr/>
        </p:nvSpPr>
        <p:spPr>
          <a:xfrm>
            <a:off x="9097632" y="1766415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DynamoDB</a:t>
            </a:r>
          </a:p>
          <a:p>
            <a:pPr algn="ctr"/>
            <a:r>
              <a:rPr lang="en-US" sz="1400" b="1" dirty="0"/>
              <a:t>Gateway Register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5572EA6C-4833-7748-8B7C-97C7A1E90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06769" y="1262352"/>
            <a:ext cx="540000" cy="540000"/>
          </a:xfrm>
          <a:prstGeom prst="rect">
            <a:avLst/>
          </a:prstGeom>
        </p:spPr>
      </p:pic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46C7720E-15B4-1844-AFA6-AE8F5566105B}"/>
              </a:ext>
            </a:extLst>
          </p:cNvPr>
          <p:cNvCxnSpPr>
            <a:cxnSpLocks/>
            <a:stCxn id="66" idx="2"/>
            <a:endCxn id="68" idx="1"/>
          </p:cNvCxnSpPr>
          <p:nvPr/>
        </p:nvCxnSpPr>
        <p:spPr>
          <a:xfrm rot="16200000" flipH="1">
            <a:off x="9340946" y="866527"/>
            <a:ext cx="484239" cy="847410"/>
          </a:xfrm>
          <a:prstGeom prst="bentConnector2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924D94B-AAB5-BB4B-B54A-7491CC37B67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7990729" y="4321375"/>
            <a:ext cx="543256" cy="54325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ABBC528-AF9D-AB42-B343-5EFB6BFEC33B}"/>
              </a:ext>
            </a:extLst>
          </p:cNvPr>
          <p:cNvSpPr txBox="1"/>
          <p:nvPr/>
        </p:nvSpPr>
        <p:spPr>
          <a:xfrm>
            <a:off x="7114776" y="4823167"/>
            <a:ext cx="235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Kinesis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Data Firehose</a:t>
            </a:r>
            <a:endParaRPr lang="en-US" sz="14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A4FA2379-3B12-1640-90AB-A770C39B246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9001377" y="4333992"/>
            <a:ext cx="529458" cy="52945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AFEBCC5-3B60-7448-AA41-349B5895F38F}"/>
              </a:ext>
            </a:extLst>
          </p:cNvPr>
          <p:cNvSpPr txBox="1"/>
          <p:nvPr/>
        </p:nvSpPr>
        <p:spPr>
          <a:xfrm>
            <a:off x="8833256" y="4813278"/>
            <a:ext cx="93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A8F17E-D96D-6D41-A16D-131E510E09D3}"/>
              </a:ext>
            </a:extLst>
          </p:cNvPr>
          <p:cNvSpPr txBox="1"/>
          <p:nvPr/>
        </p:nvSpPr>
        <p:spPr>
          <a:xfrm>
            <a:off x="9600567" y="4833196"/>
            <a:ext cx="885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AWS Glue</a:t>
            </a:r>
            <a:endParaRPr lang="en-US" sz="14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99E17205-8E1B-3347-8C3C-E0D7026D00E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9800913" y="4309465"/>
            <a:ext cx="543773" cy="543773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6A077112-E26F-0D4A-A9EA-FF1873812DAF}"/>
              </a:ext>
            </a:extLst>
          </p:cNvPr>
          <p:cNvSpPr txBox="1"/>
          <p:nvPr/>
        </p:nvSpPr>
        <p:spPr>
          <a:xfrm>
            <a:off x="10336825" y="4836163"/>
            <a:ext cx="1266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Athena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E3435C9D-27B5-F542-8D33-82F40FFE817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10674896" y="4321376"/>
            <a:ext cx="512056" cy="512056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26DBE324-E5B2-924C-8490-30B28B2C4B41}"/>
              </a:ext>
            </a:extLst>
          </p:cNvPr>
          <p:cNvSpPr txBox="1"/>
          <p:nvPr/>
        </p:nvSpPr>
        <p:spPr>
          <a:xfrm>
            <a:off x="11116343" y="4808943"/>
            <a:ext cx="1480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</a:t>
            </a:r>
            <a:r>
              <a:rPr lang="en-US" sz="1400" dirty="0" err="1">
                <a:solidFill>
                  <a:srgbClr val="000000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QuickSight</a:t>
            </a:r>
            <a:endParaRPr lang="en-US" sz="14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8A64785E-DEAE-8449-9E5C-D0B5F0922D1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43"/>
              </a:ext>
            </a:extLst>
          </a:blip>
          <a:stretch>
            <a:fillRect/>
          </a:stretch>
        </p:blipFill>
        <p:spPr>
          <a:xfrm>
            <a:off x="11510648" y="4294811"/>
            <a:ext cx="556001" cy="556001"/>
          </a:xfrm>
          <a:prstGeom prst="rect">
            <a:avLst/>
          </a:prstGeom>
        </p:spPr>
      </p:pic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D4152AC5-C4F4-9F40-BFA3-2D9387D8362C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>
            <a:off x="8533985" y="4593005"/>
            <a:ext cx="467392" cy="571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C6AE445B-0F1E-6246-878B-03452A90E01B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9504220" y="4572815"/>
            <a:ext cx="296693" cy="853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AE44221C-5491-2649-8F91-8BF8862FCDA4}"/>
              </a:ext>
            </a:extLst>
          </p:cNvPr>
          <p:cNvCxnSpPr>
            <a:cxnSpLocks/>
            <a:stCxn id="82" idx="3"/>
            <a:endCxn id="84" idx="1"/>
          </p:cNvCxnSpPr>
          <p:nvPr/>
        </p:nvCxnSpPr>
        <p:spPr>
          <a:xfrm flipV="1">
            <a:off x="10344685" y="4577405"/>
            <a:ext cx="330211" cy="394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388A43C2-3828-2E46-94A1-520B0A1682C2}"/>
              </a:ext>
            </a:extLst>
          </p:cNvPr>
          <p:cNvCxnSpPr>
            <a:cxnSpLocks/>
            <a:stCxn id="84" idx="3"/>
            <a:endCxn id="91" idx="1"/>
          </p:cNvCxnSpPr>
          <p:nvPr/>
        </p:nvCxnSpPr>
        <p:spPr>
          <a:xfrm flipV="1">
            <a:off x="11186953" y="4572811"/>
            <a:ext cx="323695" cy="459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69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923586" y="165906"/>
            <a:ext cx="10599694" cy="60416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19073" y="165905"/>
            <a:ext cx="330200" cy="330200"/>
          </a:xfrm>
          <a:prstGeom prst="rect">
            <a:avLst/>
          </a:prstGeom>
        </p:spPr>
      </p:pic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C3186233-DE18-F14A-91D0-89198310EF6E}"/>
              </a:ext>
            </a:extLst>
          </p:cNvPr>
          <p:cNvCxnSpPr>
            <a:cxnSpLocks/>
          </p:cNvCxnSpPr>
          <p:nvPr/>
        </p:nvCxnSpPr>
        <p:spPr>
          <a:xfrm>
            <a:off x="4680734" y="3453212"/>
            <a:ext cx="5208484" cy="689400"/>
          </a:xfrm>
          <a:prstGeom prst="bentConnector3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88D202B6-9F3B-6D40-AE44-B7E8117ADC42}"/>
              </a:ext>
            </a:extLst>
          </p:cNvPr>
          <p:cNvCxnSpPr>
            <a:cxnSpLocks/>
          </p:cNvCxnSpPr>
          <p:nvPr/>
        </p:nvCxnSpPr>
        <p:spPr>
          <a:xfrm>
            <a:off x="4685693" y="3629562"/>
            <a:ext cx="1053186" cy="167669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E21752A-CDC0-584B-940D-368DAA319609}"/>
              </a:ext>
            </a:extLst>
          </p:cNvPr>
          <p:cNvCxnSpPr>
            <a:cxnSpLocks/>
          </p:cNvCxnSpPr>
          <p:nvPr/>
        </p:nvCxnSpPr>
        <p:spPr>
          <a:xfrm flipV="1">
            <a:off x="1444816" y="3525985"/>
            <a:ext cx="2269075" cy="24536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22F4E1B-57AC-0A40-AF4B-0D0CF9072B8A}"/>
              </a:ext>
            </a:extLst>
          </p:cNvPr>
          <p:cNvCxnSpPr>
            <a:cxnSpLocks/>
          </p:cNvCxnSpPr>
          <p:nvPr/>
        </p:nvCxnSpPr>
        <p:spPr>
          <a:xfrm flipV="1">
            <a:off x="1608181" y="668535"/>
            <a:ext cx="1999309" cy="230745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c 17">
            <a:extLst>
              <a:ext uri="{FF2B5EF4-FFF2-40B4-BE49-F238E27FC236}">
                <a16:creationId xmlns:a16="http://schemas.microsoft.com/office/drawing/2014/main" id="{E153D5E9-3B7B-2049-A11E-FFC388EF5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3731589" y="48655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">
            <a:extLst>
              <a:ext uri="{FF2B5EF4-FFF2-40B4-BE49-F238E27FC236}">
                <a16:creationId xmlns:a16="http://schemas.microsoft.com/office/drawing/2014/main" id="{36D47ABD-DAEE-EB47-9973-13539F17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404" y="1248556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15" name="TextBox 6">
            <a:extLst>
              <a:ext uri="{FF2B5EF4-FFF2-40B4-BE49-F238E27FC236}">
                <a16:creationId xmlns:a16="http://schemas.microsoft.com/office/drawing/2014/main" id="{47E0A1CD-6811-7343-8E34-A56DF3499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083" y="1385828"/>
            <a:ext cx="151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certificate &amp; MQTT Endpoint</a:t>
            </a:r>
          </a:p>
        </p:txBody>
      </p:sp>
      <p:pic>
        <p:nvPicPr>
          <p:cNvPr id="116" name="Graphic 35">
            <a:extLst>
              <a:ext uri="{FF2B5EF4-FFF2-40B4-BE49-F238E27FC236}">
                <a16:creationId xmlns:a16="http://schemas.microsoft.com/office/drawing/2014/main" id="{BBAB1FE6-ED17-6B47-B894-CF0E3C355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577" y="9286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Graphic 17">
            <a:extLst>
              <a:ext uri="{FF2B5EF4-FFF2-40B4-BE49-F238E27FC236}">
                <a16:creationId xmlns:a16="http://schemas.microsoft.com/office/drawing/2014/main" id="{D021DBB0-84BD-5542-AD93-6525A54B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589" y="163142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11">
            <a:extLst>
              <a:ext uri="{FF2B5EF4-FFF2-40B4-BE49-F238E27FC236}">
                <a16:creationId xmlns:a16="http://schemas.microsoft.com/office/drawing/2014/main" id="{72FF350C-74A3-D34D-A61E-90656E1A1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353" y="239342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sp>
        <p:nvSpPr>
          <p:cNvPr id="119" name="TextBox 17">
            <a:extLst>
              <a:ext uri="{FF2B5EF4-FFF2-40B4-BE49-F238E27FC236}">
                <a16:creationId xmlns:a16="http://schemas.microsoft.com/office/drawing/2014/main" id="{91413EE2-74D0-1146-8918-4CEC651AE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099" y="1115036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120" name="Graphic 13">
            <a:extLst>
              <a:ext uri="{FF2B5EF4-FFF2-40B4-BE49-F238E27FC236}">
                <a16:creationId xmlns:a16="http://schemas.microsoft.com/office/drawing/2014/main" id="{6B61D136-C6C4-844F-98BA-1012B6F23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025" y="6356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CE1BD64-E90C-0349-BDD7-3916DE042B38}"/>
              </a:ext>
            </a:extLst>
          </p:cNvPr>
          <p:cNvCxnSpPr>
            <a:cxnSpLocks/>
          </p:cNvCxnSpPr>
          <p:nvPr/>
        </p:nvCxnSpPr>
        <p:spPr>
          <a:xfrm>
            <a:off x="4644868" y="861819"/>
            <a:ext cx="69749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8B9C7EC-8A88-8646-BDBF-2987C309E636}"/>
              </a:ext>
            </a:extLst>
          </p:cNvPr>
          <p:cNvCxnSpPr>
            <a:cxnSpLocks/>
          </p:cNvCxnSpPr>
          <p:nvPr/>
        </p:nvCxnSpPr>
        <p:spPr>
          <a:xfrm>
            <a:off x="6100014" y="872430"/>
            <a:ext cx="69749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25">
            <a:extLst>
              <a:ext uri="{FF2B5EF4-FFF2-40B4-BE49-F238E27FC236}">
                <a16:creationId xmlns:a16="http://schemas.microsoft.com/office/drawing/2014/main" id="{7CC333A8-D910-5F4C-A0A7-D83256F2C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8000" y="1099882"/>
            <a:ext cx="16446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Endpoints</a:t>
            </a:r>
          </a:p>
        </p:txBody>
      </p:sp>
      <p:pic>
        <p:nvPicPr>
          <p:cNvPr id="124" name="Graphic 29">
            <a:extLst>
              <a:ext uri="{FF2B5EF4-FFF2-40B4-BE49-F238E27FC236}">
                <a16:creationId xmlns:a16="http://schemas.microsoft.com/office/drawing/2014/main" id="{CFF0FC17-96DF-A241-BEE2-4C29FC06A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725" y="6426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20">
            <a:extLst>
              <a:ext uri="{FF2B5EF4-FFF2-40B4-BE49-F238E27FC236}">
                <a16:creationId xmlns:a16="http://schemas.microsoft.com/office/drawing/2014/main" id="{3341C87E-488C-4042-8C72-79BE0A554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0907" y="1081901"/>
            <a:ext cx="12906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 with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Certificate</a:t>
            </a:r>
          </a:p>
        </p:txBody>
      </p:sp>
      <p:pic>
        <p:nvPicPr>
          <p:cNvPr id="126" name="Graphic 31">
            <a:extLst>
              <a:ext uri="{FF2B5EF4-FFF2-40B4-BE49-F238E27FC236}">
                <a16:creationId xmlns:a16="http://schemas.microsoft.com/office/drawing/2014/main" id="{FB8A1A69-53F6-9A4F-82E0-7D07037FE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283" y="6151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5677E09-C38D-024F-97D3-1AFBE9BA89E7}"/>
              </a:ext>
            </a:extLst>
          </p:cNvPr>
          <p:cNvCxnSpPr>
            <a:cxnSpLocks/>
          </p:cNvCxnSpPr>
          <p:nvPr/>
        </p:nvCxnSpPr>
        <p:spPr>
          <a:xfrm>
            <a:off x="7552161" y="872430"/>
            <a:ext cx="69749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Graphic 23">
            <a:extLst>
              <a:ext uri="{FF2B5EF4-FFF2-40B4-BE49-F238E27FC236}">
                <a16:creationId xmlns:a16="http://schemas.microsoft.com/office/drawing/2014/main" id="{3AD19081-010F-9E47-80E3-7D29FAC0C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398" y="4808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12">
            <a:extLst>
              <a:ext uri="{FF2B5EF4-FFF2-40B4-BE49-F238E27FC236}">
                <a16:creationId xmlns:a16="http://schemas.microsoft.com/office/drawing/2014/main" id="{C792C3F5-E3CD-BE49-B2C8-C2362A45F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6686" y="124440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1384F6B-6D70-6D47-A096-87E97815F705}"/>
              </a:ext>
            </a:extLst>
          </p:cNvPr>
          <p:cNvCxnSpPr>
            <a:cxnSpLocks/>
          </p:cNvCxnSpPr>
          <p:nvPr/>
        </p:nvCxnSpPr>
        <p:spPr>
          <a:xfrm>
            <a:off x="8993924" y="845870"/>
            <a:ext cx="69749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EAD2B69-BCCF-C743-AB82-F27B5628AF3A}"/>
              </a:ext>
            </a:extLst>
          </p:cNvPr>
          <p:cNvSpPr/>
          <p:nvPr/>
        </p:nvSpPr>
        <p:spPr>
          <a:xfrm>
            <a:off x="3244693" y="201540"/>
            <a:ext cx="7837761" cy="247117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onboarding</a:t>
            </a:r>
          </a:p>
        </p:txBody>
      </p:sp>
      <p:sp>
        <p:nvSpPr>
          <p:cNvPr id="132" name="TextBox 11">
            <a:extLst>
              <a:ext uri="{FF2B5EF4-FFF2-40B4-BE49-F238E27FC236}">
                <a16:creationId xmlns:a16="http://schemas.microsoft.com/office/drawing/2014/main" id="{93E62C02-2D37-AC43-8E35-2C8B77E6C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704" y="4079554"/>
            <a:ext cx="15113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MQTT protocol</a:t>
            </a:r>
          </a:p>
        </p:txBody>
      </p:sp>
      <p:pic>
        <p:nvPicPr>
          <p:cNvPr id="133" name="Graphic 47">
            <a:extLst>
              <a:ext uri="{FF2B5EF4-FFF2-40B4-BE49-F238E27FC236}">
                <a16:creationId xmlns:a16="http://schemas.microsoft.com/office/drawing/2014/main" id="{1DCA64D9-6FFB-2646-A854-31A603811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976" y="36223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Graphic 6">
            <a:extLst>
              <a:ext uri="{FF2B5EF4-FFF2-40B4-BE49-F238E27FC236}">
                <a16:creationId xmlns:a16="http://schemas.microsoft.com/office/drawing/2014/main" id="{725CC958-3DA0-0A4E-82D6-CECB7B418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101" y="31592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9">
            <a:extLst>
              <a:ext uri="{FF2B5EF4-FFF2-40B4-BE49-F238E27FC236}">
                <a16:creationId xmlns:a16="http://schemas.microsoft.com/office/drawing/2014/main" id="{95B50F69-0289-B743-8E96-9D6D157E7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0916" y="3921260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Core</a:t>
            </a:r>
          </a:p>
        </p:txBody>
      </p:sp>
      <p:sp>
        <p:nvSpPr>
          <p:cNvPr id="136" name="TextBox 19">
            <a:extLst>
              <a:ext uri="{FF2B5EF4-FFF2-40B4-BE49-F238E27FC236}">
                <a16:creationId xmlns:a16="http://schemas.microsoft.com/office/drawing/2014/main" id="{19538EDF-24EE-014C-B9B7-C6841A39E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194" y="4644957"/>
            <a:ext cx="16859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topic</a:t>
            </a:r>
          </a:p>
        </p:txBody>
      </p:sp>
      <p:pic>
        <p:nvPicPr>
          <p:cNvPr id="137" name="Graphic 61">
            <a:extLst>
              <a:ext uri="{FF2B5EF4-FFF2-40B4-BE49-F238E27FC236}">
                <a16:creationId xmlns:a16="http://schemas.microsoft.com/office/drawing/2014/main" id="{AB01EA19-D880-9844-BB69-DE866985B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482" y="42179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14">
            <a:extLst>
              <a:ext uri="{FF2B5EF4-FFF2-40B4-BE49-F238E27FC236}">
                <a16:creationId xmlns:a16="http://schemas.microsoft.com/office/drawing/2014/main" id="{37D685C3-73BE-1F46-A90C-1C35EBA9C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6861" y="4637995"/>
            <a:ext cx="14938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rule</a:t>
            </a:r>
          </a:p>
        </p:txBody>
      </p:sp>
      <p:pic>
        <p:nvPicPr>
          <p:cNvPr id="139" name="Graphic 81">
            <a:extLst>
              <a:ext uri="{FF2B5EF4-FFF2-40B4-BE49-F238E27FC236}">
                <a16:creationId xmlns:a16="http://schemas.microsoft.com/office/drawing/2014/main" id="{F602D08D-4944-2E46-AB79-C834369AA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502" y="41792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Graphic 22">
            <a:extLst>
              <a:ext uri="{FF2B5EF4-FFF2-40B4-BE49-F238E27FC236}">
                <a16:creationId xmlns:a16="http://schemas.microsoft.com/office/drawing/2014/main" id="{607F5649-2C93-FA4A-8654-E4666E8DC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832" y="29079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TextBox 15">
            <a:extLst>
              <a:ext uri="{FF2B5EF4-FFF2-40B4-BE49-F238E27FC236}">
                <a16:creationId xmlns:a16="http://schemas.microsoft.com/office/drawing/2014/main" id="{0FA87EFB-43CF-BB49-98E9-C1D421D74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634" y="3669994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Events</a:t>
            </a:r>
          </a:p>
        </p:txBody>
      </p:sp>
      <p:pic>
        <p:nvPicPr>
          <p:cNvPr id="142" name="Graphic 23">
            <a:extLst>
              <a:ext uri="{FF2B5EF4-FFF2-40B4-BE49-F238E27FC236}">
                <a16:creationId xmlns:a16="http://schemas.microsoft.com/office/drawing/2014/main" id="{F6EBB901-A773-FB44-A1F1-B78947BC2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814" y="377183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TextBox 12">
            <a:extLst>
              <a:ext uri="{FF2B5EF4-FFF2-40B4-BE49-F238E27FC236}">
                <a16:creationId xmlns:a16="http://schemas.microsoft.com/office/drawing/2014/main" id="{51F18B73-E0E6-944B-9A9B-FD6E51280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102" y="453542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F811AF5-D6BB-084E-A30A-91DD92CE738A}"/>
              </a:ext>
            </a:extLst>
          </p:cNvPr>
          <p:cNvCxnSpPr>
            <a:cxnSpLocks/>
          </p:cNvCxnSpPr>
          <p:nvPr/>
        </p:nvCxnSpPr>
        <p:spPr>
          <a:xfrm>
            <a:off x="4681011" y="3282426"/>
            <a:ext cx="35254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Graphic 12">
            <a:extLst>
              <a:ext uri="{FF2B5EF4-FFF2-40B4-BE49-F238E27FC236}">
                <a16:creationId xmlns:a16="http://schemas.microsoft.com/office/drawing/2014/main" id="{82FCC7B3-F016-0A4C-9F15-8CD112077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834" y="49229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TextBox 19">
            <a:extLst>
              <a:ext uri="{FF2B5EF4-FFF2-40B4-BE49-F238E27FC236}">
                <a16:creationId xmlns:a16="http://schemas.microsoft.com/office/drawing/2014/main" id="{1939FB43-A278-864D-B92A-47FF2F996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9483" y="5686524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Kinesis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Firehose</a:t>
            </a:r>
          </a:p>
        </p:txBody>
      </p:sp>
      <p:pic>
        <p:nvPicPr>
          <p:cNvPr id="147" name="Graphic 8">
            <a:extLst>
              <a:ext uri="{FF2B5EF4-FFF2-40B4-BE49-F238E27FC236}">
                <a16:creationId xmlns:a16="http://schemas.microsoft.com/office/drawing/2014/main" id="{3D076336-623C-254D-91C3-21017CCE4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947" y="49229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Box 9">
            <a:extLst>
              <a:ext uri="{FF2B5EF4-FFF2-40B4-BE49-F238E27FC236}">
                <a16:creationId xmlns:a16="http://schemas.microsoft.com/office/drawing/2014/main" id="{85C16F87-4357-3342-8DDC-DE3FC6C89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5171" y="5686524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pic>
        <p:nvPicPr>
          <p:cNvPr id="149" name="Graphic 6">
            <a:extLst>
              <a:ext uri="{FF2B5EF4-FFF2-40B4-BE49-F238E27FC236}">
                <a16:creationId xmlns:a16="http://schemas.microsoft.com/office/drawing/2014/main" id="{09D39E6D-A401-D844-ADC4-B93D6A780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974" y="49229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10">
            <a:extLst>
              <a:ext uri="{FF2B5EF4-FFF2-40B4-BE49-F238E27FC236}">
                <a16:creationId xmlns:a16="http://schemas.microsoft.com/office/drawing/2014/main" id="{B99E1262-7A9A-CD4F-8521-3E48EE9D0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214" y="5688112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151" name="Graphic 14">
            <a:extLst>
              <a:ext uri="{FF2B5EF4-FFF2-40B4-BE49-F238E27FC236}">
                <a16:creationId xmlns:a16="http://schemas.microsoft.com/office/drawing/2014/main" id="{4BF8EF40-EEC0-1C4C-97B3-DEE806C07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436" y="49229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TextBox 17">
            <a:extLst>
              <a:ext uri="{FF2B5EF4-FFF2-40B4-BE49-F238E27FC236}">
                <a16:creationId xmlns:a16="http://schemas.microsoft.com/office/drawing/2014/main" id="{FC26271D-AC23-A747-9721-DF3B3F6CE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7930" y="568493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153" name="Graphic 7">
            <a:extLst>
              <a:ext uri="{FF2B5EF4-FFF2-40B4-BE49-F238E27FC236}">
                <a16:creationId xmlns:a16="http://schemas.microsoft.com/office/drawing/2014/main" id="{7277E708-943E-4F44-8616-C26024F4B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579" y="491976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Box 10">
            <a:extLst>
              <a:ext uri="{FF2B5EF4-FFF2-40B4-BE49-F238E27FC236}">
                <a16:creationId xmlns:a16="http://schemas.microsoft.com/office/drawing/2014/main" id="{0E5C4CB4-699C-CC42-9C25-1CF56C2ED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18" y="5680174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ECE0E16-4D5B-7D45-BC67-BD66BB74BD1C}"/>
              </a:ext>
            </a:extLst>
          </p:cNvPr>
          <p:cNvCxnSpPr>
            <a:cxnSpLocks/>
          </p:cNvCxnSpPr>
          <p:nvPr/>
        </p:nvCxnSpPr>
        <p:spPr>
          <a:xfrm>
            <a:off x="6690939" y="5306259"/>
            <a:ext cx="57644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A4F4D04-BCE4-BE43-98CE-6C04A942E5C8}"/>
              </a:ext>
            </a:extLst>
          </p:cNvPr>
          <p:cNvCxnSpPr>
            <a:cxnSpLocks/>
          </p:cNvCxnSpPr>
          <p:nvPr/>
        </p:nvCxnSpPr>
        <p:spPr>
          <a:xfrm>
            <a:off x="8172310" y="5313693"/>
            <a:ext cx="47639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4683378-668B-4A49-8C1E-5E58BD597FF8}"/>
              </a:ext>
            </a:extLst>
          </p:cNvPr>
          <p:cNvCxnSpPr>
            <a:cxnSpLocks/>
          </p:cNvCxnSpPr>
          <p:nvPr/>
        </p:nvCxnSpPr>
        <p:spPr>
          <a:xfrm>
            <a:off x="9489743" y="5330557"/>
            <a:ext cx="43308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FC1B93E-B239-B64B-8C43-A57278682CD3}"/>
              </a:ext>
            </a:extLst>
          </p:cNvPr>
          <p:cNvCxnSpPr>
            <a:cxnSpLocks/>
          </p:cNvCxnSpPr>
          <p:nvPr/>
        </p:nvCxnSpPr>
        <p:spPr>
          <a:xfrm>
            <a:off x="10778695" y="5330557"/>
            <a:ext cx="52403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21">
            <a:extLst>
              <a:ext uri="{FF2B5EF4-FFF2-40B4-BE49-F238E27FC236}">
                <a16:creationId xmlns:a16="http://schemas.microsoft.com/office/drawing/2014/main" id="{4F95C6B5-CF3E-5F46-BE4D-1EDF482DE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91" y="64268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" name="TextBox 38">
            <a:extLst>
              <a:ext uri="{FF2B5EF4-FFF2-40B4-BE49-F238E27FC236}">
                <a16:creationId xmlns:a16="http://schemas.microsoft.com/office/drawing/2014/main" id="{60C6D1DB-8678-6F4D-B58D-BE60622C3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68" y="1214183"/>
            <a:ext cx="10715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Onboarding service</a:t>
            </a:r>
          </a:p>
        </p:txBody>
      </p:sp>
      <p:sp>
        <p:nvSpPr>
          <p:cNvPr id="163" name="TextBox 29">
            <a:extLst>
              <a:ext uri="{FF2B5EF4-FFF2-40B4-BE49-F238E27FC236}">
                <a16:creationId xmlns:a16="http://schemas.microsoft.com/office/drawing/2014/main" id="{280F9AE2-3A33-054F-AF04-DE49F0D7A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203" y="3969784"/>
            <a:ext cx="15113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 gateway</a:t>
            </a:r>
          </a:p>
        </p:txBody>
      </p:sp>
      <p:pic>
        <p:nvPicPr>
          <p:cNvPr id="164" name="Graphic 79">
            <a:extLst>
              <a:ext uri="{FF2B5EF4-FFF2-40B4-BE49-F238E27FC236}">
                <a16:creationId xmlns:a16="http://schemas.microsoft.com/office/drawing/2014/main" id="{8BC7C40A-C158-2D48-A313-4722FFDC3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66" y="35427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64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DA20F2F0-0321-C84B-B39F-CE77CC71337B}"/>
              </a:ext>
            </a:extLst>
          </p:cNvPr>
          <p:cNvSpPr/>
          <p:nvPr/>
        </p:nvSpPr>
        <p:spPr>
          <a:xfrm>
            <a:off x="3402526" y="3595073"/>
            <a:ext cx="9375879" cy="3035712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plane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20F2F0-0321-C84B-B39F-CE77CC71337B}"/>
              </a:ext>
            </a:extLst>
          </p:cNvPr>
          <p:cNvSpPr/>
          <p:nvPr/>
        </p:nvSpPr>
        <p:spPr>
          <a:xfrm>
            <a:off x="3406215" y="496105"/>
            <a:ext cx="9372190" cy="2914318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plane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923585" y="165906"/>
            <a:ext cx="10972517" cy="65795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19073" y="165905"/>
            <a:ext cx="330200" cy="330200"/>
          </a:xfrm>
          <a:prstGeom prst="rect">
            <a:avLst/>
          </a:prstGeom>
        </p:spPr>
      </p:pic>
      <p:pic>
        <p:nvPicPr>
          <p:cNvPr id="99" name="Graphic 17">
            <a:extLst>
              <a:ext uri="{FF2B5EF4-FFF2-40B4-BE49-F238E27FC236}">
                <a16:creationId xmlns:a16="http://schemas.microsoft.com/office/drawing/2014/main" id="{E153D5E9-3B7B-2049-A11E-FFC388EF5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3963130" y="7518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">
            <a:extLst>
              <a:ext uri="{FF2B5EF4-FFF2-40B4-BE49-F238E27FC236}">
                <a16:creationId xmlns:a16="http://schemas.microsoft.com/office/drawing/2014/main" id="{36D47ABD-DAEE-EB47-9973-13539F17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944" y="1513818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15" name="TextBox 6">
            <a:extLst>
              <a:ext uri="{FF2B5EF4-FFF2-40B4-BE49-F238E27FC236}">
                <a16:creationId xmlns:a16="http://schemas.microsoft.com/office/drawing/2014/main" id="{47E0A1CD-6811-7343-8E34-A56DF3499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746" y="1509979"/>
            <a:ext cx="1511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certificate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 </a:t>
            </a: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6" name="Graphic 35">
            <a:extLst>
              <a:ext uri="{FF2B5EF4-FFF2-40B4-BE49-F238E27FC236}">
                <a16:creationId xmlns:a16="http://schemas.microsoft.com/office/drawing/2014/main" id="{BBAB1FE6-ED17-6B47-B894-CF0E3C355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193" y="9869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Graphic 17">
            <a:extLst>
              <a:ext uri="{FF2B5EF4-FFF2-40B4-BE49-F238E27FC236}">
                <a16:creationId xmlns:a16="http://schemas.microsoft.com/office/drawing/2014/main" id="{D021DBB0-84BD-5542-AD93-6525A54B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130" y="212177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11">
            <a:extLst>
              <a:ext uri="{FF2B5EF4-FFF2-40B4-BE49-F238E27FC236}">
                <a16:creationId xmlns:a16="http://schemas.microsoft.com/office/drawing/2014/main" id="{72FF350C-74A3-D34D-A61E-90656E1A1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893" y="288377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sp>
        <p:nvSpPr>
          <p:cNvPr id="119" name="TextBox 17">
            <a:extLst>
              <a:ext uri="{FF2B5EF4-FFF2-40B4-BE49-F238E27FC236}">
                <a16:creationId xmlns:a16="http://schemas.microsoft.com/office/drawing/2014/main" id="{91413EE2-74D0-1146-8918-4CEC651AE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955" y="1513818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120" name="Graphic 13">
            <a:extLst>
              <a:ext uri="{FF2B5EF4-FFF2-40B4-BE49-F238E27FC236}">
                <a16:creationId xmlns:a16="http://schemas.microsoft.com/office/drawing/2014/main" id="{6B61D136-C6C4-844F-98BA-1012B6F23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392" y="9485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CE1BD64-E90C-0349-BDD7-3916DE042B38}"/>
              </a:ext>
            </a:extLst>
          </p:cNvPr>
          <p:cNvCxnSpPr>
            <a:cxnSpLocks/>
          </p:cNvCxnSpPr>
          <p:nvPr/>
        </p:nvCxnSpPr>
        <p:spPr>
          <a:xfrm>
            <a:off x="4801387" y="1154172"/>
            <a:ext cx="13716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20">
            <a:extLst>
              <a:ext uri="{FF2B5EF4-FFF2-40B4-BE49-F238E27FC236}">
                <a16:creationId xmlns:a16="http://schemas.microsoft.com/office/drawing/2014/main" id="{3341C87E-488C-4042-8C72-79BE0A554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920" y="1318142"/>
            <a:ext cx="12906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with</a:t>
            </a:r>
          </a:p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certificate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6" name="Graphic 31">
            <a:extLst>
              <a:ext uri="{FF2B5EF4-FFF2-40B4-BE49-F238E27FC236}">
                <a16:creationId xmlns:a16="http://schemas.microsoft.com/office/drawing/2014/main" id="{FB8A1A69-53F6-9A4F-82E0-7D07037FE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639" y="8684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5677E09-C38D-024F-97D3-1AFBE9BA89E7}"/>
              </a:ext>
            </a:extLst>
          </p:cNvPr>
          <p:cNvCxnSpPr>
            <a:cxnSpLocks/>
          </p:cNvCxnSpPr>
          <p:nvPr/>
        </p:nvCxnSpPr>
        <p:spPr>
          <a:xfrm flipV="1">
            <a:off x="6739084" y="1154175"/>
            <a:ext cx="4937760" cy="1219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Graphic 23">
            <a:extLst>
              <a:ext uri="{FF2B5EF4-FFF2-40B4-BE49-F238E27FC236}">
                <a16:creationId xmlns:a16="http://schemas.microsoft.com/office/drawing/2014/main" id="{3AD19081-010F-9E47-80E3-7D29FAC0C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368" y="211096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12">
            <a:extLst>
              <a:ext uri="{FF2B5EF4-FFF2-40B4-BE49-F238E27FC236}">
                <a16:creationId xmlns:a16="http://schemas.microsoft.com/office/drawing/2014/main" id="{C792C3F5-E3CD-BE49-B2C8-C2362A45F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8695" y="2879204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sp>
        <p:nvSpPr>
          <p:cNvPr id="132" name="TextBox 11">
            <a:extLst>
              <a:ext uri="{FF2B5EF4-FFF2-40B4-BE49-F238E27FC236}">
                <a16:creationId xmlns:a16="http://schemas.microsoft.com/office/drawing/2014/main" id="{93E62C02-2D37-AC43-8E35-2C8B77E6C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704" y="4529720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MQTT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protocol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33" name="Graphic 47">
            <a:extLst>
              <a:ext uri="{FF2B5EF4-FFF2-40B4-BE49-F238E27FC236}">
                <a16:creationId xmlns:a16="http://schemas.microsoft.com/office/drawing/2014/main" id="{1DCA64D9-6FFB-2646-A854-31A603811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154" y="40797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Graphic 6">
            <a:extLst>
              <a:ext uri="{FF2B5EF4-FFF2-40B4-BE49-F238E27FC236}">
                <a16:creationId xmlns:a16="http://schemas.microsoft.com/office/drawing/2014/main" id="{725CC958-3DA0-0A4E-82D6-CECB7B418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101" y="392907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9">
            <a:extLst>
              <a:ext uri="{FF2B5EF4-FFF2-40B4-BE49-F238E27FC236}">
                <a16:creationId xmlns:a16="http://schemas.microsoft.com/office/drawing/2014/main" id="{95B50F69-0289-B743-8E96-9D6D157E7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0916" y="4691072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Core</a:t>
            </a:r>
          </a:p>
        </p:txBody>
      </p:sp>
      <p:sp>
        <p:nvSpPr>
          <p:cNvPr id="136" name="TextBox 19">
            <a:extLst>
              <a:ext uri="{FF2B5EF4-FFF2-40B4-BE49-F238E27FC236}">
                <a16:creationId xmlns:a16="http://schemas.microsoft.com/office/drawing/2014/main" id="{19538EDF-24EE-014C-B9B7-C6841A39E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2224" y="5919109"/>
            <a:ext cx="1685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topic</a:t>
            </a:r>
          </a:p>
        </p:txBody>
      </p:sp>
      <p:pic>
        <p:nvPicPr>
          <p:cNvPr id="137" name="Graphic 61">
            <a:extLst>
              <a:ext uri="{FF2B5EF4-FFF2-40B4-BE49-F238E27FC236}">
                <a16:creationId xmlns:a16="http://schemas.microsoft.com/office/drawing/2014/main" id="{AB01EA19-D880-9844-BB69-DE866985B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837" y="54590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14">
            <a:extLst>
              <a:ext uri="{FF2B5EF4-FFF2-40B4-BE49-F238E27FC236}">
                <a16:creationId xmlns:a16="http://schemas.microsoft.com/office/drawing/2014/main" id="{37D685C3-73BE-1F46-A90C-1C35EBA9C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2182" y="5919109"/>
            <a:ext cx="14938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rule</a:t>
            </a:r>
          </a:p>
        </p:txBody>
      </p:sp>
      <p:pic>
        <p:nvPicPr>
          <p:cNvPr id="139" name="Graphic 81">
            <a:extLst>
              <a:ext uri="{FF2B5EF4-FFF2-40B4-BE49-F238E27FC236}">
                <a16:creationId xmlns:a16="http://schemas.microsoft.com/office/drawing/2014/main" id="{F602D08D-4944-2E46-AB79-C834369AA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410" y="54340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F811AF5-D6BB-084E-A30A-91DD92CE738A}"/>
              </a:ext>
            </a:extLst>
          </p:cNvPr>
          <p:cNvCxnSpPr>
            <a:cxnSpLocks/>
          </p:cNvCxnSpPr>
          <p:nvPr/>
        </p:nvCxnSpPr>
        <p:spPr>
          <a:xfrm>
            <a:off x="4623911" y="4304953"/>
            <a:ext cx="6675120" cy="720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Graphic 12">
            <a:extLst>
              <a:ext uri="{FF2B5EF4-FFF2-40B4-BE49-F238E27FC236}">
                <a16:creationId xmlns:a16="http://schemas.microsoft.com/office/drawing/2014/main" id="{82FCC7B3-F016-0A4C-9F15-8CD112077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834" y="527463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TextBox 19">
            <a:extLst>
              <a:ext uri="{FF2B5EF4-FFF2-40B4-BE49-F238E27FC236}">
                <a16:creationId xmlns:a16="http://schemas.microsoft.com/office/drawing/2014/main" id="{1939FB43-A278-864D-B92A-47FF2F996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9483" y="6038223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Kinesis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Firehose</a:t>
            </a:r>
          </a:p>
        </p:txBody>
      </p:sp>
      <p:pic>
        <p:nvPicPr>
          <p:cNvPr id="147" name="Graphic 8">
            <a:extLst>
              <a:ext uri="{FF2B5EF4-FFF2-40B4-BE49-F238E27FC236}">
                <a16:creationId xmlns:a16="http://schemas.microsoft.com/office/drawing/2014/main" id="{3D076336-623C-254D-91C3-21017CCE4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95" y="527463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Box 9">
            <a:extLst>
              <a:ext uri="{FF2B5EF4-FFF2-40B4-BE49-F238E27FC236}">
                <a16:creationId xmlns:a16="http://schemas.microsoft.com/office/drawing/2014/main" id="{85C16F87-4357-3342-8DDC-DE3FC6C89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5171" y="6038222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49" name="Graphic 6">
            <a:extLst>
              <a:ext uri="{FF2B5EF4-FFF2-40B4-BE49-F238E27FC236}">
                <a16:creationId xmlns:a16="http://schemas.microsoft.com/office/drawing/2014/main" id="{09D39E6D-A401-D844-ADC4-B93D6A780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171" y="52668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10">
            <a:extLst>
              <a:ext uri="{FF2B5EF4-FFF2-40B4-BE49-F238E27FC236}">
                <a16:creationId xmlns:a16="http://schemas.microsoft.com/office/drawing/2014/main" id="{B99E1262-7A9A-CD4F-8521-3E48EE9D0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214" y="6039811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151" name="Graphic 14">
            <a:extLst>
              <a:ext uri="{FF2B5EF4-FFF2-40B4-BE49-F238E27FC236}">
                <a16:creationId xmlns:a16="http://schemas.microsoft.com/office/drawing/2014/main" id="{4BF8EF40-EEC0-1C4C-97B3-DEE806C07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051" y="52683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TextBox 17">
            <a:extLst>
              <a:ext uri="{FF2B5EF4-FFF2-40B4-BE49-F238E27FC236}">
                <a16:creationId xmlns:a16="http://schemas.microsoft.com/office/drawing/2014/main" id="{FC26271D-AC23-A747-9721-DF3B3F6CE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7930" y="603663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153" name="Graphic 7">
            <a:extLst>
              <a:ext uri="{FF2B5EF4-FFF2-40B4-BE49-F238E27FC236}">
                <a16:creationId xmlns:a16="http://schemas.microsoft.com/office/drawing/2014/main" id="{7277E708-943E-4F44-8616-C26024F4B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6327" y="525409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Box 10">
            <a:extLst>
              <a:ext uri="{FF2B5EF4-FFF2-40B4-BE49-F238E27FC236}">
                <a16:creationId xmlns:a16="http://schemas.microsoft.com/office/drawing/2014/main" id="{0E5C4CB4-699C-CC42-9C25-1CF56C2ED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18" y="6031873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ECE0E16-4D5B-7D45-BC67-BD66BB74BD1C}"/>
              </a:ext>
            </a:extLst>
          </p:cNvPr>
          <p:cNvCxnSpPr>
            <a:cxnSpLocks/>
          </p:cNvCxnSpPr>
          <p:nvPr/>
        </p:nvCxnSpPr>
        <p:spPr>
          <a:xfrm>
            <a:off x="6663915" y="5652460"/>
            <a:ext cx="6400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A4F4D04-BCE4-BE43-98CE-6C04A942E5C8}"/>
              </a:ext>
            </a:extLst>
          </p:cNvPr>
          <p:cNvCxnSpPr>
            <a:cxnSpLocks/>
          </p:cNvCxnSpPr>
          <p:nvPr/>
        </p:nvCxnSpPr>
        <p:spPr>
          <a:xfrm>
            <a:off x="8116038" y="5665392"/>
            <a:ext cx="6400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4683378-668B-4A49-8C1E-5E58BD597FF8}"/>
              </a:ext>
            </a:extLst>
          </p:cNvPr>
          <p:cNvCxnSpPr>
            <a:cxnSpLocks/>
          </p:cNvCxnSpPr>
          <p:nvPr/>
        </p:nvCxnSpPr>
        <p:spPr>
          <a:xfrm>
            <a:off x="9567116" y="5682256"/>
            <a:ext cx="54864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FC1B93E-B239-B64B-8C43-A57278682CD3}"/>
              </a:ext>
            </a:extLst>
          </p:cNvPr>
          <p:cNvCxnSpPr>
            <a:cxnSpLocks/>
          </p:cNvCxnSpPr>
          <p:nvPr/>
        </p:nvCxnSpPr>
        <p:spPr>
          <a:xfrm>
            <a:off x="10947511" y="5682256"/>
            <a:ext cx="54864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21">
            <a:extLst>
              <a:ext uri="{FF2B5EF4-FFF2-40B4-BE49-F238E27FC236}">
                <a16:creationId xmlns:a16="http://schemas.microsoft.com/office/drawing/2014/main" id="{4F95C6B5-CF3E-5F46-BE4D-1EDF482DE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7" y="94219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" name="TextBox 38">
            <a:extLst>
              <a:ext uri="{FF2B5EF4-FFF2-40B4-BE49-F238E27FC236}">
                <a16:creationId xmlns:a16="http://schemas.microsoft.com/office/drawing/2014/main" id="{60C6D1DB-8678-6F4D-B58D-BE60622C3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364" y="1458504"/>
            <a:ext cx="17505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Onboarding service</a:t>
            </a:r>
          </a:p>
        </p:txBody>
      </p:sp>
      <p:sp>
        <p:nvSpPr>
          <p:cNvPr id="163" name="TextBox 29">
            <a:extLst>
              <a:ext uri="{FF2B5EF4-FFF2-40B4-BE49-F238E27FC236}">
                <a16:creationId xmlns:a16="http://schemas.microsoft.com/office/drawing/2014/main" id="{280F9AE2-3A33-054F-AF04-DE49F0D7A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47" y="4496059"/>
            <a:ext cx="1511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 gateway</a:t>
            </a:r>
          </a:p>
        </p:txBody>
      </p:sp>
      <p:pic>
        <p:nvPicPr>
          <p:cNvPr id="164" name="Graphic 79">
            <a:extLst>
              <a:ext uri="{FF2B5EF4-FFF2-40B4-BE49-F238E27FC236}">
                <a16:creationId xmlns:a16="http://schemas.microsoft.com/office/drawing/2014/main" id="{8BC7C40A-C158-2D48-A313-4722FFDC3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08" y="4064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Graphic 17">
            <a:extLst>
              <a:ext uri="{FF2B5EF4-FFF2-40B4-BE49-F238E27FC236}">
                <a16:creationId xmlns:a16="http://schemas.microsoft.com/office/drawing/2014/main" id="{E9D7E133-3AFD-F249-8918-DA916AE36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239" y="40345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1">
            <a:extLst>
              <a:ext uri="{FF2B5EF4-FFF2-40B4-BE49-F238E27FC236}">
                <a16:creationId xmlns:a16="http://schemas.microsoft.com/office/drawing/2014/main" id="{A203A509-A005-0941-A8DB-F78723E5A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3753" y="478458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000D47F-3D37-0845-84DB-830DDB3A9E9B}"/>
              </a:ext>
            </a:extLst>
          </p:cNvPr>
          <p:cNvCxnSpPr/>
          <p:nvPr/>
        </p:nvCxnSpPr>
        <p:spPr>
          <a:xfrm>
            <a:off x="1199876" y="1154175"/>
            <a:ext cx="1280160" cy="259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7AC08C5-3561-1540-84DC-9D65E4AE51AB}"/>
              </a:ext>
            </a:extLst>
          </p:cNvPr>
          <p:cNvCxnSpPr/>
          <p:nvPr/>
        </p:nvCxnSpPr>
        <p:spPr>
          <a:xfrm>
            <a:off x="2913340" y="1154172"/>
            <a:ext cx="100584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2">
            <a:extLst>
              <a:ext uri="{FF2B5EF4-FFF2-40B4-BE49-F238E27FC236}">
                <a16:creationId xmlns:a16="http://schemas.microsoft.com/office/drawing/2014/main" id="{915A0DD7-EAA4-1C42-B94C-58D3C0B16B88}"/>
              </a:ext>
            </a:extLst>
          </p:cNvPr>
          <p:cNvSpPr/>
          <p:nvPr/>
        </p:nvSpPr>
        <p:spPr>
          <a:xfrm flipH="1" flipV="1">
            <a:off x="9063138" y="1166368"/>
            <a:ext cx="2461068" cy="136769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000D47F-3D37-0845-84DB-830DDB3A9E9B}"/>
              </a:ext>
            </a:extLst>
          </p:cNvPr>
          <p:cNvCxnSpPr/>
          <p:nvPr/>
        </p:nvCxnSpPr>
        <p:spPr>
          <a:xfrm>
            <a:off x="1297922" y="4308557"/>
            <a:ext cx="1097280" cy="259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AC08C5-3561-1540-84DC-9D65E4AE51AB}"/>
              </a:ext>
            </a:extLst>
          </p:cNvPr>
          <p:cNvCxnSpPr/>
          <p:nvPr/>
        </p:nvCxnSpPr>
        <p:spPr>
          <a:xfrm>
            <a:off x="2923524" y="4318801"/>
            <a:ext cx="8229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>
            <a:extLst>
              <a:ext uri="{FF2B5EF4-FFF2-40B4-BE49-F238E27FC236}">
                <a16:creationId xmlns:a16="http://schemas.microsoft.com/office/drawing/2014/main" id="{915A0DD7-EAA4-1C42-B94C-58D3C0B16B88}"/>
              </a:ext>
            </a:extLst>
          </p:cNvPr>
          <p:cNvSpPr/>
          <p:nvPr/>
        </p:nvSpPr>
        <p:spPr>
          <a:xfrm flipH="1" flipV="1">
            <a:off x="5038776" y="4314708"/>
            <a:ext cx="783470" cy="135068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/>
          <p:nvPr/>
        </p:nvCxnSpPr>
        <p:spPr>
          <a:xfrm flipV="1">
            <a:off x="4170101" y="4923085"/>
            <a:ext cx="0" cy="51101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89662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53320</TotalTime>
  <Words>373</Words>
  <Application>Microsoft Office PowerPoint</Application>
  <PresentationFormat>Custom</PresentationFormat>
  <Paragraphs>112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Amazon Ember</vt:lpstr>
      <vt:lpstr>Arial</vt:lpstr>
      <vt:lpstr>Calibri</vt:lpstr>
      <vt:lpstr>Calibri Light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O'Neal, Anna</cp:lastModifiedBy>
  <cp:revision>654</cp:revision>
  <cp:lastPrinted>2019-01-03T20:59:05Z</cp:lastPrinted>
  <dcterms:created xsi:type="dcterms:W3CDTF">2018-09-14T20:21:45Z</dcterms:created>
  <dcterms:modified xsi:type="dcterms:W3CDTF">2021-03-12T14:29:48Z</dcterms:modified>
</cp:coreProperties>
</file>