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14" r:id="rId5"/>
    <p:sldId id="311" r:id="rId6"/>
    <p:sldId id="312" r:id="rId7"/>
    <p:sldId id="313" r:id="rId8"/>
    <p:sldId id="300" r:id="rId9"/>
    <p:sldId id="315" r:id="rId10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106" d="100"/>
          <a:sy n="106" d="100"/>
        </p:scale>
        <p:origin x="53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EC97FE-BEE7-4703-B43F-A1062FA6E97D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2023/5/15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F75FB2-D12E-4669-8522-D3E2C7E6DC9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19EBA5C-D931-4CD7-A589-D9F873B040AF}" type="datetime1">
              <a:rPr lang="zh-TW" altLang="en-US" noProof="0" smtClean="0"/>
              <a:t>2023/5/15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D18E0B9-48E4-499D-93B2-B07D00395BA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735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圖片版面配置區 7">
            <a:extLst>
              <a:ext uri="{FF2B5EF4-FFF2-40B4-BE49-F238E27FC236}">
                <a16:creationId xmlns:a16="http://schemas.microsoft.com/office/drawing/2014/main" id="{AD3492AC-2023-4442-AF40-53B11C2EF8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5966" y="1008063"/>
            <a:ext cx="5120640" cy="2054388"/>
          </a:xfrm>
        </p:spPr>
        <p:txBody>
          <a:bodyPr rtlCol="0" anchor="b">
            <a:normAutofit/>
          </a:bodyPr>
          <a:lstStyle>
            <a:lvl1pPr algn="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98970" y="3105163"/>
            <a:ext cx="3167636" cy="64767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募資簡報標題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市場概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C06C6CB5-A7CF-4AA0-8E61-3C46EFA04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24" y="4572000"/>
            <a:ext cx="12188952" cy="2286000"/>
          </a:xfrm>
          <a:solidFill>
            <a:schemeClr val="accent6"/>
          </a:solidFill>
        </p:spPr>
        <p:txBody>
          <a:bodyPr rtlCol="0" anchor="b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按一下以新增圖片</a:t>
            </a:r>
          </a:p>
        </p:txBody>
      </p:sp>
      <p:sp>
        <p:nvSpPr>
          <p:cNvPr id="15" name="文字版面配置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8305" y="1696389"/>
            <a:ext cx="3210331" cy="3647605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lIns="91440"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副標題</a:t>
            </a:r>
          </a:p>
        </p:txBody>
      </p:sp>
      <p:sp>
        <p:nvSpPr>
          <p:cNvPr id="17" name="文字版面配置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16628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副標題</a:t>
            </a:r>
          </a:p>
        </p:txBody>
      </p:sp>
      <p:sp>
        <p:nvSpPr>
          <p:cNvPr id="18" name="文字版面配置區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65548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20" name="文字版面配置區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48764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副標題</a:t>
            </a:r>
          </a:p>
        </p:txBody>
      </p:sp>
      <p:sp>
        <p:nvSpPr>
          <p:cNvPr id="21" name="文字版面配置區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7130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07258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市場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版面配置區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66593" y="2207455"/>
            <a:ext cx="1351811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zh-TW" noProof="0"/>
              <a:t>1</a:t>
            </a:r>
          </a:p>
        </p:txBody>
      </p:sp>
      <p:sp>
        <p:nvSpPr>
          <p:cNvPr id="22" name="文字版面配置區 3">
            <a:extLst>
              <a:ext uri="{FF2B5EF4-FFF2-40B4-BE49-F238E27FC236}">
                <a16:creationId xmlns:a16="http://schemas.microsoft.com/office/drawing/2014/main" id="{98516B14-EF29-444F-82DA-19F5011C7D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66592" y="3559605"/>
            <a:ext cx="1353313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zh-TW" noProof="0"/>
              <a:t>2</a:t>
            </a:r>
            <a:endParaRPr lang="zh-TW" altLang="en-ZA" noProof="0"/>
          </a:p>
        </p:txBody>
      </p:sp>
      <p:sp>
        <p:nvSpPr>
          <p:cNvPr id="23" name="文字版面配置區 3">
            <a:extLst>
              <a:ext uri="{FF2B5EF4-FFF2-40B4-BE49-F238E27FC236}">
                <a16:creationId xmlns:a16="http://schemas.microsoft.com/office/drawing/2014/main" id="{BFDD67D8-D69E-405B-825C-A9AF88C1A80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66592" y="4905756"/>
            <a:ext cx="1353314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zh-TW" noProof="0"/>
              <a:t>3</a:t>
            </a:r>
            <a:endParaRPr lang="zh-TW" altLang="en-ZA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ZA" noProof="0"/>
          </a:p>
        </p:txBody>
      </p:sp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E3354A33-C884-44F0-A320-DF2EBA500D1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371600" y="2202883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8" name="圖片版面配置區 8">
            <a:extLst>
              <a:ext uri="{FF2B5EF4-FFF2-40B4-BE49-F238E27FC236}">
                <a16:creationId xmlns:a16="http://schemas.microsoft.com/office/drawing/2014/main" id="{7AF29B8F-D39A-4F3A-909A-9D298FB7224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71600" y="3555033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1" name="圖片版面配置區 8">
            <a:extLst>
              <a:ext uri="{FF2B5EF4-FFF2-40B4-BE49-F238E27FC236}">
                <a16:creationId xmlns:a16="http://schemas.microsoft.com/office/drawing/2014/main" id="{83A1C8AA-5F7D-4C12-9724-97F4B72D8A7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371600" y="4901184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4" name="文字版面配置區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13048" y="220745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 noProof="0"/>
              <a:t>章節標題</a:t>
            </a:r>
          </a:p>
        </p:txBody>
      </p:sp>
      <p:sp>
        <p:nvSpPr>
          <p:cNvPr id="24" name="文字版面配置區 9">
            <a:extLst>
              <a:ext uri="{FF2B5EF4-FFF2-40B4-BE49-F238E27FC236}">
                <a16:creationId xmlns:a16="http://schemas.microsoft.com/office/drawing/2014/main" id="{4ADD189D-5EFF-456A-9AEB-E8DB345274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813048" y="355960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 noProof="0"/>
              <a:t>章節標題</a:t>
            </a:r>
          </a:p>
        </p:txBody>
      </p:sp>
      <p:sp>
        <p:nvSpPr>
          <p:cNvPr id="29" name="文字版面配置區 9">
            <a:extLst>
              <a:ext uri="{FF2B5EF4-FFF2-40B4-BE49-F238E27FC236}">
                <a16:creationId xmlns:a16="http://schemas.microsoft.com/office/drawing/2014/main" id="{53862BA6-E42C-4C58-871B-8705122D668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13048" y="4905756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 noProof="0"/>
              <a:t>章節標題</a:t>
            </a:r>
          </a:p>
        </p:txBody>
      </p:sp>
      <p:sp>
        <p:nvSpPr>
          <p:cNvPr id="19" name="內容版面配置區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70648" y="220745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章節描述</a:t>
            </a:r>
            <a:endParaRPr lang="zh-TW" altLang="en-ZA" noProof="0"/>
          </a:p>
        </p:txBody>
      </p:sp>
      <p:sp>
        <p:nvSpPr>
          <p:cNvPr id="27" name="內容版面配置區 3">
            <a:extLst>
              <a:ext uri="{FF2B5EF4-FFF2-40B4-BE49-F238E27FC236}">
                <a16:creationId xmlns:a16="http://schemas.microsoft.com/office/drawing/2014/main" id="{C670C5D6-AD2E-415C-BAFE-A8239C15159E}"/>
              </a:ext>
            </a:extLst>
          </p:cNvPr>
          <p:cNvSpPr>
            <a:spLocks noGrp="1"/>
          </p:cNvSpPr>
          <p:nvPr>
            <p:ph sz="half" idx="38" hasCustomPrompt="1"/>
          </p:nvPr>
        </p:nvSpPr>
        <p:spPr>
          <a:xfrm>
            <a:off x="7470648" y="355960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章節描述</a:t>
            </a:r>
            <a:endParaRPr lang="zh-TW" altLang="en-ZA" noProof="0"/>
          </a:p>
        </p:txBody>
      </p:sp>
      <p:sp>
        <p:nvSpPr>
          <p:cNvPr id="30" name="內容版面配置區 3">
            <a:extLst>
              <a:ext uri="{FF2B5EF4-FFF2-40B4-BE49-F238E27FC236}">
                <a16:creationId xmlns:a16="http://schemas.microsoft.com/office/drawing/2014/main" id="{26DDBF97-B5FA-415C-9E0D-A4A556C40805}"/>
              </a:ext>
            </a:extLst>
          </p:cNvPr>
          <p:cNvSpPr>
            <a:spLocks noGrp="1"/>
          </p:cNvSpPr>
          <p:nvPr>
            <p:ph sz="half" idx="41" hasCustomPrompt="1"/>
          </p:nvPr>
        </p:nvSpPr>
        <p:spPr>
          <a:xfrm>
            <a:off x="7470648" y="4905756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章節描述</a:t>
            </a:r>
            <a:endParaRPr lang="zh-TW" altLang="en-ZA" noProof="0"/>
          </a:p>
        </p:txBody>
      </p:sp>
      <p:sp>
        <p:nvSpPr>
          <p:cNvPr id="17" name="日期版面配置區 1">
            <a:extLst>
              <a:ext uri="{FF2B5EF4-FFF2-40B4-BE49-F238E27FC236}">
                <a16:creationId xmlns:a16="http://schemas.microsoft.com/office/drawing/2014/main" id="{8408DD66-4FD2-41B2-AD2E-24ADA0398198}"/>
              </a:ext>
            </a:extLst>
          </p:cNvPr>
          <p:cNvSpPr>
            <a:spLocks noGrp="1"/>
          </p:cNvSpPr>
          <p:nvPr>
            <p:ph type="dt" sz="half" idx="4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ZA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21540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象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ZA" noProof="0"/>
          </a:p>
        </p:txBody>
      </p:sp>
      <p:sp>
        <p:nvSpPr>
          <p:cNvPr id="10" name="文字版面配置區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2992" y="2232908"/>
            <a:ext cx="2194560" cy="27432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象限標題</a:t>
            </a:r>
          </a:p>
        </p:txBody>
      </p:sp>
      <p:sp>
        <p:nvSpPr>
          <p:cNvPr id="12" name="文字版面配置區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8728" y="3494402"/>
            <a:ext cx="2194560" cy="274320"/>
          </a:xfrm>
        </p:spPr>
        <p:txBody>
          <a:bodyPr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象限標題</a:t>
            </a:r>
          </a:p>
        </p:txBody>
      </p:sp>
      <p:sp>
        <p:nvSpPr>
          <p:cNvPr id="13" name="文字版面配置區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10732" y="3494402"/>
            <a:ext cx="2194560" cy="274320"/>
          </a:xfrm>
        </p:spPr>
        <p:txBody>
          <a:bodyPr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象限標題</a:t>
            </a:r>
          </a:p>
        </p:txBody>
      </p:sp>
      <p:sp>
        <p:nvSpPr>
          <p:cNvPr id="11" name="文字版面配置區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92992" y="5287722"/>
            <a:ext cx="2194560" cy="27432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象限標題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37F7357E-EB66-4B24-BD83-CDF02BFE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7923" y="2586939"/>
            <a:ext cx="10677317" cy="2637195"/>
            <a:chOff x="767923" y="2586939"/>
            <a:chExt cx="10677317" cy="2637195"/>
          </a:xfrm>
        </p:grpSpPr>
        <p:sp>
          <p:nvSpPr>
            <p:cNvPr id="26" name="手繪多邊形：圖案 25">
              <a:extLst>
                <a:ext uri="{FF2B5EF4-FFF2-40B4-BE49-F238E27FC236}">
                  <a16:creationId xmlns:a16="http://schemas.microsoft.com/office/drawing/2014/main" id="{E5CC96AF-1ECA-45C5-A903-6341850289F9}"/>
                </a:ext>
              </a:extLst>
            </p:cNvPr>
            <p:cNvSpPr/>
            <p:nvPr userDrawn="1"/>
          </p:nvSpPr>
          <p:spPr>
            <a:xfrm>
              <a:off x="6098501" y="2586991"/>
              <a:ext cx="46095" cy="1231565"/>
            </a:xfrm>
            <a:custGeom>
              <a:avLst/>
              <a:gdLst>
                <a:gd name="connsiteX0" fmla="*/ 375 w 46095"/>
                <a:gd name="connsiteY0" fmla="*/ 0 h 1231565"/>
                <a:gd name="connsiteX1" fmla="*/ 46095 w 46095"/>
                <a:gd name="connsiteY1" fmla="*/ 114776 h 1231565"/>
                <a:gd name="connsiteX2" fmla="*/ 46095 w 46095"/>
                <a:gd name="connsiteY2" fmla="*/ 1231565 h 1231565"/>
                <a:gd name="connsiteX3" fmla="*/ 0 w 46095"/>
                <a:gd name="connsiteY3" fmla="*/ 1231565 h 1231565"/>
                <a:gd name="connsiteX4" fmla="*/ 0 w 46095"/>
                <a:gd name="connsiteY4" fmla="*/ 942 h 1231565"/>
                <a:gd name="connsiteX5" fmla="*/ 375 w 46095"/>
                <a:gd name="connsiteY5" fmla="*/ 0 h 123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095" h="1231565">
                  <a:moveTo>
                    <a:pt x="375" y="0"/>
                  </a:moveTo>
                  <a:lnTo>
                    <a:pt x="46095" y="114776"/>
                  </a:lnTo>
                  <a:lnTo>
                    <a:pt x="46095" y="1231565"/>
                  </a:lnTo>
                  <a:lnTo>
                    <a:pt x="0" y="1231565"/>
                  </a:lnTo>
                  <a:lnTo>
                    <a:pt x="0" y="942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" name="手繪多邊形：圖案 24">
              <a:extLst>
                <a:ext uri="{FF2B5EF4-FFF2-40B4-BE49-F238E27FC236}">
                  <a16:creationId xmlns:a16="http://schemas.microsoft.com/office/drawing/2014/main" id="{07574821-21A4-483A-9824-B9CB9EC4B770}"/>
                </a:ext>
              </a:extLst>
            </p:cNvPr>
            <p:cNvSpPr/>
            <p:nvPr userDrawn="1"/>
          </p:nvSpPr>
          <p:spPr>
            <a:xfrm>
              <a:off x="6053156" y="3818555"/>
              <a:ext cx="45345" cy="97190"/>
            </a:xfrm>
            <a:custGeom>
              <a:avLst/>
              <a:gdLst>
                <a:gd name="connsiteX0" fmla="*/ 0 w 45345"/>
                <a:gd name="connsiteY0" fmla="*/ 0 h 97190"/>
                <a:gd name="connsiteX1" fmla="*/ 45345 w 45345"/>
                <a:gd name="connsiteY1" fmla="*/ 0 h 97190"/>
                <a:gd name="connsiteX2" fmla="*/ 45345 w 45345"/>
                <a:gd name="connsiteY2" fmla="*/ 97190 h 97190"/>
                <a:gd name="connsiteX3" fmla="*/ 0 w 45345"/>
                <a:gd name="connsiteY3" fmla="*/ 97190 h 97190"/>
                <a:gd name="connsiteX4" fmla="*/ 0 w 45345"/>
                <a:gd name="connsiteY4" fmla="*/ 0 h 9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45" h="97190">
                  <a:moveTo>
                    <a:pt x="0" y="0"/>
                  </a:moveTo>
                  <a:lnTo>
                    <a:pt x="45345" y="0"/>
                  </a:lnTo>
                  <a:lnTo>
                    <a:pt x="45345" y="97190"/>
                  </a:lnTo>
                  <a:lnTo>
                    <a:pt x="0" y="97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" name="手繪多邊形：圖案 21">
              <a:extLst>
                <a:ext uri="{FF2B5EF4-FFF2-40B4-BE49-F238E27FC236}">
                  <a16:creationId xmlns:a16="http://schemas.microsoft.com/office/drawing/2014/main" id="{F8C191E1-94CD-4DEF-9125-7E667370926A}"/>
                </a:ext>
              </a:extLst>
            </p:cNvPr>
            <p:cNvSpPr/>
            <p:nvPr userDrawn="1"/>
          </p:nvSpPr>
          <p:spPr>
            <a:xfrm>
              <a:off x="6098500" y="2586939"/>
              <a:ext cx="111238" cy="1231616"/>
            </a:xfrm>
            <a:custGeom>
              <a:avLst/>
              <a:gdLst>
                <a:gd name="connsiteX0" fmla="*/ 0 w 111238"/>
                <a:gd name="connsiteY0" fmla="*/ 0 h 1231616"/>
                <a:gd name="connsiteX1" fmla="*/ 111238 w 111238"/>
                <a:gd name="connsiteY1" fmla="*/ 0 h 1231616"/>
                <a:gd name="connsiteX2" fmla="*/ 111238 w 111238"/>
                <a:gd name="connsiteY2" fmla="*/ 1231616 h 1231616"/>
                <a:gd name="connsiteX3" fmla="*/ 46095 w 111238"/>
                <a:gd name="connsiteY3" fmla="*/ 1231616 h 1231616"/>
                <a:gd name="connsiteX4" fmla="*/ 46095 w 111238"/>
                <a:gd name="connsiteY4" fmla="*/ 114827 h 1231616"/>
                <a:gd name="connsiteX5" fmla="*/ 375 w 111238"/>
                <a:gd name="connsiteY5" fmla="*/ 51 h 1231616"/>
                <a:gd name="connsiteX6" fmla="*/ 0 w 111238"/>
                <a:gd name="connsiteY6" fmla="*/ 993 h 1231616"/>
                <a:gd name="connsiteX7" fmla="*/ 0 w 111238"/>
                <a:gd name="connsiteY7" fmla="*/ 0 h 123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8" h="1231616">
                  <a:moveTo>
                    <a:pt x="0" y="0"/>
                  </a:moveTo>
                  <a:lnTo>
                    <a:pt x="111238" y="0"/>
                  </a:lnTo>
                  <a:lnTo>
                    <a:pt x="111238" y="1231616"/>
                  </a:lnTo>
                  <a:lnTo>
                    <a:pt x="46095" y="1231616"/>
                  </a:lnTo>
                  <a:lnTo>
                    <a:pt x="46095" y="114827"/>
                  </a:lnTo>
                  <a:lnTo>
                    <a:pt x="375" y="51"/>
                  </a:lnTo>
                  <a:lnTo>
                    <a:pt x="0" y="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E6DEF02-ADC5-487F-AA38-28AE410EBEB1}"/>
                </a:ext>
              </a:extLst>
            </p:cNvPr>
            <p:cNvSpPr/>
            <p:nvPr userDrawn="1"/>
          </p:nvSpPr>
          <p:spPr>
            <a:xfrm>
              <a:off x="6053156" y="2587933"/>
              <a:ext cx="36576" cy="126204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F5BD053-8127-4207-8BB6-88934D1FE4A5}"/>
                </a:ext>
              </a:extLst>
            </p:cNvPr>
            <p:cNvSpPr/>
            <p:nvPr userDrawn="1"/>
          </p:nvSpPr>
          <p:spPr>
            <a:xfrm>
              <a:off x="767923" y="3818556"/>
              <a:ext cx="534924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6CFD50B-0B31-48EB-8D44-673C8CEC29B7}"/>
                </a:ext>
              </a:extLst>
            </p:cNvPr>
            <p:cNvSpPr/>
            <p:nvPr userDrawn="1"/>
          </p:nvSpPr>
          <p:spPr>
            <a:xfrm>
              <a:off x="6117163" y="3818554"/>
              <a:ext cx="5328077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C715010-62CF-4E58-992F-47427FCB0C02}"/>
                </a:ext>
              </a:extLst>
            </p:cNvPr>
            <p:cNvSpPr/>
            <p:nvPr userDrawn="1"/>
          </p:nvSpPr>
          <p:spPr>
            <a:xfrm>
              <a:off x="6053155" y="3852534"/>
              <a:ext cx="36576" cy="1371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7" name="日期版面配置區 1">
            <a:extLst>
              <a:ext uri="{FF2B5EF4-FFF2-40B4-BE49-F238E27FC236}">
                <a16:creationId xmlns:a16="http://schemas.microsoft.com/office/drawing/2014/main" id="{17311117-A0EF-438B-BF68-75DF09D8504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ZA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780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成長策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924"/>
          </a:xfrm>
        </p:spPr>
        <p:txBody>
          <a:bodyPr bIns="91440" rtlCol="0" anchor="b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3" name="文字版面配置區 2">
            <a:extLst>
              <a:ext uri="{FF2B5EF4-FFF2-40B4-BE49-F238E27FC236}">
                <a16:creationId xmlns:a16="http://schemas.microsoft.com/office/drawing/2014/main" id="{8FDD847D-284F-43B9-91A9-0A2AE4977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426525"/>
            <a:ext cx="10515600" cy="457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5" name="文字版面配置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7280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17" name="文字版面配置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9144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25274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18" name="文字版面配置區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26864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20" name="文字版面配置區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53269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21" name="文字版面配置區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56448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15863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表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0" name="文字版面配置區 2">
            <a:extLst>
              <a:ext uri="{FF2B5EF4-FFF2-40B4-BE49-F238E27FC236}">
                <a16:creationId xmlns:a16="http://schemas.microsoft.com/office/drawing/2014/main" id="{0DD8E1C1-2F29-4EF8-B7B9-75E2DC5049C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1850" y="1426525"/>
            <a:ext cx="10515600" cy="457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438" y="2071688"/>
            <a:ext cx="5029200" cy="45720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438" y="2641555"/>
            <a:ext cx="5029200" cy="347472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7475" y="2071688"/>
            <a:ext cx="5029200" cy="45720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7475" y="2641555"/>
            <a:ext cx="5029200" cy="347472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時間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ZA" noProof="0"/>
          </a:p>
        </p:txBody>
      </p:sp>
      <p:sp>
        <p:nvSpPr>
          <p:cNvPr id="64" name="文字版面配置區 3">
            <a:extLst>
              <a:ext uri="{FF2B5EF4-FFF2-40B4-BE49-F238E27FC236}">
                <a16:creationId xmlns:a16="http://schemas.microsoft.com/office/drawing/2014/main" id="{A8B6EDEE-DE90-436D-BFA9-9709BE86FD0A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accent3"/>
          </a:solidFill>
          <a:ln>
            <a:noFill/>
          </a:ln>
        </p:spPr>
        <p:txBody>
          <a:bodyPr tIns="36000" rtlCol="0" anchor="ctr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項目標題</a:t>
            </a:r>
            <a:endParaRPr lang="zh-TW" altLang="en-ZA" noProof="0"/>
          </a:p>
        </p:txBody>
      </p:sp>
      <p:sp>
        <p:nvSpPr>
          <p:cNvPr id="38" name="文字版面配置區 10">
            <a:extLst>
              <a:ext uri="{FF2B5EF4-FFF2-40B4-BE49-F238E27FC236}">
                <a16:creationId xmlns:a16="http://schemas.microsoft.com/office/drawing/2014/main" id="{5FBFE975-0A80-48E8-AA52-A4674F3B96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年份</a:t>
            </a:r>
            <a:endParaRPr lang="zh-TW" altLang="en-ZA" noProof="0"/>
          </a:p>
        </p:txBody>
      </p:sp>
      <p:sp>
        <p:nvSpPr>
          <p:cNvPr id="39" name="文字版面配置區 10">
            <a:extLst>
              <a:ext uri="{FF2B5EF4-FFF2-40B4-BE49-F238E27FC236}">
                <a16:creationId xmlns:a16="http://schemas.microsoft.com/office/drawing/2014/main" id="{8BD9D56F-24FE-4F7D-8E40-A0D0AC7197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40" name="文字版面配置區 10">
            <a:extLst>
              <a:ext uri="{FF2B5EF4-FFF2-40B4-BE49-F238E27FC236}">
                <a16:creationId xmlns:a16="http://schemas.microsoft.com/office/drawing/2014/main" id="{D46B7BD9-7D98-4035-8A5E-463BD7C3BF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41" name="文字版面配置區 10">
            <a:extLst>
              <a:ext uri="{FF2B5EF4-FFF2-40B4-BE49-F238E27FC236}">
                <a16:creationId xmlns:a16="http://schemas.microsoft.com/office/drawing/2014/main" id="{8AA70B58-94EB-4879-8CBB-F170B13437D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42" name="文字版面配置區 10">
            <a:extLst>
              <a:ext uri="{FF2B5EF4-FFF2-40B4-BE49-F238E27FC236}">
                <a16:creationId xmlns:a16="http://schemas.microsoft.com/office/drawing/2014/main" id="{7309DED8-0AF6-493B-A2EC-E3C6524C403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44" name="文字版面配置區 10">
            <a:extLst>
              <a:ext uri="{FF2B5EF4-FFF2-40B4-BE49-F238E27FC236}">
                <a16:creationId xmlns:a16="http://schemas.microsoft.com/office/drawing/2014/main" id="{634511C9-82EE-4918-850A-C11AB497D8C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45" name="文字版面配置區 10">
            <a:extLst>
              <a:ext uri="{FF2B5EF4-FFF2-40B4-BE49-F238E27FC236}">
                <a16:creationId xmlns:a16="http://schemas.microsoft.com/office/drawing/2014/main" id="{9DFB519F-3772-4743-A8B2-EE749BE7907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46" name="文字版面配置區 10">
            <a:extLst>
              <a:ext uri="{FF2B5EF4-FFF2-40B4-BE49-F238E27FC236}">
                <a16:creationId xmlns:a16="http://schemas.microsoft.com/office/drawing/2014/main" id="{FF1ED3A9-45CD-4A8C-94E6-BFD948CC06A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48" name="文字版面配置區 10">
            <a:extLst>
              <a:ext uri="{FF2B5EF4-FFF2-40B4-BE49-F238E27FC236}">
                <a16:creationId xmlns:a16="http://schemas.microsoft.com/office/drawing/2014/main" id="{DF614219-217C-4657-8BF6-1BDE7D2907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49" name="文字版面配置區 10">
            <a:extLst>
              <a:ext uri="{FF2B5EF4-FFF2-40B4-BE49-F238E27FC236}">
                <a16:creationId xmlns:a16="http://schemas.microsoft.com/office/drawing/2014/main" id="{CF5EB19D-BC9E-40FA-BC6F-DA9B98DA7DC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47" name="文字版面配置區 10">
            <a:extLst>
              <a:ext uri="{FF2B5EF4-FFF2-40B4-BE49-F238E27FC236}">
                <a16:creationId xmlns:a16="http://schemas.microsoft.com/office/drawing/2014/main" id="{1E8B9B06-EF32-482E-A7E7-C1BAFE1A45D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50" name="文字版面配置區 10">
            <a:extLst>
              <a:ext uri="{FF2B5EF4-FFF2-40B4-BE49-F238E27FC236}">
                <a16:creationId xmlns:a16="http://schemas.microsoft.com/office/drawing/2014/main" id="{B243085E-635F-44B9-A90B-BCE5763AD3E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51" name="文字版面配置區 10">
            <a:extLst>
              <a:ext uri="{FF2B5EF4-FFF2-40B4-BE49-F238E27FC236}">
                <a16:creationId xmlns:a16="http://schemas.microsoft.com/office/drawing/2014/main" id="{5E2D6E88-5F8C-4406-9211-D4A50B968B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43" name="文字版面配置區 10">
            <a:extLst>
              <a:ext uri="{FF2B5EF4-FFF2-40B4-BE49-F238E27FC236}">
                <a16:creationId xmlns:a16="http://schemas.microsoft.com/office/drawing/2014/main" id="{CC994534-ACB6-4B33-A7F8-59ED88636D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年份</a:t>
            </a:r>
            <a:endParaRPr lang="zh-TW" altLang="en-ZA" noProof="0"/>
          </a:p>
        </p:txBody>
      </p:sp>
      <p:sp>
        <p:nvSpPr>
          <p:cNvPr id="52" name="文字版面配置區 10">
            <a:extLst>
              <a:ext uri="{FF2B5EF4-FFF2-40B4-BE49-F238E27FC236}">
                <a16:creationId xmlns:a16="http://schemas.microsoft.com/office/drawing/2014/main" id="{BFBFB5AF-B984-48A4-A2D5-B0F9A7168B9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53" name="文字版面配置區 10">
            <a:extLst>
              <a:ext uri="{FF2B5EF4-FFF2-40B4-BE49-F238E27FC236}">
                <a16:creationId xmlns:a16="http://schemas.microsoft.com/office/drawing/2014/main" id="{5920D2EA-A217-4744-834D-D00BD41BD3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54" name="文字版面配置區 10">
            <a:extLst>
              <a:ext uri="{FF2B5EF4-FFF2-40B4-BE49-F238E27FC236}">
                <a16:creationId xmlns:a16="http://schemas.microsoft.com/office/drawing/2014/main" id="{FD2FC71C-590D-4C50-9D20-D98F73D8442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55" name="文字版面配置區 10">
            <a:extLst>
              <a:ext uri="{FF2B5EF4-FFF2-40B4-BE49-F238E27FC236}">
                <a16:creationId xmlns:a16="http://schemas.microsoft.com/office/drawing/2014/main" id="{AD895D25-09BE-492D-944C-8B0E710ADF1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56" name="文字版面配置區 10">
            <a:extLst>
              <a:ext uri="{FF2B5EF4-FFF2-40B4-BE49-F238E27FC236}">
                <a16:creationId xmlns:a16="http://schemas.microsoft.com/office/drawing/2014/main" id="{F6192086-61CF-42A5-905D-851D1EEBC25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57" name="文字版面配置區 10">
            <a:extLst>
              <a:ext uri="{FF2B5EF4-FFF2-40B4-BE49-F238E27FC236}">
                <a16:creationId xmlns:a16="http://schemas.microsoft.com/office/drawing/2014/main" id="{FD1AF556-814F-4B48-B1F0-29450A00904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58" name="文字版面配置區 10">
            <a:extLst>
              <a:ext uri="{FF2B5EF4-FFF2-40B4-BE49-F238E27FC236}">
                <a16:creationId xmlns:a16="http://schemas.microsoft.com/office/drawing/2014/main" id="{EEEE7A48-BA7F-4AD6-948F-8AF34748D37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60" name="文字版面配置區 10">
            <a:extLst>
              <a:ext uri="{FF2B5EF4-FFF2-40B4-BE49-F238E27FC236}">
                <a16:creationId xmlns:a16="http://schemas.microsoft.com/office/drawing/2014/main" id="{1ECC3963-8620-45EA-8E9B-B5ED79CD7A4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61" name="文字版面配置區 10">
            <a:extLst>
              <a:ext uri="{FF2B5EF4-FFF2-40B4-BE49-F238E27FC236}">
                <a16:creationId xmlns:a16="http://schemas.microsoft.com/office/drawing/2014/main" id="{8A5FB4BB-2FEF-496A-8E3A-C4D43AE0498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59" name="文字版面配置區 10">
            <a:extLst>
              <a:ext uri="{FF2B5EF4-FFF2-40B4-BE49-F238E27FC236}">
                <a16:creationId xmlns:a16="http://schemas.microsoft.com/office/drawing/2014/main" id="{A7187E67-FC95-4CA0-9570-815E315916E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62" name="文字版面配置區 10">
            <a:extLst>
              <a:ext uri="{FF2B5EF4-FFF2-40B4-BE49-F238E27FC236}">
                <a16:creationId xmlns:a16="http://schemas.microsoft.com/office/drawing/2014/main" id="{D03EF82F-F37F-48CB-A978-E3BAD66F5C7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sp>
        <p:nvSpPr>
          <p:cNvPr id="63" name="文字版面配置區 10">
            <a:extLst>
              <a:ext uri="{FF2B5EF4-FFF2-40B4-BE49-F238E27FC236}">
                <a16:creationId xmlns:a16="http://schemas.microsoft.com/office/drawing/2014/main" id="{5F250D41-02CE-4633-9E26-F722FCA110BB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 noProof="0"/>
              <a:t>MM</a:t>
            </a:r>
            <a:endParaRPr lang="zh-TW" altLang="en-ZA" noProof="0"/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711E3559-68CA-437E-BD12-A9953AE1E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0445" y="4069080"/>
            <a:ext cx="1033272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日期版面配置區 1">
            <a:extLst>
              <a:ext uri="{FF2B5EF4-FFF2-40B4-BE49-F238E27FC236}">
                <a16:creationId xmlns:a16="http://schemas.microsoft.com/office/drawing/2014/main" id="{62C0F98D-B2D7-4EDC-ADD0-9B61A901FCEA}"/>
              </a:ext>
            </a:extLst>
          </p:cNvPr>
          <p:cNvSpPr>
            <a:spLocks noGrp="1"/>
          </p:cNvSpPr>
          <p:nvPr>
            <p:ph type="dt" sz="half" idx="6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ZA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42866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925"/>
            <a:ext cx="10515600" cy="409705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選項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8402"/>
            <a:ext cx="2286000" cy="356616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5359799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0" name="文字版面配置區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5743005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11" name="圖片版面配置區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8798"/>
            <a:ext cx="2286000" cy="356616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2" name="文字版面配置區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3" name="文字版面配置區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14" name="圖片版面配置區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8402"/>
            <a:ext cx="2286000" cy="356616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5" name="文字版面配置區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6" name="文字版面配置區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17" name="圖片版面配置區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8798"/>
            <a:ext cx="2286000" cy="356616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8" name="文字版面配置區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9" name="文字版面配置區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選項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7141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0" name="文字版面配置區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11" name="圖片版面配置區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7537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2" name="文字版面配置區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3323409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3" name="文字版面配置區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3611203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14" name="圖片版面配置區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7141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5" name="文字版面配置區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6" name="文字版面配置區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17" name="圖片版面配置區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7141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8" name="文字版面配置區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9" name="文字版面配置區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4" name="圖片版面配置區 6">
            <a:extLst>
              <a:ext uri="{FF2B5EF4-FFF2-40B4-BE49-F238E27FC236}">
                <a16:creationId xmlns:a16="http://schemas.microsoft.com/office/drawing/2014/main" id="{27688D91-F8AA-4C0A-BF29-90F8FE202DA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325219" y="4131915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5" name="文字版面配置區 8">
            <a:extLst>
              <a:ext uri="{FF2B5EF4-FFF2-40B4-BE49-F238E27FC236}">
                <a16:creationId xmlns:a16="http://schemas.microsoft.com/office/drawing/2014/main" id="{D9AECBF7-0508-4905-9DF6-C0FF9D9ADA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25219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6" name="文字版面配置區 8">
            <a:extLst>
              <a:ext uri="{FF2B5EF4-FFF2-40B4-BE49-F238E27FC236}">
                <a16:creationId xmlns:a16="http://schemas.microsoft.com/office/drawing/2014/main" id="{A7F920A3-CA67-4CD0-A639-1CE803DE26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25219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7" name="圖片版面配置區 6">
            <a:extLst>
              <a:ext uri="{FF2B5EF4-FFF2-40B4-BE49-F238E27FC236}">
                <a16:creationId xmlns:a16="http://schemas.microsoft.com/office/drawing/2014/main" id="{463E2C69-9A20-4A90-8F45-4EE6CFD469B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43740" y="4132311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8" name="文字版面配置區 8">
            <a:extLst>
              <a:ext uri="{FF2B5EF4-FFF2-40B4-BE49-F238E27FC236}">
                <a16:creationId xmlns:a16="http://schemas.microsoft.com/office/drawing/2014/main" id="{D33409A7-C60B-4AD7-AFDF-23C2F042CEC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43740" y="573818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9" name="文字版面配置區 8">
            <a:extLst>
              <a:ext uri="{FF2B5EF4-FFF2-40B4-BE49-F238E27FC236}">
                <a16:creationId xmlns:a16="http://schemas.microsoft.com/office/drawing/2014/main" id="{4870155B-647D-44E9-AE54-24D2BB2404B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43740" y="602597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50" name="圖片版面配置區 6">
            <a:extLst>
              <a:ext uri="{FF2B5EF4-FFF2-40B4-BE49-F238E27FC236}">
                <a16:creationId xmlns:a16="http://schemas.microsoft.com/office/drawing/2014/main" id="{3876D40F-6DE8-45F1-B56E-986312109BA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62261" y="4131915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1" name="文字版面配置區 8">
            <a:extLst>
              <a:ext uri="{FF2B5EF4-FFF2-40B4-BE49-F238E27FC236}">
                <a16:creationId xmlns:a16="http://schemas.microsoft.com/office/drawing/2014/main" id="{D0A39ABE-EF7B-477F-A346-C5CDA9F5D6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62261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52" name="文字版面配置區 8">
            <a:extLst>
              <a:ext uri="{FF2B5EF4-FFF2-40B4-BE49-F238E27FC236}">
                <a16:creationId xmlns:a16="http://schemas.microsoft.com/office/drawing/2014/main" id="{7787A6CA-4AF6-46F5-BA39-50F328D9A8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62261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53" name="圖片版面配置區 6">
            <a:extLst>
              <a:ext uri="{FF2B5EF4-FFF2-40B4-BE49-F238E27FC236}">
                <a16:creationId xmlns:a16="http://schemas.microsoft.com/office/drawing/2014/main" id="{EC171A7C-639D-47C1-A626-7E4772629B2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8580782" y="4131915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4" name="文字版面配置區 8">
            <a:extLst>
              <a:ext uri="{FF2B5EF4-FFF2-40B4-BE49-F238E27FC236}">
                <a16:creationId xmlns:a16="http://schemas.microsoft.com/office/drawing/2014/main" id="{674313BD-D2AD-4F0E-96FE-469C176818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80782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55" name="文字版面配置區 8">
            <a:extLst>
              <a:ext uri="{FF2B5EF4-FFF2-40B4-BE49-F238E27FC236}">
                <a16:creationId xmlns:a16="http://schemas.microsoft.com/office/drawing/2014/main" id="{7141AE4E-36D0-4176-9FCB-E580378893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80782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07401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基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01F6AC7C-4EFC-4C76-8784-963130151FD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1137509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新增內容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02AED95B-59A7-4359-BD74-24F920F715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8637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zh-TW" altLang="en-US" noProof="0"/>
              <a:t>章節標題</a:t>
            </a:r>
          </a:p>
        </p:txBody>
      </p:sp>
      <p:sp>
        <p:nvSpPr>
          <p:cNvPr id="9" name="文字版面配置區 7">
            <a:extLst>
              <a:ext uri="{FF2B5EF4-FFF2-40B4-BE49-F238E27FC236}">
                <a16:creationId xmlns:a16="http://schemas.microsoft.com/office/drawing/2014/main" id="{286DAE13-A93D-453A-8164-3F1E97F8F2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4480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zh-TW" altLang="en-US" noProof="0"/>
              <a:t>章節標題</a:t>
            </a:r>
          </a:p>
        </p:txBody>
      </p:sp>
      <p:sp>
        <p:nvSpPr>
          <p:cNvPr id="10" name="文字版面配置區 7">
            <a:extLst>
              <a:ext uri="{FF2B5EF4-FFF2-40B4-BE49-F238E27FC236}">
                <a16:creationId xmlns:a16="http://schemas.microsoft.com/office/drawing/2014/main" id="{1FD2C3F4-5FD0-4B09-A5D5-7365D61084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480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zh-TW" altLang="en-US" noProof="0"/>
              <a:t>章節描述</a:t>
            </a:r>
          </a:p>
        </p:txBody>
      </p:sp>
      <p:sp>
        <p:nvSpPr>
          <p:cNvPr id="28" name="內容版面配置區 13">
            <a:extLst>
              <a:ext uri="{FF2B5EF4-FFF2-40B4-BE49-F238E27FC236}">
                <a16:creationId xmlns:a16="http://schemas.microsoft.com/office/drawing/2014/main" id="{7BF6ABBB-7B41-4F0C-8416-9C72862D93C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859487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新增內容</a:t>
            </a:r>
          </a:p>
        </p:txBody>
      </p:sp>
      <p:sp>
        <p:nvSpPr>
          <p:cNvPr id="30" name="文字版面配置區 7">
            <a:extLst>
              <a:ext uri="{FF2B5EF4-FFF2-40B4-BE49-F238E27FC236}">
                <a16:creationId xmlns:a16="http://schemas.microsoft.com/office/drawing/2014/main" id="{E1B58033-4461-43F1-8E7C-C6E5988BDE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0615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zh-TW" altLang="en-US" noProof="0"/>
              <a:t>章節標題</a:t>
            </a:r>
          </a:p>
        </p:txBody>
      </p:sp>
      <p:sp>
        <p:nvSpPr>
          <p:cNvPr id="31" name="文字版面配置區 7">
            <a:extLst>
              <a:ext uri="{FF2B5EF4-FFF2-40B4-BE49-F238E27FC236}">
                <a16:creationId xmlns:a16="http://schemas.microsoft.com/office/drawing/2014/main" id="{80CE999C-FC94-4BF1-BBCE-0A3A934097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6458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zh-TW" altLang="en-US" noProof="0"/>
              <a:t>章節標題</a:t>
            </a:r>
          </a:p>
        </p:txBody>
      </p:sp>
      <p:sp>
        <p:nvSpPr>
          <p:cNvPr id="32" name="文字版面配置區 7">
            <a:extLst>
              <a:ext uri="{FF2B5EF4-FFF2-40B4-BE49-F238E27FC236}">
                <a16:creationId xmlns:a16="http://schemas.microsoft.com/office/drawing/2014/main" id="{6AFDE949-FC25-431E-8298-75F5A7B83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56458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zh-TW" altLang="en-US" noProof="0"/>
              <a:t>章節描述</a:t>
            </a:r>
          </a:p>
        </p:txBody>
      </p:sp>
      <p:sp>
        <p:nvSpPr>
          <p:cNvPr id="29" name="內容版面配置區 13">
            <a:extLst>
              <a:ext uri="{FF2B5EF4-FFF2-40B4-BE49-F238E27FC236}">
                <a16:creationId xmlns:a16="http://schemas.microsoft.com/office/drawing/2014/main" id="{426B07AE-648A-4C6E-8FE4-B8C6D4A1B42E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549780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新增內容</a:t>
            </a:r>
          </a:p>
        </p:txBody>
      </p:sp>
      <p:sp>
        <p:nvSpPr>
          <p:cNvPr id="34" name="文字版面配置區 7">
            <a:extLst>
              <a:ext uri="{FF2B5EF4-FFF2-40B4-BE49-F238E27FC236}">
                <a16:creationId xmlns:a16="http://schemas.microsoft.com/office/drawing/2014/main" id="{BAB49F71-4118-47B2-B571-8DC9A3E940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0908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zh-TW" altLang="en-US" noProof="0"/>
              <a:t>章節標題</a:t>
            </a:r>
          </a:p>
        </p:txBody>
      </p:sp>
      <p:sp>
        <p:nvSpPr>
          <p:cNvPr id="35" name="文字版面配置區 7">
            <a:extLst>
              <a:ext uri="{FF2B5EF4-FFF2-40B4-BE49-F238E27FC236}">
                <a16:creationId xmlns:a16="http://schemas.microsoft.com/office/drawing/2014/main" id="{E6D674D8-A1E4-4A7E-929B-32FBA30823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0908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zh-TW" altLang="en-US" noProof="0"/>
              <a:t>章節標題</a:t>
            </a:r>
          </a:p>
        </p:txBody>
      </p:sp>
      <p:sp>
        <p:nvSpPr>
          <p:cNvPr id="36" name="文字版面配置區 7">
            <a:extLst>
              <a:ext uri="{FF2B5EF4-FFF2-40B4-BE49-F238E27FC236}">
                <a16:creationId xmlns:a16="http://schemas.microsoft.com/office/drawing/2014/main" id="{18E1E8CE-0AA4-4E2F-8DD0-006946935AD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0908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zh-TW" altLang="en-US" noProof="0"/>
              <a:t>章節描述</a:t>
            </a:r>
          </a:p>
        </p:txBody>
      </p:sp>
      <p:sp>
        <p:nvSpPr>
          <p:cNvPr id="42" name="內容版面配置區 13">
            <a:extLst>
              <a:ext uri="{FF2B5EF4-FFF2-40B4-BE49-F238E27FC236}">
                <a16:creationId xmlns:a16="http://schemas.microsoft.com/office/drawing/2014/main" id="{0C1E203C-1E7A-4194-97B0-B477E6F37235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9264601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新增內容</a:t>
            </a:r>
          </a:p>
        </p:txBody>
      </p:sp>
      <p:sp>
        <p:nvSpPr>
          <p:cNvPr id="38" name="文字版面配置區 7">
            <a:extLst>
              <a:ext uri="{FF2B5EF4-FFF2-40B4-BE49-F238E27FC236}">
                <a16:creationId xmlns:a16="http://schemas.microsoft.com/office/drawing/2014/main" id="{C03A45F5-F36F-429B-9C83-90B1DB716F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5729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zh-TW" altLang="en-US" noProof="0"/>
              <a:t>章節標題</a:t>
            </a:r>
          </a:p>
        </p:txBody>
      </p:sp>
      <p:sp>
        <p:nvSpPr>
          <p:cNvPr id="39" name="文字版面配置區 7">
            <a:extLst>
              <a:ext uri="{FF2B5EF4-FFF2-40B4-BE49-F238E27FC236}">
                <a16:creationId xmlns:a16="http://schemas.microsoft.com/office/drawing/2014/main" id="{6A7CD68A-F84C-4F36-A46D-DB7BA329A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5729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zh-TW" altLang="en-US" noProof="0"/>
              <a:t>章節標題</a:t>
            </a:r>
          </a:p>
        </p:txBody>
      </p:sp>
      <p:sp>
        <p:nvSpPr>
          <p:cNvPr id="40" name="文字版面配置區 7">
            <a:extLst>
              <a:ext uri="{FF2B5EF4-FFF2-40B4-BE49-F238E27FC236}">
                <a16:creationId xmlns:a16="http://schemas.microsoft.com/office/drawing/2014/main" id="{E67019EA-0584-46F5-BDB3-D2B3C717B01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5729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zh-TW" altLang="en-US" noProof="0"/>
              <a:t>章節描述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8EA36FF-A158-49B3-9C17-39C94920B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8617" y="179270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F42D5D-9DBF-475A-BC06-666D080D3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0595" y="1800726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6AEDC3F-C3D2-4184-860D-65645BBD6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70888" y="180072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227352-6F71-4914-9AB1-AB4448667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5709" y="182077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2289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關於我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C593254-CE4F-4114-A997-06CBC039F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287768" cy="1325563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5E7DBF41-B4A1-4B29-B32C-DDF5058C12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941230"/>
            <a:ext cx="9144000" cy="22860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E442D9A9-D2E2-42FD-945D-1EF6DC4351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84448" y="4407408"/>
            <a:ext cx="7287768" cy="1371600"/>
          </a:xfrm>
        </p:spPr>
        <p:txBody>
          <a:bodyPr rtlCol="0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39067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 rtlCol="0">
            <a:norm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93847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謝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rtlCol="0" anchor="ctr" anchorCtr="0">
            <a:normAutofit/>
          </a:bodyPr>
          <a:lstStyle>
            <a:lvl1pPr algn="ctr">
              <a:defRPr sz="4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8" name="圖片版面配置區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5637276" cy="41148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7">
            <a:extLst>
              <a:ext uri="{FF2B5EF4-FFF2-40B4-BE49-F238E27FC236}">
                <a16:creationId xmlns:a16="http://schemas.microsoft.com/office/drawing/2014/main" id="{6B717642-3C5E-4830-BCBC-E7FAE8B7794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390524"/>
            <a:ext cx="5637276" cy="41148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1A83FC01-0C03-4607-B5EA-8C230EA7CA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0759" y="4687863"/>
            <a:ext cx="5029200" cy="1463040"/>
          </a:xfrm>
        </p:spPr>
        <p:txBody>
          <a:bodyPr rtlCol="0" anchor="ctr" anchorCtr="0">
            <a:noAutofit/>
          </a:bodyPr>
          <a:lstStyle>
            <a:lvl1pPr marL="0" indent="0">
              <a:lnSpc>
                <a:spcPts val="20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0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ts val="2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lnSpc>
                <a:spcPts val="20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lnSpc>
                <a:spcPts val="20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08221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圖片版面配置區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11274552" cy="4171951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99C910F3-1CC6-467F-A64A-2DDFE463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rtlCol="0" anchor="ctr" anchorCtr="0">
            <a:normAutofit/>
          </a:bodyPr>
          <a:lstStyle>
            <a:lvl1pPr algn="ctr">
              <a:defRPr sz="4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0" name="文字版面配置區 8">
            <a:extLst>
              <a:ext uri="{FF2B5EF4-FFF2-40B4-BE49-F238E27FC236}">
                <a16:creationId xmlns:a16="http://schemas.microsoft.com/office/drawing/2014/main" id="{5550E3EA-37A2-40C0-A78F-3C0AB0F781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0759" y="4687863"/>
            <a:ext cx="5029200" cy="1463040"/>
          </a:xfrm>
        </p:spPr>
        <p:txBody>
          <a:bodyPr rtlCol="0" anchor="ctr" anchorCtr="0">
            <a:noAutofit/>
          </a:bodyPr>
          <a:lstStyle>
            <a:lvl1pPr marL="0" indent="0">
              <a:lnSpc>
                <a:spcPts val="18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18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lnSpc>
                <a:spcPts val="18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lnSpc>
                <a:spcPts val="18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63244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79929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35CF363-F733-460B-9E71-BF70442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894937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3 欄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17" name="文字版面配置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31" name="文字版面配置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2182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32" name="文字版面配置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2557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33" name="文字版面配置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6164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按一下以新增副標題</a:t>
            </a:r>
          </a:p>
        </p:txBody>
      </p:sp>
      <p:sp>
        <p:nvSpPr>
          <p:cNvPr id="34" name="文字版面配置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86913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070860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813B5FF-9D53-4FD4-B752-22F188FA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9083EC5-999D-4EF5-A22C-FD19C31D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215B34-3A95-488E-8DAD-34652A5B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925497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197C18-82B5-4EB5-9010-63FFB7F5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925D6D-4906-4DAB-B1BA-9436026F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9975A10-62C2-4D29-B192-A142562FE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3B58235-2C90-48E1-8A68-7413F783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FCAF9B-D406-4E4F-B804-AF188F6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E5FF7C-B4CA-48C1-B1A5-2AA329D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AABB43-2086-4CDB-B2A4-E51E7D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47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問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86" y="365125"/>
            <a:ext cx="9986601" cy="1325563"/>
          </a:xfrm>
        </p:spPr>
        <p:txBody>
          <a:bodyPr rtlCol="0"/>
          <a:lstStyle>
            <a:lvl1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8692" y="1912336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73892" y="1874838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08692" y="2388253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4" name="文字版面配置區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73892" y="2337741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9" name="文字版面配置區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518687" y="3608720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0" name="文字版面配置區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83887" y="3571222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1" name="文字版面配置區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18687" y="4084637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文字版面配置區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83887" y="4034125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6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</p:txBody>
      </p:sp>
      <p:sp>
        <p:nvSpPr>
          <p:cNvPr id="15" name="圖片版面配置區 10">
            <a:extLst>
              <a:ext uri="{FF2B5EF4-FFF2-40B4-BE49-F238E27FC236}">
                <a16:creationId xmlns:a16="http://schemas.microsoft.com/office/drawing/2014/main" id="{A12F2D63-1E00-4379-A32F-B52857A502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74271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解決方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65125"/>
            <a:ext cx="4602318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0" y="1691640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4" name="文字版面配置區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58000" y="2093976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0" name="文字版面配置區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58000" y="2962656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文字版面配置區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58000" y="3310128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3" name="文字版面配置區 4">
            <a:extLst>
              <a:ext uri="{FF2B5EF4-FFF2-40B4-BE49-F238E27FC236}">
                <a16:creationId xmlns:a16="http://schemas.microsoft.com/office/drawing/2014/main" id="{8462AFAF-169F-4E2A-AC00-6E8666595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0354" y="3931920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4" name="文字版面配置區 12">
            <a:extLst>
              <a:ext uri="{FF2B5EF4-FFF2-40B4-BE49-F238E27FC236}">
                <a16:creationId xmlns:a16="http://schemas.microsoft.com/office/drawing/2014/main" id="{9FDE6BB6-DE86-4B19-B83F-5B83A89477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870354" y="4270248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5" name="文字版面配置區 4">
            <a:extLst>
              <a:ext uri="{FF2B5EF4-FFF2-40B4-BE49-F238E27FC236}">
                <a16:creationId xmlns:a16="http://schemas.microsoft.com/office/drawing/2014/main" id="{2B544474-29CA-4D8E-AC15-C05ABDF606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70354" y="4855464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文字版面配置區 12">
            <a:extLst>
              <a:ext uri="{FF2B5EF4-FFF2-40B4-BE49-F238E27FC236}">
                <a16:creationId xmlns:a16="http://schemas.microsoft.com/office/drawing/2014/main" id="{7C778245-11E1-4B65-ADC1-E9D3DE34E5D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70354" y="5193792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 rtlCol="0"/>
          <a:lstStyle>
            <a:lvl1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21357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產品概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B1C922A-9F54-409C-8C2C-90A55B890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0706" y="0"/>
            <a:ext cx="6095999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4384" y="1566525"/>
            <a:ext cx="3401568" cy="3712464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922" y="1893053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57506" y="1893053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922" y="2368970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4" name="文字版面配置區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57506" y="2355956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9" name="文字版面配置區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19917" y="3843877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0" name="文字版面配置區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67501" y="3843877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1" name="文字版面配置區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917" y="4319794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文字版面配置區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67501" y="4306780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4785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18" name="頁尾版面配置區 7">
            <a:extLst>
              <a:ext uri="{FF2B5EF4-FFF2-40B4-BE49-F238E27FC236}">
                <a16:creationId xmlns:a16="http://schemas.microsoft.com/office/drawing/2014/main" id="{37667359-6B2F-4D7C-932B-CE6A0E91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 rtlCol="0"/>
          <a:lstStyle>
            <a:lvl1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23" name="投影片編號版面配置區 8">
            <a:extLst>
              <a:ext uri="{FF2B5EF4-FFF2-40B4-BE49-F238E27FC236}">
                <a16:creationId xmlns:a16="http://schemas.microsoft.com/office/drawing/2014/main" id="{C69C9BA9-6130-4098-A0A6-E1A00A3B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89969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問題與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6580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節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圖片版面配置區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1112" y="3513220"/>
            <a:ext cx="8682164" cy="1828799"/>
          </a:xfrm>
          <a:solidFill>
            <a:schemeClr val="accent3">
              <a:alpha val="90000"/>
            </a:schemeClr>
          </a:solidFill>
        </p:spPr>
        <p:txBody>
          <a:bodyPr lIns="1371600" tIns="0" bIns="0" rtlCol="0" anchor="ctr">
            <a:noAutofit/>
          </a:bodyPr>
          <a:lstStyle>
            <a:lvl1pPr algn="ctr">
              <a:defRPr sz="54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按一下以新增標題</a:t>
            </a:r>
          </a:p>
        </p:txBody>
      </p:sp>
    </p:spTree>
    <p:extLst>
      <p:ext uri="{BB962C8B-B14F-4D97-AF65-F5344CB8AC3E}">
        <p14:creationId xmlns:p14="http://schemas.microsoft.com/office/powerpoint/2010/main" val="99958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商業模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ZA" noProof="0"/>
          </a:p>
        </p:txBody>
      </p:sp>
      <p:sp>
        <p:nvSpPr>
          <p:cNvPr id="18" name="圖片版面配置區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910104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TW" altLang="en-US" noProof="0"/>
              <a:t>按一下圖示以新增圖片</a:t>
            </a:r>
            <a:endParaRPr lang="zh-TW" altLang="en-ZA" noProof="0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11096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項目符號 </a:t>
            </a:r>
            <a:r>
              <a:rPr lang="en-US" altLang="zh-TW" noProof="0"/>
              <a:t>2</a:t>
            </a:r>
            <a:endParaRPr lang="zh-TW" altLang="en-ZA" noProof="0"/>
          </a:p>
        </p:txBody>
      </p:sp>
      <p:sp>
        <p:nvSpPr>
          <p:cNvPr id="10" name="文字版面配置區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11096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項目符號描述</a:t>
            </a:r>
            <a:endParaRPr lang="zh-TW" altLang="en-ZA" noProof="0"/>
          </a:p>
        </p:txBody>
      </p:sp>
      <p:sp>
        <p:nvSpPr>
          <p:cNvPr id="19" name="圖片版面配置區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51917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TW" altLang="en-US" noProof="0"/>
              <a:t>按一下圖示以新增圖片</a:t>
            </a:r>
            <a:endParaRPr lang="zh-TW" altLang="en-ZA" noProof="0"/>
          </a:p>
        </p:txBody>
      </p:sp>
      <p:sp>
        <p:nvSpPr>
          <p:cNvPr id="11" name="文字版面配置區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56048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項目符號 </a:t>
            </a:r>
            <a:r>
              <a:rPr lang="en-US" altLang="zh-TW" noProof="0"/>
              <a:t>3</a:t>
            </a:r>
            <a:endParaRPr lang="zh-TW" altLang="en-ZA" noProof="0"/>
          </a:p>
        </p:txBody>
      </p:sp>
      <p:sp>
        <p:nvSpPr>
          <p:cNvPr id="12" name="文字版面配置區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56048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項目符號描述</a:t>
            </a:r>
            <a:endParaRPr lang="zh-TW" altLang="en-ZA" noProof="0"/>
          </a:p>
        </p:txBody>
      </p:sp>
      <p:sp>
        <p:nvSpPr>
          <p:cNvPr id="20" name="圖片版面配置區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993730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TW" altLang="en-US" noProof="0"/>
              <a:t>按一下圖示以新增圖片</a:t>
            </a:r>
            <a:endParaRPr lang="zh-TW" altLang="en-ZA" noProof="0"/>
          </a:p>
        </p:txBody>
      </p:sp>
      <p:sp>
        <p:nvSpPr>
          <p:cNvPr id="13" name="文字版面配置區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991856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項目符號 </a:t>
            </a:r>
            <a:r>
              <a:rPr lang="en-US" altLang="zh-TW" noProof="0"/>
              <a:t>4</a:t>
            </a:r>
            <a:endParaRPr lang="zh-TW" altLang="en-ZA" noProof="0"/>
          </a:p>
        </p:txBody>
      </p:sp>
      <p:sp>
        <p:nvSpPr>
          <p:cNvPr id="14" name="文字版面配置區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91856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項目符號描述</a:t>
            </a:r>
            <a:endParaRPr lang="zh-TW" altLang="en-ZA" noProof="0"/>
          </a:p>
        </p:txBody>
      </p:sp>
      <p:sp>
        <p:nvSpPr>
          <p:cNvPr id="15" name="日期版面配置區 1">
            <a:extLst>
              <a:ext uri="{FF2B5EF4-FFF2-40B4-BE49-F238E27FC236}">
                <a16:creationId xmlns:a16="http://schemas.microsoft.com/office/drawing/2014/main" id="{6FCC4B1F-E859-43CC-8B33-EE155744227A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ZA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0068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競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72" y="365125"/>
            <a:ext cx="10193315" cy="1325563"/>
          </a:xfrm>
        </p:spPr>
        <p:txBody>
          <a:bodyPr rtlCol="0"/>
          <a:lstStyle>
            <a:lvl1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2073" y="1853548"/>
            <a:ext cx="4572000" cy="64008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2073" y="2505075"/>
            <a:ext cx="4572000" cy="3200400"/>
          </a:xfrm>
        </p:spPr>
        <p:txBody>
          <a:bodyPr rtlCol="0">
            <a:normAutofit/>
          </a:bodyPr>
          <a:lstStyle>
            <a:lvl1pPr>
              <a:lnSpc>
                <a:spcPts val="26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lnSpc>
                <a:spcPts val="26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lnSpc>
                <a:spcPts val="26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lnSpc>
                <a:spcPts val="26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lnSpc>
                <a:spcPts val="26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4485" y="1853548"/>
            <a:ext cx="4572000" cy="640080"/>
          </a:xfrm>
          <a:noFill/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4485" y="2505075"/>
            <a:ext cx="4572000" cy="3200400"/>
          </a:xfrm>
        </p:spPr>
        <p:txBody>
          <a:bodyPr rtlCol="0">
            <a:normAutofit/>
          </a:bodyPr>
          <a:lstStyle>
            <a:lvl1pPr>
              <a:lnSpc>
                <a:spcPts val="26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lnSpc>
                <a:spcPts val="26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lnSpc>
                <a:spcPts val="26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lnSpc>
                <a:spcPts val="26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lnSpc>
                <a:spcPts val="26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582C2B31-DB43-4AEF-AA1E-62866E69E5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75009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募資簡報標題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CEABB6-07DC-46E8-9B57-56EC44A396E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84" r:id="rId3"/>
    <p:sldLayoutId id="2147483671" r:id="rId4"/>
    <p:sldLayoutId id="2147483683" r:id="rId5"/>
    <p:sldLayoutId id="2147483667" r:id="rId6"/>
    <p:sldLayoutId id="2147483688" r:id="rId7"/>
    <p:sldLayoutId id="2147483673" r:id="rId8"/>
    <p:sldLayoutId id="2147483672" r:id="rId9"/>
    <p:sldLayoutId id="2147483669" r:id="rId10"/>
    <p:sldLayoutId id="2147483682" r:id="rId11"/>
    <p:sldLayoutId id="2147483663" r:id="rId12"/>
    <p:sldLayoutId id="2147483677" r:id="rId13"/>
    <p:sldLayoutId id="2147483653" r:id="rId14"/>
    <p:sldLayoutId id="2147483678" r:id="rId15"/>
    <p:sldLayoutId id="2147483650" r:id="rId16"/>
    <p:sldLayoutId id="2147483654" r:id="rId17"/>
    <p:sldLayoutId id="2147483681" r:id="rId18"/>
    <p:sldLayoutId id="2147483686" r:id="rId19"/>
    <p:sldLayoutId id="2147483690" r:id="rId20"/>
    <p:sldLayoutId id="2147483676" r:id="rId21"/>
    <p:sldLayoutId id="2147483680" r:id="rId22"/>
    <p:sldLayoutId id="2147483675" r:id="rId23"/>
    <p:sldLayoutId id="2147483652" r:id="rId24"/>
    <p:sldLayoutId id="2147483665" r:id="rId25"/>
    <p:sldLayoutId id="2147483655" r:id="rId26"/>
    <p:sldLayoutId id="2147483656" r:id="rId27"/>
    <p:sldLayoutId id="2147483657" r:id="rId2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81400" y="247135"/>
            <a:ext cx="7290816" cy="1740115"/>
          </a:xfrm>
        </p:spPr>
        <p:txBody>
          <a:bodyPr>
            <a:noAutofit/>
          </a:bodyPr>
          <a:lstStyle/>
          <a:p>
            <a:r>
              <a:rPr lang="zh-TW" altLang="en-US" b="1" dirty="0">
                <a:solidFill>
                  <a:srgbClr val="505565"/>
                </a:solidFill>
                <a:latin typeface="PingFangTC"/>
              </a:rPr>
              <a:t>各縣市各式車輛數與人口  </a:t>
            </a:r>
            <a:br>
              <a:rPr lang="en-US" altLang="zh-TW" b="1" dirty="0">
                <a:solidFill>
                  <a:srgbClr val="505565"/>
                </a:solidFill>
                <a:latin typeface="PingFangTC"/>
              </a:rPr>
            </a:br>
            <a:r>
              <a:rPr lang="zh-TW" altLang="en-US" b="1" dirty="0">
                <a:solidFill>
                  <a:srgbClr val="505565"/>
                </a:solidFill>
                <a:latin typeface="PingFangTC"/>
              </a:rPr>
              <a:t>、家戶所得、產業之關係</a:t>
            </a:r>
            <a:br>
              <a:rPr lang="en-US" altLang="zh-TW" dirty="0">
                <a:solidFill>
                  <a:srgbClr val="505565"/>
                </a:solidFill>
                <a:latin typeface="PingFangTC"/>
              </a:rPr>
            </a:b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4"/>
          </p:nvPr>
        </p:nvSpPr>
        <p:spPr>
          <a:xfrm>
            <a:off x="3584448" y="4407408"/>
            <a:ext cx="7287768" cy="1948942"/>
          </a:xfrm>
        </p:spPr>
        <p:txBody>
          <a:bodyPr/>
          <a:lstStyle/>
          <a:p>
            <a:r>
              <a:rPr lang="zh-TW" altLang="en-US" sz="2000" dirty="0"/>
              <a:t>第</a:t>
            </a:r>
            <a:r>
              <a:rPr lang="en-US" altLang="zh-TW" sz="2000" dirty="0"/>
              <a:t>10</a:t>
            </a:r>
            <a:r>
              <a:rPr lang="zh-TW" altLang="en-US" sz="2000" dirty="0"/>
              <a:t>組</a:t>
            </a:r>
          </a:p>
          <a:p>
            <a:r>
              <a:rPr lang="zh-TW" altLang="en-US" dirty="0"/>
              <a:t> 組員</a:t>
            </a:r>
            <a:r>
              <a:rPr lang="en-US" altLang="zh-TW" dirty="0"/>
              <a:t>:     </a:t>
            </a:r>
            <a:r>
              <a:rPr lang="zh-TW" altLang="en-US" dirty="0"/>
              <a:t>資訊管理系 　　　　　 </a:t>
            </a:r>
            <a:r>
              <a:rPr lang="en-US" altLang="zh-TW" dirty="0"/>
              <a:t>C111118128 </a:t>
            </a:r>
            <a:r>
              <a:rPr lang="zh-TW" altLang="en-US" dirty="0"/>
              <a:t>張任沂</a:t>
            </a:r>
          </a:p>
          <a:p>
            <a:r>
              <a:rPr lang="zh-TW" altLang="en-US" dirty="0"/>
              <a:t>               化學工程與材料工程系  </a:t>
            </a:r>
            <a:r>
              <a:rPr lang="en-US" altLang="zh-TW" dirty="0"/>
              <a:t>C110146229 </a:t>
            </a:r>
            <a:r>
              <a:rPr lang="zh-TW" altLang="en-US" dirty="0"/>
              <a:t>郭靜穎</a:t>
            </a:r>
          </a:p>
          <a:p>
            <a:r>
              <a:rPr lang="zh-TW" altLang="en-US" dirty="0"/>
              <a:t>               電腦與通訊工程 　　　 </a:t>
            </a:r>
            <a:r>
              <a:rPr lang="en-US" altLang="zh-TW" dirty="0"/>
              <a:t>C110110236 </a:t>
            </a:r>
            <a:r>
              <a:rPr lang="zh-TW" altLang="en-US" dirty="0"/>
              <a:t>張凱畯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zh-TW" noProof="0" smtClean="0"/>
              <a:pPr/>
              <a:t>1</a:t>
            </a:fld>
            <a:endParaRPr lang="zh-TW" altLang="en-US" noProof="0"/>
          </a:p>
        </p:txBody>
      </p:sp>
      <p:pic>
        <p:nvPicPr>
          <p:cNvPr id="8" name="圖片版面配置區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33" b="16456"/>
          <a:stretch/>
        </p:blipFill>
        <p:spPr>
          <a:xfrm>
            <a:off x="1728216" y="1727758"/>
            <a:ext cx="9144000" cy="2508422"/>
          </a:xfr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3737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147961"/>
              </p:ext>
            </p:extLst>
          </p:nvPr>
        </p:nvGraphicFramePr>
        <p:xfrm>
          <a:off x="613786" y="4321089"/>
          <a:ext cx="4528854" cy="192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8854">
                  <a:extLst>
                    <a:ext uri="{9D8B030D-6E8A-4147-A177-3AD203B41FA5}">
                      <a16:colId xmlns:a16="http://schemas.microsoft.com/office/drawing/2014/main" val="1199443283"/>
                    </a:ext>
                  </a:extLst>
                </a:gridCol>
              </a:tblGrid>
              <a:tr h="58416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659801"/>
                  </a:ext>
                </a:extLst>
              </a:tr>
              <a:tr h="134434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292453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807332"/>
              </p:ext>
            </p:extLst>
          </p:nvPr>
        </p:nvGraphicFramePr>
        <p:xfrm>
          <a:off x="613787" y="3037024"/>
          <a:ext cx="4528853" cy="1168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8853">
                  <a:extLst>
                    <a:ext uri="{9D8B030D-6E8A-4147-A177-3AD203B41FA5}">
                      <a16:colId xmlns:a16="http://schemas.microsoft.com/office/drawing/2014/main" val="1199443283"/>
                    </a:ext>
                  </a:extLst>
                </a:gridCol>
              </a:tblGrid>
              <a:tr h="43467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659801"/>
                  </a:ext>
                </a:extLst>
              </a:tr>
              <a:tr h="73367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292453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546636"/>
              </p:ext>
            </p:extLst>
          </p:nvPr>
        </p:nvGraphicFramePr>
        <p:xfrm>
          <a:off x="613787" y="1703062"/>
          <a:ext cx="4534071" cy="1168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071">
                  <a:extLst>
                    <a:ext uri="{9D8B030D-6E8A-4147-A177-3AD203B41FA5}">
                      <a16:colId xmlns:a16="http://schemas.microsoft.com/office/drawing/2014/main" val="1199443283"/>
                    </a:ext>
                  </a:extLst>
                </a:gridCol>
              </a:tblGrid>
              <a:tr h="43467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659801"/>
                  </a:ext>
                </a:extLst>
              </a:tr>
              <a:tr h="73367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292453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方向</a:t>
            </a:r>
            <a:endParaRPr lang="zh-TW" altLang="en-US" dirty="0"/>
          </a:p>
        </p:txBody>
      </p:sp>
      <p:pic>
        <p:nvPicPr>
          <p:cNvPr id="24" name="圖片版面配置區 23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7" t="277" r="535" b="-277"/>
          <a:stretch/>
        </p:blipFill>
        <p:spPr>
          <a:xfrm>
            <a:off x="6524031" y="1811740"/>
            <a:ext cx="5474379" cy="3618916"/>
          </a:xfrm>
          <a:ln w="28575">
            <a:solidFill>
              <a:schemeClr val="accent1"/>
            </a:solidFill>
          </a:ln>
        </p:spPr>
      </p:pic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zh-TW" noProof="0" smtClean="0"/>
              <a:pPr/>
              <a:t>2</a:t>
            </a:fld>
            <a:endParaRPr lang="zh-TW" altLang="en-US" noProof="0"/>
          </a:p>
        </p:txBody>
      </p:sp>
      <p:sp>
        <p:nvSpPr>
          <p:cNvPr id="15" name="文字版面配置區 9">
            <a:extLst>
              <a:ext uri="{FF2B5EF4-FFF2-40B4-BE49-F238E27FC236}">
                <a16:creationId xmlns:a16="http://schemas.microsoft.com/office/drawing/2014/main" id="{B6091E26-6697-4FFA-91DC-FF5001DDE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3782" y="3037024"/>
            <a:ext cx="4640448" cy="457200"/>
          </a:xfrm>
        </p:spPr>
        <p:txBody>
          <a:bodyPr rtlCol="0" anchor="b">
            <a:normAutofit fontScale="85000" lnSpcReduction="10000"/>
          </a:bodyPr>
          <a:lstStyle/>
          <a:p>
            <a:pPr rtl="0"/>
            <a:r>
              <a:rPr lang="en-US" altLang="zh-TW" dirty="0"/>
              <a:t>2.</a:t>
            </a:r>
            <a:r>
              <a:rPr lang="zh-TW" altLang="en-US" dirty="0"/>
              <a:t>取出各縣市人口數量</a:t>
            </a:r>
            <a:r>
              <a:rPr lang="en-US" altLang="zh-TW" dirty="0"/>
              <a:t>﹑</a:t>
            </a:r>
            <a:r>
              <a:rPr lang="zh-TW" altLang="en-US" dirty="0"/>
              <a:t>家戶所得及產業資訊</a:t>
            </a:r>
          </a:p>
        </p:txBody>
      </p:sp>
      <p:sp>
        <p:nvSpPr>
          <p:cNvPr id="16" name="文字版面配置區 11">
            <a:extLst>
              <a:ext uri="{FF2B5EF4-FFF2-40B4-BE49-F238E27FC236}">
                <a16:creationId xmlns:a16="http://schemas.microsoft.com/office/drawing/2014/main" id="{160FC76B-FDDE-4574-85B7-495FBA6F90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4957" y="2124500"/>
            <a:ext cx="4332901" cy="914400"/>
          </a:xfrm>
        </p:spPr>
        <p:txBody>
          <a:bodyPr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/>
              <a:t>車輛包含各種汽車、機車、各式卡車等</a:t>
            </a:r>
          </a:p>
        </p:txBody>
      </p:sp>
      <p:sp>
        <p:nvSpPr>
          <p:cNvPr id="17" name="文字版面配置區 13">
            <a:extLst>
              <a:ext uri="{FF2B5EF4-FFF2-40B4-BE49-F238E27FC236}">
                <a16:creationId xmlns:a16="http://schemas.microsoft.com/office/drawing/2014/main" id="{D32255BC-C6D7-45F4-AA99-1EBC2D1ABC4D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617215" y="4321089"/>
            <a:ext cx="4114800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dirty="0"/>
              <a:t>3.</a:t>
            </a:r>
            <a:r>
              <a:rPr lang="zh-TW" altLang="en-US" dirty="0"/>
              <a:t>總結以上所取得的資料來做分析</a:t>
            </a:r>
          </a:p>
        </p:txBody>
      </p:sp>
      <p:sp>
        <p:nvSpPr>
          <p:cNvPr id="18" name="文字版面配置區 15">
            <a:extLst>
              <a:ext uri="{FF2B5EF4-FFF2-40B4-BE49-F238E27FC236}">
                <a16:creationId xmlns:a16="http://schemas.microsoft.com/office/drawing/2014/main" id="{4A05B1DF-9A99-47CA-BA3D-7881266BCC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3786" y="4983083"/>
            <a:ext cx="4371140" cy="914400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TW" altLang="en-US" sz="1800" dirty="0"/>
              <a:t>分析各縣市的車輛和人口、所得或是產業的關係</a:t>
            </a:r>
            <a:endParaRPr lang="en-US" altLang="zh-TW" sz="18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TW" altLang="en-US" sz="1800" dirty="0"/>
              <a:t>分析每年的人口結構變化與車輛數變化的關係</a:t>
            </a:r>
          </a:p>
        </p:txBody>
      </p:sp>
      <p:sp>
        <p:nvSpPr>
          <p:cNvPr id="19" name="文字版面配置區 4">
            <a:extLst>
              <a:ext uri="{FF2B5EF4-FFF2-40B4-BE49-F238E27FC236}">
                <a16:creationId xmlns:a16="http://schemas.microsoft.com/office/drawing/2014/main" id="{6BAA31B2-FE98-36CB-1626-EC57A8C9A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005" y="1648583"/>
            <a:ext cx="4986999" cy="457200"/>
          </a:xfrm>
        </p:spPr>
        <p:txBody>
          <a:bodyPr>
            <a:norm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取出各縣市擁有的車輛資訊</a:t>
            </a:r>
            <a:endParaRPr lang="en-US" altLang="zh-TW" dirty="0"/>
          </a:p>
        </p:txBody>
      </p:sp>
      <p:sp>
        <p:nvSpPr>
          <p:cNvPr id="23" name="文字版面配置區 15">
            <a:extLst>
              <a:ext uri="{FF2B5EF4-FFF2-40B4-BE49-F238E27FC236}">
                <a16:creationId xmlns:a16="http://schemas.microsoft.com/office/drawing/2014/main" id="{4A05B1DF-9A99-47CA-BA3D-7881266BCC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3782" y="3512941"/>
            <a:ext cx="5221792" cy="914400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TW" altLang="en-US" sz="1800" dirty="0"/>
              <a:t>人口</a:t>
            </a:r>
            <a:endParaRPr lang="en-US" altLang="zh-TW" sz="18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TW" altLang="en-US" sz="1800" dirty="0"/>
              <a:t>產業結構、學生數</a:t>
            </a:r>
          </a:p>
        </p:txBody>
      </p:sp>
    </p:spTree>
    <p:extLst>
      <p:ext uri="{BB962C8B-B14F-4D97-AF65-F5344CB8AC3E}">
        <p14:creationId xmlns:p14="http://schemas.microsoft.com/office/powerpoint/2010/main" val="50355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資料準備的方向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4"/>
          </p:nvPr>
        </p:nvSpPr>
        <p:spPr>
          <a:xfrm>
            <a:off x="3581400" y="1581665"/>
            <a:ext cx="7287768" cy="1371600"/>
          </a:xfrm>
        </p:spPr>
        <p:txBody>
          <a:bodyPr/>
          <a:lstStyle/>
          <a:p>
            <a:r>
              <a:rPr lang="zh-TW" altLang="en-US" sz="1800" dirty="0"/>
              <a:t>利用</a:t>
            </a:r>
            <a:r>
              <a:rPr lang="en-US" altLang="zh-TW" sz="1800" dirty="0"/>
              <a:t>”</a:t>
            </a:r>
            <a:r>
              <a:rPr lang="zh-TW" altLang="en-US" sz="1800" dirty="0"/>
              <a:t>運輸資料流通服務平臺</a:t>
            </a:r>
            <a:r>
              <a:rPr lang="en-US" altLang="zh-TW" sz="1800" dirty="0"/>
              <a:t>(Transport Data </a:t>
            </a:r>
            <a:r>
              <a:rPr lang="en-US" altLang="zh-TW" sz="1800" dirty="0" err="1"/>
              <a:t>eXchange</a:t>
            </a:r>
            <a:r>
              <a:rPr lang="en-US" altLang="zh-TW" sz="1800" dirty="0"/>
              <a:t> , TDX)”  </a:t>
            </a:r>
          </a:p>
          <a:p>
            <a:r>
              <a:rPr lang="zh-TW" altLang="en-US" sz="1800" dirty="0"/>
              <a:t>找到所需的相關資料</a:t>
            </a:r>
            <a:r>
              <a:rPr lang="en-US" altLang="zh-TW" sz="1800" dirty="0"/>
              <a:t>API</a:t>
            </a:r>
          </a:p>
          <a:p>
            <a:endParaRPr lang="en-US" altLang="zh-TW" sz="1800" dirty="0"/>
          </a:p>
          <a:p>
            <a:endParaRPr lang="zh-TW" altLang="en-US" sz="1800" dirty="0"/>
          </a:p>
          <a:p>
            <a:endParaRPr lang="zh-TW" altLang="en-US" sz="180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募資簡報標題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zh-TW" noProof="0" smtClean="0"/>
              <a:pPr/>
              <a:t>3</a:t>
            </a:fld>
            <a:endParaRPr lang="zh-TW" altLang="en-US" noProof="0"/>
          </a:p>
        </p:txBody>
      </p:sp>
      <p:pic>
        <p:nvPicPr>
          <p:cNvPr id="8" name="圖片版面配置區 7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" t="12736" r="135" b="296"/>
          <a:stretch/>
        </p:blipFill>
        <p:spPr>
          <a:xfrm>
            <a:off x="1722616" y="2953264"/>
            <a:ext cx="8451277" cy="390473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8090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8544" y="192131"/>
            <a:ext cx="5386078" cy="1325563"/>
          </a:xfrm>
        </p:spPr>
        <p:txBody>
          <a:bodyPr/>
          <a:lstStyle/>
          <a:p>
            <a:r>
              <a:rPr lang="zh-TW" altLang="en-US" b="1" dirty="0">
                <a:latin typeface="PingFangTC"/>
              </a:rPr>
              <a:t>目前進度</a:t>
            </a:r>
            <a:endParaRPr lang="zh-TW" altLang="en-US" dirty="0"/>
          </a:p>
        </p:txBody>
      </p:sp>
      <p:pic>
        <p:nvPicPr>
          <p:cNvPr id="15" name="圖片版面配置區 1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" r="-606"/>
          <a:stretch/>
        </p:blipFill>
        <p:spPr>
          <a:xfrm>
            <a:off x="6335162" y="1690688"/>
            <a:ext cx="5740006" cy="3713898"/>
          </a:xfrm>
          <a:ln w="28575">
            <a:solidFill>
              <a:schemeClr val="accent1"/>
            </a:solidFill>
          </a:ln>
        </p:spPr>
      </p:pic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zh-TW" noProof="0" smtClean="0"/>
              <a:pPr/>
              <a:t>4</a:t>
            </a:fld>
            <a:endParaRPr lang="zh-TW" altLang="en-US" noProof="0"/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9C16925E-E707-F2A1-0348-2E3EACA4AAB7}"/>
              </a:ext>
            </a:extLst>
          </p:cNvPr>
          <p:cNvSpPr txBox="1">
            <a:spLocks/>
          </p:cNvSpPr>
          <p:nvPr/>
        </p:nvSpPr>
        <p:spPr>
          <a:xfrm>
            <a:off x="135263" y="1376516"/>
            <a:ext cx="6080186" cy="51623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800" dirty="0"/>
              <a:t>透過</a:t>
            </a:r>
            <a:r>
              <a:rPr lang="en-US" altLang="zh-TW" sz="1800" dirty="0"/>
              <a:t>TDX</a:t>
            </a:r>
            <a:r>
              <a:rPr lang="zh-TW" altLang="en-US" sz="1800" dirty="0"/>
              <a:t>找到所需的車輛數、人口、所得及產業的</a:t>
            </a:r>
            <a:r>
              <a:rPr lang="en-US" altLang="zh-TW" sz="1800" dirty="0"/>
              <a:t>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800" dirty="0"/>
              <a:t>申請會員成功，可以運用金鑰使用</a:t>
            </a:r>
            <a:r>
              <a:rPr lang="en-US" altLang="zh-TW" sz="1800" dirty="0"/>
              <a:t>API</a:t>
            </a:r>
          </a:p>
          <a:p>
            <a:endParaRPr lang="en-US" altLang="zh-TW" sz="1800" dirty="0"/>
          </a:p>
          <a:p>
            <a:r>
              <a:rPr lang="zh-TW" altLang="en-US" sz="1800" dirty="0"/>
              <a:t>家戶車輛持有數</a:t>
            </a:r>
            <a:r>
              <a:rPr lang="en-US" altLang="zh-TW" sz="1800" dirty="0"/>
              <a:t>–/v1/</a:t>
            </a:r>
            <a:r>
              <a:rPr lang="en-US" altLang="zh-TW" sz="1800" dirty="0" err="1"/>
              <a:t>SocialEconomic</a:t>
            </a:r>
            <a:r>
              <a:rPr lang="en-US" altLang="zh-TW" sz="1800" dirty="0"/>
              <a:t>/</a:t>
            </a:r>
            <a:r>
              <a:rPr lang="en-US" altLang="zh-TW" sz="1800" dirty="0" err="1"/>
              <a:t>HouseholdVehicleOwnership</a:t>
            </a:r>
            <a:r>
              <a:rPr lang="en-US" altLang="zh-TW" sz="1800" dirty="0"/>
              <a:t>/Year/{Year}/City/{City}</a:t>
            </a:r>
          </a:p>
          <a:p>
            <a:r>
              <a:rPr lang="zh-TW" altLang="en-US" sz="1800" dirty="0"/>
              <a:t>家戶所得</a:t>
            </a:r>
            <a:r>
              <a:rPr lang="en-US" altLang="zh-TW" sz="1800" dirty="0"/>
              <a:t>–</a:t>
            </a:r>
          </a:p>
          <a:p>
            <a:r>
              <a:rPr lang="en-US" altLang="zh-TW" sz="1800" dirty="0"/>
              <a:t>/v1/</a:t>
            </a:r>
            <a:r>
              <a:rPr lang="en-US" altLang="zh-TW" sz="1800" dirty="0" err="1"/>
              <a:t>SocialEconomic</a:t>
            </a:r>
            <a:r>
              <a:rPr lang="en-US" altLang="zh-TW" sz="1800" dirty="0"/>
              <a:t>/</a:t>
            </a:r>
            <a:r>
              <a:rPr lang="en-US" altLang="zh-TW" sz="1800" dirty="0" err="1"/>
              <a:t>HouseholdIncome</a:t>
            </a:r>
            <a:r>
              <a:rPr lang="en-US" altLang="zh-TW" sz="1800" dirty="0"/>
              <a:t>/Year/{Year}/City/{City}</a:t>
            </a:r>
          </a:p>
          <a:p>
            <a:r>
              <a:rPr lang="zh-TW" altLang="en-US" sz="1800" dirty="0"/>
              <a:t>行政區工商人口普查</a:t>
            </a:r>
            <a:r>
              <a:rPr lang="en-US" altLang="zh-TW" sz="1800" dirty="0"/>
              <a:t>–</a:t>
            </a:r>
          </a:p>
          <a:p>
            <a:r>
              <a:rPr lang="en-US" altLang="zh-TW" sz="1800" dirty="0"/>
              <a:t>/v1/</a:t>
            </a:r>
            <a:r>
              <a:rPr lang="en-US" altLang="zh-TW" sz="1800" dirty="0" err="1"/>
              <a:t>SocialEconomic</a:t>
            </a:r>
            <a:r>
              <a:rPr lang="en-US" altLang="zh-TW" sz="1800" dirty="0"/>
              <a:t>/</a:t>
            </a:r>
            <a:r>
              <a:rPr lang="en-US" altLang="zh-TW" sz="1800" dirty="0" err="1"/>
              <a:t>IndustryCensus</a:t>
            </a:r>
            <a:r>
              <a:rPr lang="en-US" altLang="zh-TW" sz="1800" dirty="0"/>
              <a:t>/Year/{Year}/City/{City}/Town/{Town}</a:t>
            </a:r>
          </a:p>
          <a:p>
            <a:r>
              <a:rPr lang="zh-TW" altLang="en-US" sz="1800" dirty="0"/>
              <a:t>行政區及學人數統計</a:t>
            </a:r>
            <a:r>
              <a:rPr lang="en-US" altLang="zh-TW" sz="1800" dirty="0"/>
              <a:t>–</a:t>
            </a:r>
          </a:p>
          <a:p>
            <a:r>
              <a:rPr lang="en-US" altLang="zh-TW" sz="1800" dirty="0"/>
              <a:t>/v1/</a:t>
            </a:r>
            <a:r>
              <a:rPr lang="en-US" altLang="zh-TW" sz="1800" dirty="0" err="1"/>
              <a:t>SocialEconomic</a:t>
            </a:r>
            <a:r>
              <a:rPr lang="en-US" altLang="zh-TW" sz="1800" dirty="0"/>
              <a:t>/</a:t>
            </a:r>
            <a:r>
              <a:rPr lang="en-US" altLang="zh-TW" sz="1800" dirty="0" err="1"/>
              <a:t>StudentStatus</a:t>
            </a:r>
            <a:r>
              <a:rPr lang="en-US" altLang="zh-TW" sz="1800" dirty="0"/>
              <a:t>/Year/{Year}/City/{City}</a:t>
            </a:r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7310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287768" cy="1325563"/>
          </a:xfrm>
        </p:spPr>
        <p:txBody>
          <a:bodyPr rtlCol="0"/>
          <a:lstStyle/>
          <a:p>
            <a:pPr rtl="0"/>
            <a:r>
              <a:rPr lang="zh-TW" altLang="en-US" b="1" dirty="0"/>
              <a:t>工作分配表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70712" y="1690688"/>
            <a:ext cx="7287768" cy="2947574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zh-TW" altLang="en-US" sz="2400" dirty="0"/>
              <a:t>前端</a:t>
            </a:r>
            <a:r>
              <a:rPr lang="en-US" altLang="zh-TW" sz="2400" dirty="0"/>
              <a:t>:</a:t>
            </a:r>
          </a:p>
          <a:p>
            <a:pPr rtl="0"/>
            <a:r>
              <a:rPr lang="en-US" altLang="zh-TW" sz="2400" dirty="0"/>
              <a:t>C111118128 </a:t>
            </a:r>
            <a:r>
              <a:rPr lang="zh-TW" altLang="en-US" sz="2400" dirty="0"/>
              <a:t>張任沂
</a:t>
            </a:r>
            <a:endParaRPr lang="en-US" altLang="zh-TW" sz="2400" dirty="0"/>
          </a:p>
          <a:p>
            <a:pPr rtl="0"/>
            <a:r>
              <a:rPr lang="zh-TW" altLang="en-US" sz="2400" dirty="0"/>
              <a:t>後台</a:t>
            </a:r>
            <a:r>
              <a:rPr lang="en-US" altLang="zh-TW" sz="2400" dirty="0"/>
              <a:t>:</a:t>
            </a:r>
          </a:p>
          <a:p>
            <a:pPr rtl="0"/>
            <a:r>
              <a:rPr lang="en-US" altLang="zh-TW" sz="2400" dirty="0"/>
              <a:t>C110146229 </a:t>
            </a:r>
            <a:r>
              <a:rPr lang="zh-TW" altLang="en-US" sz="2400" dirty="0"/>
              <a:t>郭靜穎
                </a:t>
            </a:r>
            <a:endParaRPr lang="en-US" altLang="zh-TW" sz="2400" dirty="0"/>
          </a:p>
          <a:p>
            <a:pPr rtl="0"/>
            <a:r>
              <a:rPr lang="zh-TW" altLang="en-US" sz="2400" dirty="0"/>
              <a:t>資料庫</a:t>
            </a:r>
            <a:r>
              <a:rPr lang="en-US" altLang="zh-TW" sz="2400" dirty="0"/>
              <a:t>:</a:t>
            </a:r>
          </a:p>
          <a:p>
            <a:pPr rtl="0"/>
            <a:r>
              <a:rPr lang="en-US" altLang="zh-TW" sz="2400" dirty="0"/>
              <a:t>C110110236 </a:t>
            </a:r>
            <a:r>
              <a:rPr lang="zh-TW" altLang="en-US" sz="2400" dirty="0"/>
              <a:t>張凱畯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zh-TW" smtClean="0"/>
              <a:pPr rtl="0"/>
              <a:t>5</a:t>
            </a:fld>
            <a:endParaRPr lang="zh-TW" altLang="en-ZA"/>
          </a:p>
        </p:txBody>
      </p:sp>
    </p:spTree>
    <p:extLst>
      <p:ext uri="{BB962C8B-B14F-4D97-AF65-F5344CB8AC3E}">
        <p14:creationId xmlns:p14="http://schemas.microsoft.com/office/powerpoint/2010/main" val="146339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zh-TW" noProof="0" smtClean="0"/>
              <a:pPr/>
              <a:t>6</a:t>
            </a:fld>
            <a:endParaRPr lang="zh-TW" altLang="en-US" noProof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158" y="2743200"/>
            <a:ext cx="5029200" cy="1371600"/>
          </a:xfrm>
        </p:spPr>
        <p:txBody>
          <a:bodyPr rtlCol="0"/>
          <a:lstStyle/>
          <a:p>
            <a:pPr rtl="0"/>
            <a:r>
              <a:rPr lang="zh-TW" altLang="en-US" b="1" dirty="0"/>
              <a:t>報告完畢</a:t>
            </a:r>
            <a:br>
              <a:rPr lang="en-US" altLang="zh-TW" b="1" dirty="0"/>
            </a:br>
            <a:r>
              <a:rPr lang="zh-TW" altLang="en-US" b="1" dirty="0"/>
              <a:t>感謝您的聆聽</a:t>
            </a:r>
            <a:r>
              <a:rPr lang="en-US" altLang="zh-TW" b="1" dirty="0"/>
              <a:t>!!!</a:t>
            </a:r>
            <a:endParaRPr lang="zh-TW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5974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 </a:t>
            </a:r>
          </a:p>
        </p:txBody>
      </p:sp>
      <p:sp>
        <p:nvSpPr>
          <p:cNvPr id="11" name="AutoShape 4" descr="data:image/jpg;base64,%20/9j/4AAQSkZJRgABAQEAYABgAAD/2wBDAAUDBAQEAwUEBAQFBQUGBwwIBwcHBw8LCwkMEQ8SEhEPERETFhwXExQaFRERGCEYGh0dHx8fExciJCIeJBweHx7/2wBDAQUFBQcGBw4ICA4eFBEUHh4eHh4eHh4eHh4eHh4eHh4eHh4eHh4eHh4eHh4eHh4eHh4eHh4eHh4eHh4eHh4eHh7/wAARCAFmAe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kLi5uDO/75uvrUJvJs8yN+dJdZ+0Pj1qvIue9fapaHilgXs2f9a350G9mz/rG/OqLrjpQgbNMZpw3cx/5aN+dTpNNnPmN+dZkTbTV6Bw2M0Ai/FcybhmRvzqws8o58xvzqom3FSLnGTRY0SLkd84GPMP50ragw6ufzrMlcqCRVV5v7xqlFCubqakSeJP1qX+0HI5c/nXMNNt+7SpcseMmlyoLnS/b3/56H86il1Bx/wAtD+dYS3DY4zTjKWHJxS5R3NU6i3/PRs/WmNfTN/G351mkE0+NGzyaOUZca6kP/LRvzphmkP8Ay0b86Z5RPIFSpEe4osguJG0pP+sb86soszYw7fnSwwc1et4sdqLIuwWsc3d2/Or0UU2fvtS26DNXUAHSlYqMRsaP3ZqmVWH8RpUp4osXyoVS2PvGpF3f3jTF6VItXZBYcuc/eqQbv71MAFPXgUWQWQYb+8aUlsfeNFB6UmkNIaC3940uW/vUlFA7Bub+9Rub+9TSOaUDmjQLDgW/vGnqzY+8aYKetF0PlJVJx96nc/3qjB4pwIzTuhco4g4+9TWXP8Rp2aQnmndByogaJs/eNQSwORwxq92ptF0LlMuWGTP3jVW4hlbjc1bjLkVG0YqW0DgcvNHNGfvtUDTTrxvaukurYMPu1nTWfYrU3Rm4GT9ulB27zU326bGNxqW709QwZRUM8JKAKpB+lS2LlYv25x/GalW9Yj75/Oqq2jkcqaetnJnoQKLoLMuRXMj/AHWNXYbh2UDeao21pIo4zWhZ2rhuRSckNK5cgldSBuJrYtmkZR1rNjj2445rRsiwrCpI2hAsSByO9UrlJDkbjWmPnUHvUFxGduQK5XO7NeRHNXu9AfmNYOoNNgneQK6fUIeDmuc1BScjtWlNpswnA56aebf/AKxvzqKOW6+1xqJG259avS24yajjhb7Whx3rpdrHJOJkzZW4fK8bqYY1Y5q/cQ5mf6moTFt4roWxKRSMOTTWhINXCp7Uqru+9QFimEbP3asIny5qcR5HFL5e0CmgSEjYgc0jTuvrSkHk0wjIp2K1IpJ2z0qF23HNSyRk9KjMbLTJIhnPSnAMDUyLk5xU0aAt0oGiGIN021ehtfMUE9aljhGM4q3bx4+lIuKIorJqspY8dKsxGpVkzxSZokiqtrtp624NWWpyDkcUByohjt+asRxt0qaNfap4lOfSkUkMhQrVtVpAop60FigU4UClFMBy1ItNQZqYA46UwBVBp+KVBUgXPakBFigjipNlNcYFK40RmkpT0pKTZfKJilAOadtNAWsnI0UAApy5FKopwFHOXyAPpSgUoFPxTUyeQZzRjNPNKAMU+cTgMoxxT8ClC5pc4uQiIpVTcp9qkK0oGKh1B8pAUzTGhRu1WtopQozU+0E4lB7RWI4pp0+PP3a1Fj46Uuw1PtBchkjTxu6cVYjsVbC7RWiI+M1IifhUuqHIUP7PRT8oqxHZ4HSraxmrUEeVrOVUpUyitkOtSxWuD0xV6OP5ulTiI+lc86rNYwKIg2gAUTQ/LV5YTnmiSP5aw9oachy+o27EmueurU7iMV297DuHSsqe1VTytdFKRzzichNp+4Zqt9l2Sr9a6m7i2g4FYt2f3w4712xd0cc4nLy/65vrVeT71Tyf65j71Ew3cmuwwK5bnC00g5zUjrtPApq5zVAPRqcOvIpiDBqZSDQCBQGanm23c0igZ4q3CwxQWkUzbse1MktmxytaygDkc1J5YYcgUBymEkOKlWI5FaD26jtTDHjtQFiOL5qnHy9qaFAOQKljXfzQhpEkZ5qZUJpkUfSrMY5oZaQ2NcnnrVqOM9xSxR5PSriIOBSCxHHHnHFWFj46VIiCpAopIRAI+aeEqYJ7UuyncqLIdtORafspyrTuXEFHIqZFyaSNasIvNJyHysRI+alC05RTwtYuokONNkDLULLzzV4qPSq8i1DqI1VJlZl5pNpqVhSYqZVDSMGxoFOAp6JzUgSsJVDojTIgtOC1KF4pwWsvaGnsyMLShalC+1KFxTVQl0yIr0FOK81KF9acI+c44p+0IcCELShM8VNsGelOVMcij2hPKQeXjrQY6sbTmnbRnpUuqLlKwjpTH+dWggxSYGO9T7QTiQYwMUoXirIiUx7jTAlTzisMVTUiR5p6j0qaNTSlMSEjj4qxBGTUsEJq9b2xz92sJTLsQwW9Wlt6uw2wx05qcQbe1c0qmpaMiS3IORVeVdqnNbM8Y21i6i20GnBtsb2MyfrzWfeyLjjrUt3c7c1jX14ADk16NKDOeTK19LgHmsS4mVpVHfNP1C83ZwayEmY3Kk+td8Y2RyzMuR8TMPemMM85pt2P3rfWoBLtGM5rqRxXLG38aNv4VGk1TxybzVAhgFOMeeRUoXcfSpViP1oLUSoAwNSRllqw0DdhTkt6CuUdbyHuOKuJ8wqvHC2atxJtFK5SQ0xk00wn0q4qnNSeXkUXLsZghOelSLDV/wApfShYqLisV4oSCKtRRgGnBOaeBQOw6IYNTp1FQr0qVDQOxajqQVXjY1Oh4qGRYkUU4fSmA1InSi4JBjNOCc0L1qVVqXUSOiFNsaop6jmnKuKcRxmsJ1TqjSFFSJUSjinoK5Z1NDpp0kSHpUTrVmOPzMY6dzTnUJwBmuaWJ5DR00ZzLSbatzLgZIqBlxiqpYlVCHCwg/CpFGaaKetOTGhyrxTwKRacOayuWKv0pwWlApQKTmJoTbUn8GMUgWpVo5iLEarxTgPl4qQJmlCEfSjnYuUYi8HcKVYuKkC81KmAOannZLINnHFJ5eKmOcGk6ii5DsQ+3SgLUmPapoY94qkzNkcUea0LW2yM4otrfkcVrWltwKynMLEVtbd8VpQQjA4qaCDaKtxx8ZrnlItEUUKgU11Ck1Yc7apXMgGeazvcqxRvpAoPNcvq9wMHmtrU5gM89q43WJmO7muzDx1FLYy9RvNpPNYN9ebwcGpb52ZmzWaY2dia9imkjlaKczO5PWkt42E6ZrSW1yvSkW3ZZk+WtnNWMpROYuj+9b61Sf757Crdx/rX+tQeWWroR57Grz71PEGzxmmpBg1ctoz3HFUVEltzVyJeaZDGFxxV2KPPNBtFCwxhiKl+zqTmnxpgipwMUi0iDygpoCYqYgGgLSHYRVGKdz2pcUHpSKaEFKDjNFLmmxJADg8041PbWNxcEGOMsvrUs+m3ESjKmsvbxTs2WoNlMU9DSPE8f3lIpYxmtOZNaMVmSxtzVhCcVXjXBqxGvFQ2JUyVakU01F6VIi81hOdjenSJEHFTJTUFPXrWDqHZCnYd3ozkU0mmbjms3K5qo2JB0pyHJCioi2acGWFDIevasajtEpbl4SLEu0fjSxupGT+tZkMhbLMetWUk59q8ubbLZNd4aImqSsGTjtVmd/3JWqdv0YUYWVqlgn8FyZactRjipF7V67RxqZKlPWmDpThWLia+0JBTxTB2p681LiS6hItSKopi1IDUtBzDsYpcZoU81IhwagXMNA9jS7afuDdqesbEimkQ5Ee3igRGr0cGSOKtQ2eT0ocjNyM2O33dqsQWzKw44rVjtAvap0gFS5iK1rb98cVrW0I2jtUUUe2racAVhKRaJo0UUSMF47VG0gUVWnmyMk1BaQ26uAAeayrq6X1pl/dA5UHmsa4n5Pzc1tGBVrC6nNmub1HB3VoXlxuBFY90Wc9666SsTLYxbiJmYgLUS2zL/DWukW41aS0XAJHeuz2ljGxjx27qvSnGEMVyOc1uSQoE6VTng6MKn2mpMoaHllxnz2+tCR55qWdczv8AWnJgGvXR5NghRge+Ksxhh2pYBxwKtRR5PSguKEgJq7Gpz7VWVMHirMTYxmpubpFmMcipinFQxvVuIbsVlKeprGJDso28VcEXtS+T7UvaIrkKXNId1WzCfSmtFVKohcrK1KvJFT+VTGjZWBxVOaYuRnX6QMaaka9+9SXNt8vc0eHG8yzTNadzH8or5qvUl7R6nfTilE5S9g/vDis/yc529q6S+t+CMVhXcckB3KvGa0pYqdPqPkjIjSMntViGP2p9lNDPhWAVvSthNNzF5iENXoLEqa0EqNmZ0cWe1SiDFXre2L8AYxUptwKh1Lm0YmesfNIwxV8w4BqrMmKi9y0VWJyajLdc1YEbSNtRSTV638PXk2G24Wk5pESmZsKMx3fwjrVe6bzphGv3RWprarpdi0LDDnjNc9YXCt9496469S7sVBXVzRIwAKfEearPMGYbTSpIB3rmnsbRXMW76QLbH1qrprbwc9ahvLhfLK5p2jsrSEZrGhf2qKqq1Nl5etPApQuGNSAV77PD5hBmnilVc07FQ0ivaMAaeuaaBk1IlQ0NTHx5zzUyDJApiLkirKRnOahopSBY+anSPd2qSOHIFWoodvNZD5irHD83Sr8EA44p0cLE5xVuGM4qWxc1xYIB6Vcitx6c06FMAVZGBWUmBF5P0phXB9qmkkxVaWYDvU2KQ4yKpxTGuMLVaWZQOtV5ZRs4bmixrEsy3JxVWe4PlHmoHc+tQTN+7IpWNUlYzdQnbJwaypJmbOTV+9UnJrOK8110rWIm7EJ5zzUMic1ZMfNL5OetbJpE7lFAc+1WYt1PMIxTl2rVNiURr7iKqz7uBV1mGKq3HJFKKbYqlkmeVyZMz/WnKB3FPdf3rketSRx7q99HiosWirxxV5IfSorSMDHFacS4XpU2NYopmE+lKsXPStFI89qmigUnkVlJ6G0UUYYTkCtGC3IFWIbZauwQgCuWcjohErRwHHNS+T7VdWMU7YPSsOc2UTNeAelR+R7VqPGD2pnl+1UqguUzjb+1IbbI6VprH7VIsJzVe1sNQHeGpPKyrDAHrW41wj5XjNYiQsvTioxO0cwJJ614mN0nc6aUNLF28LM3FUbiDcDuAq+k2fmAzmiSMsNx4pQtJCknFnNXdmY23JkH2rQ0LWvsc2275TpzUlwo56VgapHubjrVO8di4yvud/FLBcyCazwVPapLq0bhlIyecVw+i3NzAAisVFX5tRvEJIkZiOlaKs7CbN17WXP3aRNNlcjdgDNZmma1e3B2yDGKNS1i6hkVSxAJqlWZm5M6ixt7CxG6bDGo7/Wo9uLdgorAmuJJLLzMnkViQi4kkyzHbmobbZncv+JJFvFAd+a5eWOSE7U5re1KLf5Z3YI61mX5WEgn71TOPU2pS6EcEjbPelM/lxncaat1HsxgA+tVb7DxHHSueTOyEhHuGkbOc1p+GyTeHJrBsmjU7WPOa6PQY1W7Vh3p0fjROIknBm3tyxNSqvvSyJtb2pwr2j59gq0u2nCngcUxXIwtSpGc09FyanSPnNRIqMrjreHJq7FAc9KS2QZrTgiBGa55yNokUEHbFXEt+OlSwR89KthRtrmcirEMUIA6VKsYDc08DAppbOTnFTdlWAnbULXGO9JNIAlUJZRRZsRclnOKoy3GWqvNcMRioWbj3qkikWJJNzUwMc1Crc1OBke9DRcWgGWFRyI1WYhipGjUrzU3NlJGJdQls1nGHD10FzCOcVSkiGa0hKwNXM7yR+NOEOOtXAuKRhV+0KUDNnQbjiqsjVozxnBqjLGMZNb03czkrFV5DTN3Ip0wUfdqDq469a6opHPUvZnne396y+pq1BGeuOKR4Sbhscc1agU4xXrLY8xIntVz1q8nAqvBhV6c1ZU9OKG9DRImjqzDiqqnpip42rJq6NosvwYq7F0rOhfj0q3HJxXHOB0QZaHSlNRK/Fafh6zh1C7MdxJ5USjLN7VyT91GlyjxjOeKBj1q3e6p4AS4e0j8Qp5kZ2sCR1p9inhy8k22esxysTwAwrD28SlJXKkaqTzVqJVrRbSbRHCJexFz0BYU19Pmg5ZcjPUVDqo2i4sq+Tk4rH1aLypQ3auiUA8VR1q28yHP5VzVnzI6oRtqZVjcbeG6Vqeaki8sPpWLbQyfMpUgDvT4ch/vVNNWRnVs9izcomDtrPksPMO5uMVsoqlBkc02RByMVtLY5oyMyO3UAL3qw0aIOmSRxT4gGl2AVoNaxxhTIc5qIomUncqpb+VEJQuKpa2qzxoyjJBFb135f2Ej2rBTDcHkZrRRI5jWtbTz9IUAc7aqzWPk2Rx1HNbdhKkdkqjHSsbWr3YrL2NXpYzTdzHs1WVz5zDrxVbXViGAozism9vnivPlYgVl614mtLNlWWTLfWuac9DrhGzuW5lLH5RjFRBnYFBnpVbT/EWn33ybgpq3LNGCCjDFc92dEXqZRjmjvMtnbmu28MD7VNHs7daxrYQ3CHIGexrY8JzDTtUAf7jGqpStIVZXidVNCRmoMYrcmhWWMPHjBHUVnXEG3PFevCdzxZw1KwqVeaYAQakjXPNaXIsTxJVhODioUBFTKM1nORUYFy2Wta1UYrJtmxitS2auaT1OmMdC8u0Cgyc4qMycdqikf0rEqxM8nHWoWmxmoHk96rzSe9Vy3Cw+4uOCBVJ5N1NlfmmrycCtFGxLBozs3etIM4xUyRsx21P/AGfOF8zadtDaRNyqq81PEDkYpFj+Y9eKsqqqoxyTWcmaJk1uikEt1p8kfHFSw2spjDqhOajmjmiz5isv4Vky09SlMvWqUw5zirF1Ng4z1qszZ4qkbwIitNZDT1b5uaJHy3yggUG10V5VBBz1rMu04xWk7cVSn6100r3MptGY6bah2/MD71oSJkVXKfMK7os5J7M4UITK31qxGm0dOanSH52+tTeWpFeytjzYkSLjFdLodvpceh3GpamcRxHGfTisArtGa0tRhE3wz1he20n9K48XJwpto2iiWBNE1ZC+iX0cp/uZ5qtNa3NvJtkhZT9K+WfD/iDVdBvzcWN3KhRzgbjjrX0n8OPGHxA1vQxfQ+F4dTgAx5jsgz+Zry6OPmtGaNGogk7ow/CrCMw/hbP0rQTV/HxGf+Ff2hHp5sP/AMVSPrvjmPlvh3bnHo8R/wDZq2li/IadiqGf+62PpW94ORri8mh2sQYznj2rHHirxsThfhqje48v/GrFl448bWDPJH8OhE5XBK+Xn+dctTE8ysWmz5L+IkM9n441WFZHj/fNjnpzXsX7KnhqPWjc6jeTyuLbnGfevJPifNdXfjO9vb62NtPM5Zoj/DzXq37MnibXdDsr2LRNBOqiQfvAMfKM+9ebd3Gjrv2gvD99Z6YPEGgXFxF5PUKT2rjvgh8XNeuvEltoesMbmGQYLE9K9W8R+L/FutaBc6TN4IESzAjd8hx+teTeEvhz4m0bULjUV0r98+fL6fKatpoqzT0PoyeTRZrloLO7j8887M81malGVjKsMEGvnyw8K/Fiw8SDV/JkP7zcRvHT86+hraS5vPC8FxqUXlXajEgPrU6ndRqvZmXqERhssrgE1gWTv9ow3PNdHqX72zXB6Vnabaru3N61rfQzUnqXkA8sHtSON3TgUy7mjt15PFc9rviSO3tmjhb5zwKbZEVYu6lrGm6XIDPOqtVaXxNa6hFi2mBI96881jS7m5Q6hqErBW+YDNYen3CmVls5CGU9jUXaIlJNns9pd3F1CFJJFalpYt5G4g5rjfhxq7Xl0LGf76+vevVltwsOCK7KSTic05NMw9xij21jasRIK6LUYdg3djWBepuBUdaU1YuD1PNvHupJZ4ijP7xq86vX/frLeMTuPGa6b4hLIviJFk5XPesvxBpZvLaM265IA6V583eRu2yWys43thc2zYx6Vt6LJc3EO45wOKqeHLN7ax8mXOSK6bQ7VbWzLSjBzwKhM2hJ2Fhaa3iBGc1cs7wv1bDA9arz3COCM8dqz2ZlbcuaDdPQ9l8F6gl3ZCCRx5ijitO+g54FeYeA9UaHU4kZjjOK9gvo1MasvO5Qa7aNQ8+vCxzkkYB6URLzzVudMN0qsxwfSu1O5x9SZFyOKmjXioY35qVWwazkdEEixEMEVcjkC1RWRSKeJMHrWMkbGgJxQ0wFZ7S+lNM2elTYRZlkyagl3H5uwqMnkZNPDErinsJksOnyXEXmhgq+pNWINJk4bzoyP96lTT7fWNIewm1BrNs5DKSKxP8AhXUi8Q+NpVH/AF0as5VXcmx0VzHZaNYS6hf3MaxxqWwT1rwt/j4E8Yta4B07dtr0nVfhQdYt/sl140lmjIwV8xq51/2XfDW75teAZueXOaycncVj0PR7/Tde05NQ0uZJFcAkDqKmijIuAj8c9KyPAfw5tfhvZXd1HrT30UaFvKLE4A+tR+C/iH4T8V6zNbC6jt54JCpVzt6H3o5gOH+PfxU1bwPqtpa6WAQQSwrn/CX7Qut6vfw2t1orXasQpKDpXNfG6GXxt8W/7G0oG48rglORjNe3/DrwP4b+GXh1dT10QLclN2JBzmlcLm3eSx3GmQ33kmBpVDFG6isvzvepoPGWg+OfMh0u6iWaMnbGDjOKoXCSQSGOQEEe1dVJJo0jNm94dgiuVupJOTFGWC+uK8x1H44+GrXVLjTLqxZJIHKMRjtXpHhRifteDx5LZr4j+IqqPG2sFe07VnW92QpTdz6v8I+OvDXiq8FrYs6yt93IyM1s6hbtb3DRt2rkv2Y9H0aP4Wf8JB9jT7eJMCQjmuquZmnkaRySxNb4dt7jUmys1RkdDU3FRnrXbFCnszlhFh2z60/yxnjpUhj+c5NSKmRivcWx5sSow4Na6KG+HWtqenln+VZ8iVoSN5fw71r3Q/yrgx/8FmsNz45l/wBfJn/nof519gfApy3wi+zW9z5V03KDcBmvj6f78jf9NP619e/B/wAEWupfDay1a81h9PiCdVOK+chKzuzZm9HaeI1HzXv/AI+KswjXYpV33yhB94lx0ob4dWMtt9oXxpO0X+ySeKy5vA/hwgrN42vAehGDXX7bmWxNjI+L3xgbwjp0dlpEyXF4xBcjnFanwR+MWm+K5Y7XVJlhvFHIPQ1VvPgL4Jvrc6jdeJJnj6l5KPD/AOz94O3i+0PxO4ZW5KmuOT940Wx4N+0isf8Aws28eEgq5JGOmM16V+xtfra6dr0O4CcxHYD9RXK/tR+EI/DXiG3aO4a5DpgyGov2VLpl8VT2u7mdSoHrUR3KR9E6JqV4ftV1fyYtoMlziol8a+H9Vl8ux1eFZAcbSRXN/HLUz4T8AXVqsm24vCR15r5J0SPU7zV4YrOaUTyPgbT3rapJOWhV7M+4JrrUkXzI5FlTsRzxVSS+ubiPy36k8gVh/Cbw3r3huzM/iLUmuI5I8pE2TgkVs2rq2ouQPlLcCnCF0dlKV47Fq4jVLdUHXvVJiIkOOtXbthv9Ko3K7mGOlFmc7lqY+ow3E6HDVx2vaZNGnnNkkHNd7eMVQ7VxWNdM0gMcke5TUtFJnN6hJ/aPh8RKcuq4ArkvBuh3EGoTSToVTJ616HFo6q+YMjPar9r4bvrtigARD1NKMGznloznvBdq48ZpNDnYowa9zIDRA+1c94b8K2umoJODL3OK35DtXaOld1OPLGxz1JXZS1JA0eOMVy1+FSTGa6fUWVYTzzXHao20liamojWimzhfHPh+TVrwSW+QfWsez8Oa3asEwHTuSK9KtDuO7bVrylkX3rklTudSdtzgYdKmhO6cdO1NvJGzt7elddq0W1Olc5PbIzdeaylTsaQaZlvnHH5VaggLQjK1N5MMKb5GFPhuIvXipsatjtLQwX8TDj5hXu1v+80qBzySgrw6A7rmNl/vCvbtNfdoNuw/uCtqSOauZ17xms6Xg1oX5rNlPIr0YbHCxUJp4Y570yOp1UGlIuLY+N81IDmowlOVcd6xaOiOw6mAsrZ6injk0/ZlazLsCsD1qReWUL1J6VGqYNKPldWHY1nKWg+RlvUE0+x2LfX0ds7DPzsBVNLrRXPy63af9/h/jUHibQ9D8TNHJqvmMUGMA1lQ/D3wL937HIP+BCsrk8jOsF34f0rTZtWudbtJEiXdsWUEn9a+ZPG/xw1Kfxr5+mzMLKF8DB4IzXvEfw18FTsIhbzbTwV3cGrB+Bvw6ZSfske88lcjNSzOSsxnw8+IugeMPA+omW4VLoWrAjPU4r4t1e5ubHxHqEtjcSRkTuQUbGeTX21p3wx8J6TpupyaVAYClu5IHrivh3xEAviDUo16LO4H5mgg+mPg/wDCm8ufD1r4wbxA9pdXXRjyazf2ndI8R+HtItG1DxJJqMUvTtivR/hNq+g3nwo0bTZdYt4LmEHerNjHSuK/bCvNOl0DTLewv4btkA3eW2ccU+gHg/wsbXpPF1p/YU0vneaC4B4xmvsvxdJAdO09Rj7X5Q8/HrXy/wDsstFH8RN0zKq7OrfSvprXNMkur7zobu3Knp81b0LXu2ND/Cny219J6QtXxD48bd4v1cjvO/8AOvubSrZdN0nUpbq5hI8hsANXwr4wYSeJ9UcDgztj86WId5iZ9bfszW73HwOaKMZPm8flWveRSW0hjlUg15v8OfiJp/gj4DCBZs6i8mQg+ldl4B8XWnjjwubsyYvU+8vetMNP3rDjKxdLrmmM/wA1RNkMQeCDTd3zCvWjEmcrpmYPvH608FfpTVxk/WpCAVxivYOGJDtBqbWj5Xw11d24BBH6U3HGOlSfEO4gsfgtqbPxI5OPyrzcxlaizanufHbI0s3loMs0vT8a+ydTs7jSP2WrZSxjZodwYdRXyP4Zga78R2USrndMM19n/FceX+z6lr/zyhC/pXzfK3qbnzB4F+J3iPRryKza4e5g342Mcjr719AQeLtVvIYZk8BrOjKP3nlrzXyRpx2apA3/AE1A/WvtLWNZvNL0HQYrFkiV4F3Db16V0UE5SsDPIvjt458SNo0WnNp7aRGTgIo25H4VyHwS8f63ofiGG3+0S3FvK4zGSTXe/tfSl7fR5Nqh3gViQOpryb4MwrP40s1dc/MKwmnzjR73+1ppZ1Xwlp+tW8Wzgbvbivn/AOEniFvDHjCz1NWAjhclx68V9V+KIJPEnh6+0OVM+Wh2fhXxtrlk2narcWbKUMchWnUhyDO9+O3xCk8b6yrISIEACgetdN+zR4N+0ap/b+pw5tYB+7LDqa86+GXhGfxf4kt9NgJALAuT2FfWbaZa+G9Gg0GyAXylAcj+I06MHORUdy7ezTalqW1P9WOAM9BReaTNYOk4+ZT3BrK1TU08NeGZ9UnYBsBU3HqScf1ro7XUBdeBtOuG+aWbLn6GumTtPlR0Rnd2Mu8HmTLx2pRAMVcaHfEkijnvTHXZ1pWOaejM27tWdDtHSsh7aQSfOlb1zdLHweKpvqFoeGwW9KVgUhunW6qw3LxXQ2qquAv8qwbSd5pwFXatb0R2kYrWK0MJzuzRjPy1VnlVc72AxUwk+QDvVK9hWVSGNarYyW5zviHVY1YpHICfTNchrGsxxJmRuT2rY8R6WsLvcK5NcjHp39o3YaTJVTWM7tnqUFDkudB4fumuLfeVIHbNa44Gc4rMjC20IjiGMVNbyF/vViRMmuirxFWwa5q+sZvNLKcLXSSBfSq97GrRH6UpK4oOxw2rLJu2+YWAqCG4WJRuGTXQz2asTkZzVOXT1znZXPJanQmNsbvdIn1Fe4aLPu0K3XtsFeIWtri4VQOhr2PwtcRNpccMnBVcVpT0MqyuiS6PFUHANaWoRlPmHKmsuU12xkcfKOQgVKjn1qorbqlU4IzTkXFFoMcUobjmog/FIWJ6Vk2bxROrZqZGz1qrEfm5q0i+lYyNoRJAvFN6HtT044p5i4zjmsJM2UR0sGn2unG91C4EEY7k8Vl2mseELgb08Q2a/wC9KBWndw2moWZsdQi8yAjkVjxeEfAcCbG0FH981nclxqX0QeIvHHhXwvpM19Hq1rdzBT5ao4Y5r5xt/jbr6+Mm1GSWU25k+5zjbmvpey8E+Ab6URN4eQ8+vSp18AfCye5a1t9HtnuF6qGGRQctSMk/eLXgPxbpfi/wnqF9ZjEv2Nt4xjnFfBviVivibU8DJ+0v/M1+gGkaPo2i6Tq1tpdgLVRavgA9eK+APEfPijUh/E1w/wDM0zE+rfh18OPCEvwy0nWL6zMlzdA7iPwrhP2mPBGj+FNNtLrSldEucZUmvUvhd448L2vwv0jS9UjuHmhByEQ8dPavN/2svFumeIrLT4dMSVY4Rj51Iqr6WBnn/wCzpo6+IPGhspLhrYbfvr16e1fSU3w/0eByJPE17G3fLPXgX7IatJ8TgqjPyc/lX0r448QaXpPiSPTdUVYlnGEY8ZNVBJ7iRh6p4BsZvDWpT6d4muJ2ghLlGducfWvjDV2ZdTvQxJKyMM/Q1916TbtDoniH5f3LWblG/KvhLWM/2tf5/wCez/zNOpZS0EfQfwW+FegeLvAQ1vXtRaCMPsC5Nej+EfBPgvwVJNPpWrSXBdSvlndj9a534InZ8BYyck/aP6VY8zPevRweFjNcxLZo3MyvO7rwC3FRK/zfjVVX96kjf94B716yhZGbloMQjLD3qUVSZ9rnFTxSbhzxXbfQ54j3zWF+0ZK1n8MLe33FfOySM10ljGLi8iiHO5gK8u/an1mWbU7Dw/A+/wAsAFV55rx8zqLlUTemcb8AtCfVPGEMzxloYF3lvSvpX4sXAk+DOokY2o20flXJ/BzwwnhHwQbmdR9ru1B56gV0/jO1uNY+C+oabp8TTXhYsFUcmvM9i1S5ja+p8Z2WTqUeP+emf1r7N0Lxl4FvvDmmQ6xDdG6t4lU7V9K+ZPC3w58YzeILZZdGuI4xKCzMnbNfU+3SdDt7O0l0m3kkCDzGMYJzWdGE5P3Rnin7U/iLTdfu7H+zI5I7eBAg39cVxf7P8QufiJZQ7hguOfQV9GeMPhjoHj6yF4GSwEYycfKMV43rOj6L8PtTM3he4k1DVE+UCME4NZTTUtQPbvit4m0fwDpV2IblJr+dSAAelfHurz3ur30+otC7K7Fi2OBXrPhz4c+LviDqh1XxNJJbQZztkOK9r0X4eeD7fQG0VreNnZNpkI7/AFquWc9Sj5T+G3iq48JeIYtQtz0PzfSvrjwhq2h+NrNNQjvFS42hpEJr5g+Lfw7v/CeqytDC72ZYlHAyAK5LQfEWr6LLvsbuWIkYIViKmM3B6DTPcvjvr41zxbpnhDTX/drcIJNp64Ne3tYpY6Tp1hkfuoFzXxd4V8QNF45tda1KRpNswZiea+zrfUrPXdLttU0+XzY2jAPsa1ou89TSD965PbOcNHjr0qleEoSp61Yt5CsoJ61Y1CFJUEgHauvkM6z1ucfqW98gZJqjbWv73ewOa6C8tWU7hVRVAb5jU8pn7Q0NGRX7DithVWMZNZGksEl+XpWvMcrxitYowkxryelVL6dY4jluajvJvLU84NYeoXuVJZqbCKKOu3Y8hwzcEGuT0rUYY5mi3YBNW9Xae8cxx5296zI9LCd/m9axk9TthojoF/eDcrAg1aibaoxjNYarcW6DYSRV2yuGkX5sg1HKNvQ1C571FL8yEUROMYNMmyVO2pYluU32q1Vrh89KfM2G+bOaiEfnPySAKxZvF6Bp8LtcKT6111lO0W0A4xWFYxbDn0rQSTmhIUndHUwXxlTa5qreqVf2rPtpCec1owuswCSGtYzsY8pDF0+tWFPPzU+WzaHDqMp60w7SOK057mkYXBm9KAWpKUHipbNFAkRiDVyGXaRu6Vng1KuSuKymbwiaayq3SrETbgBWXBnIrTtcjBrkmbRiXNUuNK0XSRf6lu2H+6Kxo/G3gOSFXaSbn2rqIre2vLMQ6jbxT2+fuyAY/Wqs+g+GoVyvh20ZfXylIrM5pynzWucD8QPiRoml+H5m8NpLLdOpAOOlfOWh+LfGFl4nOrA3B3sSVOelfXclt4dRwi+HLFie3kL/AIU4aVosj7F8OWBb+6I1BqkzCpCTd2zP8AeK7XxP4K1GQ5W8js23j8Oa+GfEB/4qbUG7/aHx+Zr71vrrwp4V0LVEe3tNOuJ7dxtUAEkj2r4G1seb4hvpUPyPO5B9iatMxkj7Z+HVrpNt8JNDuJrGN5pQdzbeT0rzj9sm10+10zRprO1WIzJ820Y9K6fwP8TPBFn8M9J0m7uTLd26nKKCcHivJP2jvH9j4wktbaxDLFbD5Qaq6sJ7HnXw78T6j4T8QR32ljNwxC4HevWvjv4h1TxD4S0vW7y1e2uoSCGrhv2etAh1/wAfwwzqriL95gj05r6D/aRsrK5+Exkt4Y0+zvs4XHaiKbVyUT/BDxkniz4S6xC//H5bWZVie9fHGsA/2rfhuvnP/M133wQ8T6hoy6pZWsjrHPAyuB0PSuB1dt+p3jn+KRj+tLcD6n+D52fAaH/rv/SnK3FN+Ffy/Ae3/wCu39KiU/lX0OXL92ZTLKtUsbfOv1qqD3FSxt8wr0WtDF7DN67jj1p4kXp0qkG2yNj1qbOTmtehnA3NElisoJtTm4WFCRn1rgPA/g6bxb44vPGGvK32FX/dB+hxXqOlppF1oJt72QD+8vrVW+1FVtl0vS4wluvAC968avRlWq3ex0QLstvNqhK2i4gj4UCrXhdbqx1V7eWTYirlhjtWB4z8TJ4N8M2KfdurqZRjviuq0hvtF1b3Uy/8fFru+uRWbrrWC6Fozr74seCLS8msZL3ZcRttJxjBqpY+IvCWu3qiPUkmkdsYLc18l/FKNU+IOphCw/fHvXof7NOl2tzqct9ds7eSNwGe9edTrST0NLH0L8R7CSx0iOSK4lg0/aDKYu4/CsjwGPhncRtLpctvcajj5jOwJz+Nb8mtR6lHJpt1HutpF2YPpXy18YvC954G8VvdaXcSxQXB8xSpwBRWpyj7zGj6tvo7tUyyqkX/AEzHGPwrOUHzAYySwPFeJfAr4s6pNq0eg6zMbmGYbVZutfQf2eOySa+mAEKLuGa6KVZKOo+hal0C18U6K+m6raqwZeGI5FfNXxO+Auu6Tez3OjwtPa5JAUZIFfTZvrjWPAkt1pZ8q8UtsI/iArynwr8cJNO1qTw/4ojCSK2ws9clRqTuKx8yN4R8QC7Fr/ZtwJWO0fuz1r62+Eeh33hv4fWtnqWRcNltp7A13qvoepWi6hplrbXBIDblAyKoX8rzYDcY7elbYeCbuFyiTnnoatWjmRSjZ4qJI8jrVqyjKyH0rvaViJO5Vu492VxWTLaDeWJ6V0NxHyay7tCT8tZWOczll8tgEFaX2n9yuTyaq+SsK7m61VkZmPHSkmXa43UpeT1rBu0eWQDnbWxdcrjvUAjUDmk2NIoLbRqu0Lziqklsu7p3rUbAJPaq8mM1mzVSZVMK4A28UwwKD8oq22OKaam5VyFVxjrT1JFLil2gd6lsaZFJAshyy81E0Kp9ass2OBTMbzUtGqYQDAq2iqahjBXiphxioGWYztFWYW6HNUPM4wBUkbMfajYR0+n3aSw+TL6VVvoDAdy8qazYJGVhzzWzZTLcJ5MnJqoMSk0Zwc+tBcmrlxpsytlV+U1VaBkPzKa6VYtSYgbFW7d/mAqqV9KdGxU/Ss5xRvCTNeNV61PHJtWsyO54qVJCV61xzidEWTfEC8uLfwRNdW7lHiGcg14d4B+P17Yai+n67GbiAvtU45r2bx1lvhxqTM33U/oa+KdICSeLrLcoYPdqCP8AgVRyo4KsrTPtg/ErwaumG8WOUTeXuAKnrivm/WvjJr8Pjx9S0+6b7Kr4EZ6YzX0l4r0XQ18ATNHpkSSx2IO4Dvtr4butv9uyLj5fNPH41NkZSm2emfGPxhP4wt7TUYJZEfAEgXIBNZvg34U+JvEhin+zvHbvzvYYyK+gvDXw38Nap8KtLup4VilkKuW9SK7WxjhtNPit4HWC0s0GWHfAraFPqSeeaX8M/Bnw48J3Gs+ISs90YiI0c8bsV8seIruO+1q5uYlCxu5KqOgGa9b+Ofjm78c69H4c0kPJBC+wlT1NcR4/8C3fhDT7WS/UpLOu4A1DsTI6/wDZECt8SJie0Dfyr2P43rNN8Hb+G3VpJTcH5QMnoa8c/Y+/5KNP/wBcG/lXvE+qLb3VzaXUCzW5c/K3SuvD03Ui0iLni/wB+Ht1d+F9a1++t3iWG3O3cMZrxHXCP7TugvQSsP1r7q0TVEufC/iGytrdIIBZscKPpXwjrOP7Qu8HpM/P/AjWNSm6cuVlJ3Pqv4acfAi39PO/pVdXFT/DP/kgtt/12/pVVSK9zL/4SM5k6N2qVG+YCqwPNSxuNwzXpPYxexT3fvWz61ON23PaqRb96x96sxSfKM1otjKJf0y1nvZRHFuJNX9S1TQ/B9nJeajdRPcqMiEHJJq3oVwlj4Q1bUowPtMMbGP8q+R/EetahrGrXFze3LyMZDgFunNeJjsU4ycYnTTR1/jHxreeOPG1hvZkt0mASPsK+rNGlZf7PhbkxWYH04r5L+Cnh2bWPGFvIYmaCFt7PjgV9WaM4k1+6QHKR25UH6CuHDqT5pM0kfHfxRbzPH+pt/03NetfsxRZs9Qk25AXr+NeQ/EUZ8b6kev74812XwV+Ith4JE0d9bNPFLwwGa5YvlkmWj6AhlG75eOc9Ko/F3wh/wAJl4GVrVd19DnHrisey+O/w5zuuNHnGfTdWvZ/tEfDqxX/AEfS7lsjlW3Yrqr4iM1YrSx5r8GPhLrEPiu31TVIJIYbd8jPevVP2nPEi6B4OhsrS4KXF06JgHtkVmal+0v4VaEpaaS6N2ABrwf4t+Pp/HGrx3TKUt4mDImOmK47sD64+HLTWvw70qTcSzIGY+teLftYeEI99v4msY1TeT5hUd60PgP8WY9Ums/CeoLjgKjV6r8X9AXVvh/qNky/PEu6M1f2RHyr8IPilq/g7WYvMmknsWO143ORj8a+stP1Wx8Q6TBq9hgxzDLAdjXwXcwGK7e1GdyErj3r7L/Z3sruH4XwG8jKksSuR1HFVRm1ITOxijLHGKvwx4xxTI4jgZyKtwJ8prrlUJM+9HznFUZE5JxWjc8yGqMw5xWq2Od7mVdBt3zciqjkCte4jVh+FZl1FtFQ9BpmfM3zZqBj61NMhx3qu44qbmiGSYI4qF9tOdWxxTdh71DKIpGUAYqJmzUzw00Q1DLRHuNAyeOamEbY4HFL5Zz3qS0Qhfmp6rxmpdnFIVyOKkoQsMU3a7njgVIqKp+apAydqRQiR4HJqUNgVFuJ7GgnimBOrmrdtOUIYHFZ6t+dSIaBHWadqnmIFfB+tW50t7jsBXJ2z+XyDWva3i7cMad2A+602TBaNuKomKRGwwIrZhul45yKleOK6B4C07mkKljHijHFWkReakktmhzjBFQlwv1o5UzR1Cp8RZBH8NdTH+x/Q18W+HP+Rt03/r7T/wBCr7F+Kcm34cX/ALr/AENfHfhrnxdpvtdpn/vquaaszlnufdvjPj4e3bDH/Hgv/oNfBNx/yHn/AOup/nX3p43Vv+FbXkgB2/YFw3b7tfBU/wDyHW/66H+dDRFz7r8DWpuvhFom37oUbj6V5x8aPGk0UC+EPCcT3N7cYSRo+duevNdT4JvtWu/hbYaTp6FdyAF8dBWvofhXwr4NgTUNTuYm1Of5vMlIOCfrWqu42Ezh/hV8NdM8JWMera5tn1OUh9p5waxf24JFkttBkRAgaPpj2FemXC6fqV7v/tu3xnIHmCvKP20Lyymh0O3trqO5MUeGaNgcdPSrqwioqwjl/wBjhQ3xFuO+Ldv5V7Nra51K4JAxvNeNfsa4/wCFlzR5C74GGfwr3rXLXSYdTmSfVoUfcflLAV04GooXuRIi8JNjRvEPtYP/ADFfEeqs32+94GTO/wD6Ea+3tOutH0rw54geTVrVmks2VB5gySSK+INTGb6775mYg/jXPi5KVRtFx2Pqr4cMf+FCWvH/AC2/pWfk1ofDQbvgFbc9Jv6VmkEN14r18u/hmM9x8btmp4X/AHqk+tQA4PFORx5y/WvRexiyPK73z1zUicnjpVcn96wPrViPB5rVLQwU0jd8OzQNFPp9ycQ3KlG/GvL9V+A+qza7LcWN5CLJ33Dd1AruIVYNlTir/wBsvlAAuHC+ma48RgFVfMVCtYteHNL0rwb4f/s+xVXuWHzyY5zVzw1qq2+phphlZQVf6GsMt5jZZiT7047YyGVsmksLGEOU3jNyZw3xd+EOqT61ca34fAuYJzuKDqK81m+GvjVTk6RKB7A/4V9K6frOoWwHkytgds8Vr23irUxgOsbfVRXk1MDLodSZ8nf8K58Z/wDQIm/I04fDbxqR/wAgib8jX2DF4qvWGPs8Of8AcFaVr4ivXAH2eL/vgVyyw0ovU0jE+Lh8NfGmf+QPN+RqUfDbxuw40WY/gf8ACvtlNZvG6wRf98CrcGqXRx+6j/75FZOmy/ZM+cPgD8KdbtPEtvrus2xto4G4Ujmvpu5SK/S4t3+5KhWq/mXE33jgegq1bR7cetHKU6dkfOn/AAzzf3Pj5r6a4VNMaYvjHOM5r6FsrG30vToNNtFxBAgUe9ae5iMFuPSoXQVUdzFqxUwKcnCMfaiTAb2qMsBGxrVK5L0RQuDyaqv96p5jnNV3611I5GMZRgmqN2mT0q+fmqvcAYNJhEx7iLrVDy/mNa9yPlJqhGNwJqGbIreXzTSoHbmrJTBzUbgA1mxlR0ZvuigR5xmpx1PFIF71JoMC4O31oZaeev0psuWGBSsUmMGOlIcCjyyMetOVAaLDuRFd1GwKOlTYC9ajkI7VPKNDNwHSlLL6UhIx0pp60yhwYZzUhbAzUIpWzjrQ0BZjkq3E3Tms6LrVlGK1IGpFMVxVqK5x361jrMalEzYoEbkV2uNrc1HdLGwLqccVkibHfmmvcyFSMnFNaAil8WpAvw+nBOAw/pXyJoqzyeJ7eO2KrK0wEZPY5r7PutNsfE2kHSb6fyVP8VcZpnwQ8N6PrSanLfef5T7wB61k4uUtCZJh4s0H4r2fgFprzVbWWw8gfukByVIr5fmsrtNXG+Fi5fnAr7hvtXSWI2MqmSz2BAhOeK5hfD/gqO4N02nB5Qc8iuj6lUfQzcka/h4zaZ8KNEMPySSIC/Y1XbVLe8j8jVoFuFH3SeoqHWNW+0wx28KbLeIYRB0ArFlkyc16lHCpQ5ZGfNqZHxJ8Hs+izax4fupIWjG5lDdBXzZrGrX97M0d9ctKUOPmOa+wfDk1vdCXS75wlvcIVZielclffATwlb373j62ksTsW2g+tefiMJJT90pSRyP7IlnLD4sn1rbiGGIgkjrxXtfiW00PxNdSJLH5ErHAdfWsvSodG8N6X/ZWiwKqn70gHJqtvYSB1POc1tRwb5feIlM8F+NHh/WvBuueS95K1rNkpycEV5wiyXMyxxgvI56DvX2H8R/Bum/ELT7JrrUkt5LcYOeprltJ+G/gzwvdLeSXQvpYuQuOM1yvCz5rJFKasb3hCzbQ/grZ6ZdKVnlbzMHsKwyK0dc11tSZEUbIY12qvtWch3GvcwtL2cLMxlNNjc4Bpit+9Q981JKvGaq7sSr9a6nsZyY4svmtk85qzC3btWa3EzfWr1q2AM10xRxcxoRtwMYqUNgfMarxFRU6YJG5eKqUrFwV2GFPTip1t12A9TTJGRsBVxQBt6OT7VyzdzshGxNCJPuqtWoAxbDiqcTMCDk4rU0+Pzmrlqux0xL1pHuYKq10mn242D5cGqOm2gUjnJro9Pg9q8ytI6YsILcDGVq/FbpgYHNTR25wMVMkW361wyehrzDI4QO1SBdp6VYjUDrTZFGcis73C9yPPvUcr8UyaTb3qpLcLg800xOncbcyYzUcjjyAap3dxlv9mpHObVG7Gummc9eHLEjZsVCw3UMaK6DhGAYqCTr+NWSuailXvSY0Z97zGazYh8p+taN1zmqm0Y9Khm0divIeTULLnmrEqjJqFslcCs2UQEknjpT1wPenKAo570j7V6VJYw/M3ApWAFIjMzcCnFfWgEMA70HrSnrSYoGMfkVGVxzTuaY1IpDSRtqM05utNNIsVcetKTwabgU0nJoAnjx61ODVVelTx5x61L3AmDU8Px1qIGmnpTAlD7jjpUhIAqqp5pWZs0mBHeXS2/zZIPtUlrqnnRhSxI+tU9Qt/PT5jjFURLDZjavLCobcXc1jHmRsSyMBk9KrSyK3zLVSG+NwjKRg9qYjSg7ZOnavXwWLUtGctajbUmdvlqFs4qRI8nNSGE969W6ORsqNu6gkfSjMmPmdj+NWzAccVDJCwNS0mxcw2J8Dvmpw/wAme9QEBVPrVeS4K8U+VEtj713VfldgPTNZEy7mOWOasz3WTzVV51JzTUETcYq4bHarUJUdMdKr5DCmgkH5fxqrATXMpAqmsn75frUk7hhiqq/65frQ1oTJ6E7hfNY+9TQvjvTZo9shB9aaq+ma6o7HLY07Z4zjNXwwdQEFZFtxWhCx28Dms5G8ETY2+5oCc5Ip4Rzg4q5a24k+82K5pSSOqBXhTLCtzS4iCMVDbWXzcDNbun2u1R8tcVaqdUImjpUYYiums4uABWLpsJB9K3rQ7cV5VWTZvaxcRDgVKFG2mJLx2oaTgVyXY0NckGo3k+XrSyuMdaz7qbbnmkjWKIdQl2qeaxLm5OTzVq8m3A81j3RJNbQibqIye6d3C1u5K2MSnriubiH+kpnpmukuCPLUDsK6IRsceLaSsQdaAKaKcK2PMsKTiq878VO3SqsvSkwRVmUmqjgjGK0JVOKpyjnpUM0iyrKpIyahPGatyg7KqvWZZCVJbNCxZPvTwDnpTwuBnpRYq4xV8umNyakc5pmcHkUmhpjG4FRmTtipG5NMYLSKIy1Rs3NSSEYqAtg0FID1pjdaV2z0pvJ60mWLnihVw3NKBTlU1LGh2OKlT5RUecU8HIpCY+kNApTwtMBgJJpxNIvWh89aYFa8LuhUcVhXVtJv7k+tdFL2FVLrAU7V5qZQujSErGJDcC1lHmcVqxXaXMeB1rmNRMsl2QQQBU9veC3Qetc6k4S0Ohx5kdNanc+zuKuIvJDCuYsr6T7Ssn8JrqYGDxh+Oa+hwlf2kTyMTT5GJiq1yQOtW5HGe2Kzr1+c13R3OVsp3MuM1nzvxU142eaotIpzViuNl20wxgilO055p6nC44xVWFcWMYGKWTGzgUhPHFKGBXpTsMrSMApzVePDTIRnOanmiUkkt+FRW4C3K+maGtCJM0bj5pT9aiV2XgDNTzqfMbjvUQ9K2WxgiWAOx3EYFbFjHEwGWwayoZFxtNX7GRfMArKb0NoG3HaqRhTmtLT7FWxniq9gwyK2YNucjivOrSZ109yxa2yIcAVowQkc4FU4nGRg1dhlx3FedUbZ2Uy7H8hBq3HNgZzWcJFxyaDKPWudo2NT7Rj+KkN3/tVjTTnHBqDz3znJqXA2jFG3Ldcfeqlcz7qp+cx700uSaShY2SSCY5BqrIOands1C33qtDZVK7ZA3oa2Q3mQqw9KynXOcVPp8pIMbdRW0ThxUbq5aBpynimDhutO3cVqeawY8VA3NPkamVLEhHXiqs64NWpGO2qcz/OKlmkStNnmoNvNWLnrgVDmsyxh4NI3SnHrTG9KRRH1NJLjFK3y1XlfPTmhjQ5mGKgdiT7Uq80pWpKISfUU1uTUpFMxzmgpERpRSlTmjpSLFHSjzApw1PGMU11jY8ikwF3Buhp59qiQL0WpTSsADdmhj8tOHI6imt0xTAVelOLcVHg460gOeKEhCM248VFOvy4UZqwAoqJ24+Tk07FJ6nP6sixIzbfmNczMXaQfWuy1WFpV+7k1iS2O0/MADXLUi7nTCWhUFwyR8dhXS+HdQE9rtkbDDtXM3K7OF5pllcvA4PIrqwdb2c7GOKp88dDuJpfQ1RuZKihuVlgDA5NQXEyhTzX0cGmrnjNNaFW7nXJHas6WdcHb1p94/BNY0sjq5wK0Rmy8bkoRuFSC8UDJ6VmFmkxR93g8/SqJNhbxOKk+0Kw+X71YYbB7+1PhnkMnK4FUiuY05ZWAwwohYGVPrUO4uo71JblfOUd81bWhEmbErLvbJ70xFiZuSc0rYEpLDvTPvSbl4x2qn8JBN5PPGauWER3A1FbKz/erTs02kcVzzZtA1LHtWqk6425rHjkKkDGKmEq5/nXFOPMdUWa8dwucbqsx3Sr/ABGsPz4lHWj7Sp6GsXRubxqHRJeD1pxugR1rno7gDvUv2ketR9XNVVNeWfn71NWbjrWS1xnvSC496PYF/WEbSze9BnFZC3HvSNcc9aTw4vrRrGcYqN7hfWss3HvTGuMml9XD60aXnjPWo1uDHcBgeCazGn56mmtOeuelV9XJliOZWOsLcB+xFKh96paVcfaLQe1WAcVi1y6HG1qPkPNJuFN6mo93XNIESll2nNZt02JBirUsnynFUWO6XnpUSLQ6XG0Gq5YVPM2flqttwazZSDdkGmMcA0OccCo2NJloHyV561FtFKck0HipATbijFB6ZoLcVSAibrTexp7VH7CgpDKAPmFKd2aXGKgscBTD9KeOnWot3rSGhcelSIOPmqMHHSpBk+1AyQYxTDycUozTW+Vs0EjyOKgZSpqdeRmo5j2poQzOBTN6qc5ph3Fqf5G5c5plIr3MmRlayJxIzGt4oAMYqGSGPHTmoaNIs5a7jbkkVi3Fw0bldtdrc2quDxiuW1mELNwBWEotamyaZLo98cFG4+tXpm3cVzrP5e0r1rXtZfMiDda9/LqynCzPMxNO0rjLg5GDVC4CgZ71o3R3cqPrVJ0WRffNemkcDRTX2/Gnsikbs80PEVb5TTVOD81UokvQcoGcNUoMYX5jz2qvLJu+7TY5FPDcmtYxI5i/G3901JEV85fXNUFcjlantJM3C565rVx91mUpHTytFG7gjJzVfOX3KMCluf8AWt9agWTA54qOW6K5jTtZORWtauMZ71gWsig8mroulAAFc84GsZG0JB1brUUs57Cs43e4bRS/aDtwawUNTVSuWjN6mpYpc1nIwZueatRkDFWolJ2L6yU7zfrVIs2KRpsCj2dyval5paj87Bqi1wv96onuB61aokOqayz+9L5496x1uMHrTxcjFN0bEqpc02lz3pPM+tZouRjrTluBj71ZuFjSJfMnPFJuzxVQTr604TL61m4mqOk8NThA0RNbDcGuLsbwRXSEHjNdijiSFXBzkV59aDjIG0OLYGaiY7iTRKe1MdsLxWDBDZDhSKiwAM0sxyRTGbtUMtEcpBbFQFjg1LKOc1XbODk1mykNZqQtxQOmajLZPFTctCM2KcPekApeooGIxwKYTxSmkJ9BTERscjFNPAp79uOaYelA7jQCTUxHFMTNPYtwKVh8xG/SmZ4p7A1GeKTRaY4GpRzUaMGGDTxjtUjuO3UhwRSUhGBmhK4hQ3amy4NNoPrVAKm3uKilkYfdp+aTHrQFyFpzxkUxpeandUYVE0a0mNFSfeynHBrndRsZHkLueK6edgqnArKu1kmBRQRzUyV0apnPtajpUluGhOD0NawtNqgHk1T1KCSNVYDitsHJ05mdePNEhllABGOKpPIq5K9c0lxL021SeRt/1r6aOp48nZkklxtPNQPMM4NNl+ZqrSnLVvGJjORYMwz7UisvJXrVFshuuKdGxVh831reMDByNGKU4w1WLNv9IX61RjfNW7P5riMe9aSj7rM+bU7GVY2Zi3rVC4Vd+FqzfPGkh2tnms6WXJOK5oz0N3EcpYH71TLNyMnOKoxuA3zdKnMkOPlzmpYRNCOYMM1KJCeO1ZsLHOT0qyki1HLc3vZGjbsoHNTxyKD7VmpJgcVIsnvRyhzF+W5HSqstx71HIVAzmq0h6mqitSWyVpveozPz1qszGo2NbpIwuXRcUn2nB61Qy34U0sSTjNPlTDnNEXXvSi65rNXOamjHNS6aLVVovi6+tO+1VRVWzTsHtS9nEr2ki6l0Q4PpXd+Frz7Ra7WOcV5ttfHNdH4NvDDdhGbg1xYygnFtGlKbbO6l61Wd6sXHUEdCKpZ+evDaOtEjMDioXOWzRI2DTAetZtGiGu/NUruVl6d6sycA1SkUyyj0BrKRcR6rKyjPSnpHjvTncIuO9Rht3FSUOOKQsTwKApHWl47U0AhXA96Q5pS1ISWpgMftjrTCM9etOc44FMzz70AOHy04uKZk0jN3IpDEZsGmkg0Fw1Nxg0mWh69KUH5qRKkHAqRhilbpSZprN2poBKKTNKMFfemA1hzTZGwKU5FNK5HNAiNmGRTGPpT2QVGwxQNEMgOeaj+UA+tSPURADe9I0TE4HWobpFkgcEdqsAGkZFOVPpTi7MUnocLclVmZT2NQybduVPNWvE1sbe73LwDWSX49a+owsueCZ4ddOM2Sv92qszYPB5pXMnGDTCoX71dsUcspMbu3D5utO24XI600/Mfl6VIvat4oybHxgnHrV+w4uI/XNUo0YtkVpaYv+lJu9ac/hZK3Lt3OTI+5jwaqG8aNsYyDRff61/rVF92Ca8xPQ7C1JeZOMY96ljuoxjLZrIZ2p0cioMvWlyToUu1ZOGFSx3GAMc1zsc+1upxWpbXCNGFHJqlJAa0M27qcVOJVx96sxWxSib8ad0xpmn5gbvmmu3FZ/n4qSO5B4NNWHzE3Wmkc0glX60jzL9a2VjJsXbkUojwPb1qPzFxUscw247VQkOWMGp4ogBzUKyKDxyKf5wrOTNIWLCIuelSeWtVFnGasRzDbWLbN1ygIst7VasP9HuFbPeoo3U9akBUkVnLVWLilc9Dt5BNYRsPSq0vymofDVws1h5anlasTfMTXg1VaTR0qxWc5NOVeDk801+vFIjNu5rJjI5ehFQqcZOKtSDOarOvPtWUi0QyK0kgPQVN8sdNB2mkizI53dKixoOXLZOaac1MQMYHSomPFNCGj1NG7npQRxQOKBiELjJ60wkK2KGdRnNCsjUFB15pDnODS5XPWhiD81AkRFV3cZoKnI5pX2t04pU5pMY9F+XpTmp6DimSClYdxDTCO9Bo5pWKuJSjrRig00Fxp64YUxmxT92fvVG+KLXERknNRvkmn03IzyaLFpER5NM25OakYcnFNbcKLDsIRgcUxuo4p45obp70bCscv4wjLKrVzCRcZzXZ+KF3WhyOlcZuwxwK9/LJXgeVjI2mISRnioSAzEnirB+YimvFnnFe0jzmQsBnANSwx5GRzTfJ5HWrlvDtYCncmw62RscrWrp1tmVCRzmm21uWx6VtWFuA6moqVPdZSgY9zb5kk5HBrNmiZHPIoory1J2NytcKAPlqqEYt1oop8zIJgp3AcVZttwbqMUUU1JgasMLyLuLCpVg9xRRVqTAGt/cVG8LL3FFFWpOwmM2t/eoAYd6KKanLuSxwVm71MkTYHIoop88gRKqE+lPWP6UUVLmy0PCinYK9KKKlyZcR6s26pY2bPWiipUmWdB4WupI5xH1BrqZxg8d+aKK83EL3jWnJ2Ks5xUTnGMUUVz8qNeZibvWmuDjNFFRJIOZlZyc0+FeMUUVmkjTmZIc47UyiinZD5mMZqil3bdymiiiyDmYkX75ctQsYU8UUUcqHzMXNI3Siip5UJSYwKc9asIn0oopqKHzMmUZU1G3PFFFDig5mQuMGmbj0oop8qK5mOzwKQ0UUnFBzMaRTHoopcqHzMhP3qY45oopcqHzyI+9Kx+XiiimoofO7DBk0pU+tFFDiiVORma/CWsX5HTvXG/YmPO8Zoor1MC+VOxxYtttCfZiGA3A1ZS1OB8woor1Yzl3OAuQ2S7cnFW7WxVhnIooqpTlYFuXLe22tjdWtZW/Rs96KK5asnY1if/9k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181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2" name="圖片 3" descr="一張含有 文字, 貓, 家貓, 哺乳動物 的圖片&#10;&#10;自動產生的描述">
            <a:extLst>
              <a:ext uri="{FF2B5EF4-FFF2-40B4-BE49-F238E27FC236}">
                <a16:creationId xmlns:a16="http://schemas.microsoft.com/office/drawing/2014/main" id="{9C4609F5-84EB-8F00-3CC5-6FB2CFCA0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42" y="1501703"/>
            <a:ext cx="5171647" cy="3854594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68657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7595_TF66722518_Win32" id="{4D3DFB67-0051-4BFD-BCDB-D7E4E2CE6AB3}" vid="{13B42BC5-09EF-4724-9220-64070B48ADA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C88140-B977-44ED-8877-83D5BCE763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E6AE0A-D4B0-4A5B-9359-3C20E0AE6F61}">
  <ds:schemaRefs>
    <ds:schemaRef ds:uri="http://schemas.microsoft.com/office/2006/metadata/properties"/>
    <ds:schemaRef ds:uri="http://www.w3.org/2000/xmlns/"/>
    <ds:schemaRef ds:uri="71af3243-3dd4-4a8d-8c0d-dd76da1f02a5"/>
    <ds:schemaRef ds:uri="http://schemas.microsoft.com/sharepoint/v3"/>
    <ds:schemaRef ds:uri="http://www.w3.org/2001/XMLSchema-instance"/>
    <ds:schemaRef ds:uri="http://schemas.microsoft.com/office/infopath/2007/PartnerControls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4F12D6A-2BE8-4847-A724-6F141C79A2A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{8823CEC3-4D0E-4C9C-933D-824746C369B1}tf66722518_win32</Template>
  <TotalTime>124</TotalTime>
  <Words>304</Words>
  <Application>Microsoft Office PowerPoint</Application>
  <PresentationFormat>寬螢幕</PresentationFormat>
  <Paragraphs>47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Microsoft JhengHei UI</vt:lpstr>
      <vt:lpstr>PingFangTC</vt:lpstr>
      <vt:lpstr>Arial</vt:lpstr>
      <vt:lpstr>Source Sans Pro Light</vt:lpstr>
      <vt:lpstr>Office 佈景主題</vt:lpstr>
      <vt:lpstr>各縣市各式車輛數與人口   、家戶所得、產業之關係 </vt:lpstr>
      <vt:lpstr>方向</vt:lpstr>
      <vt:lpstr>資料準備的方向</vt:lpstr>
      <vt:lpstr>目前進度</vt:lpstr>
      <vt:lpstr>工作分配表</vt:lpstr>
      <vt:lpstr>報告完畢 感謝您的聆聽!!!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各縣市各式車輛數與人口   、家戶所得、產業之關係</dc:title>
  <dc:creator>C110146229</dc:creator>
  <cp:lastModifiedBy>C110146229</cp:lastModifiedBy>
  <cp:revision>9</cp:revision>
  <dcterms:created xsi:type="dcterms:W3CDTF">2023-05-14T08:06:48Z</dcterms:created>
  <dcterms:modified xsi:type="dcterms:W3CDTF">2023-05-15T05:39:16Z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