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6" r:id="rId6"/>
    <p:sldId id="256" r:id="rId7"/>
    <p:sldId id="257" r:id="rId8"/>
    <p:sldId id="318" r:id="rId9"/>
    <p:sldId id="300" r:id="rId10"/>
    <p:sldId id="315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54" d="100"/>
          <a:sy n="54" d="100"/>
        </p:scale>
        <p:origin x="792" y="4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06" d="100"/>
          <a:sy n="106" d="100"/>
        </p:scale>
        <p:origin x="53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EC97FE-BEE7-4703-B43F-A1062FA6E97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9EBA5C-D931-4CD7-A589-D9F873B040AF}" type="datetime1">
              <a:rPr lang="zh-TW" altLang="en-US" noProof="0" smtClean="0"/>
              <a:t>2023/5/22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18E0B9-48E4-499D-93B2-B07D00395BA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按一下以新增圖片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1</a:t>
            </a:r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9" name="文字版面配置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30" name="內容版面配置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：圖案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：圖案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7" name="日期版面配置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64" name="文字版面配置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項目標題</a:t>
            </a:r>
            <a:endParaRPr lang="zh-TW" altLang="en-ZA" noProof="0"/>
          </a:p>
        </p:txBody>
      </p:sp>
      <p:sp>
        <p:nvSpPr>
          <p:cNvPr id="38" name="文字版面配置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39" name="文字版面配置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0" name="文字版面配置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1" name="文字版面配置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2" name="文字版面配置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4" name="文字版面配置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5" name="文字版面配置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6" name="文字版面配置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8" name="文字版面配置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9" name="文字版面配置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7" name="文字版面配置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0" name="文字版面配置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1" name="文字版面配置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3" name="文字版面配置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52" name="文字版面配置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3" name="文字版面配置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4" name="文字版面配置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5" name="文字版面配置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6" name="文字版面配置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7" name="文字版面配置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8" name="文字版面配置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0" name="文字版面配置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1" name="文字版面配置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9" name="文字版面配置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2" name="文字版面配置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3" name="文字版面配置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日期版面配置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4" name="圖片版面配置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5" name="文字版面配置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6" name="文字版面配置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7" name="圖片版面配置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8" name="文字版面配置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9" name="文字版面配置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0" name="圖片版面配置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1" name="文字版面配置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2" name="文字版面配置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3" name="圖片版面配置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5" name="文字版面配置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8" name="內容版面配置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9" name="內容版面配置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4" name="文字版面配置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42" name="內容版面配置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8" name="文字版面配置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於我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5A2E3-10E1-6111-23EE-8729B96B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3AB2-6988-72D0-9354-807A7341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ED8E5-D7E0-52DF-9ACB-660E1DC3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0FE82310-A512-4049-9B7A-CC4CE64E989D}" type="datetimeFigureOut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CC1A3-2EAC-56BD-6FC1-FE23EDF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FCD76-F28B-1219-8BCA-C6BC81E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9472E08E-C1A1-4502-99A8-D991BA2574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2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15" name="圖片版面配置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決方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產品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3" name="投影片編號版面配置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問題與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按一下以新增標題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商業模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4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5" name="日期版面配置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競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  <p:sldLayoutId id="2147483691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1400" y="247135"/>
            <a:ext cx="7290816" cy="1740115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各縣市各式車輛數與人口  </a:t>
            </a:r>
            <a:br>
              <a:rPr lang="en-US" altLang="zh-TW" b="1" dirty="0">
                <a:solidFill>
                  <a:srgbClr val="505565"/>
                </a:solidFill>
                <a:latin typeface="PingFangTC"/>
              </a:rPr>
            </a:br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、家戶所得、產業之關係</a:t>
            </a:r>
            <a:br>
              <a:rPr lang="en-US" altLang="zh-TW" dirty="0">
                <a:solidFill>
                  <a:srgbClr val="505565"/>
                </a:solidFill>
                <a:latin typeface="PingFangTC"/>
              </a:rPr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948942"/>
          </a:xfrm>
        </p:spPr>
        <p:txBody>
          <a:bodyPr/>
          <a:lstStyle/>
          <a:p>
            <a:r>
              <a:rPr lang="zh-TW" altLang="en-US" sz="2000" dirty="0"/>
              <a:t>第</a:t>
            </a:r>
            <a:r>
              <a:rPr lang="en-US" altLang="zh-TW" sz="2000" dirty="0"/>
              <a:t>10</a:t>
            </a:r>
            <a:r>
              <a:rPr lang="zh-TW" altLang="en-US" sz="2000" dirty="0"/>
              <a:t>組</a:t>
            </a:r>
          </a:p>
          <a:p>
            <a:r>
              <a:rPr lang="zh-TW" altLang="en-US" dirty="0"/>
              <a:t> 組員</a:t>
            </a:r>
            <a:r>
              <a:rPr lang="en-US" altLang="zh-TW" dirty="0"/>
              <a:t>:     </a:t>
            </a:r>
            <a:r>
              <a:rPr lang="zh-TW" altLang="en-US" dirty="0"/>
              <a:t>資訊管理系 　　　　　 </a:t>
            </a:r>
            <a:r>
              <a:rPr lang="en-US" altLang="zh-TW" dirty="0"/>
              <a:t>C111118128 </a:t>
            </a:r>
            <a:r>
              <a:rPr lang="zh-TW" altLang="en-US" dirty="0"/>
              <a:t>張任沂</a:t>
            </a:r>
          </a:p>
          <a:p>
            <a:r>
              <a:rPr lang="zh-TW" altLang="en-US" dirty="0"/>
              <a:t>               化學工程與材料工程系  </a:t>
            </a:r>
            <a:r>
              <a:rPr lang="en-US" altLang="zh-TW" dirty="0"/>
              <a:t>C110146229 </a:t>
            </a:r>
            <a:r>
              <a:rPr lang="zh-TW" altLang="en-US" dirty="0"/>
              <a:t>郭靜穎</a:t>
            </a:r>
          </a:p>
          <a:p>
            <a:r>
              <a:rPr lang="zh-TW" altLang="en-US" dirty="0"/>
              <a:t>               電腦與通訊工程 　　　 </a:t>
            </a:r>
            <a:r>
              <a:rPr lang="en-US" altLang="zh-TW" dirty="0"/>
              <a:t>C110110236 </a:t>
            </a:r>
            <a:r>
              <a:rPr lang="zh-TW" altLang="en-US" dirty="0"/>
              <a:t>張凱畯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  <p:pic>
        <p:nvPicPr>
          <p:cNvPr id="8" name="圖片版面配置區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3" b="16456"/>
          <a:stretch/>
        </p:blipFill>
        <p:spPr>
          <a:xfrm>
            <a:off x="1728216" y="1727758"/>
            <a:ext cx="9144000" cy="2508422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3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544" y="192131"/>
            <a:ext cx="5386078" cy="1325563"/>
          </a:xfrm>
        </p:spPr>
        <p:txBody>
          <a:bodyPr/>
          <a:lstStyle/>
          <a:p>
            <a:r>
              <a:rPr lang="zh-TW" altLang="en-US" b="1" dirty="0">
                <a:latin typeface="PingFangTC"/>
              </a:rPr>
              <a:t>目前進度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16925E-E707-F2A1-0348-2E3EACA4AAB7}"/>
              </a:ext>
            </a:extLst>
          </p:cNvPr>
          <p:cNvSpPr txBox="1">
            <a:spLocks/>
          </p:cNvSpPr>
          <p:nvPr/>
        </p:nvSpPr>
        <p:spPr>
          <a:xfrm>
            <a:off x="135263" y="1376516"/>
            <a:ext cx="6080186" cy="5162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600" dirty="0"/>
              <a:t>設計出網站草稿圖</a:t>
            </a:r>
            <a:endParaRPr lang="en-US" altLang="zh-TW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600" dirty="0"/>
              <a:t>做網站的基本架設</a:t>
            </a:r>
            <a:endParaRPr lang="en-US" altLang="zh-TW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600" dirty="0"/>
              <a:t>討論出具體內容</a:t>
            </a:r>
            <a:endParaRPr lang="en-US" altLang="zh-TW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600" dirty="0"/>
              <a:t>html</a:t>
            </a:r>
            <a:r>
              <a:rPr lang="zh-TW" altLang="en-US" sz="3600" dirty="0"/>
              <a:t>架構</a:t>
            </a:r>
            <a:endParaRPr lang="en-US" altLang="zh-TW" sz="36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F45C076-D689-CA38-0E6D-E496C414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9" y="1978089"/>
            <a:ext cx="5989158" cy="31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5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DCBB8C-1F3C-98D3-5E8F-FD384D99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9D8119-4551-B526-B7C1-2EA76EE1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27DE1563-3E3E-1065-EA0C-3DD3AA6A1B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" r="69841"/>
          <a:stretch/>
        </p:blipFill>
        <p:spPr>
          <a:xfrm>
            <a:off x="538085" y="748729"/>
            <a:ext cx="3043315" cy="5360542"/>
          </a:xfr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AB61D3-246C-053E-A774-59CA802F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D8F65-BD26-571F-7588-0F4E7AB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9205D2-ACB3-EFE9-9DA7-5E0F89F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93ACA4-C2DB-2224-ED95-C7F45113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300163"/>
            <a:ext cx="8026400" cy="451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01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zh-TW" altLang="en-US" b="1" dirty="0"/>
              <a:t>工作分配表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0712" y="1690688"/>
            <a:ext cx="7287768" cy="2947574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zh-TW" altLang="en-US" sz="2400" dirty="0"/>
              <a:t>前端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C111118128 </a:t>
            </a:r>
            <a:r>
              <a:rPr lang="zh-TW" altLang="en-US" sz="2400" dirty="0"/>
              <a:t>張任沂
</a:t>
            </a:r>
            <a:endParaRPr lang="en-US" altLang="zh-TW" sz="2400" dirty="0"/>
          </a:p>
          <a:p>
            <a:pPr rtl="0"/>
            <a:r>
              <a:rPr lang="zh-TW" altLang="en-US" sz="2400" dirty="0"/>
              <a:t>後台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C110146229 </a:t>
            </a:r>
            <a:r>
              <a:rPr lang="zh-TW" altLang="en-US" sz="2400" dirty="0"/>
              <a:t>郭靜穎
                </a:t>
            </a:r>
            <a:endParaRPr lang="en-US" altLang="zh-TW" sz="2400" dirty="0"/>
          </a:p>
          <a:p>
            <a:pPr rtl="0"/>
            <a:r>
              <a:rPr lang="zh-TW" altLang="en-US" sz="2400" dirty="0"/>
              <a:t>資料庫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C110110236 </a:t>
            </a:r>
            <a:r>
              <a:rPr lang="zh-TW" altLang="en-US" sz="2400" dirty="0"/>
              <a:t>張凱畯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6</a:t>
            </a:fld>
            <a:endParaRPr lang="zh-TW" altLang="en-ZA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58" y="2743200"/>
            <a:ext cx="5029200" cy="1371600"/>
          </a:xfrm>
        </p:spPr>
        <p:txBody>
          <a:bodyPr rtlCol="0"/>
          <a:lstStyle/>
          <a:p>
            <a:pPr rtl="0"/>
            <a:r>
              <a:rPr lang="zh-TW" altLang="en-US" b="1" dirty="0"/>
              <a:t>報告完畢</a:t>
            </a:r>
            <a:br>
              <a:rPr lang="en-US" altLang="zh-TW" b="1" dirty="0"/>
            </a:br>
            <a:r>
              <a:rPr lang="zh-TW" altLang="en-US" b="1" dirty="0"/>
              <a:t>感謝您的聆聽</a:t>
            </a:r>
            <a:r>
              <a:rPr lang="en-US" altLang="zh-TW" b="1" dirty="0"/>
              <a:t>!!!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</a:p>
        </p:txBody>
      </p:sp>
      <p:sp>
        <p:nvSpPr>
          <p:cNvPr id="11" name="AutoShape 4" descr="data:image/jpg;base64,%20/9j/4AAQSkZJRgABAQEAYABgAAD/2wBDAAUDBAQEAwUEBAQFBQUGBwwIBwcHBw8LCwkMEQ8SEhEPERETFhwXExQaFRERGCEYGh0dHx8fExciJCIeJBweHx7/2wBDAQUFBQcGBw4ICA4eFBEUHh4eHh4eHh4eHh4eHh4eHh4eHh4eHh4eHh4eHh4eHh4eHh4eHh4eHh4eHh4eHh4eHh7/wAARCAFm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kLi5uDO/75uvrUJvJs8yN+dJdZ+0Pj1qvIue9fapaHilgXs2f9a350G9mz/rG/OqLrjpQgbNMZpw3cx/5aN+dTpNNnPmN+dZkTbTV6Bw2M0Ai/FcybhmRvzqws8o58xvzqom3FSLnGTRY0SLkd84GPMP50ragw6ufzrMlcqCRVV5v7xqlFCubqakSeJP1qX+0HI5c/nXMNNt+7SpcseMmlyoLnS/b3/56H86il1Bx/wAtD+dYS3DY4zTjKWHJxS5R3NU6i3/PRs/WmNfTN/G351mkE0+NGzyaOUZca6kP/LRvzphmkP8Ay0b86Z5RPIFSpEe4osguJG0pP+sb86soszYw7fnSwwc1et4sdqLIuwWsc3d2/Or0UU2fvtS26DNXUAHSlYqMRsaP3ZqmVWH8RpUp4osXyoVS2PvGpF3f3jTF6VItXZBYcuc/eqQbv71MAFPXgUWQWQYb+8aUlsfeNFB6UmkNIaC3940uW/vUlFA7Bub+9Rub+9TSOaUDmjQLDgW/vGnqzY+8aYKetF0PlJVJx96nc/3qjB4pwIzTuhco4g4+9TWXP8Rp2aQnmndByogaJs/eNQSwORwxq92ptF0LlMuWGTP3jVW4hlbjc1bjLkVG0YqW0DgcvNHNGfvtUDTTrxvaukurYMPu1nTWfYrU3Rm4GT9ulB27zU326bGNxqW709QwZRUM8JKAKpB+lS2LlYv25x/GalW9Yj75/Oqq2jkcqaetnJnoQKLoLMuRXMj/AHWNXYbh2UDeao21pIo4zWhZ2rhuRSckNK5cgldSBuJrYtmkZR1rNjj2445rRsiwrCpI2hAsSByO9UrlJDkbjWmPnUHvUFxGduQK5XO7NeRHNXu9AfmNYOoNNgneQK6fUIeDmuc1BScjtWlNpswnA56aebf/AKxvzqKOW6+1xqJG259avS24yajjhb7Whx3rpdrHJOJkzZW4fK8bqYY1Y5q/cQ5mf6moTFt4roWxKRSMOTTWhINXCp7Uqru+9QFimEbP3asIny5qcR5HFL5e0CmgSEjYgc0jTuvrSkHk0wjIp2K1IpJ2z0qF23HNSyRk9KjMbLTJIhnPSnAMDUyLk5xU0aAt0oGiGIN021ehtfMUE9aljhGM4q3bx4+lIuKIorJqspY8dKsxGpVkzxSZokiqtrtp624NWWpyDkcUByohjt+asRxt0qaNfap4lOfSkUkMhQrVtVpAop60FigU4UClFMBy1ItNQZqYA46UwBVBp+KVBUgXPakBFigjipNlNcYFK40RmkpT0pKTZfKJilAOadtNAWsnI0UAApy5FKopwFHOXyAPpSgUoFPxTUyeQZzRjNPNKAMU+cTgMoxxT8ClC5pc4uQiIpVTcp9qkK0oGKh1B8pAUzTGhRu1WtopQozU+0E4lB7RWI4pp0+PP3a1Fj46Uuw1PtBchkjTxu6cVYjsVbC7RWiI+M1IifhUuqHIUP7PRT8oqxHZ4HSraxmrUEeVrOVUpUyitkOtSxWuD0xV6OP5ulTiI+lc86rNYwKIg2gAUTQ/LV5YTnmiSP5aw9oachy+o27EmueurU7iMV297DuHSsqe1VTytdFKRzzichNp+4Zqt9l2Sr9a6m7i2g4FYt2f3w4712xd0cc4nLy/65vrVeT71Tyf65j71Ew3cmuwwK5bnC00g5zUjrtPApq5zVAPRqcOvIpiDBqZSDQCBQGanm23c0igZ4q3CwxQWkUzbse1MktmxytaygDkc1J5YYcgUBymEkOKlWI5FaD26jtTDHjtQFiOL5qnHy9qaFAOQKljXfzQhpEkZ5qZUJpkUfSrMY5oZaQ2NcnnrVqOM9xSxR5PSriIOBSCxHHHnHFWFj46VIiCpAopIRAI+aeEqYJ7UuyncqLIdtORafspyrTuXEFHIqZFyaSNasIvNJyHysRI+alC05RTwtYuokONNkDLULLzzV4qPSq8i1DqI1VJlZl5pNpqVhSYqZVDSMGxoFOAp6JzUgSsJVDojTIgtOC1KF4pwWsvaGnsyMLShalC+1KFxTVQl0yIr0FOK81KF9acI+c44p+0IcCELShM8VNsGelOVMcij2hPKQeXjrQY6sbTmnbRnpUuqLlKwjpTH+dWggxSYGO9T7QTiQYwMUoXirIiUx7jTAlTzisMVTUiR5p6j0qaNTSlMSEjj4qxBGTUsEJq9b2xz92sJTLsQwW9Wlt6uw2wx05qcQbe1c0qmpaMiS3IORVeVdqnNbM8Y21i6i20GnBtsb2MyfrzWfeyLjjrUt3c7c1jX14ADk16NKDOeTK19LgHmsS4mVpVHfNP1C83ZwayEmY3Kk+td8Y2RyzMuR8TMPemMM85pt2P3rfWoBLtGM5rqRxXLG38aNv4VGk1TxybzVAhgFOMeeRUoXcfSpViP1oLUSoAwNSRllqw0DdhTkt6CuUdbyHuOKuJ8wqvHC2atxJtFK5SQ0xk00wn0q4qnNSeXkUXLsZghOelSLDV/wApfShYqLisV4oSCKtRRgGnBOaeBQOw6IYNTp1FQr0qVDQOxajqQVXjY1Oh4qGRYkUU4fSmA1InSi4JBjNOCc0L1qVVqXUSOiFNsaop6jmnKuKcRxmsJ1TqjSFFSJUSjinoK5Z1NDpp0kSHpUTrVmOPzMY6dzTnUJwBmuaWJ5DR00ZzLSbatzLgZIqBlxiqpYlVCHCwg/CpFGaaKetOTGhyrxTwKRacOayuWKv0pwWlApQKTmJoTbUn8GMUgWpVo5iLEarxTgPl4qQJmlCEfSjnYuUYi8HcKVYuKkC81KmAOannZLINnHFJ5eKmOcGk6ii5DsQ+3SgLUmPapoY94qkzNkcUea0LW2yM4otrfkcVrWltwKynMLEVtbd8VpQQjA4qaCDaKtxx8ZrnlItEUUKgU11Ck1Yc7apXMgGeazvcqxRvpAoPNcvq9wMHmtrU5gM89q43WJmO7muzDx1FLYy9RvNpPNYN9ebwcGpb52ZmzWaY2dia9imkjlaKczO5PWkt42E6ZrSW1yvSkW3ZZk+WtnNWMpROYuj+9b61Sf757Crdx/rX+tQeWWroR57Grz71PEGzxmmpBg1ctoz3HFUVEltzVyJeaZDGFxxV2KPPNBtFCwxhiKl+zqTmnxpgipwMUi0iDygpoCYqYgGgLSHYRVGKdz2pcUHpSKaEFKDjNFLmmxJADg8041PbWNxcEGOMsvrUs+m3ESjKmsvbxTs2WoNlMU9DSPE8f3lIpYxmtOZNaMVmSxtzVhCcVXjXBqxGvFQ2JUyVakU01F6VIi81hOdjenSJEHFTJTUFPXrWDqHZCnYd3ozkU0mmbjms3K5qo2JB0pyHJCioi2acGWFDIevasajtEpbl4SLEu0fjSxupGT+tZkMhbLMetWUk59q8ubbLZNd4aImqSsGTjtVmd/3JWqdv0YUYWVqlgn8FyZactRjipF7V67RxqZKlPWmDpThWLia+0JBTxTB2p681LiS6hItSKopi1IDUtBzDsYpcZoU81IhwagXMNA9jS7afuDdqesbEimkQ5Ee3igRGr0cGSOKtQ2eT0ocjNyM2O33dqsQWzKw44rVjtAvap0gFS5iK1rb98cVrW0I2jtUUUe2racAVhKRaJo0UUSMF47VG0gUVWnmyMk1BaQ26uAAeayrq6X1pl/dA5UHmsa4n5Pzc1tGBVrC6nNmub1HB3VoXlxuBFY90Wc9666SsTLYxbiJmYgLUS2zL/DWukW41aS0XAJHeuz2ljGxjx27qvSnGEMVyOc1uSQoE6VTng6MKn2mpMoaHllxnz2+tCR55qWdczv8AWnJgGvXR5NghRge+Ksxhh2pYBxwKtRR5PSguKEgJq7Gpz7VWVMHirMTYxmpubpFmMcipinFQxvVuIbsVlKeprGJDso28VcEXtS+T7UvaIrkKXNId1WzCfSmtFVKohcrK1KvJFT+VTGjZWBxVOaYuRnX6QMaaka9+9SXNt8vc0eHG8yzTNadzH8or5qvUl7R6nfTilE5S9g/vDis/yc529q6S+t+CMVhXcckB3KvGa0pYqdPqPkjIjSMntViGP2p9lNDPhWAVvSthNNzF5iENXoLEqa0EqNmZ0cWe1SiDFXre2L8AYxUptwKh1Lm0YmesfNIwxV8w4BqrMmKi9y0VWJyajLdc1YEbSNtRSTV638PXk2G24Wk5pESmZsKMx3fwjrVe6bzphGv3RWprarpdi0LDDnjNc9YXCt9496469S7sVBXVzRIwAKfEearPMGYbTSpIB3rmnsbRXMW76QLbH1qrprbwc9ahvLhfLK5p2jsrSEZrGhf2qKqq1Nl5etPApQuGNSAV77PD5hBmnilVc07FQ0ivaMAaeuaaBk1IlQ0NTHx5zzUyDJApiLkirKRnOahopSBY+anSPd2qSOHIFWoodvNZD5irHD83Sr8EA44p0cLE5xVuGM4qWxc1xYIB6Vcitx6c06FMAVZGBWUmBF5P0phXB9qmkkxVaWYDvU2KQ4yKpxTGuMLVaWZQOtV5ZRs4bmixrEsy3JxVWe4PlHmoHc+tQTN+7IpWNUlYzdQnbJwaypJmbOTV+9UnJrOK8110rWIm7EJ5zzUMic1ZMfNL5OetbJpE7lFAc+1WYt1PMIxTl2rVNiURr7iKqz7uBV1mGKq3HJFKKbYqlkmeVyZMz/WnKB3FPdf3rketSRx7q99HiosWirxxV5IfSorSMDHFacS4XpU2NYopmE+lKsXPStFI89qmigUnkVlJ6G0UUYYTkCtGC3IFWIbZauwQgCuWcjohErRwHHNS+T7VdWMU7YPSsOc2UTNeAelR+R7VqPGD2pnl+1UqguUzjb+1IbbI6VprH7VIsJzVe1sNQHeGpPKyrDAHrW41wj5XjNYiQsvTioxO0cwJJ614mN0nc6aUNLF28LM3FUbiDcDuAq+k2fmAzmiSMsNx4pQtJCknFnNXdmY23JkH2rQ0LWvsc2275TpzUlwo56VgapHubjrVO8di4yvud/FLBcyCazwVPapLq0bhlIyecVw+i3NzAAisVFX5tRvEJIkZiOlaKs7CbN17WXP3aRNNlcjdgDNZmma1e3B2yDGKNS1i6hkVSxAJqlWZm5M6ixt7CxG6bDGo7/Wo9uLdgorAmuJJLLzMnkViQi4kkyzHbmobbZncv+JJFvFAd+a5eWOSE7U5re1KLf5Z3YI61mX5WEgn71TOPU2pS6EcEjbPelM/lxncaat1HsxgA+tVb7DxHHSueTOyEhHuGkbOc1p+GyTeHJrBsmjU7WPOa6PQY1W7Vh3p0fjROIknBm3tyxNSqvvSyJtb2pwr2j59gq0u2nCngcUxXIwtSpGc09FyanSPnNRIqMrjreHJq7FAc9KS2QZrTgiBGa55yNokUEHbFXEt+OlSwR89KthRtrmcirEMUIA6VKsYDc08DAppbOTnFTdlWAnbULXGO9JNIAlUJZRRZsRclnOKoy3GWqvNcMRioWbj3qkikWJJNzUwMc1Crc1OBke9DRcWgGWFRyI1WYhipGjUrzU3NlJGJdQls1nGHD10FzCOcVSkiGa0hKwNXM7yR+NOEOOtXAuKRhV+0KUDNnQbjiqsjVozxnBqjLGMZNb03czkrFV5DTN3Ip0wUfdqDq469a6opHPUvZnne396y+pq1BGeuOKR4Sbhscc1agU4xXrLY8xIntVz1q8nAqvBhV6c1ZU9OKG9DRImjqzDiqqnpip42rJq6NosvwYq7F0rOhfj0q3HJxXHOB0QZaHSlNRK/Fafh6zh1C7MdxJ5USjLN7VyT91GlyjxjOeKBj1q3e6p4AS4e0j8Qp5kZ2sCR1p9inhy8k22esxysTwAwrD28SlJXKkaqTzVqJVrRbSbRHCJexFz0BYU19Pmg5ZcjPUVDqo2i4sq+Tk4rH1aLypQ3auiUA8VR1q28yHP5VzVnzI6oRtqZVjcbeG6Vqeaki8sPpWLbQyfMpUgDvT4ch/vVNNWRnVs9izcomDtrPksPMO5uMVsoqlBkc02RByMVtLY5oyMyO3UAL3qw0aIOmSRxT4gGl2AVoNaxxhTIc5qIomUncqpb+VEJQuKpa2qzxoyjJBFb135f2Ej2rBTDcHkZrRRI5jWtbTz9IUAc7aqzWPk2Rx1HNbdhKkdkqjHSsbWr3YrL2NXpYzTdzHs1WVz5zDrxVbXViGAozism9vnivPlYgVl614mtLNlWWTLfWuac9DrhGzuW5lLH5RjFRBnYFBnpVbT/EWn33ybgpq3LNGCCjDFc92dEXqZRjmjvMtnbmu28MD7VNHs7daxrYQ3CHIGexrY8JzDTtUAf7jGqpStIVZXidVNCRmoMYrcmhWWMPHjBHUVnXEG3PFevCdzxZw1KwqVeaYAQakjXPNaXIsTxJVhODioUBFTKM1nORUYFy2Wta1UYrJtmxitS2auaT1OmMdC8u0Cgyc4qMycdqikf0rEqxM8nHWoWmxmoHk96rzSe9Vy3Cw+4uOCBVJ5N1NlfmmrycCtFGxLBozs3etIM4xUyRsx21P/AGfOF8zadtDaRNyqq81PEDkYpFj+Y9eKsqqqoxyTWcmaJk1uikEt1p8kfHFSw2spjDqhOajmjmiz5isv4Vky09SlMvWqUw5zirF1Ng4z1qszZ4qkbwIitNZDT1b5uaJHy3yggUG10V5VBBz1rMu04xWk7cVSn6100r3MptGY6bah2/MD71oSJkVXKfMK7os5J7M4UITK31qxGm0dOanSH52+tTeWpFeytjzYkSLjFdLodvpceh3GpamcRxHGfTisArtGa0tRhE3wz1he20n9K48XJwpto2iiWBNE1ZC+iX0cp/uZ5qtNa3NvJtkhZT9K+WfD/iDVdBvzcWN3KhRzgbjjrX0n8OPGHxA1vQxfQ+F4dTgAx5jsgz+Zry6OPmtGaNGogk7ow/CrCMw/hbP0rQTV/HxGf+Ff2hHp5sP/AMVSPrvjmPlvh3bnHo8R/wDZq2li/IadiqGf+62PpW94ORri8mh2sQYznj2rHHirxsThfhqje48v/GrFl448bWDPJH8OhE5XBK+Xn+dctTE8ysWmz5L+IkM9n441WFZHj/fNjnpzXsX7KnhqPWjc6jeTyuLbnGfevJPifNdXfjO9vb62NtPM5Zoj/DzXq37MnibXdDsr2LRNBOqiQfvAMfKM+9ebd3Gjrv2gvD99Z6YPEGgXFxF5PUKT2rjvgh8XNeuvEltoesMbmGQYLE9K9W8R+L/FutaBc6TN4IESzAjd8hx+teTeEvhz4m0bULjUV0r98+fL6fKatpoqzT0PoyeTRZrloLO7j8887M81malGVjKsMEGvnyw8K/Fiw8SDV/JkP7zcRvHT86+hraS5vPC8FxqUXlXajEgPrU6ndRqvZmXqERhssrgE1gWTv9ow3PNdHqX72zXB6Vnabaru3N61rfQzUnqXkA8sHtSON3TgUy7mjt15PFc9rviSO3tmjhb5zwKbZEVYu6lrGm6XIDPOqtVaXxNa6hFi2mBI96881jS7m5Q6hqErBW+YDNYen3CmVls5CGU9jUXaIlJNns9pd3F1CFJJFalpYt5G4g5rjfhxq7Xl0LGf76+vevVltwsOCK7KSTic05NMw9xij21jasRIK6LUYdg3djWBepuBUdaU1YuD1PNvHupJZ4ijP7xq86vX/frLeMTuPGa6b4hLIviJFk5XPesvxBpZvLaM265IA6V583eRu2yWys43thc2zYx6Vt6LJc3EO45wOKqeHLN7ax8mXOSK6bQ7VbWzLSjBzwKhM2hJ2Fhaa3iBGc1cs7wv1bDA9arz3COCM8dqz2ZlbcuaDdPQ9l8F6gl3ZCCRx5ijitO+g54FeYeA9UaHU4kZjjOK9gvo1MasvO5Qa7aNQ8+vCxzkkYB6URLzzVudMN0qsxwfSu1O5x9SZFyOKmjXioY35qVWwazkdEEixEMEVcjkC1RWRSKeJMHrWMkbGgJxQ0wFZ7S+lNM2elTYRZlkyagl3H5uwqMnkZNPDErinsJksOnyXEXmhgq+pNWINJk4bzoyP96lTT7fWNIewm1BrNs5DKSKxP8AhXUi8Q+NpVH/AF0as5VXcmx0VzHZaNYS6hf3MaxxqWwT1rwt/j4E8Yta4B07dtr0nVfhQdYt/sl140lmjIwV8xq51/2XfDW75teAZueXOaycncVj0PR7/Tde05NQ0uZJFcAkDqKmijIuAj8c9KyPAfw5tfhvZXd1HrT30UaFvKLE4A+tR+C/iH4T8V6zNbC6jt54JCpVzt6H3o5gOH+PfxU1bwPqtpa6WAQQSwrn/CX7Qut6vfw2t1orXasQpKDpXNfG6GXxt8W/7G0oG48rglORjNe3/DrwP4b+GXh1dT10QLclN2JBzmlcLm3eSx3GmQ33kmBpVDFG6isvzvepoPGWg+OfMh0u6iWaMnbGDjOKoXCSQSGOQEEe1dVJJo0jNm94dgiuVupJOTFGWC+uK8x1H44+GrXVLjTLqxZJIHKMRjtXpHhRifteDx5LZr4j+IqqPG2sFe07VnW92QpTdz6v8I+OvDXiq8FrYs6yt93IyM1s6hbtb3DRt2rkv2Y9H0aP4Wf8JB9jT7eJMCQjmuquZmnkaRySxNb4dt7jUmys1RkdDU3FRnrXbFCnszlhFh2z60/yxnjpUhj+c5NSKmRivcWx5sSow4Na6KG+HWtqenln+VZ8iVoSN5fw71r3Q/yrgx/8FmsNz45l/wBfJn/nof519gfApy3wi+zW9z5V03KDcBmvj6f78jf9NP619e/B/wAEWupfDay1a81h9PiCdVOK+chKzuzZm9HaeI1HzXv/AI+KswjXYpV33yhB94lx0ob4dWMtt9oXxpO0X+ySeKy5vA/hwgrN42vAehGDXX7bmWxNjI+L3xgbwjp0dlpEyXF4xBcjnFanwR+MWm+K5Y7XVJlhvFHIPQ1VvPgL4Jvrc6jdeJJnj6l5KPD/AOz94O3i+0PxO4ZW5KmuOT940Wx4N+0isf8Aws28eEgq5JGOmM16V+xtfra6dr0O4CcxHYD9RXK/tR+EI/DXiG3aO4a5DpgyGov2VLpl8VT2u7mdSoHrUR3KR9E6JqV4ftV1fyYtoMlziol8a+H9Vl8ux1eFZAcbSRXN/HLUz4T8AXVqsm24vCR15r5J0SPU7zV4YrOaUTyPgbT3rapJOWhV7M+4JrrUkXzI5FlTsRzxVSS+ubiPy36k8gVh/Cbw3r3huzM/iLUmuI5I8pE2TgkVs2rq2ouQPlLcCnCF0dlKV47Fq4jVLdUHXvVJiIkOOtXbthv9Ko3K7mGOlFmc7lqY+ow3E6HDVx2vaZNGnnNkkHNd7eMVQ7VxWNdM0gMcke5TUtFJnN6hJ/aPh8RKcuq4ArkvBuh3EGoTSToVTJ616HFo6q+YMjPar9r4bvrtigARD1NKMGznloznvBdq48ZpNDnYowa9zIDRA+1c94b8K2umoJODL3OK35DtXaOld1OPLGxz1JXZS1JA0eOMVy1+FSTGa6fUWVYTzzXHao20liamojWimzhfHPh+TVrwSW+QfWsez8Oa3asEwHTuSK9KtDuO7bVrylkX3rklTudSdtzgYdKmhO6cdO1NvJGzt7elddq0W1Olc5PbIzdeaylTsaQaZlvnHH5VaggLQjK1N5MMKb5GFPhuIvXipsatjtLQwX8TDj5hXu1v+80qBzySgrw6A7rmNl/vCvbtNfdoNuw/uCtqSOauZ17xms6Xg1oX5rNlPIr0YbHCxUJp4Y570yOp1UGlIuLY+N81IDmowlOVcd6xaOiOw6mAsrZ6injk0/ZlazLsCsD1qReWUL1J6VGqYNKPldWHY1nKWg+RlvUE0+x2LfX0ds7DPzsBVNLrRXPy63af9/h/jUHibQ9D8TNHJqvmMUGMA1lQ/D3wL937HIP+BCsrk8jOsF34f0rTZtWudbtJEiXdsWUEn9a+ZPG/xw1Kfxr5+mzMLKF8DB4IzXvEfw18FTsIhbzbTwV3cGrB+Bvw6ZSfske88lcjNSzOSsxnw8+IugeMPA+omW4VLoWrAjPU4r4t1e5ubHxHqEtjcSRkTuQUbGeTX21p3wx8J6TpupyaVAYClu5IHrivh3xEAviDUo16LO4H5mgg+mPg/wDCm8ufD1r4wbxA9pdXXRjyazf2ndI8R+HtItG1DxJJqMUvTtivR/hNq+g3nwo0bTZdYt4LmEHerNjHSuK/bCvNOl0DTLewv4btkA3eW2ccU+gHg/wsbXpPF1p/YU0vneaC4B4xmvsvxdJAdO09Rj7X5Q8/HrXy/wDsstFH8RN0zKq7OrfSvprXNMkur7zobu3Knp81b0LXu2ND/Cny219J6QtXxD48bd4v1cjvO/8AOvubSrZdN0nUpbq5hI8hsANXwr4wYSeJ9UcDgztj86WId5iZ9bfszW73HwOaKMZPm8flWveRSW0hjlUg15v8OfiJp/gj4DCBZs6i8mQg+ldl4B8XWnjjwubsyYvU+8vetMNP3rDjKxdLrmmM/wA1RNkMQeCDTd3zCvWjEmcrpmYPvH608FfpTVxk/WpCAVxivYOGJDtBqbWj5Xw11d24BBH6U3HGOlSfEO4gsfgtqbPxI5OPyrzcxlaizanufHbI0s3loMs0vT8a+ydTs7jSP2WrZSxjZodwYdRXyP4Zga78R2USrndMM19n/FceX+z6lr/zyhC/pXzfK3qbnzB4F+J3iPRryKza4e5g342Mcjr719AQeLtVvIYZk8BrOjKP3nlrzXyRpx2apA3/AE1A/WvtLWNZvNL0HQYrFkiV4F3Db16V0UE5SsDPIvjt458SNo0WnNp7aRGTgIo25H4VyHwS8f63ofiGG3+0S3FvK4zGSTXe/tfSl7fR5Nqh3gViQOpryb4MwrP40s1dc/MKwmnzjR73+1ppZ1Xwlp+tW8Wzgbvbivn/AOEniFvDHjCz1NWAjhclx68V9V+KIJPEnh6+0OVM+Wh2fhXxtrlk2narcWbKUMchWnUhyDO9+O3xCk8b6yrISIEACgetdN+zR4N+0ap/b+pw5tYB+7LDqa86+GXhGfxf4kt9NgJALAuT2FfWbaZa+G9Gg0GyAXylAcj+I06MHORUdy7ezTalqW1P9WOAM9BReaTNYOk4+ZT3BrK1TU08NeGZ9UnYBsBU3HqScf1ro7XUBdeBtOuG+aWbLn6GumTtPlR0Rnd2Mu8HmTLx2pRAMVcaHfEkijnvTHXZ1pWOaejM27tWdDtHSsh7aQSfOlb1zdLHweKpvqFoeGwW9KVgUhunW6qw3LxXQ2qquAv8qwbSd5pwFXatb0R2kYrWK0MJzuzRjPy1VnlVc72AxUwk+QDvVK9hWVSGNarYyW5zviHVY1YpHICfTNchrGsxxJmRuT2rY8R6WsLvcK5NcjHp39o3YaTJVTWM7tnqUFDkudB4fumuLfeVIHbNa44Gc4rMjC20IjiGMVNbyF/vViRMmuirxFWwa5q+sZvNLKcLXSSBfSq97GrRH6UpK4oOxw2rLJu2+YWAqCG4WJRuGTXQz2asTkZzVOXT1znZXPJanQmNsbvdIn1Fe4aLPu0K3XtsFeIWtri4VQOhr2PwtcRNpccMnBVcVpT0MqyuiS6PFUHANaWoRlPmHKmsuU12xkcfKOQgVKjn1qorbqlU4IzTkXFFoMcUobjmog/FIWJ6Vk2bxROrZqZGz1qrEfm5q0i+lYyNoRJAvFN6HtT044p5i4zjmsJM2UR0sGn2unG91C4EEY7k8Vl2mseELgb08Q2a/wC9KBWndw2moWZsdQi8yAjkVjxeEfAcCbG0FH981nclxqX0QeIvHHhXwvpM19Hq1rdzBT5ao4Y5r5xt/jbr6+Mm1GSWU25k+5zjbmvpey8E+Ab6URN4eQ8+vSp18AfCye5a1t9HtnuF6qGGRQctSMk/eLXgPxbpfi/wnqF9ZjEv2Nt4xjnFfBviVivibU8DJ+0v/M1+gGkaPo2i6Tq1tpdgLVRavgA9eK+APEfPijUh/E1w/wDM0zE+rfh18OPCEvwy0nWL6zMlzdA7iPwrhP2mPBGj+FNNtLrSldEucZUmvUvhd448L2vwv0jS9UjuHmhByEQ8dPavN/2svFumeIrLT4dMSVY4Rj51Iqr6WBnn/wCzpo6+IPGhspLhrYbfvr16e1fSU3w/0eByJPE17G3fLPXgX7IatJ8TgqjPyc/lX0r448QaXpPiSPTdUVYlnGEY8ZNVBJ7iRh6p4BsZvDWpT6d4muJ2ghLlGducfWvjDV2ZdTvQxJKyMM/Q1916TbtDoniH5f3LWblG/KvhLWM/2tf5/wCez/zNOpZS0EfQfwW+FegeLvAQ1vXtRaCMPsC5Nej+EfBPgvwVJNPpWrSXBdSvlndj9a534InZ8BYyck/aP6VY8zPevRweFjNcxLZo3MyvO7rwC3FRK/zfjVVX96kjf94B716yhZGbloMQjLD3qUVSZ9rnFTxSbhzxXbfQ54j3zWF+0ZK1n8MLe33FfOySM10ljGLi8iiHO5gK8u/an1mWbU7Dw/A+/wAsAFV55rx8zqLlUTemcb8AtCfVPGEMzxloYF3lvSvpX4sXAk+DOokY2o20flXJ/BzwwnhHwQbmdR9ru1B56gV0/jO1uNY+C+oabp8TTXhYsFUcmvM9i1S5ja+p8Z2WTqUeP+emf1r7N0Lxl4FvvDmmQ6xDdG6t4lU7V9K+ZPC3w58YzeILZZdGuI4xKCzMnbNfU+3SdDt7O0l0m3kkCDzGMYJzWdGE5P3Rnin7U/iLTdfu7H+zI5I7eBAg39cVxf7P8QufiJZQ7hguOfQV9GeMPhjoHj6yF4GSwEYycfKMV43rOj6L8PtTM3he4k1DVE+UCME4NZTTUtQPbvit4m0fwDpV2IblJr+dSAAelfHurz3ur30+otC7K7Fi2OBXrPhz4c+LviDqh1XxNJJbQZztkOK9r0X4eeD7fQG0VreNnZNpkI7/AFquWc9Sj5T+G3iq48JeIYtQtz0PzfSvrjwhq2h+NrNNQjvFS42hpEJr5g+Lfw7v/CeqytDC72ZYlHAyAK5LQfEWr6LLvsbuWIkYIViKmM3B6DTPcvjvr41zxbpnhDTX/drcIJNp64Ne3tYpY6Tp1hkfuoFzXxd4V8QNF45tda1KRpNswZiea+zrfUrPXdLttU0+XzY2jAPsa1ou89TSD965PbOcNHjr0qleEoSp61Yt5CsoJ61Y1CFJUEgHauvkM6z1ucfqW98gZJqjbWv73ewOa6C8tWU7hVRVAb5jU8pn7Q0NGRX7DithVWMZNZGksEl+XpWvMcrxitYowkxryelVL6dY4jluajvJvLU84NYeoXuVJZqbCKKOu3Y8hwzcEGuT0rUYY5mi3YBNW9Xae8cxx5296zI9LCd/m9axk9TthojoF/eDcrAg1aibaoxjNYarcW6DYSRV2yuGkX5sg1HKNvQ1C571FL8yEUROMYNMmyVO2pYluU32q1Vrh89KfM2G+bOaiEfnPySAKxZvF6Bp8LtcKT6111lO0W0A4xWFYxbDn0rQSTmhIUndHUwXxlTa5qreqVf2rPtpCec1owuswCSGtYzsY8pDF0+tWFPPzU+WzaHDqMp60w7SOK057mkYXBm9KAWpKUHipbNFAkRiDVyGXaRu6Vng1KuSuKymbwiaayq3SrETbgBWXBnIrTtcjBrkmbRiXNUuNK0XSRf6lu2H+6Kxo/G3gOSFXaSbn2rqIre2vLMQ6jbxT2+fuyAY/Wqs+g+GoVyvh20ZfXylIrM5pynzWucD8QPiRoml+H5m8NpLLdOpAOOlfOWh+LfGFl4nOrA3B3sSVOelfXclt4dRwi+HLFie3kL/AIU4aVosj7F8OWBb+6I1BqkzCpCTd2zP8AeK7XxP4K1GQ5W8js23j8Oa+GfEB/4qbUG7/aHx+Zr71vrrwp4V0LVEe3tNOuJ7dxtUAEkj2r4G1seb4hvpUPyPO5B9iatMxkj7Z+HVrpNt8JNDuJrGN5pQdzbeT0rzj9sm10+10zRprO1WIzJ820Y9K6fwP8TPBFn8M9J0m7uTLd26nKKCcHivJP2jvH9j4wktbaxDLFbD5Qaq6sJ7HnXw78T6j4T8QR32ljNwxC4HevWvjv4h1TxD4S0vW7y1e2uoSCGrhv2etAh1/wAfwwzqriL95gj05r6D/aRsrK5+Exkt4Y0+zvs4XHaiKbVyUT/BDxkniz4S6xC//H5bWZVie9fHGsA/2rfhuvnP/M133wQ8T6hoy6pZWsjrHPAyuB0PSuB1dt+p3jn+KRj+tLcD6n+D52fAaH/rv/SnK3FN+Ffy/Ae3/wCu39KiU/lX0OXL92ZTLKtUsbfOv1qqD3FSxt8wr0WtDF7DN67jj1p4kXp0qkG2yNj1qbOTmtehnA3NElisoJtTm4WFCRn1rgPA/g6bxb44vPGGvK32FX/dB+hxXqOlppF1oJt72QD+8vrVW+1FVtl0vS4wluvAC968avRlWq3ex0QLstvNqhK2i4gj4UCrXhdbqx1V7eWTYirlhjtWB4z8TJ4N8M2KfdurqZRjviuq0hvtF1b3Uy/8fFru+uRWbrrWC6Fozr74seCLS8msZL3ZcRttJxjBqpY+IvCWu3qiPUkmkdsYLc18l/FKNU+IOphCw/fHvXof7NOl2tzqct9ds7eSNwGe9edTrST0NLH0L8R7CSx0iOSK4lg0/aDKYu4/CsjwGPhncRtLpctvcajj5jOwJz+Nb8mtR6lHJpt1HutpF2YPpXy18YvC954G8VvdaXcSxQXB8xSpwBRWpyj7zGj6tvo7tUyyqkX/AEzHGPwrOUHzAYySwPFeJfAr4s6pNq0eg6zMbmGYbVZutfQf2eOySa+mAEKLuGa6KVZKOo+hal0C18U6K+m6raqwZeGI5FfNXxO+Auu6Tez3OjwtPa5JAUZIFfTZvrjWPAkt1pZ8q8UtsI/iArynwr8cJNO1qTw/4ojCSK2ws9clRqTuKx8yN4R8QC7Fr/ZtwJWO0fuz1r62+Eeh33hv4fWtnqWRcNltp7A13qvoepWi6hplrbXBIDblAyKoX8rzYDcY7elbYeCbuFyiTnnoatWjmRSjZ4qJI8jrVqyjKyH0rvaViJO5Vu492VxWTLaDeWJ6V0NxHyay7tCT8tZWOczll8tgEFaX2n9yuTyaq+SsK7m61VkZmPHSkmXa43UpeT1rBu0eWQDnbWxdcrjvUAjUDmk2NIoLbRqu0Lziqklsu7p3rUbAJPaq8mM1mzVSZVMK4A28UwwKD8oq22OKaam5VyFVxjrT1JFLil2gd6lsaZFJAshyy81E0Kp9ass2OBTMbzUtGqYQDAq2iqahjBXiphxioGWYztFWYW6HNUPM4wBUkbMfajYR0+n3aSw+TL6VVvoDAdy8qazYJGVhzzWzZTLcJ5MnJqoMSk0Zwc+tBcmrlxpsytlV+U1VaBkPzKa6VYtSYgbFW7d/mAqqV9KdGxU/Ss5xRvCTNeNV61PHJtWsyO54qVJCV61xzidEWTfEC8uLfwRNdW7lHiGcg14d4B+P17Yai+n67GbiAvtU45r2bx1lvhxqTM33U/oa+KdICSeLrLcoYPdqCP8AgVRyo4KsrTPtg/ErwaumG8WOUTeXuAKnrivm/WvjJr8Pjx9S0+6b7Kr4EZ6YzX0l4r0XQ18ATNHpkSSx2IO4Dvtr4butv9uyLj5fNPH41NkZSm2emfGPxhP4wt7TUYJZEfAEgXIBNZvg34U+JvEhin+zvHbvzvYYyK+gvDXw38Nap8KtLup4VilkKuW9SK7WxjhtNPit4HWC0s0GWHfAraFPqSeeaX8M/Bnw48J3Gs+ISs90YiI0c8bsV8seIruO+1q5uYlCxu5KqOgGa9b+Ofjm78c69H4c0kPJBC+wlT1NcR4/8C3fhDT7WS/UpLOu4A1DsTI6/wDZECt8SJie0Dfyr2P43rNN8Hb+G3VpJTcH5QMnoa8c/Y+/5KNP/wBcG/lXvE+qLb3VzaXUCzW5c/K3SuvD03Ui0iLni/wB+Ht1d+F9a1++t3iWG3O3cMZrxHXCP7TugvQSsP1r7q0TVEufC/iGytrdIIBZscKPpXwjrOP7Qu8HpM/P/AjWNSm6cuVlJ3Pqv4acfAi39PO/pVdXFT/DP/kgtt/12/pVVSK9zL/4SM5k6N2qVG+YCqwPNSxuNwzXpPYxexT3fvWz61ON23PaqRb96x96sxSfKM1otjKJf0y1nvZRHFuJNX9S1TQ/B9nJeajdRPcqMiEHJJq3oVwlj4Q1bUowPtMMbGP8q+R/EetahrGrXFze3LyMZDgFunNeJjsU4ycYnTTR1/jHxreeOPG1hvZkt0mASPsK+rNGlZf7PhbkxWYH04r5L+Cnh2bWPGFvIYmaCFt7PjgV9WaM4k1+6QHKR25UH6CuHDqT5pM0kfHfxRbzPH+pt/03NetfsxRZs9Qk25AXr+NeQ/EUZ8b6kev74812XwV+Ith4JE0d9bNPFLwwGa5YvlkmWj6AhlG75eOc9Ko/F3wh/wAJl4GVrVd19DnHrisey+O/w5zuuNHnGfTdWvZ/tEfDqxX/AEfS7lsjlW3Yrqr4iM1YrSx5r8GPhLrEPiu31TVIJIYbd8jPevVP2nPEi6B4OhsrS4KXF06JgHtkVmal+0v4VaEpaaS6N2ABrwf4t+Pp/HGrx3TKUt4mDImOmK47sD64+HLTWvw70qTcSzIGY+teLftYeEI99v4msY1TeT5hUd60PgP8WY9Ums/CeoLjgKjV6r8X9AXVvh/qNky/PEu6M1f2RHyr8IPilq/g7WYvMmknsWO143ORj8a+stP1Wx8Q6TBq9hgxzDLAdjXwXcwGK7e1GdyErj3r7L/Z3sruH4XwG8jKksSuR1HFVRm1ITOxijLHGKvwx4xxTI4jgZyKtwJ8prrlUJM+9HznFUZE5JxWjc8yGqMw5xWq2Od7mVdBt3zciqjkCte4jVh+FZl1FtFQ9BpmfM3zZqBj61NMhx3qu44qbmiGSYI4qF9tOdWxxTdh71DKIpGUAYqJmzUzw00Q1DLRHuNAyeOamEbY4HFL5Zz3qS0Qhfmp6rxmpdnFIVyOKkoQsMU3a7njgVIqKp+apAydqRQiR4HJqUNgVFuJ7GgnimBOrmrdtOUIYHFZ6t+dSIaBHWadqnmIFfB+tW50t7jsBXJ2z+XyDWva3i7cMad2A+602TBaNuKomKRGwwIrZhul45yKleOK6B4C07mkKljHijHFWkReakktmhzjBFQlwv1o5UzR1Cp8RZBH8NdTH+x/Q18W+HP+Rt03/r7T/wBCr7F+Kcm34cX/ALr/AENfHfhrnxdpvtdpn/vquaaszlnufdvjPj4e3bDH/Hgv/oNfBNx/yHn/AOup/nX3p43Vv+FbXkgB2/YFw3b7tfBU/wDyHW/66H+dDRFz7r8DWpuvhFom37oUbj6V5x8aPGk0UC+EPCcT3N7cYSRo+duevNdT4JvtWu/hbYaTp6FdyAF8dBWvofhXwr4NgTUNTuYm1Of5vMlIOCfrWqu42Ezh/hV8NdM8JWMera5tn1OUh9p5waxf24JFkttBkRAgaPpj2FemXC6fqV7v/tu3xnIHmCvKP20Lyymh0O3trqO5MUeGaNgcdPSrqwioqwjl/wBjhQ3xFuO+Ldv5V7Nra51K4JAxvNeNfsa4/wCFlzR5C74GGfwr3rXLXSYdTmSfVoUfcflLAV04GooXuRIi8JNjRvEPtYP/ADFfEeqs32+94GTO/wD6Ea+3tOutH0rw54geTVrVmks2VB5gySSK+INTGb6775mYg/jXPi5KVRtFx2Pqr4cMf+FCWvH/AC2/pWfk1ofDQbvgFbc9Jv6VmkEN14r18u/hmM9x8btmp4X/AHqk+tQA4PFORx5y/WvRexiyPK73z1zUicnjpVcn96wPrViPB5rVLQwU0jd8OzQNFPp9ycQ3KlG/GvL9V+A+qza7LcWN5CLJ33Dd1AruIVYNlTir/wBsvlAAuHC+ma48RgFVfMVCtYteHNL0rwb4f/s+xVXuWHzyY5zVzw1qq2+phphlZQVf6GsMt5jZZiT7047YyGVsmksLGEOU3jNyZw3xd+EOqT61ca34fAuYJzuKDqK81m+GvjVTk6RKB7A/4V9K6frOoWwHkytgds8Vr23irUxgOsbfVRXk1MDLodSZ8nf8K58Z/wDQIm/I04fDbxqR/wAgib8jX2DF4qvWGPs8Of8AcFaVr4ivXAH2eL/vgVyyw0ovU0jE+Lh8NfGmf+QPN+RqUfDbxuw40WY/gf8ACvtlNZvG6wRf98CrcGqXRx+6j/75FZOmy/ZM+cPgD8KdbtPEtvrus2xto4G4Ujmvpu5SK/S4t3+5KhWq/mXE33jgegq1bR7cetHKU6dkfOn/AAzzf3Pj5r6a4VNMaYvjHOM5r6FsrG30vToNNtFxBAgUe9ae5iMFuPSoXQVUdzFqxUwKcnCMfaiTAb2qMsBGxrVK5L0RQuDyaqv96p5jnNV3611I5GMZRgmqN2mT0q+fmqvcAYNJhEx7iLrVDy/mNa9yPlJqhGNwJqGbIreXzTSoHbmrJTBzUbgA1mxlR0ZvuigR5xmpx1PFIF71JoMC4O31oZaeev0psuWGBSsUmMGOlIcCjyyMetOVAaLDuRFd1GwKOlTYC9ajkI7VPKNDNwHSlLL6UhIx0pp60yhwYZzUhbAzUIpWzjrQ0BZjkq3E3Tms6LrVlGK1IGpFMVxVqK5x361jrMalEzYoEbkV2uNrc1HdLGwLqccVkibHfmmvcyFSMnFNaAil8WpAvw+nBOAw/pXyJoqzyeJ7eO2KrK0wEZPY5r7PutNsfE2kHSb6fyVP8VcZpnwQ8N6PrSanLfef5T7wB61k4uUtCZJh4s0H4r2fgFprzVbWWw8gfukByVIr5fmsrtNXG+Fi5fnAr7hvtXSWI2MqmSz2BAhOeK5hfD/gqO4N02nB5Qc8iuj6lUfQzcka/h4zaZ8KNEMPySSIC/Y1XbVLe8j8jVoFuFH3SeoqHWNW+0wx28KbLeIYRB0ArFlkyc16lHCpQ5ZGfNqZHxJ8Hs+izax4fupIWjG5lDdBXzZrGrX97M0d9ctKUOPmOa+wfDk1vdCXS75wlvcIVZielclffATwlb373j62ksTsW2g+tefiMJJT90pSRyP7IlnLD4sn1rbiGGIgkjrxXtfiW00PxNdSJLH5ErHAdfWsvSodG8N6X/ZWiwKqn70gHJqtvYSB1POc1tRwb5feIlM8F+NHh/WvBuueS95K1rNkpycEV5wiyXMyxxgvI56DvX2H8R/Bum/ELT7JrrUkt5LcYOeprltJ+G/gzwvdLeSXQvpYuQuOM1yvCz5rJFKasb3hCzbQ/grZ6ZdKVnlbzMHsKwyK0dc11tSZEUbIY12qvtWch3GvcwtL2cLMxlNNjc4Bpit+9Q981JKvGaq7sSr9a6nsZyY4svmtk85qzC3btWa3EzfWr1q2AM10xRxcxoRtwMYqUNgfMarxFRU6YJG5eKqUrFwV2GFPTip1t12A9TTJGRsBVxQBt6OT7VyzdzshGxNCJPuqtWoAxbDiqcTMCDk4rU0+Pzmrlqux0xL1pHuYKq10mn242D5cGqOm2gUjnJro9Pg9q8ytI6YsILcDGVq/FbpgYHNTR25wMVMkW361wyehrzDI4QO1SBdp6VYjUDrTZFGcis73C9yPPvUcr8UyaTb3qpLcLg800xOncbcyYzUcjjyAap3dxlv9mpHObVG7Gummc9eHLEjZsVCw3UMaK6DhGAYqCTr+NWSuailXvSY0Z97zGazYh8p+taN1zmqm0Y9Khm0divIeTULLnmrEqjJqFslcCs2UQEknjpT1wPenKAo570j7V6VJYw/M3ApWAFIjMzcCnFfWgEMA70HrSnrSYoGMfkVGVxzTuaY1IpDSRtqM05utNNIsVcetKTwabgU0nJoAnjx61ODVVelTx5x61L3AmDU8Px1qIGmnpTAlD7jjpUhIAqqp5pWZs0mBHeXS2/zZIPtUlrqnnRhSxI+tU9Qt/PT5jjFURLDZjavLCobcXc1jHmRsSyMBk9KrSyK3zLVSG+NwjKRg9qYjSg7ZOnavXwWLUtGctajbUmdvlqFs4qRI8nNSGE969W6ORsqNu6gkfSjMmPmdj+NWzAccVDJCwNS0mxcw2J8Dvmpw/wAme9QEBVPrVeS4K8U+VEtj713VfldgPTNZEy7mOWOasz3WTzVV51JzTUETcYq4bHarUJUdMdKr5DCmgkH5fxqrATXMpAqmsn75frUk7hhiqq/65frQ1oTJ6E7hfNY+9TQvjvTZo9shB9aaq+ma6o7HLY07Z4zjNXwwdQEFZFtxWhCx28Dms5G8ETY2+5oCc5Ip4Rzg4q5a24k+82K5pSSOqBXhTLCtzS4iCMVDbWXzcDNbun2u1R8tcVaqdUImjpUYYiums4uABWLpsJB9K3rQ7cV5VWTZvaxcRDgVKFG2mJLx2oaTgVyXY0NckGo3k+XrSyuMdaz7qbbnmkjWKIdQl2qeaxLm5OTzVq8m3A81j3RJNbQibqIye6d3C1u5K2MSnriubiH+kpnpmukuCPLUDsK6IRsceLaSsQdaAKaKcK2PMsKTiq878VO3SqsvSkwRVmUmqjgjGK0JVOKpyjnpUM0iyrKpIyahPGatyg7KqvWZZCVJbNCxZPvTwDnpTwuBnpRYq4xV8umNyakc5pmcHkUmhpjG4FRmTtipG5NMYLSKIy1Rs3NSSEYqAtg0FID1pjdaV2z0pvJ60mWLnihVw3NKBTlU1LGh2OKlT5RUecU8HIpCY+kNApTwtMBgJJpxNIvWh89aYFa8LuhUcVhXVtJv7k+tdFL2FVLrAU7V5qZQujSErGJDcC1lHmcVqxXaXMeB1rmNRMsl2QQQBU9veC3Qetc6k4S0Ohx5kdNanc+zuKuIvJDCuYsr6T7Ssn8JrqYGDxh+Oa+hwlf2kTyMTT5GJiq1yQOtW5HGe2Kzr1+c13R3OVsp3MuM1nzvxU142eaotIpzViuNl20wxgilO055p6nC44xVWFcWMYGKWTGzgUhPHFKGBXpTsMrSMApzVePDTIRnOanmiUkkt+FRW4C3K+maGtCJM0bj5pT9aiV2XgDNTzqfMbjvUQ9K2WxgiWAOx3EYFbFjHEwGWwayoZFxtNX7GRfMArKb0NoG3HaqRhTmtLT7FWxniq9gwyK2YNucjivOrSZ109yxa2yIcAVowQkc4FU4nGRg1dhlx3FedUbZ2Uy7H8hBq3HNgZzWcJFxyaDKPWudo2NT7Rj+KkN3/tVjTTnHBqDz3znJqXA2jFG3Ldcfeqlcz7qp+cx700uSaShY2SSCY5BqrIOands1C33qtDZVK7ZA3oa2Q3mQqw9KynXOcVPp8pIMbdRW0ThxUbq5aBpynimDhutO3cVqeawY8VA3NPkamVLEhHXiqs64NWpGO2qcz/OKlmkStNnmoNvNWLnrgVDmsyxh4NI3SnHrTG9KRRH1NJLjFK3y1XlfPTmhjQ5mGKgdiT7Uq80pWpKISfUU1uTUpFMxzmgpERpRSlTmjpSLFHSjzApw1PGMU11jY8ikwF3Buhp59qiQL0WpTSsADdmhj8tOHI6imt0xTAVelOLcVHg460gOeKEhCM248VFOvy4UZqwAoqJ24+Tk07FJ6nP6sixIzbfmNczMXaQfWuy1WFpV+7k1iS2O0/MADXLUi7nTCWhUFwyR8dhXS+HdQE9rtkbDDtXM3K7OF5pllcvA4PIrqwdb2c7GOKp88dDuJpfQ1RuZKihuVlgDA5NQXEyhTzX0cGmrnjNNaFW7nXJHas6WdcHb1p94/BNY0sjq5wK0Rmy8bkoRuFSC8UDJ6VmFmkxR93g8/SqJNhbxOKk+0Kw+X71YYbB7+1PhnkMnK4FUiuY05ZWAwwohYGVPrUO4uo71JblfOUd81bWhEmbErLvbJ70xFiZuSc0rYEpLDvTPvSbl4x2qn8JBN5PPGauWER3A1FbKz/erTs02kcVzzZtA1LHtWqk6425rHjkKkDGKmEq5/nXFOPMdUWa8dwucbqsx3Sr/ABGsPz4lHWj7Sp6GsXRubxqHRJeD1pxugR1rno7gDvUv2ketR9XNVVNeWfn71NWbjrWS1xnvSC496PYF/WEbSze9BnFZC3HvSNcc9aTw4vrRrGcYqN7hfWss3HvTGuMml9XD60aXnjPWo1uDHcBgeCazGn56mmtOeuelV9XJliOZWOsLcB+xFKh96paVcfaLQe1WAcVi1y6HG1qPkPNJuFN6mo93XNIESll2nNZt02JBirUsnynFUWO6XnpUSLQ6XG0Gq5YVPM2flqttwazZSDdkGmMcA0OccCo2NJloHyV561FtFKck0HipATbijFB6ZoLcVSAibrTexp7VH7CgpDKAPmFKd2aXGKgscBTD9KeOnWot3rSGhcelSIOPmqMHHSpBk+1AyQYxTDycUozTW+Vs0EjyOKgZSpqdeRmo5j2poQzOBTN6qc5ph3Fqf5G5c5plIr3MmRlayJxIzGt4oAMYqGSGPHTmoaNIs5a7jbkkVi3Fw0bldtdrc2quDxiuW1mELNwBWEotamyaZLo98cFG4+tXpm3cVzrP5e0r1rXtZfMiDda9/LqynCzPMxNO0rjLg5GDVC4CgZ71o3R3cqPrVJ0WRffNemkcDRTX2/Gnsikbs80PEVb5TTVOD81UokvQcoGcNUoMYX5jz2qvLJu+7TY5FPDcmtYxI5i/G3901JEV85fXNUFcjlantJM3C565rVx91mUpHTytFG7gjJzVfOX3KMCluf8AWt9agWTA54qOW6K5jTtZORWtauMZ71gWsig8mroulAAFc84GsZG0JB1brUUs57Cs43e4bRS/aDtwawUNTVSuWjN6mpYpc1nIwZueatRkDFWolJ2L6yU7zfrVIs2KRpsCj2dyval5paj87Bqi1wv96onuB61aokOqayz+9L5496x1uMHrTxcjFN0bEqpc02lz3pPM+tZouRjrTluBj71ZuFjSJfMnPFJuzxVQTr604TL61m4mqOk8NThA0RNbDcGuLsbwRXSEHjNdijiSFXBzkV59aDjIG0OLYGaiY7iTRKe1MdsLxWDBDZDhSKiwAM0sxyRTGbtUMtEcpBbFQFjg1LKOc1XbODk1mykNZqQtxQOmajLZPFTctCM2KcPekApeooGIxwKYTxSmkJ9BTERscjFNPAp79uOaYelA7jQCTUxHFMTNPYtwKVh8xG/SmZ4p7A1GeKTRaY4GpRzUaMGGDTxjtUjuO3UhwRSUhGBmhK4hQ3amy4NNoPrVAKm3uKilkYfdp+aTHrQFyFpzxkUxpeandUYVE0a0mNFSfeynHBrndRsZHkLueK6edgqnArKu1kmBRQRzUyV0apnPtajpUluGhOD0NawtNqgHk1T1KCSNVYDitsHJ05mdePNEhllABGOKpPIq5K9c0lxL021SeRt/1r6aOp48nZkklxtPNQPMM4NNl+ZqrSnLVvGJjORYMwz7UisvJXrVFshuuKdGxVh831reMDByNGKU4w1WLNv9IX61RjfNW7P5riMe9aSj7rM+bU7GVY2Zi3rVC4Vd+FqzfPGkh2tnms6WXJOK5oz0N3EcpYH71TLNyMnOKoxuA3zdKnMkOPlzmpYRNCOYMM1KJCeO1ZsLHOT0qyki1HLc3vZGjbsoHNTxyKD7VmpJgcVIsnvRyhzF+W5HSqstx71HIVAzmq0h6mqitSWyVpveozPz1qszGo2NbpIwuXRcUn2nB61Qy34U0sSTjNPlTDnNEXXvSi65rNXOamjHNS6aLVVovi6+tO+1VRVWzTsHtS9nEr2ki6l0Q4PpXd+Frz7Ra7WOcV5ttfHNdH4NvDDdhGbg1xYygnFtGlKbbO6l61Wd6sXHUEdCKpZ+evDaOtEjMDioXOWzRI2DTAetZtGiGu/NUruVl6d6sycA1SkUyyj0BrKRcR6rKyjPSnpHjvTncIuO9Rht3FSUOOKQsTwKApHWl47U0AhXA96Q5pS1ISWpgMftjrTCM9etOc44FMzz70AOHy04uKZk0jN3IpDEZsGmkg0Fw1Nxg0mWh69KUH5qRKkHAqRhilbpSZprN2poBKKTNKMFfemA1hzTZGwKU5FNK5HNAiNmGRTGPpT2QVGwxQNEMgOeaj+UA+tSPURADe9I0TE4HWobpFkgcEdqsAGkZFOVPpTi7MUnocLclVmZT2NQybduVPNWvE1sbe73LwDWSX49a+owsueCZ4ddOM2Sv92qszYPB5pXMnGDTCoX71dsUcspMbu3D5utO24XI600/Mfl6VIvat4oybHxgnHrV+w4uI/XNUo0YtkVpaYv+lJu9ac/hZK3Lt3OTI+5jwaqG8aNsYyDRff61/rVF92Ca8xPQ7C1JeZOMY96ljuoxjLZrIZ2p0cioMvWlyToUu1ZOGFSx3GAMc1zsc+1upxWpbXCNGFHJqlJAa0M27qcVOJVx96sxWxSib8ad0xpmn5gbvmmu3FZ/n4qSO5B4NNWHzE3Wmkc0glX60jzL9a2VjJsXbkUojwPb1qPzFxUscw247VQkOWMGp4ogBzUKyKDxyKf5wrOTNIWLCIuelSeWtVFnGasRzDbWLbN1ygIst7VasP9HuFbPeoo3U9akBUkVnLVWLilc9Dt5BNYRsPSq0vymofDVws1h5anlasTfMTXg1VaTR0qxWc5NOVeDk801+vFIjNu5rJjI5ehFQqcZOKtSDOarOvPtWUi0QyK0kgPQVN8sdNB2mkizI53dKixoOXLZOaac1MQMYHSomPFNCGj1NG7npQRxQOKBiELjJ60wkK2KGdRnNCsjUFB15pDnODS5XPWhiD81AkRFV3cZoKnI5pX2t04pU5pMY9F+XpTmp6DimSClYdxDTCO9Bo5pWKuJSjrRig00Fxp64YUxmxT92fvVG+KLXERknNRvkmn03IzyaLFpER5NM25OakYcnFNbcKLDsIRgcUxuo4p45obp70bCscv4wjLKrVzCRcZzXZ+KF3WhyOlcZuwxwK9/LJXgeVjI2mISRnioSAzEnirB+YimvFnnFe0jzmQsBnANSwx5GRzTfJ5HWrlvDtYCncmw62RscrWrp1tmVCRzmm21uWx6VtWFuA6moqVPdZSgY9zb5kk5HBrNmiZHPIoory1J2NytcKAPlqqEYt1oop8zIJgp3AcVZttwbqMUUU1JgasMLyLuLCpVg9xRRVqTAGt/cVG8LL3FFFWpOwmM2t/eoAYd6KKanLuSxwVm71MkTYHIoop88gRKqE+lPWP6UUVLmy0PCinYK9KKKlyZcR6s26pY2bPWiipUmWdB4WupI5xH1BrqZxg8d+aKK83EL3jWnJ2Ks5xUTnGMUUVz8qNeZibvWmuDjNFFRJIOZlZyc0+FeMUUVmkjTmZIc47UyiinZD5mMZqil3bdymiiiyDmYkX75ctQsYU8UUUcqHzMXNI3Siip5UJSYwKc9asIn0oopqKHzMmUZU1G3PFFFDig5mQuMGmbj0oop8qK5mOzwKQ0UUnFBzMaRTHoopcqHzMhP3qY45oopcqHzyI+9Kx+XiiimoofO7DBk0pU+tFFDiiVORma/CWsX5HTvXG/YmPO8Zoor1MC+VOxxYtttCfZiGA3A1ZS1OB8woor1Yzl3OAuQ2S7cnFW7WxVhnIooqpTlYFuXLe22tjdWtZW/Rs96KK5asnY1i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1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3" descr="一張含有 文字, 貓, 家貓, 哺乳動物 的圖片&#10;&#10;自動產生的描述">
            <a:extLst>
              <a:ext uri="{FF2B5EF4-FFF2-40B4-BE49-F238E27FC236}">
                <a16:creationId xmlns:a16="http://schemas.microsoft.com/office/drawing/2014/main" id="{9C4609F5-84EB-8F00-3CC5-6FB2CFCA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2" y="1501703"/>
            <a:ext cx="5171647" cy="385459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865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5_TF66722518_Win32" id="{4D3DFB67-0051-4BFD-BCDB-D7E4E2CE6AB3}" vid="{13B42BC5-09EF-4724-9220-64070B48AD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{8823CEC3-4D0E-4C9C-933D-824746C369B1}tf66722518_win32</Template>
  <TotalTime>159</TotalTime>
  <Words>110</Words>
  <Application>Microsoft Office PowerPoint</Application>
  <PresentationFormat>寬螢幕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PingFangTC</vt:lpstr>
      <vt:lpstr>Arial</vt:lpstr>
      <vt:lpstr>Source Sans Pro Light</vt:lpstr>
      <vt:lpstr>Office 佈景主題</vt:lpstr>
      <vt:lpstr>各縣市各式車輛數與人口   、家戶所得、產業之關係 </vt:lpstr>
      <vt:lpstr>目前進度</vt:lpstr>
      <vt:lpstr>PowerPoint 簡報</vt:lpstr>
      <vt:lpstr>PowerPoint 簡報</vt:lpstr>
      <vt:lpstr>PowerPoint 簡報</vt:lpstr>
      <vt:lpstr>工作分配表</vt:lpstr>
      <vt:lpstr>報告完畢 感謝您的聆聽!!!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各縣市各式車輛數與人口   、家戶所得、產業之關係</dc:title>
  <dc:creator>C110146229</dc:creator>
  <cp:lastModifiedBy>user</cp:lastModifiedBy>
  <cp:revision>13</cp:revision>
  <dcterms:created xsi:type="dcterms:W3CDTF">2023-05-14T08:06:48Z</dcterms:created>
  <dcterms:modified xsi:type="dcterms:W3CDTF">2023-05-22T02:34:02Z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