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5A2E3-10E1-6111-23EE-8729B96B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553AB2-6988-72D0-9354-807A73410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FED8E5-D7E0-52DF-9ACB-660E1DC3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0FE82310-A512-4049-9B7A-CC4CE64E989D}" type="datetimeFigureOut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DCC1A3-2EAC-56BD-6FC1-FE23EDF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8FCD76-F28B-1219-8BCA-C6BC81E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9472E08E-C1A1-4502-99A8-D991BA2574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8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F479B-357C-8987-5535-0014C482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7CC37-92AA-2DA8-4CC6-EE8C19477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C53914-CC51-4A29-ED80-5FE135D5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A1BE3D-9F1E-7434-FA21-0B3C712D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6362E-3862-06A3-4FA9-7FDF67C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257082-497F-293B-A042-B6102E00A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FA5D5C-5074-9361-7ABE-CF778915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6DB6D-7433-B8C6-0C6E-27659981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FB455-66F2-281E-34B7-C2D76546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DEDAA-004E-2DC4-2762-7097506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7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EAB4-0F2A-2FFB-AE83-5B7B3D2D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6AE0B-0696-1B86-45D4-9DFB331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03530-5C72-22FB-45C5-6D3BBF2C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0FE82310-A512-4049-9B7A-CC4CE64E989D}" type="datetimeFigureOut">
              <a:rPr lang="zh-TW" altLang="en-US" smtClean="0"/>
              <a:pPr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57B9-423D-6A4C-C643-5D0AD9F6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F3723-3A66-91ED-5E1B-AB702FC4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fld id="{9472E08E-C1A1-4502-99A8-D991BA25743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9B2E9-B749-9AD3-1D3B-EB8046C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2D1AC-7681-CDF3-F4B3-A59F4616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470A6-A995-25C7-A131-B1768A1E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0D3AE-865D-1EA3-E1EE-B655D85F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CEC262-6619-BA0B-648F-398153E4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A33F6-D457-DFF2-D171-3B82AC9C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E906A-AAE9-FEB7-417B-45CCE369E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0C86C8-BA39-868C-C752-3B5A3196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A0F21-8AF7-728B-0D64-93483946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007A32-D6F5-F35E-FB19-A2819F25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C94079-A18C-DAA2-1B59-40E8DFD7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3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667A6-896C-66C1-9704-EEEC317C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25A7D-5582-35CC-FC29-8F19FBD83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52B95E-2D5F-9FDA-FD56-E99967D8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800F76-7F49-40AA-4A38-E1BAE3D7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A004CB-1013-628F-9554-31A2F3209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42AAE2-15A2-85C0-0CD7-F4A77FD9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23C921-1D0C-1FB2-6FAE-095D560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3299A-C232-C8B3-E084-8FFC783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AFC8C-9913-D8FB-95E3-33B1AE5B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6D663B-6899-0897-7069-EFA0975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1A16F5-EDA7-221E-4545-FE8460D8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7F8E87-F228-4AB9-CFFE-0E7EB757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1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4089C2-B56A-2DB1-5836-BD321264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7A52E4-0C49-AFC1-A99A-788FEF9F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1577B-E07D-E17B-8188-1B689C8E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30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916D0-EDBD-5CAB-3A7F-D3917649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E06E4-83ED-D1CD-227A-DCD04BDE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B2A1D0-6B21-6150-60EE-CABF0107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9AB7AF-CE77-4D5E-02E3-6C204F62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D94F24-6EE7-8F0F-5378-AF736C4E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9C8D2A-C66D-9148-FB8D-4EAD711F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4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43535-DA7F-CA83-6B35-FBEB293E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D0EB92-1A54-F6E7-F115-3CEAC5AC1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DB31EB-9355-4E6B-C2D4-EB8675FD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605A2B-49DB-F983-A1D1-13AF2BB0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5FBD1-EFCA-094A-8E2E-73E678CC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AF0ABD-62D8-E7B2-554C-25DD7CAD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9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D8B6D2-6369-2FD2-A4C4-23AB33C3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EF955B-DFEC-7B43-0786-8A88CCF04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3FAB9-B862-837E-6F48-8C84F54E3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2310-A512-4049-9B7A-CC4CE64E989D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995AE7-1CFF-E236-6027-15654A704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8EA15-CC8A-76B7-E249-77A87163A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E08E-C1A1-4502-99A8-D991BA2574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5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71F0565-0740-A81F-C4D8-111A16E6057B}"/>
              </a:ext>
            </a:extLst>
          </p:cNvPr>
          <p:cNvSpPr/>
          <p:nvPr/>
        </p:nvSpPr>
        <p:spPr>
          <a:xfrm>
            <a:off x="168165" y="2330689"/>
            <a:ext cx="11855669" cy="4358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FD316-B4BB-9B14-89CF-A0CEEDC8CC50}"/>
              </a:ext>
            </a:extLst>
          </p:cNvPr>
          <p:cNvSpPr/>
          <p:nvPr/>
        </p:nvSpPr>
        <p:spPr>
          <a:xfrm>
            <a:off x="168165" y="115612"/>
            <a:ext cx="11855669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A9223B-AABD-0FF0-2032-57F1E53F3E76}"/>
              </a:ext>
            </a:extLst>
          </p:cNvPr>
          <p:cNvSpPr txBox="1"/>
          <p:nvPr/>
        </p:nvSpPr>
        <p:spPr>
          <a:xfrm>
            <a:off x="557049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台灣車輛資訊網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1E8E6C-4AF9-CAE8-1954-876260620503}"/>
              </a:ext>
            </a:extLst>
          </p:cNvPr>
          <p:cNvSpPr txBox="1"/>
          <p:nvPr/>
        </p:nvSpPr>
        <p:spPr>
          <a:xfrm>
            <a:off x="7447133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01AD1-421B-92BC-ED71-A53E0415DA06}"/>
              </a:ext>
            </a:extLst>
          </p:cNvPr>
          <p:cNvSpPr/>
          <p:nvPr/>
        </p:nvSpPr>
        <p:spPr>
          <a:xfrm>
            <a:off x="168165" y="1594924"/>
            <a:ext cx="11855669" cy="632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FE3A3E-5B4F-70C9-4568-C4B594FC40DA}"/>
              </a:ext>
            </a:extLst>
          </p:cNvPr>
          <p:cNvSpPr txBox="1"/>
          <p:nvPr/>
        </p:nvSpPr>
        <p:spPr>
          <a:xfrm>
            <a:off x="288760" y="1726577"/>
            <a:ext cx="19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全國車輛數排行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C9F4-C167-9EA7-D9C5-026861CCD394}"/>
              </a:ext>
            </a:extLst>
          </p:cNvPr>
          <p:cNvSpPr txBox="1"/>
          <p:nvPr/>
        </p:nvSpPr>
        <p:spPr>
          <a:xfrm>
            <a:off x="2152919" y="1708267"/>
            <a:ext cx="23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六都車數成長與收入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6384055"/>
                  </p:ext>
                </p:extLst>
              </p:nvPr>
            </p:nvGraphicFramePr>
            <p:xfrm>
              <a:off x="2550127" y="2722219"/>
              <a:ext cx="6332689" cy="34727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32689" cy="3472763"/>
                    </a:xfrm>
                    <a:prstGeom prst="rect">
                      <a:avLst/>
                    </a:prstGeom>
                  </am3d:spPr>
                  <am3d:camera>
                    <am3d:pos x="0" y="0" z="55033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1778404" d="1000000"/>
                    <am3d:preTrans dx="0" dy="-2053090" dz="219451"/>
                    <am3d:scale>
                      <am3d:sx n="1000000" d="1000000"/>
                      <am3d:sy n="1000000" d="1000000"/>
                      <am3d:sz n="1000000" d="1000000"/>
                    </am3d:scale>
                    <am3d:rot ax="1133461" ay="-3002818" az="-88192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47665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127" y="2722219"/>
                <a:ext cx="6332689" cy="3472763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9AC194-20C4-E332-21A5-699EAA75302A}"/>
              </a:ext>
            </a:extLst>
          </p:cNvPr>
          <p:cNvSpPr txBox="1"/>
          <p:nvPr/>
        </p:nvSpPr>
        <p:spPr>
          <a:xfrm>
            <a:off x="10237200" y="1700693"/>
            <a:ext cx="15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交通部官網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2325B20-D7E4-18B9-5995-9A5E0E7561B2}"/>
              </a:ext>
            </a:extLst>
          </p:cNvPr>
          <p:cNvSpPr txBox="1"/>
          <p:nvPr/>
        </p:nvSpPr>
        <p:spPr>
          <a:xfrm>
            <a:off x="4376866" y="1700693"/>
            <a:ext cx="274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六都收入與車輛數之比較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503CE4-D572-93E4-EDD2-5FF3493C14F4}"/>
              </a:ext>
            </a:extLst>
          </p:cNvPr>
          <p:cNvSpPr txBox="1"/>
          <p:nvPr/>
        </p:nvSpPr>
        <p:spPr>
          <a:xfrm>
            <a:off x="7066064" y="1697038"/>
            <a:ext cx="29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六都學生比例與各車輛比例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22ED33-4C33-833C-AF30-1F523FCB4B30}"/>
              </a:ext>
            </a:extLst>
          </p:cNvPr>
          <p:cNvSpPr txBox="1"/>
          <p:nvPr/>
        </p:nvSpPr>
        <p:spPr>
          <a:xfrm>
            <a:off x="4884462" y="3848859"/>
            <a:ext cx="3668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503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71F0565-0740-A81F-C4D8-111A16E6057B}"/>
              </a:ext>
            </a:extLst>
          </p:cNvPr>
          <p:cNvSpPr/>
          <p:nvPr/>
        </p:nvSpPr>
        <p:spPr>
          <a:xfrm>
            <a:off x="168165" y="2330689"/>
            <a:ext cx="11855669" cy="43588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FFD316-B4BB-9B14-89CF-A0CEEDC8CC50}"/>
              </a:ext>
            </a:extLst>
          </p:cNvPr>
          <p:cNvSpPr/>
          <p:nvPr/>
        </p:nvSpPr>
        <p:spPr>
          <a:xfrm>
            <a:off x="168165" y="115612"/>
            <a:ext cx="11855669" cy="136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A9223B-AABD-0FF0-2032-57F1E53F3E76}"/>
              </a:ext>
            </a:extLst>
          </p:cNvPr>
          <p:cNvSpPr txBox="1"/>
          <p:nvPr/>
        </p:nvSpPr>
        <p:spPr>
          <a:xfrm>
            <a:off x="557049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台灣車輛資訊網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1E8E6C-4AF9-CAE8-1954-876260620503}"/>
              </a:ext>
            </a:extLst>
          </p:cNvPr>
          <p:cNvSpPr txBox="1"/>
          <p:nvPr/>
        </p:nvSpPr>
        <p:spPr>
          <a:xfrm>
            <a:off x="7447133" y="475618"/>
            <a:ext cx="366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01AD1-421B-92BC-ED71-A53E0415DA06}"/>
              </a:ext>
            </a:extLst>
          </p:cNvPr>
          <p:cNvSpPr/>
          <p:nvPr/>
        </p:nvSpPr>
        <p:spPr>
          <a:xfrm>
            <a:off x="168165" y="1594924"/>
            <a:ext cx="11855669" cy="632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FE3A3E-5B4F-70C9-4568-C4B594FC40DA}"/>
              </a:ext>
            </a:extLst>
          </p:cNvPr>
          <p:cNvSpPr txBox="1"/>
          <p:nvPr/>
        </p:nvSpPr>
        <p:spPr>
          <a:xfrm>
            <a:off x="288760" y="1726577"/>
            <a:ext cx="19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全國車輛數排行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A6C9F4-C167-9EA7-D9C5-026861CCD394}"/>
              </a:ext>
            </a:extLst>
          </p:cNvPr>
          <p:cNvSpPr txBox="1"/>
          <p:nvPr/>
        </p:nvSpPr>
        <p:spPr>
          <a:xfrm>
            <a:off x="2152919" y="1708267"/>
            <a:ext cx="235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六都車數成長與收入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F70E5-2A86-3D1F-D482-776BB241A1EB}"/>
              </a:ext>
            </a:extLst>
          </p:cNvPr>
          <p:cNvSpPr txBox="1"/>
          <p:nvPr/>
        </p:nvSpPr>
        <p:spPr>
          <a:xfrm>
            <a:off x="302422" y="2095909"/>
            <a:ext cx="1684420" cy="18937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車輛數排行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小汽車數排行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大貨車數排行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大客車數排行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0127" y="2722219"/>
              <a:ext cx="6332689" cy="34727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32689" cy="3472763"/>
                    </a:xfrm>
                    <a:prstGeom prst="rect">
                      <a:avLst/>
                    </a:prstGeom>
                  </am3d:spPr>
                  <am3d:camera>
                    <am3d:pos x="0" y="0" z="5503300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1778404" d="1000000"/>
                    <am3d:preTrans dx="0" dy="-2053090" dz="219451"/>
                    <am3d:scale>
                      <am3d:sx n="1000000" d="1000000"/>
                      <am3d:sy n="1000000" d="1000000"/>
                      <am3d:sz n="1000000" d="1000000"/>
                    </am3d:scale>
                    <am3d:rot ax="1133461" ay="-3002818" az="-88192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47665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模型 14" descr="Shift Red Car">
                <a:extLst>
                  <a:ext uri="{FF2B5EF4-FFF2-40B4-BE49-F238E27FC236}">
                    <a16:creationId xmlns:a16="http://schemas.microsoft.com/office/drawing/2014/main" id="{5C7F2F54-B48A-1C6A-406E-B71D08B194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127" y="2722219"/>
                <a:ext cx="6332689" cy="3472763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FA94E-9D89-8ACE-2845-95A6242773CD}"/>
              </a:ext>
            </a:extLst>
          </p:cNvPr>
          <p:cNvSpPr txBox="1"/>
          <p:nvPr/>
        </p:nvSpPr>
        <p:spPr>
          <a:xfrm>
            <a:off x="2256605" y="2101190"/>
            <a:ext cx="1238641" cy="26323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全國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新北市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桃園市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台中市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台南市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9AC194-20C4-E332-21A5-699EAA75302A}"/>
              </a:ext>
            </a:extLst>
          </p:cNvPr>
          <p:cNvSpPr txBox="1"/>
          <p:nvPr/>
        </p:nvSpPr>
        <p:spPr>
          <a:xfrm>
            <a:off x="10237200" y="1700693"/>
            <a:ext cx="15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交通部官網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2325B20-D7E4-18B9-5995-9A5E0E7561B2}"/>
              </a:ext>
            </a:extLst>
          </p:cNvPr>
          <p:cNvSpPr txBox="1"/>
          <p:nvPr/>
        </p:nvSpPr>
        <p:spPr>
          <a:xfrm>
            <a:off x="4376866" y="1700693"/>
            <a:ext cx="274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六都收入與車輛數之比較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186C57-EB19-0A5B-BA56-6F5A8E22C3E1}"/>
              </a:ext>
            </a:extLst>
          </p:cNvPr>
          <p:cNvSpPr txBox="1"/>
          <p:nvPr/>
        </p:nvSpPr>
        <p:spPr>
          <a:xfrm>
            <a:off x="4483136" y="2073680"/>
            <a:ext cx="1653715" cy="11550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全部車輛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小汽車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7FDE17-5C07-05C3-362D-8E1B5B254FA7}"/>
              </a:ext>
            </a:extLst>
          </p:cNvPr>
          <p:cNvSpPr txBox="1"/>
          <p:nvPr/>
        </p:nvSpPr>
        <p:spPr>
          <a:xfrm>
            <a:off x="2908364" y="663018"/>
            <a:ext cx="19552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重疊曲線圖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9806FBC-ACDC-9F34-98CA-BA87D574AF90}"/>
              </a:ext>
            </a:extLst>
          </p:cNvPr>
          <p:cNvCxnSpPr>
            <a:cxnSpLocks/>
          </p:cNvCxnSpPr>
          <p:nvPr/>
        </p:nvCxnSpPr>
        <p:spPr>
          <a:xfrm flipH="1">
            <a:off x="3237018" y="1105789"/>
            <a:ext cx="136135" cy="56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6272B28-741F-E3DF-998E-763B67029B53}"/>
              </a:ext>
            </a:extLst>
          </p:cNvPr>
          <p:cNvSpPr txBox="1"/>
          <p:nvPr/>
        </p:nvSpPr>
        <p:spPr>
          <a:xfrm>
            <a:off x="990027" y="836600"/>
            <a:ext cx="14513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直線圖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D02D221-6652-35FD-B234-1D190445990A}"/>
              </a:ext>
            </a:extLst>
          </p:cNvPr>
          <p:cNvCxnSpPr>
            <a:cxnSpLocks/>
          </p:cNvCxnSpPr>
          <p:nvPr/>
        </p:nvCxnSpPr>
        <p:spPr>
          <a:xfrm flipH="1">
            <a:off x="1683015" y="1304489"/>
            <a:ext cx="175404" cy="89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6503CE4-D572-93E4-EDD2-5FF3493C14F4}"/>
              </a:ext>
            </a:extLst>
          </p:cNvPr>
          <p:cNvSpPr txBox="1"/>
          <p:nvPr/>
        </p:nvSpPr>
        <p:spPr>
          <a:xfrm>
            <a:off x="7066064" y="1697038"/>
            <a:ext cx="29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六都學生比例與各車輛比例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D138257-4A09-2776-0B5E-0AAED05CECCC}"/>
              </a:ext>
            </a:extLst>
          </p:cNvPr>
          <p:cNvSpPr txBox="1"/>
          <p:nvPr/>
        </p:nvSpPr>
        <p:spPr>
          <a:xfrm>
            <a:off x="5659213" y="757548"/>
            <a:ext cx="19552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直線圖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4B3C3-BA47-C30E-2444-AE1983C4835C}"/>
              </a:ext>
            </a:extLst>
          </p:cNvPr>
          <p:cNvCxnSpPr>
            <a:cxnSpLocks/>
          </p:cNvCxnSpPr>
          <p:nvPr/>
        </p:nvCxnSpPr>
        <p:spPr>
          <a:xfrm>
            <a:off x="4483136" y="1121949"/>
            <a:ext cx="886466" cy="6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53689D8-F1DD-1D6C-CAE5-E8E5CB463B29}"/>
              </a:ext>
            </a:extLst>
          </p:cNvPr>
          <p:cNvSpPr txBox="1"/>
          <p:nvPr/>
        </p:nvSpPr>
        <p:spPr>
          <a:xfrm>
            <a:off x="7066064" y="2060601"/>
            <a:ext cx="1653715" cy="7857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小汽車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機車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07D3755-15C6-1D37-FEEB-17DFDB2E1BE2}"/>
              </a:ext>
            </a:extLst>
          </p:cNvPr>
          <p:cNvCxnSpPr>
            <a:cxnSpLocks/>
          </p:cNvCxnSpPr>
          <p:nvPr/>
        </p:nvCxnSpPr>
        <p:spPr>
          <a:xfrm>
            <a:off x="7074443" y="1220199"/>
            <a:ext cx="433262" cy="44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04D75E0-588E-2A7E-F07C-95080F09CDF9}"/>
              </a:ext>
            </a:extLst>
          </p:cNvPr>
          <p:cNvSpPr txBox="1"/>
          <p:nvPr/>
        </p:nvSpPr>
        <p:spPr>
          <a:xfrm>
            <a:off x="8882816" y="836600"/>
            <a:ext cx="28560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https://www.motc.gov.tw/ch/index</a:t>
            </a:r>
            <a:endParaRPr lang="zh-TW" altLang="en-US" sz="12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CFE3576-7A4A-919F-DA81-B33AF0DC8B94}"/>
              </a:ext>
            </a:extLst>
          </p:cNvPr>
          <p:cNvCxnSpPr>
            <a:cxnSpLocks/>
          </p:cNvCxnSpPr>
          <p:nvPr/>
        </p:nvCxnSpPr>
        <p:spPr>
          <a:xfrm>
            <a:off x="10292354" y="1103460"/>
            <a:ext cx="123556" cy="56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A22ED33-4C33-833C-AF30-1F523FCB4B30}"/>
              </a:ext>
            </a:extLst>
          </p:cNvPr>
          <p:cNvSpPr txBox="1"/>
          <p:nvPr/>
        </p:nvSpPr>
        <p:spPr>
          <a:xfrm>
            <a:off x="4884462" y="3848859"/>
            <a:ext cx="3668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8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8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82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A20AF6-5799-59C2-5251-E04BDFF0A383}"/>
              </a:ext>
            </a:extLst>
          </p:cNvPr>
          <p:cNvSpPr txBox="1"/>
          <p:nvPr/>
        </p:nvSpPr>
        <p:spPr>
          <a:xfrm>
            <a:off x="572122" y="2273495"/>
            <a:ext cx="398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Templates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vehicle_quantity_ranking.html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car_quantity_ranking.html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scooter_quantity_ranking.html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truck_quantity_ranking.html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bus_quantity_ranking.html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4D3F22-8EAF-0C65-1EEE-51AB0AEEA2BA}"/>
              </a:ext>
            </a:extLst>
          </p:cNvPr>
          <p:cNvSpPr txBox="1"/>
          <p:nvPr/>
        </p:nvSpPr>
        <p:spPr>
          <a:xfrm>
            <a:off x="4027687" y="2949138"/>
            <a:ext cx="5523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growing_up_all.html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growing_up_TP.html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growing_up_NP.html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growing_up_TY.html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growing_up_TC.html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growing_up_TN.html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vehicle_ growing_up_KH.html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8A68A7-994A-8D6B-62ED-B98287B2AEC2}"/>
              </a:ext>
            </a:extLst>
          </p:cNvPr>
          <p:cNvSpPr txBox="1"/>
          <p:nvPr/>
        </p:nvSpPr>
        <p:spPr>
          <a:xfrm>
            <a:off x="7755469" y="2949138"/>
            <a:ext cx="5523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Income_and_vehicle_all.html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Income_and_vehicle_car.html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Income_and_vehicle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 scooter.html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90B359-6C25-D49D-99CE-B46BF631E680}"/>
              </a:ext>
            </a:extLst>
          </p:cNvPr>
          <p:cNvSpPr txBox="1"/>
          <p:nvPr/>
        </p:nvSpPr>
        <p:spPr>
          <a:xfrm>
            <a:off x="7755469" y="4241799"/>
            <a:ext cx="5523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student_and_vehicle_car.html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 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and_vehicle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 scooter.html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9E1965-0421-DAB2-6E7E-469DB43A62A7}"/>
              </a:ext>
            </a:extLst>
          </p:cNvPr>
          <p:cNvSpPr txBox="1"/>
          <p:nvPr/>
        </p:nvSpPr>
        <p:spPr>
          <a:xfrm>
            <a:off x="572121" y="5349795"/>
            <a:ext cx="552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https://www.motc.gov.tw/ch/index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9E93F7-41F9-7657-2757-6DBFFE65F022}"/>
              </a:ext>
            </a:extLst>
          </p:cNvPr>
          <p:cNvSpPr txBox="1"/>
          <p:nvPr/>
        </p:nvSpPr>
        <p:spPr>
          <a:xfrm>
            <a:off x="572121" y="888501"/>
            <a:ext cx="398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頁面架構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12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296</Words>
  <Application>Microsoft Office PowerPoint</Application>
  <PresentationFormat>寬螢幕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user</cp:lastModifiedBy>
  <cp:revision>3</cp:revision>
  <dcterms:created xsi:type="dcterms:W3CDTF">2023-05-20T16:14:37Z</dcterms:created>
  <dcterms:modified xsi:type="dcterms:W3CDTF">2023-05-22T02:39:24Z</dcterms:modified>
</cp:coreProperties>
</file>