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Predictive Maintenance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Automatically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Report: model_evaluation.txt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Accuracy: 1.00</a:t>
            </a:r>
          </a:p>
          <a:p/>
          <a:p>
            <a:r>
              <a:t>              precision    recall  f1-score   support</a:t>
            </a:r>
          </a:p>
          <a:p/>
          <a:p>
            <a:r>
              <a:t>         0.0       1.00      1.00      1.00      4986</a:t>
            </a:r>
          </a:p>
          <a:p>
            <a:r>
              <a:t>         1.0       0.00      0.00      0.00         9</a:t>
            </a:r>
          </a:p>
          <a:p/>
          <a:p>
            <a:r>
              <a:t>    accuracy                           1.00      4995</a:t>
            </a:r>
          </a:p>
          <a:p>
            <a:r>
              <a:t>   macro avg       0.50      0.50      0.50      4995</a:t>
            </a:r>
          </a:p>
          <a:p>
            <a:r>
              <a:t>weighted avg       1.00      1.00      1.00      4995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Report: model_report.txt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Accuracy: 0.99</a:t>
            </a:r>
          </a:p>
          <a:p/>
          <a:p>
            <a:r>
              <a:t>              precision    recall  f1-score   support</a:t>
            </a:r>
          </a:p>
          <a:p/>
          <a:p>
            <a:r>
              <a:t>         0.0       1.00      0.99      1.00      4984</a:t>
            </a:r>
          </a:p>
          <a:p>
            <a:r>
              <a:t>         1.0       0.13      0.55      0.21        11</a:t>
            </a:r>
          </a:p>
          <a:p/>
          <a:p>
            <a:r>
              <a:t>    accuracy                           0.99      4995</a:t>
            </a:r>
          </a:p>
          <a:p>
            <a:r>
              <a:t>   macro avg       0.56      0.77      0.60      4995</a:t>
            </a:r>
          </a:p>
          <a:p>
            <a:r>
              <a:t>weighted avg       1.00      0.99      0.99      4995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