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1A12-7D77-4F5C-9139-CEAF0ECD5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33382-49B3-4DEF-85B4-7C5A3E732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E686-29DF-4868-8010-43832AC7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A01F-E56B-4B83-BBE8-084C6EF98C1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2D827-ED5F-4CA5-9AEA-0B47B2AAD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7BA5A-B71C-4403-8320-CF287D5F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15B-DFFC-48EE-91CD-95C14DA73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7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F73C-E065-4053-9F1B-C027DA30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DB7F0-9912-445E-BBB4-270AEF2D7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2AC8C-A0DA-440F-8F37-0A1CF03C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A01F-E56B-4B83-BBE8-084C6EF98C1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F9B29-E67E-40BB-AB57-DA3DF0634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911ED-A61B-412F-BEA7-A611244B2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15B-DFFC-48EE-91CD-95C14DA73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0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4B0181-1FE1-4299-9358-E7B61AAA3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AE181-4CA6-489C-82F6-E08230A7D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9774F-F21A-4FE1-9319-FBA126A05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A01F-E56B-4B83-BBE8-084C6EF98C1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D6F2F-2705-4785-A6FD-229B2B3D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ED4AF-8A7A-4EFE-A098-980172E3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15B-DFFC-48EE-91CD-95C14DA73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4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7E3E-0F7F-4C1C-A58F-9C81A476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C765B-08ED-4F0B-9CC0-8BD9AC072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65F03-E3D1-4A77-925C-AED945D1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A01F-E56B-4B83-BBE8-084C6EF98C1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63611-F256-483A-A92D-69BE090F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D4908-C4FF-49BE-8FF6-C3CAA652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15B-DFFC-48EE-91CD-95C14DA73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7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CC3A-6651-48A5-8BA1-C42FF6BD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356E9-6578-4F46-8F84-A3BB44BF0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D82AF-6272-41D4-9780-3D142B56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A01F-E56B-4B83-BBE8-084C6EF98C1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636FD-B15F-4F7C-8FCF-1BC54BEE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A8F2B-A4D8-4DC5-A30C-22C72801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15B-DFFC-48EE-91CD-95C14DA73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8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EE79-8C91-4E88-AEC8-3E45BD66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9730-5D15-4D07-961B-7361B54BF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931D4-B632-418E-87F9-E62B70C8F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E4647-5499-48B4-B68D-ACBC7521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A01F-E56B-4B83-BBE8-084C6EF98C1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DFC6E-B6A8-4D34-8F64-7FC0EC60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793FA-19EF-4812-99EA-41B2B33C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15B-DFFC-48EE-91CD-95C14DA73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6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AAD69-E397-416C-A1FD-2F4976F5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70090-AE94-4F0C-8CDD-947AE7346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CD504-E51B-46D1-A4B5-747ECBDE2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D21A6-70CE-46EB-BBBC-8A7788116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DFD09-B1A3-4615-B356-475894398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B5343C-D86E-4F1F-A0F4-A92D7DFF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A01F-E56B-4B83-BBE8-084C6EF98C1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5E5780-D1B6-43BB-830E-C64F297C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B05BF-7D26-4B71-8CCF-DBEA1CED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15B-DFFC-48EE-91CD-95C14DA73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3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4AE5-362E-4612-8461-2F3BF869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B4D618-A94D-45C3-A233-58658EE9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A01F-E56B-4B83-BBE8-084C6EF98C1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B8C6D-8354-44EA-9AF9-4BF8AC3C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0AFD6-3475-48C9-95D0-973D3340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15B-DFFC-48EE-91CD-95C14DA73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7D85E7-2B04-403A-AAEB-25E95745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A01F-E56B-4B83-BBE8-084C6EF98C1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79D2D-50E2-48AE-8F9F-5BC2168D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DA144-45E3-4573-A8C6-B8F6960C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15B-DFFC-48EE-91CD-95C14DA73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7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21AF-897B-4157-88DF-347ADF7A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8E08A-3E18-4F46-AB94-BF3D03A4A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6F3DF-4656-4441-824D-FC2A2FBE5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48260-1F22-4314-8B8F-12F2CD87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A01F-E56B-4B83-BBE8-084C6EF98C1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49458-0710-4B87-9833-8B66B623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C85C4-0B14-40D1-A1C6-67071BF5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15B-DFFC-48EE-91CD-95C14DA73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6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3875-77F3-4D20-AE51-8F1EDFD0C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C088E2-C839-4B5E-8757-B384817B0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6A0EA-B0C7-4A71-A050-82BCD0F55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11681-F8D2-4B00-9EC9-594153DC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A01F-E56B-4B83-BBE8-084C6EF98C1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BDAF6-9362-472A-9CC3-1BDC7E88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87DF3-781B-433D-8206-E25AA2CB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15B-DFFC-48EE-91CD-95C14DA73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6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1D1F8E-4A94-439E-92EB-F672B8FE6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ABD78-4AA3-463D-84B0-70177ED36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69D4E-462C-4FFF-B45F-8D38044E5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7A01F-E56B-4B83-BBE8-084C6EF98C1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83E22-87E0-498B-8D43-AF9E6D59C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C372A-CAB6-4347-AEDE-C418C7147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4515B-DFFC-48EE-91CD-95C14DA73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1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B7FE-E70D-412F-8355-A316FF04F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5670"/>
            <a:ext cx="9144000" cy="2387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ea typeface="Tahoma" panose="020B0604030504040204" pitchFamily="34" charset="0"/>
                <a:cs typeface="Times New Roman" panose="02020603050405020304" pitchFamily="18" charset="0"/>
              </a:rPr>
              <a:t>Mercado das Cartas</a:t>
            </a:r>
            <a:br>
              <a:rPr lang="en-US" dirty="0"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3600" dirty="0" err="1">
                <a:ea typeface="Tahoma" panose="020B0604030504040204" pitchFamily="34" charset="0"/>
                <a:cs typeface="Times New Roman" panose="02020603050405020304" pitchFamily="18" charset="0"/>
              </a:rPr>
              <a:t>Projeto</a:t>
            </a:r>
            <a:r>
              <a:rPr lang="en-US" sz="3600" dirty="0">
                <a:ea typeface="Tahoma" panose="020B0604030504040204" pitchFamily="34" charset="0"/>
                <a:cs typeface="Times New Roman" panose="02020603050405020304" pitchFamily="18" charset="0"/>
              </a:rPr>
              <a:t> de GDI 2020.1</a:t>
            </a:r>
            <a:endParaRPr lang="en-US" dirty="0"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21D3B-ED82-4D99-913A-D840EB1BA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4905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i="1" dirty="0" err="1"/>
              <a:t>Membros</a:t>
            </a:r>
            <a:r>
              <a:rPr lang="en-US" sz="2000" i="1" dirty="0"/>
              <a:t>:  Lucas dos Reis Silva (lrs5), Marcelo Batista da Silva (mvbs3), Gabriel Ferreira Rocha (</a:t>
            </a:r>
            <a:r>
              <a:rPr lang="en-US" sz="2000" i="1" dirty="0" err="1"/>
              <a:t>gfr</a:t>
            </a:r>
            <a:r>
              <a:rPr lang="en-US" sz="2000" i="1" dirty="0"/>
              <a:t>) &amp; José Lucas da Costa (jlcs3)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16225F-1F38-464A-BBCF-30EEFF851559}"/>
              </a:ext>
            </a:extLst>
          </p:cNvPr>
          <p:cNvCxnSpPr/>
          <p:nvPr/>
        </p:nvCxnSpPr>
        <p:spPr>
          <a:xfrm>
            <a:off x="-221673" y="3691777"/>
            <a:ext cx="126353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16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8D24EED-8C8A-4217-84A5-9DBC76359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342" y="1237979"/>
            <a:ext cx="7679315" cy="468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35C16E-E27E-45AE-B5A3-BB38FF33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Diagrama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37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F8AF-7DDD-4377-A799-CFE52AAC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Representação</a:t>
            </a:r>
            <a:r>
              <a:rPr lang="en-US" dirty="0"/>
              <a:t> do Mini-Mundo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0AD50-33D5-43F7-B95A-9EE648CA4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Nosso</a:t>
            </a:r>
            <a:r>
              <a:rPr lang="en-US" dirty="0"/>
              <a:t> banco de dados </a:t>
            </a:r>
            <a:r>
              <a:rPr lang="en-US" dirty="0" err="1"/>
              <a:t>gerencia</a:t>
            </a:r>
            <a:r>
              <a:rPr lang="en-US" dirty="0"/>
              <a:t> as </a:t>
            </a:r>
            <a:r>
              <a:rPr lang="en-US" dirty="0" err="1"/>
              <a:t>compras</a:t>
            </a:r>
            <a:r>
              <a:rPr lang="en-US" dirty="0"/>
              <a:t>, </a:t>
            </a:r>
            <a:r>
              <a:rPr lang="en-US" dirty="0" err="1"/>
              <a:t>vendas</a:t>
            </a:r>
            <a:r>
              <a:rPr lang="en-US" dirty="0"/>
              <a:t> e </a:t>
            </a:r>
            <a:r>
              <a:rPr lang="en-US" dirty="0" err="1"/>
              <a:t>duelos</a:t>
            </a:r>
            <a:r>
              <a:rPr lang="en-US" dirty="0"/>
              <a:t> de cartas do </a:t>
            </a:r>
            <a:r>
              <a:rPr lang="en-US" dirty="0" err="1"/>
              <a:t>jogo</a:t>
            </a:r>
            <a:r>
              <a:rPr lang="en-US" dirty="0"/>
              <a:t> </a:t>
            </a:r>
            <a:r>
              <a:rPr lang="en-US" i="1" dirty="0"/>
              <a:t>Yu-Gi-Oh!</a:t>
            </a:r>
            <a:r>
              <a:rPr lang="en-US" dirty="0"/>
              <a:t>;</a:t>
            </a:r>
          </a:p>
          <a:p>
            <a:pPr algn="just"/>
            <a:r>
              <a:rPr lang="en-US" dirty="0"/>
              <a:t>Uma </a:t>
            </a:r>
            <a:r>
              <a:rPr lang="en-US" dirty="0" err="1"/>
              <a:t>pessoa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possuir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cartas (que </a:t>
            </a:r>
            <a:r>
              <a:rPr lang="en-US" dirty="0" err="1"/>
              <a:t>possuem</a:t>
            </a:r>
            <a:r>
              <a:rPr lang="en-US" dirty="0"/>
              <a:t> </a:t>
            </a:r>
            <a:r>
              <a:rPr lang="en-US" b="1" dirty="0" err="1"/>
              <a:t>nome</a:t>
            </a:r>
            <a:r>
              <a:rPr lang="en-US" dirty="0"/>
              <a:t>, </a:t>
            </a:r>
            <a:r>
              <a:rPr lang="en-US" b="1" dirty="0" err="1"/>
              <a:t>preço</a:t>
            </a:r>
            <a:r>
              <a:rPr lang="en-US" dirty="0"/>
              <a:t> e </a:t>
            </a:r>
            <a:r>
              <a:rPr lang="en-US" b="1" dirty="0" err="1"/>
              <a:t>quantidade</a:t>
            </a:r>
            <a:r>
              <a:rPr lang="en-US" dirty="0"/>
              <a:t>), as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cadastradas</a:t>
            </a:r>
            <a:r>
              <a:rPr lang="en-US" dirty="0"/>
              <a:t> por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en-US" dirty="0"/>
              <a:t> e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distinguidas</a:t>
            </a:r>
            <a:r>
              <a:rPr lang="en-US" dirty="0"/>
              <a:t> por um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correspondente</a:t>
            </a:r>
            <a:r>
              <a:rPr lang="en-US" dirty="0"/>
              <a:t> à </a:t>
            </a:r>
            <a:r>
              <a:rPr lang="en-US" dirty="0" err="1"/>
              <a:t>versão</a:t>
            </a:r>
            <a:r>
              <a:rPr lang="en-US" dirty="0"/>
              <a:t> da carta que a </a:t>
            </a:r>
            <a:r>
              <a:rPr lang="en-US" dirty="0" err="1"/>
              <a:t>pessoa</a:t>
            </a:r>
            <a:r>
              <a:rPr lang="en-US" dirty="0"/>
              <a:t> </a:t>
            </a:r>
            <a:r>
              <a:rPr lang="en-US" dirty="0" err="1"/>
              <a:t>possui</a:t>
            </a:r>
            <a:r>
              <a:rPr lang="en-US" dirty="0"/>
              <a:t>;</a:t>
            </a:r>
          </a:p>
          <a:p>
            <a:pPr algn="just"/>
            <a:r>
              <a:rPr lang="en-US" dirty="0"/>
              <a:t>Uma </a:t>
            </a:r>
            <a:r>
              <a:rPr lang="en-US" dirty="0" err="1"/>
              <a:t>pessoa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precisa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carta </a:t>
            </a:r>
            <a:r>
              <a:rPr lang="en-US" dirty="0" err="1"/>
              <a:t>associada</a:t>
            </a:r>
            <a:r>
              <a:rPr lang="en-US" dirty="0"/>
              <a:t> para ser </a:t>
            </a:r>
            <a:r>
              <a:rPr lang="en-US" dirty="0" err="1"/>
              <a:t>cadastrada</a:t>
            </a:r>
            <a:r>
              <a:rPr lang="en-US" dirty="0"/>
              <a:t>, mas a carta </a:t>
            </a:r>
            <a:r>
              <a:rPr lang="en-US" dirty="0" err="1"/>
              <a:t>precisa</a:t>
            </a:r>
            <a:r>
              <a:rPr lang="en-US" dirty="0"/>
              <a:t> ser </a:t>
            </a:r>
            <a:r>
              <a:rPr lang="en-US" dirty="0" err="1"/>
              <a:t>associada</a:t>
            </a:r>
            <a:r>
              <a:rPr lang="en-US" dirty="0"/>
              <a:t> à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en-US" dirty="0"/>
              <a:t> para ser </a:t>
            </a:r>
            <a:r>
              <a:rPr lang="en-US" dirty="0" err="1"/>
              <a:t>cadastrada</a:t>
            </a:r>
            <a:r>
              <a:rPr lang="en-US" dirty="0"/>
              <a:t>;</a:t>
            </a:r>
          </a:p>
          <a:p>
            <a:pPr algn="just"/>
            <a:r>
              <a:rPr lang="en-US" dirty="0"/>
              <a:t>Uma </a:t>
            </a:r>
            <a:r>
              <a:rPr lang="en-US" dirty="0" err="1"/>
              <a:t>pessoa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vendedor</a:t>
            </a:r>
            <a:r>
              <a:rPr lang="en-US" dirty="0"/>
              <a:t> (que </a:t>
            </a:r>
            <a:r>
              <a:rPr lang="en-US" dirty="0" err="1"/>
              <a:t>possui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vendas</a:t>
            </a:r>
            <a:r>
              <a:rPr lang="en-US" dirty="0"/>
              <a:t>) </a:t>
            </a:r>
            <a:r>
              <a:rPr lang="en-US" dirty="0" err="1"/>
              <a:t>ou</a:t>
            </a:r>
            <a:r>
              <a:rPr lang="en-US" dirty="0"/>
              <a:t> comprador;</a:t>
            </a:r>
          </a:p>
        </p:txBody>
      </p:sp>
    </p:spTree>
    <p:extLst>
      <p:ext uri="{BB962C8B-B14F-4D97-AF65-F5344CB8AC3E}">
        <p14:creationId xmlns:p14="http://schemas.microsoft.com/office/powerpoint/2010/main" val="150387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F8AF-7DDD-4377-A799-CFE52AAC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Representação</a:t>
            </a:r>
            <a:r>
              <a:rPr lang="en-US" dirty="0"/>
              <a:t> do Mini-Mundo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0AD50-33D5-43F7-B95A-9EE648CA4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Uma carta </a:t>
            </a:r>
            <a:r>
              <a:rPr lang="en-US" sz="2800" dirty="0" err="1"/>
              <a:t>pode</a:t>
            </a:r>
            <a:r>
              <a:rPr lang="en-US" sz="2800" dirty="0"/>
              <a:t> ser </a:t>
            </a:r>
            <a:r>
              <a:rPr lang="en-US" sz="2800" dirty="0" err="1"/>
              <a:t>transacionada</a:t>
            </a:r>
            <a:r>
              <a:rPr lang="en-US" sz="2800" dirty="0"/>
              <a:t> com um comprador, </a:t>
            </a:r>
            <a:r>
              <a:rPr lang="en-US" sz="2800" dirty="0" err="1"/>
              <a:t>onde</a:t>
            </a:r>
            <a:r>
              <a:rPr lang="en-US" sz="2800" dirty="0"/>
              <a:t> </a:t>
            </a:r>
            <a:r>
              <a:rPr lang="en-US" sz="2800" i="1" dirty="0"/>
              <a:t>N</a:t>
            </a:r>
            <a:r>
              <a:rPr lang="en-US" sz="2800" dirty="0"/>
              <a:t> cartas </a:t>
            </a:r>
            <a:r>
              <a:rPr lang="en-US" sz="2800" dirty="0" err="1"/>
              <a:t>podem</a:t>
            </a:r>
            <a:r>
              <a:rPr lang="en-US" sz="2800" dirty="0"/>
              <a:t> ser </a:t>
            </a:r>
            <a:r>
              <a:rPr lang="en-US" sz="2800" dirty="0" err="1"/>
              <a:t>negociadas</a:t>
            </a:r>
            <a:r>
              <a:rPr lang="en-US" sz="2800" dirty="0"/>
              <a:t> e </a:t>
            </a:r>
            <a:r>
              <a:rPr lang="en-US" sz="2800" i="1" dirty="0"/>
              <a:t>M</a:t>
            </a:r>
            <a:r>
              <a:rPr lang="en-US" sz="2800" dirty="0"/>
              <a:t> </a:t>
            </a:r>
            <a:r>
              <a:rPr lang="en-US" sz="2800" dirty="0" err="1"/>
              <a:t>compradores</a:t>
            </a:r>
            <a:r>
              <a:rPr lang="en-US" sz="2800" dirty="0"/>
              <a:t> </a:t>
            </a:r>
            <a:r>
              <a:rPr lang="en-US" sz="2800" dirty="0" err="1"/>
              <a:t>podem</a:t>
            </a:r>
            <a:r>
              <a:rPr lang="en-US" sz="2800" dirty="0"/>
              <a:t> se </a:t>
            </a:r>
            <a:r>
              <a:rPr lang="en-US" sz="2800" dirty="0" err="1"/>
              <a:t>juntar</a:t>
            </a:r>
            <a:r>
              <a:rPr lang="en-US" sz="2800" dirty="0"/>
              <a:t> para </a:t>
            </a:r>
            <a:r>
              <a:rPr lang="en-US" sz="2800" dirty="0" err="1"/>
              <a:t>adquirir</a:t>
            </a:r>
            <a:r>
              <a:rPr lang="en-US" sz="2800" dirty="0"/>
              <a:t> </a:t>
            </a:r>
            <a:r>
              <a:rPr lang="en-US" sz="2800" dirty="0" err="1"/>
              <a:t>tais</a:t>
            </a:r>
            <a:r>
              <a:rPr lang="en-US" sz="2800" dirty="0"/>
              <a:t> cartas, e </a:t>
            </a:r>
            <a:r>
              <a:rPr lang="en-US" sz="2800" dirty="0" err="1"/>
              <a:t>dividir</a:t>
            </a:r>
            <a:r>
              <a:rPr lang="en-US" sz="2800" dirty="0"/>
              <a:t> as </a:t>
            </a:r>
            <a:r>
              <a:rPr lang="en-US" sz="2800" dirty="0" err="1"/>
              <a:t>despesas</a:t>
            </a:r>
            <a:r>
              <a:rPr lang="en-US" sz="2800" dirty="0"/>
              <a:t> entre </a:t>
            </a:r>
            <a:r>
              <a:rPr lang="en-US" sz="2800" dirty="0" err="1"/>
              <a:t>si</a:t>
            </a:r>
            <a:r>
              <a:rPr lang="en-US" sz="2800" dirty="0"/>
              <a:t>. </a:t>
            </a:r>
            <a:r>
              <a:rPr lang="en-US" sz="2800" dirty="0" err="1"/>
              <a:t>Cada</a:t>
            </a:r>
            <a:r>
              <a:rPr lang="en-US" sz="2800" dirty="0"/>
              <a:t> </a:t>
            </a:r>
            <a:r>
              <a:rPr lang="en-US" sz="2800" dirty="0" err="1"/>
              <a:t>transação</a:t>
            </a:r>
            <a:r>
              <a:rPr lang="en-US" sz="2800" dirty="0"/>
              <a:t> </a:t>
            </a:r>
            <a:r>
              <a:rPr lang="en-US" sz="2800" dirty="0" err="1"/>
              <a:t>possui</a:t>
            </a:r>
            <a:r>
              <a:rPr lang="en-US" sz="2800" dirty="0"/>
              <a:t> </a:t>
            </a:r>
            <a:r>
              <a:rPr lang="en-US" sz="2800" b="1" dirty="0" err="1"/>
              <a:t>quantidade</a:t>
            </a:r>
            <a:r>
              <a:rPr lang="en-US" sz="2800" dirty="0"/>
              <a:t> e </a:t>
            </a:r>
            <a:r>
              <a:rPr lang="en-US" sz="2800" b="1" dirty="0"/>
              <a:t>data</a:t>
            </a:r>
            <a:r>
              <a:rPr lang="en-US" sz="2800" dirty="0"/>
              <a:t> (</a:t>
            </a:r>
            <a:r>
              <a:rPr lang="en-US" sz="2800" dirty="0" err="1"/>
              <a:t>em</a:t>
            </a:r>
            <a:r>
              <a:rPr lang="en-US" sz="2800" dirty="0"/>
              <a:t> timestamp);</a:t>
            </a:r>
          </a:p>
          <a:p>
            <a:pPr algn="just"/>
            <a:r>
              <a:rPr lang="en-US" sz="2800" dirty="0" err="1"/>
              <a:t>Cada</a:t>
            </a:r>
            <a:r>
              <a:rPr lang="en-US" sz="2800" dirty="0"/>
              <a:t> </a:t>
            </a:r>
            <a:r>
              <a:rPr lang="en-US" sz="2800" dirty="0" err="1"/>
              <a:t>transação</a:t>
            </a:r>
            <a:r>
              <a:rPr lang="en-US" sz="2800" dirty="0"/>
              <a:t> </a:t>
            </a:r>
            <a:r>
              <a:rPr lang="en-US" sz="2800" dirty="0" err="1"/>
              <a:t>pode</a:t>
            </a:r>
            <a:r>
              <a:rPr lang="en-US" sz="2800" dirty="0"/>
              <a:t> </a:t>
            </a:r>
            <a:r>
              <a:rPr lang="en-US" sz="2800" dirty="0" err="1"/>
              <a:t>ter</a:t>
            </a:r>
            <a:r>
              <a:rPr lang="en-US" sz="2800" dirty="0"/>
              <a:t> a </a:t>
            </a:r>
            <a:r>
              <a:rPr lang="en-US" sz="2800" dirty="0" err="1"/>
              <a:t>participação</a:t>
            </a:r>
            <a:r>
              <a:rPr lang="en-US" sz="2800" dirty="0"/>
              <a:t> de </a:t>
            </a:r>
            <a:r>
              <a:rPr lang="en-US" sz="2800" dirty="0" err="1"/>
              <a:t>uma</a:t>
            </a:r>
            <a:r>
              <a:rPr lang="en-US" sz="2800" dirty="0"/>
              <a:t> </a:t>
            </a:r>
            <a:r>
              <a:rPr lang="en-US" sz="2800" dirty="0" err="1"/>
              <a:t>Promoção</a:t>
            </a:r>
            <a:r>
              <a:rPr lang="en-US" sz="2800" dirty="0"/>
              <a:t> (que </a:t>
            </a:r>
            <a:r>
              <a:rPr lang="en-US" sz="2800" dirty="0" err="1"/>
              <a:t>possui</a:t>
            </a:r>
            <a:r>
              <a:rPr lang="en-US" sz="2800" dirty="0"/>
              <a:t> </a:t>
            </a:r>
            <a:r>
              <a:rPr lang="en-US" sz="2800" b="1" dirty="0" err="1"/>
              <a:t>código</a:t>
            </a:r>
            <a:r>
              <a:rPr lang="en-US" sz="2800" dirty="0"/>
              <a:t> e </a:t>
            </a:r>
            <a:r>
              <a:rPr lang="en-US" sz="2800" b="1" dirty="0" err="1"/>
              <a:t>descrição</a:t>
            </a:r>
            <a:r>
              <a:rPr lang="en-US" sz="2800" dirty="0"/>
              <a:t>);</a:t>
            </a:r>
          </a:p>
          <a:p>
            <a:pPr algn="just"/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pessoas</a:t>
            </a:r>
            <a:r>
              <a:rPr lang="en-US" dirty="0"/>
              <a:t> (</a:t>
            </a:r>
            <a:r>
              <a:rPr lang="en-US" dirty="0" err="1"/>
              <a:t>desafiante</a:t>
            </a:r>
            <a:r>
              <a:rPr lang="en-US" dirty="0"/>
              <a:t>)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marcar</a:t>
            </a:r>
            <a:r>
              <a:rPr lang="en-US" dirty="0"/>
              <a:t> </a:t>
            </a:r>
            <a:r>
              <a:rPr lang="en-US" dirty="0" err="1"/>
              <a:t>duelo</a:t>
            </a:r>
            <a:r>
              <a:rPr lang="en-US" dirty="0"/>
              <a:t> com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en-US" dirty="0" err="1"/>
              <a:t>pessoas</a:t>
            </a:r>
            <a:r>
              <a:rPr lang="en-US" dirty="0"/>
              <a:t> (</a:t>
            </a:r>
            <a:r>
              <a:rPr lang="en-US" dirty="0" err="1"/>
              <a:t>desafiado</a:t>
            </a:r>
            <a:r>
              <a:rPr lang="en-US" dirty="0"/>
              <a:t>) com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i="1" dirty="0" err="1"/>
              <a:t>premiação</a:t>
            </a:r>
            <a:r>
              <a:rPr lang="en-US" dirty="0"/>
              <a:t> e </a:t>
            </a:r>
            <a:r>
              <a:rPr lang="en-US" i="1" dirty="0"/>
              <a:t>data</a:t>
            </a:r>
            <a:r>
              <a:rPr lang="en-US" b="1" dirty="0"/>
              <a:t> (</a:t>
            </a:r>
            <a:r>
              <a:rPr lang="en-US" b="1" dirty="0" err="1"/>
              <a:t>horário</a:t>
            </a:r>
            <a:r>
              <a:rPr lang="en-US" b="1" dirty="0"/>
              <a:t>, </a:t>
            </a:r>
            <a:r>
              <a:rPr lang="en-US" b="1" dirty="0" err="1"/>
              <a:t>dia</a:t>
            </a:r>
            <a:r>
              <a:rPr lang="en-US" b="1" dirty="0"/>
              <a:t>, </a:t>
            </a:r>
            <a:r>
              <a:rPr lang="en-US" b="1" dirty="0" err="1"/>
              <a:t>mês</a:t>
            </a:r>
            <a:r>
              <a:rPr lang="en-US" b="1" dirty="0"/>
              <a:t>, </a:t>
            </a:r>
            <a:r>
              <a:rPr lang="en-US" b="1" dirty="0" err="1"/>
              <a:t>ano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dirty="0" err="1"/>
              <a:t>desse</a:t>
            </a:r>
            <a:r>
              <a:rPr lang="en-US" dirty="0"/>
              <a:t> </a:t>
            </a:r>
            <a:r>
              <a:rPr lang="en-US" dirty="0" err="1"/>
              <a:t>duelo</a:t>
            </a:r>
            <a:r>
              <a:rPr lang="en-US" dirty="0"/>
              <a:t>.</a:t>
            </a:r>
          </a:p>
          <a:p>
            <a:pPr algn="just"/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47598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2333-B3DE-4ED3-8BF3-F4E1FF02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67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Lógico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1880B-6169-4E50-BD3D-AEB750CFF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388" y="1825625"/>
            <a:ext cx="5051612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Pessoa (CPF, Nome!, Idade!)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Contato_pessoa (CPF, Contato)</a:t>
            </a:r>
          </a:p>
          <a:p>
            <a:pPr marL="0" indent="0">
              <a:buNone/>
            </a:pPr>
            <a:r>
              <a:rPr lang="pt-BR" sz="2200" dirty="0"/>
              <a:t>CPF → Pessoa (CPF)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Comprador (CPF)</a:t>
            </a:r>
          </a:p>
          <a:p>
            <a:pPr marL="0" indent="0">
              <a:buNone/>
            </a:pPr>
            <a:r>
              <a:rPr lang="pt-BR" sz="2200" dirty="0"/>
              <a:t>CPF → Pessoa (CPF)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Vendedor (CPF, Nº de Venda)</a:t>
            </a:r>
          </a:p>
          <a:p>
            <a:pPr marL="0" indent="0">
              <a:buNone/>
            </a:pPr>
            <a:r>
              <a:rPr lang="pt-BR" sz="2200" dirty="0"/>
              <a:t>CPF → Pessoa (CPF)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9CF418-DE80-4F05-A16F-44581A26F6A7}"/>
              </a:ext>
            </a:extLst>
          </p:cNvPr>
          <p:cNvSpPr txBox="1">
            <a:spLocks/>
          </p:cNvSpPr>
          <p:nvPr/>
        </p:nvSpPr>
        <p:spPr>
          <a:xfrm>
            <a:off x="5715000" y="1825625"/>
            <a:ext cx="71403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Nome_carta (Versão_carta, Nome!)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400" dirty="0"/>
              <a:t>Carta (CPF_Pessoa, Versão, Preço, Quantidade)</a:t>
            </a:r>
          </a:p>
          <a:p>
            <a:pPr marL="0" indent="0">
              <a:buNone/>
            </a:pPr>
            <a:r>
              <a:rPr lang="pt-BR" sz="2000" dirty="0"/>
              <a:t>CPF_Pessoa → Pessoa (CPF)</a:t>
            </a:r>
          </a:p>
          <a:p>
            <a:pPr marL="0" indent="0">
              <a:buNone/>
            </a:pPr>
            <a:r>
              <a:rPr lang="pt-BR" sz="2000" dirty="0"/>
              <a:t>versão → Nome_carta (Versão carta)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Promoção (Código, Descrição!)</a:t>
            </a:r>
          </a:p>
        </p:txBody>
      </p:sp>
    </p:spTree>
    <p:extLst>
      <p:ext uri="{BB962C8B-B14F-4D97-AF65-F5344CB8AC3E}">
        <p14:creationId xmlns:p14="http://schemas.microsoft.com/office/powerpoint/2010/main" val="142713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43F06-C961-473A-A50E-0FCBC896F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594" y="1825625"/>
            <a:ext cx="11604812" cy="4351338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/>
              <a:t>Marca_Duelo (Desafiante, Desafiado, Data_dia, Data_hora, Data_mês, Data_ano, Prêmio)</a:t>
            </a:r>
          </a:p>
          <a:p>
            <a:pPr marL="0" indent="0">
              <a:buNone/>
            </a:pPr>
            <a:r>
              <a:rPr lang="pt-BR" sz="2000" dirty="0"/>
              <a:t>Desafiante → Pessoa(CPF)</a:t>
            </a:r>
          </a:p>
          <a:p>
            <a:pPr marL="0" indent="0">
              <a:buNone/>
            </a:pPr>
            <a:r>
              <a:rPr lang="pt-BR" sz="2000" dirty="0"/>
              <a:t>Desafiado → Pessoa(CPF)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Transação (Comprador, Vendedor, Versão, Data, Código, Quantidade!)</a:t>
            </a:r>
          </a:p>
          <a:p>
            <a:pPr marL="0" indent="0">
              <a:buNone/>
            </a:pPr>
            <a:r>
              <a:rPr lang="pt-BR" sz="2000" dirty="0"/>
              <a:t>Comprador → Pessoa(CPF)</a:t>
            </a:r>
          </a:p>
          <a:p>
            <a:pPr marL="0" indent="0">
              <a:buNone/>
            </a:pPr>
            <a:r>
              <a:rPr lang="pt-BR" sz="2000" dirty="0"/>
              <a:t>Vendedor,versão → Carta(CPF_Pessoa, Versão)</a:t>
            </a:r>
          </a:p>
          <a:p>
            <a:pPr marL="0" indent="0">
              <a:buNone/>
            </a:pPr>
            <a:r>
              <a:rPr lang="pt-BR" sz="2000" dirty="0"/>
              <a:t>Código → Promoção(Código)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DCF7EF-B7F8-4E1A-8634-C02EA4DE0953}"/>
              </a:ext>
            </a:extLst>
          </p:cNvPr>
          <p:cNvSpPr txBox="1">
            <a:spLocks/>
          </p:cNvSpPr>
          <p:nvPr/>
        </p:nvSpPr>
        <p:spPr>
          <a:xfrm>
            <a:off x="838200" y="35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Projeto Lógico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0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404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Mercado das Cartas Projeto de GDI 2020.1</vt:lpstr>
      <vt:lpstr>Diagrama</vt:lpstr>
      <vt:lpstr>Representação do Mini-Mundo</vt:lpstr>
      <vt:lpstr>Representação do Mini-Mundo</vt:lpstr>
      <vt:lpstr>Projeto Lógico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Mercado das Cartas Projeto de GDI 2020.1</dc:title>
  <dc:creator>Gabriel Ferreira Rocha</dc:creator>
  <cp:lastModifiedBy>Gabriel Ferreira Rocha</cp:lastModifiedBy>
  <cp:revision>2</cp:revision>
  <dcterms:created xsi:type="dcterms:W3CDTF">2021-04-24T21:44:25Z</dcterms:created>
  <dcterms:modified xsi:type="dcterms:W3CDTF">2021-04-24T22:23:19Z</dcterms:modified>
</cp:coreProperties>
</file>