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1A12-7D77-4F5C-9139-CEAF0ECD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33382-49B3-4DEF-85B4-7C5A3E732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E686-29DF-4868-8010-43832AC7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D827-ED5F-4CA5-9AEA-0B47B2A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BA5A-B71C-4403-8320-CF287D5F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F73C-E065-4053-9F1B-C027DA30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B7F0-9912-445E-BBB4-270AEF2D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AC8C-A0DA-440F-8F37-0A1CF03C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9B29-E67E-40BB-AB57-DA3DF063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11ED-A61B-412F-BEA7-A611244B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B0181-1FE1-4299-9358-E7B61AAA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E181-4CA6-489C-82F6-E08230A7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774F-F21A-4FE1-9319-FBA126A0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6F2F-2705-4785-A6FD-229B2B3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D4AF-8A7A-4EFE-A098-980172E3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7E3E-0F7F-4C1C-A58F-9C81A47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765B-08ED-4F0B-9CC0-8BD9AC07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F03-E3D1-4A77-925C-AED945D1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3611-F256-483A-A92D-69BE090F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4908-C4FF-49BE-8FF6-C3CAA652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CC3A-6651-48A5-8BA1-C42FF6BD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56E9-6578-4F46-8F84-A3BB44BF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82AF-6272-41D4-9780-3D142B5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36FD-B15F-4F7C-8FCF-1BC54BEE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A8F2B-A4D8-4DC5-A30C-22C72801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EE79-8C91-4E88-AEC8-3E45BD6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9730-5D15-4D07-961B-7361B54BF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31D4-B632-418E-87F9-E62B70C8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4647-5499-48B4-B68D-ACBC752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FC6E-B6A8-4D34-8F64-7FC0EC60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793FA-19EF-4812-99EA-41B2B33C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AD69-E397-416C-A1FD-2F4976F5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70090-AE94-4F0C-8CDD-947AE734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504-E51B-46D1-A4B5-747ECBDE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21A6-70CE-46EB-BBBC-8A7788116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FD09-B1A3-4615-B356-475894398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343C-D86E-4F1F-A0F4-A92D7DF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E5780-D1B6-43BB-830E-C64F297C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B05BF-7D26-4B71-8CCF-DBEA1CED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3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4AE5-362E-4612-8461-2F3BF869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4D618-A94D-45C3-A233-58658EE9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B8C6D-8354-44EA-9AF9-4BF8AC3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0AFD6-3475-48C9-95D0-973D334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D85E7-2B04-403A-AAEB-25E95745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79D2D-50E2-48AE-8F9F-5BC2168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A144-45E3-4573-A8C6-B8F6960C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21AF-897B-4157-88DF-347ADF7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E08A-3E18-4F46-AB94-BF3D03A4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F3DF-4656-4441-824D-FC2A2FBE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48260-1F22-4314-8B8F-12F2CD87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49458-0710-4B87-9833-8B66B623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85C4-0B14-40D1-A1C6-67071BF5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6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3875-77F3-4D20-AE51-8F1EDFD0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088E2-C839-4B5E-8757-B384817B0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6A0EA-B0C7-4A71-A050-82BCD0F5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11681-F8D2-4B00-9EC9-594153DC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DAF6-9362-472A-9CC3-1BDC7E88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7DF3-781B-433D-8206-E25AA2C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D1F8E-4A94-439E-92EB-F672B8FE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ABD78-4AA3-463D-84B0-70177ED3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9D4E-462C-4FFF-B45F-8D38044E5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7A01F-E56B-4B83-BBE8-084C6EF98C17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3E22-87E0-498B-8D43-AF9E6D59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372A-CAB6-4347-AEDE-C418C714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515B-DFFC-48EE-91CD-95C14DA73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1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B7FE-E70D-412F-8355-A316FF04F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5670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Mercado das Cartas</a:t>
            </a:r>
            <a:b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600" dirty="0" err="1">
                <a:ea typeface="Tahoma" panose="020B0604030504040204" pitchFamily="34" charset="0"/>
                <a:cs typeface="Times New Roman" panose="02020603050405020304" pitchFamily="18" charset="0"/>
              </a:rPr>
              <a:t>Projeto</a:t>
            </a:r>
            <a:r>
              <a:rPr lang="en-US" sz="3600" dirty="0">
                <a:ea typeface="Tahoma" panose="020B0604030504040204" pitchFamily="34" charset="0"/>
                <a:cs typeface="Times New Roman" panose="02020603050405020304" pitchFamily="18" charset="0"/>
              </a:rPr>
              <a:t> de GDI 2020.1</a:t>
            </a:r>
            <a:endParaRPr lang="en-US" dirty="0"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1D3B-ED82-4D99-913A-D840EB1B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90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i="1" dirty="0" err="1"/>
              <a:t>Membros</a:t>
            </a:r>
            <a:r>
              <a:rPr lang="en-US" sz="2000" i="1" dirty="0"/>
              <a:t>:  Lucas dos Reis Silva (lrs5), Marcelo Batista da Silva (mvbs3), Gabriel Ferreira Rocha (</a:t>
            </a:r>
            <a:r>
              <a:rPr lang="en-US" sz="2000" i="1" dirty="0" err="1"/>
              <a:t>gfr</a:t>
            </a:r>
            <a:r>
              <a:rPr lang="en-US" sz="2000" i="1" dirty="0"/>
              <a:t>) &amp; José Lucas da Costa (jlcs3)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16225F-1F38-464A-BBCF-30EEFF851559}"/>
              </a:ext>
            </a:extLst>
          </p:cNvPr>
          <p:cNvCxnSpPr/>
          <p:nvPr/>
        </p:nvCxnSpPr>
        <p:spPr>
          <a:xfrm>
            <a:off x="-221673" y="3691777"/>
            <a:ext cx="1263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D24EED-8C8A-4217-84A5-9DBC7635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8057"/>
            <a:ext cx="10675934" cy="65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5C16E-E27E-45AE-B5A3-BB38FF3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Diagrama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7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8AF-7DDD-4377-A799-CFE52AA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Representação</a:t>
            </a:r>
            <a:r>
              <a:rPr lang="en-US" dirty="0"/>
              <a:t> do Mini-Mundo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AD50-33D5-43F7-B95A-9EE648C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Nosso</a:t>
            </a:r>
            <a:r>
              <a:rPr lang="en-US" dirty="0"/>
              <a:t> banco de dados </a:t>
            </a:r>
            <a:r>
              <a:rPr lang="en-US" dirty="0" err="1"/>
              <a:t>gerencia</a:t>
            </a:r>
            <a:r>
              <a:rPr lang="en-US" dirty="0"/>
              <a:t> as </a:t>
            </a:r>
            <a:r>
              <a:rPr lang="en-US" dirty="0" err="1"/>
              <a:t>compras</a:t>
            </a:r>
            <a:r>
              <a:rPr lang="en-US" dirty="0"/>
              <a:t>, </a:t>
            </a:r>
            <a:r>
              <a:rPr lang="en-US" dirty="0" err="1"/>
              <a:t>vendas</a:t>
            </a:r>
            <a:r>
              <a:rPr lang="en-US" dirty="0"/>
              <a:t> e </a:t>
            </a:r>
            <a:r>
              <a:rPr lang="en-US" dirty="0" err="1"/>
              <a:t>duelos</a:t>
            </a:r>
            <a:r>
              <a:rPr lang="en-US" dirty="0"/>
              <a:t> de cartas do </a:t>
            </a:r>
            <a:r>
              <a:rPr lang="en-US" dirty="0" err="1"/>
              <a:t>jogo</a:t>
            </a:r>
            <a:r>
              <a:rPr lang="en-US" dirty="0"/>
              <a:t> </a:t>
            </a:r>
            <a:r>
              <a:rPr lang="en-US" i="1" dirty="0"/>
              <a:t>Yu-Gi-Oh!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cartas (que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b="1" dirty="0" err="1"/>
              <a:t>nome</a:t>
            </a:r>
            <a:r>
              <a:rPr lang="en-US" dirty="0"/>
              <a:t>, </a:t>
            </a:r>
            <a:r>
              <a:rPr lang="en-US" b="1" dirty="0" err="1"/>
              <a:t>preço</a:t>
            </a:r>
            <a:r>
              <a:rPr lang="en-US" dirty="0"/>
              <a:t> e </a:t>
            </a:r>
            <a:r>
              <a:rPr lang="en-US" b="1" dirty="0" err="1"/>
              <a:t>quantidade</a:t>
            </a:r>
            <a:r>
              <a:rPr lang="en-US" dirty="0"/>
              <a:t>), as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cadastradas</a:t>
            </a:r>
            <a:r>
              <a:rPr lang="en-US" dirty="0"/>
              <a:t> por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distinguidas</a:t>
            </a:r>
            <a:r>
              <a:rPr lang="en-US" dirty="0"/>
              <a:t> por um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à </a:t>
            </a:r>
            <a:r>
              <a:rPr lang="en-US" dirty="0" err="1"/>
              <a:t>versão</a:t>
            </a:r>
            <a:r>
              <a:rPr lang="en-US" dirty="0"/>
              <a:t> da carta que 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carta </a:t>
            </a:r>
            <a:r>
              <a:rPr lang="en-US" dirty="0" err="1"/>
              <a:t>associada</a:t>
            </a:r>
            <a:r>
              <a:rPr lang="en-US" dirty="0"/>
              <a:t> para ser </a:t>
            </a:r>
            <a:r>
              <a:rPr lang="en-US" dirty="0" err="1"/>
              <a:t>cadastrada</a:t>
            </a:r>
            <a:r>
              <a:rPr lang="en-US" dirty="0"/>
              <a:t>, mas a carta </a:t>
            </a:r>
            <a:r>
              <a:rPr lang="en-US" dirty="0" err="1"/>
              <a:t>precisa</a:t>
            </a:r>
            <a:r>
              <a:rPr lang="en-US" dirty="0"/>
              <a:t> ser </a:t>
            </a:r>
            <a:r>
              <a:rPr lang="en-US" dirty="0" err="1"/>
              <a:t>associada</a:t>
            </a:r>
            <a:r>
              <a:rPr lang="en-US" dirty="0"/>
              <a:t> à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para ser </a:t>
            </a:r>
            <a:r>
              <a:rPr lang="en-US" dirty="0" err="1"/>
              <a:t>cadastrada</a:t>
            </a:r>
            <a:r>
              <a:rPr lang="en-US" dirty="0"/>
              <a:t>;</a:t>
            </a:r>
          </a:p>
          <a:p>
            <a:pPr algn="just"/>
            <a:r>
              <a:rPr lang="en-US" dirty="0"/>
              <a:t>Uma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vendedor</a:t>
            </a:r>
            <a:r>
              <a:rPr lang="en-US" dirty="0"/>
              <a:t> (que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) </a:t>
            </a:r>
            <a:r>
              <a:rPr lang="en-US" dirty="0" err="1"/>
              <a:t>ou</a:t>
            </a:r>
            <a:r>
              <a:rPr lang="en-US" dirty="0"/>
              <a:t> comprador;</a:t>
            </a:r>
          </a:p>
        </p:txBody>
      </p:sp>
    </p:spTree>
    <p:extLst>
      <p:ext uri="{BB962C8B-B14F-4D97-AF65-F5344CB8AC3E}">
        <p14:creationId xmlns:p14="http://schemas.microsoft.com/office/powerpoint/2010/main" val="15038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F8AF-7DDD-4377-A799-CFE52AAC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Representação</a:t>
            </a:r>
            <a:r>
              <a:rPr lang="en-US" dirty="0"/>
              <a:t> do Mini-Mundo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AD50-33D5-43F7-B95A-9EE648CA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Uma carta </a:t>
            </a:r>
            <a:r>
              <a:rPr lang="en-US" sz="2800" dirty="0" err="1"/>
              <a:t>pode</a:t>
            </a:r>
            <a:r>
              <a:rPr lang="en-US" sz="2800" dirty="0"/>
              <a:t> ser </a:t>
            </a:r>
            <a:r>
              <a:rPr lang="en-US" sz="2800" dirty="0" err="1"/>
              <a:t>transacionada</a:t>
            </a:r>
            <a:r>
              <a:rPr lang="en-US" sz="2800" dirty="0"/>
              <a:t> com um comprador, </a:t>
            </a:r>
            <a:r>
              <a:rPr lang="en-US" sz="2800" dirty="0" err="1"/>
              <a:t>onde</a:t>
            </a:r>
            <a:r>
              <a:rPr lang="en-US" sz="2800" dirty="0"/>
              <a:t> </a:t>
            </a:r>
            <a:r>
              <a:rPr lang="en-US" sz="2800" i="1" dirty="0"/>
              <a:t>N</a:t>
            </a:r>
            <a:r>
              <a:rPr lang="en-US" sz="2800" dirty="0"/>
              <a:t> cartas </a:t>
            </a:r>
            <a:r>
              <a:rPr lang="en-US" sz="2800" dirty="0" err="1"/>
              <a:t>podem</a:t>
            </a:r>
            <a:r>
              <a:rPr lang="en-US" sz="2800" dirty="0"/>
              <a:t> ser </a:t>
            </a:r>
            <a:r>
              <a:rPr lang="en-US" sz="2800" dirty="0" err="1"/>
              <a:t>negociadas</a:t>
            </a:r>
            <a:r>
              <a:rPr lang="en-US" sz="2800" dirty="0"/>
              <a:t> e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  <a:r>
              <a:rPr lang="en-US" sz="2800" dirty="0" err="1"/>
              <a:t>compradores</a:t>
            </a:r>
            <a:r>
              <a:rPr lang="en-US" sz="2800" dirty="0"/>
              <a:t> </a:t>
            </a:r>
            <a:r>
              <a:rPr lang="en-US" sz="2800" dirty="0" err="1"/>
              <a:t>podem</a:t>
            </a:r>
            <a:r>
              <a:rPr lang="en-US" sz="2800" dirty="0"/>
              <a:t> se </a:t>
            </a:r>
            <a:r>
              <a:rPr lang="en-US" sz="2800" dirty="0" err="1"/>
              <a:t>juntar</a:t>
            </a:r>
            <a:r>
              <a:rPr lang="en-US" sz="2800" dirty="0"/>
              <a:t> para </a:t>
            </a:r>
            <a:r>
              <a:rPr lang="en-US" sz="2800" dirty="0" err="1"/>
              <a:t>adquirir</a:t>
            </a:r>
            <a:r>
              <a:rPr lang="en-US" sz="2800" dirty="0"/>
              <a:t> </a:t>
            </a:r>
            <a:r>
              <a:rPr lang="en-US" sz="2800" dirty="0" err="1"/>
              <a:t>tais</a:t>
            </a:r>
            <a:r>
              <a:rPr lang="en-US" sz="2800" dirty="0"/>
              <a:t> cartas, e </a:t>
            </a:r>
            <a:r>
              <a:rPr lang="en-US" sz="2800" dirty="0" err="1"/>
              <a:t>dividir</a:t>
            </a:r>
            <a:r>
              <a:rPr lang="en-US" sz="2800" dirty="0"/>
              <a:t> as </a:t>
            </a:r>
            <a:r>
              <a:rPr lang="en-US" sz="2800" dirty="0" err="1"/>
              <a:t>despesas</a:t>
            </a:r>
            <a:r>
              <a:rPr lang="en-US" sz="2800" dirty="0"/>
              <a:t> entre </a:t>
            </a:r>
            <a:r>
              <a:rPr lang="en-US" sz="2800" dirty="0" err="1"/>
              <a:t>si</a:t>
            </a:r>
            <a:r>
              <a:rPr lang="en-US" sz="2800" dirty="0"/>
              <a:t>.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 </a:t>
            </a:r>
            <a:r>
              <a:rPr lang="en-US" sz="2800" dirty="0" err="1"/>
              <a:t>possui</a:t>
            </a:r>
            <a:r>
              <a:rPr lang="en-US" sz="2800" dirty="0"/>
              <a:t> </a:t>
            </a:r>
            <a:r>
              <a:rPr lang="en-US" sz="2800" b="1" dirty="0" err="1"/>
              <a:t>quantidade</a:t>
            </a:r>
            <a:r>
              <a:rPr lang="en-US" sz="2800" dirty="0"/>
              <a:t> e </a:t>
            </a:r>
            <a:r>
              <a:rPr lang="en-US" sz="2800" b="1" dirty="0"/>
              <a:t>data</a:t>
            </a:r>
            <a:r>
              <a:rPr lang="en-US" sz="2800" dirty="0"/>
              <a:t> (</a:t>
            </a:r>
            <a:r>
              <a:rPr lang="en-US" sz="2800" dirty="0" err="1"/>
              <a:t>em</a:t>
            </a:r>
            <a:r>
              <a:rPr lang="en-US" sz="2800" dirty="0"/>
              <a:t> timestamp);</a:t>
            </a:r>
          </a:p>
          <a:p>
            <a:pPr algn="just"/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transação</a:t>
            </a:r>
            <a:r>
              <a:rPr lang="en-US" sz="2800" dirty="0"/>
              <a:t> </a:t>
            </a:r>
            <a:r>
              <a:rPr lang="en-US" sz="2800" dirty="0" err="1"/>
              <a:t>pode</a:t>
            </a:r>
            <a:r>
              <a:rPr lang="en-US" sz="2800" dirty="0"/>
              <a:t> </a:t>
            </a:r>
            <a:r>
              <a:rPr lang="en-US" sz="2800" dirty="0" err="1"/>
              <a:t>ter</a:t>
            </a:r>
            <a:r>
              <a:rPr lang="en-US" sz="2800" dirty="0"/>
              <a:t> a </a:t>
            </a:r>
            <a:r>
              <a:rPr lang="en-US" sz="2800" dirty="0" err="1"/>
              <a:t>participação</a:t>
            </a:r>
            <a:r>
              <a:rPr lang="en-US" sz="2800" dirty="0"/>
              <a:t> de </a:t>
            </a:r>
            <a:r>
              <a:rPr lang="en-US" sz="2800" dirty="0" err="1"/>
              <a:t>uma</a:t>
            </a:r>
            <a:r>
              <a:rPr lang="en-US" sz="2800" dirty="0"/>
              <a:t> </a:t>
            </a:r>
            <a:r>
              <a:rPr lang="en-US" sz="2800" dirty="0" err="1"/>
              <a:t>Promoção</a:t>
            </a:r>
            <a:r>
              <a:rPr lang="en-US" sz="2800" dirty="0"/>
              <a:t> (que </a:t>
            </a:r>
            <a:r>
              <a:rPr lang="en-US" sz="2800" dirty="0" err="1"/>
              <a:t>possui</a:t>
            </a:r>
            <a:r>
              <a:rPr lang="en-US" sz="2800" dirty="0"/>
              <a:t> </a:t>
            </a:r>
            <a:r>
              <a:rPr lang="en-US" sz="2800" b="1" dirty="0" err="1"/>
              <a:t>código</a:t>
            </a:r>
            <a:r>
              <a:rPr lang="en-US" sz="2800" dirty="0"/>
              <a:t> e </a:t>
            </a:r>
            <a:r>
              <a:rPr lang="en-US" sz="2800" b="1" dirty="0" err="1"/>
              <a:t>descrição</a:t>
            </a:r>
            <a:r>
              <a:rPr lang="en-US" sz="2800" dirty="0"/>
              <a:t>);</a:t>
            </a:r>
          </a:p>
          <a:p>
            <a:pPr algn="just"/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(</a:t>
            </a:r>
            <a:r>
              <a:rPr lang="en-US" dirty="0" err="1"/>
              <a:t>desafiante</a:t>
            </a:r>
            <a:r>
              <a:rPr lang="en-US" dirty="0"/>
              <a:t>)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marcar</a:t>
            </a:r>
            <a:r>
              <a:rPr lang="en-US" dirty="0"/>
              <a:t> </a:t>
            </a:r>
            <a:r>
              <a:rPr lang="en-US" dirty="0" err="1"/>
              <a:t>duelo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(</a:t>
            </a:r>
            <a:r>
              <a:rPr lang="en-US" dirty="0" err="1"/>
              <a:t>desafiado</a:t>
            </a:r>
            <a:r>
              <a:rPr lang="en-US" dirty="0"/>
              <a:t>) com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i="1" dirty="0" err="1"/>
              <a:t>premiação</a:t>
            </a:r>
            <a:r>
              <a:rPr lang="en-US" dirty="0"/>
              <a:t> e </a:t>
            </a:r>
            <a:r>
              <a:rPr lang="en-US" i="1" dirty="0"/>
              <a:t>data</a:t>
            </a:r>
            <a:r>
              <a:rPr lang="en-US" b="1" dirty="0"/>
              <a:t> (</a:t>
            </a:r>
            <a:r>
              <a:rPr lang="en-US" b="1" dirty="0" err="1"/>
              <a:t>horário</a:t>
            </a:r>
            <a:r>
              <a:rPr lang="en-US" b="1" dirty="0"/>
              <a:t>, </a:t>
            </a:r>
            <a:r>
              <a:rPr lang="en-US" b="1" dirty="0" err="1"/>
              <a:t>dia</a:t>
            </a:r>
            <a:r>
              <a:rPr lang="en-US" b="1" dirty="0"/>
              <a:t>, </a:t>
            </a:r>
            <a:r>
              <a:rPr lang="en-US" b="1" dirty="0" err="1"/>
              <a:t>mês</a:t>
            </a:r>
            <a:r>
              <a:rPr lang="en-US" b="1" dirty="0"/>
              <a:t>, </a:t>
            </a:r>
            <a:r>
              <a:rPr lang="en-US" b="1" dirty="0" err="1"/>
              <a:t>ano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duelo</a:t>
            </a:r>
            <a:r>
              <a:rPr lang="en-US" dirty="0"/>
              <a:t>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598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2333-B3DE-4ED3-8BF3-F4E1FF02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Lógico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880B-6169-4E50-BD3D-AEB750CF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8" y="1825625"/>
            <a:ext cx="505161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Pessoa (CPF, Nome!, Idade!)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Contato_pessoa (CPF, Contato)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Comprador (CPF)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Vendedor (CPF, Nº de Venda)</a:t>
            </a:r>
          </a:p>
          <a:p>
            <a:pPr marL="0" indent="0">
              <a:buNone/>
            </a:pPr>
            <a:r>
              <a:rPr lang="pt-BR" sz="2200" dirty="0"/>
              <a:t>CPF → Pessoa (CPF)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9CF418-DE80-4F05-A16F-44581A26F6A7}"/>
              </a:ext>
            </a:extLst>
          </p:cNvPr>
          <p:cNvSpPr txBox="1">
            <a:spLocks/>
          </p:cNvSpPr>
          <p:nvPr/>
        </p:nvSpPr>
        <p:spPr>
          <a:xfrm>
            <a:off x="5715000" y="1825625"/>
            <a:ext cx="71403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Nome_carta (Versão_carta, Nome!)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Carta (CPF_Pessoa, Versão, Preço, Quantidade)</a:t>
            </a:r>
          </a:p>
          <a:p>
            <a:pPr marL="0" indent="0">
              <a:buNone/>
            </a:pPr>
            <a:r>
              <a:rPr lang="pt-BR" sz="2000" dirty="0"/>
              <a:t>CPF_Pessoa → Pessoa (CPF)</a:t>
            </a:r>
          </a:p>
          <a:p>
            <a:pPr marL="0" indent="0">
              <a:buNone/>
            </a:pPr>
            <a:r>
              <a:rPr lang="pt-BR" sz="2000" dirty="0"/>
              <a:t>versão → Nome_carta (Versão carta)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Promoção (Código, Descrição!)</a:t>
            </a:r>
          </a:p>
        </p:txBody>
      </p:sp>
    </p:spTree>
    <p:extLst>
      <p:ext uri="{BB962C8B-B14F-4D97-AF65-F5344CB8AC3E}">
        <p14:creationId xmlns:p14="http://schemas.microsoft.com/office/powerpoint/2010/main" val="142713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3F06-C961-473A-A50E-0FCBC896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4" y="1825625"/>
            <a:ext cx="11604812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Marca_Duelo (Desafiante, Desafiado, Data_dia, Data_hora, Data_mês, Data_ano, Prêmio)</a:t>
            </a:r>
          </a:p>
          <a:p>
            <a:pPr marL="0" indent="0">
              <a:buNone/>
            </a:pPr>
            <a:r>
              <a:rPr lang="pt-BR" sz="2000" dirty="0"/>
              <a:t>Desafiante → Pessoa(CPF)</a:t>
            </a:r>
          </a:p>
          <a:p>
            <a:pPr marL="0" indent="0">
              <a:buNone/>
            </a:pPr>
            <a:r>
              <a:rPr lang="pt-BR" sz="2000" dirty="0"/>
              <a:t>Desafiado → Pessoa(CPF)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Transação (Comprador, Vendedor, Versão, Data, Código, Quantidade!)</a:t>
            </a:r>
          </a:p>
          <a:p>
            <a:pPr marL="0" indent="0">
              <a:buNone/>
            </a:pPr>
            <a:r>
              <a:rPr lang="pt-BR" sz="2000" dirty="0"/>
              <a:t>Comprador → Pessoa(CPF)</a:t>
            </a:r>
          </a:p>
          <a:p>
            <a:pPr marL="0" indent="0">
              <a:buNone/>
            </a:pPr>
            <a:r>
              <a:rPr lang="pt-BR" sz="2000" dirty="0"/>
              <a:t>Vendedor,versão → Carta(CPF_Pessoa, Versão)</a:t>
            </a:r>
          </a:p>
          <a:p>
            <a:pPr marL="0" indent="0">
              <a:buNone/>
            </a:pPr>
            <a:r>
              <a:rPr lang="pt-BR" sz="2000" dirty="0"/>
              <a:t>Código → Promoção(Código)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DCF7EF-B7F8-4E1A-8634-C02EA4DE0953}"/>
              </a:ext>
            </a:extLst>
          </p:cNvPr>
          <p:cNvSpPr txBox="1">
            <a:spLocks/>
          </p:cNvSpPr>
          <p:nvPr/>
        </p:nvSpPr>
        <p:spPr>
          <a:xfrm>
            <a:off x="838200" y="35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Projeto Lógico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Mercado das Cartas Projeto de GDI 2020.1</vt:lpstr>
      <vt:lpstr>Diagrama</vt:lpstr>
      <vt:lpstr>Representação do Mini-Mundo</vt:lpstr>
      <vt:lpstr>Representação do Mini-Mundo</vt:lpstr>
      <vt:lpstr>Projeto Lógico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das Cartas Projeto de GDI 2020.1</dc:title>
  <dc:creator>Gabriel Ferreira Rocha</dc:creator>
  <cp:lastModifiedBy>lucas reis</cp:lastModifiedBy>
  <cp:revision>4</cp:revision>
  <dcterms:created xsi:type="dcterms:W3CDTF">2021-04-24T21:44:25Z</dcterms:created>
  <dcterms:modified xsi:type="dcterms:W3CDTF">2021-04-26T17:05:17Z</dcterms:modified>
</cp:coreProperties>
</file>