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282BA-959D-437C-B8CD-6DBB8CC7A938}" v="2" dt="2020-11-21T15:03:3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4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92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8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97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6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4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4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4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5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2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5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49F-76FA-4067-AB63-A328AC21DA39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7225-4780-48F8-A8F0-36AC00EDCD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00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95CA-4F16-4E7E-8E56-F60C1624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678" y="1122363"/>
            <a:ext cx="4989535" cy="230663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FarmaTech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6AD77DC-AB65-4F8B-99A5-A6176155C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167"/>
            <a:ext cx="9144000" cy="21889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Felipe Canejo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Jardel Junior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Lucas de Jesus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Lucas Santiago</a:t>
            </a:r>
          </a:p>
        </p:txBody>
      </p:sp>
    </p:spTree>
    <p:extLst>
      <p:ext uri="{BB962C8B-B14F-4D97-AF65-F5344CB8AC3E}">
        <p14:creationId xmlns:p14="http://schemas.microsoft.com/office/powerpoint/2010/main" val="347600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6D9791-F623-43C7-B6BD-72DB1074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0389"/>
            <a:ext cx="9144000" cy="1227551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67BB0-2F32-49AC-A129-BB3599EA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5934"/>
            <a:ext cx="9144000" cy="24018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empresa Tades Ltda. é uma empresa que atua no ramo farmacêutico;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Foi fundada em 2009 pelos irmãos Antônio e Joana Tades.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empresa é um ponto comercial que realiza vendas/presta serviços no ramo indicado.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Até dois anos atrás, a administração da empresa na sede única em São Paulo era feita diretamente pelos irmãos (administração familiar).</a:t>
            </a:r>
          </a:p>
        </p:txBody>
      </p:sp>
    </p:spTree>
    <p:extLst>
      <p:ext uri="{BB962C8B-B14F-4D97-AF65-F5344CB8AC3E}">
        <p14:creationId xmlns:p14="http://schemas.microsoft.com/office/powerpoint/2010/main" val="35877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95CA-4F16-4E7E-8E56-F60C1624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3403"/>
            <a:ext cx="9144000" cy="104464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67BB0-2F32-49AC-A129-BB3599EA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559"/>
            <a:ext cx="9144000" cy="26899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Cadastro das vendas.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Gerenciamento dos produtos vendidos.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Cadastro e manutenção dos clientes para ações de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Exportação dos dados através de planilhas.</a:t>
            </a:r>
          </a:p>
        </p:txBody>
      </p:sp>
    </p:spTree>
    <p:extLst>
      <p:ext uri="{BB962C8B-B14F-4D97-AF65-F5344CB8AC3E}">
        <p14:creationId xmlns:p14="http://schemas.microsoft.com/office/powerpoint/2010/main" val="251993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95CA-4F16-4E7E-8E56-F60C1624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624"/>
            <a:ext cx="9144000" cy="135779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67BB0-2F32-49AC-A129-BB3599EA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5831"/>
            <a:ext cx="9144000" cy="25772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Software de gestão.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Controle de vendas.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Controle de dados.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/>
              <a:t>Relatório.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68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95CA-4F16-4E7E-8E56-F60C1624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071" y="2926111"/>
            <a:ext cx="4876800" cy="135779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184464495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40</TotalTime>
  <Words>119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FarmaTech</vt:lpstr>
      <vt:lpstr>Empresa</vt:lpstr>
      <vt:lpstr>Descrição</vt:lpstr>
      <vt:lpstr>Problemas</vt:lpstr>
      <vt:lpstr>Programa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FarmaTech</dc:title>
  <dc:creator>LUCAS DE JESUS SILVA</dc:creator>
  <cp:lastModifiedBy>LUCAS DE JESUS SILVA</cp:lastModifiedBy>
  <cp:revision>4</cp:revision>
  <dcterms:created xsi:type="dcterms:W3CDTF">2020-11-21T14:19:31Z</dcterms:created>
  <dcterms:modified xsi:type="dcterms:W3CDTF">2020-11-21T15:04:50Z</dcterms:modified>
</cp:coreProperties>
</file>