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  <p:sldMasterId id="2147483706" r:id="rId3"/>
    <p:sldMasterId id="2147483718" r:id="rId4"/>
    <p:sldMasterId id="2147483730" r:id="rId5"/>
  </p:sldMasterIdLst>
  <p:sldIdLst>
    <p:sldId id="256" r:id="rId6"/>
    <p:sldId id="262" r:id="rId7"/>
    <p:sldId id="272" r:id="rId8"/>
    <p:sldId id="271" r:id="rId9"/>
    <p:sldId id="273" r:id="rId10"/>
    <p:sldId id="275" r:id="rId11"/>
    <p:sldId id="276" r:id="rId12"/>
    <p:sldId id="267" r:id="rId13"/>
    <p:sldId id="279" r:id="rId14"/>
    <p:sldId id="268" r:id="rId15"/>
    <p:sldId id="278" r:id="rId16"/>
    <p:sldId id="277" r:id="rId17"/>
    <p:sldId id="26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AEEDE-32BB-40FD-966C-760453FB6F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6676B82-7596-4927-BAB5-8753C0ECCCDC}">
      <dgm:prSet/>
      <dgm:spPr/>
      <dgm:t>
        <a:bodyPr/>
        <a:lstStyle/>
        <a:p>
          <a:r>
            <a:rPr lang="en-US" dirty="0"/>
            <a:t>We utilize the MovieLens-100k dataset</a:t>
          </a:r>
        </a:p>
      </dgm:t>
    </dgm:pt>
    <dgm:pt modelId="{42004287-0BCF-4C40-A11B-111B4624E17A}" type="parTrans" cxnId="{CFBA1B7A-2330-4011-89B0-C944A3124741}">
      <dgm:prSet/>
      <dgm:spPr/>
      <dgm:t>
        <a:bodyPr/>
        <a:lstStyle/>
        <a:p>
          <a:endParaRPr lang="en-US"/>
        </a:p>
      </dgm:t>
    </dgm:pt>
    <dgm:pt modelId="{E639A232-5437-4577-AEAA-B4440C7E0280}" type="sibTrans" cxnId="{CFBA1B7A-2330-4011-89B0-C944A3124741}">
      <dgm:prSet/>
      <dgm:spPr/>
      <dgm:t>
        <a:bodyPr/>
        <a:lstStyle/>
        <a:p>
          <a:endParaRPr lang="en-US"/>
        </a:p>
      </dgm:t>
    </dgm:pt>
    <dgm:pt modelId="{7B4B15B6-E8B3-44F0-9722-34B0F41C2731}">
      <dgm:prSet/>
      <dgm:spPr/>
      <dgm:t>
        <a:bodyPr/>
        <a:lstStyle/>
        <a:p>
          <a:r>
            <a:rPr lang="en-US"/>
            <a:t>This is made up of a set of user ratings for movies taken from the MovieLens website, which is a movie recommendation service. </a:t>
          </a:r>
        </a:p>
      </dgm:t>
    </dgm:pt>
    <dgm:pt modelId="{8D6C84FC-0B27-4C05-8B36-C7E40F55F131}" type="parTrans" cxnId="{8F0F7536-21C0-466E-8E99-57050054C31E}">
      <dgm:prSet/>
      <dgm:spPr/>
      <dgm:t>
        <a:bodyPr/>
        <a:lstStyle/>
        <a:p>
          <a:endParaRPr lang="en-US"/>
        </a:p>
      </dgm:t>
    </dgm:pt>
    <dgm:pt modelId="{B1727E5F-AA73-4E45-B268-BA5F43042134}" type="sibTrans" cxnId="{8F0F7536-21C0-466E-8E99-57050054C31E}">
      <dgm:prSet/>
      <dgm:spPr/>
      <dgm:t>
        <a:bodyPr/>
        <a:lstStyle/>
        <a:p>
          <a:endParaRPr lang="en-US"/>
        </a:p>
      </dgm:t>
    </dgm:pt>
    <dgm:pt modelId="{E53DE8E6-AABC-4788-8B88-C9011C660C7A}">
      <dgm:prSet/>
      <dgm:spPr/>
      <dgm:t>
        <a:bodyPr/>
        <a:lstStyle/>
        <a:p>
          <a:r>
            <a:rPr lang="en-US"/>
            <a:t>There are 943 users and 1664 movies on it. </a:t>
          </a:r>
        </a:p>
      </dgm:t>
    </dgm:pt>
    <dgm:pt modelId="{8677E83A-05E8-4FC4-B297-799E39F88B77}" type="parTrans" cxnId="{22D04ADF-B668-4E5B-8B18-011B2785872E}">
      <dgm:prSet/>
      <dgm:spPr/>
      <dgm:t>
        <a:bodyPr/>
        <a:lstStyle/>
        <a:p>
          <a:endParaRPr lang="en-US"/>
        </a:p>
      </dgm:t>
    </dgm:pt>
    <dgm:pt modelId="{B7B27B3E-0613-4E04-9BF0-BC6F20697EF7}" type="sibTrans" cxnId="{22D04ADF-B668-4E5B-8B18-011B2785872E}">
      <dgm:prSet/>
      <dgm:spPr/>
      <dgm:t>
        <a:bodyPr/>
        <a:lstStyle/>
        <a:p>
          <a:endParaRPr lang="en-US"/>
        </a:p>
      </dgm:t>
    </dgm:pt>
    <dgm:pt modelId="{AD13CA45-4845-4844-8B16-75B7E13F7710}">
      <dgm:prSet/>
      <dgm:spPr/>
      <dgm:t>
        <a:bodyPr/>
        <a:lstStyle/>
        <a:p>
          <a:r>
            <a:rPr lang="en-US"/>
            <a:t>As features, we employ a variety of film genres.</a:t>
          </a:r>
        </a:p>
      </dgm:t>
    </dgm:pt>
    <dgm:pt modelId="{0C6EDE57-D899-48E0-B651-C4CAF03BE29E}" type="parTrans" cxnId="{8F8B0E5C-A517-41D0-9BAF-CBEB8A7F4813}">
      <dgm:prSet/>
      <dgm:spPr/>
      <dgm:t>
        <a:bodyPr/>
        <a:lstStyle/>
        <a:p>
          <a:endParaRPr lang="en-US"/>
        </a:p>
      </dgm:t>
    </dgm:pt>
    <dgm:pt modelId="{E8CACB13-1359-4D86-916D-9CC6575AFB72}" type="sibTrans" cxnId="{8F8B0E5C-A517-41D0-9BAF-CBEB8A7F4813}">
      <dgm:prSet/>
      <dgm:spPr/>
      <dgm:t>
        <a:bodyPr/>
        <a:lstStyle/>
        <a:p>
          <a:endParaRPr lang="en-US"/>
        </a:p>
      </dgm:t>
    </dgm:pt>
    <dgm:pt modelId="{C068549F-037F-44B3-B29B-979AB2D9F577}" type="pres">
      <dgm:prSet presAssocID="{906AEEDE-32BB-40FD-966C-760453FB6F1E}" presName="root" presStyleCnt="0">
        <dgm:presLayoutVars>
          <dgm:dir/>
          <dgm:resizeHandles val="exact"/>
        </dgm:presLayoutVars>
      </dgm:prSet>
      <dgm:spPr/>
    </dgm:pt>
    <dgm:pt modelId="{A8B47BC9-CF4C-4E52-A76B-CDC41DBE100E}" type="pres">
      <dgm:prSet presAssocID="{A6676B82-7596-4927-BAB5-8753C0ECCCDC}" presName="compNode" presStyleCnt="0"/>
      <dgm:spPr/>
    </dgm:pt>
    <dgm:pt modelId="{7FCD245F-99EC-44DC-85FA-8DF6F9F48C93}" type="pres">
      <dgm:prSet presAssocID="{A6676B82-7596-4927-BAB5-8753C0ECCCDC}" presName="bgRect" presStyleLbl="bgShp" presStyleIdx="0" presStyleCnt="4"/>
      <dgm:spPr/>
    </dgm:pt>
    <dgm:pt modelId="{D5648E85-6173-4B8E-B264-D0A68734738E}" type="pres">
      <dgm:prSet presAssocID="{A6676B82-7596-4927-BAB5-8753C0ECCCDC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E4E01F-9BE4-402F-8DDF-B2003AFB9C79}" type="pres">
      <dgm:prSet presAssocID="{A6676B82-7596-4927-BAB5-8753C0ECCCDC}" presName="spaceRect" presStyleCnt="0"/>
      <dgm:spPr/>
    </dgm:pt>
    <dgm:pt modelId="{575C91E6-1583-423D-BA9C-4A8F96A9AA13}" type="pres">
      <dgm:prSet presAssocID="{A6676B82-7596-4927-BAB5-8753C0ECCCDC}" presName="parTx" presStyleLbl="revTx" presStyleIdx="0" presStyleCnt="4">
        <dgm:presLayoutVars>
          <dgm:chMax val="0"/>
          <dgm:chPref val="0"/>
        </dgm:presLayoutVars>
      </dgm:prSet>
      <dgm:spPr/>
    </dgm:pt>
    <dgm:pt modelId="{F8E01483-B540-4E74-AED9-24AD5379BEA2}" type="pres">
      <dgm:prSet presAssocID="{E639A232-5437-4577-AEAA-B4440C7E0280}" presName="sibTrans" presStyleCnt="0"/>
      <dgm:spPr/>
    </dgm:pt>
    <dgm:pt modelId="{84C75EDA-31F2-4F2E-8606-6E7085711447}" type="pres">
      <dgm:prSet presAssocID="{7B4B15B6-E8B3-44F0-9722-34B0F41C2731}" presName="compNode" presStyleCnt="0"/>
      <dgm:spPr/>
    </dgm:pt>
    <dgm:pt modelId="{D2B06277-4DFD-41ED-97FE-7FF2DF06228E}" type="pres">
      <dgm:prSet presAssocID="{7B4B15B6-E8B3-44F0-9722-34B0F41C2731}" presName="bgRect" presStyleLbl="bgShp" presStyleIdx="1" presStyleCnt="4"/>
      <dgm:spPr/>
    </dgm:pt>
    <dgm:pt modelId="{479A1875-A486-458B-A172-59346FED34BF}" type="pres">
      <dgm:prSet presAssocID="{7B4B15B6-E8B3-44F0-9722-34B0F41C2731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1A9742D6-D148-4090-A087-4565DC878732}" type="pres">
      <dgm:prSet presAssocID="{7B4B15B6-E8B3-44F0-9722-34B0F41C2731}" presName="spaceRect" presStyleCnt="0"/>
      <dgm:spPr/>
    </dgm:pt>
    <dgm:pt modelId="{647C7FDA-6006-4D01-A430-D45DC8DAB184}" type="pres">
      <dgm:prSet presAssocID="{7B4B15B6-E8B3-44F0-9722-34B0F41C2731}" presName="parTx" presStyleLbl="revTx" presStyleIdx="1" presStyleCnt="4">
        <dgm:presLayoutVars>
          <dgm:chMax val="0"/>
          <dgm:chPref val="0"/>
        </dgm:presLayoutVars>
      </dgm:prSet>
      <dgm:spPr/>
    </dgm:pt>
    <dgm:pt modelId="{3531E02C-D836-42D2-AA54-51CD5C613D7F}" type="pres">
      <dgm:prSet presAssocID="{B1727E5F-AA73-4E45-B268-BA5F43042134}" presName="sibTrans" presStyleCnt="0"/>
      <dgm:spPr/>
    </dgm:pt>
    <dgm:pt modelId="{7FC64932-3FC0-4290-9158-3982B8841459}" type="pres">
      <dgm:prSet presAssocID="{E53DE8E6-AABC-4788-8B88-C9011C660C7A}" presName="compNode" presStyleCnt="0"/>
      <dgm:spPr/>
    </dgm:pt>
    <dgm:pt modelId="{1A38E350-0FC0-4D6F-BE1B-C05C49695EDF}" type="pres">
      <dgm:prSet presAssocID="{E53DE8E6-AABC-4788-8B88-C9011C660C7A}" presName="bgRect" presStyleLbl="bgShp" presStyleIdx="2" presStyleCnt="4"/>
      <dgm:spPr/>
    </dgm:pt>
    <dgm:pt modelId="{897C4BB0-8B2A-4E56-A527-60D92B3D2771}" type="pres">
      <dgm:prSet presAssocID="{E53DE8E6-AABC-4788-8B88-C9011C660C7A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81121524-F391-4CA6-81D3-28D86BD36F95}" type="pres">
      <dgm:prSet presAssocID="{E53DE8E6-AABC-4788-8B88-C9011C660C7A}" presName="spaceRect" presStyleCnt="0"/>
      <dgm:spPr/>
    </dgm:pt>
    <dgm:pt modelId="{7768788A-0853-4140-A767-091873FECFCD}" type="pres">
      <dgm:prSet presAssocID="{E53DE8E6-AABC-4788-8B88-C9011C660C7A}" presName="parTx" presStyleLbl="revTx" presStyleIdx="2" presStyleCnt="4">
        <dgm:presLayoutVars>
          <dgm:chMax val="0"/>
          <dgm:chPref val="0"/>
        </dgm:presLayoutVars>
      </dgm:prSet>
      <dgm:spPr/>
    </dgm:pt>
    <dgm:pt modelId="{04F3676F-BA6F-4CD7-AFF1-13DA417A845F}" type="pres">
      <dgm:prSet presAssocID="{B7B27B3E-0613-4E04-9BF0-BC6F20697EF7}" presName="sibTrans" presStyleCnt="0"/>
      <dgm:spPr/>
    </dgm:pt>
    <dgm:pt modelId="{A36410F4-DDE0-46F5-8203-C9703FE2A5D2}" type="pres">
      <dgm:prSet presAssocID="{AD13CA45-4845-4844-8B16-75B7E13F7710}" presName="compNode" presStyleCnt="0"/>
      <dgm:spPr/>
    </dgm:pt>
    <dgm:pt modelId="{F6934914-5D5A-497D-95FC-AF22F2F8FB8D}" type="pres">
      <dgm:prSet presAssocID="{AD13CA45-4845-4844-8B16-75B7E13F7710}" presName="bgRect" presStyleLbl="bgShp" presStyleIdx="3" presStyleCnt="4"/>
      <dgm:spPr/>
    </dgm:pt>
    <dgm:pt modelId="{1D056A40-45D8-4BEB-8ECE-6F70230DB15F}" type="pres">
      <dgm:prSet presAssocID="{AD13CA45-4845-4844-8B16-75B7E13F7710}" presName="iconRect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4E00F7C6-BBE2-4A39-B1F0-0A4B75D3E4C6}" type="pres">
      <dgm:prSet presAssocID="{AD13CA45-4845-4844-8B16-75B7E13F7710}" presName="spaceRect" presStyleCnt="0"/>
      <dgm:spPr/>
    </dgm:pt>
    <dgm:pt modelId="{B5E01043-B040-46C4-B60E-A97E9D5160F0}" type="pres">
      <dgm:prSet presAssocID="{AD13CA45-4845-4844-8B16-75B7E13F77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108825-B3AE-41BC-8D0B-D950AFD3C0D0}" type="presOf" srcId="{7B4B15B6-E8B3-44F0-9722-34B0F41C2731}" destId="{647C7FDA-6006-4D01-A430-D45DC8DAB184}" srcOrd="0" destOrd="0" presId="urn:microsoft.com/office/officeart/2018/2/layout/IconVerticalSolidList"/>
    <dgm:cxn modelId="{8F0F7536-21C0-466E-8E99-57050054C31E}" srcId="{906AEEDE-32BB-40FD-966C-760453FB6F1E}" destId="{7B4B15B6-E8B3-44F0-9722-34B0F41C2731}" srcOrd="1" destOrd="0" parTransId="{8D6C84FC-0B27-4C05-8B36-C7E40F55F131}" sibTransId="{B1727E5F-AA73-4E45-B268-BA5F43042134}"/>
    <dgm:cxn modelId="{8F8B0E5C-A517-41D0-9BAF-CBEB8A7F4813}" srcId="{906AEEDE-32BB-40FD-966C-760453FB6F1E}" destId="{AD13CA45-4845-4844-8B16-75B7E13F7710}" srcOrd="3" destOrd="0" parTransId="{0C6EDE57-D899-48E0-B651-C4CAF03BE29E}" sibTransId="{E8CACB13-1359-4D86-916D-9CC6575AFB72}"/>
    <dgm:cxn modelId="{CFBA1B7A-2330-4011-89B0-C944A3124741}" srcId="{906AEEDE-32BB-40FD-966C-760453FB6F1E}" destId="{A6676B82-7596-4927-BAB5-8753C0ECCCDC}" srcOrd="0" destOrd="0" parTransId="{42004287-0BCF-4C40-A11B-111B4624E17A}" sibTransId="{E639A232-5437-4577-AEAA-B4440C7E0280}"/>
    <dgm:cxn modelId="{B6098D7F-B3E5-474A-97FD-C39090A08243}" type="presOf" srcId="{906AEEDE-32BB-40FD-966C-760453FB6F1E}" destId="{C068549F-037F-44B3-B29B-979AB2D9F577}" srcOrd="0" destOrd="0" presId="urn:microsoft.com/office/officeart/2018/2/layout/IconVerticalSolidList"/>
    <dgm:cxn modelId="{1F68B8AF-BFD8-4353-9B65-42E3D11E3E28}" type="presOf" srcId="{A6676B82-7596-4927-BAB5-8753C0ECCCDC}" destId="{575C91E6-1583-423D-BA9C-4A8F96A9AA13}" srcOrd="0" destOrd="0" presId="urn:microsoft.com/office/officeart/2018/2/layout/IconVerticalSolidList"/>
    <dgm:cxn modelId="{B75A07B5-2230-4EF9-ABD0-3C0064D1C5D3}" type="presOf" srcId="{E53DE8E6-AABC-4788-8B88-C9011C660C7A}" destId="{7768788A-0853-4140-A767-091873FECFCD}" srcOrd="0" destOrd="0" presId="urn:microsoft.com/office/officeart/2018/2/layout/IconVerticalSolidList"/>
    <dgm:cxn modelId="{741A32CB-FC97-4130-9631-DCF9EC0543A4}" type="presOf" srcId="{AD13CA45-4845-4844-8B16-75B7E13F7710}" destId="{B5E01043-B040-46C4-B60E-A97E9D5160F0}" srcOrd="0" destOrd="0" presId="urn:microsoft.com/office/officeart/2018/2/layout/IconVerticalSolidList"/>
    <dgm:cxn modelId="{22D04ADF-B668-4E5B-8B18-011B2785872E}" srcId="{906AEEDE-32BB-40FD-966C-760453FB6F1E}" destId="{E53DE8E6-AABC-4788-8B88-C9011C660C7A}" srcOrd="2" destOrd="0" parTransId="{8677E83A-05E8-4FC4-B297-799E39F88B77}" sibTransId="{B7B27B3E-0613-4E04-9BF0-BC6F20697EF7}"/>
    <dgm:cxn modelId="{213CE0D0-5D34-4A26-BDA0-1CBA34672F36}" type="presParOf" srcId="{C068549F-037F-44B3-B29B-979AB2D9F577}" destId="{A8B47BC9-CF4C-4E52-A76B-CDC41DBE100E}" srcOrd="0" destOrd="0" presId="urn:microsoft.com/office/officeart/2018/2/layout/IconVerticalSolidList"/>
    <dgm:cxn modelId="{7DAC0D60-72C6-4E4D-8E10-2B43C9B7EE1B}" type="presParOf" srcId="{A8B47BC9-CF4C-4E52-A76B-CDC41DBE100E}" destId="{7FCD245F-99EC-44DC-85FA-8DF6F9F48C93}" srcOrd="0" destOrd="0" presId="urn:microsoft.com/office/officeart/2018/2/layout/IconVerticalSolidList"/>
    <dgm:cxn modelId="{66E9B235-B418-4937-801F-947A79AD63B0}" type="presParOf" srcId="{A8B47BC9-CF4C-4E52-A76B-CDC41DBE100E}" destId="{D5648E85-6173-4B8E-B264-D0A68734738E}" srcOrd="1" destOrd="0" presId="urn:microsoft.com/office/officeart/2018/2/layout/IconVerticalSolidList"/>
    <dgm:cxn modelId="{E56D519E-3228-40B6-BE54-7656F7359A6E}" type="presParOf" srcId="{A8B47BC9-CF4C-4E52-A76B-CDC41DBE100E}" destId="{BDE4E01F-9BE4-402F-8DDF-B2003AFB9C79}" srcOrd="2" destOrd="0" presId="urn:microsoft.com/office/officeart/2018/2/layout/IconVerticalSolidList"/>
    <dgm:cxn modelId="{29BD424B-99B6-4A93-B1CC-EB4D18DE79A9}" type="presParOf" srcId="{A8B47BC9-CF4C-4E52-A76B-CDC41DBE100E}" destId="{575C91E6-1583-423D-BA9C-4A8F96A9AA13}" srcOrd="3" destOrd="0" presId="urn:microsoft.com/office/officeart/2018/2/layout/IconVerticalSolidList"/>
    <dgm:cxn modelId="{831CCD28-5583-4EDF-A903-E67307264DC7}" type="presParOf" srcId="{C068549F-037F-44B3-B29B-979AB2D9F577}" destId="{F8E01483-B540-4E74-AED9-24AD5379BEA2}" srcOrd="1" destOrd="0" presId="urn:microsoft.com/office/officeart/2018/2/layout/IconVerticalSolidList"/>
    <dgm:cxn modelId="{5BB3F22A-04F6-4F3A-9B8B-F9E2D5950081}" type="presParOf" srcId="{C068549F-037F-44B3-B29B-979AB2D9F577}" destId="{84C75EDA-31F2-4F2E-8606-6E7085711447}" srcOrd="2" destOrd="0" presId="urn:microsoft.com/office/officeart/2018/2/layout/IconVerticalSolidList"/>
    <dgm:cxn modelId="{8645D99E-BC54-4C77-BBB8-E814E616CDE5}" type="presParOf" srcId="{84C75EDA-31F2-4F2E-8606-6E7085711447}" destId="{D2B06277-4DFD-41ED-97FE-7FF2DF06228E}" srcOrd="0" destOrd="0" presId="urn:microsoft.com/office/officeart/2018/2/layout/IconVerticalSolidList"/>
    <dgm:cxn modelId="{5944B9F5-6D69-4609-86C2-80B14C91B78F}" type="presParOf" srcId="{84C75EDA-31F2-4F2E-8606-6E7085711447}" destId="{479A1875-A486-458B-A172-59346FED34BF}" srcOrd="1" destOrd="0" presId="urn:microsoft.com/office/officeart/2018/2/layout/IconVerticalSolidList"/>
    <dgm:cxn modelId="{528E8429-DA79-46D7-B1A4-5C3D14DBD87C}" type="presParOf" srcId="{84C75EDA-31F2-4F2E-8606-6E7085711447}" destId="{1A9742D6-D148-4090-A087-4565DC878732}" srcOrd="2" destOrd="0" presId="urn:microsoft.com/office/officeart/2018/2/layout/IconVerticalSolidList"/>
    <dgm:cxn modelId="{6705A8B0-AFF3-4FA0-8889-65E101E3CE40}" type="presParOf" srcId="{84C75EDA-31F2-4F2E-8606-6E7085711447}" destId="{647C7FDA-6006-4D01-A430-D45DC8DAB184}" srcOrd="3" destOrd="0" presId="urn:microsoft.com/office/officeart/2018/2/layout/IconVerticalSolidList"/>
    <dgm:cxn modelId="{AF826024-D271-4015-80B2-49FE85173287}" type="presParOf" srcId="{C068549F-037F-44B3-B29B-979AB2D9F577}" destId="{3531E02C-D836-42D2-AA54-51CD5C613D7F}" srcOrd="3" destOrd="0" presId="urn:microsoft.com/office/officeart/2018/2/layout/IconVerticalSolidList"/>
    <dgm:cxn modelId="{2411E7DD-BBB0-4B7B-9A74-11F26C47E63D}" type="presParOf" srcId="{C068549F-037F-44B3-B29B-979AB2D9F577}" destId="{7FC64932-3FC0-4290-9158-3982B8841459}" srcOrd="4" destOrd="0" presId="urn:microsoft.com/office/officeart/2018/2/layout/IconVerticalSolidList"/>
    <dgm:cxn modelId="{BBB67101-FDF1-4776-8388-B066A0B983C2}" type="presParOf" srcId="{7FC64932-3FC0-4290-9158-3982B8841459}" destId="{1A38E350-0FC0-4D6F-BE1B-C05C49695EDF}" srcOrd="0" destOrd="0" presId="urn:microsoft.com/office/officeart/2018/2/layout/IconVerticalSolidList"/>
    <dgm:cxn modelId="{17387FC9-EA7E-471A-BF19-8F6368625248}" type="presParOf" srcId="{7FC64932-3FC0-4290-9158-3982B8841459}" destId="{897C4BB0-8B2A-4E56-A527-60D92B3D2771}" srcOrd="1" destOrd="0" presId="urn:microsoft.com/office/officeart/2018/2/layout/IconVerticalSolidList"/>
    <dgm:cxn modelId="{355150CB-3582-4311-ACAE-B16D18A79C6A}" type="presParOf" srcId="{7FC64932-3FC0-4290-9158-3982B8841459}" destId="{81121524-F391-4CA6-81D3-28D86BD36F95}" srcOrd="2" destOrd="0" presId="urn:microsoft.com/office/officeart/2018/2/layout/IconVerticalSolidList"/>
    <dgm:cxn modelId="{F040E456-16B9-4978-9BB2-521927D05552}" type="presParOf" srcId="{7FC64932-3FC0-4290-9158-3982B8841459}" destId="{7768788A-0853-4140-A767-091873FECFCD}" srcOrd="3" destOrd="0" presId="urn:microsoft.com/office/officeart/2018/2/layout/IconVerticalSolidList"/>
    <dgm:cxn modelId="{69226502-24CF-4C2D-BDA9-52F242AD12B8}" type="presParOf" srcId="{C068549F-037F-44B3-B29B-979AB2D9F577}" destId="{04F3676F-BA6F-4CD7-AFF1-13DA417A845F}" srcOrd="5" destOrd="0" presId="urn:microsoft.com/office/officeart/2018/2/layout/IconVerticalSolidList"/>
    <dgm:cxn modelId="{ECF36632-8DC9-4734-8CCD-34B31C12A25C}" type="presParOf" srcId="{C068549F-037F-44B3-B29B-979AB2D9F577}" destId="{A36410F4-DDE0-46F5-8203-C9703FE2A5D2}" srcOrd="6" destOrd="0" presId="urn:microsoft.com/office/officeart/2018/2/layout/IconVerticalSolidList"/>
    <dgm:cxn modelId="{65268A0E-009B-40E0-9F84-CC1DDA5828B5}" type="presParOf" srcId="{A36410F4-DDE0-46F5-8203-C9703FE2A5D2}" destId="{F6934914-5D5A-497D-95FC-AF22F2F8FB8D}" srcOrd="0" destOrd="0" presId="urn:microsoft.com/office/officeart/2018/2/layout/IconVerticalSolidList"/>
    <dgm:cxn modelId="{54BD192F-9E05-4B6B-A799-C9327D93040F}" type="presParOf" srcId="{A36410F4-DDE0-46F5-8203-C9703FE2A5D2}" destId="{1D056A40-45D8-4BEB-8ECE-6F70230DB15F}" srcOrd="1" destOrd="0" presId="urn:microsoft.com/office/officeart/2018/2/layout/IconVerticalSolidList"/>
    <dgm:cxn modelId="{926B970D-E5AC-4272-A8EA-9BBAFA67CF97}" type="presParOf" srcId="{A36410F4-DDE0-46F5-8203-C9703FE2A5D2}" destId="{4E00F7C6-BBE2-4A39-B1F0-0A4B75D3E4C6}" srcOrd="2" destOrd="0" presId="urn:microsoft.com/office/officeart/2018/2/layout/IconVerticalSolidList"/>
    <dgm:cxn modelId="{F2188A68-F8E7-425D-B6A5-DA3004A4A36B}" type="presParOf" srcId="{A36410F4-DDE0-46F5-8203-C9703FE2A5D2}" destId="{B5E01043-B040-46C4-B60E-A97E9D5160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09341-7EDD-4E54-B68D-87AC115DF9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5A2BCE-2C16-42E6-B8DE-5E0C5AACF8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the Movie Lens dataset, we built an AI-based recommendation engine that recommends movies to a user. To do this, we used movie and user features.</a:t>
          </a:r>
        </a:p>
      </dgm:t>
    </dgm:pt>
    <dgm:pt modelId="{4EA283F5-13B4-408B-9D06-463518E06B39}" type="parTrans" cxnId="{673EDC57-79A8-43C0-94FF-AECFDD29721B}">
      <dgm:prSet/>
      <dgm:spPr/>
      <dgm:t>
        <a:bodyPr/>
        <a:lstStyle/>
        <a:p>
          <a:endParaRPr lang="en-US"/>
        </a:p>
      </dgm:t>
    </dgm:pt>
    <dgm:pt modelId="{223B6432-3EA2-4A5A-852B-F1E1DED34C7E}" type="sibTrans" cxnId="{673EDC57-79A8-43C0-94FF-AECFDD29721B}">
      <dgm:prSet/>
      <dgm:spPr/>
      <dgm:t>
        <a:bodyPr/>
        <a:lstStyle/>
        <a:p>
          <a:endParaRPr lang="en-US"/>
        </a:p>
      </dgm:t>
    </dgm:pt>
    <dgm:pt modelId="{E6BEF605-A292-4A91-A68F-E313DFFCB9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 the validation dataset, we experimented with various hyperparameter values before settling on the ideal option for test data. </a:t>
          </a:r>
        </a:p>
      </dgm:t>
    </dgm:pt>
    <dgm:pt modelId="{EEBB554A-1708-4EDF-965A-382EA09674E1}" type="parTrans" cxnId="{1D15AB42-A59B-436E-A7CF-E1DB81DB74A2}">
      <dgm:prSet/>
      <dgm:spPr/>
      <dgm:t>
        <a:bodyPr/>
        <a:lstStyle/>
        <a:p>
          <a:endParaRPr lang="en-US"/>
        </a:p>
      </dgm:t>
    </dgm:pt>
    <dgm:pt modelId="{81A066FB-098C-4F5B-9822-C3D4F9F8D70B}" type="sibTrans" cxnId="{1D15AB42-A59B-436E-A7CF-E1DB81DB74A2}">
      <dgm:prSet/>
      <dgm:spPr/>
      <dgm:t>
        <a:bodyPr/>
        <a:lstStyle/>
        <a:p>
          <a:endParaRPr lang="en-US"/>
        </a:p>
      </dgm:t>
    </dgm:pt>
    <dgm:pt modelId="{112C56E1-9ACF-4C18-B0C0-3BA7CC6399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test accuracy of 0.1302 and test loss of 0.3271 is reported.</a:t>
          </a:r>
        </a:p>
      </dgm:t>
    </dgm:pt>
    <dgm:pt modelId="{693E9117-6282-4543-8D22-CDCD9E3F4B70}" type="parTrans" cxnId="{114B93AC-989F-422A-AFE1-1C75CE4ACF0D}">
      <dgm:prSet/>
      <dgm:spPr/>
      <dgm:t>
        <a:bodyPr/>
        <a:lstStyle/>
        <a:p>
          <a:endParaRPr lang="en-US"/>
        </a:p>
      </dgm:t>
    </dgm:pt>
    <dgm:pt modelId="{C09E55DB-B5BA-4E70-888C-68B3A5D08F73}" type="sibTrans" cxnId="{114B93AC-989F-422A-AFE1-1C75CE4ACF0D}">
      <dgm:prSet/>
      <dgm:spPr/>
      <dgm:t>
        <a:bodyPr/>
        <a:lstStyle/>
        <a:p>
          <a:endParaRPr lang="en-US"/>
        </a:p>
      </dgm:t>
    </dgm:pt>
    <dgm:pt modelId="{4F70D0F9-F19B-4E8A-A415-6A159BEF7D00}" type="pres">
      <dgm:prSet presAssocID="{6E209341-7EDD-4E54-B68D-87AC115DF964}" presName="root" presStyleCnt="0">
        <dgm:presLayoutVars>
          <dgm:dir/>
          <dgm:resizeHandles val="exact"/>
        </dgm:presLayoutVars>
      </dgm:prSet>
      <dgm:spPr/>
    </dgm:pt>
    <dgm:pt modelId="{B37AA07B-6966-4ADE-8D93-AC725936CAB1}" type="pres">
      <dgm:prSet presAssocID="{AC5A2BCE-2C16-42E6-B8DE-5E0C5AACF89E}" presName="compNode" presStyleCnt="0"/>
      <dgm:spPr/>
    </dgm:pt>
    <dgm:pt modelId="{FBE9AA13-62A2-45E1-8917-24A075EB88D5}" type="pres">
      <dgm:prSet presAssocID="{AC5A2BCE-2C16-42E6-B8DE-5E0C5AACF89E}" presName="bgRect" presStyleLbl="bgShp" presStyleIdx="0" presStyleCnt="3"/>
      <dgm:spPr/>
    </dgm:pt>
    <dgm:pt modelId="{7A15FE2C-6547-41D6-9173-88C0EBB233AA}" type="pres">
      <dgm:prSet presAssocID="{AC5A2BCE-2C16-42E6-B8DE-5E0C5AACF89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0CBB13CB-249E-4472-B95A-225D6320BF3D}" type="pres">
      <dgm:prSet presAssocID="{AC5A2BCE-2C16-42E6-B8DE-5E0C5AACF89E}" presName="spaceRect" presStyleCnt="0"/>
      <dgm:spPr/>
    </dgm:pt>
    <dgm:pt modelId="{FD8623E5-181E-4C92-9960-441D72526901}" type="pres">
      <dgm:prSet presAssocID="{AC5A2BCE-2C16-42E6-B8DE-5E0C5AACF89E}" presName="parTx" presStyleLbl="revTx" presStyleIdx="0" presStyleCnt="3">
        <dgm:presLayoutVars>
          <dgm:chMax val="0"/>
          <dgm:chPref val="0"/>
        </dgm:presLayoutVars>
      </dgm:prSet>
      <dgm:spPr/>
    </dgm:pt>
    <dgm:pt modelId="{D1B08F92-C9D5-4C73-92B0-770A94F01C0B}" type="pres">
      <dgm:prSet presAssocID="{223B6432-3EA2-4A5A-852B-F1E1DED34C7E}" presName="sibTrans" presStyleCnt="0"/>
      <dgm:spPr/>
    </dgm:pt>
    <dgm:pt modelId="{E6F67B13-DA01-4C8B-A20A-E5AB3CDB7AB8}" type="pres">
      <dgm:prSet presAssocID="{E6BEF605-A292-4A91-A68F-E313DFFCB90A}" presName="compNode" presStyleCnt="0"/>
      <dgm:spPr/>
    </dgm:pt>
    <dgm:pt modelId="{B574C951-BA97-454C-A454-B27947845161}" type="pres">
      <dgm:prSet presAssocID="{E6BEF605-A292-4A91-A68F-E313DFFCB90A}" presName="bgRect" presStyleLbl="bgShp" presStyleIdx="1" presStyleCnt="3"/>
      <dgm:spPr/>
    </dgm:pt>
    <dgm:pt modelId="{61E0C257-60A6-415C-BD7D-E5E6E1E61AEC}" type="pres">
      <dgm:prSet presAssocID="{E6BEF605-A292-4A91-A68F-E313DFFCB90A}" presName="iconRect" presStyleLbl="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AC65FCB-DA57-4BC9-9918-DAC050EB0AED}" type="pres">
      <dgm:prSet presAssocID="{E6BEF605-A292-4A91-A68F-E313DFFCB90A}" presName="spaceRect" presStyleCnt="0"/>
      <dgm:spPr/>
    </dgm:pt>
    <dgm:pt modelId="{B85B69D6-53AC-4B6A-A9CE-ADF794EC76DB}" type="pres">
      <dgm:prSet presAssocID="{E6BEF605-A292-4A91-A68F-E313DFFCB90A}" presName="parTx" presStyleLbl="revTx" presStyleIdx="1" presStyleCnt="3">
        <dgm:presLayoutVars>
          <dgm:chMax val="0"/>
          <dgm:chPref val="0"/>
        </dgm:presLayoutVars>
      </dgm:prSet>
      <dgm:spPr/>
    </dgm:pt>
    <dgm:pt modelId="{79E58BE9-DFCE-4AA5-98F0-ABEB7B002543}" type="pres">
      <dgm:prSet presAssocID="{81A066FB-098C-4F5B-9822-C3D4F9F8D70B}" presName="sibTrans" presStyleCnt="0"/>
      <dgm:spPr/>
    </dgm:pt>
    <dgm:pt modelId="{FDA7BF28-5C45-443B-B0A3-FD3B0DDB7666}" type="pres">
      <dgm:prSet presAssocID="{112C56E1-9ACF-4C18-B0C0-3BA7CC6399E2}" presName="compNode" presStyleCnt="0"/>
      <dgm:spPr/>
    </dgm:pt>
    <dgm:pt modelId="{121DE816-DDB3-4F07-A3C1-125ED8933DA3}" type="pres">
      <dgm:prSet presAssocID="{112C56E1-9ACF-4C18-B0C0-3BA7CC6399E2}" presName="bgRect" presStyleLbl="bgShp" presStyleIdx="2" presStyleCnt="3"/>
      <dgm:spPr/>
    </dgm:pt>
    <dgm:pt modelId="{61C6EBB0-CD5C-41C7-A22C-B7A4DE75DB8C}" type="pres">
      <dgm:prSet presAssocID="{112C56E1-9ACF-4C18-B0C0-3BA7CC6399E2}" presName="iconRect" presStyleLbl="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89FF0A4-E4D3-48EE-B24A-CAC1E45AC18D}" type="pres">
      <dgm:prSet presAssocID="{112C56E1-9ACF-4C18-B0C0-3BA7CC6399E2}" presName="spaceRect" presStyleCnt="0"/>
      <dgm:spPr/>
    </dgm:pt>
    <dgm:pt modelId="{F7B5C421-D17F-461A-A9E2-C3EFBCD8500E}" type="pres">
      <dgm:prSet presAssocID="{112C56E1-9ACF-4C18-B0C0-3BA7CC6399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49751F-CB52-4F6F-96FE-C39FD784A58C}" type="presOf" srcId="{112C56E1-9ACF-4C18-B0C0-3BA7CC6399E2}" destId="{F7B5C421-D17F-461A-A9E2-C3EFBCD8500E}" srcOrd="0" destOrd="0" presId="urn:microsoft.com/office/officeart/2018/2/layout/IconVerticalSolidList"/>
    <dgm:cxn modelId="{1D15AB42-A59B-436E-A7CF-E1DB81DB74A2}" srcId="{6E209341-7EDD-4E54-B68D-87AC115DF964}" destId="{E6BEF605-A292-4A91-A68F-E313DFFCB90A}" srcOrd="1" destOrd="0" parTransId="{EEBB554A-1708-4EDF-965A-382EA09674E1}" sibTransId="{81A066FB-098C-4F5B-9822-C3D4F9F8D70B}"/>
    <dgm:cxn modelId="{C5FFB146-2671-4C78-AC96-D4BCD9CE70A8}" type="presOf" srcId="{AC5A2BCE-2C16-42E6-B8DE-5E0C5AACF89E}" destId="{FD8623E5-181E-4C92-9960-441D72526901}" srcOrd="0" destOrd="0" presId="urn:microsoft.com/office/officeart/2018/2/layout/IconVerticalSolidList"/>
    <dgm:cxn modelId="{642C2657-DB8B-4863-8767-63DC2C2EA5A4}" type="presOf" srcId="{6E209341-7EDD-4E54-B68D-87AC115DF964}" destId="{4F70D0F9-F19B-4E8A-A415-6A159BEF7D00}" srcOrd="0" destOrd="0" presId="urn:microsoft.com/office/officeart/2018/2/layout/IconVerticalSolidList"/>
    <dgm:cxn modelId="{673EDC57-79A8-43C0-94FF-AECFDD29721B}" srcId="{6E209341-7EDD-4E54-B68D-87AC115DF964}" destId="{AC5A2BCE-2C16-42E6-B8DE-5E0C5AACF89E}" srcOrd="0" destOrd="0" parTransId="{4EA283F5-13B4-408B-9D06-463518E06B39}" sibTransId="{223B6432-3EA2-4A5A-852B-F1E1DED34C7E}"/>
    <dgm:cxn modelId="{24BA8499-CD6F-4830-A5A4-C9EEAA759828}" type="presOf" srcId="{E6BEF605-A292-4A91-A68F-E313DFFCB90A}" destId="{B85B69D6-53AC-4B6A-A9CE-ADF794EC76DB}" srcOrd="0" destOrd="0" presId="urn:microsoft.com/office/officeart/2018/2/layout/IconVerticalSolidList"/>
    <dgm:cxn modelId="{114B93AC-989F-422A-AFE1-1C75CE4ACF0D}" srcId="{6E209341-7EDD-4E54-B68D-87AC115DF964}" destId="{112C56E1-9ACF-4C18-B0C0-3BA7CC6399E2}" srcOrd="2" destOrd="0" parTransId="{693E9117-6282-4543-8D22-CDCD9E3F4B70}" sibTransId="{C09E55DB-B5BA-4E70-888C-68B3A5D08F73}"/>
    <dgm:cxn modelId="{777FC648-79F3-42FE-A07E-548F157FA971}" type="presParOf" srcId="{4F70D0F9-F19B-4E8A-A415-6A159BEF7D00}" destId="{B37AA07B-6966-4ADE-8D93-AC725936CAB1}" srcOrd="0" destOrd="0" presId="urn:microsoft.com/office/officeart/2018/2/layout/IconVerticalSolidList"/>
    <dgm:cxn modelId="{C7A73409-D5DA-4000-A062-700D7F8DB4DD}" type="presParOf" srcId="{B37AA07B-6966-4ADE-8D93-AC725936CAB1}" destId="{FBE9AA13-62A2-45E1-8917-24A075EB88D5}" srcOrd="0" destOrd="0" presId="urn:microsoft.com/office/officeart/2018/2/layout/IconVerticalSolidList"/>
    <dgm:cxn modelId="{9FC4D843-85CD-4E16-B085-6110D1CB5979}" type="presParOf" srcId="{B37AA07B-6966-4ADE-8D93-AC725936CAB1}" destId="{7A15FE2C-6547-41D6-9173-88C0EBB233AA}" srcOrd="1" destOrd="0" presId="urn:microsoft.com/office/officeart/2018/2/layout/IconVerticalSolidList"/>
    <dgm:cxn modelId="{94870C17-3980-45B1-8532-AEA4E115D87A}" type="presParOf" srcId="{B37AA07B-6966-4ADE-8D93-AC725936CAB1}" destId="{0CBB13CB-249E-4472-B95A-225D6320BF3D}" srcOrd="2" destOrd="0" presId="urn:microsoft.com/office/officeart/2018/2/layout/IconVerticalSolidList"/>
    <dgm:cxn modelId="{77137366-DD06-4DC0-8C7B-F3B0BC098DF4}" type="presParOf" srcId="{B37AA07B-6966-4ADE-8D93-AC725936CAB1}" destId="{FD8623E5-181E-4C92-9960-441D72526901}" srcOrd="3" destOrd="0" presId="urn:microsoft.com/office/officeart/2018/2/layout/IconVerticalSolidList"/>
    <dgm:cxn modelId="{EE93D030-2903-48DB-BE7C-FE158BC3DDF1}" type="presParOf" srcId="{4F70D0F9-F19B-4E8A-A415-6A159BEF7D00}" destId="{D1B08F92-C9D5-4C73-92B0-770A94F01C0B}" srcOrd="1" destOrd="0" presId="urn:microsoft.com/office/officeart/2018/2/layout/IconVerticalSolidList"/>
    <dgm:cxn modelId="{4A4C000C-BD95-4C6F-906E-AA54801CB66D}" type="presParOf" srcId="{4F70D0F9-F19B-4E8A-A415-6A159BEF7D00}" destId="{E6F67B13-DA01-4C8B-A20A-E5AB3CDB7AB8}" srcOrd="2" destOrd="0" presId="urn:microsoft.com/office/officeart/2018/2/layout/IconVerticalSolidList"/>
    <dgm:cxn modelId="{DBF5F016-2151-4285-AA8F-9B0D345B4EA8}" type="presParOf" srcId="{E6F67B13-DA01-4C8B-A20A-E5AB3CDB7AB8}" destId="{B574C951-BA97-454C-A454-B27947845161}" srcOrd="0" destOrd="0" presId="urn:microsoft.com/office/officeart/2018/2/layout/IconVerticalSolidList"/>
    <dgm:cxn modelId="{CCFDBEB7-8413-44B9-9031-DBFA1C8F0F60}" type="presParOf" srcId="{E6F67B13-DA01-4C8B-A20A-E5AB3CDB7AB8}" destId="{61E0C257-60A6-415C-BD7D-E5E6E1E61AEC}" srcOrd="1" destOrd="0" presId="urn:microsoft.com/office/officeart/2018/2/layout/IconVerticalSolidList"/>
    <dgm:cxn modelId="{5A69DA89-CDAE-469E-80B1-D71D32F69CD2}" type="presParOf" srcId="{E6F67B13-DA01-4C8B-A20A-E5AB3CDB7AB8}" destId="{8AC65FCB-DA57-4BC9-9918-DAC050EB0AED}" srcOrd="2" destOrd="0" presId="urn:microsoft.com/office/officeart/2018/2/layout/IconVerticalSolidList"/>
    <dgm:cxn modelId="{E15411F7-2935-4DA0-994B-F154A6DCA5AF}" type="presParOf" srcId="{E6F67B13-DA01-4C8B-A20A-E5AB3CDB7AB8}" destId="{B85B69D6-53AC-4B6A-A9CE-ADF794EC76DB}" srcOrd="3" destOrd="0" presId="urn:microsoft.com/office/officeart/2018/2/layout/IconVerticalSolidList"/>
    <dgm:cxn modelId="{3FF213C0-442F-47E3-9EDA-7D86B62EFB63}" type="presParOf" srcId="{4F70D0F9-F19B-4E8A-A415-6A159BEF7D00}" destId="{79E58BE9-DFCE-4AA5-98F0-ABEB7B002543}" srcOrd="3" destOrd="0" presId="urn:microsoft.com/office/officeart/2018/2/layout/IconVerticalSolidList"/>
    <dgm:cxn modelId="{726811EC-440D-4A56-B68F-2BBD5D6C0DBC}" type="presParOf" srcId="{4F70D0F9-F19B-4E8A-A415-6A159BEF7D00}" destId="{FDA7BF28-5C45-443B-B0A3-FD3B0DDB7666}" srcOrd="4" destOrd="0" presId="urn:microsoft.com/office/officeart/2018/2/layout/IconVerticalSolidList"/>
    <dgm:cxn modelId="{3B930C77-177B-47A1-B1EB-870D5061705A}" type="presParOf" srcId="{FDA7BF28-5C45-443B-B0A3-FD3B0DDB7666}" destId="{121DE816-DDB3-4F07-A3C1-125ED8933DA3}" srcOrd="0" destOrd="0" presId="urn:microsoft.com/office/officeart/2018/2/layout/IconVerticalSolidList"/>
    <dgm:cxn modelId="{97558759-C0DC-48BB-A809-E73C60B33770}" type="presParOf" srcId="{FDA7BF28-5C45-443B-B0A3-FD3B0DDB7666}" destId="{61C6EBB0-CD5C-41C7-A22C-B7A4DE75DB8C}" srcOrd="1" destOrd="0" presId="urn:microsoft.com/office/officeart/2018/2/layout/IconVerticalSolidList"/>
    <dgm:cxn modelId="{DA22462D-D4D6-4E92-A690-7E29BEEB79EC}" type="presParOf" srcId="{FDA7BF28-5C45-443B-B0A3-FD3B0DDB7666}" destId="{A89FF0A4-E4D3-48EE-B24A-CAC1E45AC18D}" srcOrd="2" destOrd="0" presId="urn:microsoft.com/office/officeart/2018/2/layout/IconVerticalSolidList"/>
    <dgm:cxn modelId="{607B484A-B946-4655-9FF9-879EF8658E44}" type="presParOf" srcId="{FDA7BF28-5C45-443B-B0A3-FD3B0DDB7666}" destId="{F7B5C421-D17F-461A-A9E2-C3EFBCD850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D245F-99EC-44DC-85FA-8DF6F9F48C93}">
      <dsp:nvSpPr>
        <dsp:cNvPr id="0" name=""/>
        <dsp:cNvSpPr/>
      </dsp:nvSpPr>
      <dsp:spPr>
        <a:xfrm>
          <a:off x="0" y="2131"/>
          <a:ext cx="5785607" cy="1080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48E85-6173-4B8E-B264-D0A68734738E}">
      <dsp:nvSpPr>
        <dsp:cNvPr id="0" name=""/>
        <dsp:cNvSpPr/>
      </dsp:nvSpPr>
      <dsp:spPr>
        <a:xfrm>
          <a:off x="326763" y="245178"/>
          <a:ext cx="594116" cy="59411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C91E6-1583-423D-BA9C-4A8F96A9AA13}">
      <dsp:nvSpPr>
        <dsp:cNvPr id="0" name=""/>
        <dsp:cNvSpPr/>
      </dsp:nvSpPr>
      <dsp:spPr>
        <a:xfrm>
          <a:off x="1247643" y="2131"/>
          <a:ext cx="4537963" cy="108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2" tIns="114322" rIns="114322" bIns="1143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utilize the MovieLens-100k dataset</a:t>
          </a:r>
        </a:p>
      </dsp:txBody>
      <dsp:txXfrm>
        <a:off x="1247643" y="2131"/>
        <a:ext cx="4537963" cy="1080211"/>
      </dsp:txXfrm>
    </dsp:sp>
    <dsp:sp modelId="{D2B06277-4DFD-41ED-97FE-7FF2DF06228E}">
      <dsp:nvSpPr>
        <dsp:cNvPr id="0" name=""/>
        <dsp:cNvSpPr/>
      </dsp:nvSpPr>
      <dsp:spPr>
        <a:xfrm>
          <a:off x="0" y="1352395"/>
          <a:ext cx="5785607" cy="108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A1875-A486-458B-A172-59346FED34BF}">
      <dsp:nvSpPr>
        <dsp:cNvPr id="0" name=""/>
        <dsp:cNvSpPr/>
      </dsp:nvSpPr>
      <dsp:spPr>
        <a:xfrm>
          <a:off x="326763" y="1595442"/>
          <a:ext cx="594116" cy="59411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C7FDA-6006-4D01-A430-D45DC8DAB184}">
      <dsp:nvSpPr>
        <dsp:cNvPr id="0" name=""/>
        <dsp:cNvSpPr/>
      </dsp:nvSpPr>
      <dsp:spPr>
        <a:xfrm>
          <a:off x="1247643" y="1352395"/>
          <a:ext cx="4537963" cy="108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2" tIns="114322" rIns="114322" bIns="1143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is made up of a set of user ratings for movies taken from the MovieLens website, which is a movie recommendation service. </a:t>
          </a:r>
        </a:p>
      </dsp:txBody>
      <dsp:txXfrm>
        <a:off x="1247643" y="1352395"/>
        <a:ext cx="4537963" cy="1080211"/>
      </dsp:txXfrm>
    </dsp:sp>
    <dsp:sp modelId="{1A38E350-0FC0-4D6F-BE1B-C05C49695EDF}">
      <dsp:nvSpPr>
        <dsp:cNvPr id="0" name=""/>
        <dsp:cNvSpPr/>
      </dsp:nvSpPr>
      <dsp:spPr>
        <a:xfrm>
          <a:off x="0" y="2702659"/>
          <a:ext cx="5785607" cy="10802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C4BB0-8B2A-4E56-A527-60D92B3D2771}">
      <dsp:nvSpPr>
        <dsp:cNvPr id="0" name=""/>
        <dsp:cNvSpPr/>
      </dsp:nvSpPr>
      <dsp:spPr>
        <a:xfrm>
          <a:off x="326763" y="2945706"/>
          <a:ext cx="594116" cy="59411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8788A-0853-4140-A767-091873FECFCD}">
      <dsp:nvSpPr>
        <dsp:cNvPr id="0" name=""/>
        <dsp:cNvSpPr/>
      </dsp:nvSpPr>
      <dsp:spPr>
        <a:xfrm>
          <a:off x="1247643" y="2702659"/>
          <a:ext cx="4537963" cy="108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2" tIns="114322" rIns="114322" bIns="1143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are 943 users and 1664 movies on it. </a:t>
          </a:r>
        </a:p>
      </dsp:txBody>
      <dsp:txXfrm>
        <a:off x="1247643" y="2702659"/>
        <a:ext cx="4537963" cy="1080211"/>
      </dsp:txXfrm>
    </dsp:sp>
    <dsp:sp modelId="{F6934914-5D5A-497D-95FC-AF22F2F8FB8D}">
      <dsp:nvSpPr>
        <dsp:cNvPr id="0" name=""/>
        <dsp:cNvSpPr/>
      </dsp:nvSpPr>
      <dsp:spPr>
        <a:xfrm>
          <a:off x="0" y="4052923"/>
          <a:ext cx="5785607" cy="10802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56A40-45D8-4BEB-8ECE-6F70230DB15F}">
      <dsp:nvSpPr>
        <dsp:cNvPr id="0" name=""/>
        <dsp:cNvSpPr/>
      </dsp:nvSpPr>
      <dsp:spPr>
        <a:xfrm>
          <a:off x="326763" y="4295970"/>
          <a:ext cx="594116" cy="594116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01043-B040-46C4-B60E-A97E9D5160F0}">
      <dsp:nvSpPr>
        <dsp:cNvPr id="0" name=""/>
        <dsp:cNvSpPr/>
      </dsp:nvSpPr>
      <dsp:spPr>
        <a:xfrm>
          <a:off x="1247643" y="4052923"/>
          <a:ext cx="4537963" cy="108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2" tIns="114322" rIns="114322" bIns="1143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 features, we employ a variety of film genres.</a:t>
          </a:r>
        </a:p>
      </dsp:txBody>
      <dsp:txXfrm>
        <a:off x="1247643" y="4052923"/>
        <a:ext cx="4537963" cy="1080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9AA13-62A2-45E1-8917-24A075EB88D5}">
      <dsp:nvSpPr>
        <dsp:cNvPr id="0" name=""/>
        <dsp:cNvSpPr/>
      </dsp:nvSpPr>
      <dsp:spPr>
        <a:xfrm>
          <a:off x="0" y="602"/>
          <a:ext cx="5236436" cy="14100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5FE2C-6547-41D6-9173-88C0EBB233AA}">
      <dsp:nvSpPr>
        <dsp:cNvPr id="0" name=""/>
        <dsp:cNvSpPr/>
      </dsp:nvSpPr>
      <dsp:spPr>
        <a:xfrm>
          <a:off x="426536" y="317861"/>
          <a:ext cx="775521" cy="77552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623E5-181E-4C92-9960-441D72526901}">
      <dsp:nvSpPr>
        <dsp:cNvPr id="0" name=""/>
        <dsp:cNvSpPr/>
      </dsp:nvSpPr>
      <dsp:spPr>
        <a:xfrm>
          <a:off x="1628595" y="602"/>
          <a:ext cx="3607840" cy="1410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9" tIns="149229" rIns="149229" bIns="14922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the Movie Lens dataset, we built an AI-based recommendation engine that recommends movies to a user. To do this, we used movie and user features.</a:t>
          </a:r>
        </a:p>
      </dsp:txBody>
      <dsp:txXfrm>
        <a:off x="1628595" y="602"/>
        <a:ext cx="3607840" cy="1410039"/>
      </dsp:txXfrm>
    </dsp:sp>
    <dsp:sp modelId="{B574C951-BA97-454C-A454-B27947845161}">
      <dsp:nvSpPr>
        <dsp:cNvPr id="0" name=""/>
        <dsp:cNvSpPr/>
      </dsp:nvSpPr>
      <dsp:spPr>
        <a:xfrm>
          <a:off x="0" y="1763151"/>
          <a:ext cx="5236436" cy="14100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0C257-60A6-415C-BD7D-E5E6E1E61AEC}">
      <dsp:nvSpPr>
        <dsp:cNvPr id="0" name=""/>
        <dsp:cNvSpPr/>
      </dsp:nvSpPr>
      <dsp:spPr>
        <a:xfrm>
          <a:off x="426536" y="2080410"/>
          <a:ext cx="775521" cy="77552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B69D6-53AC-4B6A-A9CE-ADF794EC76DB}">
      <dsp:nvSpPr>
        <dsp:cNvPr id="0" name=""/>
        <dsp:cNvSpPr/>
      </dsp:nvSpPr>
      <dsp:spPr>
        <a:xfrm>
          <a:off x="1628595" y="1763151"/>
          <a:ext cx="3607840" cy="1410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9" tIns="149229" rIns="149229" bIns="14922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On the validation dataset, we experimented with various hyperparameter values before settling on the ideal option for test data. </a:t>
          </a:r>
        </a:p>
      </dsp:txBody>
      <dsp:txXfrm>
        <a:off x="1628595" y="1763151"/>
        <a:ext cx="3607840" cy="1410039"/>
      </dsp:txXfrm>
    </dsp:sp>
    <dsp:sp modelId="{121DE816-DDB3-4F07-A3C1-125ED8933DA3}">
      <dsp:nvSpPr>
        <dsp:cNvPr id="0" name=""/>
        <dsp:cNvSpPr/>
      </dsp:nvSpPr>
      <dsp:spPr>
        <a:xfrm>
          <a:off x="0" y="3525700"/>
          <a:ext cx="5236436" cy="14100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6EBB0-CD5C-41C7-A22C-B7A4DE75DB8C}">
      <dsp:nvSpPr>
        <dsp:cNvPr id="0" name=""/>
        <dsp:cNvSpPr/>
      </dsp:nvSpPr>
      <dsp:spPr>
        <a:xfrm>
          <a:off x="426536" y="3842959"/>
          <a:ext cx="775521" cy="77552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5C421-D17F-461A-A9E2-C3EFBCD8500E}">
      <dsp:nvSpPr>
        <dsp:cNvPr id="0" name=""/>
        <dsp:cNvSpPr/>
      </dsp:nvSpPr>
      <dsp:spPr>
        <a:xfrm>
          <a:off x="1628595" y="3525700"/>
          <a:ext cx="3607840" cy="1410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9" tIns="149229" rIns="149229" bIns="14922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test accuracy of 0.1302 and test loss of 0.3271 is reported.</a:t>
          </a:r>
        </a:p>
      </dsp:txBody>
      <dsp:txXfrm>
        <a:off x="1628595" y="3525700"/>
        <a:ext cx="3607840" cy="1410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2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24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3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475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3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8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90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0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80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03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2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1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0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9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95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293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03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230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4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58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1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91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03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89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7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723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11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85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1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819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264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48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5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99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21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45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53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39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723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51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040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23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13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33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901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712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50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665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0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8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1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1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6280-6560-428C-B3A2-FB9DD9C2A39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9D60B-E6CC-44C1-82F7-57F3EA9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3739" y="5423944"/>
            <a:ext cx="2208685" cy="1701080"/>
          </a:xfrm>
          <a:prstGeom prst="rect">
            <a:avLst/>
          </a:prstGeom>
          <a:ln>
            <a:noFill/>
          </a:ln>
          <a:effectLst>
            <a:outerShdw sx="1000" sy="1000" algn="ctr" rotWithShape="0">
              <a:schemeClr val="bg2"/>
            </a:outerShdw>
          </a:effectLst>
        </p:spPr>
      </p:pic>
      <p:pic>
        <p:nvPicPr>
          <p:cNvPr id="1026" name="Picture 2" descr="https://blog.avenuecode.com/hubfs/recommender%20syst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22" y="1227408"/>
            <a:ext cx="3672622" cy="3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93095" y="1198794"/>
            <a:ext cx="3173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and Applications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1040" y="3502538"/>
            <a:ext cx="3895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0950" y="5835902"/>
            <a:ext cx="319024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Lella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Avinash Reddy T</a:t>
            </a:r>
          </a:p>
        </p:txBody>
      </p:sp>
    </p:spTree>
    <p:extLst>
      <p:ext uri="{BB962C8B-B14F-4D97-AF65-F5344CB8AC3E}">
        <p14:creationId xmlns:p14="http://schemas.microsoft.com/office/powerpoint/2010/main" val="393593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F44D-F6DF-B328-65EE-97829A6C2BF6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/>
              <a:t>Model Prediction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E20C1-C250-275C-0179-377B163F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92" y="1417638"/>
            <a:ext cx="6218505" cy="33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9DE8-4DA8-5EA6-C767-119CA825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9445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F297F4-F5AC-E44F-4B57-D72C92B54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297638"/>
              </p:ext>
            </p:extLst>
          </p:nvPr>
        </p:nvGraphicFramePr>
        <p:xfrm>
          <a:off x="1069941" y="1911283"/>
          <a:ext cx="10052118" cy="243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353">
                  <a:extLst>
                    <a:ext uri="{9D8B030D-6E8A-4147-A177-3AD203B41FA5}">
                      <a16:colId xmlns:a16="http://schemas.microsoft.com/office/drawing/2014/main" val="507958543"/>
                    </a:ext>
                  </a:extLst>
                </a:gridCol>
                <a:gridCol w="1675353">
                  <a:extLst>
                    <a:ext uri="{9D8B030D-6E8A-4147-A177-3AD203B41FA5}">
                      <a16:colId xmlns:a16="http://schemas.microsoft.com/office/drawing/2014/main" val="1329982558"/>
                    </a:ext>
                  </a:extLst>
                </a:gridCol>
                <a:gridCol w="1675353">
                  <a:extLst>
                    <a:ext uri="{9D8B030D-6E8A-4147-A177-3AD203B41FA5}">
                      <a16:colId xmlns:a16="http://schemas.microsoft.com/office/drawing/2014/main" val="3943271744"/>
                    </a:ext>
                  </a:extLst>
                </a:gridCol>
                <a:gridCol w="1675353">
                  <a:extLst>
                    <a:ext uri="{9D8B030D-6E8A-4147-A177-3AD203B41FA5}">
                      <a16:colId xmlns:a16="http://schemas.microsoft.com/office/drawing/2014/main" val="3008856210"/>
                    </a:ext>
                  </a:extLst>
                </a:gridCol>
                <a:gridCol w="1675353">
                  <a:extLst>
                    <a:ext uri="{9D8B030D-6E8A-4147-A177-3AD203B41FA5}">
                      <a16:colId xmlns:a16="http://schemas.microsoft.com/office/drawing/2014/main" val="64920853"/>
                    </a:ext>
                  </a:extLst>
                </a:gridCol>
                <a:gridCol w="1675353">
                  <a:extLst>
                    <a:ext uri="{9D8B030D-6E8A-4147-A177-3AD203B41FA5}">
                      <a16:colId xmlns:a16="http://schemas.microsoft.com/office/drawing/2014/main" val="2259715898"/>
                    </a:ext>
                  </a:extLst>
                </a:gridCol>
              </a:tblGrid>
              <a:tr h="6086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Embed_dim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Val_accuracy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30578"/>
                  </a:ext>
                </a:extLst>
              </a:tr>
              <a:tr h="6086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53510"/>
                  </a:ext>
                </a:extLst>
              </a:tr>
              <a:tr h="6086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919301"/>
                  </a:ext>
                </a:extLst>
              </a:tr>
              <a:tr h="6086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3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86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EE1498-C1D5-0A8E-C94E-6FB7E152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7" y="2374025"/>
            <a:ext cx="3673151" cy="113428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2409810-5B04-D226-ECE7-B7FB35F13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071111"/>
              </p:ext>
            </p:extLst>
          </p:nvPr>
        </p:nvGraphicFramePr>
        <p:xfrm>
          <a:off x="5325818" y="540728"/>
          <a:ext cx="5236436" cy="4936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27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2432" y="1413587"/>
            <a:ext cx="10478277" cy="333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https://d2l.ai/chapter_recommender-systems/recsys-intro.html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https://towardsdatascience.com/recommendation-system-series-part-6-the-6-variants-of-autoencoders-for-collaborative-filtering-bd7b9eae2ec7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https://colab.research.google.com/github/keras-team/keras-io/blob/master/guides/ipynb/intro_to_keras_for_engineers.ipynb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22BBDE-ADAF-6FD9-505F-2CC1E6450A73}"/>
              </a:ext>
            </a:extLst>
          </p:cNvPr>
          <p:cNvSpPr txBox="1">
            <a:spLocks/>
          </p:cNvSpPr>
          <p:nvPr/>
        </p:nvSpPr>
        <p:spPr>
          <a:xfrm>
            <a:off x="307910" y="27058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6207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3636" y="4137890"/>
            <a:ext cx="5977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you….!</a:t>
            </a:r>
          </a:p>
        </p:txBody>
      </p:sp>
    </p:spTree>
    <p:extLst>
      <p:ext uri="{BB962C8B-B14F-4D97-AF65-F5344CB8AC3E}">
        <p14:creationId xmlns:p14="http://schemas.microsoft.com/office/powerpoint/2010/main" val="788677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045" y="258792"/>
            <a:ext cx="10828835" cy="5729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>
                <a:highlight>
                  <a:srgbClr val="FFFFFF"/>
                </a:highlight>
                <a:ea typeface="Arial" panose="020B0604020202020204" pitchFamily="34" charset="0"/>
                <a:cs typeface="Times New Roman" panose="02020603050405020304" pitchFamily="18" charset="0"/>
              </a:rPr>
              <a:t>Goal and Objective</a:t>
            </a:r>
          </a:p>
          <a:p>
            <a:pPr>
              <a:lnSpc>
                <a:spcPct val="115000"/>
              </a:lnSpc>
            </a:pPr>
            <a:endParaRPr lang="en-US" sz="28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goal is to create a recommendation system for the Movie Lens dataset, however the model may be applied to any dataset.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 create a recommendation system that uses movie and user information to suggest movies to new users based on their likes and prior choices.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2800" b="1" dirty="0">
                <a:highlight>
                  <a:srgbClr val="FFFFFF"/>
                </a:highlight>
                <a:ea typeface="Arial" panose="020B0604020202020204" pitchFamily="34" charset="0"/>
                <a:cs typeface="Times New Roman" panose="02020603050405020304" pitchFamily="18" charset="0"/>
              </a:rPr>
              <a:t>Motivation</a:t>
            </a:r>
            <a:endParaRPr lang="en-US" sz="2000" b="1" dirty="0">
              <a:highlight>
                <a:srgbClr val="FFFFFF"/>
              </a:highlight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0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Recommender systems are designed to anticipate users' interests and propose products that are likely to be of interest to them. 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They are one of the most sophisticated machine learning algorithms used by internet businesses to boost sales.</a:t>
            </a:r>
          </a:p>
          <a:p>
            <a:pPr>
              <a:lnSpc>
                <a:spcPct val="115000"/>
              </a:lnSpc>
            </a:pP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6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C05A35-25C4-A00E-671A-338BC832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135267"/>
          </a:xfrm>
        </p:spPr>
        <p:txBody>
          <a:bodyPr>
            <a:normAutofit/>
          </a:bodyPr>
          <a:lstStyle/>
          <a:p>
            <a:r>
              <a:rPr lang="en-US" sz="5400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E8D001-F33B-D72F-B891-BFAC9CBF0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523674"/>
              </p:ext>
            </p:extLst>
          </p:nvPr>
        </p:nvGraphicFramePr>
        <p:xfrm>
          <a:off x="5392131" y="620392"/>
          <a:ext cx="5785607" cy="513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32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D7D9-7BCA-87FE-FCA2-22C7F760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160336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Dataset (Images)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42ECF99-5D88-2E19-8726-85C83D7E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01" y="1303336"/>
            <a:ext cx="2927350" cy="17526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82CDD43-768B-6A7F-1802-35B37383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56" y="2932351"/>
            <a:ext cx="9234454" cy="26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2422-A5E2-43BA-668F-834BED92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" y="195435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1ED6-1D36-4BCB-BF17-DE48BAF4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1338435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are two types of recommender systems: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Content-based - This strategy recommends items based on the content of a specific item.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Collaborative Filtering - This forecasts a user's rating for a certain item based on that user's previous ratings and the preferences of other users. It captures the user-item interaction matrix in a nutshell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00B52-9763-20A8-3F3A-9571BD2A9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12" y="3087168"/>
            <a:ext cx="4816095" cy="2869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78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3D30-2A47-DEFD-F633-C57637AA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60336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0589-19F1-42DE-DB36-0244933D8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63" y="1303336"/>
            <a:ext cx="10409853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We use a deep neural network to conduct matrix factorization in the suggested model.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We begin by employing a label encoder for both the user and the movies.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encoding is used as an embedding input.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embedding’s listed below are what we learn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 user embedding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movie embedding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embedding for feature space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size of the embedding is a hyperparameter, and we fine-tune the hyperparameters using the validation dataset.</a:t>
            </a:r>
          </a:p>
        </p:txBody>
      </p:sp>
    </p:spTree>
    <p:extLst>
      <p:ext uri="{BB962C8B-B14F-4D97-AF65-F5344CB8AC3E}">
        <p14:creationId xmlns:p14="http://schemas.microsoft.com/office/powerpoint/2010/main" val="3333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820D-3FA4-AF03-362F-5B3913EE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0" y="270588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Proposed Model (Cont.)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5C08645-6B95-C9E3-0917-A564596DD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4" b="60285"/>
          <a:stretch/>
        </p:blipFill>
        <p:spPr bwMode="auto">
          <a:xfrm>
            <a:off x="2002930" y="2101243"/>
            <a:ext cx="8709603" cy="2825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01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F6FE-255F-264D-5B39-E0F33537E7DF}"/>
              </a:ext>
            </a:extLst>
          </p:cNvPr>
          <p:cNvSpPr txBox="1">
            <a:spLocks/>
          </p:cNvSpPr>
          <p:nvPr/>
        </p:nvSpPr>
        <p:spPr>
          <a:xfrm>
            <a:off x="307910" y="27058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/>
              <a:t>Proposed Model (Cont.)</a:t>
            </a:r>
            <a:endParaRPr 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C52E2ED-1E56-0655-6330-3B3EC20F9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6"/>
          <a:stretch/>
        </p:blipFill>
        <p:spPr bwMode="auto">
          <a:xfrm>
            <a:off x="2432878" y="1413588"/>
            <a:ext cx="7823231" cy="4376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81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97AA-3C22-EEF4-C1D1-A5D49512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8A89-5AB7-24B4-3A41-1A66C8412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733551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We take input of the </a:t>
            </a:r>
            <a:r>
              <a:rPr lang="en-US" sz="1800" dirty="0" err="1"/>
              <a:t>userid</a:t>
            </a:r>
            <a:r>
              <a:rPr lang="en-US" sz="1800" dirty="0"/>
              <a:t> and number of movies to be recommended.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We call the user defined prediction function and prepare the user, user’s unseen movies and features of that unseen movies as the input for this prediction test case.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model returns the prediction ratings.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B69B9-C4FE-3F0B-FC1D-CFE056A9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36" y="4100432"/>
            <a:ext cx="10311628" cy="10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16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526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Helvetica</vt:lpstr>
      <vt:lpstr>Times New Roman</vt:lpstr>
      <vt:lpstr>Trebuchet MS</vt:lpstr>
      <vt:lpstr>Wingdings</vt:lpstr>
      <vt:lpstr>Wingdings 3</vt:lpstr>
      <vt:lpstr>Facet</vt:lpstr>
      <vt:lpstr>Custom Design</vt:lpstr>
      <vt:lpstr>Office Theme</vt:lpstr>
      <vt:lpstr>1_Custom Design</vt:lpstr>
      <vt:lpstr>1_Office Theme</vt:lpstr>
      <vt:lpstr>PowerPoint Presentation</vt:lpstr>
      <vt:lpstr>PowerPoint Presentation</vt:lpstr>
      <vt:lpstr>Features</vt:lpstr>
      <vt:lpstr>Dataset (Images)</vt:lpstr>
      <vt:lpstr>Workflow</vt:lpstr>
      <vt:lpstr>Proposed Model</vt:lpstr>
      <vt:lpstr>Proposed Model (Cont.)</vt:lpstr>
      <vt:lpstr>PowerPoint Presentation</vt:lpstr>
      <vt:lpstr>Model Prediction</vt:lpstr>
      <vt:lpstr>PowerPoint Presentation</vt:lpstr>
      <vt:lpstr>Results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 Avinash Reddy</dc:creator>
  <cp:lastModifiedBy>Lella, Sarath (UMKC-Student)</cp:lastModifiedBy>
  <cp:revision>23</cp:revision>
  <dcterms:created xsi:type="dcterms:W3CDTF">2022-04-11T23:07:10Z</dcterms:created>
  <dcterms:modified xsi:type="dcterms:W3CDTF">2022-05-02T17:39:00Z</dcterms:modified>
</cp:coreProperties>
</file>