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anumGothic ExtraBold" panose="020B0600000101010101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55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32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89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71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78117" y="2288019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 err="1">
                <a:solidFill>
                  <a:srgbClr val="19264B"/>
                </a:solidFill>
              </a:rPr>
              <a:t>핸즈온</a:t>
            </a:r>
            <a:r>
              <a:rPr lang="ko-KR" altLang="en-US" sz="2500" b="1" dirty="0">
                <a:solidFill>
                  <a:srgbClr val="19264B"/>
                </a:solidFill>
              </a:rPr>
              <a:t> 스터디 </a:t>
            </a:r>
            <a:r>
              <a:rPr lang="en-US" altLang="ko-KR" sz="2500" b="1" dirty="0">
                <a:solidFill>
                  <a:srgbClr val="19264B"/>
                </a:solidFill>
              </a:rPr>
              <a:t>4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4.05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김찬호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6FF7-56E2-4017-BBA2-3F6C65581401}"/>
              </a:ext>
            </a:extLst>
          </p:cNvPr>
          <p:cNvSpPr txBox="1"/>
          <p:nvPr/>
        </p:nvSpPr>
        <p:spPr>
          <a:xfrm>
            <a:off x="1862418" y="1713198"/>
            <a:ext cx="3926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>
                <a:latin typeface="+mj-ea"/>
                <a:ea typeface="+mj-ea"/>
              </a:rPr>
              <a:t>스터디원</a:t>
            </a:r>
            <a:r>
              <a:rPr lang="ko-KR" altLang="en-US" sz="2000" dirty="0">
                <a:latin typeface="+mj-ea"/>
                <a:ea typeface="+mj-ea"/>
              </a:rPr>
              <a:t> 소개</a:t>
            </a:r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2.   </a:t>
            </a:r>
            <a:r>
              <a:rPr lang="ko-KR" altLang="en-US" sz="2000" dirty="0">
                <a:latin typeface="+mj-ea"/>
                <a:ea typeface="+mj-ea"/>
              </a:rPr>
              <a:t>스터디 진행 상황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3.   </a:t>
            </a:r>
            <a:r>
              <a:rPr lang="ko-KR" altLang="en-US" sz="2000" dirty="0">
                <a:latin typeface="+mj-ea"/>
                <a:ea typeface="+mj-ea"/>
              </a:rPr>
              <a:t>스터디 내용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88375" y="1942365"/>
            <a:ext cx="2076549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굴림" panose="020B0600000101010101" pitchFamily="50" charset="-127"/>
                <a:ea typeface="문체부 돋음체" panose="020B0609000101010101" pitchFamily="49" charset="-127"/>
              </a:rPr>
              <a:t>김벼리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융합공학부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김찬호 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응용통계학과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굴림" panose="020B0600000101010101" pitchFamily="50" charset="-127"/>
                <a:ea typeface="문체부 돋음체" panose="020B0609000101010101" pitchFamily="49" charset="-127"/>
              </a:rPr>
              <a:t>이성학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컴퓨터공학과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정지원 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문체부 돋음체" panose="020B0609000101010101" pitchFamily="49" charset="-127"/>
              </a:rPr>
              <a:t>융합공학부</a:t>
            </a:r>
            <a:r>
              <a:rPr lang="en-US" altLang="ko-KR" dirty="0">
                <a:latin typeface="굴림" panose="020B0600000101010101" pitchFamily="50" charset="-127"/>
                <a:ea typeface="문체부 돋음체" panose="020B0609000101010101" pitchFamily="49" charset="-127"/>
              </a:rPr>
              <a:t>)</a:t>
            </a:r>
            <a:endParaRPr dirty="0">
              <a:latin typeface="굴림" panose="020B0600000101010101" pitchFamily="50" charset="-127"/>
              <a:ea typeface="문체부 돋음체" panose="020B0609000101010101" pitchFamily="49" charset="-127"/>
            </a:endParaRPr>
          </a:p>
        </p:txBody>
      </p:sp>
      <p:pic>
        <p:nvPicPr>
          <p:cNvPr id="5" name="그림 4" descr="사람, 음료수이(가) 표시된 사진&#10;&#10;자동 생성된 설명">
            <a:extLst>
              <a:ext uri="{FF2B5EF4-FFF2-40B4-BE49-F238E27FC236}">
                <a16:creationId xmlns:a16="http://schemas.microsoft.com/office/drawing/2014/main" id="{F87F86D2-1035-4936-BCDF-EA396A98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183342"/>
            <a:ext cx="4506369" cy="3210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방안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899CA-61EF-420A-86C9-77A5D279B73C}"/>
              </a:ext>
            </a:extLst>
          </p:cNvPr>
          <p:cNvSpPr txBox="1"/>
          <p:nvPr/>
        </p:nvSpPr>
        <p:spPr>
          <a:xfrm>
            <a:off x="1549652" y="1285275"/>
            <a:ext cx="45149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When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월요일 </a:t>
            </a:r>
            <a:r>
              <a:rPr lang="en-US" altLang="ko-KR" dirty="0">
                <a:latin typeface="+mj-ea"/>
                <a:ea typeface="+mj-ea"/>
              </a:rPr>
              <a:t>1:30 ~ 2:40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Where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학교 인근 카페</a:t>
            </a:r>
            <a:r>
              <a:rPr lang="en-US" altLang="ko-KR" dirty="0">
                <a:latin typeface="+mj-ea"/>
                <a:ea typeface="+mj-ea"/>
              </a:rPr>
              <a:t> (</a:t>
            </a:r>
            <a:r>
              <a:rPr lang="ko-KR" altLang="en-US" dirty="0">
                <a:latin typeface="+mj-ea"/>
                <a:ea typeface="+mj-ea"/>
              </a:rPr>
              <a:t>대면 스터디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What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해당 주차 </a:t>
            </a:r>
            <a:r>
              <a:rPr lang="ko-KR" altLang="en-US" dirty="0" err="1">
                <a:latin typeface="+mj-ea"/>
                <a:ea typeface="+mj-ea"/>
              </a:rPr>
              <a:t>핸즈온</a:t>
            </a:r>
            <a:r>
              <a:rPr lang="ko-KR" altLang="en-US" dirty="0">
                <a:latin typeface="+mj-ea"/>
                <a:ea typeface="+mj-ea"/>
              </a:rPr>
              <a:t> 과제 </a:t>
            </a:r>
            <a:r>
              <a:rPr lang="en-US" altLang="ko-KR" dirty="0">
                <a:latin typeface="+mj-ea"/>
                <a:ea typeface="+mj-ea"/>
              </a:rPr>
              <a:t>&amp; </a:t>
            </a:r>
            <a:r>
              <a:rPr lang="ko-KR" altLang="en-US" dirty="0">
                <a:latin typeface="+mj-ea"/>
                <a:ea typeface="+mj-ea"/>
              </a:rPr>
              <a:t>코드 리뷰 </a:t>
            </a:r>
            <a:r>
              <a:rPr lang="en-US" altLang="ko-KR" dirty="0">
                <a:latin typeface="+mj-ea"/>
                <a:ea typeface="+mj-ea"/>
              </a:rPr>
              <a:t>&amp; </a:t>
            </a:r>
            <a:r>
              <a:rPr lang="en-US" altLang="ko-KR" dirty="0" err="1">
                <a:latin typeface="+mj-ea"/>
                <a:ea typeface="+mj-ea"/>
              </a:rPr>
              <a:t>QnA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b="1" dirty="0">
                <a:latin typeface="+mj-ea"/>
                <a:ea typeface="+mj-ea"/>
              </a:rPr>
              <a:t>How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1) </a:t>
            </a:r>
            <a:r>
              <a:rPr lang="ko-KR" altLang="en-US" dirty="0">
                <a:latin typeface="+mj-ea"/>
                <a:ea typeface="+mj-ea"/>
              </a:rPr>
              <a:t>각자 소단원 별로 문제 출제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        2) </a:t>
            </a:r>
            <a:r>
              <a:rPr lang="ko-KR" altLang="en-US" dirty="0">
                <a:latin typeface="+mj-ea"/>
                <a:ea typeface="+mj-ea"/>
              </a:rPr>
              <a:t>스터디 전 문제 풀기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        3) </a:t>
            </a:r>
            <a:r>
              <a:rPr lang="ko-KR" altLang="en-US" dirty="0">
                <a:latin typeface="+mj-ea"/>
                <a:ea typeface="+mj-ea"/>
              </a:rPr>
              <a:t>문제 답 공유 및 코드 리뷰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C1C22-0DC1-4EC5-A26B-1D3EDA738D56}"/>
              </a:ext>
            </a:extLst>
          </p:cNvPr>
          <p:cNvSpPr txBox="1"/>
          <p:nvPr/>
        </p:nvSpPr>
        <p:spPr>
          <a:xfrm>
            <a:off x="1662547" y="1381192"/>
            <a:ext cx="51091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세 번째 스터디 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핸즈온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머신러닝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Chap.3 </a:t>
            </a:r>
            <a:r>
              <a:rPr lang="ko-KR" altLang="en-US" dirty="0">
                <a:latin typeface="+mj-ea"/>
                <a:ea typeface="+mj-ea"/>
              </a:rPr>
              <a:t>과제 </a:t>
            </a:r>
            <a:r>
              <a:rPr lang="en-US" altLang="ko-KR" dirty="0">
                <a:latin typeface="+mj-ea"/>
                <a:ea typeface="+mj-ea"/>
              </a:rPr>
              <a:t>Q&amp;A</a:t>
            </a:r>
          </a:p>
          <a:p>
            <a:r>
              <a:rPr lang="ko-KR" altLang="en-US" dirty="0">
                <a:latin typeface="+mj-ea"/>
                <a:ea typeface="+mj-ea"/>
              </a:rPr>
              <a:t> 각자 출제한 문제 풀이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sz="1600" b="1" dirty="0">
                <a:latin typeface="+mj-ea"/>
                <a:ea typeface="+mj-ea"/>
              </a:rPr>
              <a:t>네 번째 스터디</a:t>
            </a:r>
            <a:endParaRPr lang="en-US" altLang="ko-KR" sz="1600" b="1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 err="1">
                <a:latin typeface="+mj-ea"/>
                <a:ea typeface="+mj-ea"/>
              </a:rPr>
              <a:t>핸즈온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머신러닝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Chap.4 </a:t>
            </a:r>
            <a:r>
              <a:rPr lang="ko-KR" altLang="en-US" dirty="0">
                <a:latin typeface="+mj-ea"/>
                <a:ea typeface="+mj-ea"/>
              </a:rPr>
              <a:t>과제</a:t>
            </a:r>
            <a:r>
              <a:rPr lang="en-US" altLang="ko-KR" dirty="0">
                <a:latin typeface="+mj-ea"/>
                <a:ea typeface="+mj-ea"/>
              </a:rPr>
              <a:t> Q&amp;A</a:t>
            </a:r>
          </a:p>
          <a:p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각자 출제한 문제 풀이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078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694C6C2-1B99-491F-B47F-B2B03281E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280186"/>
            <a:ext cx="7003399" cy="965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BD4AF-1F39-4F95-9039-8EDB13550668}"/>
              </a:ext>
            </a:extLst>
          </p:cNvPr>
          <p:cNvSpPr txBox="1"/>
          <p:nvPr/>
        </p:nvSpPr>
        <p:spPr>
          <a:xfrm>
            <a:off x="1408975" y="2897841"/>
            <a:ext cx="7603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4. 5</a:t>
            </a:r>
          </a:p>
          <a:p>
            <a:endParaRPr lang="en-US" altLang="ko-KR" dirty="0"/>
          </a:p>
          <a:p>
            <a:r>
              <a:rPr lang="ko-KR" altLang="en-US" dirty="0" err="1"/>
              <a:t>라쏘</a:t>
            </a:r>
            <a:r>
              <a:rPr lang="ko-KR" altLang="en-US" dirty="0"/>
              <a:t> 회귀의 중요한 특징은 특성의 가중치를 제거하려고 한다는 점인데 이 이유를 </a:t>
            </a:r>
            <a:r>
              <a:rPr lang="ko-KR" altLang="en-US" dirty="0" err="1"/>
              <a:t>설명하시오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20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내용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95148B7-BC9D-4AA1-9784-B878891C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055550"/>
            <a:ext cx="6020322" cy="16613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AB732D-D448-4E7E-9BC2-F581A5DCC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2926950"/>
            <a:ext cx="6063459" cy="9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0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593087" y="2160883"/>
            <a:ext cx="3060715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 </a:t>
            </a:r>
            <a:r>
              <a:rPr lang="ko-KR" altLang="en-US" sz="3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3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865902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155</Words>
  <Application>Microsoft Office PowerPoint</Application>
  <PresentationFormat>화면 슬라이드 쇼(16:9)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NanumGothic ExtraBold</vt:lpstr>
      <vt:lpstr>맑은 고딕</vt:lpstr>
      <vt:lpstr>굴림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김찬호</cp:lastModifiedBy>
  <cp:revision>6</cp:revision>
  <dcterms:modified xsi:type="dcterms:W3CDTF">2022-04-05T07:03:39Z</dcterms:modified>
</cp:coreProperties>
</file>