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90" r:id="rId2"/>
    <p:sldId id="300" r:id="rId3"/>
    <p:sldId id="281" r:id="rId4"/>
    <p:sldId id="291" r:id="rId5"/>
    <p:sldId id="292" r:id="rId6"/>
    <p:sldId id="307" r:id="rId7"/>
    <p:sldId id="301" r:id="rId8"/>
    <p:sldId id="302" r:id="rId9"/>
    <p:sldId id="304" r:id="rId10"/>
    <p:sldId id="319" r:id="rId11"/>
    <p:sldId id="325" r:id="rId12"/>
    <p:sldId id="308" r:id="rId13"/>
    <p:sldId id="309" r:id="rId14"/>
    <p:sldId id="310" r:id="rId15"/>
    <p:sldId id="321" r:id="rId16"/>
    <p:sldId id="311" r:id="rId17"/>
    <p:sldId id="313" r:id="rId18"/>
    <p:sldId id="312" r:id="rId19"/>
    <p:sldId id="314" r:id="rId20"/>
    <p:sldId id="315" r:id="rId21"/>
    <p:sldId id="316" r:id="rId22"/>
    <p:sldId id="288" r:id="rId23"/>
    <p:sldId id="305" r:id="rId24"/>
    <p:sldId id="326" r:id="rId25"/>
    <p:sldId id="299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2" userDrawn="1">
          <p15:clr>
            <a:srgbClr val="A4A3A4"/>
          </p15:clr>
        </p15:guide>
        <p15:guide id="2" orient="horz" pos="3208" userDrawn="1">
          <p15:clr>
            <a:srgbClr val="A4A3A4"/>
          </p15:clr>
        </p15:guide>
        <p15:guide id="3" pos="2868" userDrawn="1">
          <p15:clr>
            <a:srgbClr val="A4A3A4"/>
          </p15:clr>
        </p15:guide>
        <p15:guide id="4" pos="5614" userDrawn="1">
          <p15:clr>
            <a:srgbClr val="A4A3A4"/>
          </p15:clr>
        </p15:guide>
        <p15:guide id="5" orient="horz" pos="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仕恒 刘" initials="仕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371"/>
    <a:srgbClr val="F9FCFF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184" autoAdjust="0"/>
  </p:normalViewPr>
  <p:slideViewPr>
    <p:cSldViewPr snapToGrid="0" showGuides="1">
      <p:cViewPr varScale="1">
        <p:scale>
          <a:sx n="112" d="100"/>
          <a:sy n="112" d="100"/>
        </p:scale>
        <p:origin x="638" y="86"/>
      </p:cViewPr>
      <p:guideLst>
        <p:guide pos="162"/>
        <p:guide orient="horz" pos="3208"/>
        <p:guide pos="2868"/>
        <p:guide pos="5614"/>
        <p:guide orient="horz" pos="21"/>
      </p:guideLst>
    </p:cSldViewPr>
  </p:slideViewPr>
  <p:outlineViewPr>
    <p:cViewPr>
      <p:scale>
        <a:sx n="33" d="100"/>
        <a:sy n="33" d="100"/>
      </p:scale>
      <p:origin x="0" y="-17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53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总体来看，国内外的高校都在不断探索和改进宿舍自选管理系统的设计和功能，力求提高效率和用户满意度。但是，目前国内的宿舍自选管理系统仍需要在技术水平、系统稳定性和用户体验度等方面有所提升，才能更好地服务于广大学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显示宿舍楼 宿舍号 容量 入住数量等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左边为表格数据统计 右侧为公告展示   左下角为折线图  右下角为饼图展示宿舍使用率的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左侧是头像跟座右铭 角色地点等   右侧是个人资料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tiff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1073815" y="1967974"/>
            <a:ext cx="66342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3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的大学生宿舍自选管理系统的设计与实现</a:t>
            </a:r>
          </a:p>
        </p:txBody>
      </p:sp>
      <p:sp>
        <p:nvSpPr>
          <p:cNvPr id="32" name="矩形 31"/>
          <p:cNvSpPr/>
          <p:nvPr/>
        </p:nvSpPr>
        <p:spPr>
          <a:xfrm>
            <a:off x="2371560" y="3045192"/>
            <a:ext cx="4155479" cy="1136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/>
              </a:rPr>
              <a:t>专业班级：软件工程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/>
              </a:rPr>
              <a:t>1903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/>
              </a:rPr>
              <a:t>班</a:t>
            </a:r>
            <a:endParaRPr lang="en-US" altLang="zh-CN" sz="2400" dirty="0">
              <a:solidFill>
                <a:schemeClr val="accent1"/>
              </a:solidFill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/>
              </a:rPr>
              <a:t>答辩人：刘仕恒</a:t>
            </a:r>
            <a:endParaRPr lang="en-US" altLang="zh-CN" sz="2400" dirty="0">
              <a:solidFill>
                <a:schemeClr val="accent1"/>
              </a:solidFill>
              <a:latin typeface="Arial" panose="020B0604020202020204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490340" y="105965"/>
            <a:ext cx="7860767" cy="466740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5556" y="736391"/>
            <a:ext cx="300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304371"/>
                </a:solidFill>
              </a:rPr>
              <a:t>毕业答辩</a:t>
            </a:r>
          </a:p>
        </p:txBody>
      </p:sp>
      <p:pic>
        <p:nvPicPr>
          <p:cNvPr id="4" name="图片 3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-1"/>
            <a:ext cx="1151890" cy="115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317670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系统功能结构图设计</a:t>
            </a:r>
          </a:p>
        </p:txBody>
      </p: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2" y="54767"/>
            <a:ext cx="1151890" cy="1151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"/>
                    </a14:imgEffect>
                    <a14:imgEffect>
                      <a14:saturation sat="1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5738" y="894171"/>
            <a:ext cx="9144000" cy="3549943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10" y="0"/>
            <a:ext cx="1151890" cy="1151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9765" y="2113431"/>
            <a:ext cx="7277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304371"/>
                </a:solidFill>
              </a:rPr>
              <a:t>接下来展示本系统的主要页面</a:t>
            </a: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1555" y="347636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学生首页页面展示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1" y="1534587"/>
            <a:ext cx="8717842" cy="279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256954" y="1012591"/>
            <a:ext cx="7624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4371"/>
                </a:solidFill>
              </a:rPr>
              <a:t>上方显示的是学生选择成功宿舍的宿舍的主要信息</a:t>
            </a:r>
            <a:endParaRPr lang="en-US" altLang="zh-CN" dirty="0">
              <a:solidFill>
                <a:srgbClr val="30437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6954" y="4437554"/>
            <a:ext cx="7469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4371"/>
                </a:solidFill>
              </a:rPr>
              <a:t>下方则是学生学生选择的宿舍的宿舍成员</a:t>
            </a:r>
          </a:p>
          <a:p>
            <a:endParaRPr lang="zh-CN" altLang="en-US" dirty="0"/>
          </a:p>
        </p:txBody>
      </p: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33899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学生在线选择宿舍页面展示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0"/>
            <a:ext cx="1151890" cy="1151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979"/>
            <a:ext cx="9144000" cy="406152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275872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管理员首页页面展示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69259"/>
            <a:ext cx="1151890" cy="11518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ACA186-6CA1-CCBD-1D37-DB6942178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41" y="919371"/>
            <a:ext cx="7336631" cy="4119523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22993" y="187026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个人资料页面展示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0" y="1108487"/>
            <a:ext cx="5674858" cy="3813414"/>
          </a:xfrm>
          <a:prstGeom prst="rect">
            <a:avLst/>
          </a:prstGeom>
        </p:spPr>
      </p:pic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110" y="0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356"/>
            <a:ext cx="9144000" cy="3342788"/>
          </a:xfrm>
          <a:prstGeom prst="rect">
            <a:avLst/>
          </a:prstGeom>
        </p:spPr>
      </p:pic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702" y="0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机构管理页面展示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456"/>
            <a:ext cx="9144000" cy="4122022"/>
          </a:xfrm>
          <a:prstGeom prst="rect">
            <a:avLst/>
          </a:prstGeom>
        </p:spPr>
      </p:pic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894" y="107010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学生管理页面展示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6" y="973653"/>
            <a:ext cx="9144000" cy="4169847"/>
          </a:xfrm>
          <a:prstGeom prst="rect">
            <a:avLst/>
          </a:prstGeom>
        </p:spPr>
      </p:pic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76" y="-712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宿舍编号设置页面展示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078"/>
            <a:ext cx="9144000" cy="3860676"/>
          </a:xfrm>
          <a:prstGeom prst="rect">
            <a:avLst/>
          </a:prstGeom>
        </p:spPr>
      </p:pic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270" y="0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1535206" y="1962591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602159" y="1160780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选题的背景与意义</a:t>
            </a:r>
          </a:p>
        </p:txBody>
      </p:sp>
      <p:sp>
        <p:nvSpPr>
          <p:cNvPr id="63" name="椭圆 62"/>
          <p:cNvSpPr/>
          <p:nvPr/>
        </p:nvSpPr>
        <p:spPr>
          <a:xfrm>
            <a:off x="5161287" y="1133144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1</a:t>
            </a:r>
            <a:endParaRPr lang="zh-CN" altLang="en-US" sz="16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602158" y="214442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相关技术及介绍</a:t>
            </a:r>
          </a:p>
        </p:txBody>
      </p:sp>
      <p:sp>
        <p:nvSpPr>
          <p:cNvPr id="66" name="椭圆 65"/>
          <p:cNvSpPr/>
          <p:nvPr/>
        </p:nvSpPr>
        <p:spPr>
          <a:xfrm>
            <a:off x="5161287" y="2100703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2</a:t>
            </a:r>
            <a:endParaRPr lang="zh-CN" altLang="en-US" sz="1600">
              <a:latin typeface="+mj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602158" y="3082639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系统设计与实现</a:t>
            </a:r>
          </a:p>
        </p:txBody>
      </p:sp>
      <p:sp>
        <p:nvSpPr>
          <p:cNvPr id="68" name="文本框 6"/>
          <p:cNvSpPr txBox="1">
            <a:spLocks noChangeArrowheads="1"/>
          </p:cNvSpPr>
          <p:nvPr/>
        </p:nvSpPr>
        <p:spPr bwMode="auto">
          <a:xfrm>
            <a:off x="5602158" y="4085519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总结</a:t>
            </a:r>
          </a:p>
        </p:txBody>
      </p:sp>
      <p:sp>
        <p:nvSpPr>
          <p:cNvPr id="71" name="椭圆 70"/>
          <p:cNvSpPr/>
          <p:nvPr/>
        </p:nvSpPr>
        <p:spPr>
          <a:xfrm>
            <a:off x="5161287" y="3068262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3</a:t>
            </a:r>
            <a:endParaRPr lang="zh-CN" altLang="en-US" sz="160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161287" y="4035821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4</a:t>
            </a:r>
            <a:endParaRPr lang="zh-CN" altLang="en-US" sz="160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91272" y="1266456"/>
            <a:ext cx="276936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42" y="0"/>
            <a:ext cx="1151890" cy="115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宿舍管理页面展示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4069299" y="3004041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083088" y="301519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" y="818327"/>
            <a:ext cx="9144000" cy="4119272"/>
          </a:xfrm>
          <a:prstGeom prst="rect">
            <a:avLst/>
          </a:prstGeom>
        </p:spPr>
      </p:pic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33226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报修管理页面展示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785"/>
            <a:ext cx="9144000" cy="160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08" y="1040678"/>
            <a:ext cx="3179402" cy="14683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93" y="1282827"/>
            <a:ext cx="3490855" cy="1234797"/>
          </a:xfrm>
          <a:prstGeom prst="rect">
            <a:avLst/>
          </a:prstGeom>
        </p:spPr>
      </p:pic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78" y="0"/>
            <a:ext cx="1151890" cy="1151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8469" y="2703038"/>
            <a:ext cx="27600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4371"/>
                </a:solidFill>
              </a:rPr>
              <a:t>学生申请报修页面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12338" y="2705761"/>
            <a:ext cx="27600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4371"/>
                </a:solidFill>
              </a:rPr>
              <a:t>管理员审核报修页面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81149" y="4843352"/>
            <a:ext cx="426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04371"/>
                </a:solidFill>
              </a:rPr>
              <a:t>报修管理页面</a:t>
            </a:r>
            <a:endParaRPr lang="zh-CN" altLang="en-US" dirty="0">
              <a:solidFill>
                <a:srgbClr val="30437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系统亮点</a:t>
            </a:r>
          </a:p>
        </p:txBody>
      </p:sp>
      <p:sp>
        <p:nvSpPr>
          <p:cNvPr id="28" name="矩形 2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827130" y="1290507"/>
            <a:ext cx="17235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减少人力成本</a:t>
            </a:r>
          </a:p>
        </p:txBody>
      </p:sp>
      <p:sp>
        <p:nvSpPr>
          <p:cNvPr id="31" name="Freeform 893"/>
          <p:cNvSpPr>
            <a:spLocks noEditPoints="1"/>
          </p:cNvSpPr>
          <p:nvPr/>
        </p:nvSpPr>
        <p:spPr bwMode="auto">
          <a:xfrm>
            <a:off x="359457" y="1166464"/>
            <a:ext cx="337576" cy="580829"/>
          </a:xfrm>
          <a:custGeom>
            <a:avLst/>
            <a:gdLst>
              <a:gd name="T0" fmla="*/ 105 w 115"/>
              <a:gd name="T1" fmla="*/ 49 h 198"/>
              <a:gd name="T2" fmla="*/ 115 w 115"/>
              <a:gd name="T3" fmla="*/ 53 h 198"/>
              <a:gd name="T4" fmla="*/ 101 w 115"/>
              <a:gd name="T5" fmla="*/ 93 h 198"/>
              <a:gd name="T6" fmla="*/ 89 w 115"/>
              <a:gd name="T7" fmla="*/ 93 h 198"/>
              <a:gd name="T8" fmla="*/ 105 w 115"/>
              <a:gd name="T9" fmla="*/ 49 h 198"/>
              <a:gd name="T10" fmla="*/ 112 w 115"/>
              <a:gd name="T11" fmla="*/ 18 h 198"/>
              <a:gd name="T12" fmla="*/ 109 w 115"/>
              <a:gd name="T13" fmla="*/ 17 h 198"/>
              <a:gd name="T14" fmla="*/ 94 w 115"/>
              <a:gd name="T15" fmla="*/ 33 h 198"/>
              <a:gd name="T16" fmla="*/ 114 w 115"/>
              <a:gd name="T17" fmla="*/ 39 h 198"/>
              <a:gd name="T18" fmla="*/ 112 w 115"/>
              <a:gd name="T19" fmla="*/ 18 h 198"/>
              <a:gd name="T20" fmla="*/ 78 w 115"/>
              <a:gd name="T21" fmla="*/ 93 h 198"/>
              <a:gd name="T22" fmla="*/ 95 w 115"/>
              <a:gd name="T23" fmla="*/ 46 h 198"/>
              <a:gd name="T24" fmla="*/ 85 w 115"/>
              <a:gd name="T25" fmla="*/ 42 h 198"/>
              <a:gd name="T26" fmla="*/ 67 w 115"/>
              <a:gd name="T27" fmla="*/ 93 h 198"/>
              <a:gd name="T28" fmla="*/ 78 w 115"/>
              <a:gd name="T29" fmla="*/ 93 h 198"/>
              <a:gd name="T30" fmla="*/ 2 w 115"/>
              <a:gd name="T31" fmla="*/ 25 h 198"/>
              <a:gd name="T32" fmla="*/ 15 w 115"/>
              <a:gd name="T33" fmla="*/ 3 h 198"/>
              <a:gd name="T34" fmla="*/ 38 w 115"/>
              <a:gd name="T35" fmla="*/ 16 h 198"/>
              <a:gd name="T36" fmla="*/ 58 w 115"/>
              <a:gd name="T37" fmla="*/ 93 h 198"/>
              <a:gd name="T38" fmla="*/ 20 w 115"/>
              <a:gd name="T39" fmla="*/ 93 h 198"/>
              <a:gd name="T40" fmla="*/ 2 w 115"/>
              <a:gd name="T41" fmla="*/ 25 h 198"/>
              <a:gd name="T42" fmla="*/ 16 w 115"/>
              <a:gd name="T43" fmla="*/ 22 h 198"/>
              <a:gd name="T44" fmla="*/ 28 w 115"/>
              <a:gd name="T45" fmla="*/ 69 h 198"/>
              <a:gd name="T46" fmla="*/ 34 w 115"/>
              <a:gd name="T47" fmla="*/ 72 h 198"/>
              <a:gd name="T48" fmla="*/ 37 w 115"/>
              <a:gd name="T49" fmla="*/ 66 h 198"/>
              <a:gd name="T50" fmla="*/ 24 w 115"/>
              <a:gd name="T51" fmla="*/ 19 h 198"/>
              <a:gd name="T52" fmla="*/ 19 w 115"/>
              <a:gd name="T53" fmla="*/ 16 h 198"/>
              <a:gd name="T54" fmla="*/ 16 w 115"/>
              <a:gd name="T55" fmla="*/ 22 h 198"/>
              <a:gd name="T56" fmla="*/ 107 w 115"/>
              <a:gd name="T57" fmla="*/ 100 h 198"/>
              <a:gd name="T58" fmla="*/ 8 w 115"/>
              <a:gd name="T59" fmla="*/ 100 h 198"/>
              <a:gd name="T60" fmla="*/ 2 w 115"/>
              <a:gd name="T61" fmla="*/ 105 h 198"/>
              <a:gd name="T62" fmla="*/ 8 w 115"/>
              <a:gd name="T63" fmla="*/ 109 h 198"/>
              <a:gd name="T64" fmla="*/ 19 w 115"/>
              <a:gd name="T65" fmla="*/ 190 h 198"/>
              <a:gd name="T66" fmla="*/ 14 w 115"/>
              <a:gd name="T67" fmla="*/ 194 h 198"/>
              <a:gd name="T68" fmla="*/ 20 w 115"/>
              <a:gd name="T69" fmla="*/ 198 h 198"/>
              <a:gd name="T70" fmla="*/ 95 w 115"/>
              <a:gd name="T71" fmla="*/ 198 h 198"/>
              <a:gd name="T72" fmla="*/ 101 w 115"/>
              <a:gd name="T73" fmla="*/ 194 h 198"/>
              <a:gd name="T74" fmla="*/ 96 w 115"/>
              <a:gd name="T75" fmla="*/ 190 h 198"/>
              <a:gd name="T76" fmla="*/ 107 w 115"/>
              <a:gd name="T77" fmla="*/ 109 h 198"/>
              <a:gd name="T78" fmla="*/ 113 w 115"/>
              <a:gd name="T79" fmla="*/ 105 h 198"/>
              <a:gd name="T80" fmla="*/ 107 w 115"/>
              <a:gd name="T81" fmla="*/ 100 h 198"/>
              <a:gd name="T82" fmla="*/ 34 w 115"/>
              <a:gd name="T83" fmla="*/ 186 h 198"/>
              <a:gd name="T84" fmla="*/ 34 w 115"/>
              <a:gd name="T85" fmla="*/ 186 h 198"/>
              <a:gd name="T86" fmla="*/ 30 w 115"/>
              <a:gd name="T87" fmla="*/ 183 h 198"/>
              <a:gd name="T88" fmla="*/ 20 w 115"/>
              <a:gd name="T89" fmla="*/ 115 h 198"/>
              <a:gd name="T90" fmla="*/ 23 w 115"/>
              <a:gd name="T91" fmla="*/ 110 h 198"/>
              <a:gd name="T92" fmla="*/ 28 w 115"/>
              <a:gd name="T93" fmla="*/ 114 h 198"/>
              <a:gd name="T94" fmla="*/ 38 w 115"/>
              <a:gd name="T95" fmla="*/ 182 h 198"/>
              <a:gd name="T96" fmla="*/ 34 w 115"/>
              <a:gd name="T97" fmla="*/ 18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" h="198">
                <a:moveTo>
                  <a:pt x="105" y="49"/>
                </a:moveTo>
                <a:cubicBezTo>
                  <a:pt x="115" y="53"/>
                  <a:pt x="115" y="53"/>
                  <a:pt x="115" y="5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89" y="93"/>
                  <a:pt x="89" y="93"/>
                  <a:pt x="89" y="93"/>
                </a:cubicBezTo>
                <a:lnTo>
                  <a:pt x="105" y="49"/>
                </a:lnTo>
                <a:close/>
                <a:moveTo>
                  <a:pt x="112" y="18"/>
                </a:moveTo>
                <a:cubicBezTo>
                  <a:pt x="112" y="16"/>
                  <a:pt x="111" y="16"/>
                  <a:pt x="109" y="17"/>
                </a:cubicBezTo>
                <a:cubicBezTo>
                  <a:pt x="94" y="33"/>
                  <a:pt x="94" y="33"/>
                  <a:pt x="94" y="33"/>
                </a:cubicBezTo>
                <a:cubicBezTo>
                  <a:pt x="114" y="39"/>
                  <a:pt x="114" y="39"/>
                  <a:pt x="114" y="39"/>
                </a:cubicBezTo>
                <a:lnTo>
                  <a:pt x="112" y="18"/>
                </a:lnTo>
                <a:close/>
                <a:moveTo>
                  <a:pt x="78" y="93"/>
                </a:moveTo>
                <a:cubicBezTo>
                  <a:pt x="95" y="46"/>
                  <a:pt x="95" y="46"/>
                  <a:pt x="95" y="46"/>
                </a:cubicBezTo>
                <a:cubicBezTo>
                  <a:pt x="85" y="42"/>
                  <a:pt x="85" y="42"/>
                  <a:pt x="85" y="42"/>
                </a:cubicBezTo>
                <a:cubicBezTo>
                  <a:pt x="67" y="93"/>
                  <a:pt x="67" y="93"/>
                  <a:pt x="67" y="93"/>
                </a:cubicBezTo>
                <a:lnTo>
                  <a:pt x="78" y="93"/>
                </a:lnTo>
                <a:close/>
                <a:moveTo>
                  <a:pt x="2" y="25"/>
                </a:moveTo>
                <a:cubicBezTo>
                  <a:pt x="0" y="15"/>
                  <a:pt x="5" y="5"/>
                  <a:pt x="15" y="3"/>
                </a:cubicBezTo>
                <a:cubicBezTo>
                  <a:pt x="25" y="0"/>
                  <a:pt x="35" y="6"/>
                  <a:pt x="38" y="16"/>
                </a:cubicBezTo>
                <a:cubicBezTo>
                  <a:pt x="58" y="93"/>
                  <a:pt x="58" y="93"/>
                  <a:pt x="58" y="93"/>
                </a:cubicBezTo>
                <a:cubicBezTo>
                  <a:pt x="20" y="93"/>
                  <a:pt x="20" y="93"/>
                  <a:pt x="20" y="93"/>
                </a:cubicBezTo>
                <a:lnTo>
                  <a:pt x="2" y="25"/>
                </a:lnTo>
                <a:close/>
                <a:moveTo>
                  <a:pt x="16" y="22"/>
                </a:moveTo>
                <a:cubicBezTo>
                  <a:pt x="28" y="69"/>
                  <a:pt x="28" y="69"/>
                  <a:pt x="28" y="69"/>
                </a:cubicBezTo>
                <a:cubicBezTo>
                  <a:pt x="29" y="71"/>
                  <a:pt x="31" y="72"/>
                  <a:pt x="34" y="72"/>
                </a:cubicBezTo>
                <a:cubicBezTo>
                  <a:pt x="36" y="71"/>
                  <a:pt x="38" y="69"/>
                  <a:pt x="37" y="66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19" y="16"/>
                </a:cubicBezTo>
                <a:cubicBezTo>
                  <a:pt x="16" y="17"/>
                  <a:pt x="15" y="19"/>
                  <a:pt x="16" y="22"/>
                </a:cubicBezTo>
                <a:close/>
                <a:moveTo>
                  <a:pt x="107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5" y="100"/>
                  <a:pt x="2" y="102"/>
                  <a:pt x="2" y="105"/>
                </a:cubicBezTo>
                <a:cubicBezTo>
                  <a:pt x="2" y="107"/>
                  <a:pt x="4" y="109"/>
                  <a:pt x="8" y="109"/>
                </a:cubicBezTo>
                <a:cubicBezTo>
                  <a:pt x="19" y="190"/>
                  <a:pt x="19" y="190"/>
                  <a:pt x="19" y="190"/>
                </a:cubicBezTo>
                <a:cubicBezTo>
                  <a:pt x="16" y="190"/>
                  <a:pt x="14" y="192"/>
                  <a:pt x="14" y="194"/>
                </a:cubicBezTo>
                <a:cubicBezTo>
                  <a:pt x="14" y="196"/>
                  <a:pt x="17" y="198"/>
                  <a:pt x="20" y="198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98" y="198"/>
                  <a:pt x="101" y="196"/>
                  <a:pt x="101" y="194"/>
                </a:cubicBezTo>
                <a:cubicBezTo>
                  <a:pt x="101" y="192"/>
                  <a:pt x="99" y="190"/>
                  <a:pt x="96" y="190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11" y="109"/>
                  <a:pt x="113" y="107"/>
                  <a:pt x="113" y="105"/>
                </a:cubicBezTo>
                <a:cubicBezTo>
                  <a:pt x="113" y="102"/>
                  <a:pt x="110" y="100"/>
                  <a:pt x="107" y="100"/>
                </a:cubicBezTo>
                <a:close/>
                <a:moveTo>
                  <a:pt x="34" y="186"/>
                </a:moveTo>
                <a:cubicBezTo>
                  <a:pt x="34" y="186"/>
                  <a:pt x="34" y="186"/>
                  <a:pt x="34" y="186"/>
                </a:cubicBezTo>
                <a:cubicBezTo>
                  <a:pt x="32" y="186"/>
                  <a:pt x="30" y="185"/>
                  <a:pt x="30" y="183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9" y="112"/>
                  <a:pt x="21" y="110"/>
                  <a:pt x="23" y="110"/>
                </a:cubicBezTo>
                <a:cubicBezTo>
                  <a:pt x="26" y="110"/>
                  <a:pt x="28" y="111"/>
                  <a:pt x="28" y="114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8" y="184"/>
                  <a:pt x="37" y="186"/>
                  <a:pt x="34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Freeform 884"/>
          <p:cNvSpPr>
            <a:spLocks noEditPoints="1"/>
          </p:cNvSpPr>
          <p:nvPr/>
        </p:nvSpPr>
        <p:spPr bwMode="auto">
          <a:xfrm>
            <a:off x="236320" y="3190309"/>
            <a:ext cx="608133" cy="496435"/>
          </a:xfrm>
          <a:custGeom>
            <a:avLst/>
            <a:gdLst>
              <a:gd name="T0" fmla="*/ 114 w 207"/>
              <a:gd name="T1" fmla="*/ 136 h 169"/>
              <a:gd name="T2" fmla="*/ 118 w 207"/>
              <a:gd name="T3" fmla="*/ 136 h 169"/>
              <a:gd name="T4" fmla="*/ 203 w 207"/>
              <a:gd name="T5" fmla="*/ 91 h 169"/>
              <a:gd name="T6" fmla="*/ 206 w 207"/>
              <a:gd name="T7" fmla="*/ 83 h 169"/>
              <a:gd name="T8" fmla="*/ 198 w 207"/>
              <a:gd name="T9" fmla="*/ 80 h 169"/>
              <a:gd name="T10" fmla="*/ 115 w 207"/>
              <a:gd name="T11" fmla="*/ 124 h 169"/>
              <a:gd name="T12" fmla="*/ 22 w 207"/>
              <a:gd name="T13" fmla="*/ 105 h 169"/>
              <a:gd name="T14" fmla="*/ 15 w 207"/>
              <a:gd name="T15" fmla="*/ 93 h 169"/>
              <a:gd name="T16" fmla="*/ 27 w 207"/>
              <a:gd name="T17" fmla="*/ 85 h 169"/>
              <a:gd name="T18" fmla="*/ 116 w 207"/>
              <a:gd name="T19" fmla="*/ 104 h 169"/>
              <a:gd name="T20" fmla="*/ 118 w 207"/>
              <a:gd name="T21" fmla="*/ 103 h 169"/>
              <a:gd name="T22" fmla="*/ 203 w 207"/>
              <a:gd name="T23" fmla="*/ 58 h 169"/>
              <a:gd name="T24" fmla="*/ 206 w 207"/>
              <a:gd name="T25" fmla="*/ 50 h 169"/>
              <a:gd name="T26" fmla="*/ 198 w 207"/>
              <a:gd name="T27" fmla="*/ 48 h 169"/>
              <a:gd name="T28" fmla="*/ 114 w 207"/>
              <a:gd name="T29" fmla="*/ 92 h 169"/>
              <a:gd name="T30" fmla="*/ 22 w 207"/>
              <a:gd name="T31" fmla="*/ 72 h 169"/>
              <a:gd name="T32" fmla="*/ 15 w 207"/>
              <a:gd name="T33" fmla="*/ 60 h 169"/>
              <a:gd name="T34" fmla="*/ 27 w 207"/>
              <a:gd name="T35" fmla="*/ 52 h 169"/>
              <a:gd name="T36" fmla="*/ 110 w 207"/>
              <a:gd name="T37" fmla="*/ 70 h 169"/>
              <a:gd name="T38" fmla="*/ 113 w 207"/>
              <a:gd name="T39" fmla="*/ 69 h 169"/>
              <a:gd name="T40" fmla="*/ 198 w 207"/>
              <a:gd name="T41" fmla="*/ 25 h 169"/>
              <a:gd name="T42" fmla="*/ 197 w 207"/>
              <a:gd name="T43" fmla="*/ 17 h 169"/>
              <a:gd name="T44" fmla="*/ 114 w 207"/>
              <a:gd name="T45" fmla="*/ 1 h 169"/>
              <a:gd name="T46" fmla="*/ 92 w 207"/>
              <a:gd name="T47" fmla="*/ 4 h 169"/>
              <a:gd name="T48" fmla="*/ 16 w 207"/>
              <a:gd name="T49" fmla="*/ 42 h 169"/>
              <a:gd name="T50" fmla="*/ 13 w 207"/>
              <a:gd name="T51" fmla="*/ 44 h 169"/>
              <a:gd name="T52" fmla="*/ 3 w 207"/>
              <a:gd name="T53" fmla="*/ 58 h 169"/>
              <a:gd name="T54" fmla="*/ 10 w 207"/>
              <a:gd name="T55" fmla="*/ 78 h 169"/>
              <a:gd name="T56" fmla="*/ 3 w 207"/>
              <a:gd name="T57" fmla="*/ 90 h 169"/>
              <a:gd name="T58" fmla="*/ 10 w 207"/>
              <a:gd name="T59" fmla="*/ 111 h 169"/>
              <a:gd name="T60" fmla="*/ 3 w 207"/>
              <a:gd name="T61" fmla="*/ 123 h 169"/>
              <a:gd name="T62" fmla="*/ 20 w 207"/>
              <a:gd name="T63" fmla="*/ 149 h 169"/>
              <a:gd name="T64" fmla="*/ 115 w 207"/>
              <a:gd name="T65" fmla="*/ 169 h 169"/>
              <a:gd name="T66" fmla="*/ 118 w 207"/>
              <a:gd name="T67" fmla="*/ 168 h 169"/>
              <a:gd name="T68" fmla="*/ 203 w 207"/>
              <a:gd name="T69" fmla="*/ 123 h 169"/>
              <a:gd name="T70" fmla="*/ 206 w 207"/>
              <a:gd name="T71" fmla="*/ 115 h 169"/>
              <a:gd name="T72" fmla="*/ 198 w 207"/>
              <a:gd name="T73" fmla="*/ 113 h 169"/>
              <a:gd name="T74" fmla="*/ 114 w 207"/>
              <a:gd name="T75" fmla="*/ 157 h 169"/>
              <a:gd name="T76" fmla="*/ 22 w 207"/>
              <a:gd name="T77" fmla="*/ 137 h 169"/>
              <a:gd name="T78" fmla="*/ 15 w 207"/>
              <a:gd name="T79" fmla="*/ 125 h 169"/>
              <a:gd name="T80" fmla="*/ 27 w 207"/>
              <a:gd name="T81" fmla="*/ 117 h 169"/>
              <a:gd name="T82" fmla="*/ 114 w 207"/>
              <a:gd name="T83" fmla="*/ 136 h 169"/>
              <a:gd name="T84" fmla="*/ 109 w 207"/>
              <a:gd name="T85" fmla="*/ 21 h 169"/>
              <a:gd name="T86" fmla="*/ 149 w 207"/>
              <a:gd name="T87" fmla="*/ 29 h 169"/>
              <a:gd name="T88" fmla="*/ 131 w 207"/>
              <a:gd name="T89" fmla="*/ 37 h 169"/>
              <a:gd name="T90" fmla="*/ 92 w 207"/>
              <a:gd name="T91" fmla="*/ 29 h 169"/>
              <a:gd name="T92" fmla="*/ 109 w 207"/>
              <a:gd name="T93" fmla="*/ 2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7" h="169">
                <a:moveTo>
                  <a:pt x="114" y="136"/>
                </a:moveTo>
                <a:cubicBezTo>
                  <a:pt x="116" y="136"/>
                  <a:pt x="117" y="136"/>
                  <a:pt x="118" y="136"/>
                </a:cubicBezTo>
                <a:cubicBezTo>
                  <a:pt x="203" y="91"/>
                  <a:pt x="203" y="91"/>
                  <a:pt x="203" y="91"/>
                </a:cubicBezTo>
                <a:cubicBezTo>
                  <a:pt x="206" y="89"/>
                  <a:pt x="207" y="86"/>
                  <a:pt x="206" y="83"/>
                </a:cubicBezTo>
                <a:cubicBezTo>
                  <a:pt x="204" y="80"/>
                  <a:pt x="201" y="79"/>
                  <a:pt x="198" y="80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7" y="103"/>
                  <a:pt x="13" y="98"/>
                  <a:pt x="15" y="93"/>
                </a:cubicBezTo>
                <a:cubicBezTo>
                  <a:pt x="16" y="87"/>
                  <a:pt x="21" y="84"/>
                  <a:pt x="27" y="85"/>
                </a:cubicBezTo>
                <a:cubicBezTo>
                  <a:pt x="27" y="85"/>
                  <a:pt x="115" y="104"/>
                  <a:pt x="116" y="104"/>
                </a:cubicBezTo>
                <a:cubicBezTo>
                  <a:pt x="116" y="104"/>
                  <a:pt x="117" y="104"/>
                  <a:pt x="118" y="103"/>
                </a:cubicBezTo>
                <a:cubicBezTo>
                  <a:pt x="203" y="58"/>
                  <a:pt x="203" y="58"/>
                  <a:pt x="203" y="58"/>
                </a:cubicBezTo>
                <a:cubicBezTo>
                  <a:pt x="206" y="57"/>
                  <a:pt x="207" y="53"/>
                  <a:pt x="206" y="50"/>
                </a:cubicBezTo>
                <a:cubicBezTo>
                  <a:pt x="204" y="48"/>
                  <a:pt x="201" y="46"/>
                  <a:pt x="198" y="48"/>
                </a:cubicBezTo>
                <a:cubicBezTo>
                  <a:pt x="114" y="92"/>
                  <a:pt x="114" y="92"/>
                  <a:pt x="114" y="92"/>
                </a:cubicBezTo>
                <a:cubicBezTo>
                  <a:pt x="22" y="72"/>
                  <a:pt x="22" y="72"/>
                  <a:pt x="22" y="72"/>
                </a:cubicBezTo>
                <a:cubicBezTo>
                  <a:pt x="17" y="71"/>
                  <a:pt x="13" y="66"/>
                  <a:pt x="15" y="60"/>
                </a:cubicBezTo>
                <a:cubicBezTo>
                  <a:pt x="16" y="55"/>
                  <a:pt x="21" y="51"/>
                  <a:pt x="27" y="52"/>
                </a:cubicBezTo>
                <a:cubicBezTo>
                  <a:pt x="27" y="52"/>
                  <a:pt x="110" y="70"/>
                  <a:pt x="110" y="70"/>
                </a:cubicBezTo>
                <a:cubicBezTo>
                  <a:pt x="111" y="70"/>
                  <a:pt x="112" y="70"/>
                  <a:pt x="113" y="69"/>
                </a:cubicBezTo>
                <a:cubicBezTo>
                  <a:pt x="113" y="69"/>
                  <a:pt x="198" y="25"/>
                  <a:pt x="198" y="25"/>
                </a:cubicBezTo>
                <a:cubicBezTo>
                  <a:pt x="204" y="22"/>
                  <a:pt x="203" y="19"/>
                  <a:pt x="197" y="17"/>
                </a:cubicBezTo>
                <a:cubicBezTo>
                  <a:pt x="114" y="1"/>
                  <a:pt x="114" y="1"/>
                  <a:pt x="114" y="1"/>
                </a:cubicBezTo>
                <a:cubicBezTo>
                  <a:pt x="108" y="0"/>
                  <a:pt x="98" y="1"/>
                  <a:pt x="92" y="4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4" y="43"/>
                  <a:pt x="13" y="44"/>
                </a:cubicBezTo>
                <a:cubicBezTo>
                  <a:pt x="8" y="47"/>
                  <a:pt x="4" y="52"/>
                  <a:pt x="3" y="58"/>
                </a:cubicBezTo>
                <a:cubicBezTo>
                  <a:pt x="1" y="66"/>
                  <a:pt x="4" y="73"/>
                  <a:pt x="10" y="78"/>
                </a:cubicBezTo>
                <a:cubicBezTo>
                  <a:pt x="6" y="81"/>
                  <a:pt x="4" y="85"/>
                  <a:pt x="3" y="90"/>
                </a:cubicBezTo>
                <a:cubicBezTo>
                  <a:pt x="1" y="98"/>
                  <a:pt x="4" y="106"/>
                  <a:pt x="10" y="111"/>
                </a:cubicBezTo>
                <a:cubicBezTo>
                  <a:pt x="6" y="114"/>
                  <a:pt x="4" y="118"/>
                  <a:pt x="3" y="123"/>
                </a:cubicBezTo>
                <a:cubicBezTo>
                  <a:pt x="0" y="134"/>
                  <a:pt x="8" y="146"/>
                  <a:pt x="20" y="149"/>
                </a:cubicBezTo>
                <a:cubicBezTo>
                  <a:pt x="20" y="149"/>
                  <a:pt x="114" y="169"/>
                  <a:pt x="115" y="169"/>
                </a:cubicBezTo>
                <a:cubicBezTo>
                  <a:pt x="116" y="169"/>
                  <a:pt x="117" y="169"/>
                  <a:pt x="118" y="168"/>
                </a:cubicBezTo>
                <a:cubicBezTo>
                  <a:pt x="203" y="123"/>
                  <a:pt x="203" y="123"/>
                  <a:pt x="203" y="123"/>
                </a:cubicBezTo>
                <a:cubicBezTo>
                  <a:pt x="206" y="122"/>
                  <a:pt x="207" y="118"/>
                  <a:pt x="206" y="115"/>
                </a:cubicBezTo>
                <a:cubicBezTo>
                  <a:pt x="204" y="113"/>
                  <a:pt x="201" y="111"/>
                  <a:pt x="198" y="113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22" y="137"/>
                  <a:pt x="22" y="137"/>
                  <a:pt x="22" y="137"/>
                </a:cubicBezTo>
                <a:cubicBezTo>
                  <a:pt x="17" y="136"/>
                  <a:pt x="13" y="131"/>
                  <a:pt x="15" y="125"/>
                </a:cubicBezTo>
                <a:cubicBezTo>
                  <a:pt x="16" y="120"/>
                  <a:pt x="21" y="116"/>
                  <a:pt x="27" y="117"/>
                </a:cubicBezTo>
                <a:cubicBezTo>
                  <a:pt x="27" y="117"/>
                  <a:pt x="114" y="136"/>
                  <a:pt x="114" y="136"/>
                </a:cubicBezTo>
                <a:close/>
                <a:moveTo>
                  <a:pt x="109" y="21"/>
                </a:moveTo>
                <a:cubicBezTo>
                  <a:pt x="149" y="29"/>
                  <a:pt x="149" y="29"/>
                  <a:pt x="149" y="29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92" y="29"/>
                  <a:pt x="92" y="29"/>
                  <a:pt x="92" y="29"/>
                </a:cubicBezTo>
                <a:lnTo>
                  <a:pt x="109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矩形 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844453" y="3269249"/>
            <a:ext cx="19800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提高学生自主权</a:t>
            </a:r>
          </a:p>
        </p:txBody>
      </p:sp>
      <p:sp>
        <p:nvSpPr>
          <p:cNvPr id="6" name="矩形 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5101035" y="1275905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高性能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5292451" y="3163524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安全性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Freeform 891"/>
          <p:cNvSpPr>
            <a:spLocks noEditPoints="1"/>
          </p:cNvSpPr>
          <p:nvPr/>
        </p:nvSpPr>
        <p:spPr bwMode="auto">
          <a:xfrm>
            <a:off x="4572000" y="1196965"/>
            <a:ext cx="429416" cy="547320"/>
          </a:xfrm>
          <a:custGeom>
            <a:avLst/>
            <a:gdLst>
              <a:gd name="T0" fmla="*/ 71 w 146"/>
              <a:gd name="T1" fmla="*/ 88 h 186"/>
              <a:gd name="T2" fmla="*/ 67 w 146"/>
              <a:gd name="T3" fmla="*/ 101 h 186"/>
              <a:gd name="T4" fmla="*/ 55 w 146"/>
              <a:gd name="T5" fmla="*/ 104 h 186"/>
              <a:gd name="T6" fmla="*/ 73 w 146"/>
              <a:gd name="T7" fmla="*/ 82 h 186"/>
              <a:gd name="T8" fmla="*/ 92 w 146"/>
              <a:gd name="T9" fmla="*/ 126 h 186"/>
              <a:gd name="T10" fmla="*/ 92 w 146"/>
              <a:gd name="T11" fmla="*/ 128 h 186"/>
              <a:gd name="T12" fmla="*/ 101 w 146"/>
              <a:gd name="T13" fmla="*/ 122 h 186"/>
              <a:gd name="T14" fmla="*/ 105 w 146"/>
              <a:gd name="T15" fmla="*/ 111 h 186"/>
              <a:gd name="T16" fmla="*/ 104 w 146"/>
              <a:gd name="T17" fmla="*/ 110 h 186"/>
              <a:gd name="T18" fmla="*/ 94 w 146"/>
              <a:gd name="T19" fmla="*/ 121 h 186"/>
              <a:gd name="T20" fmla="*/ 127 w 146"/>
              <a:gd name="T21" fmla="*/ 186 h 186"/>
              <a:gd name="T22" fmla="*/ 0 w 146"/>
              <a:gd name="T23" fmla="*/ 168 h 186"/>
              <a:gd name="T24" fmla="*/ 21 w 146"/>
              <a:gd name="T25" fmla="*/ 0 h 186"/>
              <a:gd name="T26" fmla="*/ 144 w 146"/>
              <a:gd name="T27" fmla="*/ 5 h 186"/>
              <a:gd name="T28" fmla="*/ 20 w 146"/>
              <a:gd name="T29" fmla="*/ 10 h 186"/>
              <a:gd name="T30" fmla="*/ 19 w 146"/>
              <a:gd name="T31" fmla="*/ 31 h 186"/>
              <a:gd name="T32" fmla="*/ 146 w 146"/>
              <a:gd name="T33" fmla="*/ 39 h 186"/>
              <a:gd name="T34" fmla="*/ 75 w 146"/>
              <a:gd name="T35" fmla="*/ 100 h 186"/>
              <a:gd name="T36" fmla="*/ 80 w 146"/>
              <a:gd name="T37" fmla="*/ 79 h 186"/>
              <a:gd name="T38" fmla="*/ 80 w 146"/>
              <a:gd name="T39" fmla="*/ 71 h 186"/>
              <a:gd name="T40" fmla="*/ 71 w 146"/>
              <a:gd name="T41" fmla="*/ 74 h 186"/>
              <a:gd name="T42" fmla="*/ 50 w 146"/>
              <a:gd name="T43" fmla="*/ 100 h 186"/>
              <a:gd name="T44" fmla="*/ 40 w 146"/>
              <a:gd name="T45" fmla="*/ 109 h 186"/>
              <a:gd name="T46" fmla="*/ 32 w 146"/>
              <a:gd name="T47" fmla="*/ 115 h 186"/>
              <a:gd name="T48" fmla="*/ 34 w 146"/>
              <a:gd name="T49" fmla="*/ 118 h 186"/>
              <a:gd name="T50" fmla="*/ 40 w 146"/>
              <a:gd name="T51" fmla="*/ 116 h 186"/>
              <a:gd name="T52" fmla="*/ 33 w 146"/>
              <a:gd name="T53" fmla="*/ 128 h 186"/>
              <a:gd name="T54" fmla="*/ 31 w 146"/>
              <a:gd name="T55" fmla="*/ 138 h 186"/>
              <a:gd name="T56" fmla="*/ 37 w 146"/>
              <a:gd name="T57" fmla="*/ 136 h 186"/>
              <a:gd name="T58" fmla="*/ 41 w 146"/>
              <a:gd name="T59" fmla="*/ 128 h 186"/>
              <a:gd name="T60" fmla="*/ 66 w 146"/>
              <a:gd name="T61" fmla="*/ 108 h 186"/>
              <a:gd name="T62" fmla="*/ 64 w 146"/>
              <a:gd name="T63" fmla="*/ 133 h 186"/>
              <a:gd name="T64" fmla="*/ 68 w 146"/>
              <a:gd name="T65" fmla="*/ 139 h 186"/>
              <a:gd name="T66" fmla="*/ 70 w 146"/>
              <a:gd name="T67" fmla="*/ 134 h 186"/>
              <a:gd name="T68" fmla="*/ 73 w 146"/>
              <a:gd name="T69" fmla="*/ 106 h 186"/>
              <a:gd name="T70" fmla="*/ 79 w 146"/>
              <a:gd name="T71" fmla="*/ 106 h 186"/>
              <a:gd name="T72" fmla="*/ 81 w 146"/>
              <a:gd name="T73" fmla="*/ 102 h 186"/>
              <a:gd name="T74" fmla="*/ 75 w 146"/>
              <a:gd name="T75" fmla="*/ 100 h 186"/>
              <a:gd name="T76" fmla="*/ 115 w 146"/>
              <a:gd name="T77" fmla="*/ 78 h 186"/>
              <a:gd name="T78" fmla="*/ 111 w 146"/>
              <a:gd name="T79" fmla="*/ 75 h 186"/>
              <a:gd name="T80" fmla="*/ 104 w 146"/>
              <a:gd name="T81" fmla="*/ 85 h 186"/>
              <a:gd name="T82" fmla="*/ 83 w 146"/>
              <a:gd name="T83" fmla="*/ 133 h 186"/>
              <a:gd name="T84" fmla="*/ 86 w 146"/>
              <a:gd name="T85" fmla="*/ 136 h 186"/>
              <a:gd name="T86" fmla="*/ 89 w 146"/>
              <a:gd name="T87" fmla="*/ 133 h 186"/>
              <a:gd name="T88" fmla="*/ 94 w 146"/>
              <a:gd name="T89" fmla="*/ 135 h 186"/>
              <a:gd name="T90" fmla="*/ 110 w 146"/>
              <a:gd name="T91" fmla="*/ 119 h 186"/>
              <a:gd name="T92" fmla="*/ 110 w 146"/>
              <a:gd name="T93" fmla="*/ 106 h 186"/>
              <a:gd name="T94" fmla="*/ 101 w 146"/>
              <a:gd name="T95" fmla="*/ 106 h 186"/>
              <a:gd name="T96" fmla="*/ 114 w 146"/>
              <a:gd name="T9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6" h="186">
                <a:moveTo>
                  <a:pt x="73" y="82"/>
                </a:moveTo>
                <a:cubicBezTo>
                  <a:pt x="71" y="88"/>
                  <a:pt x="71" y="88"/>
                  <a:pt x="71" y="88"/>
                </a:cubicBezTo>
                <a:cubicBezTo>
                  <a:pt x="70" y="91"/>
                  <a:pt x="69" y="93"/>
                  <a:pt x="69" y="94"/>
                </a:cubicBezTo>
                <a:cubicBezTo>
                  <a:pt x="68" y="97"/>
                  <a:pt x="68" y="100"/>
                  <a:pt x="67" y="101"/>
                </a:cubicBezTo>
                <a:cubicBezTo>
                  <a:pt x="64" y="102"/>
                  <a:pt x="61" y="102"/>
                  <a:pt x="60" y="103"/>
                </a:cubicBezTo>
                <a:cubicBezTo>
                  <a:pt x="58" y="103"/>
                  <a:pt x="56" y="104"/>
                  <a:pt x="55" y="104"/>
                </a:cubicBezTo>
                <a:cubicBezTo>
                  <a:pt x="58" y="99"/>
                  <a:pt x="62" y="93"/>
                  <a:pt x="69" y="86"/>
                </a:cubicBezTo>
                <a:cubicBezTo>
                  <a:pt x="70" y="84"/>
                  <a:pt x="71" y="83"/>
                  <a:pt x="73" y="82"/>
                </a:cubicBezTo>
                <a:close/>
                <a:moveTo>
                  <a:pt x="94" y="121"/>
                </a:moveTo>
                <a:cubicBezTo>
                  <a:pt x="93" y="123"/>
                  <a:pt x="92" y="125"/>
                  <a:pt x="92" y="126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3" y="128"/>
                  <a:pt x="93" y="128"/>
                  <a:pt x="94" y="128"/>
                </a:cubicBezTo>
                <a:cubicBezTo>
                  <a:pt x="96" y="128"/>
                  <a:pt x="99" y="126"/>
                  <a:pt x="101" y="122"/>
                </a:cubicBezTo>
                <a:cubicBezTo>
                  <a:pt x="103" y="120"/>
                  <a:pt x="104" y="117"/>
                  <a:pt x="104" y="115"/>
                </a:cubicBezTo>
                <a:cubicBezTo>
                  <a:pt x="105" y="113"/>
                  <a:pt x="105" y="112"/>
                  <a:pt x="105" y="111"/>
                </a:cubicBezTo>
                <a:cubicBezTo>
                  <a:pt x="105" y="111"/>
                  <a:pt x="105" y="111"/>
                  <a:pt x="105" y="110"/>
                </a:cubicBezTo>
                <a:cubicBezTo>
                  <a:pt x="105" y="110"/>
                  <a:pt x="104" y="110"/>
                  <a:pt x="104" y="110"/>
                </a:cubicBezTo>
                <a:cubicBezTo>
                  <a:pt x="103" y="110"/>
                  <a:pt x="101" y="111"/>
                  <a:pt x="99" y="113"/>
                </a:cubicBezTo>
                <a:cubicBezTo>
                  <a:pt x="97" y="115"/>
                  <a:pt x="96" y="118"/>
                  <a:pt x="94" y="121"/>
                </a:cubicBezTo>
                <a:close/>
                <a:moveTo>
                  <a:pt x="146" y="168"/>
                </a:moveTo>
                <a:cubicBezTo>
                  <a:pt x="146" y="178"/>
                  <a:pt x="138" y="186"/>
                  <a:pt x="127" y="186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8" y="186"/>
                  <a:pt x="0" y="178"/>
                  <a:pt x="0" y="16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2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1" y="0"/>
                  <a:pt x="144" y="2"/>
                  <a:pt x="144" y="5"/>
                </a:cubicBezTo>
                <a:cubicBezTo>
                  <a:pt x="144" y="8"/>
                  <a:pt x="141" y="10"/>
                  <a:pt x="138" y="10"/>
                </a:cubicBezTo>
                <a:cubicBezTo>
                  <a:pt x="138" y="10"/>
                  <a:pt x="20" y="10"/>
                  <a:pt x="20" y="10"/>
                </a:cubicBezTo>
                <a:cubicBezTo>
                  <a:pt x="13" y="10"/>
                  <a:pt x="9" y="15"/>
                  <a:pt x="9" y="20"/>
                </a:cubicBezTo>
                <a:cubicBezTo>
                  <a:pt x="9" y="25"/>
                  <a:pt x="13" y="31"/>
                  <a:pt x="19" y="31"/>
                </a:cubicBezTo>
                <a:cubicBezTo>
                  <a:pt x="19" y="31"/>
                  <a:pt x="138" y="31"/>
                  <a:pt x="138" y="31"/>
                </a:cubicBezTo>
                <a:cubicBezTo>
                  <a:pt x="142" y="31"/>
                  <a:pt x="146" y="35"/>
                  <a:pt x="146" y="39"/>
                </a:cubicBezTo>
                <a:cubicBezTo>
                  <a:pt x="146" y="39"/>
                  <a:pt x="146" y="168"/>
                  <a:pt x="146" y="168"/>
                </a:cubicBezTo>
                <a:close/>
                <a:moveTo>
                  <a:pt x="75" y="100"/>
                </a:moveTo>
                <a:cubicBezTo>
                  <a:pt x="75" y="98"/>
                  <a:pt x="76" y="95"/>
                  <a:pt x="77" y="91"/>
                </a:cubicBezTo>
                <a:cubicBezTo>
                  <a:pt x="78" y="87"/>
                  <a:pt x="79" y="83"/>
                  <a:pt x="80" y="79"/>
                </a:cubicBezTo>
                <a:cubicBezTo>
                  <a:pt x="81" y="77"/>
                  <a:pt x="81" y="75"/>
                  <a:pt x="81" y="74"/>
                </a:cubicBezTo>
                <a:cubicBezTo>
                  <a:pt x="81" y="73"/>
                  <a:pt x="81" y="72"/>
                  <a:pt x="80" y="71"/>
                </a:cubicBezTo>
                <a:cubicBezTo>
                  <a:pt x="80" y="71"/>
                  <a:pt x="79" y="70"/>
                  <a:pt x="78" y="70"/>
                </a:cubicBezTo>
                <a:cubicBezTo>
                  <a:pt x="76" y="70"/>
                  <a:pt x="74" y="71"/>
                  <a:pt x="71" y="74"/>
                </a:cubicBezTo>
                <a:cubicBezTo>
                  <a:pt x="67" y="78"/>
                  <a:pt x="63" y="83"/>
                  <a:pt x="60" y="87"/>
                </a:cubicBezTo>
                <a:cubicBezTo>
                  <a:pt x="54" y="94"/>
                  <a:pt x="51" y="98"/>
                  <a:pt x="50" y="100"/>
                </a:cubicBezTo>
                <a:cubicBezTo>
                  <a:pt x="47" y="105"/>
                  <a:pt x="46" y="106"/>
                  <a:pt x="45" y="107"/>
                </a:cubicBezTo>
                <a:cubicBezTo>
                  <a:pt x="44" y="108"/>
                  <a:pt x="42" y="108"/>
                  <a:pt x="40" y="109"/>
                </a:cubicBezTo>
                <a:cubicBezTo>
                  <a:pt x="36" y="110"/>
                  <a:pt x="34" y="111"/>
                  <a:pt x="33" y="112"/>
                </a:cubicBezTo>
                <a:cubicBezTo>
                  <a:pt x="32" y="112"/>
                  <a:pt x="32" y="113"/>
                  <a:pt x="32" y="115"/>
                </a:cubicBezTo>
                <a:cubicBezTo>
                  <a:pt x="32" y="115"/>
                  <a:pt x="32" y="116"/>
                  <a:pt x="32" y="117"/>
                </a:cubicBezTo>
                <a:cubicBezTo>
                  <a:pt x="33" y="117"/>
                  <a:pt x="33" y="118"/>
                  <a:pt x="34" y="118"/>
                </a:cubicBezTo>
                <a:cubicBezTo>
                  <a:pt x="35" y="118"/>
                  <a:pt x="36" y="117"/>
                  <a:pt x="37" y="117"/>
                </a:cubicBezTo>
                <a:cubicBezTo>
                  <a:pt x="38" y="117"/>
                  <a:pt x="39" y="116"/>
                  <a:pt x="40" y="116"/>
                </a:cubicBezTo>
                <a:cubicBezTo>
                  <a:pt x="40" y="116"/>
                  <a:pt x="39" y="117"/>
                  <a:pt x="39" y="118"/>
                </a:cubicBezTo>
                <a:cubicBezTo>
                  <a:pt x="36" y="122"/>
                  <a:pt x="34" y="125"/>
                  <a:pt x="33" y="128"/>
                </a:cubicBezTo>
                <a:cubicBezTo>
                  <a:pt x="30" y="134"/>
                  <a:pt x="30" y="135"/>
                  <a:pt x="30" y="136"/>
                </a:cubicBezTo>
                <a:cubicBezTo>
                  <a:pt x="30" y="136"/>
                  <a:pt x="30" y="137"/>
                  <a:pt x="31" y="138"/>
                </a:cubicBezTo>
                <a:cubicBezTo>
                  <a:pt x="31" y="138"/>
                  <a:pt x="32" y="139"/>
                  <a:pt x="33" y="139"/>
                </a:cubicBezTo>
                <a:cubicBezTo>
                  <a:pt x="34" y="139"/>
                  <a:pt x="36" y="138"/>
                  <a:pt x="37" y="136"/>
                </a:cubicBezTo>
                <a:cubicBezTo>
                  <a:pt x="37" y="134"/>
                  <a:pt x="38" y="133"/>
                  <a:pt x="39" y="132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4" y="122"/>
                  <a:pt x="47" y="117"/>
                  <a:pt x="49" y="112"/>
                </a:cubicBezTo>
                <a:cubicBezTo>
                  <a:pt x="54" y="111"/>
                  <a:pt x="59" y="109"/>
                  <a:pt x="66" y="108"/>
                </a:cubicBezTo>
                <a:cubicBezTo>
                  <a:pt x="66" y="110"/>
                  <a:pt x="65" y="112"/>
                  <a:pt x="65" y="115"/>
                </a:cubicBezTo>
                <a:cubicBezTo>
                  <a:pt x="64" y="123"/>
                  <a:pt x="63" y="129"/>
                  <a:pt x="64" y="133"/>
                </a:cubicBezTo>
                <a:cubicBezTo>
                  <a:pt x="64" y="135"/>
                  <a:pt x="64" y="136"/>
                  <a:pt x="64" y="137"/>
                </a:cubicBezTo>
                <a:cubicBezTo>
                  <a:pt x="65" y="138"/>
                  <a:pt x="67" y="139"/>
                  <a:pt x="68" y="139"/>
                </a:cubicBezTo>
                <a:cubicBezTo>
                  <a:pt x="68" y="139"/>
                  <a:pt x="69" y="138"/>
                  <a:pt x="70" y="138"/>
                </a:cubicBezTo>
                <a:cubicBezTo>
                  <a:pt x="70" y="137"/>
                  <a:pt x="70" y="136"/>
                  <a:pt x="70" y="134"/>
                </a:cubicBezTo>
                <a:cubicBezTo>
                  <a:pt x="70" y="134"/>
                  <a:pt x="70" y="131"/>
                  <a:pt x="71" y="123"/>
                </a:cubicBezTo>
                <a:cubicBezTo>
                  <a:pt x="72" y="114"/>
                  <a:pt x="73" y="109"/>
                  <a:pt x="73" y="106"/>
                </a:cubicBezTo>
                <a:cubicBezTo>
                  <a:pt x="74" y="106"/>
                  <a:pt x="75" y="106"/>
                  <a:pt x="77" y="106"/>
                </a:cubicBezTo>
                <a:cubicBezTo>
                  <a:pt x="78" y="106"/>
                  <a:pt x="79" y="106"/>
                  <a:pt x="79" y="106"/>
                </a:cubicBezTo>
                <a:cubicBezTo>
                  <a:pt x="79" y="106"/>
                  <a:pt x="80" y="105"/>
                  <a:pt x="80" y="105"/>
                </a:cubicBezTo>
                <a:cubicBezTo>
                  <a:pt x="81" y="104"/>
                  <a:pt x="81" y="103"/>
                  <a:pt x="81" y="102"/>
                </a:cubicBezTo>
                <a:cubicBezTo>
                  <a:pt x="81" y="101"/>
                  <a:pt x="80" y="100"/>
                  <a:pt x="77" y="100"/>
                </a:cubicBezTo>
                <a:cubicBezTo>
                  <a:pt x="77" y="100"/>
                  <a:pt x="76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lose/>
                <a:moveTo>
                  <a:pt x="115" y="78"/>
                </a:moveTo>
                <a:cubicBezTo>
                  <a:pt x="114" y="77"/>
                  <a:pt x="114" y="77"/>
                  <a:pt x="114" y="76"/>
                </a:cubicBezTo>
                <a:cubicBezTo>
                  <a:pt x="113" y="75"/>
                  <a:pt x="112" y="75"/>
                  <a:pt x="111" y="75"/>
                </a:cubicBezTo>
                <a:cubicBezTo>
                  <a:pt x="110" y="75"/>
                  <a:pt x="110" y="76"/>
                  <a:pt x="109" y="77"/>
                </a:cubicBezTo>
                <a:cubicBezTo>
                  <a:pt x="108" y="78"/>
                  <a:pt x="107" y="80"/>
                  <a:pt x="104" y="85"/>
                </a:cubicBezTo>
                <a:cubicBezTo>
                  <a:pt x="98" y="96"/>
                  <a:pt x="93" y="108"/>
                  <a:pt x="88" y="119"/>
                </a:cubicBezTo>
                <a:cubicBezTo>
                  <a:pt x="83" y="131"/>
                  <a:pt x="83" y="132"/>
                  <a:pt x="83" y="133"/>
                </a:cubicBezTo>
                <a:cubicBezTo>
                  <a:pt x="83" y="133"/>
                  <a:pt x="84" y="134"/>
                  <a:pt x="84" y="135"/>
                </a:cubicBezTo>
                <a:cubicBezTo>
                  <a:pt x="85" y="136"/>
                  <a:pt x="86" y="136"/>
                  <a:pt x="86" y="136"/>
                </a:cubicBezTo>
                <a:cubicBezTo>
                  <a:pt x="87" y="136"/>
                  <a:pt x="88" y="136"/>
                  <a:pt x="88" y="135"/>
                </a:cubicBezTo>
                <a:cubicBezTo>
                  <a:pt x="88" y="135"/>
                  <a:pt x="88" y="135"/>
                  <a:pt x="89" y="133"/>
                </a:cubicBezTo>
                <a:cubicBezTo>
                  <a:pt x="90" y="133"/>
                  <a:pt x="90" y="134"/>
                  <a:pt x="91" y="134"/>
                </a:cubicBezTo>
                <a:cubicBezTo>
                  <a:pt x="92" y="134"/>
                  <a:pt x="93" y="135"/>
                  <a:pt x="94" y="135"/>
                </a:cubicBezTo>
                <a:cubicBezTo>
                  <a:pt x="96" y="135"/>
                  <a:pt x="99" y="133"/>
                  <a:pt x="102" y="130"/>
                </a:cubicBezTo>
                <a:cubicBezTo>
                  <a:pt x="105" y="127"/>
                  <a:pt x="108" y="123"/>
                  <a:pt x="110" y="119"/>
                </a:cubicBezTo>
                <a:cubicBezTo>
                  <a:pt x="111" y="115"/>
                  <a:pt x="112" y="112"/>
                  <a:pt x="112" y="110"/>
                </a:cubicBezTo>
                <a:cubicBezTo>
                  <a:pt x="111" y="108"/>
                  <a:pt x="111" y="107"/>
                  <a:pt x="110" y="106"/>
                </a:cubicBezTo>
                <a:cubicBezTo>
                  <a:pt x="109" y="104"/>
                  <a:pt x="108" y="104"/>
                  <a:pt x="106" y="104"/>
                </a:cubicBezTo>
                <a:cubicBezTo>
                  <a:pt x="104" y="104"/>
                  <a:pt x="103" y="104"/>
                  <a:pt x="101" y="106"/>
                </a:cubicBezTo>
                <a:cubicBezTo>
                  <a:pt x="103" y="100"/>
                  <a:pt x="106" y="94"/>
                  <a:pt x="111" y="86"/>
                </a:cubicBezTo>
                <a:cubicBezTo>
                  <a:pt x="113" y="83"/>
                  <a:pt x="114" y="81"/>
                  <a:pt x="114" y="81"/>
                </a:cubicBezTo>
                <a:cubicBezTo>
                  <a:pt x="114" y="80"/>
                  <a:pt x="115" y="79"/>
                  <a:pt x="115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Freeform 900"/>
          <p:cNvSpPr>
            <a:spLocks noEditPoints="1"/>
          </p:cNvSpPr>
          <p:nvPr/>
        </p:nvSpPr>
        <p:spPr bwMode="auto">
          <a:xfrm>
            <a:off x="4710381" y="3187318"/>
            <a:ext cx="582070" cy="543596"/>
          </a:xfrm>
          <a:custGeom>
            <a:avLst/>
            <a:gdLst>
              <a:gd name="T0" fmla="*/ 194 w 198"/>
              <a:gd name="T1" fmla="*/ 94 h 185"/>
              <a:gd name="T2" fmla="*/ 94 w 198"/>
              <a:gd name="T3" fmla="*/ 14 h 185"/>
              <a:gd name="T4" fmla="*/ 78 w 198"/>
              <a:gd name="T5" fmla="*/ 57 h 185"/>
              <a:gd name="T6" fmla="*/ 98 w 198"/>
              <a:gd name="T7" fmla="*/ 95 h 185"/>
              <a:gd name="T8" fmla="*/ 98 w 198"/>
              <a:gd name="T9" fmla="*/ 96 h 185"/>
              <a:gd name="T10" fmla="*/ 105 w 198"/>
              <a:gd name="T11" fmla="*/ 95 h 185"/>
              <a:gd name="T12" fmla="*/ 132 w 198"/>
              <a:gd name="T13" fmla="*/ 127 h 185"/>
              <a:gd name="T14" fmla="*/ 135 w 198"/>
              <a:gd name="T15" fmla="*/ 143 h 185"/>
              <a:gd name="T16" fmla="*/ 133 w 198"/>
              <a:gd name="T17" fmla="*/ 154 h 185"/>
              <a:gd name="T18" fmla="*/ 126 w 198"/>
              <a:gd name="T19" fmla="*/ 157 h 185"/>
              <a:gd name="T20" fmla="*/ 112 w 198"/>
              <a:gd name="T21" fmla="*/ 152 h 185"/>
              <a:gd name="T22" fmla="*/ 100 w 198"/>
              <a:gd name="T23" fmla="*/ 147 h 185"/>
              <a:gd name="T24" fmla="*/ 79 w 198"/>
              <a:gd name="T25" fmla="*/ 124 h 185"/>
              <a:gd name="T26" fmla="*/ 78 w 198"/>
              <a:gd name="T27" fmla="*/ 115 h 185"/>
              <a:gd name="T28" fmla="*/ 75 w 198"/>
              <a:gd name="T29" fmla="*/ 113 h 185"/>
              <a:gd name="T30" fmla="*/ 43 w 198"/>
              <a:gd name="T31" fmla="*/ 85 h 185"/>
              <a:gd name="T32" fmla="*/ 103 w 198"/>
              <a:gd name="T33" fmla="*/ 178 h 185"/>
              <a:gd name="T34" fmla="*/ 173 w 198"/>
              <a:gd name="T35" fmla="*/ 163 h 185"/>
              <a:gd name="T36" fmla="*/ 194 w 198"/>
              <a:gd name="T37" fmla="*/ 94 h 185"/>
              <a:gd name="T38" fmla="*/ 124 w 198"/>
              <a:gd name="T39" fmla="*/ 56 h 185"/>
              <a:gd name="T40" fmla="*/ 107 w 198"/>
              <a:gd name="T41" fmla="*/ 60 h 185"/>
              <a:gd name="T42" fmla="*/ 103 w 198"/>
              <a:gd name="T43" fmla="*/ 43 h 185"/>
              <a:gd name="T44" fmla="*/ 120 w 198"/>
              <a:gd name="T45" fmla="*/ 39 h 185"/>
              <a:gd name="T46" fmla="*/ 124 w 198"/>
              <a:gd name="T47" fmla="*/ 56 h 185"/>
              <a:gd name="T48" fmla="*/ 137 w 198"/>
              <a:gd name="T49" fmla="*/ 66 h 185"/>
              <a:gd name="T50" fmla="*/ 154 w 198"/>
              <a:gd name="T51" fmla="*/ 62 h 185"/>
              <a:gd name="T52" fmla="*/ 158 w 198"/>
              <a:gd name="T53" fmla="*/ 79 h 185"/>
              <a:gd name="T54" fmla="*/ 141 w 198"/>
              <a:gd name="T55" fmla="*/ 84 h 185"/>
              <a:gd name="T56" fmla="*/ 137 w 198"/>
              <a:gd name="T57" fmla="*/ 66 h 185"/>
              <a:gd name="T58" fmla="*/ 170 w 198"/>
              <a:gd name="T59" fmla="*/ 121 h 185"/>
              <a:gd name="T60" fmla="*/ 153 w 198"/>
              <a:gd name="T61" fmla="*/ 125 h 185"/>
              <a:gd name="T62" fmla="*/ 149 w 198"/>
              <a:gd name="T63" fmla="*/ 108 h 185"/>
              <a:gd name="T64" fmla="*/ 166 w 198"/>
              <a:gd name="T65" fmla="*/ 104 h 185"/>
              <a:gd name="T66" fmla="*/ 170 w 198"/>
              <a:gd name="T67" fmla="*/ 121 h 185"/>
              <a:gd name="T68" fmla="*/ 1 w 198"/>
              <a:gd name="T69" fmla="*/ 14 h 185"/>
              <a:gd name="T70" fmla="*/ 3 w 198"/>
              <a:gd name="T71" fmla="*/ 5 h 185"/>
              <a:gd name="T72" fmla="*/ 8 w 198"/>
              <a:gd name="T73" fmla="*/ 3 h 185"/>
              <a:gd name="T74" fmla="*/ 13 w 198"/>
              <a:gd name="T75" fmla="*/ 5 h 185"/>
              <a:gd name="T76" fmla="*/ 63 w 198"/>
              <a:gd name="T77" fmla="*/ 52 h 185"/>
              <a:gd name="T78" fmla="*/ 92 w 198"/>
              <a:gd name="T79" fmla="*/ 96 h 185"/>
              <a:gd name="T80" fmla="*/ 78 w 198"/>
              <a:gd name="T81" fmla="*/ 108 h 185"/>
              <a:gd name="T82" fmla="*/ 41 w 198"/>
              <a:gd name="T83" fmla="*/ 70 h 185"/>
              <a:gd name="T84" fmla="*/ 1 w 198"/>
              <a:gd name="T85" fmla="*/ 14 h 185"/>
              <a:gd name="T86" fmla="*/ 84 w 198"/>
              <a:gd name="T87" fmla="*/ 112 h 185"/>
              <a:gd name="T88" fmla="*/ 85 w 198"/>
              <a:gd name="T89" fmla="*/ 110 h 185"/>
              <a:gd name="T90" fmla="*/ 95 w 198"/>
              <a:gd name="T91" fmla="*/ 102 h 185"/>
              <a:gd name="T92" fmla="*/ 95 w 198"/>
              <a:gd name="T93" fmla="*/ 102 h 185"/>
              <a:gd name="T94" fmla="*/ 108 w 198"/>
              <a:gd name="T95" fmla="*/ 101 h 185"/>
              <a:gd name="T96" fmla="*/ 125 w 198"/>
              <a:gd name="T97" fmla="*/ 127 h 185"/>
              <a:gd name="T98" fmla="*/ 128 w 198"/>
              <a:gd name="T99" fmla="*/ 149 h 185"/>
              <a:gd name="T100" fmla="*/ 126 w 198"/>
              <a:gd name="T101" fmla="*/ 150 h 185"/>
              <a:gd name="T102" fmla="*/ 102 w 198"/>
              <a:gd name="T103" fmla="*/ 141 h 185"/>
              <a:gd name="T104" fmla="*/ 84 w 198"/>
              <a:gd name="T105" fmla="*/ 11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" h="185">
                <a:moveTo>
                  <a:pt x="194" y="94"/>
                </a:moveTo>
                <a:cubicBezTo>
                  <a:pt x="184" y="38"/>
                  <a:pt x="128" y="0"/>
                  <a:pt x="94" y="14"/>
                </a:cubicBezTo>
                <a:cubicBezTo>
                  <a:pt x="73" y="24"/>
                  <a:pt x="77" y="42"/>
                  <a:pt x="78" y="57"/>
                </a:cubicBezTo>
                <a:cubicBezTo>
                  <a:pt x="87" y="68"/>
                  <a:pt x="96" y="83"/>
                  <a:pt x="98" y="95"/>
                </a:cubicBezTo>
                <a:cubicBezTo>
                  <a:pt x="98" y="96"/>
                  <a:pt x="98" y="96"/>
                  <a:pt x="98" y="96"/>
                </a:cubicBezTo>
                <a:cubicBezTo>
                  <a:pt x="100" y="95"/>
                  <a:pt x="103" y="95"/>
                  <a:pt x="105" y="95"/>
                </a:cubicBezTo>
                <a:cubicBezTo>
                  <a:pt x="113" y="96"/>
                  <a:pt x="129" y="98"/>
                  <a:pt x="132" y="127"/>
                </a:cubicBezTo>
                <a:cubicBezTo>
                  <a:pt x="133" y="136"/>
                  <a:pt x="134" y="141"/>
                  <a:pt x="135" y="143"/>
                </a:cubicBezTo>
                <a:cubicBezTo>
                  <a:pt x="136" y="146"/>
                  <a:pt x="137" y="150"/>
                  <a:pt x="133" y="154"/>
                </a:cubicBezTo>
                <a:cubicBezTo>
                  <a:pt x="131" y="156"/>
                  <a:pt x="128" y="157"/>
                  <a:pt x="126" y="157"/>
                </a:cubicBezTo>
                <a:cubicBezTo>
                  <a:pt x="123" y="157"/>
                  <a:pt x="120" y="155"/>
                  <a:pt x="112" y="152"/>
                </a:cubicBezTo>
                <a:cubicBezTo>
                  <a:pt x="109" y="151"/>
                  <a:pt x="105" y="149"/>
                  <a:pt x="100" y="147"/>
                </a:cubicBezTo>
                <a:cubicBezTo>
                  <a:pt x="85" y="141"/>
                  <a:pt x="80" y="131"/>
                  <a:pt x="79" y="124"/>
                </a:cubicBezTo>
                <a:cubicBezTo>
                  <a:pt x="78" y="121"/>
                  <a:pt x="78" y="118"/>
                  <a:pt x="78" y="115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61" y="107"/>
                  <a:pt x="50" y="94"/>
                  <a:pt x="43" y="85"/>
                </a:cubicBezTo>
                <a:cubicBezTo>
                  <a:pt x="25" y="106"/>
                  <a:pt x="57" y="163"/>
                  <a:pt x="103" y="178"/>
                </a:cubicBezTo>
                <a:cubicBezTo>
                  <a:pt x="126" y="185"/>
                  <a:pt x="153" y="179"/>
                  <a:pt x="173" y="163"/>
                </a:cubicBezTo>
                <a:cubicBezTo>
                  <a:pt x="193" y="146"/>
                  <a:pt x="198" y="119"/>
                  <a:pt x="194" y="94"/>
                </a:cubicBezTo>
                <a:close/>
                <a:moveTo>
                  <a:pt x="124" y="56"/>
                </a:moveTo>
                <a:cubicBezTo>
                  <a:pt x="121" y="62"/>
                  <a:pt x="113" y="64"/>
                  <a:pt x="107" y="60"/>
                </a:cubicBezTo>
                <a:cubicBezTo>
                  <a:pt x="101" y="57"/>
                  <a:pt x="99" y="49"/>
                  <a:pt x="103" y="43"/>
                </a:cubicBezTo>
                <a:cubicBezTo>
                  <a:pt x="107" y="37"/>
                  <a:pt x="114" y="35"/>
                  <a:pt x="120" y="39"/>
                </a:cubicBezTo>
                <a:cubicBezTo>
                  <a:pt x="126" y="42"/>
                  <a:pt x="128" y="50"/>
                  <a:pt x="124" y="56"/>
                </a:cubicBezTo>
                <a:close/>
                <a:moveTo>
                  <a:pt x="137" y="66"/>
                </a:moveTo>
                <a:cubicBezTo>
                  <a:pt x="140" y="61"/>
                  <a:pt x="148" y="59"/>
                  <a:pt x="154" y="62"/>
                </a:cubicBezTo>
                <a:cubicBezTo>
                  <a:pt x="160" y="66"/>
                  <a:pt x="162" y="73"/>
                  <a:pt x="158" y="79"/>
                </a:cubicBezTo>
                <a:cubicBezTo>
                  <a:pt x="154" y="85"/>
                  <a:pt x="147" y="87"/>
                  <a:pt x="141" y="84"/>
                </a:cubicBezTo>
                <a:cubicBezTo>
                  <a:pt x="135" y="80"/>
                  <a:pt x="133" y="72"/>
                  <a:pt x="137" y="66"/>
                </a:cubicBezTo>
                <a:close/>
                <a:moveTo>
                  <a:pt x="170" y="121"/>
                </a:moveTo>
                <a:cubicBezTo>
                  <a:pt x="166" y="127"/>
                  <a:pt x="159" y="129"/>
                  <a:pt x="153" y="125"/>
                </a:cubicBezTo>
                <a:cubicBezTo>
                  <a:pt x="147" y="122"/>
                  <a:pt x="145" y="114"/>
                  <a:pt x="149" y="108"/>
                </a:cubicBezTo>
                <a:cubicBezTo>
                  <a:pt x="152" y="102"/>
                  <a:pt x="160" y="100"/>
                  <a:pt x="166" y="104"/>
                </a:cubicBezTo>
                <a:cubicBezTo>
                  <a:pt x="172" y="108"/>
                  <a:pt x="174" y="115"/>
                  <a:pt x="170" y="121"/>
                </a:cubicBezTo>
                <a:close/>
                <a:moveTo>
                  <a:pt x="1" y="14"/>
                </a:moveTo>
                <a:cubicBezTo>
                  <a:pt x="0" y="11"/>
                  <a:pt x="0" y="7"/>
                  <a:pt x="3" y="5"/>
                </a:cubicBezTo>
                <a:cubicBezTo>
                  <a:pt x="5" y="4"/>
                  <a:pt x="6" y="3"/>
                  <a:pt x="8" y="3"/>
                </a:cubicBezTo>
                <a:cubicBezTo>
                  <a:pt x="10" y="3"/>
                  <a:pt x="12" y="4"/>
                  <a:pt x="13" y="5"/>
                </a:cubicBezTo>
                <a:cubicBezTo>
                  <a:pt x="20" y="12"/>
                  <a:pt x="44" y="36"/>
                  <a:pt x="63" y="52"/>
                </a:cubicBezTo>
                <a:cubicBezTo>
                  <a:pt x="74" y="61"/>
                  <a:pt x="90" y="81"/>
                  <a:pt x="92" y="96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62" y="100"/>
                  <a:pt x="48" y="82"/>
                  <a:pt x="41" y="70"/>
                </a:cubicBezTo>
                <a:cubicBezTo>
                  <a:pt x="25" y="43"/>
                  <a:pt x="5" y="21"/>
                  <a:pt x="1" y="14"/>
                </a:cubicBezTo>
                <a:close/>
                <a:moveTo>
                  <a:pt x="84" y="112"/>
                </a:moveTo>
                <a:cubicBezTo>
                  <a:pt x="84" y="111"/>
                  <a:pt x="85" y="110"/>
                  <a:pt x="85" y="110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9" y="101"/>
                  <a:pt x="103" y="100"/>
                  <a:pt x="108" y="101"/>
                </a:cubicBezTo>
                <a:cubicBezTo>
                  <a:pt x="114" y="103"/>
                  <a:pt x="123" y="106"/>
                  <a:pt x="125" y="127"/>
                </a:cubicBezTo>
                <a:cubicBezTo>
                  <a:pt x="127" y="147"/>
                  <a:pt x="131" y="147"/>
                  <a:pt x="128" y="149"/>
                </a:cubicBezTo>
                <a:cubicBezTo>
                  <a:pt x="128" y="150"/>
                  <a:pt x="127" y="150"/>
                  <a:pt x="126" y="150"/>
                </a:cubicBezTo>
                <a:cubicBezTo>
                  <a:pt x="123" y="150"/>
                  <a:pt x="118" y="147"/>
                  <a:pt x="102" y="141"/>
                </a:cubicBezTo>
                <a:cubicBezTo>
                  <a:pt x="80" y="132"/>
                  <a:pt x="84" y="115"/>
                  <a:pt x="84" y="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图片 4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10" y="0"/>
            <a:ext cx="1151890" cy="11518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6320" y="1902721"/>
            <a:ext cx="430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通过该管理系统，有效的减少了人力成本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6320" y="3806204"/>
            <a:ext cx="46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通过宿舍自选、报修申请等功能提高了学生的自主权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94399" y="1869956"/>
            <a:ext cx="412559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j-ea"/>
                <a:ea typeface="+mj-ea"/>
              </a:rPr>
              <a:t>保证在多名学生同时选择宿舍的情况下，保证宿舍选择不出差错</a:t>
            </a:r>
            <a:r>
              <a:rPr lang="en-US" altLang="zh-CN" sz="1800" dirty="0">
                <a:latin typeface="+mj-ea"/>
                <a:ea typeface="+mj-ea"/>
              </a:rPr>
              <a:t>,</a:t>
            </a:r>
            <a:r>
              <a:rPr lang="zh-CN" altLang="en-US" sz="1800" dirty="0">
                <a:latin typeface="+mj-ea"/>
                <a:ea typeface="+mj-ea"/>
              </a:rPr>
              <a:t>使用缓存保证系统快速反应。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07380" y="3806204"/>
            <a:ext cx="40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敏感数据加密，保存用户信息隐私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711514" y="2007981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</a:t>
            </a:r>
            <a:endParaRPr lang="en-US" altLang="zh-CN" sz="2800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4350419" y="682601"/>
            <a:ext cx="443161" cy="501780"/>
          </a:xfrm>
          <a:custGeom>
            <a:avLst/>
            <a:gdLst>
              <a:gd name="T0" fmla="*/ 41 w 706"/>
              <a:gd name="T1" fmla="*/ 680 h 800"/>
              <a:gd name="T2" fmla="*/ 39 w 706"/>
              <a:gd name="T3" fmla="*/ 273 h 800"/>
              <a:gd name="T4" fmla="*/ 243 w 706"/>
              <a:gd name="T5" fmla="*/ 109 h 800"/>
              <a:gd name="T6" fmla="*/ 237 w 706"/>
              <a:gd name="T7" fmla="*/ 90 h 800"/>
              <a:gd name="T8" fmla="*/ 545 w 706"/>
              <a:gd name="T9" fmla="*/ 40 h 800"/>
              <a:gd name="T10" fmla="*/ 600 w 706"/>
              <a:gd name="T11" fmla="*/ 95 h 800"/>
              <a:gd name="T12" fmla="*/ 640 w 706"/>
              <a:gd name="T13" fmla="*/ 231 h 800"/>
              <a:gd name="T14" fmla="*/ 611 w 706"/>
              <a:gd name="T15" fmla="*/ 28 h 800"/>
              <a:gd name="T16" fmla="*/ 600 w 706"/>
              <a:gd name="T17" fmla="*/ 17 h 800"/>
              <a:gd name="T18" fmla="*/ 586 w 706"/>
              <a:gd name="T19" fmla="*/ 10 h 800"/>
              <a:gd name="T20" fmla="*/ 570 w 706"/>
              <a:gd name="T21" fmla="*/ 3 h 800"/>
              <a:gd name="T22" fmla="*/ 554 w 706"/>
              <a:gd name="T23" fmla="*/ 0 h 800"/>
              <a:gd name="T24" fmla="*/ 127 w 706"/>
              <a:gd name="T25" fmla="*/ 0 h 800"/>
              <a:gd name="T26" fmla="*/ 122 w 706"/>
              <a:gd name="T27" fmla="*/ 1 h 800"/>
              <a:gd name="T28" fmla="*/ 115 w 706"/>
              <a:gd name="T29" fmla="*/ 4 h 800"/>
              <a:gd name="T30" fmla="*/ 109 w 706"/>
              <a:gd name="T31" fmla="*/ 14 h 800"/>
              <a:gd name="T32" fmla="*/ 0 w 706"/>
              <a:gd name="T33" fmla="*/ 288 h 800"/>
              <a:gd name="T34" fmla="*/ 28 w 706"/>
              <a:gd name="T35" fmla="*/ 732 h 800"/>
              <a:gd name="T36" fmla="*/ 199 w 706"/>
              <a:gd name="T37" fmla="*/ 760 h 800"/>
              <a:gd name="T38" fmla="*/ 94 w 706"/>
              <a:gd name="T39" fmla="*/ 720 h 800"/>
              <a:gd name="T40" fmla="*/ 47 w 706"/>
              <a:gd name="T41" fmla="*/ 693 h 800"/>
              <a:gd name="T42" fmla="*/ 480 w 706"/>
              <a:gd name="T43" fmla="*/ 320 h 800"/>
              <a:gd name="T44" fmla="*/ 146 w 706"/>
              <a:gd name="T45" fmla="*/ 360 h 800"/>
              <a:gd name="T46" fmla="*/ 400 w 706"/>
              <a:gd name="T47" fmla="*/ 413 h 800"/>
              <a:gd name="T48" fmla="*/ 146 w 706"/>
              <a:gd name="T49" fmla="*/ 453 h 800"/>
              <a:gd name="T50" fmla="*/ 400 w 706"/>
              <a:gd name="T51" fmla="*/ 413 h 800"/>
              <a:gd name="T52" fmla="*/ 306 w 706"/>
              <a:gd name="T53" fmla="*/ 547 h 800"/>
              <a:gd name="T54" fmla="*/ 146 w 706"/>
              <a:gd name="T55" fmla="*/ 507 h 800"/>
              <a:gd name="T56" fmla="*/ 146 w 706"/>
              <a:gd name="T57" fmla="*/ 227 h 800"/>
              <a:gd name="T58" fmla="*/ 533 w 706"/>
              <a:gd name="T59" fmla="*/ 267 h 800"/>
              <a:gd name="T60" fmla="*/ 146 w 706"/>
              <a:gd name="T61" fmla="*/ 227 h 800"/>
              <a:gd name="T62" fmla="*/ 339 w 706"/>
              <a:gd name="T63" fmla="*/ 591 h 800"/>
              <a:gd name="T64" fmla="*/ 603 w 706"/>
              <a:gd name="T65" fmla="*/ 337 h 800"/>
              <a:gd name="T66" fmla="*/ 638 w 706"/>
              <a:gd name="T67" fmla="*/ 337 h 800"/>
              <a:gd name="T68" fmla="*/ 693 w 706"/>
              <a:gd name="T69" fmla="*/ 385 h 800"/>
              <a:gd name="T70" fmla="*/ 693 w 706"/>
              <a:gd name="T71" fmla="*/ 450 h 800"/>
              <a:gd name="T72" fmla="*/ 339 w 706"/>
              <a:gd name="T73" fmla="*/ 591 h 800"/>
              <a:gd name="T74" fmla="*/ 270 w 706"/>
              <a:gd name="T75" fmla="*/ 658 h 800"/>
              <a:gd name="T76" fmla="*/ 226 w 706"/>
              <a:gd name="T77" fmla="*/ 800 h 800"/>
              <a:gd name="T78" fmla="*/ 414 w 706"/>
              <a:gd name="T79" fmla="*/ 723 h 800"/>
              <a:gd name="T80" fmla="*/ 594 w 706"/>
              <a:gd name="T81" fmla="*/ 703 h 800"/>
              <a:gd name="T82" fmla="*/ 460 w 706"/>
              <a:gd name="T83" fmla="*/ 719 h 800"/>
              <a:gd name="T84" fmla="*/ 553 w 706"/>
              <a:gd name="T85" fmla="*/ 760 h 800"/>
              <a:gd name="T86" fmla="*/ 653 w 706"/>
              <a:gd name="T87" fmla="*/ 663 h 800"/>
              <a:gd name="T88" fmla="*/ 611 w 706"/>
              <a:gd name="T89" fmla="*/ 587 h 800"/>
              <a:gd name="T90" fmla="*/ 594 w 706"/>
              <a:gd name="T91" fmla="*/ 703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6" h="800">
                <a:moveTo>
                  <a:pt x="47" y="693"/>
                </a:moveTo>
                <a:cubicBezTo>
                  <a:pt x="44" y="689"/>
                  <a:pt x="43" y="684"/>
                  <a:pt x="41" y="680"/>
                </a:cubicBezTo>
                <a:cubicBezTo>
                  <a:pt x="40" y="675"/>
                  <a:pt x="39" y="670"/>
                  <a:pt x="39" y="665"/>
                </a:cubicBezTo>
                <a:cubicBezTo>
                  <a:pt x="39" y="273"/>
                  <a:pt x="39" y="273"/>
                  <a:pt x="39" y="273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41" y="115"/>
                  <a:pt x="243" y="112"/>
                  <a:pt x="243" y="109"/>
                </a:cubicBezTo>
                <a:cubicBezTo>
                  <a:pt x="244" y="105"/>
                  <a:pt x="244" y="102"/>
                  <a:pt x="242" y="98"/>
                </a:cubicBezTo>
                <a:cubicBezTo>
                  <a:pt x="241" y="95"/>
                  <a:pt x="239" y="92"/>
                  <a:pt x="237" y="90"/>
                </a:cubicBezTo>
                <a:cubicBezTo>
                  <a:pt x="179" y="40"/>
                  <a:pt x="179" y="40"/>
                  <a:pt x="179" y="40"/>
                </a:cubicBezTo>
                <a:cubicBezTo>
                  <a:pt x="545" y="40"/>
                  <a:pt x="545" y="40"/>
                  <a:pt x="545" y="40"/>
                </a:cubicBezTo>
                <a:cubicBezTo>
                  <a:pt x="560" y="40"/>
                  <a:pt x="573" y="45"/>
                  <a:pt x="584" y="56"/>
                </a:cubicBezTo>
                <a:cubicBezTo>
                  <a:pt x="595" y="67"/>
                  <a:pt x="600" y="80"/>
                  <a:pt x="600" y="95"/>
                </a:cubicBezTo>
                <a:cubicBezTo>
                  <a:pt x="600" y="270"/>
                  <a:pt x="600" y="270"/>
                  <a:pt x="600" y="270"/>
                </a:cubicBezTo>
                <a:cubicBezTo>
                  <a:pt x="640" y="231"/>
                  <a:pt x="640" y="231"/>
                  <a:pt x="640" y="231"/>
                </a:cubicBezTo>
                <a:cubicBezTo>
                  <a:pt x="640" y="95"/>
                  <a:pt x="640" y="95"/>
                  <a:pt x="640" y="95"/>
                </a:cubicBezTo>
                <a:cubicBezTo>
                  <a:pt x="640" y="69"/>
                  <a:pt x="630" y="47"/>
                  <a:pt x="611" y="28"/>
                </a:cubicBezTo>
                <a:cubicBezTo>
                  <a:pt x="609" y="26"/>
                  <a:pt x="607" y="24"/>
                  <a:pt x="606" y="22"/>
                </a:cubicBezTo>
                <a:cubicBezTo>
                  <a:pt x="604" y="21"/>
                  <a:pt x="602" y="19"/>
                  <a:pt x="600" y="17"/>
                </a:cubicBezTo>
                <a:cubicBezTo>
                  <a:pt x="592" y="13"/>
                  <a:pt x="592" y="13"/>
                  <a:pt x="592" y="13"/>
                </a:cubicBezTo>
                <a:cubicBezTo>
                  <a:pt x="590" y="11"/>
                  <a:pt x="588" y="10"/>
                  <a:pt x="586" y="10"/>
                </a:cubicBezTo>
                <a:cubicBezTo>
                  <a:pt x="578" y="6"/>
                  <a:pt x="578" y="6"/>
                  <a:pt x="578" y="6"/>
                </a:cubicBezTo>
                <a:cubicBezTo>
                  <a:pt x="576" y="5"/>
                  <a:pt x="573" y="4"/>
                  <a:pt x="570" y="3"/>
                </a:cubicBezTo>
                <a:cubicBezTo>
                  <a:pt x="567" y="2"/>
                  <a:pt x="565" y="2"/>
                  <a:pt x="562" y="1"/>
                </a:cubicBezTo>
                <a:cubicBezTo>
                  <a:pt x="559" y="1"/>
                  <a:pt x="557" y="1"/>
                  <a:pt x="554" y="0"/>
                </a:cubicBezTo>
                <a:cubicBezTo>
                  <a:pt x="551" y="0"/>
                  <a:pt x="548" y="0"/>
                  <a:pt x="545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2"/>
                  <a:pt x="118" y="2"/>
                  <a:pt x="118" y="2"/>
                </a:cubicBezTo>
                <a:cubicBezTo>
                  <a:pt x="117" y="3"/>
                  <a:pt x="116" y="3"/>
                  <a:pt x="115" y="4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9" y="12"/>
                  <a:pt x="109" y="13"/>
                  <a:pt x="109" y="14"/>
                </a:cubicBezTo>
                <a:cubicBezTo>
                  <a:pt x="2" y="280"/>
                  <a:pt x="2" y="280"/>
                  <a:pt x="2" y="280"/>
                </a:cubicBezTo>
                <a:cubicBezTo>
                  <a:pt x="0" y="283"/>
                  <a:pt x="0" y="285"/>
                  <a:pt x="0" y="288"/>
                </a:cubicBezTo>
                <a:cubicBezTo>
                  <a:pt x="0" y="665"/>
                  <a:pt x="0" y="665"/>
                  <a:pt x="0" y="665"/>
                </a:cubicBezTo>
                <a:cubicBezTo>
                  <a:pt x="0" y="691"/>
                  <a:pt x="9" y="713"/>
                  <a:pt x="28" y="732"/>
                </a:cubicBezTo>
                <a:cubicBezTo>
                  <a:pt x="46" y="751"/>
                  <a:pt x="68" y="760"/>
                  <a:pt x="94" y="760"/>
                </a:cubicBezTo>
                <a:cubicBezTo>
                  <a:pt x="199" y="760"/>
                  <a:pt x="199" y="760"/>
                  <a:pt x="199" y="760"/>
                </a:cubicBezTo>
                <a:cubicBezTo>
                  <a:pt x="214" y="720"/>
                  <a:pt x="214" y="720"/>
                  <a:pt x="214" y="720"/>
                </a:cubicBezTo>
                <a:cubicBezTo>
                  <a:pt x="94" y="720"/>
                  <a:pt x="94" y="720"/>
                  <a:pt x="94" y="720"/>
                </a:cubicBezTo>
                <a:cubicBezTo>
                  <a:pt x="79" y="720"/>
                  <a:pt x="66" y="715"/>
                  <a:pt x="56" y="704"/>
                </a:cubicBezTo>
                <a:cubicBezTo>
                  <a:pt x="52" y="700"/>
                  <a:pt x="50" y="696"/>
                  <a:pt x="47" y="693"/>
                </a:cubicBezTo>
                <a:close/>
                <a:moveTo>
                  <a:pt x="146" y="320"/>
                </a:moveTo>
                <a:cubicBezTo>
                  <a:pt x="480" y="320"/>
                  <a:pt x="480" y="320"/>
                  <a:pt x="480" y="320"/>
                </a:cubicBezTo>
                <a:cubicBezTo>
                  <a:pt x="480" y="360"/>
                  <a:pt x="480" y="360"/>
                  <a:pt x="480" y="360"/>
                </a:cubicBezTo>
                <a:cubicBezTo>
                  <a:pt x="146" y="360"/>
                  <a:pt x="146" y="360"/>
                  <a:pt x="146" y="360"/>
                </a:cubicBezTo>
                <a:cubicBezTo>
                  <a:pt x="146" y="320"/>
                  <a:pt x="146" y="320"/>
                  <a:pt x="146" y="320"/>
                </a:cubicBezTo>
                <a:close/>
                <a:moveTo>
                  <a:pt x="400" y="413"/>
                </a:moveTo>
                <a:cubicBezTo>
                  <a:pt x="400" y="453"/>
                  <a:pt x="400" y="453"/>
                  <a:pt x="400" y="453"/>
                </a:cubicBezTo>
                <a:cubicBezTo>
                  <a:pt x="146" y="453"/>
                  <a:pt x="146" y="453"/>
                  <a:pt x="146" y="453"/>
                </a:cubicBezTo>
                <a:cubicBezTo>
                  <a:pt x="146" y="413"/>
                  <a:pt x="146" y="413"/>
                  <a:pt x="146" y="413"/>
                </a:cubicBezTo>
                <a:lnTo>
                  <a:pt x="400" y="413"/>
                </a:lnTo>
                <a:close/>
                <a:moveTo>
                  <a:pt x="306" y="507"/>
                </a:moveTo>
                <a:cubicBezTo>
                  <a:pt x="306" y="547"/>
                  <a:pt x="306" y="547"/>
                  <a:pt x="306" y="547"/>
                </a:cubicBezTo>
                <a:cubicBezTo>
                  <a:pt x="146" y="547"/>
                  <a:pt x="146" y="547"/>
                  <a:pt x="146" y="547"/>
                </a:cubicBezTo>
                <a:cubicBezTo>
                  <a:pt x="146" y="507"/>
                  <a:pt x="146" y="507"/>
                  <a:pt x="146" y="507"/>
                </a:cubicBezTo>
                <a:lnTo>
                  <a:pt x="306" y="507"/>
                </a:lnTo>
                <a:close/>
                <a:moveTo>
                  <a:pt x="146" y="227"/>
                </a:moveTo>
                <a:cubicBezTo>
                  <a:pt x="533" y="227"/>
                  <a:pt x="533" y="227"/>
                  <a:pt x="533" y="227"/>
                </a:cubicBezTo>
                <a:cubicBezTo>
                  <a:pt x="533" y="267"/>
                  <a:pt x="533" y="267"/>
                  <a:pt x="533" y="267"/>
                </a:cubicBezTo>
                <a:cubicBezTo>
                  <a:pt x="146" y="267"/>
                  <a:pt x="146" y="267"/>
                  <a:pt x="146" y="267"/>
                </a:cubicBezTo>
                <a:cubicBezTo>
                  <a:pt x="146" y="227"/>
                  <a:pt x="146" y="227"/>
                  <a:pt x="146" y="227"/>
                </a:cubicBezTo>
                <a:cubicBezTo>
                  <a:pt x="146" y="227"/>
                  <a:pt x="146" y="227"/>
                  <a:pt x="146" y="227"/>
                </a:cubicBezTo>
                <a:close/>
                <a:moveTo>
                  <a:pt x="339" y="591"/>
                </a:moveTo>
                <a:cubicBezTo>
                  <a:pt x="588" y="347"/>
                  <a:pt x="588" y="347"/>
                  <a:pt x="588" y="347"/>
                </a:cubicBezTo>
                <a:cubicBezTo>
                  <a:pt x="592" y="342"/>
                  <a:pt x="597" y="339"/>
                  <a:pt x="603" y="337"/>
                </a:cubicBezTo>
                <a:cubicBezTo>
                  <a:pt x="609" y="334"/>
                  <a:pt x="615" y="333"/>
                  <a:pt x="621" y="333"/>
                </a:cubicBezTo>
                <a:cubicBezTo>
                  <a:pt x="627" y="333"/>
                  <a:pt x="632" y="335"/>
                  <a:pt x="638" y="337"/>
                </a:cubicBezTo>
                <a:cubicBezTo>
                  <a:pt x="644" y="339"/>
                  <a:pt x="649" y="343"/>
                  <a:pt x="653" y="347"/>
                </a:cubicBezTo>
                <a:cubicBezTo>
                  <a:pt x="693" y="385"/>
                  <a:pt x="693" y="385"/>
                  <a:pt x="693" y="385"/>
                </a:cubicBezTo>
                <a:cubicBezTo>
                  <a:pt x="702" y="394"/>
                  <a:pt x="706" y="405"/>
                  <a:pt x="706" y="418"/>
                </a:cubicBezTo>
                <a:cubicBezTo>
                  <a:pt x="706" y="430"/>
                  <a:pt x="702" y="441"/>
                  <a:pt x="693" y="450"/>
                </a:cubicBezTo>
                <a:cubicBezTo>
                  <a:pt x="443" y="695"/>
                  <a:pt x="443" y="695"/>
                  <a:pt x="443" y="695"/>
                </a:cubicBezTo>
                <a:lnTo>
                  <a:pt x="339" y="591"/>
                </a:lnTo>
                <a:close/>
                <a:moveTo>
                  <a:pt x="310" y="619"/>
                </a:moveTo>
                <a:cubicBezTo>
                  <a:pt x="270" y="658"/>
                  <a:pt x="270" y="658"/>
                  <a:pt x="270" y="658"/>
                </a:cubicBezTo>
                <a:cubicBezTo>
                  <a:pt x="232" y="782"/>
                  <a:pt x="232" y="782"/>
                  <a:pt x="232" y="782"/>
                </a:cubicBezTo>
                <a:cubicBezTo>
                  <a:pt x="226" y="800"/>
                  <a:pt x="226" y="800"/>
                  <a:pt x="226" y="800"/>
                </a:cubicBezTo>
                <a:cubicBezTo>
                  <a:pt x="377" y="760"/>
                  <a:pt x="377" y="760"/>
                  <a:pt x="377" y="760"/>
                </a:cubicBezTo>
                <a:cubicBezTo>
                  <a:pt x="414" y="723"/>
                  <a:pt x="414" y="723"/>
                  <a:pt x="414" y="723"/>
                </a:cubicBezTo>
                <a:lnTo>
                  <a:pt x="310" y="619"/>
                </a:lnTo>
                <a:close/>
                <a:moveTo>
                  <a:pt x="594" y="703"/>
                </a:moveTo>
                <a:cubicBezTo>
                  <a:pt x="583" y="714"/>
                  <a:pt x="569" y="719"/>
                  <a:pt x="553" y="719"/>
                </a:cubicBezTo>
                <a:cubicBezTo>
                  <a:pt x="460" y="719"/>
                  <a:pt x="460" y="719"/>
                  <a:pt x="460" y="719"/>
                </a:cubicBezTo>
                <a:cubicBezTo>
                  <a:pt x="440" y="760"/>
                  <a:pt x="440" y="760"/>
                  <a:pt x="440" y="760"/>
                </a:cubicBezTo>
                <a:cubicBezTo>
                  <a:pt x="553" y="760"/>
                  <a:pt x="553" y="760"/>
                  <a:pt x="553" y="760"/>
                </a:cubicBezTo>
                <a:cubicBezTo>
                  <a:pt x="580" y="760"/>
                  <a:pt x="604" y="750"/>
                  <a:pt x="624" y="731"/>
                </a:cubicBezTo>
                <a:cubicBezTo>
                  <a:pt x="643" y="712"/>
                  <a:pt x="653" y="689"/>
                  <a:pt x="653" y="663"/>
                </a:cubicBezTo>
                <a:cubicBezTo>
                  <a:pt x="653" y="547"/>
                  <a:pt x="653" y="547"/>
                  <a:pt x="653" y="547"/>
                </a:cubicBezTo>
                <a:cubicBezTo>
                  <a:pt x="611" y="587"/>
                  <a:pt x="611" y="587"/>
                  <a:pt x="611" y="587"/>
                </a:cubicBezTo>
                <a:cubicBezTo>
                  <a:pt x="611" y="663"/>
                  <a:pt x="611" y="663"/>
                  <a:pt x="611" y="663"/>
                </a:cubicBezTo>
                <a:cubicBezTo>
                  <a:pt x="611" y="678"/>
                  <a:pt x="605" y="692"/>
                  <a:pt x="594" y="7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10" y="32491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20590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  <p:pic>
        <p:nvPicPr>
          <p:cNvPr id="5" name="图片 4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10" y="0"/>
            <a:ext cx="1151890" cy="1151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5838" y="1728788"/>
            <a:ext cx="657225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      大学生宿舍自选管理系统不仅提供了丰富的功能，包括宿舍自选、宿舍管理、报修管理等，还采用了人性化的设计理念，操作简便，使用体验良好。</a:t>
            </a:r>
            <a:endParaRPr lang="en-US" altLang="zh-CN" sz="1800" b="0" i="0" dirty="0">
              <a:solidFill>
                <a:srgbClr val="24292F"/>
              </a:solidFill>
              <a:effectLst/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2595576" y="2172362"/>
            <a:ext cx="3775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kern="100" spc="3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感谢各位老师观看</a:t>
            </a:r>
          </a:p>
        </p:txBody>
      </p:sp>
      <p:sp>
        <p:nvSpPr>
          <p:cNvPr id="5" name="等腰三角形 4"/>
          <p:cNvSpPr/>
          <p:nvPr/>
        </p:nvSpPr>
        <p:spPr>
          <a:xfrm rot="10800000">
            <a:off x="2745460" y="0"/>
            <a:ext cx="3474940" cy="2018887"/>
          </a:xfrm>
          <a:prstGeom prst="triangle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10" y="-1"/>
            <a:ext cx="1151890" cy="1151890"/>
          </a:xfrm>
          <a:prstGeom prst="rect">
            <a:avLst/>
          </a:prstGeom>
        </p:spPr>
      </p:pic>
      <p:sp>
        <p:nvSpPr>
          <p:cNvPr id="3" name="Freeform 884"/>
          <p:cNvSpPr>
            <a:spLocks noEditPoints="1"/>
          </p:cNvSpPr>
          <p:nvPr/>
        </p:nvSpPr>
        <p:spPr bwMode="auto">
          <a:xfrm>
            <a:off x="4127844" y="513008"/>
            <a:ext cx="608133" cy="496435"/>
          </a:xfrm>
          <a:custGeom>
            <a:avLst/>
            <a:gdLst>
              <a:gd name="T0" fmla="*/ 114 w 207"/>
              <a:gd name="T1" fmla="*/ 136 h 169"/>
              <a:gd name="T2" fmla="*/ 118 w 207"/>
              <a:gd name="T3" fmla="*/ 136 h 169"/>
              <a:gd name="T4" fmla="*/ 203 w 207"/>
              <a:gd name="T5" fmla="*/ 91 h 169"/>
              <a:gd name="T6" fmla="*/ 206 w 207"/>
              <a:gd name="T7" fmla="*/ 83 h 169"/>
              <a:gd name="T8" fmla="*/ 198 w 207"/>
              <a:gd name="T9" fmla="*/ 80 h 169"/>
              <a:gd name="T10" fmla="*/ 115 w 207"/>
              <a:gd name="T11" fmla="*/ 124 h 169"/>
              <a:gd name="T12" fmla="*/ 22 w 207"/>
              <a:gd name="T13" fmla="*/ 105 h 169"/>
              <a:gd name="T14" fmla="*/ 15 w 207"/>
              <a:gd name="T15" fmla="*/ 93 h 169"/>
              <a:gd name="T16" fmla="*/ 27 w 207"/>
              <a:gd name="T17" fmla="*/ 85 h 169"/>
              <a:gd name="T18" fmla="*/ 116 w 207"/>
              <a:gd name="T19" fmla="*/ 104 h 169"/>
              <a:gd name="T20" fmla="*/ 118 w 207"/>
              <a:gd name="T21" fmla="*/ 103 h 169"/>
              <a:gd name="T22" fmla="*/ 203 w 207"/>
              <a:gd name="T23" fmla="*/ 58 h 169"/>
              <a:gd name="T24" fmla="*/ 206 w 207"/>
              <a:gd name="T25" fmla="*/ 50 h 169"/>
              <a:gd name="T26" fmla="*/ 198 w 207"/>
              <a:gd name="T27" fmla="*/ 48 h 169"/>
              <a:gd name="T28" fmla="*/ 114 w 207"/>
              <a:gd name="T29" fmla="*/ 92 h 169"/>
              <a:gd name="T30" fmla="*/ 22 w 207"/>
              <a:gd name="T31" fmla="*/ 72 h 169"/>
              <a:gd name="T32" fmla="*/ 15 w 207"/>
              <a:gd name="T33" fmla="*/ 60 h 169"/>
              <a:gd name="T34" fmla="*/ 27 w 207"/>
              <a:gd name="T35" fmla="*/ 52 h 169"/>
              <a:gd name="T36" fmla="*/ 110 w 207"/>
              <a:gd name="T37" fmla="*/ 70 h 169"/>
              <a:gd name="T38" fmla="*/ 113 w 207"/>
              <a:gd name="T39" fmla="*/ 69 h 169"/>
              <a:gd name="T40" fmla="*/ 198 w 207"/>
              <a:gd name="T41" fmla="*/ 25 h 169"/>
              <a:gd name="T42" fmla="*/ 197 w 207"/>
              <a:gd name="T43" fmla="*/ 17 h 169"/>
              <a:gd name="T44" fmla="*/ 114 w 207"/>
              <a:gd name="T45" fmla="*/ 1 h 169"/>
              <a:gd name="T46" fmla="*/ 92 w 207"/>
              <a:gd name="T47" fmla="*/ 4 h 169"/>
              <a:gd name="T48" fmla="*/ 16 w 207"/>
              <a:gd name="T49" fmla="*/ 42 h 169"/>
              <a:gd name="T50" fmla="*/ 13 w 207"/>
              <a:gd name="T51" fmla="*/ 44 h 169"/>
              <a:gd name="T52" fmla="*/ 3 w 207"/>
              <a:gd name="T53" fmla="*/ 58 h 169"/>
              <a:gd name="T54" fmla="*/ 10 w 207"/>
              <a:gd name="T55" fmla="*/ 78 h 169"/>
              <a:gd name="T56" fmla="*/ 3 w 207"/>
              <a:gd name="T57" fmla="*/ 90 h 169"/>
              <a:gd name="T58" fmla="*/ 10 w 207"/>
              <a:gd name="T59" fmla="*/ 111 h 169"/>
              <a:gd name="T60" fmla="*/ 3 w 207"/>
              <a:gd name="T61" fmla="*/ 123 h 169"/>
              <a:gd name="T62" fmla="*/ 20 w 207"/>
              <a:gd name="T63" fmla="*/ 149 h 169"/>
              <a:gd name="T64" fmla="*/ 115 w 207"/>
              <a:gd name="T65" fmla="*/ 169 h 169"/>
              <a:gd name="T66" fmla="*/ 118 w 207"/>
              <a:gd name="T67" fmla="*/ 168 h 169"/>
              <a:gd name="T68" fmla="*/ 203 w 207"/>
              <a:gd name="T69" fmla="*/ 123 h 169"/>
              <a:gd name="T70" fmla="*/ 206 w 207"/>
              <a:gd name="T71" fmla="*/ 115 h 169"/>
              <a:gd name="T72" fmla="*/ 198 w 207"/>
              <a:gd name="T73" fmla="*/ 113 h 169"/>
              <a:gd name="T74" fmla="*/ 114 w 207"/>
              <a:gd name="T75" fmla="*/ 157 h 169"/>
              <a:gd name="T76" fmla="*/ 22 w 207"/>
              <a:gd name="T77" fmla="*/ 137 h 169"/>
              <a:gd name="T78" fmla="*/ 15 w 207"/>
              <a:gd name="T79" fmla="*/ 125 h 169"/>
              <a:gd name="T80" fmla="*/ 27 w 207"/>
              <a:gd name="T81" fmla="*/ 117 h 169"/>
              <a:gd name="T82" fmla="*/ 114 w 207"/>
              <a:gd name="T83" fmla="*/ 136 h 169"/>
              <a:gd name="T84" fmla="*/ 109 w 207"/>
              <a:gd name="T85" fmla="*/ 21 h 169"/>
              <a:gd name="T86" fmla="*/ 149 w 207"/>
              <a:gd name="T87" fmla="*/ 29 h 169"/>
              <a:gd name="T88" fmla="*/ 131 w 207"/>
              <a:gd name="T89" fmla="*/ 37 h 169"/>
              <a:gd name="T90" fmla="*/ 92 w 207"/>
              <a:gd name="T91" fmla="*/ 29 h 169"/>
              <a:gd name="T92" fmla="*/ 109 w 207"/>
              <a:gd name="T93" fmla="*/ 2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7" h="169">
                <a:moveTo>
                  <a:pt x="114" y="136"/>
                </a:moveTo>
                <a:cubicBezTo>
                  <a:pt x="116" y="136"/>
                  <a:pt x="117" y="136"/>
                  <a:pt x="118" y="136"/>
                </a:cubicBezTo>
                <a:cubicBezTo>
                  <a:pt x="203" y="91"/>
                  <a:pt x="203" y="91"/>
                  <a:pt x="203" y="91"/>
                </a:cubicBezTo>
                <a:cubicBezTo>
                  <a:pt x="206" y="89"/>
                  <a:pt x="207" y="86"/>
                  <a:pt x="206" y="83"/>
                </a:cubicBezTo>
                <a:cubicBezTo>
                  <a:pt x="204" y="80"/>
                  <a:pt x="201" y="79"/>
                  <a:pt x="198" y="80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7" y="103"/>
                  <a:pt x="13" y="98"/>
                  <a:pt x="15" y="93"/>
                </a:cubicBezTo>
                <a:cubicBezTo>
                  <a:pt x="16" y="87"/>
                  <a:pt x="21" y="84"/>
                  <a:pt x="27" y="85"/>
                </a:cubicBezTo>
                <a:cubicBezTo>
                  <a:pt x="27" y="85"/>
                  <a:pt x="115" y="104"/>
                  <a:pt x="116" y="104"/>
                </a:cubicBezTo>
                <a:cubicBezTo>
                  <a:pt x="116" y="104"/>
                  <a:pt x="117" y="104"/>
                  <a:pt x="118" y="103"/>
                </a:cubicBezTo>
                <a:cubicBezTo>
                  <a:pt x="203" y="58"/>
                  <a:pt x="203" y="58"/>
                  <a:pt x="203" y="58"/>
                </a:cubicBezTo>
                <a:cubicBezTo>
                  <a:pt x="206" y="57"/>
                  <a:pt x="207" y="53"/>
                  <a:pt x="206" y="50"/>
                </a:cubicBezTo>
                <a:cubicBezTo>
                  <a:pt x="204" y="48"/>
                  <a:pt x="201" y="46"/>
                  <a:pt x="198" y="48"/>
                </a:cubicBezTo>
                <a:cubicBezTo>
                  <a:pt x="114" y="92"/>
                  <a:pt x="114" y="92"/>
                  <a:pt x="114" y="92"/>
                </a:cubicBezTo>
                <a:cubicBezTo>
                  <a:pt x="22" y="72"/>
                  <a:pt x="22" y="72"/>
                  <a:pt x="22" y="72"/>
                </a:cubicBezTo>
                <a:cubicBezTo>
                  <a:pt x="17" y="71"/>
                  <a:pt x="13" y="66"/>
                  <a:pt x="15" y="60"/>
                </a:cubicBezTo>
                <a:cubicBezTo>
                  <a:pt x="16" y="55"/>
                  <a:pt x="21" y="51"/>
                  <a:pt x="27" y="52"/>
                </a:cubicBezTo>
                <a:cubicBezTo>
                  <a:pt x="27" y="52"/>
                  <a:pt x="110" y="70"/>
                  <a:pt x="110" y="70"/>
                </a:cubicBezTo>
                <a:cubicBezTo>
                  <a:pt x="111" y="70"/>
                  <a:pt x="112" y="70"/>
                  <a:pt x="113" y="69"/>
                </a:cubicBezTo>
                <a:cubicBezTo>
                  <a:pt x="113" y="69"/>
                  <a:pt x="198" y="25"/>
                  <a:pt x="198" y="25"/>
                </a:cubicBezTo>
                <a:cubicBezTo>
                  <a:pt x="204" y="22"/>
                  <a:pt x="203" y="19"/>
                  <a:pt x="197" y="17"/>
                </a:cubicBezTo>
                <a:cubicBezTo>
                  <a:pt x="114" y="1"/>
                  <a:pt x="114" y="1"/>
                  <a:pt x="114" y="1"/>
                </a:cubicBezTo>
                <a:cubicBezTo>
                  <a:pt x="108" y="0"/>
                  <a:pt x="98" y="1"/>
                  <a:pt x="92" y="4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4" y="43"/>
                  <a:pt x="13" y="44"/>
                </a:cubicBezTo>
                <a:cubicBezTo>
                  <a:pt x="8" y="47"/>
                  <a:pt x="4" y="52"/>
                  <a:pt x="3" y="58"/>
                </a:cubicBezTo>
                <a:cubicBezTo>
                  <a:pt x="1" y="66"/>
                  <a:pt x="4" y="73"/>
                  <a:pt x="10" y="78"/>
                </a:cubicBezTo>
                <a:cubicBezTo>
                  <a:pt x="6" y="81"/>
                  <a:pt x="4" y="85"/>
                  <a:pt x="3" y="90"/>
                </a:cubicBezTo>
                <a:cubicBezTo>
                  <a:pt x="1" y="98"/>
                  <a:pt x="4" y="106"/>
                  <a:pt x="10" y="111"/>
                </a:cubicBezTo>
                <a:cubicBezTo>
                  <a:pt x="6" y="114"/>
                  <a:pt x="4" y="118"/>
                  <a:pt x="3" y="123"/>
                </a:cubicBezTo>
                <a:cubicBezTo>
                  <a:pt x="0" y="134"/>
                  <a:pt x="8" y="146"/>
                  <a:pt x="20" y="149"/>
                </a:cubicBezTo>
                <a:cubicBezTo>
                  <a:pt x="20" y="149"/>
                  <a:pt x="114" y="169"/>
                  <a:pt x="115" y="169"/>
                </a:cubicBezTo>
                <a:cubicBezTo>
                  <a:pt x="116" y="169"/>
                  <a:pt x="117" y="169"/>
                  <a:pt x="118" y="168"/>
                </a:cubicBezTo>
                <a:cubicBezTo>
                  <a:pt x="203" y="123"/>
                  <a:pt x="203" y="123"/>
                  <a:pt x="203" y="123"/>
                </a:cubicBezTo>
                <a:cubicBezTo>
                  <a:pt x="206" y="122"/>
                  <a:pt x="207" y="118"/>
                  <a:pt x="206" y="115"/>
                </a:cubicBezTo>
                <a:cubicBezTo>
                  <a:pt x="204" y="113"/>
                  <a:pt x="201" y="111"/>
                  <a:pt x="198" y="113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22" y="137"/>
                  <a:pt x="22" y="137"/>
                  <a:pt x="22" y="137"/>
                </a:cubicBezTo>
                <a:cubicBezTo>
                  <a:pt x="17" y="136"/>
                  <a:pt x="13" y="131"/>
                  <a:pt x="15" y="125"/>
                </a:cubicBezTo>
                <a:cubicBezTo>
                  <a:pt x="16" y="120"/>
                  <a:pt x="21" y="116"/>
                  <a:pt x="27" y="117"/>
                </a:cubicBezTo>
                <a:cubicBezTo>
                  <a:pt x="27" y="117"/>
                  <a:pt x="114" y="136"/>
                  <a:pt x="114" y="136"/>
                </a:cubicBezTo>
                <a:close/>
                <a:moveTo>
                  <a:pt x="109" y="21"/>
                </a:moveTo>
                <a:cubicBezTo>
                  <a:pt x="149" y="29"/>
                  <a:pt x="149" y="29"/>
                  <a:pt x="149" y="29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92" y="29"/>
                  <a:pt x="92" y="29"/>
                  <a:pt x="92" y="29"/>
                </a:cubicBezTo>
                <a:lnTo>
                  <a:pt x="109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菱形 5"/>
          <p:cNvSpPr/>
          <p:nvPr/>
        </p:nvSpPr>
        <p:spPr>
          <a:xfrm>
            <a:off x="2044011" y="29905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043376" y="1903994"/>
            <a:ext cx="305724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</a:t>
            </a:r>
            <a:endParaRPr lang="en-US" altLang="zh-CN" sz="2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选题的背景与意义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1233"/>
            <a:ext cx="1151890" cy="1151890"/>
          </a:xfrm>
          <a:prstGeom prst="rect">
            <a:avLst/>
          </a:prstGeom>
        </p:spPr>
      </p:pic>
      <p:sp>
        <p:nvSpPr>
          <p:cNvPr id="3" name="Freeform 893"/>
          <p:cNvSpPr>
            <a:spLocks noEditPoints="1"/>
          </p:cNvSpPr>
          <p:nvPr/>
        </p:nvSpPr>
        <p:spPr bwMode="auto">
          <a:xfrm>
            <a:off x="4403212" y="627960"/>
            <a:ext cx="337576" cy="580829"/>
          </a:xfrm>
          <a:custGeom>
            <a:avLst/>
            <a:gdLst>
              <a:gd name="T0" fmla="*/ 105 w 115"/>
              <a:gd name="T1" fmla="*/ 49 h 198"/>
              <a:gd name="T2" fmla="*/ 115 w 115"/>
              <a:gd name="T3" fmla="*/ 53 h 198"/>
              <a:gd name="T4" fmla="*/ 101 w 115"/>
              <a:gd name="T5" fmla="*/ 93 h 198"/>
              <a:gd name="T6" fmla="*/ 89 w 115"/>
              <a:gd name="T7" fmla="*/ 93 h 198"/>
              <a:gd name="T8" fmla="*/ 105 w 115"/>
              <a:gd name="T9" fmla="*/ 49 h 198"/>
              <a:gd name="T10" fmla="*/ 112 w 115"/>
              <a:gd name="T11" fmla="*/ 18 h 198"/>
              <a:gd name="T12" fmla="*/ 109 w 115"/>
              <a:gd name="T13" fmla="*/ 17 h 198"/>
              <a:gd name="T14" fmla="*/ 94 w 115"/>
              <a:gd name="T15" fmla="*/ 33 h 198"/>
              <a:gd name="T16" fmla="*/ 114 w 115"/>
              <a:gd name="T17" fmla="*/ 39 h 198"/>
              <a:gd name="T18" fmla="*/ 112 w 115"/>
              <a:gd name="T19" fmla="*/ 18 h 198"/>
              <a:gd name="T20" fmla="*/ 78 w 115"/>
              <a:gd name="T21" fmla="*/ 93 h 198"/>
              <a:gd name="T22" fmla="*/ 95 w 115"/>
              <a:gd name="T23" fmla="*/ 46 h 198"/>
              <a:gd name="T24" fmla="*/ 85 w 115"/>
              <a:gd name="T25" fmla="*/ 42 h 198"/>
              <a:gd name="T26" fmla="*/ 67 w 115"/>
              <a:gd name="T27" fmla="*/ 93 h 198"/>
              <a:gd name="T28" fmla="*/ 78 w 115"/>
              <a:gd name="T29" fmla="*/ 93 h 198"/>
              <a:gd name="T30" fmla="*/ 2 w 115"/>
              <a:gd name="T31" fmla="*/ 25 h 198"/>
              <a:gd name="T32" fmla="*/ 15 w 115"/>
              <a:gd name="T33" fmla="*/ 3 h 198"/>
              <a:gd name="T34" fmla="*/ 38 w 115"/>
              <a:gd name="T35" fmla="*/ 16 h 198"/>
              <a:gd name="T36" fmla="*/ 58 w 115"/>
              <a:gd name="T37" fmla="*/ 93 h 198"/>
              <a:gd name="T38" fmla="*/ 20 w 115"/>
              <a:gd name="T39" fmla="*/ 93 h 198"/>
              <a:gd name="T40" fmla="*/ 2 w 115"/>
              <a:gd name="T41" fmla="*/ 25 h 198"/>
              <a:gd name="T42" fmla="*/ 16 w 115"/>
              <a:gd name="T43" fmla="*/ 22 h 198"/>
              <a:gd name="T44" fmla="*/ 28 w 115"/>
              <a:gd name="T45" fmla="*/ 69 h 198"/>
              <a:gd name="T46" fmla="*/ 34 w 115"/>
              <a:gd name="T47" fmla="*/ 72 h 198"/>
              <a:gd name="T48" fmla="*/ 37 w 115"/>
              <a:gd name="T49" fmla="*/ 66 h 198"/>
              <a:gd name="T50" fmla="*/ 24 w 115"/>
              <a:gd name="T51" fmla="*/ 19 h 198"/>
              <a:gd name="T52" fmla="*/ 19 w 115"/>
              <a:gd name="T53" fmla="*/ 16 h 198"/>
              <a:gd name="T54" fmla="*/ 16 w 115"/>
              <a:gd name="T55" fmla="*/ 22 h 198"/>
              <a:gd name="T56" fmla="*/ 107 w 115"/>
              <a:gd name="T57" fmla="*/ 100 h 198"/>
              <a:gd name="T58" fmla="*/ 8 w 115"/>
              <a:gd name="T59" fmla="*/ 100 h 198"/>
              <a:gd name="T60" fmla="*/ 2 w 115"/>
              <a:gd name="T61" fmla="*/ 105 h 198"/>
              <a:gd name="T62" fmla="*/ 8 w 115"/>
              <a:gd name="T63" fmla="*/ 109 h 198"/>
              <a:gd name="T64" fmla="*/ 19 w 115"/>
              <a:gd name="T65" fmla="*/ 190 h 198"/>
              <a:gd name="T66" fmla="*/ 14 w 115"/>
              <a:gd name="T67" fmla="*/ 194 h 198"/>
              <a:gd name="T68" fmla="*/ 20 w 115"/>
              <a:gd name="T69" fmla="*/ 198 h 198"/>
              <a:gd name="T70" fmla="*/ 95 w 115"/>
              <a:gd name="T71" fmla="*/ 198 h 198"/>
              <a:gd name="T72" fmla="*/ 101 w 115"/>
              <a:gd name="T73" fmla="*/ 194 h 198"/>
              <a:gd name="T74" fmla="*/ 96 w 115"/>
              <a:gd name="T75" fmla="*/ 190 h 198"/>
              <a:gd name="T76" fmla="*/ 107 w 115"/>
              <a:gd name="T77" fmla="*/ 109 h 198"/>
              <a:gd name="T78" fmla="*/ 113 w 115"/>
              <a:gd name="T79" fmla="*/ 105 h 198"/>
              <a:gd name="T80" fmla="*/ 107 w 115"/>
              <a:gd name="T81" fmla="*/ 100 h 198"/>
              <a:gd name="T82" fmla="*/ 34 w 115"/>
              <a:gd name="T83" fmla="*/ 186 h 198"/>
              <a:gd name="T84" fmla="*/ 34 w 115"/>
              <a:gd name="T85" fmla="*/ 186 h 198"/>
              <a:gd name="T86" fmla="*/ 30 w 115"/>
              <a:gd name="T87" fmla="*/ 183 h 198"/>
              <a:gd name="T88" fmla="*/ 20 w 115"/>
              <a:gd name="T89" fmla="*/ 115 h 198"/>
              <a:gd name="T90" fmla="*/ 23 w 115"/>
              <a:gd name="T91" fmla="*/ 110 h 198"/>
              <a:gd name="T92" fmla="*/ 28 w 115"/>
              <a:gd name="T93" fmla="*/ 114 h 198"/>
              <a:gd name="T94" fmla="*/ 38 w 115"/>
              <a:gd name="T95" fmla="*/ 182 h 198"/>
              <a:gd name="T96" fmla="*/ 34 w 115"/>
              <a:gd name="T97" fmla="*/ 18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" h="198">
                <a:moveTo>
                  <a:pt x="105" y="49"/>
                </a:moveTo>
                <a:cubicBezTo>
                  <a:pt x="115" y="53"/>
                  <a:pt x="115" y="53"/>
                  <a:pt x="115" y="5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89" y="93"/>
                  <a:pt x="89" y="93"/>
                  <a:pt x="89" y="93"/>
                </a:cubicBezTo>
                <a:lnTo>
                  <a:pt x="105" y="49"/>
                </a:lnTo>
                <a:close/>
                <a:moveTo>
                  <a:pt x="112" y="18"/>
                </a:moveTo>
                <a:cubicBezTo>
                  <a:pt x="112" y="16"/>
                  <a:pt x="111" y="16"/>
                  <a:pt x="109" y="17"/>
                </a:cubicBezTo>
                <a:cubicBezTo>
                  <a:pt x="94" y="33"/>
                  <a:pt x="94" y="33"/>
                  <a:pt x="94" y="33"/>
                </a:cubicBezTo>
                <a:cubicBezTo>
                  <a:pt x="114" y="39"/>
                  <a:pt x="114" y="39"/>
                  <a:pt x="114" y="39"/>
                </a:cubicBezTo>
                <a:lnTo>
                  <a:pt x="112" y="18"/>
                </a:lnTo>
                <a:close/>
                <a:moveTo>
                  <a:pt x="78" y="93"/>
                </a:moveTo>
                <a:cubicBezTo>
                  <a:pt x="95" y="46"/>
                  <a:pt x="95" y="46"/>
                  <a:pt x="95" y="46"/>
                </a:cubicBezTo>
                <a:cubicBezTo>
                  <a:pt x="85" y="42"/>
                  <a:pt x="85" y="42"/>
                  <a:pt x="85" y="42"/>
                </a:cubicBezTo>
                <a:cubicBezTo>
                  <a:pt x="67" y="93"/>
                  <a:pt x="67" y="93"/>
                  <a:pt x="67" y="93"/>
                </a:cubicBezTo>
                <a:lnTo>
                  <a:pt x="78" y="93"/>
                </a:lnTo>
                <a:close/>
                <a:moveTo>
                  <a:pt x="2" y="25"/>
                </a:moveTo>
                <a:cubicBezTo>
                  <a:pt x="0" y="15"/>
                  <a:pt x="5" y="5"/>
                  <a:pt x="15" y="3"/>
                </a:cubicBezTo>
                <a:cubicBezTo>
                  <a:pt x="25" y="0"/>
                  <a:pt x="35" y="6"/>
                  <a:pt x="38" y="16"/>
                </a:cubicBezTo>
                <a:cubicBezTo>
                  <a:pt x="58" y="93"/>
                  <a:pt x="58" y="93"/>
                  <a:pt x="58" y="93"/>
                </a:cubicBezTo>
                <a:cubicBezTo>
                  <a:pt x="20" y="93"/>
                  <a:pt x="20" y="93"/>
                  <a:pt x="20" y="93"/>
                </a:cubicBezTo>
                <a:lnTo>
                  <a:pt x="2" y="25"/>
                </a:lnTo>
                <a:close/>
                <a:moveTo>
                  <a:pt x="16" y="22"/>
                </a:moveTo>
                <a:cubicBezTo>
                  <a:pt x="28" y="69"/>
                  <a:pt x="28" y="69"/>
                  <a:pt x="28" y="69"/>
                </a:cubicBezTo>
                <a:cubicBezTo>
                  <a:pt x="29" y="71"/>
                  <a:pt x="31" y="72"/>
                  <a:pt x="34" y="72"/>
                </a:cubicBezTo>
                <a:cubicBezTo>
                  <a:pt x="36" y="71"/>
                  <a:pt x="38" y="69"/>
                  <a:pt x="37" y="66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19" y="16"/>
                </a:cubicBezTo>
                <a:cubicBezTo>
                  <a:pt x="16" y="17"/>
                  <a:pt x="15" y="19"/>
                  <a:pt x="16" y="22"/>
                </a:cubicBezTo>
                <a:close/>
                <a:moveTo>
                  <a:pt x="107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5" y="100"/>
                  <a:pt x="2" y="102"/>
                  <a:pt x="2" y="105"/>
                </a:cubicBezTo>
                <a:cubicBezTo>
                  <a:pt x="2" y="107"/>
                  <a:pt x="4" y="109"/>
                  <a:pt x="8" y="109"/>
                </a:cubicBezTo>
                <a:cubicBezTo>
                  <a:pt x="19" y="190"/>
                  <a:pt x="19" y="190"/>
                  <a:pt x="19" y="190"/>
                </a:cubicBezTo>
                <a:cubicBezTo>
                  <a:pt x="16" y="190"/>
                  <a:pt x="14" y="192"/>
                  <a:pt x="14" y="194"/>
                </a:cubicBezTo>
                <a:cubicBezTo>
                  <a:pt x="14" y="196"/>
                  <a:pt x="17" y="198"/>
                  <a:pt x="20" y="198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98" y="198"/>
                  <a:pt x="101" y="196"/>
                  <a:pt x="101" y="194"/>
                </a:cubicBezTo>
                <a:cubicBezTo>
                  <a:pt x="101" y="192"/>
                  <a:pt x="99" y="190"/>
                  <a:pt x="96" y="190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11" y="109"/>
                  <a:pt x="113" y="107"/>
                  <a:pt x="113" y="105"/>
                </a:cubicBezTo>
                <a:cubicBezTo>
                  <a:pt x="113" y="102"/>
                  <a:pt x="110" y="100"/>
                  <a:pt x="107" y="100"/>
                </a:cubicBezTo>
                <a:close/>
                <a:moveTo>
                  <a:pt x="34" y="186"/>
                </a:moveTo>
                <a:cubicBezTo>
                  <a:pt x="34" y="186"/>
                  <a:pt x="34" y="186"/>
                  <a:pt x="34" y="186"/>
                </a:cubicBezTo>
                <a:cubicBezTo>
                  <a:pt x="32" y="186"/>
                  <a:pt x="30" y="185"/>
                  <a:pt x="30" y="183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9" y="112"/>
                  <a:pt x="21" y="110"/>
                  <a:pt x="23" y="110"/>
                </a:cubicBezTo>
                <a:cubicBezTo>
                  <a:pt x="26" y="110"/>
                  <a:pt x="28" y="111"/>
                  <a:pt x="28" y="114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8" y="184"/>
                  <a:pt x="37" y="186"/>
                  <a:pt x="34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84138" y="218964"/>
            <a:ext cx="14766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选题的背景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19016" y="1680710"/>
            <a:ext cx="5356746" cy="253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7296" y="1356384"/>
            <a:ext cx="64627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zh-CN" altLang="en-US" sz="1600" b="1" dirty="0"/>
              <a:t>        </a:t>
            </a:r>
            <a:r>
              <a:rPr lang="zh-CN" altLang="en-US" sz="1800" b="1" dirty="0"/>
              <a:t>随着现代社会的不断发展，大学生的生活和管理需求也愈加多元化和复杂化，传统的管理方式已无法满足大学生的需求。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         因此，开发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一款大学生宿舍自选管理系统来提高宿舍管理的自主化、高效化是非常必要的。</a:t>
            </a:r>
            <a:endParaRPr lang="en-US" altLang="zh-CN" sz="1800" b="1" dirty="0"/>
          </a:p>
          <a:p>
            <a:endParaRPr lang="en-US" altLang="zh-CN" sz="1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05" y="12351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6566" y="17123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选题意义</a:t>
            </a:r>
          </a:p>
        </p:txBody>
      </p:sp>
      <p:sp>
        <p:nvSpPr>
          <p:cNvPr id="47" name="矩形 46"/>
          <p:cNvSpPr/>
          <p:nvPr/>
        </p:nvSpPr>
        <p:spPr>
          <a:xfrm>
            <a:off x="258150" y="1877265"/>
            <a:ext cx="2402602" cy="166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100" dirty="0">
                <a:solidFill>
                  <a:srgbClr val="304371"/>
                </a:solidFill>
                <a:latin typeface="+mj-ea"/>
                <a:ea typeface="+mj-ea"/>
                <a:cs typeface="宋体" panose="02010600030101010101" pitchFamily="2" charset="-122"/>
              </a:rPr>
              <a:t>        </a:t>
            </a:r>
            <a:r>
              <a:rPr lang="zh-CN" altLang="en-US" sz="1600" kern="100" dirty="0">
                <a:latin typeface="+mj-ea"/>
                <a:ea typeface="+mj-ea"/>
                <a:cs typeface="宋体" panose="02010600030101010101" pitchFamily="2" charset="-122"/>
              </a:rPr>
              <a:t>通过本系统，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可以实现宿舍信息</a:t>
            </a:r>
            <a:r>
              <a:rPr lang="zh-CN" altLang="en-US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管理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、学生信息</a:t>
            </a:r>
            <a:r>
              <a:rPr lang="zh-CN" altLang="en-US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管理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、宿舍选择、报修</a:t>
            </a:r>
            <a:r>
              <a:rPr lang="zh-CN" altLang="en-US" sz="1600" kern="100" dirty="0">
                <a:latin typeface="+mj-ea"/>
                <a:ea typeface="+mj-ea"/>
                <a:cs typeface="宋体" panose="02010600030101010101" pitchFamily="2" charset="-122"/>
              </a:rPr>
              <a:t>管理等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，从而提升宿舍管理的效率</a:t>
            </a:r>
            <a:endParaRPr lang="en-US" altLang="zh-CN" sz="1000" dirty="0"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8785" y="1221365"/>
            <a:ext cx="226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提升宿舍管理的效率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070154" y="721405"/>
            <a:ext cx="441929" cy="441929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65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8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269005" y="1880829"/>
            <a:ext cx="2706730" cy="1342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100" dirty="0">
                <a:solidFill>
                  <a:srgbClr val="304371"/>
                </a:solidFill>
                <a:effectLst/>
                <a:latin typeface="+mn-ea"/>
                <a:cs typeface="宋体" panose="02010600030101010101" pitchFamily="2" charset="-122"/>
              </a:rPr>
              <a:t>     </a:t>
            </a:r>
            <a:r>
              <a:rPr lang="en-US" altLang="zh-CN" sz="1600" kern="100" dirty="0">
                <a:effectLst/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通过</a:t>
            </a:r>
            <a:r>
              <a:rPr lang="zh-CN" altLang="en-US" sz="1600" kern="100" dirty="0">
                <a:latin typeface="+mj-ea"/>
                <a:ea typeface="+mj-ea"/>
                <a:cs typeface="宋体" panose="02010600030101010101" pitchFamily="2" charset="-122"/>
              </a:rPr>
              <a:t>本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系统</a:t>
            </a:r>
            <a:r>
              <a:rPr lang="zh-CN" altLang="en-US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，</a:t>
            </a:r>
            <a:r>
              <a:rPr lang="zh-CN" altLang="en-US" sz="1600" kern="100" dirty="0">
                <a:latin typeface="+mj-ea"/>
                <a:ea typeface="+mj-ea"/>
                <a:cs typeface="宋体" panose="02010600030101010101" pitchFamily="2" charset="-122"/>
              </a:rPr>
              <a:t>管理员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可以及时了解学生宿舍、报修、离宿记录等方面的信息，以加强管理工作，提高透明度</a:t>
            </a:r>
            <a:endParaRPr lang="en-US" altLang="zh-CN" sz="1000" dirty="0">
              <a:latin typeface="+mj-ea"/>
              <a:ea typeface="+mj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61936" y="1221365"/>
            <a:ext cx="2469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提升宿舍管理的透明度</a:t>
            </a:r>
          </a:p>
        </p:txBody>
      </p:sp>
      <p:sp>
        <p:nvSpPr>
          <p:cNvPr id="77" name="矩形 76"/>
          <p:cNvSpPr/>
          <p:nvPr/>
        </p:nvSpPr>
        <p:spPr>
          <a:xfrm>
            <a:off x="6695266" y="1900187"/>
            <a:ext cx="2190584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100" dirty="0">
                <a:solidFill>
                  <a:srgbClr val="30437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通过</a:t>
            </a:r>
            <a:r>
              <a:rPr lang="zh-CN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本系统</a:t>
            </a:r>
            <a:r>
              <a:rPr lang="zh-CN" altLang="zh-CN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zh-CN" altLang="en-US" sz="1600" kern="100" dirty="0">
                <a:latin typeface="+mj-ea"/>
                <a:ea typeface="+mj-ea"/>
                <a:cs typeface="Times New Roman" panose="02020603050405020304" pitchFamily="18" charset="0"/>
              </a:rPr>
              <a:t>大学生</a:t>
            </a:r>
            <a:r>
              <a:rPr lang="zh-CN" altLang="zh-CN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可以自主选择合适的宿舍、申请宿舍报修等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</a:p>
        </p:txBody>
      </p:sp>
      <p:sp>
        <p:nvSpPr>
          <p:cNvPr id="79" name="矩形 78"/>
          <p:cNvSpPr/>
          <p:nvPr/>
        </p:nvSpPr>
        <p:spPr>
          <a:xfrm>
            <a:off x="6794129" y="1221365"/>
            <a:ext cx="185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增加学生参与度</a:t>
            </a:r>
          </a:p>
        </p:txBody>
      </p:sp>
      <p:grpSp>
        <p:nvGrpSpPr>
          <p:cNvPr id="83" name="Group 112"/>
          <p:cNvGrpSpPr/>
          <p:nvPr/>
        </p:nvGrpSpPr>
        <p:grpSpPr>
          <a:xfrm>
            <a:off x="7500243" y="738189"/>
            <a:ext cx="442685" cy="414734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84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250606" y="724969"/>
            <a:ext cx="303684" cy="44268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8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797752" y="1798999"/>
            <a:ext cx="0" cy="2061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279861" y="1798999"/>
            <a:ext cx="0" cy="2061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87" y="23586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71" grpId="0"/>
      <p:bldP spid="73" grpId="0"/>
      <p:bldP spid="77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0" y="253487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国内外现状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srgbClr val="30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8605" y="2407796"/>
            <a:ext cx="85911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2811" y="4575851"/>
            <a:ext cx="85911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757776" y="995759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国内现状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30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704779" y="1590263"/>
            <a:ext cx="7947590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100" dirty="0">
                <a:effectLst/>
                <a:latin typeface="+mn-ea"/>
                <a:cs typeface="宋体" panose="02010600030101010101" pitchFamily="2" charset="-122"/>
              </a:rPr>
              <a:t>       </a:t>
            </a:r>
            <a:r>
              <a:rPr lang="zh-CN" altLang="en-US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在国内，一些高校已经推出了宿舍自选管理系统，这些系统具有一定的功能，如宿舍信息查询、自助式选房等。但是，这些系统在性能和用户体验度上还有待提升。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18" name="直接连接符 1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868021" y="1361208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757776" y="2901136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国外现状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30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704779" y="3422059"/>
            <a:ext cx="7947590" cy="11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100" dirty="0">
                <a:effectLst/>
                <a:latin typeface="+mn-ea"/>
                <a:cs typeface="宋体" panose="02010600030101010101" pitchFamily="2" charset="-122"/>
              </a:rPr>
              <a:t>       </a:t>
            </a:r>
            <a:r>
              <a:rPr lang="zh-CN" altLang="en-US" sz="16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在国外，一些知名的高校也推出了类似的宿舍自选管理系统。这些系统采用了更为先进和成熟的技术手段，例如使用了云计算、大数据、人工智能等技术，具有更高的稳定性和可靠性，同时在用户体验度上也更加友好和人性化</a:t>
            </a:r>
            <a:r>
              <a:rPr lang="zh-CN" altLang="en-US" sz="12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。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27" name="直接连接符 2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900369" y="3204496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895"/>
          <p:cNvSpPr>
            <a:spLocks noEditPoints="1"/>
          </p:cNvSpPr>
          <p:nvPr/>
        </p:nvSpPr>
        <p:spPr bwMode="auto">
          <a:xfrm>
            <a:off x="178680" y="3826320"/>
            <a:ext cx="490230" cy="590758"/>
          </a:xfrm>
          <a:custGeom>
            <a:avLst/>
            <a:gdLst>
              <a:gd name="T0" fmla="*/ 167 w 167"/>
              <a:gd name="T1" fmla="*/ 194 h 201"/>
              <a:gd name="T2" fmla="*/ 160 w 167"/>
              <a:gd name="T3" fmla="*/ 201 h 201"/>
              <a:gd name="T4" fmla="*/ 31 w 167"/>
              <a:gd name="T5" fmla="*/ 201 h 201"/>
              <a:gd name="T6" fmla="*/ 0 w 167"/>
              <a:gd name="T7" fmla="*/ 170 h 201"/>
              <a:gd name="T8" fmla="*/ 31 w 167"/>
              <a:gd name="T9" fmla="*/ 139 h 201"/>
              <a:gd name="T10" fmla="*/ 160 w 167"/>
              <a:gd name="T11" fmla="*/ 139 h 201"/>
              <a:gd name="T12" fmla="*/ 167 w 167"/>
              <a:gd name="T13" fmla="*/ 146 h 201"/>
              <a:gd name="T14" fmla="*/ 160 w 167"/>
              <a:gd name="T15" fmla="*/ 154 h 201"/>
              <a:gd name="T16" fmla="*/ 33 w 167"/>
              <a:gd name="T17" fmla="*/ 154 h 201"/>
              <a:gd name="T18" fmla="*/ 17 w 167"/>
              <a:gd name="T19" fmla="*/ 170 h 201"/>
              <a:gd name="T20" fmla="*/ 33 w 167"/>
              <a:gd name="T21" fmla="*/ 187 h 201"/>
              <a:gd name="T22" fmla="*/ 160 w 167"/>
              <a:gd name="T23" fmla="*/ 187 h 201"/>
              <a:gd name="T24" fmla="*/ 167 w 167"/>
              <a:gd name="T25" fmla="*/ 194 h 201"/>
              <a:gd name="T26" fmla="*/ 86 w 167"/>
              <a:gd name="T27" fmla="*/ 28 h 201"/>
              <a:gd name="T28" fmla="*/ 114 w 167"/>
              <a:gd name="T29" fmla="*/ 2 h 201"/>
              <a:gd name="T30" fmla="*/ 113 w 167"/>
              <a:gd name="T31" fmla="*/ 0 h 201"/>
              <a:gd name="T32" fmla="*/ 111 w 167"/>
              <a:gd name="T33" fmla="*/ 0 h 201"/>
              <a:gd name="T34" fmla="*/ 84 w 167"/>
              <a:gd name="T35" fmla="*/ 26 h 201"/>
              <a:gd name="T36" fmla="*/ 84 w 167"/>
              <a:gd name="T37" fmla="*/ 28 h 201"/>
              <a:gd name="T38" fmla="*/ 86 w 167"/>
              <a:gd name="T39" fmla="*/ 28 h 201"/>
              <a:gd name="T40" fmla="*/ 137 w 167"/>
              <a:gd name="T41" fmla="*/ 50 h 201"/>
              <a:gd name="T42" fmla="*/ 108 w 167"/>
              <a:gd name="T43" fmla="*/ 31 h 201"/>
              <a:gd name="T44" fmla="*/ 85 w 167"/>
              <a:gd name="T45" fmla="*/ 36 h 201"/>
              <a:gd name="T46" fmla="*/ 63 w 167"/>
              <a:gd name="T47" fmla="*/ 31 h 201"/>
              <a:gd name="T48" fmla="*/ 34 w 167"/>
              <a:gd name="T49" fmla="*/ 50 h 201"/>
              <a:gd name="T50" fmla="*/ 64 w 167"/>
              <a:gd name="T51" fmla="*/ 125 h 201"/>
              <a:gd name="T52" fmla="*/ 85 w 167"/>
              <a:gd name="T53" fmla="*/ 120 h 201"/>
              <a:gd name="T54" fmla="*/ 106 w 167"/>
              <a:gd name="T55" fmla="*/ 125 h 201"/>
              <a:gd name="T56" fmla="*/ 137 w 167"/>
              <a:gd name="T57" fmla="*/ 50 h 201"/>
              <a:gd name="T58" fmla="*/ 63 w 167"/>
              <a:gd name="T59" fmla="*/ 46 h 201"/>
              <a:gd name="T60" fmla="*/ 62 w 167"/>
              <a:gd name="T61" fmla="*/ 46 h 201"/>
              <a:gd name="T62" fmla="*/ 47 w 167"/>
              <a:gd name="T63" fmla="*/ 59 h 201"/>
              <a:gd name="T64" fmla="*/ 44 w 167"/>
              <a:gd name="T65" fmla="*/ 62 h 201"/>
              <a:gd name="T66" fmla="*/ 43 w 167"/>
              <a:gd name="T67" fmla="*/ 62 h 201"/>
              <a:gd name="T68" fmla="*/ 43 w 167"/>
              <a:gd name="T69" fmla="*/ 62 h 201"/>
              <a:gd name="T70" fmla="*/ 40 w 167"/>
              <a:gd name="T71" fmla="*/ 57 h 201"/>
              <a:gd name="T72" fmla="*/ 62 w 167"/>
              <a:gd name="T73" fmla="*/ 39 h 201"/>
              <a:gd name="T74" fmla="*/ 63 w 167"/>
              <a:gd name="T75" fmla="*/ 39 h 201"/>
              <a:gd name="T76" fmla="*/ 67 w 167"/>
              <a:gd name="T77" fmla="*/ 43 h 201"/>
              <a:gd name="T78" fmla="*/ 63 w 167"/>
              <a:gd name="T79" fmla="*/ 4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7" h="201">
                <a:moveTo>
                  <a:pt x="167" y="194"/>
                </a:moveTo>
                <a:cubicBezTo>
                  <a:pt x="167" y="198"/>
                  <a:pt x="164" y="201"/>
                  <a:pt x="160" y="201"/>
                </a:cubicBezTo>
                <a:cubicBezTo>
                  <a:pt x="31" y="201"/>
                  <a:pt x="31" y="201"/>
                  <a:pt x="31" y="201"/>
                </a:cubicBezTo>
                <a:cubicBezTo>
                  <a:pt x="14" y="201"/>
                  <a:pt x="0" y="187"/>
                  <a:pt x="0" y="170"/>
                </a:cubicBezTo>
                <a:cubicBezTo>
                  <a:pt x="0" y="153"/>
                  <a:pt x="14" y="139"/>
                  <a:pt x="31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4" y="139"/>
                  <a:pt x="167" y="142"/>
                  <a:pt x="167" y="146"/>
                </a:cubicBezTo>
                <a:cubicBezTo>
                  <a:pt x="167" y="150"/>
                  <a:pt x="164" y="154"/>
                  <a:pt x="160" y="15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24" y="154"/>
                  <a:pt x="17" y="161"/>
                  <a:pt x="17" y="170"/>
                </a:cubicBezTo>
                <a:cubicBezTo>
                  <a:pt x="17" y="179"/>
                  <a:pt x="24" y="187"/>
                  <a:pt x="33" y="187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4" y="187"/>
                  <a:pt x="167" y="190"/>
                  <a:pt x="167" y="194"/>
                </a:cubicBezTo>
                <a:close/>
                <a:moveTo>
                  <a:pt x="86" y="28"/>
                </a:moveTo>
                <a:cubicBezTo>
                  <a:pt x="101" y="28"/>
                  <a:pt x="114" y="17"/>
                  <a:pt x="114" y="2"/>
                </a:cubicBezTo>
                <a:cubicBezTo>
                  <a:pt x="114" y="1"/>
                  <a:pt x="114" y="1"/>
                  <a:pt x="113" y="0"/>
                </a:cubicBezTo>
                <a:cubicBezTo>
                  <a:pt x="113" y="0"/>
                  <a:pt x="112" y="0"/>
                  <a:pt x="111" y="0"/>
                </a:cubicBezTo>
                <a:cubicBezTo>
                  <a:pt x="96" y="0"/>
                  <a:pt x="84" y="12"/>
                  <a:pt x="84" y="26"/>
                </a:cubicBezTo>
                <a:cubicBezTo>
                  <a:pt x="84" y="27"/>
                  <a:pt x="84" y="28"/>
                  <a:pt x="84" y="28"/>
                </a:cubicBezTo>
                <a:cubicBezTo>
                  <a:pt x="85" y="28"/>
                  <a:pt x="85" y="28"/>
                  <a:pt x="86" y="28"/>
                </a:cubicBezTo>
                <a:close/>
                <a:moveTo>
                  <a:pt x="137" y="50"/>
                </a:moveTo>
                <a:cubicBezTo>
                  <a:pt x="131" y="37"/>
                  <a:pt x="118" y="31"/>
                  <a:pt x="108" y="31"/>
                </a:cubicBezTo>
                <a:cubicBezTo>
                  <a:pt x="97" y="31"/>
                  <a:pt x="94" y="36"/>
                  <a:pt x="85" y="36"/>
                </a:cubicBezTo>
                <a:cubicBezTo>
                  <a:pt x="76" y="36"/>
                  <a:pt x="74" y="31"/>
                  <a:pt x="63" y="31"/>
                </a:cubicBezTo>
                <a:cubicBezTo>
                  <a:pt x="53" y="31"/>
                  <a:pt x="40" y="37"/>
                  <a:pt x="34" y="50"/>
                </a:cubicBezTo>
                <a:cubicBezTo>
                  <a:pt x="23" y="76"/>
                  <a:pt x="42" y="125"/>
                  <a:pt x="64" y="125"/>
                </a:cubicBezTo>
                <a:cubicBezTo>
                  <a:pt x="73" y="125"/>
                  <a:pt x="77" y="120"/>
                  <a:pt x="85" y="120"/>
                </a:cubicBezTo>
                <a:cubicBezTo>
                  <a:pt x="94" y="120"/>
                  <a:pt x="97" y="125"/>
                  <a:pt x="106" y="125"/>
                </a:cubicBezTo>
                <a:cubicBezTo>
                  <a:pt x="129" y="125"/>
                  <a:pt x="148" y="76"/>
                  <a:pt x="137" y="50"/>
                </a:cubicBezTo>
                <a:close/>
                <a:moveTo>
                  <a:pt x="63" y="46"/>
                </a:moveTo>
                <a:cubicBezTo>
                  <a:pt x="62" y="46"/>
                  <a:pt x="62" y="46"/>
                  <a:pt x="62" y="46"/>
                </a:cubicBezTo>
                <a:cubicBezTo>
                  <a:pt x="57" y="46"/>
                  <a:pt x="49" y="51"/>
                  <a:pt x="47" y="59"/>
                </a:cubicBezTo>
                <a:cubicBezTo>
                  <a:pt x="47" y="61"/>
                  <a:pt x="45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1" y="61"/>
                  <a:pt x="40" y="59"/>
                  <a:pt x="40" y="57"/>
                </a:cubicBezTo>
                <a:cubicBezTo>
                  <a:pt x="42" y="46"/>
                  <a:pt x="53" y="39"/>
                  <a:pt x="62" y="39"/>
                </a:cubicBezTo>
                <a:cubicBezTo>
                  <a:pt x="62" y="39"/>
                  <a:pt x="63" y="39"/>
                  <a:pt x="63" y="39"/>
                </a:cubicBezTo>
                <a:cubicBezTo>
                  <a:pt x="65" y="39"/>
                  <a:pt x="67" y="41"/>
                  <a:pt x="67" y="43"/>
                </a:cubicBezTo>
                <a:cubicBezTo>
                  <a:pt x="66" y="45"/>
                  <a:pt x="65" y="46"/>
                  <a:pt x="63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3" name="Freeform 897"/>
          <p:cNvSpPr>
            <a:spLocks noEditPoints="1"/>
          </p:cNvSpPr>
          <p:nvPr/>
        </p:nvSpPr>
        <p:spPr bwMode="auto">
          <a:xfrm>
            <a:off x="253342" y="1739260"/>
            <a:ext cx="476578" cy="573383"/>
          </a:xfrm>
          <a:custGeom>
            <a:avLst/>
            <a:gdLst>
              <a:gd name="T0" fmla="*/ 40 w 162"/>
              <a:gd name="T1" fmla="*/ 195 h 195"/>
              <a:gd name="T2" fmla="*/ 128 w 162"/>
              <a:gd name="T3" fmla="*/ 191 h 195"/>
              <a:gd name="T4" fmla="*/ 131 w 162"/>
              <a:gd name="T5" fmla="*/ 125 h 195"/>
              <a:gd name="T6" fmla="*/ 31 w 162"/>
              <a:gd name="T7" fmla="*/ 69 h 195"/>
              <a:gd name="T8" fmla="*/ 38 w 162"/>
              <a:gd name="T9" fmla="*/ 72 h 195"/>
              <a:gd name="T10" fmla="*/ 41 w 162"/>
              <a:gd name="T11" fmla="*/ 68 h 195"/>
              <a:gd name="T12" fmla="*/ 43 w 162"/>
              <a:gd name="T13" fmla="*/ 65 h 195"/>
              <a:gd name="T14" fmla="*/ 31 w 162"/>
              <a:gd name="T15" fmla="*/ 69 h 195"/>
              <a:gd name="T16" fmla="*/ 81 w 162"/>
              <a:gd name="T17" fmla="*/ 33 h 195"/>
              <a:gd name="T18" fmla="*/ 82 w 162"/>
              <a:gd name="T19" fmla="*/ 26 h 195"/>
              <a:gd name="T20" fmla="*/ 87 w 162"/>
              <a:gd name="T21" fmla="*/ 37 h 195"/>
              <a:gd name="T22" fmla="*/ 81 w 162"/>
              <a:gd name="T23" fmla="*/ 51 h 195"/>
              <a:gd name="T24" fmla="*/ 85 w 162"/>
              <a:gd name="T25" fmla="*/ 58 h 195"/>
              <a:gd name="T26" fmla="*/ 87 w 162"/>
              <a:gd name="T27" fmla="*/ 49 h 195"/>
              <a:gd name="T28" fmla="*/ 89 w 162"/>
              <a:gd name="T29" fmla="*/ 46 h 195"/>
              <a:gd name="T30" fmla="*/ 104 w 162"/>
              <a:gd name="T31" fmla="*/ 45 h 195"/>
              <a:gd name="T32" fmla="*/ 92 w 162"/>
              <a:gd name="T33" fmla="*/ 55 h 195"/>
              <a:gd name="T34" fmla="*/ 96 w 162"/>
              <a:gd name="T35" fmla="*/ 78 h 195"/>
              <a:gd name="T36" fmla="*/ 107 w 162"/>
              <a:gd name="T37" fmla="*/ 74 h 195"/>
              <a:gd name="T38" fmla="*/ 131 w 162"/>
              <a:gd name="T39" fmla="*/ 94 h 195"/>
              <a:gd name="T40" fmla="*/ 129 w 162"/>
              <a:gd name="T41" fmla="*/ 80 h 195"/>
              <a:gd name="T42" fmla="*/ 118 w 162"/>
              <a:gd name="T43" fmla="*/ 60 h 195"/>
              <a:gd name="T44" fmla="*/ 119 w 162"/>
              <a:gd name="T45" fmla="*/ 47 h 195"/>
              <a:gd name="T46" fmla="*/ 112 w 162"/>
              <a:gd name="T47" fmla="*/ 46 h 195"/>
              <a:gd name="T48" fmla="*/ 119 w 162"/>
              <a:gd name="T49" fmla="*/ 44 h 195"/>
              <a:gd name="T50" fmla="*/ 128 w 162"/>
              <a:gd name="T51" fmla="*/ 45 h 195"/>
              <a:gd name="T52" fmla="*/ 89 w 162"/>
              <a:gd name="T53" fmla="*/ 17 h 195"/>
              <a:gd name="T54" fmla="*/ 87 w 162"/>
              <a:gd name="T55" fmla="*/ 21 h 195"/>
              <a:gd name="T56" fmla="*/ 76 w 162"/>
              <a:gd name="T57" fmla="*/ 26 h 195"/>
              <a:gd name="T58" fmla="*/ 72 w 162"/>
              <a:gd name="T59" fmla="*/ 115 h 195"/>
              <a:gd name="T60" fmla="*/ 94 w 162"/>
              <a:gd name="T61" fmla="*/ 128 h 195"/>
              <a:gd name="T62" fmla="*/ 100 w 162"/>
              <a:gd name="T63" fmla="*/ 131 h 195"/>
              <a:gd name="T64" fmla="*/ 98 w 162"/>
              <a:gd name="T65" fmla="*/ 127 h 195"/>
              <a:gd name="T66" fmla="*/ 98 w 162"/>
              <a:gd name="T67" fmla="*/ 119 h 195"/>
              <a:gd name="T68" fmla="*/ 100 w 162"/>
              <a:gd name="T69" fmla="*/ 116 h 195"/>
              <a:gd name="T70" fmla="*/ 99 w 162"/>
              <a:gd name="T71" fmla="*/ 108 h 195"/>
              <a:gd name="T72" fmla="*/ 92 w 162"/>
              <a:gd name="T73" fmla="*/ 96 h 195"/>
              <a:gd name="T74" fmla="*/ 80 w 162"/>
              <a:gd name="T75" fmla="*/ 100 h 195"/>
              <a:gd name="T76" fmla="*/ 56 w 162"/>
              <a:gd name="T77" fmla="*/ 73 h 195"/>
              <a:gd name="T78" fmla="*/ 60 w 162"/>
              <a:gd name="T79" fmla="*/ 72 h 195"/>
              <a:gd name="T80" fmla="*/ 39 w 162"/>
              <a:gd name="T81" fmla="*/ 77 h 195"/>
              <a:gd name="T82" fmla="*/ 33 w 162"/>
              <a:gd name="T83" fmla="*/ 77 h 195"/>
              <a:gd name="T84" fmla="*/ 48 w 162"/>
              <a:gd name="T85" fmla="*/ 113 h 195"/>
              <a:gd name="T86" fmla="*/ 57 w 162"/>
              <a:gd name="T87" fmla="*/ 105 h 195"/>
              <a:gd name="T88" fmla="*/ 45 w 162"/>
              <a:gd name="T89" fmla="*/ 110 h 195"/>
              <a:gd name="T90" fmla="*/ 43 w 162"/>
              <a:gd name="T91" fmla="*/ 100 h 195"/>
              <a:gd name="T92" fmla="*/ 51 w 162"/>
              <a:gd name="T93" fmla="*/ 96 h 195"/>
              <a:gd name="T94" fmla="*/ 55 w 162"/>
              <a:gd name="T95" fmla="*/ 78 h 195"/>
              <a:gd name="T96" fmla="*/ 44 w 162"/>
              <a:gd name="T97" fmla="*/ 38 h 195"/>
              <a:gd name="T98" fmla="*/ 45 w 162"/>
              <a:gd name="T99" fmla="*/ 54 h 195"/>
              <a:gd name="T100" fmla="*/ 47 w 162"/>
              <a:gd name="T101" fmla="*/ 53 h 195"/>
              <a:gd name="T102" fmla="*/ 48 w 162"/>
              <a:gd name="T103" fmla="*/ 56 h 195"/>
              <a:gd name="T104" fmla="*/ 55 w 162"/>
              <a:gd name="T105" fmla="*/ 46 h 195"/>
              <a:gd name="T106" fmla="*/ 55 w 162"/>
              <a:gd name="T107" fmla="*/ 41 h 195"/>
              <a:gd name="T108" fmla="*/ 47 w 162"/>
              <a:gd name="T109" fmla="*/ 39 h 195"/>
              <a:gd name="T110" fmla="*/ 44 w 162"/>
              <a:gd name="T111" fmla="*/ 39 h 195"/>
              <a:gd name="T112" fmla="*/ 144 w 162"/>
              <a:gd name="T113" fmla="*/ 130 h 195"/>
              <a:gd name="T114" fmla="*/ 13 w 162"/>
              <a:gd name="T115" fmla="*/ 89 h 195"/>
              <a:gd name="T116" fmla="*/ 47 w 162"/>
              <a:gd name="T117" fmla="*/ 4 h 195"/>
              <a:gd name="T118" fmla="*/ 2 w 162"/>
              <a:gd name="T119" fmla="*/ 91 h 195"/>
              <a:gd name="T120" fmla="*/ 153 w 162"/>
              <a:gd name="T121" fmla="*/ 13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95">
                <a:moveTo>
                  <a:pt x="128" y="191"/>
                </a:moveTo>
                <a:cubicBezTo>
                  <a:pt x="130" y="192"/>
                  <a:pt x="128" y="195"/>
                  <a:pt x="125" y="195"/>
                </a:cubicBezTo>
                <a:cubicBezTo>
                  <a:pt x="40" y="195"/>
                  <a:pt x="40" y="195"/>
                  <a:pt x="40" y="195"/>
                </a:cubicBezTo>
                <a:cubicBezTo>
                  <a:pt x="37" y="195"/>
                  <a:pt x="37" y="192"/>
                  <a:pt x="38" y="191"/>
                </a:cubicBezTo>
                <a:cubicBezTo>
                  <a:pt x="44" y="181"/>
                  <a:pt x="63" y="172"/>
                  <a:pt x="83" y="172"/>
                </a:cubicBezTo>
                <a:cubicBezTo>
                  <a:pt x="102" y="172"/>
                  <a:pt x="121" y="180"/>
                  <a:pt x="128" y="191"/>
                </a:cubicBezTo>
                <a:close/>
                <a:moveTo>
                  <a:pt x="49" y="26"/>
                </a:moveTo>
                <a:cubicBezTo>
                  <a:pt x="76" y="3"/>
                  <a:pt x="116" y="7"/>
                  <a:pt x="139" y="34"/>
                </a:cubicBezTo>
                <a:cubicBezTo>
                  <a:pt x="162" y="61"/>
                  <a:pt x="158" y="102"/>
                  <a:pt x="131" y="125"/>
                </a:cubicBezTo>
                <a:cubicBezTo>
                  <a:pt x="104" y="147"/>
                  <a:pt x="63" y="144"/>
                  <a:pt x="41" y="117"/>
                </a:cubicBezTo>
                <a:cubicBezTo>
                  <a:pt x="18" y="89"/>
                  <a:pt x="21" y="49"/>
                  <a:pt x="49" y="26"/>
                </a:cubicBezTo>
                <a:close/>
                <a:moveTo>
                  <a:pt x="31" y="69"/>
                </a:moveTo>
                <a:cubicBezTo>
                  <a:pt x="32" y="68"/>
                  <a:pt x="33" y="68"/>
                  <a:pt x="34" y="68"/>
                </a:cubicBezTo>
                <a:cubicBezTo>
                  <a:pt x="35" y="68"/>
                  <a:pt x="36" y="68"/>
                  <a:pt x="37" y="69"/>
                </a:cubicBezTo>
                <a:cubicBezTo>
                  <a:pt x="37" y="70"/>
                  <a:pt x="38" y="71"/>
                  <a:pt x="38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1" y="70"/>
                  <a:pt x="42" y="70"/>
                  <a:pt x="42" y="69"/>
                </a:cubicBezTo>
                <a:cubicBezTo>
                  <a:pt x="42" y="69"/>
                  <a:pt x="42" y="69"/>
                  <a:pt x="41" y="68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6"/>
                  <a:pt x="41" y="66"/>
                  <a:pt x="41" y="66"/>
                </a:cubicBezTo>
                <a:cubicBezTo>
                  <a:pt x="42" y="66"/>
                  <a:pt x="43" y="65"/>
                  <a:pt x="43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39" y="65"/>
                  <a:pt x="35" y="66"/>
                  <a:pt x="32" y="68"/>
                </a:cubicBezTo>
                <a:cubicBezTo>
                  <a:pt x="31" y="68"/>
                  <a:pt x="31" y="68"/>
                  <a:pt x="31" y="69"/>
                </a:cubicBezTo>
                <a:close/>
                <a:moveTo>
                  <a:pt x="78" y="37"/>
                </a:moveTo>
                <a:cubicBezTo>
                  <a:pt x="79" y="37"/>
                  <a:pt x="80" y="37"/>
                  <a:pt x="82" y="37"/>
                </a:cubicBezTo>
                <a:cubicBezTo>
                  <a:pt x="81" y="36"/>
                  <a:pt x="81" y="34"/>
                  <a:pt x="81" y="33"/>
                </a:cubicBezTo>
                <a:cubicBezTo>
                  <a:pt x="80" y="27"/>
                  <a:pt x="80" y="26"/>
                  <a:pt x="80" y="25"/>
                </a:cubicBezTo>
                <a:cubicBezTo>
                  <a:pt x="80" y="25"/>
                  <a:pt x="81" y="25"/>
                  <a:pt x="81" y="25"/>
                </a:cubicBezTo>
                <a:cubicBezTo>
                  <a:pt x="82" y="25"/>
                  <a:pt x="82" y="26"/>
                  <a:pt x="82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3" y="27"/>
                  <a:pt x="83" y="28"/>
                  <a:pt x="84" y="29"/>
                </a:cubicBezTo>
                <a:cubicBezTo>
                  <a:pt x="86" y="32"/>
                  <a:pt x="88" y="35"/>
                  <a:pt x="87" y="37"/>
                </a:cubicBezTo>
                <a:cubicBezTo>
                  <a:pt x="87" y="39"/>
                  <a:pt x="86" y="40"/>
                  <a:pt x="84" y="41"/>
                </a:cubicBezTo>
                <a:cubicBezTo>
                  <a:pt x="83" y="42"/>
                  <a:pt x="83" y="42"/>
                  <a:pt x="83" y="44"/>
                </a:cubicBezTo>
                <a:cubicBezTo>
                  <a:pt x="83" y="45"/>
                  <a:pt x="82" y="47"/>
                  <a:pt x="81" y="51"/>
                </a:cubicBezTo>
                <a:cubicBezTo>
                  <a:pt x="82" y="52"/>
                  <a:pt x="82" y="54"/>
                  <a:pt x="82" y="55"/>
                </a:cubicBezTo>
                <a:cubicBezTo>
                  <a:pt x="82" y="56"/>
                  <a:pt x="82" y="57"/>
                  <a:pt x="84" y="59"/>
                </a:cubicBezTo>
                <a:cubicBezTo>
                  <a:pt x="84" y="59"/>
                  <a:pt x="85" y="59"/>
                  <a:pt x="85" y="58"/>
                </a:cubicBezTo>
                <a:cubicBezTo>
                  <a:pt x="86" y="57"/>
                  <a:pt x="86" y="56"/>
                  <a:pt x="86" y="54"/>
                </a:cubicBezTo>
                <a:cubicBezTo>
                  <a:pt x="85" y="52"/>
                  <a:pt x="85" y="51"/>
                  <a:pt x="86" y="50"/>
                </a:cubicBezTo>
                <a:cubicBezTo>
                  <a:pt x="86" y="49"/>
                  <a:pt x="87" y="49"/>
                  <a:pt x="87" y="49"/>
                </a:cubicBezTo>
                <a:cubicBezTo>
                  <a:pt x="88" y="48"/>
                  <a:pt x="88" y="48"/>
                  <a:pt x="88" y="47"/>
                </a:cubicBezTo>
                <a:cubicBezTo>
                  <a:pt x="88" y="47"/>
                  <a:pt x="88" y="47"/>
                  <a:pt x="88" y="47"/>
                </a:cubicBezTo>
                <a:cubicBezTo>
                  <a:pt x="88" y="46"/>
                  <a:pt x="88" y="46"/>
                  <a:pt x="89" y="46"/>
                </a:cubicBezTo>
                <a:cubicBezTo>
                  <a:pt x="91" y="46"/>
                  <a:pt x="94" y="47"/>
                  <a:pt x="97" y="48"/>
                </a:cubicBezTo>
                <a:cubicBezTo>
                  <a:pt x="97" y="47"/>
                  <a:pt x="97" y="47"/>
                  <a:pt x="98" y="46"/>
                </a:cubicBezTo>
                <a:cubicBezTo>
                  <a:pt x="100" y="44"/>
                  <a:pt x="102" y="44"/>
                  <a:pt x="104" y="45"/>
                </a:cubicBezTo>
                <a:cubicBezTo>
                  <a:pt x="106" y="46"/>
                  <a:pt x="106" y="48"/>
                  <a:pt x="106" y="50"/>
                </a:cubicBezTo>
                <a:cubicBezTo>
                  <a:pt x="104" y="53"/>
                  <a:pt x="100" y="57"/>
                  <a:pt x="96" y="57"/>
                </a:cubicBezTo>
                <a:cubicBezTo>
                  <a:pt x="94" y="57"/>
                  <a:pt x="93" y="56"/>
                  <a:pt x="92" y="55"/>
                </a:cubicBezTo>
                <a:cubicBezTo>
                  <a:pt x="90" y="56"/>
                  <a:pt x="88" y="57"/>
                  <a:pt x="87" y="60"/>
                </a:cubicBezTo>
                <a:cubicBezTo>
                  <a:pt x="86" y="64"/>
                  <a:pt x="87" y="69"/>
                  <a:pt x="90" y="74"/>
                </a:cubicBezTo>
                <a:cubicBezTo>
                  <a:pt x="92" y="78"/>
                  <a:pt x="95" y="78"/>
                  <a:pt x="96" y="78"/>
                </a:cubicBezTo>
                <a:cubicBezTo>
                  <a:pt x="98" y="78"/>
                  <a:pt x="100" y="77"/>
                  <a:pt x="101" y="76"/>
                </a:cubicBezTo>
                <a:cubicBezTo>
                  <a:pt x="103" y="75"/>
                  <a:pt x="105" y="75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8" y="74"/>
                  <a:pt x="108" y="74"/>
                </a:cubicBezTo>
                <a:cubicBezTo>
                  <a:pt x="109" y="75"/>
                  <a:pt x="110" y="76"/>
                  <a:pt x="112" y="78"/>
                </a:cubicBezTo>
                <a:cubicBezTo>
                  <a:pt x="117" y="83"/>
                  <a:pt x="128" y="94"/>
                  <a:pt x="131" y="94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32" y="93"/>
                  <a:pt x="133" y="92"/>
                  <a:pt x="131" y="87"/>
                </a:cubicBezTo>
                <a:cubicBezTo>
                  <a:pt x="131" y="85"/>
                  <a:pt x="130" y="83"/>
                  <a:pt x="129" y="80"/>
                </a:cubicBezTo>
                <a:cubicBezTo>
                  <a:pt x="128" y="73"/>
                  <a:pt x="125" y="63"/>
                  <a:pt x="122" y="58"/>
                </a:cubicBezTo>
                <a:cubicBezTo>
                  <a:pt x="121" y="59"/>
                  <a:pt x="120" y="60"/>
                  <a:pt x="119" y="60"/>
                </a:cubicBezTo>
                <a:cubicBezTo>
                  <a:pt x="119" y="61"/>
                  <a:pt x="118" y="60"/>
                  <a:pt x="118" y="60"/>
                </a:cubicBezTo>
                <a:cubicBezTo>
                  <a:pt x="117" y="58"/>
                  <a:pt x="118" y="56"/>
                  <a:pt x="119" y="54"/>
                </a:cubicBezTo>
                <a:cubicBezTo>
                  <a:pt x="120" y="52"/>
                  <a:pt x="121" y="50"/>
                  <a:pt x="120" y="48"/>
                </a:cubicBezTo>
                <a:cubicBezTo>
                  <a:pt x="120" y="48"/>
                  <a:pt x="119" y="47"/>
                  <a:pt x="119" y="47"/>
                </a:cubicBezTo>
                <a:cubicBezTo>
                  <a:pt x="119" y="47"/>
                  <a:pt x="118" y="48"/>
                  <a:pt x="118" y="48"/>
                </a:cubicBezTo>
                <a:cubicBezTo>
                  <a:pt x="117" y="49"/>
                  <a:pt x="116" y="49"/>
                  <a:pt x="115" y="49"/>
                </a:cubicBezTo>
                <a:cubicBezTo>
                  <a:pt x="113" y="49"/>
                  <a:pt x="112" y="48"/>
                  <a:pt x="112" y="46"/>
                </a:cubicBezTo>
                <a:cubicBezTo>
                  <a:pt x="111" y="46"/>
                  <a:pt x="111" y="45"/>
                  <a:pt x="112" y="45"/>
                </a:cubicBezTo>
                <a:cubicBezTo>
                  <a:pt x="112" y="45"/>
                  <a:pt x="113" y="45"/>
                  <a:pt x="113" y="45"/>
                </a:cubicBezTo>
                <a:cubicBezTo>
                  <a:pt x="115" y="46"/>
                  <a:pt x="117" y="45"/>
                  <a:pt x="119" y="44"/>
                </a:cubicBezTo>
                <a:cubicBezTo>
                  <a:pt x="120" y="43"/>
                  <a:pt x="122" y="43"/>
                  <a:pt x="123" y="43"/>
                </a:cubicBezTo>
                <a:cubicBezTo>
                  <a:pt x="124" y="43"/>
                  <a:pt x="126" y="43"/>
                  <a:pt x="127" y="44"/>
                </a:cubicBezTo>
                <a:cubicBezTo>
                  <a:pt x="127" y="44"/>
                  <a:pt x="128" y="45"/>
                  <a:pt x="128" y="45"/>
                </a:cubicBezTo>
                <a:cubicBezTo>
                  <a:pt x="129" y="47"/>
                  <a:pt x="130" y="48"/>
                  <a:pt x="134" y="48"/>
                </a:cubicBezTo>
                <a:cubicBezTo>
                  <a:pt x="133" y="45"/>
                  <a:pt x="132" y="40"/>
                  <a:pt x="134" y="37"/>
                </a:cubicBezTo>
                <a:cubicBezTo>
                  <a:pt x="123" y="24"/>
                  <a:pt x="106" y="16"/>
                  <a:pt x="89" y="17"/>
                </a:cubicBezTo>
                <a:cubicBezTo>
                  <a:pt x="90" y="17"/>
                  <a:pt x="90" y="18"/>
                  <a:pt x="90" y="19"/>
                </a:cubicBezTo>
                <a:cubicBezTo>
                  <a:pt x="90" y="20"/>
                  <a:pt x="89" y="21"/>
                  <a:pt x="88" y="21"/>
                </a:cubicBezTo>
                <a:cubicBezTo>
                  <a:pt x="88" y="21"/>
                  <a:pt x="88" y="21"/>
                  <a:pt x="87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86" y="20"/>
                  <a:pt x="85" y="19"/>
                  <a:pt x="84" y="19"/>
                </a:cubicBezTo>
                <a:cubicBezTo>
                  <a:pt x="82" y="19"/>
                  <a:pt x="78" y="22"/>
                  <a:pt x="76" y="26"/>
                </a:cubicBezTo>
                <a:cubicBezTo>
                  <a:pt x="75" y="28"/>
                  <a:pt x="74" y="33"/>
                  <a:pt x="78" y="37"/>
                </a:cubicBezTo>
                <a:close/>
                <a:moveTo>
                  <a:pt x="69" y="105"/>
                </a:moveTo>
                <a:cubicBezTo>
                  <a:pt x="69" y="109"/>
                  <a:pt x="70" y="112"/>
                  <a:pt x="72" y="115"/>
                </a:cubicBezTo>
                <a:cubicBezTo>
                  <a:pt x="72" y="115"/>
                  <a:pt x="73" y="116"/>
                  <a:pt x="73" y="117"/>
                </a:cubicBezTo>
                <a:cubicBezTo>
                  <a:pt x="74" y="116"/>
                  <a:pt x="75" y="116"/>
                  <a:pt x="77" y="116"/>
                </a:cubicBezTo>
                <a:cubicBezTo>
                  <a:pt x="84" y="116"/>
                  <a:pt x="89" y="122"/>
                  <a:pt x="94" y="128"/>
                </a:cubicBezTo>
                <a:cubicBezTo>
                  <a:pt x="95" y="130"/>
                  <a:pt x="97" y="132"/>
                  <a:pt x="98" y="133"/>
                </a:cubicBezTo>
                <a:cubicBezTo>
                  <a:pt x="99" y="133"/>
                  <a:pt x="100" y="133"/>
                  <a:pt x="101" y="133"/>
                </a:cubicBezTo>
                <a:cubicBezTo>
                  <a:pt x="101" y="132"/>
                  <a:pt x="100" y="131"/>
                  <a:pt x="100" y="131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28"/>
                  <a:pt x="99" y="127"/>
                  <a:pt x="99" y="127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27"/>
                  <a:pt x="98" y="126"/>
                  <a:pt x="98" y="126"/>
                </a:cubicBezTo>
                <a:cubicBezTo>
                  <a:pt x="98" y="124"/>
                  <a:pt x="99" y="122"/>
                  <a:pt x="100" y="120"/>
                </a:cubicBezTo>
                <a:cubicBezTo>
                  <a:pt x="99" y="120"/>
                  <a:pt x="99" y="120"/>
                  <a:pt x="98" y="119"/>
                </a:cubicBezTo>
                <a:cubicBezTo>
                  <a:pt x="98" y="119"/>
                  <a:pt x="98" y="119"/>
                  <a:pt x="98" y="118"/>
                </a:cubicBezTo>
                <a:cubicBezTo>
                  <a:pt x="99" y="118"/>
                  <a:pt x="99" y="117"/>
                  <a:pt x="99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00" y="115"/>
                  <a:pt x="100" y="114"/>
                  <a:pt x="100" y="114"/>
                </a:cubicBezTo>
                <a:cubicBezTo>
                  <a:pt x="100" y="112"/>
                  <a:pt x="100" y="111"/>
                  <a:pt x="99" y="110"/>
                </a:cubicBezTo>
                <a:cubicBezTo>
                  <a:pt x="98" y="109"/>
                  <a:pt x="98" y="109"/>
                  <a:pt x="99" y="108"/>
                </a:cubicBezTo>
                <a:cubicBezTo>
                  <a:pt x="101" y="104"/>
                  <a:pt x="100" y="101"/>
                  <a:pt x="98" y="97"/>
                </a:cubicBezTo>
                <a:cubicBezTo>
                  <a:pt x="97" y="96"/>
                  <a:pt x="97" y="95"/>
                  <a:pt x="96" y="94"/>
                </a:cubicBezTo>
                <a:cubicBezTo>
                  <a:pt x="95" y="94"/>
                  <a:pt x="94" y="95"/>
                  <a:pt x="92" y="96"/>
                </a:cubicBezTo>
                <a:cubicBezTo>
                  <a:pt x="90" y="97"/>
                  <a:pt x="89" y="99"/>
                  <a:pt x="87" y="99"/>
                </a:cubicBezTo>
                <a:cubicBezTo>
                  <a:pt x="86" y="99"/>
                  <a:pt x="85" y="98"/>
                  <a:pt x="84" y="98"/>
                </a:cubicBezTo>
                <a:cubicBezTo>
                  <a:pt x="83" y="99"/>
                  <a:pt x="81" y="99"/>
                  <a:pt x="80" y="100"/>
                </a:cubicBezTo>
                <a:cubicBezTo>
                  <a:pt x="76" y="101"/>
                  <a:pt x="73" y="102"/>
                  <a:pt x="69" y="105"/>
                </a:cubicBezTo>
                <a:close/>
                <a:moveTo>
                  <a:pt x="53" y="76"/>
                </a:moveTo>
                <a:cubicBezTo>
                  <a:pt x="54" y="74"/>
                  <a:pt x="55" y="73"/>
                  <a:pt x="56" y="73"/>
                </a:cubicBezTo>
                <a:cubicBezTo>
                  <a:pt x="57" y="73"/>
                  <a:pt x="57" y="74"/>
                  <a:pt x="57" y="74"/>
                </a:cubicBezTo>
                <a:cubicBezTo>
                  <a:pt x="58" y="74"/>
                  <a:pt x="58" y="74"/>
                  <a:pt x="58" y="74"/>
                </a:cubicBezTo>
                <a:cubicBezTo>
                  <a:pt x="58" y="74"/>
                  <a:pt x="59" y="73"/>
                  <a:pt x="60" y="72"/>
                </a:cubicBezTo>
                <a:cubicBezTo>
                  <a:pt x="59" y="71"/>
                  <a:pt x="58" y="70"/>
                  <a:pt x="56" y="70"/>
                </a:cubicBezTo>
                <a:cubicBezTo>
                  <a:pt x="50" y="70"/>
                  <a:pt x="42" y="73"/>
                  <a:pt x="40" y="75"/>
                </a:cubicBezTo>
                <a:cubicBezTo>
                  <a:pt x="40" y="76"/>
                  <a:pt x="40" y="77"/>
                  <a:pt x="39" y="77"/>
                </a:cubicBezTo>
                <a:cubicBezTo>
                  <a:pt x="39" y="78"/>
                  <a:pt x="37" y="79"/>
                  <a:pt x="36" y="79"/>
                </a:cubicBezTo>
                <a:cubicBezTo>
                  <a:pt x="36" y="79"/>
                  <a:pt x="34" y="79"/>
                  <a:pt x="34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90"/>
                  <a:pt x="36" y="102"/>
                  <a:pt x="44" y="113"/>
                </a:cubicBezTo>
                <a:cubicBezTo>
                  <a:pt x="45" y="113"/>
                  <a:pt x="45" y="113"/>
                  <a:pt x="48" y="113"/>
                </a:cubicBezTo>
                <a:cubicBezTo>
                  <a:pt x="53" y="113"/>
                  <a:pt x="61" y="111"/>
                  <a:pt x="65" y="108"/>
                </a:cubicBezTo>
                <a:cubicBezTo>
                  <a:pt x="63" y="108"/>
                  <a:pt x="60" y="107"/>
                  <a:pt x="59" y="106"/>
                </a:cubicBezTo>
                <a:cubicBezTo>
                  <a:pt x="58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4" y="105"/>
                  <a:pt x="51" y="109"/>
                  <a:pt x="49" y="110"/>
                </a:cubicBezTo>
                <a:cubicBezTo>
                  <a:pt x="48" y="111"/>
                  <a:pt x="47" y="112"/>
                  <a:pt x="45" y="110"/>
                </a:cubicBezTo>
                <a:cubicBezTo>
                  <a:pt x="43" y="109"/>
                  <a:pt x="42" y="108"/>
                  <a:pt x="42" y="106"/>
                </a:cubicBezTo>
                <a:cubicBezTo>
                  <a:pt x="41" y="104"/>
                  <a:pt x="42" y="102"/>
                  <a:pt x="43" y="10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4" y="100"/>
                  <a:pt x="46" y="100"/>
                  <a:pt x="48" y="100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99"/>
                  <a:pt x="51" y="98"/>
                  <a:pt x="51" y="96"/>
                </a:cubicBezTo>
                <a:cubicBezTo>
                  <a:pt x="50" y="91"/>
                  <a:pt x="50" y="85"/>
                  <a:pt x="56" y="78"/>
                </a:cubicBezTo>
                <a:cubicBezTo>
                  <a:pt x="56" y="78"/>
                  <a:pt x="56" y="78"/>
                  <a:pt x="56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4" y="78"/>
                  <a:pt x="53" y="77"/>
                  <a:pt x="53" y="77"/>
                </a:cubicBezTo>
                <a:cubicBezTo>
                  <a:pt x="52" y="77"/>
                  <a:pt x="52" y="76"/>
                  <a:pt x="53" y="76"/>
                </a:cubicBezTo>
                <a:close/>
                <a:moveTo>
                  <a:pt x="44" y="38"/>
                </a:moveTo>
                <a:cubicBezTo>
                  <a:pt x="41" y="42"/>
                  <a:pt x="39" y="46"/>
                  <a:pt x="37" y="50"/>
                </a:cubicBezTo>
                <a:cubicBezTo>
                  <a:pt x="39" y="50"/>
                  <a:pt x="43" y="51"/>
                  <a:pt x="44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3"/>
                </a:cubicBezTo>
                <a:cubicBezTo>
                  <a:pt x="46" y="53"/>
                  <a:pt x="46" y="53"/>
                  <a:pt x="47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4"/>
                  <a:pt x="48" y="55"/>
                  <a:pt x="48" y="56"/>
                </a:cubicBezTo>
                <a:cubicBezTo>
                  <a:pt x="48" y="56"/>
                  <a:pt x="48" y="56"/>
                  <a:pt x="48" y="56"/>
                </a:cubicBezTo>
                <a:cubicBezTo>
                  <a:pt x="51" y="58"/>
                  <a:pt x="54" y="57"/>
                  <a:pt x="57" y="55"/>
                </a:cubicBezTo>
                <a:cubicBezTo>
                  <a:pt x="55" y="53"/>
                  <a:pt x="55" y="51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54" y="44"/>
                  <a:pt x="55" y="44"/>
                  <a:pt x="56" y="43"/>
                </a:cubicBezTo>
                <a:cubicBezTo>
                  <a:pt x="56" y="43"/>
                  <a:pt x="56" y="42"/>
                  <a:pt x="56" y="41"/>
                </a:cubicBezTo>
                <a:cubicBezTo>
                  <a:pt x="56" y="41"/>
                  <a:pt x="56" y="41"/>
                  <a:pt x="55" y="41"/>
                </a:cubicBezTo>
                <a:cubicBezTo>
                  <a:pt x="54" y="41"/>
                  <a:pt x="52" y="41"/>
                  <a:pt x="50" y="39"/>
                </a:cubicBezTo>
                <a:cubicBezTo>
                  <a:pt x="50" y="38"/>
                  <a:pt x="49" y="38"/>
                  <a:pt x="49" y="38"/>
                </a:cubicBezTo>
                <a:cubicBezTo>
                  <a:pt x="49" y="38"/>
                  <a:pt x="48" y="38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46" y="40"/>
                  <a:pt x="46" y="39"/>
                </a:cubicBezTo>
                <a:cubicBezTo>
                  <a:pt x="45" y="39"/>
                  <a:pt x="45" y="39"/>
                  <a:pt x="44" y="39"/>
                </a:cubicBezTo>
                <a:cubicBezTo>
                  <a:pt x="44" y="39"/>
                  <a:pt x="44" y="39"/>
                  <a:pt x="44" y="38"/>
                </a:cubicBezTo>
                <a:close/>
                <a:moveTo>
                  <a:pt x="153" y="130"/>
                </a:moveTo>
                <a:cubicBezTo>
                  <a:pt x="150" y="128"/>
                  <a:pt x="147" y="128"/>
                  <a:pt x="144" y="130"/>
                </a:cubicBezTo>
                <a:cubicBezTo>
                  <a:pt x="133" y="141"/>
                  <a:pt x="119" y="149"/>
                  <a:pt x="103" y="152"/>
                </a:cubicBezTo>
                <a:cubicBezTo>
                  <a:pt x="97" y="153"/>
                  <a:pt x="90" y="153"/>
                  <a:pt x="83" y="153"/>
                </a:cubicBezTo>
                <a:cubicBezTo>
                  <a:pt x="47" y="150"/>
                  <a:pt x="19" y="123"/>
                  <a:pt x="13" y="89"/>
                </a:cubicBezTo>
                <a:cubicBezTo>
                  <a:pt x="12" y="82"/>
                  <a:pt x="12" y="76"/>
                  <a:pt x="12" y="69"/>
                </a:cubicBezTo>
                <a:cubicBezTo>
                  <a:pt x="14" y="45"/>
                  <a:pt x="27" y="25"/>
                  <a:pt x="45" y="12"/>
                </a:cubicBezTo>
                <a:cubicBezTo>
                  <a:pt x="48" y="10"/>
                  <a:pt x="48" y="6"/>
                  <a:pt x="47" y="4"/>
                </a:cubicBezTo>
                <a:cubicBezTo>
                  <a:pt x="45" y="1"/>
                  <a:pt x="41" y="0"/>
                  <a:pt x="38" y="2"/>
                </a:cubicBezTo>
                <a:cubicBezTo>
                  <a:pt x="17" y="17"/>
                  <a:pt x="3" y="40"/>
                  <a:pt x="1" y="68"/>
                </a:cubicBezTo>
                <a:cubicBezTo>
                  <a:pt x="0" y="76"/>
                  <a:pt x="0" y="83"/>
                  <a:pt x="2" y="91"/>
                </a:cubicBezTo>
                <a:cubicBezTo>
                  <a:pt x="8" y="130"/>
                  <a:pt x="41" y="161"/>
                  <a:pt x="82" y="164"/>
                </a:cubicBezTo>
                <a:cubicBezTo>
                  <a:pt x="90" y="165"/>
                  <a:pt x="98" y="165"/>
                  <a:pt x="105" y="163"/>
                </a:cubicBezTo>
                <a:cubicBezTo>
                  <a:pt x="123" y="160"/>
                  <a:pt x="140" y="151"/>
                  <a:pt x="153" y="139"/>
                </a:cubicBezTo>
                <a:cubicBezTo>
                  <a:pt x="155" y="136"/>
                  <a:pt x="155" y="133"/>
                  <a:pt x="153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pic>
        <p:nvPicPr>
          <p:cNvPr id="3" name="图片 2" descr="论文封皮用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10" y="46874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189074" y="2094696"/>
            <a:ext cx="2698175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      第二部分</a:t>
            </a:r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相关技术及介绍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10" y="61683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32738" y="247092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技术选型及介绍</a:t>
            </a:r>
          </a:p>
        </p:txBody>
      </p:sp>
      <p:sp>
        <p:nvSpPr>
          <p:cNvPr id="40" name="菱形 39"/>
          <p:cNvSpPr/>
          <p:nvPr/>
        </p:nvSpPr>
        <p:spPr>
          <a:xfrm>
            <a:off x="3098600" y="12957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菱形 40"/>
          <p:cNvSpPr/>
          <p:nvPr/>
        </p:nvSpPr>
        <p:spPr>
          <a:xfrm>
            <a:off x="4572000" y="12957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菱形 41"/>
          <p:cNvSpPr/>
          <p:nvPr/>
        </p:nvSpPr>
        <p:spPr>
          <a:xfrm>
            <a:off x="3098600" y="27691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4572000" y="27691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318297" y="1295780"/>
            <a:ext cx="16434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Boot</a:t>
            </a:r>
          </a:p>
          <a:p>
            <a:pPr algn="r">
              <a:defRPr/>
            </a:pP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1260" y="1642088"/>
            <a:ext cx="2440500" cy="152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负责后端的业务逻辑的处理，并建立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供前端使用，集成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MyBatis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操作数据库返回给前端数据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032914" y="3182062"/>
            <a:ext cx="8595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LayUI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2238" y="3501412"/>
            <a:ext cx="2440500" cy="152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+mn-ea"/>
              </a:rPr>
              <a:t>      负责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+mn-ea"/>
              </a:rPr>
              <a:t>UI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+mn-ea"/>
              </a:rPr>
              <a:t>视觉和交互效果的实现，包括表格数据展示、表单提交、弹出层等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108860" y="2994190"/>
            <a:ext cx="8467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Axios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17025" y="3294019"/>
            <a:ext cx="2440500" cy="189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+mn-ea"/>
              </a:rPr>
              <a:t>      负责前端和后端的数据交互，</a:t>
            </a:r>
            <a:r>
              <a:rPr lang="zh-CN" altLang="en-US" sz="1600" dirty="0">
                <a:solidFill>
                  <a:srgbClr val="24292F"/>
                </a:solidFill>
                <a:latin typeface="+mn-ea"/>
              </a:rPr>
              <a:t>发送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+mn-ea"/>
              </a:rPr>
              <a:t>异步请求和实现登录拦截器。实现前端向后端发送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+mn-ea"/>
              </a:rPr>
              <a:t>http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+mn-ea"/>
              </a:rPr>
              <a:t>请求并接受响应数据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081189" y="1205976"/>
            <a:ext cx="115608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12332" y="1460013"/>
            <a:ext cx="2530923" cy="152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24292F"/>
                </a:solidFill>
                <a:effectLst/>
                <a:latin typeface="+mn-ea"/>
              </a:rPr>
              <a:t>      负责与数据库的交互，通过配置数据库连接、操作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+mn-ea"/>
                <a:cs typeface="Times New Roman" panose="02020603050405020304" pitchFamily="18" charset="0"/>
              </a:rPr>
              <a:t>SQL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+mn-ea"/>
              </a:rPr>
              <a:t>语句、映射实体类</a:t>
            </a:r>
            <a:r>
              <a:rPr lang="zh-CN" altLang="en-US" sz="1600" dirty="0">
                <a:solidFill>
                  <a:srgbClr val="24292F"/>
                </a:solidFill>
                <a:latin typeface="+mn-ea"/>
              </a:rPr>
              <a:t>等功能实现与数据库交互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87836" y="1841051"/>
            <a:ext cx="408660" cy="382858"/>
            <a:chOff x="5087836" y="1841051"/>
            <a:chExt cx="408660" cy="382858"/>
          </a:xfrm>
        </p:grpSpPr>
        <p:sp>
          <p:nvSpPr>
            <p:cNvPr id="23" name="AutoShape 110"/>
            <p:cNvSpPr/>
            <p:nvPr/>
          </p:nvSpPr>
          <p:spPr bwMode="auto">
            <a:xfrm>
              <a:off x="5139441" y="1891959"/>
              <a:ext cx="305449" cy="2043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111"/>
            <p:cNvSpPr/>
            <p:nvPr/>
          </p:nvSpPr>
          <p:spPr bwMode="auto">
            <a:xfrm>
              <a:off x="5087836" y="1841051"/>
              <a:ext cx="408660" cy="38285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5" name="AutoShape 112"/>
          <p:cNvSpPr/>
          <p:nvPr/>
        </p:nvSpPr>
        <p:spPr bwMode="auto">
          <a:xfrm>
            <a:off x="3623169" y="3257139"/>
            <a:ext cx="409324" cy="40752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74625" y="3288649"/>
            <a:ext cx="280344" cy="408660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2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14436" y="1828499"/>
            <a:ext cx="407963" cy="407963"/>
            <a:chOff x="2473104" y="2145028"/>
            <a:chExt cx="359165" cy="359165"/>
          </a:xfrm>
          <a:solidFill>
            <a:schemeClr val="accent1"/>
          </a:solidFill>
        </p:grpSpPr>
        <p:sp>
          <p:nvSpPr>
            <p:cNvPr id="30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2" y="54767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51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368475" y="1619958"/>
            <a:ext cx="2698175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第三部分</a:t>
            </a:r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系统设计与实现</a:t>
            </a:r>
          </a:p>
          <a:p>
            <a:pPr algn="ctr">
              <a:defRPr/>
            </a:pPr>
            <a:endParaRPr lang="zh-CN" altLang="en-US" sz="2800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4376476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 descr="论文封皮用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50" y="37448"/>
            <a:ext cx="1151890" cy="115189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359940-2156-42d7-a858-8d0ef763d30c"/>
  <p:tag name="COMMONDATA" val="eyJoZGlkIjoiOGYxNzdmYjJjMTJjZTBkMjI3NDdmNDA5MDBhZmIxZDAifQ=="/>
</p:tagLst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804</Words>
  <Application>Microsoft Office PowerPoint</Application>
  <PresentationFormat>全屏显示(16:9)</PresentationFormat>
  <Paragraphs>119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Gill Sans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仕恒 刘</cp:lastModifiedBy>
  <cp:revision>337</cp:revision>
  <dcterms:created xsi:type="dcterms:W3CDTF">2017-05-01T12:27:00Z</dcterms:created>
  <dcterms:modified xsi:type="dcterms:W3CDTF">2023-06-03T09:32:40Z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D1D9C52888564695A8E8F343B0F6BB8F_12</vt:lpwstr>
  </property>
</Properties>
</file>